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330" r:id="rId5"/>
    <p:sldId id="326" r:id="rId6"/>
    <p:sldId id="275" r:id="rId7"/>
    <p:sldId id="272" r:id="rId8"/>
    <p:sldId id="274" r:id="rId9"/>
    <p:sldId id="327" r:id="rId10"/>
    <p:sldId id="273" r:id="rId11"/>
    <p:sldId id="286" r:id="rId12"/>
    <p:sldId id="328" r:id="rId13"/>
    <p:sldId id="279" r:id="rId14"/>
    <p:sldId id="329" r:id="rId15"/>
    <p:sldId id="282" r:id="rId16"/>
    <p:sldId id="287" r:id="rId17"/>
    <p:sldId id="31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43B5052-712F-47F8-B3DB-163A08D3BFA5}">
          <p14:sldIdLst>
            <p14:sldId id="257"/>
            <p14:sldId id="259"/>
            <p14:sldId id="260"/>
            <p14:sldId id="330"/>
            <p14:sldId id="326"/>
            <p14:sldId id="275"/>
            <p14:sldId id="272"/>
            <p14:sldId id="274"/>
            <p14:sldId id="327"/>
            <p14:sldId id="273"/>
            <p14:sldId id="286"/>
            <p14:sldId id="328"/>
            <p14:sldId id="279"/>
            <p14:sldId id="329"/>
            <p14:sldId id="282"/>
            <p14:sldId id="287"/>
          </p14:sldIdLst>
        </p14:section>
        <p14:section name="标注" id="{D5525833-3EB8-446B-B7C8-7C684BC3B302}">
          <p14:sldIdLst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A00"/>
    <a:srgbClr val="790B05"/>
    <a:srgbClr val="03817B"/>
    <a:srgbClr val="8A0B06"/>
    <a:srgbClr val="EEC478"/>
    <a:srgbClr val="262626"/>
    <a:srgbClr val="DF9540"/>
    <a:srgbClr val="D6B256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4660"/>
  </p:normalViewPr>
  <p:slideViewPr>
    <p:cSldViewPr snapToGrid="0">
      <p:cViewPr>
        <p:scale>
          <a:sx n="50" d="100"/>
          <a:sy n="50" d="100"/>
        </p:scale>
        <p:origin x="1056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3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张 鑫" userId="2f2870ad27165835" providerId="LiveId" clId="{B42C99DA-23F3-446B-A4F1-E19A8E2EDD3F}"/>
    <pc:docChg chg="modSld">
      <pc:chgData name="张 鑫" userId="2f2870ad27165835" providerId="LiveId" clId="{B42C99DA-23F3-446B-A4F1-E19A8E2EDD3F}" dt="2022-02-28T03:53:53.804" v="1" actId="208"/>
      <pc:docMkLst>
        <pc:docMk/>
      </pc:docMkLst>
      <pc:sldChg chg="addSp modSp mod">
        <pc:chgData name="张 鑫" userId="2f2870ad27165835" providerId="LiveId" clId="{B42C99DA-23F3-446B-A4F1-E19A8E2EDD3F}" dt="2022-02-28T03:53:53.804" v="1" actId="208"/>
        <pc:sldMkLst>
          <pc:docMk/>
          <pc:sldMk cId="3179033524" sldId="314"/>
        </pc:sldMkLst>
        <pc:spChg chg="add mod">
          <ac:chgData name="张 鑫" userId="2f2870ad27165835" providerId="LiveId" clId="{B42C99DA-23F3-446B-A4F1-E19A8E2EDD3F}" dt="2022-02-28T03:53:53.804" v="1" actId="208"/>
          <ac:spMkLst>
            <pc:docMk/>
            <pc:sldMk cId="3179033524" sldId="314"/>
            <ac:spMk id="4" creationId="{1526CF2F-C304-4189-B995-85F175120C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A85C490-3265-485B-A8A1-DE62E539CEE0}" type="datetimeFigureOut">
              <a:rPr lang="zh-CN" altLang="en-US" smtClean="0"/>
              <a:t>2022/2/28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089D8E7-BB7E-4089-B3BD-F0E03934316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9D8E7-BB7E-4089-B3BD-F0E039343162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9D8E7-BB7E-4089-B3BD-F0E039343162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9D8E7-BB7E-4089-B3BD-F0E039343162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89D8E7-BB7E-4089-B3BD-F0E039343162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rgbClr val="790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公众号：陈西设计之家。微信搜索即可"/>
          <p:cNvSpPr/>
          <p:nvPr userDrawn="1"/>
        </p:nvSpPr>
        <p:spPr>
          <a:xfrm rot="155365">
            <a:off x="973696" y="2439842"/>
            <a:ext cx="10805991" cy="1242773"/>
          </a:xfrm>
          <a:custGeom>
            <a:avLst/>
            <a:gdLst>
              <a:gd name="connsiteX0" fmla="*/ 8894520 w 12192000"/>
              <a:gd name="connsiteY0" fmla="*/ 1599351 h 2891866"/>
              <a:gd name="connsiteX1" fmla="*/ 8886035 w 12192000"/>
              <a:gd name="connsiteY1" fmla="*/ 1629220 h 2891866"/>
              <a:gd name="connsiteX2" fmla="*/ 8901309 w 12192000"/>
              <a:gd name="connsiteY2" fmla="*/ 1686922 h 2891866"/>
              <a:gd name="connsiteX3" fmla="*/ 8806949 w 12192000"/>
              <a:gd name="connsiteY3" fmla="*/ 1606140 h 2891866"/>
              <a:gd name="connsiteX4" fmla="*/ 8795409 w 12192000"/>
              <a:gd name="connsiteY4" fmla="*/ 1646531 h 2891866"/>
              <a:gd name="connsiteX5" fmla="*/ 8714627 w 12192000"/>
              <a:gd name="connsiteY5" fmla="*/ 1710342 h 2891866"/>
              <a:gd name="connsiteX6" fmla="*/ 8610764 w 12192000"/>
              <a:gd name="connsiteY6" fmla="*/ 1775171 h 2891866"/>
              <a:gd name="connsiteX7" fmla="*/ 8473978 w 12192000"/>
              <a:gd name="connsiteY7" fmla="*/ 1691674 h 2891866"/>
              <a:gd name="connsiteX8" fmla="*/ 8425441 w 12192000"/>
              <a:gd name="connsiteY8" fmla="*/ 1724258 h 2891866"/>
              <a:gd name="connsiteX9" fmla="*/ 8267270 w 12192000"/>
              <a:gd name="connsiteY9" fmla="*/ 1757861 h 2891866"/>
              <a:gd name="connsiteX10" fmla="*/ 8251658 w 12192000"/>
              <a:gd name="connsiteY10" fmla="*/ 1762613 h 2891866"/>
              <a:gd name="connsiteX11" fmla="*/ 8200065 w 12192000"/>
              <a:gd name="connsiteY11" fmla="*/ 1747678 h 2891866"/>
              <a:gd name="connsiteX12" fmla="*/ 8114531 w 12192000"/>
              <a:gd name="connsiteY12" fmla="*/ 1788748 h 2891866"/>
              <a:gd name="connsiteX13" fmla="*/ 7899677 w 12192000"/>
              <a:gd name="connsiteY13" fmla="*/ 1810811 h 2891866"/>
              <a:gd name="connsiteX14" fmla="*/ 7901714 w 12192000"/>
              <a:gd name="connsiteY14" fmla="*/ 1848147 h 2891866"/>
              <a:gd name="connsiteX15" fmla="*/ 7946179 w 12192000"/>
              <a:gd name="connsiteY15" fmla="*/ 1855275 h 2891866"/>
              <a:gd name="connsiteX16" fmla="*/ 8041895 w 12192000"/>
              <a:gd name="connsiteY16" fmla="*/ 1850862 h 2891866"/>
              <a:gd name="connsiteX17" fmla="*/ 8075159 w 12192000"/>
              <a:gd name="connsiteY17" fmla="*/ 1881071 h 2891866"/>
              <a:gd name="connsiteX18" fmla="*/ 8065994 w 12192000"/>
              <a:gd name="connsiteY18" fmla="*/ 1891932 h 2891866"/>
              <a:gd name="connsiteX19" fmla="*/ 8014063 w 12192000"/>
              <a:gd name="connsiteY19" fmla="*/ 1873943 h 2891866"/>
              <a:gd name="connsiteX20" fmla="*/ 8034767 w 12192000"/>
              <a:gd name="connsiteY20" fmla="*/ 1950652 h 2891866"/>
              <a:gd name="connsiteX21" fmla="*/ 7933281 w 12192000"/>
              <a:gd name="connsiteY21" fmla="*/ 1893290 h 2891866"/>
              <a:gd name="connsiteX22" fmla="*/ 7912576 w 12192000"/>
              <a:gd name="connsiteY22" fmla="*/ 1908564 h 2891866"/>
              <a:gd name="connsiteX23" fmla="*/ 7797851 w 12192000"/>
              <a:gd name="connsiteY23" fmla="*/ 1993419 h 2891866"/>
              <a:gd name="connsiteX24" fmla="*/ 7658350 w 12192000"/>
              <a:gd name="connsiteY24" fmla="*/ 1989346 h 2891866"/>
              <a:gd name="connsiteX25" fmla="*/ 7566706 w 12192000"/>
              <a:gd name="connsiteY25" fmla="*/ 1997831 h 2891866"/>
              <a:gd name="connsiteX26" fmla="*/ 7358981 w 12192000"/>
              <a:gd name="connsiteY26" fmla="*/ 2025325 h 2891866"/>
              <a:gd name="connsiteX27" fmla="*/ 7321983 w 12192000"/>
              <a:gd name="connsiteY27" fmla="*/ 2035168 h 2891866"/>
              <a:gd name="connsiteX28" fmla="*/ 7270391 w 12192000"/>
              <a:gd name="connsiteY28" fmla="*/ 2052818 h 2891866"/>
              <a:gd name="connsiteX29" fmla="*/ 6926897 w 12192000"/>
              <a:gd name="connsiteY29" fmla="*/ 2080989 h 2891866"/>
              <a:gd name="connsiteX30" fmla="*/ 6651627 w 12192000"/>
              <a:gd name="connsiteY30" fmla="*/ 2101694 h 2891866"/>
              <a:gd name="connsiteX31" fmla="*/ 6481916 w 12192000"/>
              <a:gd name="connsiteY31" fmla="*/ 2118665 h 2891866"/>
              <a:gd name="connsiteX32" fmla="*/ 6442204 w 12192000"/>
              <a:gd name="connsiteY32" fmla="*/ 2125114 h 2891866"/>
              <a:gd name="connsiteX33" fmla="*/ 6111948 w 12192000"/>
              <a:gd name="connsiteY33" fmla="*/ 2149553 h 2891866"/>
              <a:gd name="connsiteX34" fmla="*/ 5824458 w 12192000"/>
              <a:gd name="connsiteY34" fmla="*/ 2190283 h 2891866"/>
              <a:gd name="connsiteX35" fmla="*/ 5679865 w 12192000"/>
              <a:gd name="connsiteY35" fmla="*/ 2168900 h 2891866"/>
              <a:gd name="connsiteX36" fmla="*/ 5366919 w 12192000"/>
              <a:gd name="connsiteY36" fmla="*/ 2181119 h 2891866"/>
              <a:gd name="connsiteX37" fmla="*/ 5052276 w 12192000"/>
              <a:gd name="connsiteY37" fmla="*/ 2217437 h 2891866"/>
              <a:gd name="connsiteX38" fmla="*/ 5009509 w 12192000"/>
              <a:gd name="connsiteY38" fmla="*/ 2227959 h 2891866"/>
              <a:gd name="connsiteX39" fmla="*/ 4827918 w 12192000"/>
              <a:gd name="connsiteY39" fmla="*/ 2266653 h 2891866"/>
              <a:gd name="connsiteX40" fmla="*/ 4761731 w 12192000"/>
              <a:gd name="connsiteY40" fmla="*/ 2277175 h 2891866"/>
              <a:gd name="connsiteX41" fmla="*/ 4667372 w 12192000"/>
              <a:gd name="connsiteY41" fmla="*/ 2277514 h 2891866"/>
              <a:gd name="connsiteX42" fmla="*/ 4527191 w 12192000"/>
              <a:gd name="connsiteY42" fmla="*/ 2313493 h 2891866"/>
              <a:gd name="connsiteX43" fmla="*/ 4369700 w 12192000"/>
              <a:gd name="connsiteY43" fmla="*/ 2306704 h 2891866"/>
              <a:gd name="connsiteX44" fmla="*/ 4341189 w 12192000"/>
              <a:gd name="connsiteY44" fmla="*/ 2321639 h 2891866"/>
              <a:gd name="connsiteX45" fmla="*/ 4313356 w 12192000"/>
              <a:gd name="connsiteY45" fmla="*/ 2340647 h 2891866"/>
              <a:gd name="connsiteX46" fmla="*/ 4149416 w 12192000"/>
              <a:gd name="connsiteY46" fmla="*/ 2393596 h 2891866"/>
              <a:gd name="connsiteX47" fmla="*/ 4109364 w 12192000"/>
              <a:gd name="connsiteY47" fmla="*/ 2355581 h 2891866"/>
              <a:gd name="connsiteX48" fmla="*/ 3864981 w 12192000"/>
              <a:gd name="connsiteY48" fmla="*/ 2464535 h 2891866"/>
              <a:gd name="connsiteX49" fmla="*/ 3819159 w 12192000"/>
              <a:gd name="connsiteY49" fmla="*/ 2403100 h 2891866"/>
              <a:gd name="connsiteX50" fmla="*/ 3729892 w 12192000"/>
              <a:gd name="connsiteY50" fmla="*/ 2441794 h 2891866"/>
              <a:gd name="connsiteX51" fmla="*/ 3640963 w 12192000"/>
              <a:gd name="connsiteY51" fmla="*/ 2478791 h 2891866"/>
              <a:gd name="connsiteX52" fmla="*/ 3600232 w 12192000"/>
              <a:gd name="connsiteY52" fmla="*/ 2503569 h 2891866"/>
              <a:gd name="connsiteX53" fmla="*/ 3471253 w 12192000"/>
              <a:gd name="connsiteY53" fmla="*/ 2492368 h 2891866"/>
              <a:gd name="connsiteX54" fmla="*/ 3455300 w 12192000"/>
              <a:gd name="connsiteY54" fmla="*/ 2489652 h 2891866"/>
              <a:gd name="connsiteX55" fmla="*/ 3278462 w 12192000"/>
              <a:gd name="connsiteY55" fmla="*/ 2564664 h 2891866"/>
              <a:gd name="connsiteX56" fmla="*/ 3063948 w 12192000"/>
              <a:gd name="connsiteY56" fmla="*/ 2631870 h 2891866"/>
              <a:gd name="connsiteX57" fmla="*/ 3043582 w 12192000"/>
              <a:gd name="connsiteY57" fmla="*/ 2599964 h 2891866"/>
              <a:gd name="connsiteX58" fmla="*/ 3032381 w 12192000"/>
              <a:gd name="connsiteY58" fmla="*/ 2602679 h 2891866"/>
              <a:gd name="connsiteX59" fmla="*/ 2835517 w 12192000"/>
              <a:gd name="connsiteY59" fmla="*/ 2643410 h 2891866"/>
              <a:gd name="connsiteX60" fmla="*/ 2714683 w 12192000"/>
              <a:gd name="connsiteY60" fmla="*/ 2670224 h 2891866"/>
              <a:gd name="connsiteX61" fmla="*/ 2550064 w 12192000"/>
              <a:gd name="connsiteY61" fmla="*/ 2766620 h 2891866"/>
              <a:gd name="connsiteX62" fmla="*/ 2443147 w 12192000"/>
              <a:gd name="connsiteY62" fmla="*/ 2783251 h 2891866"/>
              <a:gd name="connsiteX63" fmla="*/ 2348109 w 12192000"/>
              <a:gd name="connsiteY63" fmla="*/ 2757116 h 2891866"/>
              <a:gd name="connsiteX64" fmla="*/ 2086076 w 12192000"/>
              <a:gd name="connsiteY64" fmla="*/ 2811084 h 2891866"/>
              <a:gd name="connsiteX65" fmla="*/ 2048739 w 12192000"/>
              <a:gd name="connsiteY65" fmla="*/ 2814818 h 2891866"/>
              <a:gd name="connsiteX66" fmla="*/ 1816915 w 12192000"/>
              <a:gd name="connsiteY66" fmla="*/ 2883720 h 2891866"/>
              <a:gd name="connsiteX67" fmla="*/ 1568798 w 12192000"/>
              <a:gd name="connsiteY67" fmla="*/ 2845026 h 2891866"/>
              <a:gd name="connsiteX68" fmla="*/ 1508721 w 12192000"/>
              <a:gd name="connsiteY68" fmla="*/ 2866410 h 2891866"/>
              <a:gd name="connsiteX69" fmla="*/ 1490731 w 12192000"/>
              <a:gd name="connsiteY69" fmla="*/ 2892205 h 2891866"/>
              <a:gd name="connsiteX70" fmla="*/ 1358697 w 12192000"/>
              <a:gd name="connsiteY70" fmla="*/ 2881344 h 2891866"/>
              <a:gd name="connsiteX71" fmla="*/ 1347835 w 12192000"/>
              <a:gd name="connsiteY71" fmla="*/ 2877271 h 2891866"/>
              <a:gd name="connsiteX72" fmla="*/ 1242275 w 12192000"/>
              <a:gd name="connsiteY72" fmla="*/ 2873537 h 2891866"/>
              <a:gd name="connsiteX73" fmla="*/ 1139091 w 12192000"/>
              <a:gd name="connsiteY73" fmla="*/ 2862336 h 2891866"/>
              <a:gd name="connsiteX74" fmla="*/ 927632 w 12192000"/>
              <a:gd name="connsiteY74" fmla="*/ 2837219 h 2891866"/>
              <a:gd name="connsiteX75" fmla="*/ 727713 w 12192000"/>
              <a:gd name="connsiteY75" fmla="*/ 2794113 h 2891866"/>
              <a:gd name="connsiteX76" fmla="*/ 622493 w 12192000"/>
              <a:gd name="connsiteY76" fmla="*/ 2806672 h 2891866"/>
              <a:gd name="connsiteX77" fmla="*/ 576331 w 12192000"/>
              <a:gd name="connsiteY77" fmla="*/ 2790040 h 2891866"/>
              <a:gd name="connsiteX78" fmla="*/ 473487 w 12192000"/>
              <a:gd name="connsiteY78" fmla="*/ 2753043 h 2891866"/>
              <a:gd name="connsiteX79" fmla="*/ 388292 w 12192000"/>
              <a:gd name="connsiteY79" fmla="*/ 2718083 h 2891866"/>
              <a:gd name="connsiteX80" fmla="*/ 363514 w 12192000"/>
              <a:gd name="connsiteY80" fmla="*/ 2680067 h 2891866"/>
              <a:gd name="connsiteX81" fmla="*/ 313620 w 12192000"/>
              <a:gd name="connsiteY81" fmla="*/ 2736411 h 2891866"/>
              <a:gd name="connsiteX82" fmla="*/ 267798 w 12192000"/>
              <a:gd name="connsiteY82" fmla="*/ 2645447 h 2891866"/>
              <a:gd name="connsiteX83" fmla="*/ 185997 w 12192000"/>
              <a:gd name="connsiteY83" fmla="*/ 2610826 h 2891866"/>
              <a:gd name="connsiteX84" fmla="*/ 213490 w 12192000"/>
              <a:gd name="connsiteY84" fmla="*/ 2580957 h 2891866"/>
              <a:gd name="connsiteX85" fmla="*/ 90620 w 12192000"/>
              <a:gd name="connsiteY85" fmla="*/ 2500514 h 2891866"/>
              <a:gd name="connsiteX86" fmla="*/ 71273 w 12192000"/>
              <a:gd name="connsiteY86" fmla="*/ 2489313 h 2891866"/>
              <a:gd name="connsiteX87" fmla="*/ 13571 w 12192000"/>
              <a:gd name="connsiteY87" fmla="*/ 2297880 h 2891866"/>
              <a:gd name="connsiteX88" fmla="*/ 1352 w 12192000"/>
              <a:gd name="connsiteY88" fmla="*/ 2151929 h 2891866"/>
              <a:gd name="connsiteX89" fmla="*/ 14929 w 12192000"/>
              <a:gd name="connsiteY89" fmla="*/ 1886162 h 2891866"/>
              <a:gd name="connsiteX90" fmla="*/ 103518 w 12192000"/>
              <a:gd name="connsiteY90" fmla="*/ 1600709 h 2891866"/>
              <a:gd name="connsiteX91" fmla="*/ 189052 w 12192000"/>
              <a:gd name="connsiteY91" fmla="*/ 1538934 h 2891866"/>
              <a:gd name="connsiteX92" fmla="*/ 338058 w 12192000"/>
              <a:gd name="connsiteY92" fmla="*/ 1361757 h 2891866"/>
              <a:gd name="connsiteX93" fmla="*/ 533904 w 12192000"/>
              <a:gd name="connsiteY93" fmla="*/ 1185597 h 2891866"/>
              <a:gd name="connsiteX94" fmla="*/ 650325 w 12192000"/>
              <a:gd name="connsiteY94" fmla="*/ 1045077 h 2891866"/>
              <a:gd name="connsiteX95" fmla="*/ 669672 w 12192000"/>
              <a:gd name="connsiteY95" fmla="*/ 1014529 h 2891866"/>
              <a:gd name="connsiteX96" fmla="*/ 878755 w 12192000"/>
              <a:gd name="connsiteY96" fmla="*/ 894374 h 2891866"/>
              <a:gd name="connsiteX97" fmla="*/ 1040659 w 12192000"/>
              <a:gd name="connsiteY97" fmla="*/ 793566 h 2891866"/>
              <a:gd name="connsiteX98" fmla="*/ 1160135 w 12192000"/>
              <a:gd name="connsiteY98" fmla="*/ 782365 h 2891866"/>
              <a:gd name="connsiteX99" fmla="*/ 1232093 w 12192000"/>
              <a:gd name="connsiteY99" fmla="*/ 748423 h 2891866"/>
              <a:gd name="connsiteX100" fmla="*/ 1357339 w 12192000"/>
              <a:gd name="connsiteY100" fmla="*/ 714820 h 2891866"/>
              <a:gd name="connsiteX101" fmla="*/ 1365825 w 12192000"/>
              <a:gd name="connsiteY101" fmla="*/ 731791 h 2891866"/>
              <a:gd name="connsiteX102" fmla="*/ 1395015 w 12192000"/>
              <a:gd name="connsiteY102" fmla="*/ 691400 h 2891866"/>
              <a:gd name="connsiteX103" fmla="*/ 1458826 w 12192000"/>
              <a:gd name="connsiteY103" fmla="*/ 691400 h 2891866"/>
              <a:gd name="connsiteX104" fmla="*/ 1513473 w 12192000"/>
              <a:gd name="connsiteY104" fmla="*/ 707353 h 2891866"/>
              <a:gd name="connsiteX105" fmla="*/ 1596291 w 12192000"/>
              <a:gd name="connsiteY105" fmla="*/ 658477 h 2891866"/>
              <a:gd name="connsiteX106" fmla="*/ 1697778 w 12192000"/>
              <a:gd name="connsiteY106" fmla="*/ 686988 h 2891866"/>
              <a:gd name="connsiteX107" fmla="*/ 1768038 w 12192000"/>
              <a:gd name="connsiteY107" fmla="*/ 635735 h 2891866"/>
              <a:gd name="connsiteX108" fmla="*/ 1856627 w 12192000"/>
              <a:gd name="connsiteY108" fmla="*/ 632002 h 2891866"/>
              <a:gd name="connsiteX109" fmla="*/ 1889890 w 12192000"/>
              <a:gd name="connsiteY109" fmla="*/ 633699 h 2891866"/>
              <a:gd name="connsiteX110" fmla="*/ 2072160 w 12192000"/>
              <a:gd name="connsiteY110" fmla="*/ 608242 h 2891866"/>
              <a:gd name="connsiteX111" fmla="*/ 2103386 w 12192000"/>
              <a:gd name="connsiteY111" fmla="*/ 594665 h 2891866"/>
              <a:gd name="connsiteX112" fmla="*/ 2177380 w 12192000"/>
              <a:gd name="connsiteY112" fmla="*/ 586180 h 2891866"/>
              <a:gd name="connsiteX113" fmla="*/ 2310433 w 12192000"/>
              <a:gd name="connsiteY113" fmla="*/ 552917 h 2891866"/>
              <a:gd name="connsiteX114" fmla="*/ 2364401 w 12192000"/>
              <a:gd name="connsiteY114" fmla="*/ 531873 h 2891866"/>
              <a:gd name="connsiteX115" fmla="*/ 2457742 w 12192000"/>
              <a:gd name="connsiteY115" fmla="*/ 502682 h 2891866"/>
              <a:gd name="connsiteX116" fmla="*/ 2529020 w 12192000"/>
              <a:gd name="connsiteY116" fmla="*/ 482317 h 2891866"/>
              <a:gd name="connsiteX117" fmla="*/ 2577218 w 12192000"/>
              <a:gd name="connsiteY117" fmla="*/ 406287 h 2891866"/>
              <a:gd name="connsiteX118" fmla="*/ 2590455 w 12192000"/>
              <a:gd name="connsiteY118" fmla="*/ 449054 h 2891866"/>
              <a:gd name="connsiteX119" fmla="*/ 2643745 w 12192000"/>
              <a:gd name="connsiteY119" fmla="*/ 424276 h 2891866"/>
              <a:gd name="connsiteX120" fmla="*/ 2603014 w 12192000"/>
              <a:gd name="connsiteY120" fmla="*/ 371666 h 2891866"/>
              <a:gd name="connsiteX121" fmla="*/ 2686851 w 12192000"/>
              <a:gd name="connsiteY121" fmla="*/ 357410 h 2891866"/>
              <a:gd name="connsiteX122" fmla="*/ 2670898 w 12192000"/>
              <a:gd name="connsiteY122" fmla="*/ 312267 h 2891866"/>
              <a:gd name="connsiteX123" fmla="*/ 2733352 w 12192000"/>
              <a:gd name="connsiteY123" fmla="*/ 357750 h 2891866"/>
              <a:gd name="connsiteX124" fmla="*/ 2836875 w 12192000"/>
              <a:gd name="connsiteY124" fmla="*/ 363180 h 2891866"/>
              <a:gd name="connsiteX125" fmla="*/ 2983844 w 12192000"/>
              <a:gd name="connsiteY125" fmla="*/ 344852 h 2891866"/>
              <a:gd name="connsiteX126" fmla="*/ 3356189 w 12192000"/>
              <a:gd name="connsiteY126" fmla="*/ 254905 h 2891866"/>
              <a:gd name="connsiteX127" fmla="*/ 3778428 w 12192000"/>
              <a:gd name="connsiteY127" fmla="*/ 155455 h 2891866"/>
              <a:gd name="connsiteX128" fmla="*/ 4030618 w 12192000"/>
              <a:gd name="connsiteY128" fmla="*/ 114045 h 2891866"/>
              <a:gd name="connsiteX129" fmla="*/ 4331345 w 12192000"/>
              <a:gd name="connsiteY129" fmla="*/ 100129 h 2891866"/>
              <a:gd name="connsiteX130" fmla="*/ 4503092 w 12192000"/>
              <a:gd name="connsiteY130" fmla="*/ 114385 h 2891866"/>
              <a:gd name="connsiteX131" fmla="*/ 4518706 w 12192000"/>
              <a:gd name="connsiteY131" fmla="*/ 97414 h 2891866"/>
              <a:gd name="connsiteX132" fmla="*/ 4685022 w 12192000"/>
              <a:gd name="connsiteY132" fmla="*/ 92322 h 2891866"/>
              <a:gd name="connsiteX133" fmla="*/ 4747815 w 12192000"/>
              <a:gd name="connsiteY133" fmla="*/ 85873 h 2891866"/>
              <a:gd name="connsiteX134" fmla="*/ 4955201 w 12192000"/>
              <a:gd name="connsiteY134" fmla="*/ 105899 h 2891866"/>
              <a:gd name="connsiteX135" fmla="*/ 4940606 w 12192000"/>
              <a:gd name="connsiteY135" fmla="*/ 40391 h 2891866"/>
              <a:gd name="connsiteX136" fmla="*/ 5059403 w 12192000"/>
              <a:gd name="connsiteY136" fmla="*/ 96396 h 2891866"/>
              <a:gd name="connsiteX137" fmla="*/ 5054651 w 12192000"/>
              <a:gd name="connsiteY137" fmla="*/ 107596 h 2891866"/>
              <a:gd name="connsiteX138" fmla="*/ 5156138 w 12192000"/>
              <a:gd name="connsiteY138" fmla="*/ 77388 h 2891866"/>
              <a:gd name="connsiteX139" fmla="*/ 5152405 w 12192000"/>
              <a:gd name="connsiteY139" fmla="*/ 65169 h 2891866"/>
              <a:gd name="connsiteX140" fmla="*/ 5355379 w 12192000"/>
              <a:gd name="connsiteY140" fmla="*/ 93680 h 2891866"/>
              <a:gd name="connsiteX141" fmla="*/ 5372010 w 12192000"/>
              <a:gd name="connsiteY141" fmla="*/ 71957 h 2891866"/>
              <a:gd name="connsiteX142" fmla="*/ 5392375 w 12192000"/>
              <a:gd name="connsiteY142" fmla="*/ 99111 h 2891866"/>
              <a:gd name="connsiteX143" fmla="*/ 5414777 w 12192000"/>
              <a:gd name="connsiteY143" fmla="*/ 117100 h 2891866"/>
              <a:gd name="connsiteX144" fmla="*/ 5787461 w 12192000"/>
              <a:gd name="connsiteY144" fmla="*/ 146290 h 2891866"/>
              <a:gd name="connsiteX145" fmla="*/ 6098031 w 12192000"/>
              <a:gd name="connsiteY145" fmla="*/ 156473 h 2891866"/>
              <a:gd name="connsiteX146" fmla="*/ 6222938 w 12192000"/>
              <a:gd name="connsiteY146" fmla="*/ 141199 h 2891866"/>
              <a:gd name="connsiteX147" fmla="*/ 6555571 w 12192000"/>
              <a:gd name="connsiteY147" fmla="*/ 111330 h 2891866"/>
              <a:gd name="connsiteX148" fmla="*/ 6807421 w 12192000"/>
              <a:gd name="connsiteY148" fmla="*/ 118797 h 2891866"/>
              <a:gd name="connsiteX149" fmla="*/ 6899065 w 12192000"/>
              <a:gd name="connsiteY149" fmla="*/ 100469 h 2891866"/>
              <a:gd name="connsiteX150" fmla="*/ 6980526 w 12192000"/>
              <a:gd name="connsiteY150" fmla="*/ 120494 h 2891866"/>
              <a:gd name="connsiteX151" fmla="*/ 7133944 w 12192000"/>
              <a:gd name="connsiteY151" fmla="*/ 99790 h 2891866"/>
              <a:gd name="connsiteX152" fmla="*/ 7224569 w 12192000"/>
              <a:gd name="connsiteY152" fmla="*/ 72297 h 2891866"/>
              <a:gd name="connsiteX153" fmla="*/ 7207259 w 12192000"/>
              <a:gd name="connsiteY153" fmla="*/ 111330 h 2891866"/>
              <a:gd name="connsiteX154" fmla="*/ 7254099 w 12192000"/>
              <a:gd name="connsiteY154" fmla="*/ 118118 h 2891866"/>
              <a:gd name="connsiteX155" fmla="*/ 7328772 w 12192000"/>
              <a:gd name="connsiteY155" fmla="*/ 118797 h 2891866"/>
              <a:gd name="connsiteX156" fmla="*/ 7445872 w 12192000"/>
              <a:gd name="connsiteY156" fmla="*/ 51592 h 2891866"/>
              <a:gd name="connsiteX157" fmla="*/ 7540571 w 12192000"/>
              <a:gd name="connsiteY157" fmla="*/ 46161 h 2891866"/>
              <a:gd name="connsiteX158" fmla="*/ 7551771 w 12192000"/>
              <a:gd name="connsiteY158" fmla="*/ 103184 h 2891866"/>
              <a:gd name="connsiteX159" fmla="*/ 7686182 w 12192000"/>
              <a:gd name="connsiteY159" fmla="*/ 109633 h 2891866"/>
              <a:gd name="connsiteX160" fmla="*/ 7716051 w 12192000"/>
              <a:gd name="connsiteY160" fmla="*/ 107257 h 2891866"/>
              <a:gd name="connsiteX161" fmla="*/ 7707905 w 12192000"/>
              <a:gd name="connsiteY161" fmla="*/ 80103 h 2891866"/>
              <a:gd name="connsiteX162" fmla="*/ 7745241 w 12192000"/>
              <a:gd name="connsiteY162" fmla="*/ 14595 h 2891866"/>
              <a:gd name="connsiteX163" fmla="*/ 7829079 w 12192000"/>
              <a:gd name="connsiteY163" fmla="*/ 107936 h 2891866"/>
              <a:gd name="connsiteX164" fmla="*/ 8017796 w 12192000"/>
              <a:gd name="connsiteY164" fmla="*/ 91304 h 2891866"/>
              <a:gd name="connsiteX165" fmla="*/ 8104009 w 12192000"/>
              <a:gd name="connsiteY165" fmla="*/ 105220 h 2891866"/>
              <a:gd name="connsiteX166" fmla="*/ 8094506 w 12192000"/>
              <a:gd name="connsiteY166" fmla="*/ 3394 h 2891866"/>
              <a:gd name="connsiteX167" fmla="*/ 8156959 w 12192000"/>
              <a:gd name="connsiteY167" fmla="*/ 9843 h 2891866"/>
              <a:gd name="connsiteX168" fmla="*/ 8192938 w 12192000"/>
              <a:gd name="connsiteY168" fmla="*/ 55665 h 2891866"/>
              <a:gd name="connsiteX169" fmla="*/ 8250639 w 12192000"/>
              <a:gd name="connsiteY169" fmla="*/ 112348 h 2891866"/>
              <a:gd name="connsiteX170" fmla="*/ 8376564 w 12192000"/>
              <a:gd name="connsiteY170" fmla="*/ 31566 h 2891866"/>
              <a:gd name="connsiteX171" fmla="*/ 8397269 w 12192000"/>
              <a:gd name="connsiteY171" fmla="*/ 20705 h 2891866"/>
              <a:gd name="connsiteX172" fmla="*/ 8412543 w 12192000"/>
              <a:gd name="connsiteY172" fmla="*/ 99450 h 2891866"/>
              <a:gd name="connsiteX173" fmla="*/ 8426119 w 12192000"/>
              <a:gd name="connsiteY173" fmla="*/ 98093 h 2891866"/>
              <a:gd name="connsiteX174" fmla="*/ 8428835 w 12192000"/>
              <a:gd name="connsiteY174" fmla="*/ 55665 h 2891866"/>
              <a:gd name="connsiteX175" fmla="*/ 8445806 w 12192000"/>
              <a:gd name="connsiteY175" fmla="*/ 0 h 2891866"/>
              <a:gd name="connsiteX176" fmla="*/ 8470244 w 12192000"/>
              <a:gd name="connsiteY176" fmla="*/ 11201 h 2891866"/>
              <a:gd name="connsiteX177" fmla="*/ 8466510 w 12192000"/>
              <a:gd name="connsiteY177" fmla="*/ 82479 h 2891866"/>
              <a:gd name="connsiteX178" fmla="*/ 8542880 w 12192000"/>
              <a:gd name="connsiteY178" fmla="*/ 105899 h 2891866"/>
              <a:gd name="connsiteX179" fmla="*/ 8548651 w 12192000"/>
              <a:gd name="connsiteY179" fmla="*/ 105899 h 2891866"/>
              <a:gd name="connsiteX180" fmla="*/ 8784887 w 12192000"/>
              <a:gd name="connsiteY180" fmla="*/ 100808 h 2891866"/>
              <a:gd name="connsiteX181" fmla="*/ 9010602 w 12192000"/>
              <a:gd name="connsiteY181" fmla="*/ 144933 h 2891866"/>
              <a:gd name="connsiteX182" fmla="*/ 9067285 w 12192000"/>
              <a:gd name="connsiteY182" fmla="*/ 128980 h 2891866"/>
              <a:gd name="connsiteX183" fmla="*/ 9092063 w 12192000"/>
              <a:gd name="connsiteY183" fmla="*/ 113706 h 2891866"/>
              <a:gd name="connsiteX184" fmla="*/ 9272635 w 12192000"/>
              <a:gd name="connsiteY184" fmla="*/ 131695 h 2891866"/>
              <a:gd name="connsiteX185" fmla="*/ 9348666 w 12192000"/>
              <a:gd name="connsiteY185" fmla="*/ 182948 h 2891866"/>
              <a:gd name="connsiteX186" fmla="*/ 9409761 w 12192000"/>
              <a:gd name="connsiteY186" fmla="*/ 199579 h 2891866"/>
              <a:gd name="connsiteX187" fmla="*/ 9424696 w 12192000"/>
              <a:gd name="connsiteY187" fmla="*/ 163940 h 2891866"/>
              <a:gd name="connsiteX188" fmla="*/ 9488847 w 12192000"/>
              <a:gd name="connsiteY188" fmla="*/ 215193 h 2891866"/>
              <a:gd name="connsiteX189" fmla="*/ 9554354 w 12192000"/>
              <a:gd name="connsiteY189" fmla="*/ 190755 h 2891866"/>
              <a:gd name="connsiteX190" fmla="*/ 9597122 w 12192000"/>
              <a:gd name="connsiteY190" fmla="*/ 259996 h 2891866"/>
              <a:gd name="connsiteX191" fmla="*/ 9630045 w 12192000"/>
              <a:gd name="connsiteY191" fmla="*/ 211799 h 2891866"/>
              <a:gd name="connsiteX192" fmla="*/ 9660254 w 12192000"/>
              <a:gd name="connsiteY192" fmla="*/ 157831 h 2891866"/>
              <a:gd name="connsiteX193" fmla="*/ 9723047 w 12192000"/>
              <a:gd name="connsiteY193" fmla="*/ 194488 h 2891866"/>
              <a:gd name="connsiteX194" fmla="*/ 9750201 w 12192000"/>
              <a:gd name="connsiteY194" fmla="*/ 182269 h 2891866"/>
              <a:gd name="connsiteX195" fmla="*/ 9750201 w 12192000"/>
              <a:gd name="connsiteY195" fmla="*/ 250832 h 2891866"/>
              <a:gd name="connsiteX196" fmla="*/ 9760722 w 12192000"/>
              <a:gd name="connsiteY196" fmla="*/ 256263 h 2891866"/>
              <a:gd name="connsiteX197" fmla="*/ 9780409 w 12192000"/>
              <a:gd name="connsiteY197" fmla="*/ 218248 h 2891866"/>
              <a:gd name="connsiteX198" fmla="*/ 9821818 w 12192000"/>
              <a:gd name="connsiteY198" fmla="*/ 173784 h 2891866"/>
              <a:gd name="connsiteX199" fmla="*/ 9892418 w 12192000"/>
              <a:gd name="connsiteY199" fmla="*/ 201277 h 2891866"/>
              <a:gd name="connsiteX200" fmla="*/ 9930773 w 12192000"/>
              <a:gd name="connsiteY200" fmla="*/ 234540 h 2891866"/>
              <a:gd name="connsiteX201" fmla="*/ 9984401 w 12192000"/>
              <a:gd name="connsiteY201" fmla="*/ 184306 h 2891866"/>
              <a:gd name="connsiteX202" fmla="*/ 9994584 w 12192000"/>
              <a:gd name="connsiteY202" fmla="*/ 314304 h 2891866"/>
              <a:gd name="connsiteX203" fmla="*/ 9911086 w 12192000"/>
              <a:gd name="connsiteY203" fmla="*/ 330596 h 2891866"/>
              <a:gd name="connsiteX204" fmla="*/ 10056019 w 12192000"/>
              <a:gd name="connsiteY204" fmla="*/ 292241 h 2891866"/>
              <a:gd name="connsiteX205" fmla="*/ 10105235 w 12192000"/>
              <a:gd name="connsiteY205" fmla="*/ 353677 h 2891866"/>
              <a:gd name="connsiteX206" fmla="*/ 10080118 w 12192000"/>
              <a:gd name="connsiteY206" fmla="*/ 189057 h 2891866"/>
              <a:gd name="connsiteX207" fmla="*/ 10211813 w 12192000"/>
              <a:gd name="connsiteY207" fmla="*/ 272216 h 2891866"/>
              <a:gd name="connsiteX208" fmla="*/ 10299044 w 12192000"/>
              <a:gd name="connsiteY208" fmla="*/ 347567 h 2891866"/>
              <a:gd name="connsiteX209" fmla="*/ 10269854 w 12192000"/>
              <a:gd name="connsiteY209" fmla="*/ 391013 h 2891866"/>
              <a:gd name="connsiteX210" fmla="*/ 10307190 w 12192000"/>
              <a:gd name="connsiteY210" fmla="*/ 416809 h 2891866"/>
              <a:gd name="connsiteX211" fmla="*/ 10329592 w 12192000"/>
              <a:gd name="connsiteY211" fmla="*/ 352658 h 2891866"/>
              <a:gd name="connsiteX212" fmla="*/ 10344526 w 12192000"/>
              <a:gd name="connsiteY212" fmla="*/ 346888 h 2891866"/>
              <a:gd name="connsiteX213" fmla="*/ 10373717 w 12192000"/>
              <a:gd name="connsiteY213" fmla="*/ 422579 h 2891866"/>
              <a:gd name="connsiteX214" fmla="*/ 10404604 w 12192000"/>
              <a:gd name="connsiteY214" fmla="*/ 416130 h 2891866"/>
              <a:gd name="connsiteX215" fmla="*/ 10451105 w 12192000"/>
              <a:gd name="connsiteY215" fmla="*/ 478244 h 2891866"/>
              <a:gd name="connsiteX216" fmla="*/ 10466718 w 12192000"/>
              <a:gd name="connsiteY216" fmla="*/ 466704 h 2891866"/>
              <a:gd name="connsiteX217" fmla="*/ 10411053 w 12192000"/>
              <a:gd name="connsiteY217" fmla="*/ 379812 h 2891866"/>
              <a:gd name="connsiteX218" fmla="*/ 10379827 w 12192000"/>
              <a:gd name="connsiteY218" fmla="*/ 301745 h 2891866"/>
              <a:gd name="connsiteX219" fmla="*/ 10320767 w 12192000"/>
              <a:gd name="connsiteY219" fmla="*/ 236916 h 2891866"/>
              <a:gd name="connsiteX220" fmla="*/ 10390009 w 12192000"/>
              <a:gd name="connsiteY220" fmla="*/ 249474 h 2891866"/>
              <a:gd name="connsiteX221" fmla="*/ 10426327 w 12192000"/>
              <a:gd name="connsiteY221" fmla="*/ 273234 h 2891866"/>
              <a:gd name="connsiteX222" fmla="*/ 10522044 w 12192000"/>
              <a:gd name="connsiteY222" fmla="*/ 344173 h 2891866"/>
              <a:gd name="connsiteX223" fmla="*/ 10591625 w 12192000"/>
              <a:gd name="connsiteY223" fmla="*/ 406287 h 2891866"/>
              <a:gd name="connsiteX224" fmla="*/ 10661206 w 12192000"/>
              <a:gd name="connsiteY224" fmla="*/ 543752 h 2891866"/>
              <a:gd name="connsiteX225" fmla="*/ 10670031 w 12192000"/>
              <a:gd name="connsiteY225" fmla="*/ 376757 h 2891866"/>
              <a:gd name="connsiteX226" fmla="*/ 10864180 w 12192000"/>
              <a:gd name="connsiteY226" fmla="*/ 465346 h 2891866"/>
              <a:gd name="connsiteX227" fmla="*/ 10939531 w 12192000"/>
              <a:gd name="connsiteY227" fmla="*/ 527800 h 2891866"/>
              <a:gd name="connsiteX228" fmla="*/ 10959897 w 12192000"/>
              <a:gd name="connsiteY228" fmla="*/ 467722 h 2891866"/>
              <a:gd name="connsiteX229" fmla="*/ 10919845 w 12192000"/>
              <a:gd name="connsiteY229" fmla="*/ 475868 h 2891866"/>
              <a:gd name="connsiteX230" fmla="*/ 10914415 w 12192000"/>
              <a:gd name="connsiteY230" fmla="*/ 463988 h 2891866"/>
              <a:gd name="connsiteX231" fmla="*/ 10985693 w 12192000"/>
              <a:gd name="connsiteY231" fmla="*/ 437174 h 2891866"/>
              <a:gd name="connsiteX232" fmla="*/ 10983656 w 12192000"/>
              <a:gd name="connsiteY232" fmla="*/ 436156 h 2891866"/>
              <a:gd name="connsiteX233" fmla="*/ 11015222 w 12192000"/>
              <a:gd name="connsiteY233" fmla="*/ 505058 h 2891866"/>
              <a:gd name="connsiteX234" fmla="*/ 11003003 w 12192000"/>
              <a:gd name="connsiteY234" fmla="*/ 519314 h 2891866"/>
              <a:gd name="connsiteX235" fmla="*/ 11063760 w 12192000"/>
              <a:gd name="connsiteY235" fmla="*/ 522708 h 2891866"/>
              <a:gd name="connsiteX236" fmla="*/ 11078015 w 12192000"/>
              <a:gd name="connsiteY236" fmla="*/ 459576 h 2891866"/>
              <a:gd name="connsiteX237" fmla="*/ 11076318 w 12192000"/>
              <a:gd name="connsiteY237" fmla="*/ 461273 h 2891866"/>
              <a:gd name="connsiteX238" fmla="*/ 11127910 w 12192000"/>
              <a:gd name="connsiteY238" fmla="*/ 434459 h 2891866"/>
              <a:gd name="connsiteX239" fmla="*/ 11153027 w 12192000"/>
              <a:gd name="connsiteY239" fmla="*/ 544771 h 2891866"/>
              <a:gd name="connsiteX240" fmla="*/ 11138432 w 12192000"/>
              <a:gd name="connsiteY240" fmla="*/ 548504 h 2891866"/>
              <a:gd name="connsiteX241" fmla="*/ 11212425 w 12192000"/>
              <a:gd name="connsiteY241" fmla="*/ 586519 h 2891866"/>
              <a:gd name="connsiteX242" fmla="*/ 11228039 w 12192000"/>
              <a:gd name="connsiteY242" fmla="*/ 504040 h 2891866"/>
              <a:gd name="connsiteX243" fmla="*/ 11331902 w 12192000"/>
              <a:gd name="connsiteY243" fmla="*/ 617067 h 2891866"/>
              <a:gd name="connsiteX244" fmla="*/ 11301693 w 12192000"/>
              <a:gd name="connsiteY244" fmla="*/ 657119 h 2891866"/>
              <a:gd name="connsiteX245" fmla="*/ 11114333 w 12192000"/>
              <a:gd name="connsiteY245" fmla="*/ 611297 h 2891866"/>
              <a:gd name="connsiteX246" fmla="*/ 11170338 w 12192000"/>
              <a:gd name="connsiteY246" fmla="*/ 722627 h 2891866"/>
              <a:gd name="connsiteX247" fmla="*/ 11156082 w 12192000"/>
              <a:gd name="connsiteY247" fmla="*/ 733489 h 2891866"/>
              <a:gd name="connsiteX248" fmla="*/ 11068511 w 12192000"/>
              <a:gd name="connsiteY248" fmla="*/ 736883 h 2891866"/>
              <a:gd name="connsiteX249" fmla="*/ 11093628 w 12192000"/>
              <a:gd name="connsiteY249" fmla="*/ 774898 h 2891866"/>
              <a:gd name="connsiteX250" fmla="*/ 11020992 w 12192000"/>
              <a:gd name="connsiteY250" fmla="*/ 777613 h 2891866"/>
              <a:gd name="connsiteX251" fmla="*/ 10994857 w 12192000"/>
              <a:gd name="connsiteY251" fmla="*/ 729076 h 2891866"/>
              <a:gd name="connsiteX252" fmla="*/ 11006397 w 12192000"/>
              <a:gd name="connsiteY252" fmla="*/ 635735 h 2891866"/>
              <a:gd name="connsiteX253" fmla="*/ 10856713 w 12192000"/>
              <a:gd name="connsiteY253" fmla="*/ 693437 h 2891866"/>
              <a:gd name="connsiteX254" fmla="*/ 10795277 w 12192000"/>
              <a:gd name="connsiteY254" fmla="*/ 771164 h 2891866"/>
              <a:gd name="connsiteX255" fmla="*/ 10711780 w 12192000"/>
              <a:gd name="connsiteY255" fmla="*/ 697171 h 2891866"/>
              <a:gd name="connsiteX256" fmla="*/ 10645932 w 12192000"/>
              <a:gd name="connsiteY256" fmla="*/ 699547 h 2891866"/>
              <a:gd name="connsiteX257" fmla="*/ 10441940 w 12192000"/>
              <a:gd name="connsiteY257" fmla="*/ 703620 h 2891866"/>
              <a:gd name="connsiteX258" fmla="*/ 10342490 w 12192000"/>
              <a:gd name="connsiteY258" fmla="*/ 654064 h 2891866"/>
              <a:gd name="connsiteX259" fmla="*/ 10348939 w 12192000"/>
              <a:gd name="connsiteY259" fmla="*/ 693097 h 2891866"/>
              <a:gd name="connsiteX260" fmla="*/ 10177192 w 12192000"/>
              <a:gd name="connsiteY260" fmla="*/ 662889 h 2891866"/>
              <a:gd name="connsiteX261" fmla="*/ 10135782 w 12192000"/>
              <a:gd name="connsiteY261" fmla="*/ 686309 h 2891866"/>
              <a:gd name="connsiteX262" fmla="*/ 10061110 w 12192000"/>
              <a:gd name="connsiteY262" fmla="*/ 697171 h 2891866"/>
              <a:gd name="connsiteX263" fmla="*/ 10043800 w 12192000"/>
              <a:gd name="connsiteY263" fmla="*/ 677484 h 2891866"/>
              <a:gd name="connsiteX264" fmla="*/ 10010197 w 12192000"/>
              <a:gd name="connsiteY264" fmla="*/ 704638 h 2891866"/>
              <a:gd name="connsiteX265" fmla="*/ 9957926 w 12192000"/>
              <a:gd name="connsiteY265" fmla="*/ 655761 h 2891866"/>
              <a:gd name="connsiteX266" fmla="*/ 9824194 w 12192000"/>
              <a:gd name="connsiteY266" fmla="*/ 655761 h 2891866"/>
              <a:gd name="connsiteX267" fmla="*/ 9812994 w 12192000"/>
              <a:gd name="connsiteY267" fmla="*/ 698189 h 2891866"/>
              <a:gd name="connsiteX268" fmla="*/ 9576417 w 12192000"/>
              <a:gd name="connsiteY268" fmla="*/ 650330 h 2891866"/>
              <a:gd name="connsiteX269" fmla="*/ 9576417 w 12192000"/>
              <a:gd name="connsiteY269" fmla="*/ 586180 h 2891866"/>
              <a:gd name="connsiteX270" fmla="*/ 9565216 w 12192000"/>
              <a:gd name="connsiteY270" fmla="*/ 584822 h 2891866"/>
              <a:gd name="connsiteX271" fmla="*/ 9552318 w 12192000"/>
              <a:gd name="connsiteY271" fmla="*/ 654743 h 2891866"/>
              <a:gd name="connsiteX272" fmla="*/ 9502423 w 12192000"/>
              <a:gd name="connsiteY272" fmla="*/ 706335 h 2891866"/>
              <a:gd name="connsiteX273" fmla="*/ 9514303 w 12192000"/>
              <a:gd name="connsiteY273" fmla="*/ 718893 h 2891866"/>
              <a:gd name="connsiteX274" fmla="*/ 9589993 w 12192000"/>
              <a:gd name="connsiteY274" fmla="*/ 709729 h 2891866"/>
              <a:gd name="connsiteX275" fmla="*/ 9671454 w 12192000"/>
              <a:gd name="connsiteY275" fmla="*/ 736883 h 2891866"/>
              <a:gd name="connsiteX276" fmla="*/ 9533650 w 12192000"/>
              <a:gd name="connsiteY276" fmla="*/ 755551 h 2891866"/>
              <a:gd name="connsiteX277" fmla="*/ 9538741 w 12192000"/>
              <a:gd name="connsiteY277" fmla="*/ 797639 h 2891866"/>
              <a:gd name="connsiteX278" fmla="*/ 9673152 w 12192000"/>
              <a:gd name="connsiteY278" fmla="*/ 863826 h 2891866"/>
              <a:gd name="connsiteX279" fmla="*/ 9682995 w 12192000"/>
              <a:gd name="connsiteY279" fmla="*/ 849910 h 2891866"/>
              <a:gd name="connsiteX280" fmla="*/ 9663309 w 12192000"/>
              <a:gd name="connsiteY280" fmla="*/ 819023 h 2891866"/>
              <a:gd name="connsiteX281" fmla="*/ 9773960 w 12192000"/>
              <a:gd name="connsiteY281" fmla="*/ 712105 h 2891866"/>
              <a:gd name="connsiteX282" fmla="*/ 9785840 w 12192000"/>
              <a:gd name="connsiteY282" fmla="*/ 717196 h 2891866"/>
              <a:gd name="connsiteX283" fmla="*/ 9753595 w 12192000"/>
              <a:gd name="connsiteY283" fmla="*/ 786099 h 2891866"/>
              <a:gd name="connsiteX284" fmla="*/ 9747145 w 12192000"/>
              <a:gd name="connsiteY284" fmla="*/ 844819 h 2891866"/>
              <a:gd name="connsiteX285" fmla="*/ 9804847 w 12192000"/>
              <a:gd name="connsiteY285" fmla="*/ 931371 h 2891866"/>
              <a:gd name="connsiteX286" fmla="*/ 9900903 w 12192000"/>
              <a:gd name="connsiteY286" fmla="*/ 919491 h 2891866"/>
              <a:gd name="connsiteX287" fmla="*/ 9979649 w 12192000"/>
              <a:gd name="connsiteY287" fmla="*/ 925261 h 2891866"/>
              <a:gd name="connsiteX288" fmla="*/ 9951477 w 12192000"/>
              <a:gd name="connsiteY288" fmla="*/ 883852 h 2891866"/>
              <a:gd name="connsiteX289" fmla="*/ 10079778 w 12192000"/>
              <a:gd name="connsiteY289" fmla="*/ 886907 h 2891866"/>
              <a:gd name="connsiteX290" fmla="*/ 10164973 w 12192000"/>
              <a:gd name="connsiteY290" fmla="*/ 960561 h 2891866"/>
              <a:gd name="connsiteX291" fmla="*/ 10136461 w 12192000"/>
              <a:gd name="connsiteY291" fmla="*/ 1055260 h 2891866"/>
              <a:gd name="connsiteX292" fmla="*/ 10130352 w 12192000"/>
              <a:gd name="connsiteY292" fmla="*/ 1069515 h 2891866"/>
              <a:gd name="connsiteX293" fmla="*/ 10194842 w 12192000"/>
              <a:gd name="connsiteY293" fmla="*/ 1104136 h 2891866"/>
              <a:gd name="connsiteX294" fmla="*/ 10246434 w 12192000"/>
              <a:gd name="connsiteY294" fmla="*/ 1098027 h 2891866"/>
              <a:gd name="connsiteX295" fmla="*/ 10278339 w 12192000"/>
              <a:gd name="connsiteY295" fmla="*/ 1065442 h 2891866"/>
              <a:gd name="connsiteX296" fmla="*/ 10220977 w 12192000"/>
              <a:gd name="connsiteY296" fmla="*/ 986357 h 2891866"/>
              <a:gd name="connsiteX297" fmla="*/ 10265441 w 12192000"/>
              <a:gd name="connsiteY297" fmla="*/ 937141 h 2891866"/>
              <a:gd name="connsiteX298" fmla="*/ 10342490 w 12192000"/>
              <a:gd name="connsiteY298" fmla="*/ 891319 h 2891866"/>
              <a:gd name="connsiteX299" fmla="*/ 10381184 w 12192000"/>
              <a:gd name="connsiteY299" fmla="*/ 990770 h 2891866"/>
              <a:gd name="connsiteX300" fmla="*/ 10396458 w 12192000"/>
              <a:gd name="connsiteY300" fmla="*/ 984660 h 2891866"/>
              <a:gd name="connsiteX301" fmla="*/ 10384578 w 12192000"/>
              <a:gd name="connsiteY301" fmla="*/ 952755 h 2891866"/>
              <a:gd name="connsiteX302" fmla="*/ 10461288 w 12192000"/>
              <a:gd name="connsiteY302" fmla="*/ 978890 h 2891866"/>
              <a:gd name="connsiteX303" fmla="*/ 10565829 w 12192000"/>
              <a:gd name="connsiteY303" fmla="*/ 962258 h 2891866"/>
              <a:gd name="connsiteX304" fmla="*/ 10691754 w 12192000"/>
              <a:gd name="connsiteY304" fmla="*/ 982284 h 2891866"/>
              <a:gd name="connsiteX305" fmla="*/ 10726036 w 12192000"/>
              <a:gd name="connsiteY305" fmla="*/ 1080037 h 2891866"/>
              <a:gd name="connsiteX306" fmla="*/ 10635410 w 12192000"/>
              <a:gd name="connsiteY306" fmla="*/ 1062048 h 2891866"/>
              <a:gd name="connsiteX307" fmla="*/ 10435831 w 12192000"/>
              <a:gd name="connsiteY307" fmla="*/ 1026409 h 2891866"/>
              <a:gd name="connsiteX308" fmla="*/ 10343508 w 12192000"/>
              <a:gd name="connsiteY308" fmla="*/ 1056957 h 2891866"/>
              <a:gd name="connsiteX309" fmla="*/ 10441940 w 12192000"/>
              <a:gd name="connsiteY309" fmla="*/ 1105155 h 2891866"/>
              <a:gd name="connsiteX310" fmla="*/ 10488780 w 12192000"/>
              <a:gd name="connsiteY310" fmla="*/ 1103797 h 2891866"/>
              <a:gd name="connsiteX311" fmla="*/ 10588570 w 12192000"/>
              <a:gd name="connsiteY311" fmla="*/ 1089541 h 2891866"/>
              <a:gd name="connsiteX312" fmla="*/ 10639823 w 12192000"/>
              <a:gd name="connsiteY312" fmla="*/ 1127556 h 2891866"/>
              <a:gd name="connsiteX313" fmla="*/ 10913056 w 12192000"/>
              <a:gd name="connsiteY313" fmla="*/ 1153692 h 2891866"/>
              <a:gd name="connsiteX314" fmla="*/ 11120782 w 12192000"/>
              <a:gd name="connsiteY314" fmla="*/ 1167268 h 2891866"/>
              <a:gd name="connsiteX315" fmla="*/ 11173392 w 12192000"/>
              <a:gd name="connsiteY315" fmla="*/ 1187634 h 2891866"/>
              <a:gd name="connsiteX316" fmla="*/ 11291172 w 12192000"/>
              <a:gd name="connsiteY316" fmla="*/ 1202568 h 2891866"/>
              <a:gd name="connsiteX317" fmla="*/ 11437462 w 12192000"/>
              <a:gd name="connsiteY317" fmla="*/ 1225988 h 2891866"/>
              <a:gd name="connsiteX318" fmla="*/ 11482945 w 12192000"/>
              <a:gd name="connsiteY318" fmla="*/ 1254839 h 2891866"/>
              <a:gd name="connsiteX319" fmla="*/ 11683882 w 12192000"/>
              <a:gd name="connsiteY319" fmla="*/ 1291836 h 2891866"/>
              <a:gd name="connsiteX320" fmla="*/ 11638060 w 12192000"/>
              <a:gd name="connsiteY320" fmla="*/ 1319668 h 2891866"/>
              <a:gd name="connsiteX321" fmla="*/ 11514171 w 12192000"/>
              <a:gd name="connsiteY321" fmla="*/ 1299982 h 2891866"/>
              <a:gd name="connsiteX322" fmla="*/ 11387567 w 12192000"/>
              <a:gd name="connsiteY322" fmla="*/ 1282672 h 2891866"/>
              <a:gd name="connsiteX323" fmla="*/ 11243992 w 12192000"/>
              <a:gd name="connsiteY323" fmla="*/ 1311862 h 2891866"/>
              <a:gd name="connsiteX324" fmla="*/ 11353965 w 12192000"/>
              <a:gd name="connsiteY324" fmla="*/ 1422852 h 2891866"/>
              <a:gd name="connsiteX325" fmla="*/ 11322059 w 12192000"/>
              <a:gd name="connsiteY325" fmla="*/ 1328833 h 2891866"/>
              <a:gd name="connsiteX326" fmla="*/ 11433389 w 12192000"/>
              <a:gd name="connsiteY326" fmla="*/ 1366169 h 2891866"/>
              <a:gd name="connsiteX327" fmla="*/ 11693386 w 12192000"/>
              <a:gd name="connsiteY327" fmla="*/ 1414367 h 2891866"/>
              <a:gd name="connsiteX328" fmla="*/ 11755160 w 12192000"/>
              <a:gd name="connsiteY328" fmla="*/ 1442539 h 2891866"/>
              <a:gd name="connsiteX329" fmla="*/ 11762627 w 12192000"/>
              <a:gd name="connsiteY329" fmla="*/ 1425568 h 2891866"/>
              <a:gd name="connsiteX330" fmla="*/ 11720539 w 12192000"/>
              <a:gd name="connsiteY330" fmla="*/ 1396038 h 2891866"/>
              <a:gd name="connsiteX331" fmla="*/ 11727328 w 12192000"/>
              <a:gd name="connsiteY331" fmla="*/ 1380425 h 2891866"/>
              <a:gd name="connsiteX332" fmla="*/ 11795891 w 12192000"/>
              <a:gd name="connsiteY332" fmla="*/ 1411991 h 2891866"/>
              <a:gd name="connsiteX333" fmla="*/ 11861059 w 12192000"/>
              <a:gd name="connsiteY333" fmla="*/ 1464941 h 2891866"/>
              <a:gd name="connsiteX334" fmla="*/ 11939466 w 12192000"/>
              <a:gd name="connsiteY334" fmla="*/ 1488021 h 2891866"/>
              <a:gd name="connsiteX335" fmla="*/ 11936411 w 12192000"/>
              <a:gd name="connsiteY335" fmla="*/ 1487682 h 2891866"/>
              <a:gd name="connsiteX336" fmla="*/ 12192334 w 12192000"/>
              <a:gd name="connsiteY336" fmla="*/ 1514496 h 2891866"/>
              <a:gd name="connsiteX337" fmla="*/ 12193013 w 12192000"/>
              <a:gd name="connsiteY337" fmla="*/ 1530109 h 2891866"/>
              <a:gd name="connsiteX338" fmla="*/ 12170611 w 12192000"/>
              <a:gd name="connsiteY338" fmla="*/ 1543007 h 2891866"/>
              <a:gd name="connsiteX339" fmla="*/ 11992076 w 12192000"/>
              <a:gd name="connsiteY339" fmla="*/ 1521963 h 2891866"/>
              <a:gd name="connsiteX340" fmla="*/ 11919101 w 12192000"/>
              <a:gd name="connsiteY340" fmla="*/ 1507368 h 2891866"/>
              <a:gd name="connsiteX341" fmla="*/ 11840015 w 12192000"/>
              <a:gd name="connsiteY341" fmla="*/ 1526036 h 2891866"/>
              <a:gd name="connsiteX342" fmla="*/ 11766700 w 12192000"/>
              <a:gd name="connsiteY342" fmla="*/ 1533843 h 2891866"/>
              <a:gd name="connsiteX343" fmla="*/ 11589183 w 12192000"/>
              <a:gd name="connsiteY343" fmla="*/ 1473766 h 2891866"/>
              <a:gd name="connsiteX344" fmla="*/ 11549132 w 12192000"/>
              <a:gd name="connsiteY344" fmla="*/ 1509744 h 2891866"/>
              <a:gd name="connsiteX345" fmla="*/ 11459864 w 12192000"/>
              <a:gd name="connsiteY345" fmla="*/ 1491415 h 2891866"/>
              <a:gd name="connsiteX346" fmla="*/ 11091931 w 12192000"/>
              <a:gd name="connsiteY346" fmla="*/ 1456795 h 2891866"/>
              <a:gd name="connsiteX347" fmla="*/ 11170338 w 12192000"/>
              <a:gd name="connsiteY347" fmla="*/ 1429301 h 2891866"/>
              <a:gd name="connsiteX348" fmla="*/ 11049503 w 12192000"/>
              <a:gd name="connsiteY348" fmla="*/ 1379746 h 2891866"/>
              <a:gd name="connsiteX349" fmla="*/ 11037963 w 12192000"/>
              <a:gd name="connsiteY349" fmla="*/ 1421155 h 2891866"/>
              <a:gd name="connsiteX350" fmla="*/ 11090234 w 12192000"/>
              <a:gd name="connsiteY350" fmla="*/ 1450006 h 2891866"/>
              <a:gd name="connsiteX351" fmla="*/ 11087519 w 12192000"/>
              <a:gd name="connsiteY351" fmla="*/ 1465959 h 2891866"/>
              <a:gd name="connsiteX352" fmla="*/ 10978565 w 12192000"/>
              <a:gd name="connsiteY352" fmla="*/ 1465959 h 2891866"/>
              <a:gd name="connsiteX353" fmla="*/ 10973473 w 12192000"/>
              <a:gd name="connsiteY353" fmla="*/ 1478178 h 2891866"/>
              <a:gd name="connsiteX354" fmla="*/ 11010470 w 12192000"/>
              <a:gd name="connsiteY354" fmla="*/ 1506011 h 2891866"/>
              <a:gd name="connsiteX355" fmla="*/ 10956502 w 12192000"/>
              <a:gd name="connsiteY355" fmla="*/ 1451703 h 2891866"/>
              <a:gd name="connsiteX356" fmla="*/ 10968042 w 12192000"/>
              <a:gd name="connsiteY356" fmla="*/ 1340034 h 2891866"/>
              <a:gd name="connsiteX357" fmla="*/ 10840421 w 12192000"/>
              <a:gd name="connsiteY357" fmla="*/ 1439484 h 2891866"/>
              <a:gd name="connsiteX358" fmla="*/ 10758281 w 12192000"/>
              <a:gd name="connsiteY358" fmla="*/ 1439484 h 2891866"/>
              <a:gd name="connsiteX359" fmla="*/ 10736557 w 12192000"/>
              <a:gd name="connsiteY359" fmla="*/ 1347501 h 2891866"/>
              <a:gd name="connsiteX360" fmla="*/ 10728412 w 12192000"/>
              <a:gd name="connsiteY360" fmla="*/ 1348180 h 2891866"/>
              <a:gd name="connsiteX361" fmla="*/ 10728412 w 12192000"/>
              <a:gd name="connsiteY361" fmla="*/ 1423531 h 2891866"/>
              <a:gd name="connsiteX362" fmla="*/ 10590606 w 12192000"/>
              <a:gd name="connsiteY362" fmla="*/ 1461546 h 2891866"/>
              <a:gd name="connsiteX363" fmla="*/ 10524080 w 12192000"/>
              <a:gd name="connsiteY363" fmla="*/ 1409276 h 2891866"/>
              <a:gd name="connsiteX364" fmla="*/ 10622173 w 12192000"/>
              <a:gd name="connsiteY364" fmla="*/ 1384498 h 2891866"/>
              <a:gd name="connsiteX365" fmla="*/ 10510164 w 12192000"/>
              <a:gd name="connsiteY365" fmla="*/ 1339694 h 2891866"/>
              <a:gd name="connsiteX366" fmla="*/ 10519328 w 12192000"/>
              <a:gd name="connsiteY366" fmla="*/ 1434393 h 2891866"/>
              <a:gd name="connsiteX367" fmla="*/ 10456535 w 12192000"/>
              <a:gd name="connsiteY367" fmla="*/ 1420816 h 2891866"/>
              <a:gd name="connsiteX368" fmla="*/ 10468755 w 12192000"/>
              <a:gd name="connsiteY368" fmla="*/ 1386874 h 2891866"/>
              <a:gd name="connsiteX369" fmla="*/ 10404943 w 12192000"/>
              <a:gd name="connsiteY369" fmla="*/ 1426247 h 2891866"/>
              <a:gd name="connsiteX370" fmla="*/ 10430400 w 12192000"/>
              <a:gd name="connsiteY370" fmla="*/ 1505671 h 2891866"/>
              <a:gd name="connsiteX371" fmla="*/ 10447711 w 12192000"/>
              <a:gd name="connsiteY371" fmla="*/ 1505332 h 2891866"/>
              <a:gd name="connsiteX372" fmla="*/ 10401889 w 12192000"/>
              <a:gd name="connsiteY372" fmla="*/ 1568464 h 2891866"/>
              <a:gd name="connsiteX373" fmla="*/ 10346902 w 12192000"/>
              <a:gd name="connsiteY373" fmla="*/ 1507708 h 2891866"/>
              <a:gd name="connsiteX374" fmla="*/ 10319070 w 12192000"/>
              <a:gd name="connsiteY374" fmla="*/ 1553190 h 2891866"/>
              <a:gd name="connsiteX375" fmla="*/ 10290559 w 12192000"/>
              <a:gd name="connsiteY375" fmla="*/ 1519587 h 2891866"/>
              <a:gd name="connsiteX376" fmla="*/ 10142571 w 12192000"/>
              <a:gd name="connsiteY376" fmla="*/ 1564391 h 2891866"/>
              <a:gd name="connsiteX377" fmla="*/ 10095731 w 12192000"/>
              <a:gd name="connsiteY377" fmla="*/ 1526376 h 2891866"/>
              <a:gd name="connsiteX378" fmla="*/ 9842862 w 12192000"/>
              <a:gd name="connsiteY378" fmla="*/ 1553869 h 2891866"/>
              <a:gd name="connsiteX379" fmla="*/ 9834038 w 12192000"/>
              <a:gd name="connsiteY379" fmla="*/ 1641779 h 2891866"/>
              <a:gd name="connsiteX380" fmla="*/ 9822497 w 12192000"/>
              <a:gd name="connsiteY380" fmla="*/ 1647888 h 2891866"/>
              <a:gd name="connsiteX381" fmla="*/ 9799077 w 12192000"/>
              <a:gd name="connsiteY381" fmla="*/ 1584417 h 2891866"/>
              <a:gd name="connsiteX382" fmla="*/ 9408064 w 12192000"/>
              <a:gd name="connsiteY382" fmla="*/ 1591205 h 2891866"/>
              <a:gd name="connsiteX383" fmla="*/ 9388038 w 12192000"/>
              <a:gd name="connsiteY383" fmla="*/ 1662144 h 2891866"/>
              <a:gd name="connsiteX384" fmla="*/ 9310990 w 12192000"/>
              <a:gd name="connsiteY384" fmla="*/ 1614965 h 2891866"/>
              <a:gd name="connsiteX385" fmla="*/ 9343574 w 12192000"/>
              <a:gd name="connsiteY385" fmla="*/ 1677079 h 2891866"/>
              <a:gd name="connsiteX386" fmla="*/ 9232584 w 12192000"/>
              <a:gd name="connsiteY386" fmla="*/ 1668254 h 2891866"/>
              <a:gd name="connsiteX387" fmla="*/ 9219686 w 12192000"/>
              <a:gd name="connsiteY387" fmla="*/ 1583738 h 2891866"/>
              <a:gd name="connsiteX388" fmla="*/ 9141958 w 12192000"/>
              <a:gd name="connsiteY388" fmla="*/ 1590187 h 2891866"/>
              <a:gd name="connsiteX389" fmla="*/ 9143655 w 12192000"/>
              <a:gd name="connsiteY389" fmla="*/ 1589169 h 2891866"/>
              <a:gd name="connsiteX390" fmla="*/ 9065928 w 12192000"/>
              <a:gd name="connsiteY390" fmla="*/ 1585435 h 2891866"/>
              <a:gd name="connsiteX391" fmla="*/ 9038774 w 12192000"/>
              <a:gd name="connsiteY391" fmla="*/ 1519587 h 2891866"/>
              <a:gd name="connsiteX392" fmla="*/ 9031646 w 12192000"/>
              <a:gd name="connsiteY392" fmla="*/ 1506689 h 2891866"/>
              <a:gd name="connsiteX393" fmla="*/ 8903346 w 12192000"/>
              <a:gd name="connsiteY393" fmla="*/ 1575592 h 2891866"/>
              <a:gd name="connsiteX394" fmla="*/ 8894520 w 12192000"/>
              <a:gd name="connsiteY394" fmla="*/ 1599351 h 2891866"/>
              <a:gd name="connsiteX395" fmla="*/ 8894520 w 12192000"/>
              <a:gd name="connsiteY395" fmla="*/ 1599351 h 2891866"/>
              <a:gd name="connsiteX396" fmla="*/ 9381250 w 12192000"/>
              <a:gd name="connsiteY396" fmla="*/ 862808 h 2891866"/>
              <a:gd name="connsiteX397" fmla="*/ 9341537 w 12192000"/>
              <a:gd name="connsiteY397" fmla="*/ 847873 h 2891866"/>
              <a:gd name="connsiteX398" fmla="*/ 9320494 w 12192000"/>
              <a:gd name="connsiteY398" fmla="*/ 829545 h 2891866"/>
              <a:gd name="connsiteX399" fmla="*/ 9216970 w 12192000"/>
              <a:gd name="connsiteY399" fmla="*/ 816647 h 2891866"/>
              <a:gd name="connsiteX400" fmla="*/ 9353417 w 12192000"/>
              <a:gd name="connsiteY400" fmla="*/ 883173 h 2891866"/>
              <a:gd name="connsiteX401" fmla="*/ 9289606 w 12192000"/>
              <a:gd name="connsiteY401" fmla="*/ 934765 h 2891866"/>
              <a:gd name="connsiteX402" fmla="*/ 9398900 w 12192000"/>
              <a:gd name="connsiteY402" fmla="*/ 963955 h 2891866"/>
              <a:gd name="connsiteX403" fmla="*/ 9467123 w 12192000"/>
              <a:gd name="connsiteY403" fmla="*/ 978550 h 2891866"/>
              <a:gd name="connsiteX404" fmla="*/ 9522449 w 12192000"/>
              <a:gd name="connsiteY404" fmla="*/ 928995 h 2891866"/>
              <a:gd name="connsiteX405" fmla="*/ 9461353 w 12192000"/>
              <a:gd name="connsiteY405" fmla="*/ 811895 h 2891866"/>
              <a:gd name="connsiteX406" fmla="*/ 9485791 w 12192000"/>
              <a:gd name="connsiteY406" fmla="*/ 780329 h 2891866"/>
              <a:gd name="connsiteX407" fmla="*/ 9468481 w 12192000"/>
              <a:gd name="connsiteY407" fmla="*/ 764036 h 2891866"/>
              <a:gd name="connsiteX408" fmla="*/ 9379214 w 12192000"/>
              <a:gd name="connsiteY408" fmla="*/ 864505 h 2891866"/>
              <a:gd name="connsiteX409" fmla="*/ 9381250 w 12192000"/>
              <a:gd name="connsiteY409" fmla="*/ 862808 h 2891866"/>
              <a:gd name="connsiteX410" fmla="*/ 10191108 w 12192000"/>
              <a:gd name="connsiteY410" fmla="*/ 414772 h 2891866"/>
              <a:gd name="connsiteX411" fmla="*/ 10045836 w 12192000"/>
              <a:gd name="connsiteY411" fmla="*/ 367593 h 2891866"/>
              <a:gd name="connsiteX412" fmla="*/ 9994584 w 12192000"/>
              <a:gd name="connsiteY412" fmla="*/ 384224 h 2891866"/>
              <a:gd name="connsiteX413" fmla="*/ 10068917 w 12192000"/>
              <a:gd name="connsiteY413" fmla="*/ 446338 h 2891866"/>
              <a:gd name="connsiteX414" fmla="*/ 10161239 w 12192000"/>
              <a:gd name="connsiteY414" fmla="*/ 463988 h 2891866"/>
              <a:gd name="connsiteX415" fmla="*/ 10222335 w 12192000"/>
              <a:gd name="connsiteY415" fmla="*/ 583125 h 2891866"/>
              <a:gd name="connsiteX416" fmla="*/ 10250847 w 12192000"/>
              <a:gd name="connsiteY416" fmla="*/ 529157 h 2891866"/>
              <a:gd name="connsiteX417" fmla="*/ 10333325 w 12192000"/>
              <a:gd name="connsiteY417" fmla="*/ 461952 h 2891866"/>
              <a:gd name="connsiteX418" fmla="*/ 10215546 w 12192000"/>
              <a:gd name="connsiteY418" fmla="*/ 448375 h 2891866"/>
              <a:gd name="connsiteX419" fmla="*/ 10191108 w 12192000"/>
              <a:gd name="connsiteY419" fmla="*/ 414772 h 2891866"/>
              <a:gd name="connsiteX420" fmla="*/ 9758007 w 12192000"/>
              <a:gd name="connsiteY420" fmla="*/ 291563 h 2891866"/>
              <a:gd name="connsiteX421" fmla="*/ 9529577 w 12192000"/>
              <a:gd name="connsiteY421" fmla="*/ 291563 h 2891866"/>
              <a:gd name="connsiteX422" fmla="*/ 9524486 w 12192000"/>
              <a:gd name="connsiteY422" fmla="*/ 338742 h 2891866"/>
              <a:gd name="connsiteX423" fmla="*/ 9578114 w 12192000"/>
              <a:gd name="connsiteY423" fmla="*/ 357071 h 2891866"/>
              <a:gd name="connsiteX424" fmla="*/ 9605607 w 12192000"/>
              <a:gd name="connsiteY424" fmla="*/ 437514 h 2891866"/>
              <a:gd name="connsiteX425" fmla="*/ 9773960 w 12192000"/>
              <a:gd name="connsiteY425" fmla="*/ 373702 h 2891866"/>
              <a:gd name="connsiteX426" fmla="*/ 9758007 w 12192000"/>
              <a:gd name="connsiteY426" fmla="*/ 291563 h 2891866"/>
              <a:gd name="connsiteX427" fmla="*/ 9673491 w 12192000"/>
              <a:gd name="connsiteY427" fmla="*/ 1038289 h 2891866"/>
              <a:gd name="connsiteX428" fmla="*/ 9662290 w 12192000"/>
              <a:gd name="connsiteY428" fmla="*/ 1026409 h 2891866"/>
              <a:gd name="connsiteX429" fmla="*/ 9708112 w 12192000"/>
              <a:gd name="connsiteY429" fmla="*/ 967350 h 2891866"/>
              <a:gd name="connsiteX430" fmla="*/ 9645319 w 12192000"/>
              <a:gd name="connsiteY430" fmla="*/ 909648 h 2891866"/>
              <a:gd name="connsiteX431" fmla="*/ 9616808 w 12192000"/>
              <a:gd name="connsiteY431" fmla="*/ 954791 h 2891866"/>
              <a:gd name="connsiteX432" fmla="*/ 9592709 w 12192000"/>
              <a:gd name="connsiteY432" fmla="*/ 1011135 h 2891866"/>
              <a:gd name="connsiteX433" fmla="*/ 9655502 w 12192000"/>
              <a:gd name="connsiteY433" fmla="*/ 1082074 h 2891866"/>
              <a:gd name="connsiteX434" fmla="*/ 9673831 w 12192000"/>
              <a:gd name="connsiteY434" fmla="*/ 1198495 h 2891866"/>
              <a:gd name="connsiteX435" fmla="*/ 9729156 w 12192000"/>
              <a:gd name="connsiteY435" fmla="*/ 1027766 h 2891866"/>
              <a:gd name="connsiteX436" fmla="*/ 9673491 w 12192000"/>
              <a:gd name="connsiteY436" fmla="*/ 1038289 h 2891866"/>
              <a:gd name="connsiteX437" fmla="*/ 7697383 w 12192000"/>
              <a:gd name="connsiteY437" fmla="*/ 1910600 h 2891866"/>
              <a:gd name="connsiteX438" fmla="*/ 7749654 w 12192000"/>
              <a:gd name="connsiteY438" fmla="*/ 1867154 h 2891866"/>
              <a:gd name="connsiteX439" fmla="*/ 7765267 w 12192000"/>
              <a:gd name="connsiteY439" fmla="*/ 1835588 h 2891866"/>
              <a:gd name="connsiteX440" fmla="*/ 7733361 w 12192000"/>
              <a:gd name="connsiteY440" fmla="*/ 1808095 h 2891866"/>
              <a:gd name="connsiteX441" fmla="*/ 7617958 w 12192000"/>
              <a:gd name="connsiteY441" fmla="*/ 1875300 h 2891866"/>
              <a:gd name="connsiteX442" fmla="*/ 7697383 w 12192000"/>
              <a:gd name="connsiteY442" fmla="*/ 1910600 h 2891866"/>
              <a:gd name="connsiteX443" fmla="*/ 9416889 w 12192000"/>
              <a:gd name="connsiteY443" fmla="*/ 778292 h 2891866"/>
              <a:gd name="connsiteX444" fmla="*/ 9419265 w 12192000"/>
              <a:gd name="connsiteY444" fmla="*/ 755890 h 2891866"/>
              <a:gd name="connsiteX445" fmla="*/ 9366994 w 12192000"/>
              <a:gd name="connsiteY445" fmla="*/ 752836 h 2891866"/>
              <a:gd name="connsiteX446" fmla="*/ 9266865 w 12192000"/>
              <a:gd name="connsiteY446" fmla="*/ 701583 h 2891866"/>
              <a:gd name="connsiteX447" fmla="*/ 9190495 w 12192000"/>
              <a:gd name="connsiteY447" fmla="*/ 707014 h 2891866"/>
              <a:gd name="connsiteX448" fmla="*/ 9313365 w 12192000"/>
              <a:gd name="connsiteY448" fmla="*/ 796960 h 2891866"/>
              <a:gd name="connsiteX449" fmla="*/ 9359187 w 12192000"/>
              <a:gd name="connsiteY449" fmla="*/ 770146 h 2891866"/>
              <a:gd name="connsiteX450" fmla="*/ 9416889 w 12192000"/>
              <a:gd name="connsiteY450" fmla="*/ 778292 h 2891866"/>
              <a:gd name="connsiteX451" fmla="*/ 9953174 w 12192000"/>
              <a:gd name="connsiteY451" fmla="*/ 1216145 h 2891866"/>
              <a:gd name="connsiteX452" fmla="*/ 9990171 w 12192000"/>
              <a:gd name="connsiteY452" fmla="*/ 1308128 h 2891866"/>
              <a:gd name="connsiteX453" fmla="*/ 10033277 w 12192000"/>
              <a:gd name="connsiteY453" fmla="*/ 1366169 h 2891866"/>
              <a:gd name="connsiteX454" fmla="*/ 10072311 w 12192000"/>
              <a:gd name="connsiteY454" fmla="*/ 1349877 h 2891866"/>
              <a:gd name="connsiteX455" fmla="*/ 10044139 w 12192000"/>
              <a:gd name="connsiteY455" fmla="*/ 1284369 h 2891866"/>
              <a:gd name="connsiteX456" fmla="*/ 9953174 w 12192000"/>
              <a:gd name="connsiteY456" fmla="*/ 1216145 h 2891866"/>
              <a:gd name="connsiteX457" fmla="*/ 10620136 w 12192000"/>
              <a:gd name="connsiteY457" fmla="*/ 591950 h 2891866"/>
              <a:gd name="connsiteX458" fmla="*/ 10514915 w 12192000"/>
              <a:gd name="connsiteY458" fmla="*/ 395086 h 2891866"/>
              <a:gd name="connsiteX459" fmla="*/ 10620136 w 12192000"/>
              <a:gd name="connsiteY459" fmla="*/ 591950 h 2891866"/>
              <a:gd name="connsiteX460" fmla="*/ 9378195 w 12192000"/>
              <a:gd name="connsiteY460" fmla="*/ 1116016 h 2891866"/>
              <a:gd name="connsiteX461" fmla="*/ 9426732 w 12192000"/>
              <a:gd name="connsiteY461" fmla="*/ 1027766 h 2891866"/>
              <a:gd name="connsiteX462" fmla="*/ 9362242 w 12192000"/>
              <a:gd name="connsiteY462" fmla="*/ 1064424 h 2891866"/>
              <a:gd name="connsiteX463" fmla="*/ 9342556 w 12192000"/>
              <a:gd name="connsiteY463" fmla="*/ 999255 h 2891866"/>
              <a:gd name="connsiteX464" fmla="*/ 9278066 w 12192000"/>
              <a:gd name="connsiteY464" fmla="*/ 1062727 h 2891866"/>
              <a:gd name="connsiteX465" fmla="*/ 9324566 w 12192000"/>
              <a:gd name="connsiteY465" fmla="*/ 1120768 h 2891866"/>
              <a:gd name="connsiteX466" fmla="*/ 9341877 w 12192000"/>
              <a:gd name="connsiteY466" fmla="*/ 1086486 h 2891866"/>
              <a:gd name="connsiteX467" fmla="*/ 9378195 w 12192000"/>
              <a:gd name="connsiteY467" fmla="*/ 1116016 h 2891866"/>
              <a:gd name="connsiteX468" fmla="*/ 9393129 w 12192000"/>
              <a:gd name="connsiteY468" fmla="*/ 641166 h 2891866"/>
              <a:gd name="connsiteX469" fmla="*/ 9481040 w 12192000"/>
              <a:gd name="connsiteY469" fmla="*/ 723985 h 2891866"/>
              <a:gd name="connsiteX470" fmla="*/ 9393129 w 12192000"/>
              <a:gd name="connsiteY470" fmla="*/ 641166 h 2891866"/>
              <a:gd name="connsiteX471" fmla="*/ 10085548 w 12192000"/>
              <a:gd name="connsiteY471" fmla="*/ 1125180 h 2891866"/>
              <a:gd name="connsiteX472" fmla="*/ 10076384 w 12192000"/>
              <a:gd name="connsiteY472" fmla="*/ 1071552 h 2891866"/>
              <a:gd name="connsiteX473" fmla="*/ 10095392 w 12192000"/>
              <a:gd name="connsiteY473" fmla="*/ 1037610 h 2891866"/>
              <a:gd name="connsiteX474" fmla="*/ 10088264 w 12192000"/>
              <a:gd name="connsiteY474" fmla="*/ 996879 h 2891866"/>
              <a:gd name="connsiteX475" fmla="*/ 10058734 w 12192000"/>
              <a:gd name="connsiteY475" fmla="*/ 1006722 h 2891866"/>
              <a:gd name="connsiteX476" fmla="*/ 10002730 w 12192000"/>
              <a:gd name="connsiteY476" fmla="*/ 1088183 h 2891866"/>
              <a:gd name="connsiteX477" fmla="*/ 10085548 w 12192000"/>
              <a:gd name="connsiteY477" fmla="*/ 1125180 h 2891866"/>
              <a:gd name="connsiteX478" fmla="*/ 9519733 w 12192000"/>
              <a:gd name="connsiteY478" fmla="*/ 1030821 h 2891866"/>
              <a:gd name="connsiteX479" fmla="*/ 9438272 w 12192000"/>
              <a:gd name="connsiteY479" fmla="*/ 1070194 h 2891866"/>
              <a:gd name="connsiteX480" fmla="*/ 9425714 w 12192000"/>
              <a:gd name="connsiteY480" fmla="*/ 1090559 h 2891866"/>
              <a:gd name="connsiteX481" fmla="*/ 9448455 w 12192000"/>
              <a:gd name="connsiteY481" fmla="*/ 1102100 h 2891866"/>
              <a:gd name="connsiteX482" fmla="*/ 9536704 w 12192000"/>
              <a:gd name="connsiteY482" fmla="*/ 1096330 h 2891866"/>
              <a:gd name="connsiteX483" fmla="*/ 9519733 w 12192000"/>
              <a:gd name="connsiteY483" fmla="*/ 1030821 h 2891866"/>
              <a:gd name="connsiteX484" fmla="*/ 10328574 w 12192000"/>
              <a:gd name="connsiteY484" fmla="*/ 1467995 h 2891866"/>
              <a:gd name="connsiteX485" fmla="*/ 10342490 w 12192000"/>
              <a:gd name="connsiteY485" fmla="*/ 1392983 h 2891866"/>
              <a:gd name="connsiteX486" fmla="*/ 10230142 w 12192000"/>
              <a:gd name="connsiteY486" fmla="*/ 1430320 h 2891866"/>
              <a:gd name="connsiteX487" fmla="*/ 10328574 w 12192000"/>
              <a:gd name="connsiteY487" fmla="*/ 1467995 h 2891866"/>
              <a:gd name="connsiteX488" fmla="*/ 10697864 w 12192000"/>
              <a:gd name="connsiteY488" fmla="*/ 430725 h 2891866"/>
              <a:gd name="connsiteX489" fmla="*/ 10781701 w 12192000"/>
              <a:gd name="connsiteY489" fmla="*/ 476886 h 2891866"/>
              <a:gd name="connsiteX490" fmla="*/ 10792902 w 12192000"/>
              <a:gd name="connsiteY490" fmla="*/ 439211 h 2891866"/>
              <a:gd name="connsiteX491" fmla="*/ 10697864 w 12192000"/>
              <a:gd name="connsiteY491" fmla="*/ 430725 h 2891866"/>
              <a:gd name="connsiteX492" fmla="*/ 8047665 w 12192000"/>
              <a:gd name="connsiteY492" fmla="*/ 1687261 h 2891866"/>
              <a:gd name="connsiteX493" fmla="*/ 7945499 w 12192000"/>
              <a:gd name="connsiteY493" fmla="*/ 1708305 h 2891866"/>
              <a:gd name="connsiteX494" fmla="*/ 8047665 w 12192000"/>
              <a:gd name="connsiteY494" fmla="*/ 1687261 h 2891866"/>
              <a:gd name="connsiteX495" fmla="*/ 9341537 w 12192000"/>
              <a:gd name="connsiteY495" fmla="*/ 626232 h 2891866"/>
              <a:gd name="connsiteX496" fmla="*/ 9303183 w 12192000"/>
              <a:gd name="connsiteY496" fmla="*/ 701583 h 2891866"/>
              <a:gd name="connsiteX497" fmla="*/ 9357490 w 12192000"/>
              <a:gd name="connsiteY497" fmla="*/ 718215 h 2891866"/>
              <a:gd name="connsiteX498" fmla="*/ 9341537 w 12192000"/>
              <a:gd name="connsiteY498" fmla="*/ 626232 h 2891866"/>
              <a:gd name="connsiteX499" fmla="*/ 8916922 w 12192000"/>
              <a:gd name="connsiteY499" fmla="*/ 917455 h 2891866"/>
              <a:gd name="connsiteX500" fmla="*/ 8895539 w 12192000"/>
              <a:gd name="connsiteY500" fmla="*/ 889962 h 2891866"/>
              <a:gd name="connsiteX501" fmla="*/ 8832406 w 12192000"/>
              <a:gd name="connsiteY501" fmla="*/ 935105 h 2891866"/>
              <a:gd name="connsiteX502" fmla="*/ 8859221 w 12192000"/>
              <a:gd name="connsiteY502" fmla="*/ 962937 h 2891866"/>
              <a:gd name="connsiteX503" fmla="*/ 8916922 w 12192000"/>
              <a:gd name="connsiteY503" fmla="*/ 917455 h 2891866"/>
              <a:gd name="connsiteX504" fmla="*/ 9395506 w 12192000"/>
              <a:gd name="connsiteY504" fmla="*/ 281719 h 2891866"/>
              <a:gd name="connsiteX505" fmla="*/ 9482737 w 12192000"/>
              <a:gd name="connsiteY505" fmla="*/ 300727 h 2891866"/>
              <a:gd name="connsiteX506" fmla="*/ 9489864 w 12192000"/>
              <a:gd name="connsiteY506" fmla="*/ 283756 h 2891866"/>
              <a:gd name="connsiteX507" fmla="*/ 9465426 w 12192000"/>
              <a:gd name="connsiteY507" fmla="*/ 242347 h 2891866"/>
              <a:gd name="connsiteX508" fmla="*/ 9395506 w 12192000"/>
              <a:gd name="connsiteY508" fmla="*/ 281719 h 2891866"/>
              <a:gd name="connsiteX509" fmla="*/ 11040679 w 12192000"/>
              <a:gd name="connsiteY509" fmla="*/ 1299643 h 2891866"/>
              <a:gd name="connsiteX510" fmla="*/ 11050183 w 12192000"/>
              <a:gd name="connsiteY510" fmla="*/ 1284369 h 2891866"/>
              <a:gd name="connsiteX511" fmla="*/ 11028799 w 12192000"/>
              <a:gd name="connsiteY511" fmla="*/ 1240923 h 2891866"/>
              <a:gd name="connsiteX512" fmla="*/ 10995876 w 12192000"/>
              <a:gd name="connsiteY512" fmla="*/ 1228025 h 2891866"/>
              <a:gd name="connsiteX513" fmla="*/ 10985693 w 12192000"/>
              <a:gd name="connsiteY513" fmla="*/ 1251784 h 2891866"/>
              <a:gd name="connsiteX514" fmla="*/ 11040679 w 12192000"/>
              <a:gd name="connsiteY514" fmla="*/ 1299643 h 2891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</a:cxnLst>
            <a:rect l="l" t="t" r="r" b="b"/>
            <a:pathLst>
              <a:path w="12192000" h="2891866">
                <a:moveTo>
                  <a:pt x="8894520" y="1599351"/>
                </a:moveTo>
                <a:cubicBezTo>
                  <a:pt x="8891805" y="1609534"/>
                  <a:pt x="8892144" y="1622432"/>
                  <a:pt x="8886035" y="1629220"/>
                </a:cubicBezTo>
                <a:cubicBezTo>
                  <a:pt x="8863294" y="1653998"/>
                  <a:pt x="8856166" y="1674363"/>
                  <a:pt x="8901309" y="1686922"/>
                </a:cubicBezTo>
                <a:cubicBezTo>
                  <a:pt x="8841910" y="1717470"/>
                  <a:pt x="8841910" y="1717470"/>
                  <a:pt x="8806949" y="1606140"/>
                </a:cubicBezTo>
                <a:cubicBezTo>
                  <a:pt x="8801858" y="1625147"/>
                  <a:pt x="8801179" y="1637366"/>
                  <a:pt x="8795409" y="1646531"/>
                </a:cubicBezTo>
                <a:cubicBezTo>
                  <a:pt x="8776402" y="1677418"/>
                  <a:pt x="8761467" y="1720864"/>
                  <a:pt x="8714627" y="1710342"/>
                </a:cubicBezTo>
                <a:cubicBezTo>
                  <a:pt x="8649797" y="1695747"/>
                  <a:pt x="8616195" y="1719167"/>
                  <a:pt x="8610764" y="1775171"/>
                </a:cubicBezTo>
                <a:cubicBezTo>
                  <a:pt x="8562566" y="1745642"/>
                  <a:pt x="8515387" y="1716791"/>
                  <a:pt x="8473978" y="1691674"/>
                </a:cubicBezTo>
                <a:cubicBezTo>
                  <a:pt x="8459722" y="1701517"/>
                  <a:pt x="8444109" y="1719167"/>
                  <a:pt x="8425441" y="1724258"/>
                </a:cubicBezTo>
                <a:cubicBezTo>
                  <a:pt x="8373509" y="1738174"/>
                  <a:pt x="8320220" y="1746999"/>
                  <a:pt x="8267270" y="1757861"/>
                </a:cubicBezTo>
                <a:cubicBezTo>
                  <a:pt x="8261840" y="1758879"/>
                  <a:pt x="8254033" y="1758879"/>
                  <a:pt x="8251658" y="1762613"/>
                </a:cubicBezTo>
                <a:cubicBezTo>
                  <a:pt x="8218733" y="1810811"/>
                  <a:pt x="8209569" y="1776529"/>
                  <a:pt x="8200065" y="1747678"/>
                </a:cubicBezTo>
                <a:cubicBezTo>
                  <a:pt x="8105027" y="1760916"/>
                  <a:pt x="8105027" y="1760916"/>
                  <a:pt x="8114531" y="1788748"/>
                </a:cubicBezTo>
                <a:cubicBezTo>
                  <a:pt x="8046308" y="1795876"/>
                  <a:pt x="7978424" y="1802664"/>
                  <a:pt x="7899677" y="1810811"/>
                </a:cubicBezTo>
                <a:cubicBezTo>
                  <a:pt x="7899677" y="1815902"/>
                  <a:pt x="7893907" y="1836267"/>
                  <a:pt x="7901714" y="1848147"/>
                </a:cubicBezTo>
                <a:cubicBezTo>
                  <a:pt x="7907484" y="1856632"/>
                  <a:pt x="7930905" y="1855614"/>
                  <a:pt x="7946179" y="1855275"/>
                </a:cubicBezTo>
                <a:cubicBezTo>
                  <a:pt x="7978084" y="1854596"/>
                  <a:pt x="8010329" y="1848147"/>
                  <a:pt x="8041895" y="1850862"/>
                </a:cubicBezTo>
                <a:cubicBezTo>
                  <a:pt x="8053775" y="1851880"/>
                  <a:pt x="8064297" y="1870549"/>
                  <a:pt x="8075159" y="1881071"/>
                </a:cubicBezTo>
                <a:cubicBezTo>
                  <a:pt x="8072103" y="1884804"/>
                  <a:pt x="8069049" y="1888198"/>
                  <a:pt x="8065994" y="1891932"/>
                </a:cubicBezTo>
                <a:cubicBezTo>
                  <a:pt x="8049702" y="1886162"/>
                  <a:pt x="8033410" y="1880392"/>
                  <a:pt x="8014063" y="1873943"/>
                </a:cubicBezTo>
                <a:cubicBezTo>
                  <a:pt x="8021869" y="1902454"/>
                  <a:pt x="8027979" y="1926214"/>
                  <a:pt x="8034767" y="1950652"/>
                </a:cubicBezTo>
                <a:cubicBezTo>
                  <a:pt x="7970617" y="1980860"/>
                  <a:pt x="7955003" y="1932663"/>
                  <a:pt x="7933281" y="1893290"/>
                </a:cubicBezTo>
                <a:cubicBezTo>
                  <a:pt x="7924116" y="1900078"/>
                  <a:pt x="7915631" y="1902794"/>
                  <a:pt x="7912576" y="1908564"/>
                </a:cubicBezTo>
                <a:cubicBezTo>
                  <a:pt x="7888137" y="1956083"/>
                  <a:pt x="7850122" y="1978824"/>
                  <a:pt x="7797851" y="1993419"/>
                </a:cubicBezTo>
                <a:cubicBezTo>
                  <a:pt x="7747956" y="2007335"/>
                  <a:pt x="7707905" y="2018875"/>
                  <a:pt x="7658350" y="1989346"/>
                </a:cubicBezTo>
                <a:cubicBezTo>
                  <a:pt x="7636626" y="1976448"/>
                  <a:pt x="7592501" y="1983915"/>
                  <a:pt x="7566706" y="1997831"/>
                </a:cubicBezTo>
                <a:cubicBezTo>
                  <a:pt x="7499500" y="2033810"/>
                  <a:pt x="7431956" y="2040938"/>
                  <a:pt x="7358981" y="2025325"/>
                </a:cubicBezTo>
                <a:cubicBezTo>
                  <a:pt x="7347779" y="2022949"/>
                  <a:pt x="7334203" y="2031095"/>
                  <a:pt x="7321983" y="2035168"/>
                </a:cubicBezTo>
                <a:cubicBezTo>
                  <a:pt x="7304673" y="2040938"/>
                  <a:pt x="7288041" y="2051120"/>
                  <a:pt x="7270391" y="2052818"/>
                </a:cubicBezTo>
                <a:cubicBezTo>
                  <a:pt x="7156007" y="2063340"/>
                  <a:pt x="7041622" y="2071825"/>
                  <a:pt x="6926897" y="2080989"/>
                </a:cubicBezTo>
                <a:cubicBezTo>
                  <a:pt x="6835254" y="2088117"/>
                  <a:pt x="6743270" y="2094227"/>
                  <a:pt x="6651627" y="2101694"/>
                </a:cubicBezTo>
                <a:cubicBezTo>
                  <a:pt x="6594944" y="2106446"/>
                  <a:pt x="6538261" y="2112556"/>
                  <a:pt x="6481916" y="2118665"/>
                </a:cubicBezTo>
                <a:cubicBezTo>
                  <a:pt x="6468679" y="2120023"/>
                  <a:pt x="6455442" y="2124096"/>
                  <a:pt x="6442204" y="2125114"/>
                </a:cubicBezTo>
                <a:cubicBezTo>
                  <a:pt x="6332232" y="2133260"/>
                  <a:pt x="6221920" y="2137673"/>
                  <a:pt x="6111948" y="2149553"/>
                </a:cubicBezTo>
                <a:cubicBezTo>
                  <a:pt x="6015552" y="2159735"/>
                  <a:pt x="5920514" y="2182816"/>
                  <a:pt x="5824458" y="2190283"/>
                </a:cubicBezTo>
                <a:cubicBezTo>
                  <a:pt x="5777279" y="2194017"/>
                  <a:pt x="5728063" y="2168900"/>
                  <a:pt x="5679865" y="2168900"/>
                </a:cubicBezTo>
                <a:cubicBezTo>
                  <a:pt x="5575662" y="2168560"/>
                  <a:pt x="5471121" y="2172973"/>
                  <a:pt x="5366919" y="2181119"/>
                </a:cubicBezTo>
                <a:cubicBezTo>
                  <a:pt x="5261698" y="2189604"/>
                  <a:pt x="5157157" y="2204878"/>
                  <a:pt x="5052276" y="2217437"/>
                </a:cubicBezTo>
                <a:cubicBezTo>
                  <a:pt x="5037341" y="2219134"/>
                  <a:pt x="5012903" y="2219813"/>
                  <a:pt x="5009509" y="2227959"/>
                </a:cubicBezTo>
                <a:cubicBezTo>
                  <a:pt x="4966063" y="2326391"/>
                  <a:pt x="4890032" y="2262580"/>
                  <a:pt x="4827918" y="2266653"/>
                </a:cubicBezTo>
                <a:cubicBezTo>
                  <a:pt x="4805856" y="2268011"/>
                  <a:pt x="4784133" y="2275478"/>
                  <a:pt x="4761731" y="2277175"/>
                </a:cubicBezTo>
                <a:cubicBezTo>
                  <a:pt x="4734238" y="2279211"/>
                  <a:pt x="4706745" y="2277514"/>
                  <a:pt x="4667372" y="2277514"/>
                </a:cubicBezTo>
                <a:cubicBezTo>
                  <a:pt x="4630375" y="2287358"/>
                  <a:pt x="4579462" y="2308062"/>
                  <a:pt x="4527191" y="2313493"/>
                </a:cubicBezTo>
                <a:cubicBezTo>
                  <a:pt x="4475599" y="2318924"/>
                  <a:pt x="4422310" y="2308402"/>
                  <a:pt x="4369700" y="2306704"/>
                </a:cubicBezTo>
                <a:cubicBezTo>
                  <a:pt x="4360196" y="2306365"/>
                  <a:pt x="4350353" y="2315869"/>
                  <a:pt x="4341189" y="2321639"/>
                </a:cubicBezTo>
                <a:cubicBezTo>
                  <a:pt x="4331345" y="2327749"/>
                  <a:pt x="4318787" y="2342683"/>
                  <a:pt x="4313356" y="2340647"/>
                </a:cubicBezTo>
                <a:cubicBezTo>
                  <a:pt x="4242757" y="2310099"/>
                  <a:pt x="4216621" y="2398688"/>
                  <a:pt x="4149416" y="2393596"/>
                </a:cubicBezTo>
                <a:cubicBezTo>
                  <a:pt x="4138215" y="2383074"/>
                  <a:pt x="4120904" y="2366443"/>
                  <a:pt x="4109364" y="2355581"/>
                </a:cubicBezTo>
                <a:cubicBezTo>
                  <a:pt x="4023830" y="2393596"/>
                  <a:pt x="3944066" y="2429235"/>
                  <a:pt x="3864981" y="2464535"/>
                </a:cubicBezTo>
                <a:cubicBezTo>
                  <a:pt x="3846313" y="2439418"/>
                  <a:pt x="3835112" y="2424144"/>
                  <a:pt x="3819159" y="2403100"/>
                </a:cubicBezTo>
                <a:cubicBezTo>
                  <a:pt x="3793363" y="2414301"/>
                  <a:pt x="3765191" y="2426520"/>
                  <a:pt x="3729892" y="2441794"/>
                </a:cubicBezTo>
                <a:cubicBezTo>
                  <a:pt x="3698325" y="2428896"/>
                  <a:pt x="3655898" y="2406834"/>
                  <a:pt x="3640963" y="2478791"/>
                </a:cubicBezTo>
                <a:cubicBezTo>
                  <a:pt x="3638587" y="2489992"/>
                  <a:pt x="3612452" y="2505945"/>
                  <a:pt x="3600232" y="2503569"/>
                </a:cubicBezTo>
                <a:cubicBezTo>
                  <a:pt x="3557465" y="2495083"/>
                  <a:pt x="3510286" y="2538190"/>
                  <a:pt x="3471253" y="2492368"/>
                </a:cubicBezTo>
                <a:cubicBezTo>
                  <a:pt x="3468537" y="2488973"/>
                  <a:pt x="3456318" y="2487616"/>
                  <a:pt x="3455300" y="2489652"/>
                </a:cubicBezTo>
                <a:cubicBezTo>
                  <a:pt x="3411854" y="2558215"/>
                  <a:pt x="3314440" y="2503229"/>
                  <a:pt x="3278462" y="2564664"/>
                </a:cubicBezTo>
                <a:cubicBezTo>
                  <a:pt x="3185800" y="2525631"/>
                  <a:pt x="3142693" y="2610147"/>
                  <a:pt x="3063948" y="2631870"/>
                </a:cubicBezTo>
                <a:cubicBezTo>
                  <a:pt x="3061232" y="2627457"/>
                  <a:pt x="3052407" y="2613541"/>
                  <a:pt x="3043582" y="2599964"/>
                </a:cubicBezTo>
                <a:cubicBezTo>
                  <a:pt x="3039170" y="2600982"/>
                  <a:pt x="3034757" y="2600643"/>
                  <a:pt x="3032381" y="2602679"/>
                </a:cubicBezTo>
                <a:cubicBezTo>
                  <a:pt x="2974680" y="2655629"/>
                  <a:pt x="2906796" y="2648162"/>
                  <a:pt x="2835517" y="2643410"/>
                </a:cubicBezTo>
                <a:cubicBezTo>
                  <a:pt x="2796144" y="2640695"/>
                  <a:pt x="2755414" y="2662757"/>
                  <a:pt x="2714683" y="2670224"/>
                </a:cubicBezTo>
                <a:cubicBezTo>
                  <a:pt x="2648157" y="2682443"/>
                  <a:pt x="2624058" y="2764923"/>
                  <a:pt x="2550064" y="2766620"/>
                </a:cubicBezTo>
                <a:cubicBezTo>
                  <a:pt x="2514425" y="2767638"/>
                  <a:pt x="2478786" y="2783930"/>
                  <a:pt x="2443147" y="2783251"/>
                </a:cubicBezTo>
                <a:cubicBezTo>
                  <a:pt x="2412938" y="2782573"/>
                  <a:pt x="2382730" y="2767299"/>
                  <a:pt x="2348109" y="2757116"/>
                </a:cubicBezTo>
                <a:cubicBezTo>
                  <a:pt x="2269024" y="2790040"/>
                  <a:pt x="2186544" y="2839595"/>
                  <a:pt x="2086076" y="2811084"/>
                </a:cubicBezTo>
                <a:cubicBezTo>
                  <a:pt x="2074535" y="2807690"/>
                  <a:pt x="2055188" y="2808029"/>
                  <a:pt x="2048739" y="2814818"/>
                </a:cubicBezTo>
                <a:cubicBezTo>
                  <a:pt x="1985268" y="2883720"/>
                  <a:pt x="1893964" y="2870483"/>
                  <a:pt x="1816915" y="2883720"/>
                </a:cubicBezTo>
                <a:cubicBezTo>
                  <a:pt x="1736133" y="2897636"/>
                  <a:pt x="1644489" y="2900691"/>
                  <a:pt x="1568798" y="2845026"/>
                </a:cubicBezTo>
                <a:cubicBezTo>
                  <a:pt x="1537572" y="2821946"/>
                  <a:pt x="1520600" y="2834843"/>
                  <a:pt x="1508721" y="2866410"/>
                </a:cubicBezTo>
                <a:cubicBezTo>
                  <a:pt x="1504987" y="2876253"/>
                  <a:pt x="1496502" y="2892545"/>
                  <a:pt x="1490731" y="2892205"/>
                </a:cubicBezTo>
                <a:cubicBezTo>
                  <a:pt x="1446607" y="2890508"/>
                  <a:pt x="1402821" y="2885757"/>
                  <a:pt x="1358697" y="2881344"/>
                </a:cubicBezTo>
                <a:cubicBezTo>
                  <a:pt x="1354963" y="2881005"/>
                  <a:pt x="1351569" y="2877610"/>
                  <a:pt x="1347835" y="2877271"/>
                </a:cubicBezTo>
                <a:cubicBezTo>
                  <a:pt x="1311517" y="2876592"/>
                  <a:pt x="1255852" y="2891187"/>
                  <a:pt x="1242275" y="2873537"/>
                </a:cubicBezTo>
                <a:cubicBezTo>
                  <a:pt x="1204600" y="2823982"/>
                  <a:pt x="1175409" y="2860979"/>
                  <a:pt x="1139091" y="2862336"/>
                </a:cubicBezTo>
                <a:cubicBezTo>
                  <a:pt x="1068831" y="2864712"/>
                  <a:pt x="996195" y="2854190"/>
                  <a:pt x="927632" y="2837219"/>
                </a:cubicBezTo>
                <a:cubicBezTo>
                  <a:pt x="861106" y="2820588"/>
                  <a:pt x="806459" y="2754740"/>
                  <a:pt x="727713" y="2794113"/>
                </a:cubicBezTo>
                <a:cubicBezTo>
                  <a:pt x="688001" y="2760850"/>
                  <a:pt x="656435" y="2780536"/>
                  <a:pt x="622493" y="2806672"/>
                </a:cubicBezTo>
                <a:cubicBezTo>
                  <a:pt x="615025" y="2812442"/>
                  <a:pt x="585835" y="2801241"/>
                  <a:pt x="576331" y="2790040"/>
                </a:cubicBezTo>
                <a:cubicBezTo>
                  <a:pt x="548499" y="2756098"/>
                  <a:pt x="524739" y="2733017"/>
                  <a:pt x="473487" y="2753043"/>
                </a:cubicBezTo>
                <a:cubicBezTo>
                  <a:pt x="445315" y="2764244"/>
                  <a:pt x="405263" y="2759492"/>
                  <a:pt x="388292" y="2718083"/>
                </a:cubicBezTo>
                <a:cubicBezTo>
                  <a:pt x="383540" y="2706203"/>
                  <a:pt x="374037" y="2696020"/>
                  <a:pt x="363514" y="2680067"/>
                </a:cubicBezTo>
                <a:cubicBezTo>
                  <a:pt x="348919" y="2696360"/>
                  <a:pt x="337040" y="2710276"/>
                  <a:pt x="313620" y="2736411"/>
                </a:cubicBezTo>
                <a:cubicBezTo>
                  <a:pt x="296309" y="2703148"/>
                  <a:pt x="275604" y="2675995"/>
                  <a:pt x="267798" y="2645447"/>
                </a:cubicBezTo>
                <a:cubicBezTo>
                  <a:pt x="255239" y="2596570"/>
                  <a:pt x="222994" y="2602001"/>
                  <a:pt x="185997" y="2610826"/>
                </a:cubicBezTo>
                <a:cubicBezTo>
                  <a:pt x="195162" y="2600982"/>
                  <a:pt x="204326" y="2590800"/>
                  <a:pt x="213490" y="2580957"/>
                </a:cubicBezTo>
                <a:cubicBezTo>
                  <a:pt x="172420" y="2554142"/>
                  <a:pt x="131690" y="2527328"/>
                  <a:pt x="90620" y="2500514"/>
                </a:cubicBezTo>
                <a:cubicBezTo>
                  <a:pt x="84171" y="2496441"/>
                  <a:pt x="73310" y="2494404"/>
                  <a:pt x="71273" y="2489313"/>
                </a:cubicBezTo>
                <a:cubicBezTo>
                  <a:pt x="51247" y="2425841"/>
                  <a:pt x="28167" y="2362709"/>
                  <a:pt x="13571" y="2297880"/>
                </a:cubicBezTo>
                <a:cubicBezTo>
                  <a:pt x="2710" y="2250361"/>
                  <a:pt x="-2721" y="2200126"/>
                  <a:pt x="1352" y="2151929"/>
                </a:cubicBezTo>
                <a:cubicBezTo>
                  <a:pt x="9159" y="2063000"/>
                  <a:pt x="-2042" y="1971696"/>
                  <a:pt x="14929" y="1886162"/>
                </a:cubicBezTo>
                <a:cubicBezTo>
                  <a:pt x="34276" y="1789427"/>
                  <a:pt x="29524" y="1680812"/>
                  <a:pt x="103518" y="1600709"/>
                </a:cubicBezTo>
                <a:cubicBezTo>
                  <a:pt x="126938" y="1575252"/>
                  <a:pt x="157825" y="1554548"/>
                  <a:pt x="189052" y="1538934"/>
                </a:cubicBezTo>
                <a:cubicBezTo>
                  <a:pt x="265422" y="1500919"/>
                  <a:pt x="293933" y="1426247"/>
                  <a:pt x="338058" y="1361757"/>
                </a:cubicBezTo>
                <a:cubicBezTo>
                  <a:pt x="387953" y="1288442"/>
                  <a:pt x="436490" y="1208678"/>
                  <a:pt x="533904" y="1185597"/>
                </a:cubicBezTo>
                <a:cubicBezTo>
                  <a:pt x="552572" y="1122465"/>
                  <a:pt x="647949" y="1122804"/>
                  <a:pt x="650325" y="1045077"/>
                </a:cubicBezTo>
                <a:cubicBezTo>
                  <a:pt x="650665" y="1034555"/>
                  <a:pt x="660168" y="1020299"/>
                  <a:pt x="669672" y="1014529"/>
                </a:cubicBezTo>
                <a:cubicBezTo>
                  <a:pt x="738575" y="972441"/>
                  <a:pt x="804762" y="923225"/>
                  <a:pt x="878755" y="894374"/>
                </a:cubicBezTo>
                <a:cubicBezTo>
                  <a:pt x="941548" y="870275"/>
                  <a:pt x="987370" y="827848"/>
                  <a:pt x="1040659" y="793566"/>
                </a:cubicBezTo>
                <a:cubicBezTo>
                  <a:pt x="1070528" y="774558"/>
                  <a:pt x="1120423" y="788814"/>
                  <a:pt x="1160135" y="782365"/>
                </a:cubicBezTo>
                <a:cubicBezTo>
                  <a:pt x="1185253" y="778292"/>
                  <a:pt x="1209012" y="764036"/>
                  <a:pt x="1232093" y="748423"/>
                </a:cubicBezTo>
                <a:cubicBezTo>
                  <a:pt x="1273841" y="737222"/>
                  <a:pt x="1315590" y="726021"/>
                  <a:pt x="1357339" y="714820"/>
                </a:cubicBezTo>
                <a:cubicBezTo>
                  <a:pt x="1360054" y="720591"/>
                  <a:pt x="1363109" y="726361"/>
                  <a:pt x="1365825" y="731791"/>
                </a:cubicBezTo>
                <a:cubicBezTo>
                  <a:pt x="1375668" y="718215"/>
                  <a:pt x="1384493" y="704298"/>
                  <a:pt x="1395015" y="691400"/>
                </a:cubicBezTo>
                <a:cubicBezTo>
                  <a:pt x="1416059" y="665604"/>
                  <a:pt x="1434388" y="659155"/>
                  <a:pt x="1458826" y="691400"/>
                </a:cubicBezTo>
                <a:cubicBezTo>
                  <a:pt x="1468669" y="703959"/>
                  <a:pt x="1498538" y="712784"/>
                  <a:pt x="1513473" y="707353"/>
                </a:cubicBezTo>
                <a:cubicBezTo>
                  <a:pt x="1543002" y="696831"/>
                  <a:pt x="1568119" y="673751"/>
                  <a:pt x="1596291" y="658477"/>
                </a:cubicBezTo>
                <a:cubicBezTo>
                  <a:pt x="1655011" y="626232"/>
                  <a:pt x="1674019" y="633020"/>
                  <a:pt x="1697778" y="686988"/>
                </a:cubicBezTo>
                <a:cubicBezTo>
                  <a:pt x="1720519" y="669677"/>
                  <a:pt x="1741563" y="644900"/>
                  <a:pt x="1768038" y="635735"/>
                </a:cubicBezTo>
                <a:cubicBezTo>
                  <a:pt x="1794853" y="626571"/>
                  <a:pt x="1826758" y="632341"/>
                  <a:pt x="1856627" y="632002"/>
                </a:cubicBezTo>
                <a:cubicBezTo>
                  <a:pt x="1867828" y="632002"/>
                  <a:pt x="1879029" y="635057"/>
                  <a:pt x="1889890" y="633699"/>
                </a:cubicBezTo>
                <a:cubicBezTo>
                  <a:pt x="1950647" y="625892"/>
                  <a:pt x="2011403" y="617746"/>
                  <a:pt x="2072160" y="608242"/>
                </a:cubicBezTo>
                <a:cubicBezTo>
                  <a:pt x="2083021" y="606545"/>
                  <a:pt x="2092525" y="596702"/>
                  <a:pt x="2103386" y="594665"/>
                </a:cubicBezTo>
                <a:cubicBezTo>
                  <a:pt x="2128164" y="589914"/>
                  <a:pt x="2159391" y="576676"/>
                  <a:pt x="2177380" y="586180"/>
                </a:cubicBezTo>
                <a:cubicBezTo>
                  <a:pt x="2235761" y="617407"/>
                  <a:pt x="2272079" y="592289"/>
                  <a:pt x="2310433" y="552917"/>
                </a:cubicBezTo>
                <a:cubicBezTo>
                  <a:pt x="2322652" y="540358"/>
                  <a:pt x="2346072" y="537643"/>
                  <a:pt x="2364401" y="531873"/>
                </a:cubicBezTo>
                <a:cubicBezTo>
                  <a:pt x="2395288" y="521690"/>
                  <a:pt x="2426515" y="512526"/>
                  <a:pt x="2457742" y="502682"/>
                </a:cubicBezTo>
                <a:cubicBezTo>
                  <a:pt x="2453329" y="453127"/>
                  <a:pt x="2460118" y="451090"/>
                  <a:pt x="2529020" y="482317"/>
                </a:cubicBezTo>
                <a:cubicBezTo>
                  <a:pt x="2543276" y="459915"/>
                  <a:pt x="2557532" y="437174"/>
                  <a:pt x="2577218" y="406287"/>
                </a:cubicBezTo>
                <a:cubicBezTo>
                  <a:pt x="2582988" y="424955"/>
                  <a:pt x="2586382" y="435477"/>
                  <a:pt x="2590455" y="449054"/>
                </a:cubicBezTo>
                <a:cubicBezTo>
                  <a:pt x="2606748" y="441247"/>
                  <a:pt x="2623379" y="433440"/>
                  <a:pt x="2643745" y="424276"/>
                </a:cubicBezTo>
                <a:cubicBezTo>
                  <a:pt x="2629828" y="406287"/>
                  <a:pt x="2617948" y="390673"/>
                  <a:pt x="2603014" y="371666"/>
                </a:cubicBezTo>
                <a:cubicBezTo>
                  <a:pt x="2630846" y="366914"/>
                  <a:pt x="2656303" y="362502"/>
                  <a:pt x="2686851" y="357410"/>
                </a:cubicBezTo>
                <a:cubicBezTo>
                  <a:pt x="2680741" y="340100"/>
                  <a:pt x="2676329" y="327202"/>
                  <a:pt x="2670898" y="312267"/>
                </a:cubicBezTo>
                <a:cubicBezTo>
                  <a:pt x="2725545" y="297672"/>
                  <a:pt x="2727581" y="340439"/>
                  <a:pt x="2733352" y="357750"/>
                </a:cubicBezTo>
                <a:cubicBezTo>
                  <a:pt x="2773064" y="360126"/>
                  <a:pt x="2805309" y="365556"/>
                  <a:pt x="2836875" y="363180"/>
                </a:cubicBezTo>
                <a:cubicBezTo>
                  <a:pt x="2886091" y="359447"/>
                  <a:pt x="2934628" y="346209"/>
                  <a:pt x="2983844" y="344852"/>
                </a:cubicBezTo>
                <a:cubicBezTo>
                  <a:pt x="3114861" y="341797"/>
                  <a:pt x="3235016" y="299709"/>
                  <a:pt x="3356189" y="254905"/>
                </a:cubicBezTo>
                <a:cubicBezTo>
                  <a:pt x="3492297" y="205010"/>
                  <a:pt x="3631120" y="164280"/>
                  <a:pt x="3778428" y="155455"/>
                </a:cubicBezTo>
                <a:cubicBezTo>
                  <a:pt x="3862944" y="150363"/>
                  <a:pt x="3946102" y="122531"/>
                  <a:pt x="4030618" y="114045"/>
                </a:cubicBezTo>
                <a:cubicBezTo>
                  <a:pt x="4130408" y="103863"/>
                  <a:pt x="4230877" y="101147"/>
                  <a:pt x="4331345" y="100129"/>
                </a:cubicBezTo>
                <a:cubicBezTo>
                  <a:pt x="4384295" y="99450"/>
                  <a:pt x="4437584" y="108615"/>
                  <a:pt x="4503092" y="114385"/>
                </a:cubicBezTo>
                <a:cubicBezTo>
                  <a:pt x="4500716" y="117100"/>
                  <a:pt x="4509202" y="107936"/>
                  <a:pt x="4518706" y="97414"/>
                </a:cubicBezTo>
                <a:cubicBezTo>
                  <a:pt x="4574031" y="132035"/>
                  <a:pt x="4628678" y="143236"/>
                  <a:pt x="4685022" y="92322"/>
                </a:cubicBezTo>
                <a:cubicBezTo>
                  <a:pt x="4697920" y="80782"/>
                  <a:pt x="4729486" y="79424"/>
                  <a:pt x="4747815" y="85873"/>
                </a:cubicBezTo>
                <a:cubicBezTo>
                  <a:pt x="4842513" y="118458"/>
                  <a:pt x="4841835" y="119816"/>
                  <a:pt x="4955201" y="105899"/>
                </a:cubicBezTo>
                <a:cubicBezTo>
                  <a:pt x="4951468" y="89607"/>
                  <a:pt x="4948073" y="73654"/>
                  <a:pt x="4940606" y="40391"/>
                </a:cubicBezTo>
                <a:cubicBezTo>
                  <a:pt x="4988125" y="62793"/>
                  <a:pt x="5023764" y="79424"/>
                  <a:pt x="5059403" y="96396"/>
                </a:cubicBezTo>
                <a:cubicBezTo>
                  <a:pt x="5057706" y="100129"/>
                  <a:pt x="5056009" y="103863"/>
                  <a:pt x="5054651" y="107596"/>
                </a:cubicBezTo>
                <a:cubicBezTo>
                  <a:pt x="5088593" y="97414"/>
                  <a:pt x="5122196" y="87571"/>
                  <a:pt x="5156138" y="77388"/>
                </a:cubicBezTo>
                <a:cubicBezTo>
                  <a:pt x="5154780" y="73315"/>
                  <a:pt x="5153762" y="69242"/>
                  <a:pt x="5152405" y="65169"/>
                </a:cubicBezTo>
                <a:cubicBezTo>
                  <a:pt x="5218931" y="74673"/>
                  <a:pt x="5285458" y="83837"/>
                  <a:pt x="5355379" y="93680"/>
                </a:cubicBezTo>
                <a:cubicBezTo>
                  <a:pt x="5357415" y="90965"/>
                  <a:pt x="5364882" y="81461"/>
                  <a:pt x="5372010" y="71957"/>
                </a:cubicBezTo>
                <a:cubicBezTo>
                  <a:pt x="5378798" y="81122"/>
                  <a:pt x="5384569" y="90625"/>
                  <a:pt x="5392375" y="99111"/>
                </a:cubicBezTo>
                <a:cubicBezTo>
                  <a:pt x="5398824" y="106239"/>
                  <a:pt x="5406631" y="116421"/>
                  <a:pt x="5414777" y="117100"/>
                </a:cubicBezTo>
                <a:cubicBezTo>
                  <a:pt x="5539005" y="127622"/>
                  <a:pt x="5663233" y="138823"/>
                  <a:pt x="5787461" y="146290"/>
                </a:cubicBezTo>
                <a:cubicBezTo>
                  <a:pt x="5890645" y="152400"/>
                  <a:pt x="5994508" y="155794"/>
                  <a:pt x="6098031" y="156473"/>
                </a:cubicBezTo>
                <a:cubicBezTo>
                  <a:pt x="6139780" y="156812"/>
                  <a:pt x="6181189" y="145612"/>
                  <a:pt x="6222938" y="141199"/>
                </a:cubicBezTo>
                <a:cubicBezTo>
                  <a:pt x="6333929" y="129659"/>
                  <a:pt x="6445259" y="107257"/>
                  <a:pt x="6555571" y="111330"/>
                </a:cubicBezTo>
                <a:cubicBezTo>
                  <a:pt x="6639068" y="114385"/>
                  <a:pt x="6723245" y="91304"/>
                  <a:pt x="6807421" y="118797"/>
                </a:cubicBezTo>
                <a:cubicBezTo>
                  <a:pt x="6833217" y="127283"/>
                  <a:pt x="6868178" y="101487"/>
                  <a:pt x="6899065" y="100469"/>
                </a:cubicBezTo>
                <a:cubicBezTo>
                  <a:pt x="6926218" y="99790"/>
                  <a:pt x="6957106" y="106578"/>
                  <a:pt x="6980526" y="120494"/>
                </a:cubicBezTo>
                <a:cubicBezTo>
                  <a:pt x="7014129" y="140520"/>
                  <a:pt x="7109166" y="132374"/>
                  <a:pt x="7133944" y="99790"/>
                </a:cubicBezTo>
                <a:cubicBezTo>
                  <a:pt x="7157364" y="69242"/>
                  <a:pt x="7182821" y="46501"/>
                  <a:pt x="7224569" y="72297"/>
                </a:cubicBezTo>
                <a:cubicBezTo>
                  <a:pt x="7218800" y="85195"/>
                  <a:pt x="7213030" y="98093"/>
                  <a:pt x="7207259" y="111330"/>
                </a:cubicBezTo>
                <a:cubicBezTo>
                  <a:pt x="7222872" y="113706"/>
                  <a:pt x="7238486" y="117440"/>
                  <a:pt x="7254099" y="118118"/>
                </a:cubicBezTo>
                <a:cubicBezTo>
                  <a:pt x="7278877" y="119137"/>
                  <a:pt x="7305691" y="112348"/>
                  <a:pt x="7328772" y="118797"/>
                </a:cubicBezTo>
                <a:cubicBezTo>
                  <a:pt x="7391564" y="136108"/>
                  <a:pt x="7419397" y="82479"/>
                  <a:pt x="7445872" y="51592"/>
                </a:cubicBezTo>
                <a:cubicBezTo>
                  <a:pt x="7483208" y="8146"/>
                  <a:pt x="7513077" y="30548"/>
                  <a:pt x="7540571" y="46161"/>
                </a:cubicBezTo>
                <a:cubicBezTo>
                  <a:pt x="7552789" y="53289"/>
                  <a:pt x="7549395" y="88249"/>
                  <a:pt x="7551771" y="103184"/>
                </a:cubicBezTo>
                <a:cubicBezTo>
                  <a:pt x="7589447" y="105220"/>
                  <a:pt x="7637984" y="107596"/>
                  <a:pt x="7686182" y="109633"/>
                </a:cubicBezTo>
                <a:cubicBezTo>
                  <a:pt x="7696025" y="109972"/>
                  <a:pt x="7706207" y="107936"/>
                  <a:pt x="7716051" y="107257"/>
                </a:cubicBezTo>
                <a:cubicBezTo>
                  <a:pt x="7713336" y="98093"/>
                  <a:pt x="7711978" y="88589"/>
                  <a:pt x="7707905" y="80103"/>
                </a:cubicBezTo>
                <a:cubicBezTo>
                  <a:pt x="7690934" y="46840"/>
                  <a:pt x="7702474" y="28511"/>
                  <a:pt x="7745241" y="14595"/>
                </a:cubicBezTo>
                <a:cubicBezTo>
                  <a:pt x="7720803" y="99790"/>
                  <a:pt x="7769680" y="100129"/>
                  <a:pt x="7829079" y="107936"/>
                </a:cubicBezTo>
                <a:cubicBezTo>
                  <a:pt x="7894926" y="116421"/>
                  <a:pt x="7955343" y="129319"/>
                  <a:pt x="8017796" y="91304"/>
                </a:cubicBezTo>
                <a:cubicBezTo>
                  <a:pt x="8034088" y="81122"/>
                  <a:pt x="8067352" y="98432"/>
                  <a:pt x="8104009" y="105220"/>
                </a:cubicBezTo>
                <a:cubicBezTo>
                  <a:pt x="8100615" y="67884"/>
                  <a:pt x="8097560" y="37336"/>
                  <a:pt x="8094506" y="3394"/>
                </a:cubicBezTo>
                <a:cubicBezTo>
                  <a:pt x="8113852" y="4752"/>
                  <a:pt x="8138630" y="1018"/>
                  <a:pt x="8156959" y="9843"/>
                </a:cubicBezTo>
                <a:cubicBezTo>
                  <a:pt x="8173251" y="17650"/>
                  <a:pt x="8193277" y="40052"/>
                  <a:pt x="8192938" y="55665"/>
                </a:cubicBezTo>
                <a:cubicBezTo>
                  <a:pt x="8191919" y="99450"/>
                  <a:pt x="8203120" y="117440"/>
                  <a:pt x="8250639" y="112348"/>
                </a:cubicBezTo>
                <a:cubicBezTo>
                  <a:pt x="8308001" y="106239"/>
                  <a:pt x="8352465" y="87231"/>
                  <a:pt x="8376564" y="31566"/>
                </a:cubicBezTo>
                <a:cubicBezTo>
                  <a:pt x="8378601" y="26475"/>
                  <a:pt x="8388444" y="25117"/>
                  <a:pt x="8397269" y="20705"/>
                </a:cubicBezTo>
                <a:cubicBezTo>
                  <a:pt x="8402700" y="49216"/>
                  <a:pt x="8407451" y="74333"/>
                  <a:pt x="8412543" y="99450"/>
                </a:cubicBezTo>
                <a:cubicBezTo>
                  <a:pt x="8416955" y="99111"/>
                  <a:pt x="8421707" y="98771"/>
                  <a:pt x="8426119" y="98093"/>
                </a:cubicBezTo>
                <a:cubicBezTo>
                  <a:pt x="8426798" y="83837"/>
                  <a:pt x="8426119" y="69242"/>
                  <a:pt x="8428835" y="55665"/>
                </a:cubicBezTo>
                <a:cubicBezTo>
                  <a:pt x="8432908" y="36657"/>
                  <a:pt x="8440036" y="18668"/>
                  <a:pt x="8445806" y="0"/>
                </a:cubicBezTo>
                <a:cubicBezTo>
                  <a:pt x="8454291" y="3734"/>
                  <a:pt x="8469904" y="6788"/>
                  <a:pt x="8470244" y="11201"/>
                </a:cubicBezTo>
                <a:cubicBezTo>
                  <a:pt x="8471601" y="30887"/>
                  <a:pt x="8468887" y="50574"/>
                  <a:pt x="8466510" y="82479"/>
                </a:cubicBezTo>
                <a:cubicBezTo>
                  <a:pt x="8477372" y="106239"/>
                  <a:pt x="8502829" y="123549"/>
                  <a:pt x="8542880" y="105899"/>
                </a:cubicBezTo>
                <a:cubicBezTo>
                  <a:pt x="8544577" y="105220"/>
                  <a:pt x="8546954" y="105560"/>
                  <a:pt x="8548651" y="105899"/>
                </a:cubicBezTo>
                <a:cubicBezTo>
                  <a:pt x="8628415" y="128980"/>
                  <a:pt x="8706820" y="97753"/>
                  <a:pt x="8784887" y="100808"/>
                </a:cubicBezTo>
                <a:cubicBezTo>
                  <a:pt x="8860578" y="103863"/>
                  <a:pt x="8936269" y="125246"/>
                  <a:pt x="9010602" y="144933"/>
                </a:cubicBezTo>
                <a:cubicBezTo>
                  <a:pt x="9037417" y="152061"/>
                  <a:pt x="9055745" y="166656"/>
                  <a:pt x="9067285" y="128980"/>
                </a:cubicBezTo>
                <a:cubicBezTo>
                  <a:pt x="9069662" y="121513"/>
                  <a:pt x="9086633" y="111330"/>
                  <a:pt x="9092063" y="113706"/>
                </a:cubicBezTo>
                <a:cubicBezTo>
                  <a:pt x="9151123" y="137805"/>
                  <a:pt x="9215952" y="106918"/>
                  <a:pt x="9272635" y="131695"/>
                </a:cubicBezTo>
                <a:cubicBezTo>
                  <a:pt x="9301486" y="144254"/>
                  <a:pt x="9322869" y="173444"/>
                  <a:pt x="9348666" y="182948"/>
                </a:cubicBezTo>
                <a:cubicBezTo>
                  <a:pt x="9367673" y="188039"/>
                  <a:pt x="9386341" y="193131"/>
                  <a:pt x="9409761" y="199579"/>
                </a:cubicBezTo>
                <a:cubicBezTo>
                  <a:pt x="9411797" y="194828"/>
                  <a:pt x="9417228" y="181930"/>
                  <a:pt x="9424696" y="163940"/>
                </a:cubicBezTo>
                <a:cubicBezTo>
                  <a:pt x="9451510" y="181251"/>
                  <a:pt x="9501744" y="163601"/>
                  <a:pt x="9488847" y="215193"/>
                </a:cubicBezTo>
                <a:cubicBezTo>
                  <a:pt x="9511927" y="205689"/>
                  <a:pt x="9537383" y="185324"/>
                  <a:pt x="9554354" y="190755"/>
                </a:cubicBezTo>
                <a:cubicBezTo>
                  <a:pt x="9570986" y="196185"/>
                  <a:pt x="9578793" y="228091"/>
                  <a:pt x="9597122" y="259996"/>
                </a:cubicBezTo>
                <a:cubicBezTo>
                  <a:pt x="9606964" y="246420"/>
                  <a:pt x="9628688" y="229788"/>
                  <a:pt x="9630045" y="211799"/>
                </a:cubicBezTo>
                <a:cubicBezTo>
                  <a:pt x="9631742" y="185663"/>
                  <a:pt x="9623597" y="157152"/>
                  <a:pt x="9660254" y="157831"/>
                </a:cubicBezTo>
                <a:cubicBezTo>
                  <a:pt x="9682317" y="158170"/>
                  <a:pt x="9703699" y="172765"/>
                  <a:pt x="9723047" y="194488"/>
                </a:cubicBezTo>
                <a:cubicBezTo>
                  <a:pt x="9732211" y="190415"/>
                  <a:pt x="9741715" y="186003"/>
                  <a:pt x="9750201" y="182269"/>
                </a:cubicBezTo>
                <a:cubicBezTo>
                  <a:pt x="9750201" y="207047"/>
                  <a:pt x="9750201" y="229109"/>
                  <a:pt x="9750201" y="250832"/>
                </a:cubicBezTo>
                <a:cubicBezTo>
                  <a:pt x="9753595" y="252529"/>
                  <a:pt x="9757328" y="254226"/>
                  <a:pt x="9760722" y="256263"/>
                </a:cubicBezTo>
                <a:cubicBezTo>
                  <a:pt x="9767172" y="243365"/>
                  <a:pt x="9771923" y="229449"/>
                  <a:pt x="9780409" y="218248"/>
                </a:cubicBezTo>
                <a:cubicBezTo>
                  <a:pt x="9792967" y="201616"/>
                  <a:pt x="9807563" y="174123"/>
                  <a:pt x="9821818" y="173784"/>
                </a:cubicBezTo>
                <a:cubicBezTo>
                  <a:pt x="9845239" y="173105"/>
                  <a:pt x="9870355" y="188718"/>
                  <a:pt x="9892418" y="201277"/>
                </a:cubicBezTo>
                <a:cubicBezTo>
                  <a:pt x="9907352" y="209762"/>
                  <a:pt x="9926360" y="237255"/>
                  <a:pt x="9930773" y="234540"/>
                </a:cubicBezTo>
                <a:cubicBezTo>
                  <a:pt x="9950119" y="223000"/>
                  <a:pt x="9965054" y="203653"/>
                  <a:pt x="9984401" y="184306"/>
                </a:cubicBezTo>
                <a:cubicBezTo>
                  <a:pt x="10023095" y="205689"/>
                  <a:pt x="10028186" y="243025"/>
                  <a:pt x="9994584" y="314304"/>
                </a:cubicBezTo>
                <a:cubicBezTo>
                  <a:pt x="9965054" y="320074"/>
                  <a:pt x="9938240" y="325165"/>
                  <a:pt x="9911086" y="330596"/>
                </a:cubicBezTo>
                <a:cubicBezTo>
                  <a:pt x="9983043" y="385243"/>
                  <a:pt x="10011894" y="318716"/>
                  <a:pt x="10056019" y="292241"/>
                </a:cubicBezTo>
                <a:cubicBezTo>
                  <a:pt x="10069595" y="309212"/>
                  <a:pt x="10083851" y="326862"/>
                  <a:pt x="10105235" y="353677"/>
                </a:cubicBezTo>
                <a:cubicBezTo>
                  <a:pt x="10120508" y="285453"/>
                  <a:pt x="10021738" y="250493"/>
                  <a:pt x="10080118" y="189057"/>
                </a:cubicBezTo>
                <a:cubicBezTo>
                  <a:pt x="10136801" y="197543"/>
                  <a:pt x="10115078" y="329578"/>
                  <a:pt x="10211813" y="272216"/>
                </a:cubicBezTo>
                <a:cubicBezTo>
                  <a:pt x="10239646" y="296314"/>
                  <a:pt x="10268157" y="320753"/>
                  <a:pt x="10299044" y="347567"/>
                </a:cubicBezTo>
                <a:cubicBezTo>
                  <a:pt x="10289201" y="362162"/>
                  <a:pt x="10280036" y="375400"/>
                  <a:pt x="10269854" y="391013"/>
                </a:cubicBezTo>
                <a:cubicBezTo>
                  <a:pt x="10281395" y="399159"/>
                  <a:pt x="10291916" y="406287"/>
                  <a:pt x="10307190" y="416809"/>
                </a:cubicBezTo>
                <a:cubicBezTo>
                  <a:pt x="10315337" y="393389"/>
                  <a:pt x="10322464" y="373024"/>
                  <a:pt x="10329592" y="352658"/>
                </a:cubicBezTo>
                <a:cubicBezTo>
                  <a:pt x="10334683" y="350622"/>
                  <a:pt x="10339435" y="348925"/>
                  <a:pt x="10344526" y="346888"/>
                </a:cubicBezTo>
                <a:cubicBezTo>
                  <a:pt x="10353691" y="370308"/>
                  <a:pt x="10362856" y="394068"/>
                  <a:pt x="10373717" y="422579"/>
                </a:cubicBezTo>
                <a:cubicBezTo>
                  <a:pt x="10378808" y="421561"/>
                  <a:pt x="10394761" y="418167"/>
                  <a:pt x="10404604" y="416130"/>
                </a:cubicBezTo>
                <a:cubicBezTo>
                  <a:pt x="10421575" y="438871"/>
                  <a:pt x="10436170" y="458558"/>
                  <a:pt x="10451105" y="478244"/>
                </a:cubicBezTo>
                <a:cubicBezTo>
                  <a:pt x="10456196" y="474510"/>
                  <a:pt x="10461627" y="470437"/>
                  <a:pt x="10466718" y="466704"/>
                </a:cubicBezTo>
                <a:cubicBezTo>
                  <a:pt x="10464342" y="428689"/>
                  <a:pt x="10464682" y="393728"/>
                  <a:pt x="10411053" y="379812"/>
                </a:cubicBezTo>
                <a:cubicBezTo>
                  <a:pt x="10376771" y="370987"/>
                  <a:pt x="10333665" y="347228"/>
                  <a:pt x="10379827" y="301745"/>
                </a:cubicBezTo>
                <a:cubicBezTo>
                  <a:pt x="10363534" y="273913"/>
                  <a:pt x="10290898" y="291902"/>
                  <a:pt x="10320767" y="236916"/>
                </a:cubicBezTo>
                <a:cubicBezTo>
                  <a:pt x="10349618" y="241668"/>
                  <a:pt x="10370662" y="243025"/>
                  <a:pt x="10390009" y="249474"/>
                </a:cubicBezTo>
                <a:cubicBezTo>
                  <a:pt x="10403586" y="253887"/>
                  <a:pt x="10424290" y="263051"/>
                  <a:pt x="10426327" y="273234"/>
                </a:cubicBezTo>
                <a:cubicBezTo>
                  <a:pt x="10437867" y="327202"/>
                  <a:pt x="10480634" y="331275"/>
                  <a:pt x="10522044" y="344173"/>
                </a:cubicBezTo>
                <a:cubicBezTo>
                  <a:pt x="10551913" y="353337"/>
                  <a:pt x="10582461" y="360804"/>
                  <a:pt x="10591625" y="406287"/>
                </a:cubicBezTo>
                <a:cubicBezTo>
                  <a:pt x="10600450" y="450072"/>
                  <a:pt x="10632355" y="489106"/>
                  <a:pt x="10661206" y="543752"/>
                </a:cubicBezTo>
                <a:cubicBezTo>
                  <a:pt x="10664600" y="475529"/>
                  <a:pt x="10667316" y="425973"/>
                  <a:pt x="10670031" y="376757"/>
                </a:cubicBezTo>
                <a:cubicBezTo>
                  <a:pt x="10745383" y="351640"/>
                  <a:pt x="10828201" y="392710"/>
                  <a:pt x="10864180" y="465346"/>
                </a:cubicBezTo>
                <a:cubicBezTo>
                  <a:pt x="10875381" y="488087"/>
                  <a:pt x="10906608" y="501325"/>
                  <a:pt x="10939531" y="527800"/>
                </a:cubicBezTo>
                <a:cubicBezTo>
                  <a:pt x="10947677" y="503701"/>
                  <a:pt x="10953787" y="485711"/>
                  <a:pt x="10959897" y="467722"/>
                </a:cubicBezTo>
                <a:cubicBezTo>
                  <a:pt x="10946660" y="470437"/>
                  <a:pt x="10933083" y="473153"/>
                  <a:pt x="10919845" y="475868"/>
                </a:cubicBezTo>
                <a:cubicBezTo>
                  <a:pt x="10918148" y="471795"/>
                  <a:pt x="10916451" y="468061"/>
                  <a:pt x="10914415" y="463988"/>
                </a:cubicBezTo>
                <a:cubicBezTo>
                  <a:pt x="10938174" y="455163"/>
                  <a:pt x="10961933" y="445999"/>
                  <a:pt x="10985693" y="437174"/>
                </a:cubicBezTo>
                <a:cubicBezTo>
                  <a:pt x="10985693" y="437174"/>
                  <a:pt x="10983656" y="436156"/>
                  <a:pt x="10983656" y="436156"/>
                </a:cubicBezTo>
                <a:cubicBezTo>
                  <a:pt x="10994178" y="459236"/>
                  <a:pt x="11004700" y="481978"/>
                  <a:pt x="11015222" y="505058"/>
                </a:cubicBezTo>
                <a:cubicBezTo>
                  <a:pt x="11011150" y="509810"/>
                  <a:pt x="11007076" y="514562"/>
                  <a:pt x="11003003" y="519314"/>
                </a:cubicBezTo>
                <a:cubicBezTo>
                  <a:pt x="11023708" y="520332"/>
                  <a:pt x="11044412" y="521690"/>
                  <a:pt x="11063760" y="522708"/>
                </a:cubicBezTo>
                <a:cubicBezTo>
                  <a:pt x="11069530" y="496912"/>
                  <a:pt x="11073942" y="478244"/>
                  <a:pt x="11078015" y="459576"/>
                </a:cubicBezTo>
                <a:lnTo>
                  <a:pt x="11076318" y="461273"/>
                </a:lnTo>
                <a:cubicBezTo>
                  <a:pt x="11089555" y="454485"/>
                  <a:pt x="11102793" y="447357"/>
                  <a:pt x="11127910" y="434459"/>
                </a:cubicBezTo>
                <a:cubicBezTo>
                  <a:pt x="11136735" y="473492"/>
                  <a:pt x="11144881" y="509131"/>
                  <a:pt x="11153027" y="544771"/>
                </a:cubicBezTo>
                <a:cubicBezTo>
                  <a:pt x="11148275" y="546128"/>
                  <a:pt x="11143184" y="547146"/>
                  <a:pt x="11138432" y="548504"/>
                </a:cubicBezTo>
                <a:cubicBezTo>
                  <a:pt x="11163549" y="561402"/>
                  <a:pt x="11188327" y="573961"/>
                  <a:pt x="11212425" y="586519"/>
                </a:cubicBezTo>
                <a:cubicBezTo>
                  <a:pt x="11216499" y="565815"/>
                  <a:pt x="11220911" y="541376"/>
                  <a:pt x="11228039" y="504040"/>
                </a:cubicBezTo>
                <a:cubicBezTo>
                  <a:pt x="11269448" y="548844"/>
                  <a:pt x="11299996" y="582446"/>
                  <a:pt x="11331902" y="617067"/>
                </a:cubicBezTo>
                <a:cubicBezTo>
                  <a:pt x="11319683" y="633359"/>
                  <a:pt x="11309160" y="646936"/>
                  <a:pt x="11301693" y="657119"/>
                </a:cubicBezTo>
                <a:cubicBezTo>
                  <a:pt x="11238900" y="641845"/>
                  <a:pt x="11178483" y="626910"/>
                  <a:pt x="11114333" y="611297"/>
                </a:cubicBezTo>
                <a:cubicBezTo>
                  <a:pt x="11134698" y="651688"/>
                  <a:pt x="11152688" y="686988"/>
                  <a:pt x="11170338" y="722627"/>
                </a:cubicBezTo>
                <a:cubicBezTo>
                  <a:pt x="11165586" y="726361"/>
                  <a:pt x="11160834" y="729755"/>
                  <a:pt x="11156082" y="733489"/>
                </a:cubicBezTo>
                <a:cubicBezTo>
                  <a:pt x="11126892" y="724664"/>
                  <a:pt x="11096344" y="682236"/>
                  <a:pt x="11068511" y="736883"/>
                </a:cubicBezTo>
                <a:cubicBezTo>
                  <a:pt x="11074960" y="746726"/>
                  <a:pt x="11083107" y="758945"/>
                  <a:pt x="11093628" y="774898"/>
                </a:cubicBezTo>
                <a:cubicBezTo>
                  <a:pt x="11066136" y="776595"/>
                  <a:pt x="11040679" y="784741"/>
                  <a:pt x="11020992" y="777613"/>
                </a:cubicBezTo>
                <a:cubicBezTo>
                  <a:pt x="11007416" y="772522"/>
                  <a:pt x="10994517" y="746047"/>
                  <a:pt x="10994857" y="729076"/>
                </a:cubicBezTo>
                <a:cubicBezTo>
                  <a:pt x="10994857" y="698868"/>
                  <a:pt x="11005040" y="668999"/>
                  <a:pt x="11006397" y="635735"/>
                </a:cubicBezTo>
                <a:cubicBezTo>
                  <a:pt x="10970758" y="709050"/>
                  <a:pt x="10915772" y="720591"/>
                  <a:pt x="10856713" y="693437"/>
                </a:cubicBezTo>
                <a:cubicBezTo>
                  <a:pt x="10835668" y="720251"/>
                  <a:pt x="10818697" y="741295"/>
                  <a:pt x="10795277" y="771164"/>
                </a:cubicBezTo>
                <a:cubicBezTo>
                  <a:pt x="10780682" y="720930"/>
                  <a:pt x="10709404" y="760303"/>
                  <a:pt x="10711780" y="697171"/>
                </a:cubicBezTo>
                <a:cubicBezTo>
                  <a:pt x="10689378" y="697510"/>
                  <a:pt x="10658152" y="688346"/>
                  <a:pt x="10645932" y="699547"/>
                </a:cubicBezTo>
                <a:cubicBezTo>
                  <a:pt x="10577708" y="761660"/>
                  <a:pt x="10508807" y="710747"/>
                  <a:pt x="10441940" y="703620"/>
                </a:cubicBezTo>
                <a:cubicBezTo>
                  <a:pt x="10408338" y="700225"/>
                  <a:pt x="10377111" y="672393"/>
                  <a:pt x="10342490" y="654064"/>
                </a:cubicBezTo>
                <a:cubicBezTo>
                  <a:pt x="10343848" y="662550"/>
                  <a:pt x="10345884" y="674769"/>
                  <a:pt x="10348939" y="693097"/>
                </a:cubicBezTo>
                <a:cubicBezTo>
                  <a:pt x="10292256" y="683254"/>
                  <a:pt x="10237270" y="673411"/>
                  <a:pt x="10177192" y="662889"/>
                </a:cubicBezTo>
                <a:cubicBezTo>
                  <a:pt x="10171083" y="666623"/>
                  <a:pt x="10154451" y="680199"/>
                  <a:pt x="10135782" y="686309"/>
                </a:cubicBezTo>
                <a:cubicBezTo>
                  <a:pt x="10115078" y="693097"/>
                  <a:pt x="10091997" y="693097"/>
                  <a:pt x="10061110" y="697171"/>
                </a:cubicBezTo>
                <a:cubicBezTo>
                  <a:pt x="10060771" y="696831"/>
                  <a:pt x="10052624" y="687327"/>
                  <a:pt x="10043800" y="677484"/>
                </a:cubicBezTo>
                <a:cubicBezTo>
                  <a:pt x="10033277" y="685970"/>
                  <a:pt x="10023435" y="693776"/>
                  <a:pt x="10010197" y="704638"/>
                </a:cubicBezTo>
                <a:cubicBezTo>
                  <a:pt x="9988474" y="684273"/>
                  <a:pt x="9968109" y="665265"/>
                  <a:pt x="9957926" y="655761"/>
                </a:cubicBezTo>
                <a:cubicBezTo>
                  <a:pt x="9911765" y="655761"/>
                  <a:pt x="9873071" y="655761"/>
                  <a:pt x="9824194" y="655761"/>
                </a:cubicBezTo>
                <a:cubicBezTo>
                  <a:pt x="9822837" y="661531"/>
                  <a:pt x="9817405" y="680878"/>
                  <a:pt x="9812994" y="698189"/>
                </a:cubicBezTo>
                <a:cubicBezTo>
                  <a:pt x="9736284" y="682575"/>
                  <a:pt x="9659914" y="667302"/>
                  <a:pt x="9576417" y="650330"/>
                </a:cubicBezTo>
                <a:cubicBezTo>
                  <a:pt x="9576417" y="635396"/>
                  <a:pt x="9576417" y="610618"/>
                  <a:pt x="9576417" y="586180"/>
                </a:cubicBezTo>
                <a:cubicBezTo>
                  <a:pt x="9572683" y="585841"/>
                  <a:pt x="9568949" y="585501"/>
                  <a:pt x="9565216" y="584822"/>
                </a:cubicBezTo>
                <a:cubicBezTo>
                  <a:pt x="9561482" y="608582"/>
                  <a:pt x="9562840" y="634717"/>
                  <a:pt x="9552318" y="654743"/>
                </a:cubicBezTo>
                <a:cubicBezTo>
                  <a:pt x="9541796" y="675108"/>
                  <a:pt x="9519733" y="689364"/>
                  <a:pt x="9502423" y="706335"/>
                </a:cubicBezTo>
                <a:cubicBezTo>
                  <a:pt x="9506496" y="710408"/>
                  <a:pt x="9510569" y="714820"/>
                  <a:pt x="9514303" y="718893"/>
                </a:cubicBezTo>
                <a:cubicBezTo>
                  <a:pt x="9538402" y="715839"/>
                  <a:pt x="9562501" y="713123"/>
                  <a:pt x="9589993" y="709729"/>
                </a:cubicBezTo>
                <a:cubicBezTo>
                  <a:pt x="9584902" y="804767"/>
                  <a:pt x="9636834" y="745708"/>
                  <a:pt x="9671454" y="736883"/>
                </a:cubicBezTo>
                <a:cubicBezTo>
                  <a:pt x="9639209" y="802391"/>
                  <a:pt x="9607983" y="805785"/>
                  <a:pt x="9533650" y="755551"/>
                </a:cubicBezTo>
                <a:cubicBezTo>
                  <a:pt x="9535007" y="770146"/>
                  <a:pt x="9531613" y="793566"/>
                  <a:pt x="9538741" y="797639"/>
                </a:cubicBezTo>
                <a:cubicBezTo>
                  <a:pt x="9582187" y="822077"/>
                  <a:pt x="9628009" y="842103"/>
                  <a:pt x="9673152" y="863826"/>
                </a:cubicBezTo>
                <a:cubicBezTo>
                  <a:pt x="9676546" y="859074"/>
                  <a:pt x="9679940" y="854662"/>
                  <a:pt x="9682995" y="849910"/>
                </a:cubicBezTo>
                <a:cubicBezTo>
                  <a:pt x="9674510" y="836673"/>
                  <a:pt x="9666024" y="823435"/>
                  <a:pt x="9663309" y="819023"/>
                </a:cubicBezTo>
                <a:cubicBezTo>
                  <a:pt x="9702682" y="781008"/>
                  <a:pt x="9738321" y="746726"/>
                  <a:pt x="9773960" y="712105"/>
                </a:cubicBezTo>
                <a:cubicBezTo>
                  <a:pt x="9778033" y="713802"/>
                  <a:pt x="9782106" y="715499"/>
                  <a:pt x="9785840" y="717196"/>
                </a:cubicBezTo>
                <a:cubicBezTo>
                  <a:pt x="9774978" y="740277"/>
                  <a:pt x="9761401" y="762339"/>
                  <a:pt x="9753595" y="786099"/>
                </a:cubicBezTo>
                <a:cubicBezTo>
                  <a:pt x="9747485" y="804767"/>
                  <a:pt x="9739339" y="830563"/>
                  <a:pt x="9747145" y="844819"/>
                </a:cubicBezTo>
                <a:cubicBezTo>
                  <a:pt x="9763778" y="875027"/>
                  <a:pt x="9756649" y="926959"/>
                  <a:pt x="9804847" y="931371"/>
                </a:cubicBezTo>
                <a:cubicBezTo>
                  <a:pt x="9836074" y="934426"/>
                  <a:pt x="9868658" y="921188"/>
                  <a:pt x="9900903" y="919491"/>
                </a:cubicBezTo>
                <a:cubicBezTo>
                  <a:pt x="9925341" y="918134"/>
                  <a:pt x="9950459" y="922885"/>
                  <a:pt x="9979649" y="925261"/>
                </a:cubicBezTo>
                <a:cubicBezTo>
                  <a:pt x="9971842" y="913721"/>
                  <a:pt x="9960642" y="897089"/>
                  <a:pt x="9951477" y="883852"/>
                </a:cubicBezTo>
                <a:cubicBezTo>
                  <a:pt x="9993226" y="883852"/>
                  <a:pt x="10040066" y="874348"/>
                  <a:pt x="10079778" y="886907"/>
                </a:cubicBezTo>
                <a:cubicBezTo>
                  <a:pt x="10113720" y="897768"/>
                  <a:pt x="10151735" y="928995"/>
                  <a:pt x="10164973" y="960561"/>
                </a:cubicBezTo>
                <a:cubicBezTo>
                  <a:pt x="10174816" y="984321"/>
                  <a:pt x="10147662" y="1023354"/>
                  <a:pt x="10136461" y="1055260"/>
                </a:cubicBezTo>
                <a:cubicBezTo>
                  <a:pt x="10133067" y="1065103"/>
                  <a:pt x="10127976" y="1074267"/>
                  <a:pt x="10130352" y="1069515"/>
                </a:cubicBezTo>
                <a:cubicBezTo>
                  <a:pt x="10156148" y="1083771"/>
                  <a:pt x="10174477" y="1098366"/>
                  <a:pt x="10194842" y="1104136"/>
                </a:cubicBezTo>
                <a:cubicBezTo>
                  <a:pt x="10210795" y="1108549"/>
                  <a:pt x="10231160" y="1104815"/>
                  <a:pt x="10246434" y="1098027"/>
                </a:cubicBezTo>
                <a:cubicBezTo>
                  <a:pt x="10258992" y="1092596"/>
                  <a:pt x="10267138" y="1077661"/>
                  <a:pt x="10278339" y="1065442"/>
                </a:cubicBezTo>
                <a:cubicBezTo>
                  <a:pt x="10263405" y="1039307"/>
                  <a:pt x="10207740" y="1051526"/>
                  <a:pt x="10220977" y="986357"/>
                </a:cubicBezTo>
                <a:cubicBezTo>
                  <a:pt x="10229123" y="946984"/>
                  <a:pt x="10258314" y="958185"/>
                  <a:pt x="10265441" y="937141"/>
                </a:cubicBezTo>
                <a:cubicBezTo>
                  <a:pt x="10314997" y="961919"/>
                  <a:pt x="10322464" y="915758"/>
                  <a:pt x="10342490" y="891319"/>
                </a:cubicBezTo>
                <a:cubicBezTo>
                  <a:pt x="10355388" y="924243"/>
                  <a:pt x="10368286" y="957506"/>
                  <a:pt x="10381184" y="990770"/>
                </a:cubicBezTo>
                <a:cubicBezTo>
                  <a:pt x="10386275" y="988733"/>
                  <a:pt x="10391367" y="986697"/>
                  <a:pt x="10396458" y="984660"/>
                </a:cubicBezTo>
                <a:cubicBezTo>
                  <a:pt x="10392385" y="974138"/>
                  <a:pt x="10388651" y="963616"/>
                  <a:pt x="10384578" y="952755"/>
                </a:cubicBezTo>
                <a:cubicBezTo>
                  <a:pt x="10435152" y="928316"/>
                  <a:pt x="10435152" y="928316"/>
                  <a:pt x="10461288" y="978890"/>
                </a:cubicBezTo>
                <a:cubicBezTo>
                  <a:pt x="10497605" y="972101"/>
                  <a:pt x="10544446" y="948003"/>
                  <a:pt x="10565829" y="962258"/>
                </a:cubicBezTo>
                <a:cubicBezTo>
                  <a:pt x="10609953" y="991788"/>
                  <a:pt x="10651702" y="973120"/>
                  <a:pt x="10691754" y="982284"/>
                </a:cubicBezTo>
                <a:cubicBezTo>
                  <a:pt x="10707368" y="986018"/>
                  <a:pt x="10712119" y="1037270"/>
                  <a:pt x="10726036" y="1080037"/>
                </a:cubicBezTo>
                <a:cubicBezTo>
                  <a:pt x="10683608" y="1071552"/>
                  <a:pt x="10659509" y="1066800"/>
                  <a:pt x="10635410" y="1062048"/>
                </a:cubicBezTo>
                <a:cubicBezTo>
                  <a:pt x="10568884" y="1049150"/>
                  <a:pt x="10503036" y="1031840"/>
                  <a:pt x="10435831" y="1026409"/>
                </a:cubicBezTo>
                <a:cubicBezTo>
                  <a:pt x="10405962" y="1024033"/>
                  <a:pt x="10374396" y="1046095"/>
                  <a:pt x="10343508" y="1056957"/>
                </a:cubicBezTo>
                <a:cubicBezTo>
                  <a:pt x="10366250" y="1122465"/>
                  <a:pt x="10390688" y="1130951"/>
                  <a:pt x="10441940" y="1105155"/>
                </a:cubicBezTo>
                <a:cubicBezTo>
                  <a:pt x="10454838" y="1098706"/>
                  <a:pt x="10473846" y="1100403"/>
                  <a:pt x="10488780" y="1103797"/>
                </a:cubicBezTo>
                <a:cubicBezTo>
                  <a:pt x="10550555" y="1117713"/>
                  <a:pt x="10566168" y="1114658"/>
                  <a:pt x="10588570" y="1089541"/>
                </a:cubicBezTo>
                <a:cubicBezTo>
                  <a:pt x="10606559" y="1103457"/>
                  <a:pt x="10626924" y="1130951"/>
                  <a:pt x="10639823" y="1127556"/>
                </a:cubicBezTo>
                <a:cubicBezTo>
                  <a:pt x="10734860" y="1102779"/>
                  <a:pt x="10820394" y="1157765"/>
                  <a:pt x="10913056" y="1153692"/>
                </a:cubicBezTo>
                <a:cubicBezTo>
                  <a:pt x="10981959" y="1150637"/>
                  <a:pt x="11051540" y="1160480"/>
                  <a:pt x="11120782" y="1167268"/>
                </a:cubicBezTo>
                <a:cubicBezTo>
                  <a:pt x="11138771" y="1168966"/>
                  <a:pt x="11155403" y="1184579"/>
                  <a:pt x="11173392" y="1187634"/>
                </a:cubicBezTo>
                <a:cubicBezTo>
                  <a:pt x="11212425" y="1194422"/>
                  <a:pt x="11252817" y="1193743"/>
                  <a:pt x="11291172" y="1202568"/>
                </a:cubicBezTo>
                <a:cubicBezTo>
                  <a:pt x="11339369" y="1213769"/>
                  <a:pt x="11381118" y="1253481"/>
                  <a:pt x="11437462" y="1225988"/>
                </a:cubicBezTo>
                <a:cubicBezTo>
                  <a:pt x="11444250" y="1222594"/>
                  <a:pt x="11466313" y="1251105"/>
                  <a:pt x="11482945" y="1254839"/>
                </a:cubicBezTo>
                <a:cubicBezTo>
                  <a:pt x="11544040" y="1266040"/>
                  <a:pt x="11605475" y="1277580"/>
                  <a:pt x="11683882" y="1291836"/>
                </a:cubicBezTo>
                <a:cubicBezTo>
                  <a:pt x="11661141" y="1306092"/>
                  <a:pt x="11648921" y="1320687"/>
                  <a:pt x="11638060" y="1319668"/>
                </a:cubicBezTo>
                <a:cubicBezTo>
                  <a:pt x="11596651" y="1315595"/>
                  <a:pt x="11555580" y="1306431"/>
                  <a:pt x="11514171" y="1299982"/>
                </a:cubicBezTo>
                <a:cubicBezTo>
                  <a:pt x="11472082" y="1293194"/>
                  <a:pt x="11429316" y="1280296"/>
                  <a:pt x="11387567" y="1282672"/>
                </a:cubicBezTo>
                <a:cubicBezTo>
                  <a:pt x="11339369" y="1285387"/>
                  <a:pt x="11291850" y="1301340"/>
                  <a:pt x="11243992" y="1311862"/>
                </a:cubicBezTo>
                <a:cubicBezTo>
                  <a:pt x="11286759" y="1334264"/>
                  <a:pt x="11261303" y="1428283"/>
                  <a:pt x="11353965" y="1422852"/>
                </a:cubicBezTo>
                <a:cubicBezTo>
                  <a:pt x="11344800" y="1395699"/>
                  <a:pt x="11336994" y="1372618"/>
                  <a:pt x="11322059" y="1328833"/>
                </a:cubicBezTo>
                <a:cubicBezTo>
                  <a:pt x="11365505" y="1343428"/>
                  <a:pt x="11393337" y="1352592"/>
                  <a:pt x="11433389" y="1366169"/>
                </a:cubicBezTo>
                <a:cubicBezTo>
                  <a:pt x="11493127" y="1336979"/>
                  <a:pt x="11631271" y="1358702"/>
                  <a:pt x="11693386" y="1414367"/>
                </a:cubicBezTo>
                <a:cubicBezTo>
                  <a:pt x="11709338" y="1428623"/>
                  <a:pt x="11734116" y="1433374"/>
                  <a:pt x="11755160" y="1442539"/>
                </a:cubicBezTo>
                <a:cubicBezTo>
                  <a:pt x="11757536" y="1436769"/>
                  <a:pt x="11759912" y="1431338"/>
                  <a:pt x="11762627" y="1425568"/>
                </a:cubicBezTo>
                <a:cubicBezTo>
                  <a:pt x="11748711" y="1415725"/>
                  <a:pt x="11734455" y="1405881"/>
                  <a:pt x="11720539" y="1396038"/>
                </a:cubicBezTo>
                <a:cubicBezTo>
                  <a:pt x="11722915" y="1390947"/>
                  <a:pt x="11724951" y="1385856"/>
                  <a:pt x="11727328" y="1380425"/>
                </a:cubicBezTo>
                <a:cubicBezTo>
                  <a:pt x="11750408" y="1390607"/>
                  <a:pt x="11775186" y="1398414"/>
                  <a:pt x="11795891" y="1411991"/>
                </a:cubicBezTo>
                <a:cubicBezTo>
                  <a:pt x="11819310" y="1427265"/>
                  <a:pt x="11836960" y="1452043"/>
                  <a:pt x="11861059" y="1464941"/>
                </a:cubicBezTo>
                <a:cubicBezTo>
                  <a:pt x="11884479" y="1477499"/>
                  <a:pt x="11912991" y="1480893"/>
                  <a:pt x="11939466" y="1488021"/>
                </a:cubicBezTo>
                <a:cubicBezTo>
                  <a:pt x="11939466" y="1488021"/>
                  <a:pt x="11936411" y="1487682"/>
                  <a:pt x="11936411" y="1487682"/>
                </a:cubicBezTo>
                <a:cubicBezTo>
                  <a:pt x="12021605" y="1496507"/>
                  <a:pt x="12106800" y="1505671"/>
                  <a:pt x="12192334" y="1514496"/>
                </a:cubicBezTo>
                <a:cubicBezTo>
                  <a:pt x="12192673" y="1519587"/>
                  <a:pt x="12192673" y="1525018"/>
                  <a:pt x="12193013" y="1530109"/>
                </a:cubicBezTo>
                <a:cubicBezTo>
                  <a:pt x="12185546" y="1534522"/>
                  <a:pt x="12177739" y="1543686"/>
                  <a:pt x="12170611" y="1543007"/>
                </a:cubicBezTo>
                <a:cubicBezTo>
                  <a:pt x="12110873" y="1536898"/>
                  <a:pt x="12051475" y="1530109"/>
                  <a:pt x="11992076" y="1521963"/>
                </a:cubicBezTo>
                <a:cubicBezTo>
                  <a:pt x="11967298" y="1518569"/>
                  <a:pt x="11943199" y="1507368"/>
                  <a:pt x="11919101" y="1507368"/>
                </a:cubicBezTo>
                <a:cubicBezTo>
                  <a:pt x="11895680" y="1507368"/>
                  <a:pt x="11872599" y="1517890"/>
                  <a:pt x="11840015" y="1526036"/>
                </a:cubicBezTo>
                <a:cubicBezTo>
                  <a:pt x="11800982" y="1487003"/>
                  <a:pt x="11786387" y="1486664"/>
                  <a:pt x="11766700" y="1533843"/>
                </a:cubicBezTo>
                <a:cubicBezTo>
                  <a:pt x="11699495" y="1529770"/>
                  <a:pt x="11628216" y="1539274"/>
                  <a:pt x="11589183" y="1473766"/>
                </a:cubicBezTo>
                <a:cubicBezTo>
                  <a:pt x="11570854" y="1491076"/>
                  <a:pt x="11559993" y="1509744"/>
                  <a:pt x="11549132" y="1509744"/>
                </a:cubicBezTo>
                <a:cubicBezTo>
                  <a:pt x="11525032" y="1510084"/>
                  <a:pt x="11500933" y="1500580"/>
                  <a:pt x="11459864" y="1491415"/>
                </a:cubicBezTo>
                <a:cubicBezTo>
                  <a:pt x="11354982" y="1493791"/>
                  <a:pt x="11230076" y="1496507"/>
                  <a:pt x="11091931" y="1456795"/>
                </a:cubicBezTo>
                <a:cubicBezTo>
                  <a:pt x="11126213" y="1444915"/>
                  <a:pt x="11148275" y="1437108"/>
                  <a:pt x="11170338" y="1429301"/>
                </a:cubicBezTo>
                <a:cubicBezTo>
                  <a:pt x="11141147" y="1387213"/>
                  <a:pt x="11105169" y="1360738"/>
                  <a:pt x="11049503" y="1379746"/>
                </a:cubicBezTo>
                <a:cubicBezTo>
                  <a:pt x="11046449" y="1390947"/>
                  <a:pt x="11042036" y="1406560"/>
                  <a:pt x="11037963" y="1421155"/>
                </a:cubicBezTo>
                <a:cubicBezTo>
                  <a:pt x="11055613" y="1430999"/>
                  <a:pt x="11072924" y="1440502"/>
                  <a:pt x="11090234" y="1450006"/>
                </a:cubicBezTo>
                <a:cubicBezTo>
                  <a:pt x="11089216" y="1455437"/>
                  <a:pt x="11088537" y="1460528"/>
                  <a:pt x="11087519" y="1465959"/>
                </a:cubicBezTo>
                <a:cubicBezTo>
                  <a:pt x="11051201" y="1465959"/>
                  <a:pt x="11014883" y="1465959"/>
                  <a:pt x="10978565" y="1465959"/>
                </a:cubicBezTo>
                <a:cubicBezTo>
                  <a:pt x="10976868" y="1470032"/>
                  <a:pt x="10975171" y="1474105"/>
                  <a:pt x="10973473" y="1478178"/>
                </a:cubicBezTo>
                <a:cubicBezTo>
                  <a:pt x="10986032" y="1487682"/>
                  <a:pt x="10998590" y="1497186"/>
                  <a:pt x="11010470" y="1506011"/>
                </a:cubicBezTo>
                <a:cubicBezTo>
                  <a:pt x="10954466" y="1526376"/>
                  <a:pt x="10930706" y="1510423"/>
                  <a:pt x="10956502" y="1451703"/>
                </a:cubicBezTo>
                <a:cubicBezTo>
                  <a:pt x="10974831" y="1409954"/>
                  <a:pt x="10962612" y="1376352"/>
                  <a:pt x="10968042" y="1340034"/>
                </a:cubicBezTo>
                <a:cubicBezTo>
                  <a:pt x="10855355" y="1345464"/>
                  <a:pt x="10833292" y="1362096"/>
                  <a:pt x="10840421" y="1439484"/>
                </a:cubicBezTo>
                <a:cubicBezTo>
                  <a:pt x="10812249" y="1439484"/>
                  <a:pt x="10784076" y="1439484"/>
                  <a:pt x="10758281" y="1439484"/>
                </a:cubicBezTo>
                <a:cubicBezTo>
                  <a:pt x="10750474" y="1406221"/>
                  <a:pt x="10743346" y="1377031"/>
                  <a:pt x="10736557" y="1347501"/>
                </a:cubicBezTo>
                <a:cubicBezTo>
                  <a:pt x="10733842" y="1347840"/>
                  <a:pt x="10731127" y="1347840"/>
                  <a:pt x="10728412" y="1348180"/>
                </a:cubicBezTo>
                <a:cubicBezTo>
                  <a:pt x="10728412" y="1372958"/>
                  <a:pt x="10728412" y="1398075"/>
                  <a:pt x="10728412" y="1423531"/>
                </a:cubicBezTo>
                <a:cubicBezTo>
                  <a:pt x="10680553" y="1436769"/>
                  <a:pt x="10637107" y="1448648"/>
                  <a:pt x="10590606" y="1461546"/>
                </a:cubicBezTo>
                <a:cubicBezTo>
                  <a:pt x="10574654" y="1448988"/>
                  <a:pt x="10555646" y="1434053"/>
                  <a:pt x="10524080" y="1409276"/>
                </a:cubicBezTo>
                <a:cubicBezTo>
                  <a:pt x="10566508" y="1398414"/>
                  <a:pt x="10588909" y="1392983"/>
                  <a:pt x="10622173" y="1384498"/>
                </a:cubicBezTo>
                <a:cubicBezTo>
                  <a:pt x="10580764" y="1361078"/>
                  <a:pt x="10565490" y="1304055"/>
                  <a:pt x="10510164" y="1339694"/>
                </a:cubicBezTo>
                <a:cubicBezTo>
                  <a:pt x="10512879" y="1367527"/>
                  <a:pt x="10515595" y="1395020"/>
                  <a:pt x="10519328" y="1434393"/>
                </a:cubicBezTo>
                <a:cubicBezTo>
                  <a:pt x="10496247" y="1429301"/>
                  <a:pt x="10476222" y="1425228"/>
                  <a:pt x="10456535" y="1420816"/>
                </a:cubicBezTo>
                <a:cubicBezTo>
                  <a:pt x="10460608" y="1409954"/>
                  <a:pt x="10464342" y="1398754"/>
                  <a:pt x="10468755" y="1386874"/>
                </a:cubicBezTo>
                <a:cubicBezTo>
                  <a:pt x="10437188" y="1376012"/>
                  <a:pt x="10408677" y="1392983"/>
                  <a:pt x="10404943" y="1426247"/>
                </a:cubicBezTo>
                <a:cubicBezTo>
                  <a:pt x="10401889" y="1451364"/>
                  <a:pt x="10421236" y="1478857"/>
                  <a:pt x="10430400" y="1505671"/>
                </a:cubicBezTo>
                <a:cubicBezTo>
                  <a:pt x="10436170" y="1505671"/>
                  <a:pt x="10441940" y="1505332"/>
                  <a:pt x="10447711" y="1505332"/>
                </a:cubicBezTo>
                <a:cubicBezTo>
                  <a:pt x="10432437" y="1526376"/>
                  <a:pt x="10417163" y="1547420"/>
                  <a:pt x="10401889" y="1568464"/>
                </a:cubicBezTo>
                <a:cubicBezTo>
                  <a:pt x="10385257" y="1550135"/>
                  <a:pt x="10368286" y="1531467"/>
                  <a:pt x="10346902" y="1507708"/>
                </a:cubicBezTo>
                <a:cubicBezTo>
                  <a:pt x="10338756" y="1521285"/>
                  <a:pt x="10329592" y="1535880"/>
                  <a:pt x="10319070" y="1553190"/>
                </a:cubicBezTo>
                <a:cubicBezTo>
                  <a:pt x="10308887" y="1540971"/>
                  <a:pt x="10297347" y="1527394"/>
                  <a:pt x="10290559" y="1519587"/>
                </a:cubicBezTo>
                <a:cubicBezTo>
                  <a:pt x="10238287" y="1536219"/>
                  <a:pt x="10191108" y="1555566"/>
                  <a:pt x="10142571" y="1564391"/>
                </a:cubicBezTo>
                <a:cubicBezTo>
                  <a:pt x="10128994" y="1566767"/>
                  <a:pt x="10109987" y="1538595"/>
                  <a:pt x="10095731" y="1526376"/>
                </a:cubicBezTo>
                <a:cubicBezTo>
                  <a:pt x="10026489" y="1586114"/>
                  <a:pt x="9938240" y="1556584"/>
                  <a:pt x="9842862" y="1553869"/>
                </a:cubicBezTo>
                <a:cubicBezTo>
                  <a:pt x="9840486" y="1578647"/>
                  <a:pt x="9837432" y="1610213"/>
                  <a:pt x="9834038" y="1641779"/>
                </a:cubicBezTo>
                <a:cubicBezTo>
                  <a:pt x="9830304" y="1643815"/>
                  <a:pt x="9826231" y="1645852"/>
                  <a:pt x="9822497" y="1647888"/>
                </a:cubicBezTo>
                <a:cubicBezTo>
                  <a:pt x="9816048" y="1630578"/>
                  <a:pt x="9809599" y="1613268"/>
                  <a:pt x="9799077" y="1584417"/>
                </a:cubicBezTo>
                <a:cubicBezTo>
                  <a:pt x="9674510" y="1563033"/>
                  <a:pt x="9538741" y="1554887"/>
                  <a:pt x="9408064" y="1591205"/>
                </a:cubicBezTo>
                <a:cubicBezTo>
                  <a:pt x="9402294" y="1611910"/>
                  <a:pt x="9395166" y="1637027"/>
                  <a:pt x="9388038" y="1662144"/>
                </a:cubicBezTo>
                <a:cubicBezTo>
                  <a:pt x="9364278" y="1647549"/>
                  <a:pt x="9340519" y="1632954"/>
                  <a:pt x="9310990" y="1614965"/>
                </a:cubicBezTo>
                <a:cubicBezTo>
                  <a:pt x="9320494" y="1632954"/>
                  <a:pt x="9327622" y="1646870"/>
                  <a:pt x="9343574" y="1677079"/>
                </a:cubicBezTo>
                <a:cubicBezTo>
                  <a:pt x="9298771" y="1675042"/>
                  <a:pt x="9262113" y="1680133"/>
                  <a:pt x="9232584" y="1668254"/>
                </a:cubicBezTo>
                <a:cubicBezTo>
                  <a:pt x="9220704" y="1663502"/>
                  <a:pt x="9224437" y="1620395"/>
                  <a:pt x="9219686" y="1583738"/>
                </a:cubicBezTo>
                <a:cubicBezTo>
                  <a:pt x="9202375" y="1585096"/>
                  <a:pt x="9172167" y="1587472"/>
                  <a:pt x="9141958" y="1590187"/>
                </a:cubicBezTo>
                <a:lnTo>
                  <a:pt x="9143655" y="1589169"/>
                </a:lnTo>
                <a:cubicBezTo>
                  <a:pt x="9117520" y="1588490"/>
                  <a:pt x="9089348" y="1593581"/>
                  <a:pt x="9065928" y="1585435"/>
                </a:cubicBezTo>
                <a:cubicBezTo>
                  <a:pt x="9038774" y="1576271"/>
                  <a:pt x="8990915" y="1565070"/>
                  <a:pt x="9038774" y="1519587"/>
                </a:cubicBezTo>
                <a:cubicBezTo>
                  <a:pt x="9040131" y="1518230"/>
                  <a:pt x="9031307" y="1505671"/>
                  <a:pt x="9031646" y="1506689"/>
                </a:cubicBezTo>
                <a:cubicBezTo>
                  <a:pt x="8986164" y="1530788"/>
                  <a:pt x="8944415" y="1552172"/>
                  <a:pt x="8903346" y="1575592"/>
                </a:cubicBezTo>
                <a:cubicBezTo>
                  <a:pt x="8896557" y="1579665"/>
                  <a:pt x="8896896" y="1591545"/>
                  <a:pt x="8894520" y="1599351"/>
                </a:cubicBezTo>
                <a:lnTo>
                  <a:pt x="8894520" y="1599351"/>
                </a:lnTo>
                <a:close/>
                <a:moveTo>
                  <a:pt x="9381250" y="862808"/>
                </a:moveTo>
                <a:cubicBezTo>
                  <a:pt x="9368012" y="858056"/>
                  <a:pt x="9354096" y="854322"/>
                  <a:pt x="9341537" y="847873"/>
                </a:cubicBezTo>
                <a:cubicBezTo>
                  <a:pt x="9333392" y="843800"/>
                  <a:pt x="9328300" y="830902"/>
                  <a:pt x="9320494" y="829545"/>
                </a:cubicBezTo>
                <a:cubicBezTo>
                  <a:pt x="9286212" y="823775"/>
                  <a:pt x="9251252" y="820720"/>
                  <a:pt x="9216970" y="816647"/>
                </a:cubicBezTo>
                <a:cubicBezTo>
                  <a:pt x="9245142" y="875706"/>
                  <a:pt x="9262452" y="885210"/>
                  <a:pt x="9353417" y="883173"/>
                </a:cubicBezTo>
                <a:cubicBezTo>
                  <a:pt x="9329997" y="901841"/>
                  <a:pt x="9315062" y="914400"/>
                  <a:pt x="9289606" y="934765"/>
                </a:cubicBezTo>
                <a:cubicBezTo>
                  <a:pt x="9334070" y="946645"/>
                  <a:pt x="9368012" y="955809"/>
                  <a:pt x="9398900" y="963955"/>
                </a:cubicBezTo>
                <a:cubicBezTo>
                  <a:pt x="9424357" y="969386"/>
                  <a:pt x="9443703" y="973459"/>
                  <a:pt x="9467123" y="978550"/>
                </a:cubicBezTo>
                <a:cubicBezTo>
                  <a:pt x="9461693" y="937820"/>
                  <a:pt x="9466445" y="902860"/>
                  <a:pt x="9522449" y="928995"/>
                </a:cubicBezTo>
                <a:cubicBezTo>
                  <a:pt x="9520073" y="881815"/>
                  <a:pt x="9496653" y="837691"/>
                  <a:pt x="9461353" y="811895"/>
                </a:cubicBezTo>
                <a:cubicBezTo>
                  <a:pt x="9469499" y="801373"/>
                  <a:pt x="9477646" y="790851"/>
                  <a:pt x="9485791" y="780329"/>
                </a:cubicBezTo>
                <a:cubicBezTo>
                  <a:pt x="9480021" y="774898"/>
                  <a:pt x="9474251" y="769467"/>
                  <a:pt x="9468481" y="764036"/>
                </a:cubicBezTo>
                <a:cubicBezTo>
                  <a:pt x="9438612" y="797639"/>
                  <a:pt x="9409083" y="830902"/>
                  <a:pt x="9379214" y="864505"/>
                </a:cubicBezTo>
                <a:cubicBezTo>
                  <a:pt x="9379552" y="864505"/>
                  <a:pt x="9381250" y="862808"/>
                  <a:pt x="9381250" y="862808"/>
                </a:cubicBezTo>
                <a:close/>
                <a:moveTo>
                  <a:pt x="10191108" y="414772"/>
                </a:moveTo>
                <a:cubicBezTo>
                  <a:pt x="10125940" y="435816"/>
                  <a:pt x="10081475" y="412057"/>
                  <a:pt x="10045836" y="367593"/>
                </a:cubicBezTo>
                <a:cubicBezTo>
                  <a:pt x="10026149" y="374042"/>
                  <a:pt x="10010197" y="379133"/>
                  <a:pt x="9994584" y="384224"/>
                </a:cubicBezTo>
                <a:cubicBezTo>
                  <a:pt x="9995941" y="434798"/>
                  <a:pt x="10033277" y="439550"/>
                  <a:pt x="10068917" y="446338"/>
                </a:cubicBezTo>
                <a:cubicBezTo>
                  <a:pt x="10104556" y="453127"/>
                  <a:pt x="10139855" y="459915"/>
                  <a:pt x="10161239" y="463988"/>
                </a:cubicBezTo>
                <a:cubicBezTo>
                  <a:pt x="10182283" y="504719"/>
                  <a:pt x="10200612" y="540698"/>
                  <a:pt x="10222335" y="583125"/>
                </a:cubicBezTo>
                <a:cubicBezTo>
                  <a:pt x="10235912" y="557669"/>
                  <a:pt x="10243718" y="543073"/>
                  <a:pt x="10250847" y="529157"/>
                </a:cubicBezTo>
                <a:cubicBezTo>
                  <a:pt x="10329931" y="544092"/>
                  <a:pt x="10345884" y="530515"/>
                  <a:pt x="10333325" y="461952"/>
                </a:cubicBezTo>
                <a:cubicBezTo>
                  <a:pt x="10296329" y="457539"/>
                  <a:pt x="10259332" y="453466"/>
                  <a:pt x="10215546" y="448375"/>
                </a:cubicBezTo>
                <a:cubicBezTo>
                  <a:pt x="10210795" y="441926"/>
                  <a:pt x="10200612" y="428010"/>
                  <a:pt x="10191108" y="414772"/>
                </a:cubicBezTo>
                <a:close/>
                <a:moveTo>
                  <a:pt x="9758007" y="291563"/>
                </a:moveTo>
                <a:cubicBezTo>
                  <a:pt x="9680280" y="291563"/>
                  <a:pt x="9607983" y="291563"/>
                  <a:pt x="9529577" y="291563"/>
                </a:cubicBezTo>
                <a:cubicBezTo>
                  <a:pt x="9528559" y="300048"/>
                  <a:pt x="9526862" y="317359"/>
                  <a:pt x="9524486" y="338742"/>
                </a:cubicBezTo>
                <a:cubicBezTo>
                  <a:pt x="9554694" y="323808"/>
                  <a:pt x="9578453" y="305479"/>
                  <a:pt x="9578114" y="357071"/>
                </a:cubicBezTo>
                <a:cubicBezTo>
                  <a:pt x="9577775" y="379812"/>
                  <a:pt x="9593049" y="402893"/>
                  <a:pt x="9605607" y="437514"/>
                </a:cubicBezTo>
                <a:cubicBezTo>
                  <a:pt x="9646677" y="357071"/>
                  <a:pt x="9705397" y="359447"/>
                  <a:pt x="9773960" y="373702"/>
                </a:cubicBezTo>
                <a:cubicBezTo>
                  <a:pt x="9767172" y="339081"/>
                  <a:pt x="9762080" y="312267"/>
                  <a:pt x="9758007" y="291563"/>
                </a:cubicBezTo>
                <a:close/>
                <a:moveTo>
                  <a:pt x="9673491" y="1038289"/>
                </a:moveTo>
                <a:cubicBezTo>
                  <a:pt x="9669757" y="1034216"/>
                  <a:pt x="9666024" y="1030482"/>
                  <a:pt x="9662290" y="1026409"/>
                </a:cubicBezTo>
                <a:cubicBezTo>
                  <a:pt x="9678243" y="1006044"/>
                  <a:pt x="9693857" y="985678"/>
                  <a:pt x="9708112" y="967350"/>
                </a:cubicBezTo>
                <a:cubicBezTo>
                  <a:pt x="9689784" y="950718"/>
                  <a:pt x="9667382" y="930013"/>
                  <a:pt x="9645319" y="909648"/>
                </a:cubicBezTo>
                <a:cubicBezTo>
                  <a:pt x="9637852" y="921188"/>
                  <a:pt x="9626312" y="937141"/>
                  <a:pt x="9616808" y="954791"/>
                </a:cubicBezTo>
                <a:cubicBezTo>
                  <a:pt x="9608323" y="970744"/>
                  <a:pt x="9602553" y="988054"/>
                  <a:pt x="9592709" y="1011135"/>
                </a:cubicBezTo>
                <a:cubicBezTo>
                  <a:pt x="9611038" y="1030821"/>
                  <a:pt x="9641246" y="1052544"/>
                  <a:pt x="9655502" y="1082074"/>
                </a:cubicBezTo>
                <a:cubicBezTo>
                  <a:pt x="9669418" y="1110585"/>
                  <a:pt x="9666703" y="1146903"/>
                  <a:pt x="9673831" y="1198495"/>
                </a:cubicBezTo>
                <a:cubicBezTo>
                  <a:pt x="9694535" y="1134345"/>
                  <a:pt x="9710488" y="1084789"/>
                  <a:pt x="9729156" y="1027766"/>
                </a:cubicBezTo>
                <a:cubicBezTo>
                  <a:pt x="9700985" y="1033197"/>
                  <a:pt x="9687068" y="1035913"/>
                  <a:pt x="9673491" y="1038289"/>
                </a:cubicBezTo>
                <a:close/>
                <a:moveTo>
                  <a:pt x="7697383" y="1910600"/>
                </a:moveTo>
                <a:cubicBezTo>
                  <a:pt x="7715372" y="1896005"/>
                  <a:pt x="7734041" y="1882768"/>
                  <a:pt x="7749654" y="1867154"/>
                </a:cubicBezTo>
                <a:cubicBezTo>
                  <a:pt x="7757800" y="1859008"/>
                  <a:pt x="7768322" y="1842037"/>
                  <a:pt x="7765267" y="1835588"/>
                </a:cubicBezTo>
                <a:cubicBezTo>
                  <a:pt x="7759157" y="1823369"/>
                  <a:pt x="7734041" y="1807416"/>
                  <a:pt x="7733361" y="1808095"/>
                </a:cubicBezTo>
                <a:cubicBezTo>
                  <a:pt x="7701456" y="1843056"/>
                  <a:pt x="7622710" y="1800967"/>
                  <a:pt x="7617958" y="1875300"/>
                </a:cubicBezTo>
                <a:cubicBezTo>
                  <a:pt x="7644433" y="1886841"/>
                  <a:pt x="7669890" y="1898381"/>
                  <a:pt x="7697383" y="1910600"/>
                </a:cubicBezTo>
                <a:close/>
                <a:moveTo>
                  <a:pt x="9416889" y="778292"/>
                </a:moveTo>
                <a:cubicBezTo>
                  <a:pt x="9417568" y="770825"/>
                  <a:pt x="9418247" y="763358"/>
                  <a:pt x="9419265" y="755890"/>
                </a:cubicBezTo>
                <a:cubicBezTo>
                  <a:pt x="9401955" y="754872"/>
                  <a:pt x="9384305" y="752157"/>
                  <a:pt x="9366994" y="752836"/>
                </a:cubicBezTo>
                <a:cubicBezTo>
                  <a:pt x="9323888" y="754533"/>
                  <a:pt x="9286891" y="756230"/>
                  <a:pt x="9266865" y="701583"/>
                </a:cubicBezTo>
                <a:cubicBezTo>
                  <a:pt x="9254985" y="668999"/>
                  <a:pt x="9218667" y="666962"/>
                  <a:pt x="9190495" y="707014"/>
                </a:cubicBezTo>
                <a:cubicBezTo>
                  <a:pt x="9233601" y="738580"/>
                  <a:pt x="9273993" y="768449"/>
                  <a:pt x="9313365" y="796960"/>
                </a:cubicBezTo>
                <a:cubicBezTo>
                  <a:pt x="9329997" y="786778"/>
                  <a:pt x="9343574" y="772522"/>
                  <a:pt x="9359187" y="770146"/>
                </a:cubicBezTo>
                <a:cubicBezTo>
                  <a:pt x="9377516" y="767770"/>
                  <a:pt x="9397542" y="775237"/>
                  <a:pt x="9416889" y="778292"/>
                </a:cubicBezTo>
                <a:close/>
                <a:moveTo>
                  <a:pt x="9953174" y="1216145"/>
                </a:moveTo>
                <a:cubicBezTo>
                  <a:pt x="9968109" y="1250427"/>
                  <a:pt x="9995601" y="1282672"/>
                  <a:pt x="9990171" y="1308128"/>
                </a:cubicBezTo>
                <a:cubicBezTo>
                  <a:pt x="9980327" y="1352932"/>
                  <a:pt x="10010536" y="1357005"/>
                  <a:pt x="10033277" y="1366169"/>
                </a:cubicBezTo>
                <a:cubicBezTo>
                  <a:pt x="10043120" y="1370242"/>
                  <a:pt x="10072990" y="1351913"/>
                  <a:pt x="10072311" y="1349877"/>
                </a:cubicBezTo>
                <a:cubicBezTo>
                  <a:pt x="10065862" y="1326796"/>
                  <a:pt x="10059752" y="1300661"/>
                  <a:pt x="10044139" y="1284369"/>
                </a:cubicBezTo>
                <a:cubicBezTo>
                  <a:pt x="10021398" y="1260270"/>
                  <a:pt x="9990510" y="1243299"/>
                  <a:pt x="9953174" y="1216145"/>
                </a:cubicBezTo>
                <a:close/>
                <a:moveTo>
                  <a:pt x="10620136" y="591950"/>
                </a:moveTo>
                <a:cubicBezTo>
                  <a:pt x="10585855" y="527800"/>
                  <a:pt x="10553610" y="468061"/>
                  <a:pt x="10514915" y="395086"/>
                </a:cubicBezTo>
                <a:cubicBezTo>
                  <a:pt x="10498284" y="501664"/>
                  <a:pt x="10545124" y="585501"/>
                  <a:pt x="10620136" y="591950"/>
                </a:cubicBezTo>
                <a:close/>
                <a:moveTo>
                  <a:pt x="9378195" y="1116016"/>
                </a:moveTo>
                <a:cubicBezTo>
                  <a:pt x="9393129" y="1088523"/>
                  <a:pt x="9407725" y="1062387"/>
                  <a:pt x="9426732" y="1027766"/>
                </a:cubicBezTo>
                <a:cubicBezTo>
                  <a:pt x="9401955" y="1042022"/>
                  <a:pt x="9383965" y="1052205"/>
                  <a:pt x="9362242" y="1064424"/>
                </a:cubicBezTo>
                <a:cubicBezTo>
                  <a:pt x="9356133" y="1044059"/>
                  <a:pt x="9351381" y="1028785"/>
                  <a:pt x="9342556" y="999255"/>
                </a:cubicBezTo>
                <a:cubicBezTo>
                  <a:pt x="9316760" y="1024712"/>
                  <a:pt x="9296055" y="1044737"/>
                  <a:pt x="9278066" y="1062727"/>
                </a:cubicBezTo>
                <a:cubicBezTo>
                  <a:pt x="9299789" y="1089881"/>
                  <a:pt x="9313026" y="1106173"/>
                  <a:pt x="9324566" y="1120768"/>
                </a:cubicBezTo>
                <a:cubicBezTo>
                  <a:pt x="9329658" y="1110925"/>
                  <a:pt x="9335089" y="1100063"/>
                  <a:pt x="9341877" y="1086486"/>
                </a:cubicBezTo>
                <a:cubicBezTo>
                  <a:pt x="9356811" y="1098366"/>
                  <a:pt x="9368352" y="1107870"/>
                  <a:pt x="9378195" y="1116016"/>
                </a:cubicBezTo>
                <a:close/>
                <a:moveTo>
                  <a:pt x="9393129" y="641166"/>
                </a:moveTo>
                <a:cubicBezTo>
                  <a:pt x="9386341" y="717196"/>
                  <a:pt x="9395845" y="726361"/>
                  <a:pt x="9481040" y="723985"/>
                </a:cubicBezTo>
                <a:cubicBezTo>
                  <a:pt x="9500387" y="644560"/>
                  <a:pt x="9437254" y="653046"/>
                  <a:pt x="9393129" y="641166"/>
                </a:cubicBezTo>
                <a:close/>
                <a:moveTo>
                  <a:pt x="10085548" y="1125180"/>
                </a:moveTo>
                <a:cubicBezTo>
                  <a:pt x="10079778" y="1095651"/>
                  <a:pt x="10074008" y="1082753"/>
                  <a:pt x="10076384" y="1071552"/>
                </a:cubicBezTo>
                <a:cubicBezTo>
                  <a:pt x="10079099" y="1059333"/>
                  <a:pt x="10093355" y="1049829"/>
                  <a:pt x="10095392" y="1037610"/>
                </a:cubicBezTo>
                <a:cubicBezTo>
                  <a:pt x="10097428" y="1024712"/>
                  <a:pt x="10090979" y="1010456"/>
                  <a:pt x="10088264" y="996879"/>
                </a:cubicBezTo>
                <a:cubicBezTo>
                  <a:pt x="10078081" y="999934"/>
                  <a:pt x="10064165" y="999934"/>
                  <a:pt x="10058734" y="1006722"/>
                </a:cubicBezTo>
                <a:cubicBezTo>
                  <a:pt x="10040406" y="1029803"/>
                  <a:pt x="10025132" y="1054920"/>
                  <a:pt x="10002730" y="1088183"/>
                </a:cubicBezTo>
                <a:cubicBezTo>
                  <a:pt x="10026489" y="1099045"/>
                  <a:pt x="10049909" y="1109567"/>
                  <a:pt x="10085548" y="1125180"/>
                </a:cubicBezTo>
                <a:close/>
                <a:moveTo>
                  <a:pt x="9519733" y="1030821"/>
                </a:moveTo>
                <a:cubicBezTo>
                  <a:pt x="9491222" y="1044398"/>
                  <a:pt x="9464069" y="1056278"/>
                  <a:pt x="9438272" y="1070194"/>
                </a:cubicBezTo>
                <a:cubicBezTo>
                  <a:pt x="9432163" y="1073588"/>
                  <a:pt x="9429787" y="1083771"/>
                  <a:pt x="9425714" y="1090559"/>
                </a:cubicBezTo>
                <a:cubicBezTo>
                  <a:pt x="9433181" y="1094632"/>
                  <a:pt x="9440988" y="1102100"/>
                  <a:pt x="9448455" y="1102100"/>
                </a:cubicBezTo>
                <a:cubicBezTo>
                  <a:pt x="9476627" y="1101760"/>
                  <a:pt x="9505138" y="1098706"/>
                  <a:pt x="9536704" y="1096330"/>
                </a:cubicBezTo>
                <a:cubicBezTo>
                  <a:pt x="9532292" y="1079358"/>
                  <a:pt x="9526862" y="1057975"/>
                  <a:pt x="9519733" y="1030821"/>
                </a:cubicBezTo>
                <a:close/>
                <a:moveTo>
                  <a:pt x="10328574" y="1467995"/>
                </a:moveTo>
                <a:cubicBezTo>
                  <a:pt x="10377450" y="1430659"/>
                  <a:pt x="10377450" y="1430659"/>
                  <a:pt x="10342490" y="1392983"/>
                </a:cubicBezTo>
                <a:cubicBezTo>
                  <a:pt x="10299723" y="1407239"/>
                  <a:pt x="10260011" y="1420476"/>
                  <a:pt x="10230142" y="1430320"/>
                </a:cubicBezTo>
                <a:cubicBezTo>
                  <a:pt x="10259671" y="1441521"/>
                  <a:pt x="10291577" y="1453740"/>
                  <a:pt x="10328574" y="1467995"/>
                </a:cubicBezTo>
                <a:close/>
                <a:moveTo>
                  <a:pt x="10697864" y="430725"/>
                </a:moveTo>
                <a:cubicBezTo>
                  <a:pt x="10728751" y="447696"/>
                  <a:pt x="10755226" y="462291"/>
                  <a:pt x="10781701" y="476886"/>
                </a:cubicBezTo>
                <a:cubicBezTo>
                  <a:pt x="10785774" y="463988"/>
                  <a:pt x="10797653" y="445999"/>
                  <a:pt x="10792902" y="439211"/>
                </a:cubicBezTo>
                <a:cubicBezTo>
                  <a:pt x="10772197" y="409681"/>
                  <a:pt x="10745383" y="389655"/>
                  <a:pt x="10697864" y="430725"/>
                </a:cubicBezTo>
                <a:close/>
                <a:moveTo>
                  <a:pt x="8047665" y="1687261"/>
                </a:moveTo>
                <a:cubicBezTo>
                  <a:pt x="8005916" y="1630239"/>
                  <a:pt x="7975368" y="1633633"/>
                  <a:pt x="7945499" y="1708305"/>
                </a:cubicBezTo>
                <a:cubicBezTo>
                  <a:pt x="7986569" y="1699481"/>
                  <a:pt x="8016778" y="1693371"/>
                  <a:pt x="8047665" y="1687261"/>
                </a:cubicBezTo>
                <a:close/>
                <a:moveTo>
                  <a:pt x="9341537" y="626232"/>
                </a:moveTo>
                <a:cubicBezTo>
                  <a:pt x="9312008" y="642184"/>
                  <a:pt x="9288249" y="685291"/>
                  <a:pt x="9303183" y="701583"/>
                </a:cubicBezTo>
                <a:cubicBezTo>
                  <a:pt x="9313705" y="713463"/>
                  <a:pt x="9338822" y="713123"/>
                  <a:pt x="9357490" y="718215"/>
                </a:cubicBezTo>
                <a:cubicBezTo>
                  <a:pt x="9351041" y="681897"/>
                  <a:pt x="9346969" y="656779"/>
                  <a:pt x="9341537" y="626232"/>
                </a:cubicBezTo>
                <a:close/>
                <a:moveTo>
                  <a:pt x="8916922" y="917455"/>
                </a:moveTo>
                <a:cubicBezTo>
                  <a:pt x="8909794" y="908290"/>
                  <a:pt x="8902666" y="899126"/>
                  <a:pt x="8895539" y="889962"/>
                </a:cubicBezTo>
                <a:cubicBezTo>
                  <a:pt x="8874495" y="904896"/>
                  <a:pt x="8853450" y="920170"/>
                  <a:pt x="8832406" y="935105"/>
                </a:cubicBezTo>
                <a:cubicBezTo>
                  <a:pt x="8841570" y="944948"/>
                  <a:pt x="8857184" y="964295"/>
                  <a:pt x="8859221" y="962937"/>
                </a:cubicBezTo>
                <a:cubicBezTo>
                  <a:pt x="8879586" y="949700"/>
                  <a:pt x="8897914" y="933068"/>
                  <a:pt x="8916922" y="917455"/>
                </a:cubicBezTo>
                <a:close/>
                <a:moveTo>
                  <a:pt x="9395506" y="281719"/>
                </a:moveTo>
                <a:cubicBezTo>
                  <a:pt x="9433521" y="289865"/>
                  <a:pt x="9458299" y="295296"/>
                  <a:pt x="9482737" y="300727"/>
                </a:cubicBezTo>
                <a:cubicBezTo>
                  <a:pt x="9485113" y="294957"/>
                  <a:pt x="9487488" y="289526"/>
                  <a:pt x="9489864" y="283756"/>
                </a:cubicBezTo>
                <a:cubicBezTo>
                  <a:pt x="9482058" y="270518"/>
                  <a:pt x="9474251" y="256942"/>
                  <a:pt x="9465426" y="242347"/>
                </a:cubicBezTo>
                <a:cubicBezTo>
                  <a:pt x="9444382" y="253887"/>
                  <a:pt x="9428430" y="262712"/>
                  <a:pt x="9395506" y="281719"/>
                </a:cubicBezTo>
                <a:close/>
                <a:moveTo>
                  <a:pt x="11040679" y="1299643"/>
                </a:moveTo>
                <a:cubicBezTo>
                  <a:pt x="11043733" y="1294551"/>
                  <a:pt x="11047128" y="1289460"/>
                  <a:pt x="11050183" y="1284369"/>
                </a:cubicBezTo>
                <a:cubicBezTo>
                  <a:pt x="11043395" y="1269774"/>
                  <a:pt x="11038982" y="1252803"/>
                  <a:pt x="11028799" y="1240923"/>
                </a:cubicBezTo>
                <a:cubicBezTo>
                  <a:pt x="11022011" y="1232777"/>
                  <a:pt x="11007416" y="1229383"/>
                  <a:pt x="10995876" y="1228025"/>
                </a:cubicBezTo>
                <a:cubicBezTo>
                  <a:pt x="10993160" y="1227685"/>
                  <a:pt x="10982977" y="1249069"/>
                  <a:pt x="10985693" y="1251784"/>
                </a:cubicBezTo>
                <a:cubicBezTo>
                  <a:pt x="11002664" y="1269095"/>
                  <a:pt x="11022011" y="1284029"/>
                  <a:pt x="11040679" y="1299643"/>
                </a:cubicBezTo>
                <a:close/>
              </a:path>
            </a:pathLst>
          </a:custGeom>
          <a:solidFill>
            <a:schemeClr val="bg1">
              <a:alpha val="8000"/>
            </a:schemeClr>
          </a:solidFill>
          <a:ln w="339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+mn-ea"/>
              <a:ea typeface="+mn-ea"/>
            </a:endParaRPr>
          </a:p>
        </p:txBody>
      </p:sp>
      <p:cxnSp>
        <p:nvCxnSpPr>
          <p:cNvPr id="27" name="直接连接符 26"/>
          <p:cNvCxnSpPr/>
          <p:nvPr userDrawn="1"/>
        </p:nvCxnSpPr>
        <p:spPr>
          <a:xfrm>
            <a:off x="1558015" y="4442725"/>
            <a:ext cx="1659429" cy="0"/>
          </a:xfrm>
          <a:prstGeom prst="line">
            <a:avLst/>
          </a:prstGeom>
          <a:noFill/>
          <a:ln w="12700" cap="rnd">
            <a:gradFill flip="none" rotWithShape="1">
              <a:gsLst>
                <a:gs pos="0">
                  <a:srgbClr val="EEC478">
                    <a:alpha val="0"/>
                  </a:srgbClr>
                </a:gs>
                <a:gs pos="32000">
                  <a:srgbClr val="DF9540">
                    <a:alpha val="66000"/>
                  </a:srgbClr>
                </a:gs>
                <a:gs pos="15000">
                  <a:srgbClr val="DF9540">
                    <a:alpha val="48000"/>
                  </a:srgbClr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0" scaled="1"/>
              <a:tileRect/>
            </a:gra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8929402" y="4442725"/>
            <a:ext cx="1659429" cy="0"/>
          </a:xfrm>
          <a:prstGeom prst="line">
            <a:avLst/>
          </a:prstGeom>
          <a:noFill/>
          <a:ln w="12700" cap="rnd">
            <a:gradFill flip="none" rotWithShape="1">
              <a:gsLst>
                <a:gs pos="0">
                  <a:srgbClr val="EEC478">
                    <a:alpha val="0"/>
                  </a:srgbClr>
                </a:gs>
                <a:gs pos="32000">
                  <a:srgbClr val="DF9540">
                    <a:alpha val="66000"/>
                  </a:srgbClr>
                </a:gs>
                <a:gs pos="15000">
                  <a:srgbClr val="DF9540">
                    <a:alpha val="48000"/>
                  </a:srgbClr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0" scaled="1"/>
              <a:tileRect/>
            </a:gra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任意多边形: 形状 28"/>
          <p:cNvSpPr/>
          <p:nvPr userDrawn="1"/>
        </p:nvSpPr>
        <p:spPr>
          <a:xfrm>
            <a:off x="8461671" y="5202278"/>
            <a:ext cx="3281362" cy="563879"/>
          </a:xfrm>
          <a:custGeom>
            <a:avLst/>
            <a:gdLst>
              <a:gd name="connsiteX0" fmla="*/ 2265045 w 3281362"/>
              <a:gd name="connsiteY0" fmla="*/ 0 h 563879"/>
              <a:gd name="connsiteX1" fmla="*/ 1274445 w 3281362"/>
              <a:gd name="connsiteY1" fmla="*/ 0 h 563879"/>
              <a:gd name="connsiteX2" fmla="*/ 1128713 w 3281362"/>
              <a:gd name="connsiteY2" fmla="*/ 145732 h 563879"/>
              <a:gd name="connsiteX3" fmla="*/ 1128713 w 3281362"/>
              <a:gd name="connsiteY3" fmla="*/ 145732 h 563879"/>
              <a:gd name="connsiteX4" fmla="*/ 1274445 w 3281362"/>
              <a:gd name="connsiteY4" fmla="*/ 291465 h 563879"/>
              <a:gd name="connsiteX5" fmla="*/ 3145155 w 3281362"/>
              <a:gd name="connsiteY5" fmla="*/ 291465 h 563879"/>
              <a:gd name="connsiteX6" fmla="*/ 3281363 w 3281362"/>
              <a:gd name="connsiteY6" fmla="*/ 427672 h 563879"/>
              <a:gd name="connsiteX7" fmla="*/ 3281363 w 3281362"/>
              <a:gd name="connsiteY7" fmla="*/ 427672 h 563879"/>
              <a:gd name="connsiteX8" fmla="*/ 3145155 w 3281362"/>
              <a:gd name="connsiteY8" fmla="*/ 563880 h 563879"/>
              <a:gd name="connsiteX9" fmla="*/ 0 w 3281362"/>
              <a:gd name="connsiteY9" fmla="*/ 563880 h 5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362" h="563879">
                <a:moveTo>
                  <a:pt x="2265045" y="0"/>
                </a:moveTo>
                <a:lnTo>
                  <a:pt x="1274445" y="0"/>
                </a:lnTo>
                <a:cubicBezTo>
                  <a:pt x="1194435" y="0"/>
                  <a:pt x="1128713" y="64770"/>
                  <a:pt x="1128713" y="145732"/>
                </a:cubicBezTo>
                <a:lnTo>
                  <a:pt x="1128713" y="145732"/>
                </a:lnTo>
                <a:cubicBezTo>
                  <a:pt x="1128713" y="225742"/>
                  <a:pt x="1193483" y="291465"/>
                  <a:pt x="1274445" y="291465"/>
                </a:cubicBezTo>
                <a:lnTo>
                  <a:pt x="3145155" y="291465"/>
                </a:lnTo>
                <a:cubicBezTo>
                  <a:pt x="3220403" y="291465"/>
                  <a:pt x="3281363" y="352425"/>
                  <a:pt x="3281363" y="427672"/>
                </a:cubicBezTo>
                <a:lnTo>
                  <a:pt x="3281363" y="427672"/>
                </a:lnTo>
                <a:cubicBezTo>
                  <a:pt x="3281363" y="502920"/>
                  <a:pt x="3220403" y="563880"/>
                  <a:pt x="3145155" y="563880"/>
                </a:cubicBezTo>
                <a:lnTo>
                  <a:pt x="0" y="563880"/>
                </a:lnTo>
              </a:path>
            </a:pathLst>
          </a:custGeom>
          <a:noFill/>
          <a:ln w="28575" cap="rnd">
            <a:solidFill>
              <a:srgbClr val="FAC46D">
                <a:alpha val="2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30" name="图形 31"/>
          <p:cNvSpPr/>
          <p:nvPr userDrawn="1"/>
        </p:nvSpPr>
        <p:spPr>
          <a:xfrm>
            <a:off x="207412" y="4827404"/>
            <a:ext cx="1653257" cy="374569"/>
          </a:xfrm>
          <a:custGeom>
            <a:avLst/>
            <a:gdLst>
              <a:gd name="connsiteX0" fmla="*/ 1626870 w 3607117"/>
              <a:gd name="connsiteY0" fmla="*/ 0 h 817244"/>
              <a:gd name="connsiteX1" fmla="*/ 1297305 w 3607117"/>
              <a:gd name="connsiteY1" fmla="*/ 0 h 817244"/>
              <a:gd name="connsiteX2" fmla="*/ 1163955 w 3607117"/>
              <a:gd name="connsiteY2" fmla="*/ 133350 h 817244"/>
              <a:gd name="connsiteX3" fmla="*/ 1163955 w 3607117"/>
              <a:gd name="connsiteY3" fmla="*/ 133350 h 817244"/>
              <a:gd name="connsiteX4" fmla="*/ 1297305 w 3607117"/>
              <a:gd name="connsiteY4" fmla="*/ 266700 h 817244"/>
              <a:gd name="connsiteX5" fmla="*/ 2015490 w 3607117"/>
              <a:gd name="connsiteY5" fmla="*/ 266700 h 817244"/>
              <a:gd name="connsiteX6" fmla="*/ 2145030 w 3607117"/>
              <a:gd name="connsiteY6" fmla="*/ 396240 h 817244"/>
              <a:gd name="connsiteX7" fmla="*/ 2145030 w 3607117"/>
              <a:gd name="connsiteY7" fmla="*/ 396240 h 817244"/>
              <a:gd name="connsiteX8" fmla="*/ 2015490 w 3607117"/>
              <a:gd name="connsiteY8" fmla="*/ 525780 h 817244"/>
              <a:gd name="connsiteX9" fmla="*/ 145732 w 3607117"/>
              <a:gd name="connsiteY9" fmla="*/ 525780 h 817244"/>
              <a:gd name="connsiteX10" fmla="*/ 0 w 3607117"/>
              <a:gd name="connsiteY10" fmla="*/ 671513 h 817244"/>
              <a:gd name="connsiteX11" fmla="*/ 0 w 3607117"/>
              <a:gd name="connsiteY11" fmla="*/ 671513 h 817244"/>
              <a:gd name="connsiteX12" fmla="*/ 145732 w 3607117"/>
              <a:gd name="connsiteY12" fmla="*/ 817245 h 817244"/>
              <a:gd name="connsiteX13" fmla="*/ 3607117 w 3607117"/>
              <a:gd name="connsiteY13" fmla="*/ 817245 h 8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7117" h="817244">
                <a:moveTo>
                  <a:pt x="1626870" y="0"/>
                </a:moveTo>
                <a:lnTo>
                  <a:pt x="1297305" y="0"/>
                </a:lnTo>
                <a:cubicBezTo>
                  <a:pt x="1223963" y="0"/>
                  <a:pt x="1163955" y="59055"/>
                  <a:pt x="1163955" y="133350"/>
                </a:cubicBezTo>
                <a:lnTo>
                  <a:pt x="1163955" y="133350"/>
                </a:lnTo>
                <a:cubicBezTo>
                  <a:pt x="1163955" y="206692"/>
                  <a:pt x="1223010" y="266700"/>
                  <a:pt x="1297305" y="266700"/>
                </a:cubicBezTo>
                <a:lnTo>
                  <a:pt x="2015490" y="266700"/>
                </a:lnTo>
                <a:cubicBezTo>
                  <a:pt x="2086928" y="266700"/>
                  <a:pt x="2145030" y="324802"/>
                  <a:pt x="2145030" y="396240"/>
                </a:cubicBezTo>
                <a:lnTo>
                  <a:pt x="2145030" y="396240"/>
                </a:lnTo>
                <a:cubicBezTo>
                  <a:pt x="2145030" y="467677"/>
                  <a:pt x="2086928" y="525780"/>
                  <a:pt x="2015490" y="525780"/>
                </a:cubicBezTo>
                <a:lnTo>
                  <a:pt x="145732" y="525780"/>
                </a:lnTo>
                <a:cubicBezTo>
                  <a:pt x="65722" y="525780"/>
                  <a:pt x="0" y="590550"/>
                  <a:pt x="0" y="671513"/>
                </a:cubicBezTo>
                <a:lnTo>
                  <a:pt x="0" y="671513"/>
                </a:lnTo>
                <a:cubicBezTo>
                  <a:pt x="0" y="751522"/>
                  <a:pt x="64770" y="817245"/>
                  <a:pt x="145732" y="817245"/>
                </a:cubicBezTo>
                <a:lnTo>
                  <a:pt x="3607117" y="817245"/>
                </a:lnTo>
              </a:path>
            </a:pathLst>
          </a:custGeom>
          <a:noFill/>
          <a:ln w="28575" cap="rnd">
            <a:solidFill>
              <a:srgbClr val="FAC46D">
                <a:alpha val="1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1" name="文本占位符 9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340716"/>
            <a:ext cx="2933700" cy="36645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D6B256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汇报人：稿定计划</a:t>
            </a:r>
          </a:p>
        </p:txBody>
      </p:sp>
      <p:sp>
        <p:nvSpPr>
          <p:cNvPr id="92" name="任意多边形: 形状 91"/>
          <p:cNvSpPr/>
          <p:nvPr userDrawn="1"/>
        </p:nvSpPr>
        <p:spPr>
          <a:xfrm>
            <a:off x="7742991" y="6009563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blipFill>
            <a:blip r:embed="rId2"/>
            <a:stretch>
              <a:fillRect/>
            </a:stretch>
          </a:blipFill>
          <a:ln w="857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3" name="任意多边形: 形状 92"/>
          <p:cNvSpPr/>
          <p:nvPr userDrawn="1"/>
        </p:nvSpPr>
        <p:spPr>
          <a:xfrm flipH="1">
            <a:off x="705075" y="6008856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4" name="任意多边形: 形状 93"/>
          <p:cNvSpPr/>
          <p:nvPr userDrawn="1"/>
        </p:nvSpPr>
        <p:spPr>
          <a:xfrm flipH="1">
            <a:off x="7504928" y="6266772"/>
            <a:ext cx="2848947" cy="585809"/>
          </a:xfrm>
          <a:custGeom>
            <a:avLst/>
            <a:gdLst>
              <a:gd name="connsiteX0" fmla="*/ 3913321 w 3915353"/>
              <a:gd name="connsiteY0" fmla="*/ 765774 h 805086"/>
              <a:gd name="connsiteX1" fmla="*/ 3914406 w 3915353"/>
              <a:gd name="connsiteY1" fmla="*/ 791105 h 805086"/>
              <a:gd name="connsiteX2" fmla="*/ 3915120 w 3915353"/>
              <a:gd name="connsiteY2" fmla="*/ 805086 h 805086"/>
              <a:gd name="connsiteX3" fmla="*/ 3915353 w 3915353"/>
              <a:gd name="connsiteY3" fmla="*/ 805086 h 805086"/>
              <a:gd name="connsiteX4" fmla="*/ 3913886 w 3915353"/>
              <a:gd name="connsiteY4" fmla="*/ 774887 h 805086"/>
              <a:gd name="connsiteX5" fmla="*/ 3913321 w 3915353"/>
              <a:gd name="connsiteY5" fmla="*/ 765774 h 805086"/>
              <a:gd name="connsiteX6" fmla="*/ 1503561 w 3915353"/>
              <a:gd name="connsiteY6" fmla="*/ 1 h 805086"/>
              <a:gd name="connsiteX7" fmla="*/ 1380212 w 3915353"/>
              <a:gd name="connsiteY7" fmla="*/ 42982 h 805086"/>
              <a:gd name="connsiteX8" fmla="*/ 1150660 w 3915353"/>
              <a:gd name="connsiteY8" fmla="*/ 268725 h 805086"/>
              <a:gd name="connsiteX9" fmla="*/ 650597 w 3915353"/>
              <a:gd name="connsiteY9" fmla="*/ 511612 h 805086"/>
              <a:gd name="connsiteX10" fmla="*/ 390565 w 3915353"/>
              <a:gd name="connsiteY10" fmla="*/ 455415 h 805086"/>
              <a:gd name="connsiteX11" fmla="*/ 99100 w 3915353"/>
              <a:gd name="connsiteY11" fmla="*/ 664965 h 805086"/>
              <a:gd name="connsiteX12" fmla="*/ 15161 w 3915353"/>
              <a:gd name="connsiteY12" fmla="*/ 780099 h 805086"/>
              <a:gd name="connsiteX13" fmla="*/ 0 w 3915353"/>
              <a:gd name="connsiteY13" fmla="*/ 805086 h 805086"/>
              <a:gd name="connsiteX14" fmla="*/ 3882794 w 3915353"/>
              <a:gd name="connsiteY14" fmla="*/ 805086 h 805086"/>
              <a:gd name="connsiteX15" fmla="*/ 3861981 w 3915353"/>
              <a:gd name="connsiteY15" fmla="*/ 789772 h 805086"/>
              <a:gd name="connsiteX16" fmla="*/ 3268067 w 3915353"/>
              <a:gd name="connsiteY16" fmla="*/ 414457 h 805086"/>
              <a:gd name="connsiteX17" fmla="*/ 2734667 w 3915353"/>
              <a:gd name="connsiteY17" fmla="*/ 194430 h 805086"/>
              <a:gd name="connsiteX18" fmla="*/ 2306042 w 3915353"/>
              <a:gd name="connsiteY18" fmla="*/ 233482 h 805086"/>
              <a:gd name="connsiteX19" fmla="*/ 1814552 w 3915353"/>
              <a:gd name="connsiteY19" fmla="*/ 236340 h 805086"/>
              <a:gd name="connsiteX20" fmla="*/ 1615480 w 3915353"/>
              <a:gd name="connsiteY20" fmla="*/ 42030 h 805086"/>
              <a:gd name="connsiteX21" fmla="*/ 1503561 w 3915353"/>
              <a:gd name="connsiteY21" fmla="*/ 1 h 80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5353" h="805086">
                <a:moveTo>
                  <a:pt x="3913321" y="765774"/>
                </a:moveTo>
                <a:cubicBezTo>
                  <a:pt x="3913117" y="763331"/>
                  <a:pt x="3913330" y="769359"/>
                  <a:pt x="3914406" y="791105"/>
                </a:cubicBezTo>
                <a:lnTo>
                  <a:pt x="3915120" y="805086"/>
                </a:lnTo>
                <a:lnTo>
                  <a:pt x="3915353" y="805086"/>
                </a:lnTo>
                <a:lnTo>
                  <a:pt x="3913886" y="774887"/>
                </a:lnTo>
                <a:cubicBezTo>
                  <a:pt x="3913630" y="770335"/>
                  <a:pt x="3913424" y="766995"/>
                  <a:pt x="3913321" y="765774"/>
                </a:cubicBezTo>
                <a:close/>
                <a:moveTo>
                  <a:pt x="1503561" y="1"/>
                </a:moveTo>
                <a:cubicBezTo>
                  <a:pt x="1464509" y="120"/>
                  <a:pt x="1423551" y="14407"/>
                  <a:pt x="1380212" y="42982"/>
                </a:cubicBezTo>
                <a:cubicBezTo>
                  <a:pt x="1304012" y="93465"/>
                  <a:pt x="1229717" y="178237"/>
                  <a:pt x="1150660" y="268725"/>
                </a:cubicBezTo>
                <a:cubicBezTo>
                  <a:pt x="992545" y="449700"/>
                  <a:pt x="828715" y="637342"/>
                  <a:pt x="650597" y="511612"/>
                </a:cubicBezTo>
                <a:cubicBezTo>
                  <a:pt x="566777" y="453510"/>
                  <a:pt x="479147" y="434460"/>
                  <a:pt x="390565" y="455415"/>
                </a:cubicBezTo>
                <a:cubicBezTo>
                  <a:pt x="268645" y="484942"/>
                  <a:pt x="164822" y="585907"/>
                  <a:pt x="99100" y="664965"/>
                </a:cubicBezTo>
                <a:cubicBezTo>
                  <a:pt x="63381" y="707828"/>
                  <a:pt x="34806" y="749262"/>
                  <a:pt x="15161" y="780099"/>
                </a:cubicBezTo>
                <a:lnTo>
                  <a:pt x="0" y="805086"/>
                </a:lnTo>
                <a:lnTo>
                  <a:pt x="3882794" y="805086"/>
                </a:lnTo>
                <a:lnTo>
                  <a:pt x="3861981" y="789772"/>
                </a:lnTo>
                <a:cubicBezTo>
                  <a:pt x="3760450" y="716103"/>
                  <a:pt x="3527386" y="553761"/>
                  <a:pt x="3268067" y="414457"/>
                </a:cubicBezTo>
                <a:cubicBezTo>
                  <a:pt x="3064232" y="304920"/>
                  <a:pt x="2885162" y="231577"/>
                  <a:pt x="2734667" y="194430"/>
                </a:cubicBezTo>
                <a:cubicBezTo>
                  <a:pt x="2545120" y="148710"/>
                  <a:pt x="2401292" y="162045"/>
                  <a:pt x="2306042" y="233482"/>
                </a:cubicBezTo>
                <a:cubicBezTo>
                  <a:pt x="2009815" y="457320"/>
                  <a:pt x="1948855" y="387787"/>
                  <a:pt x="1814552" y="236340"/>
                </a:cubicBezTo>
                <a:cubicBezTo>
                  <a:pt x="1765022" y="180142"/>
                  <a:pt x="1703110" y="109657"/>
                  <a:pt x="1615480" y="42030"/>
                </a:cubicBezTo>
                <a:cubicBezTo>
                  <a:pt x="1579761" y="13931"/>
                  <a:pt x="1542614" y="-119"/>
                  <a:pt x="1503561" y="1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>
              <a:gsLst>
                <a:gs pos="77544">
                  <a:srgbClr val="DF9540"/>
                </a:gs>
                <a:gs pos="65976">
                  <a:srgbClr val="DF9540"/>
                </a:gs>
                <a:gs pos="53071">
                  <a:srgbClr val="EEC478"/>
                </a:gs>
                <a:gs pos="36754">
                  <a:srgbClr val="DF9540"/>
                </a:gs>
                <a:gs pos="17000">
                  <a:srgbClr val="DF9540"/>
                </a:gs>
                <a:gs pos="0">
                  <a:srgbClr val="EEC478"/>
                </a:gs>
                <a:gs pos="100000">
                  <a:srgbClr val="EEC478"/>
                </a:gs>
              </a:gsLst>
              <a:lin ang="5400000" scaled="1"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5" name="任意多边形: 形状 94"/>
          <p:cNvSpPr/>
          <p:nvPr userDrawn="1"/>
        </p:nvSpPr>
        <p:spPr>
          <a:xfrm>
            <a:off x="6220556" y="6509485"/>
            <a:ext cx="2735362" cy="366458"/>
          </a:xfrm>
          <a:custGeom>
            <a:avLst/>
            <a:gdLst>
              <a:gd name="connsiteX0" fmla="*/ 2232411 w 2735362"/>
              <a:gd name="connsiteY0" fmla="*/ 157 h 366458"/>
              <a:gd name="connsiteX1" fmla="*/ 2335611 w 2735362"/>
              <a:gd name="connsiteY1" fmla="*/ 18760 h 366458"/>
              <a:gd name="connsiteX2" fmla="*/ 2711209 w 2735362"/>
              <a:gd name="connsiteY2" fmla="*/ 309939 h 366458"/>
              <a:gd name="connsiteX3" fmla="*/ 2735362 w 2735362"/>
              <a:gd name="connsiteY3" fmla="*/ 366458 h 366458"/>
              <a:gd name="connsiteX4" fmla="*/ 0 w 2735362"/>
              <a:gd name="connsiteY4" fmla="*/ 366458 h 366458"/>
              <a:gd name="connsiteX5" fmla="*/ 31161 w 2735362"/>
              <a:gd name="connsiteY5" fmla="*/ 347623 h 366458"/>
              <a:gd name="connsiteX6" fmla="*/ 89615 w 2735362"/>
              <a:gd name="connsiteY6" fmla="*/ 317940 h 366458"/>
              <a:gd name="connsiteX7" fmla="*/ 391367 w 2735362"/>
              <a:gd name="connsiteY7" fmla="*/ 282793 h 366458"/>
              <a:gd name="connsiteX8" fmla="*/ 1156892 w 2735362"/>
              <a:gd name="connsiteY8" fmla="*/ 268220 h 366458"/>
              <a:gd name="connsiteX9" fmla="*/ 1174894 w 2735362"/>
              <a:gd name="connsiteY9" fmla="*/ 257933 h 366458"/>
              <a:gd name="connsiteX10" fmla="*/ 1438070 w 2735362"/>
              <a:gd name="connsiteY10" fmla="*/ 128488 h 366458"/>
              <a:gd name="connsiteX11" fmla="*/ 1652382 w 2735362"/>
              <a:gd name="connsiteY11" fmla="*/ 195354 h 366458"/>
              <a:gd name="connsiteX12" fmla="*/ 1928417 w 2735362"/>
              <a:gd name="connsiteY12" fmla="*/ 106200 h 366458"/>
              <a:gd name="connsiteX13" fmla="*/ 2232411 w 2735362"/>
              <a:gd name="connsiteY13" fmla="*/ 157 h 36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5362" h="366458">
                <a:moveTo>
                  <a:pt x="2232411" y="157"/>
                </a:moveTo>
                <a:cubicBezTo>
                  <a:pt x="2267106" y="1171"/>
                  <a:pt x="2301657" y="7141"/>
                  <a:pt x="2335611" y="18760"/>
                </a:cubicBezTo>
                <a:cubicBezTo>
                  <a:pt x="2454450" y="59428"/>
                  <a:pt x="2623719" y="145940"/>
                  <a:pt x="2711209" y="309939"/>
                </a:cubicBezTo>
                <a:lnTo>
                  <a:pt x="2735362" y="366458"/>
                </a:lnTo>
                <a:lnTo>
                  <a:pt x="0" y="366458"/>
                </a:lnTo>
                <a:lnTo>
                  <a:pt x="31161" y="347623"/>
                </a:lnTo>
                <a:cubicBezTo>
                  <a:pt x="48735" y="337764"/>
                  <a:pt x="68398" y="327585"/>
                  <a:pt x="89615" y="317940"/>
                </a:cubicBezTo>
                <a:cubicBezTo>
                  <a:pt x="168482" y="281936"/>
                  <a:pt x="284211" y="247646"/>
                  <a:pt x="391367" y="282793"/>
                </a:cubicBezTo>
                <a:cubicBezTo>
                  <a:pt x="712836" y="389092"/>
                  <a:pt x="963153" y="384806"/>
                  <a:pt x="1156892" y="268220"/>
                </a:cubicBezTo>
                <a:lnTo>
                  <a:pt x="1174894" y="257933"/>
                </a:lnTo>
                <a:cubicBezTo>
                  <a:pt x="1296623" y="185067"/>
                  <a:pt x="1370347" y="140490"/>
                  <a:pt x="1438070" y="128488"/>
                </a:cubicBezTo>
                <a:cubicBezTo>
                  <a:pt x="1504078" y="116487"/>
                  <a:pt x="1562371" y="134489"/>
                  <a:pt x="1652382" y="195354"/>
                </a:cubicBezTo>
                <a:cubicBezTo>
                  <a:pt x="1729535" y="247646"/>
                  <a:pt x="1826404" y="179066"/>
                  <a:pt x="1928417" y="106200"/>
                </a:cubicBezTo>
                <a:cubicBezTo>
                  <a:pt x="2022929" y="38691"/>
                  <a:pt x="2128323" y="-2883"/>
                  <a:pt x="2232411" y="157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8572" cap="flat">
            <a:noFill/>
            <a:prstDash val="solid"/>
            <a:miter/>
          </a:ln>
          <a:effectLst>
            <a:outerShdw blurRad="101600" dist="38100" dir="189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6" name="任意多边形: 形状 95"/>
          <p:cNvSpPr/>
          <p:nvPr userDrawn="1"/>
        </p:nvSpPr>
        <p:spPr>
          <a:xfrm flipH="1">
            <a:off x="1189189" y="6236249"/>
            <a:ext cx="4186354" cy="623146"/>
          </a:xfrm>
          <a:custGeom>
            <a:avLst/>
            <a:gdLst>
              <a:gd name="connsiteX0" fmla="*/ 3269705 w 4186354"/>
              <a:gd name="connsiteY0" fmla="*/ 62 h 623146"/>
              <a:gd name="connsiteX1" fmla="*/ 3406508 w 4186354"/>
              <a:gd name="connsiteY1" fmla="*/ 16731 h 623146"/>
              <a:gd name="connsiteX2" fmla="*/ 3704640 w 4186354"/>
              <a:gd name="connsiteY2" fmla="*/ 182466 h 623146"/>
              <a:gd name="connsiteX3" fmla="*/ 4157208 w 4186354"/>
              <a:gd name="connsiteY3" fmla="*/ 593269 h 623146"/>
              <a:gd name="connsiteX4" fmla="*/ 4186354 w 4186354"/>
              <a:gd name="connsiteY4" fmla="*/ 623146 h 623146"/>
              <a:gd name="connsiteX5" fmla="*/ 0 w 4186354"/>
              <a:gd name="connsiteY5" fmla="*/ 623146 h 623146"/>
              <a:gd name="connsiteX6" fmla="*/ 11917 w 4186354"/>
              <a:gd name="connsiteY6" fmla="*/ 615020 h 623146"/>
              <a:gd name="connsiteX7" fmla="*/ 132765 w 4186354"/>
              <a:gd name="connsiteY7" fmla="*/ 550131 h 623146"/>
              <a:gd name="connsiteX8" fmla="*/ 462330 w 4186354"/>
              <a:gd name="connsiteY8" fmla="*/ 535843 h 623146"/>
              <a:gd name="connsiteX9" fmla="*/ 687120 w 4186354"/>
              <a:gd name="connsiteY9" fmla="*/ 430116 h 623146"/>
              <a:gd name="connsiteX10" fmla="*/ 1038592 w 4186354"/>
              <a:gd name="connsiteY10" fmla="*/ 303433 h 623146"/>
              <a:gd name="connsiteX11" fmla="*/ 1914893 w 4186354"/>
              <a:gd name="connsiteY11" fmla="*/ 326293 h 623146"/>
              <a:gd name="connsiteX12" fmla="*/ 2267318 w 4186354"/>
              <a:gd name="connsiteY12" fmla="*/ 366298 h 623146"/>
              <a:gd name="connsiteX13" fmla="*/ 2454960 w 4186354"/>
              <a:gd name="connsiteY13" fmla="*/ 451071 h 623146"/>
              <a:gd name="connsiteX14" fmla="*/ 2659747 w 4186354"/>
              <a:gd name="connsiteY14" fmla="*/ 356773 h 623146"/>
              <a:gd name="connsiteX15" fmla="*/ 3132187 w 4186354"/>
              <a:gd name="connsiteY15" fmla="*/ 20541 h 623146"/>
              <a:gd name="connsiteX16" fmla="*/ 3269705 w 4186354"/>
              <a:gd name="connsiteY16" fmla="*/ 62 h 62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86354" h="623146">
                <a:moveTo>
                  <a:pt x="3269705" y="62"/>
                </a:moveTo>
                <a:cubicBezTo>
                  <a:pt x="3315544" y="-653"/>
                  <a:pt x="3361264" y="4825"/>
                  <a:pt x="3406508" y="16731"/>
                </a:cubicBezTo>
                <a:cubicBezTo>
                  <a:pt x="3505568" y="42448"/>
                  <a:pt x="3605580" y="98646"/>
                  <a:pt x="3704640" y="182466"/>
                </a:cubicBezTo>
                <a:cubicBezTo>
                  <a:pt x="3958839" y="400946"/>
                  <a:pt x="4092487" y="528268"/>
                  <a:pt x="4157208" y="593269"/>
                </a:cubicBezTo>
                <a:lnTo>
                  <a:pt x="4186354" y="623146"/>
                </a:lnTo>
                <a:lnTo>
                  <a:pt x="0" y="623146"/>
                </a:lnTo>
                <a:lnTo>
                  <a:pt x="11917" y="615020"/>
                </a:lnTo>
                <a:cubicBezTo>
                  <a:pt x="42040" y="595613"/>
                  <a:pt x="84188" y="571086"/>
                  <a:pt x="132765" y="550131"/>
                </a:cubicBezTo>
                <a:cubicBezTo>
                  <a:pt x="261352" y="493933"/>
                  <a:pt x="375652" y="489171"/>
                  <a:pt x="462330" y="535843"/>
                </a:cubicBezTo>
                <a:cubicBezTo>
                  <a:pt x="554722" y="584421"/>
                  <a:pt x="615682" y="512983"/>
                  <a:pt x="687120" y="430116"/>
                </a:cubicBezTo>
                <a:cubicBezTo>
                  <a:pt x="771892" y="331056"/>
                  <a:pt x="867142" y="219613"/>
                  <a:pt x="1038592" y="303433"/>
                </a:cubicBezTo>
                <a:cubicBezTo>
                  <a:pt x="1309102" y="436783"/>
                  <a:pt x="1624380" y="543463"/>
                  <a:pt x="1914893" y="326293"/>
                </a:cubicBezTo>
                <a:cubicBezTo>
                  <a:pt x="2045385" y="229138"/>
                  <a:pt x="2157780" y="298671"/>
                  <a:pt x="2267318" y="366298"/>
                </a:cubicBezTo>
                <a:cubicBezTo>
                  <a:pt x="2328279" y="404398"/>
                  <a:pt x="2391144" y="443451"/>
                  <a:pt x="2454960" y="451071"/>
                </a:cubicBezTo>
                <a:cubicBezTo>
                  <a:pt x="2527350" y="460596"/>
                  <a:pt x="2593072" y="430116"/>
                  <a:pt x="2659747" y="356773"/>
                </a:cubicBezTo>
                <a:cubicBezTo>
                  <a:pt x="2826435" y="172941"/>
                  <a:pt x="2981693" y="63403"/>
                  <a:pt x="3132187" y="20541"/>
                </a:cubicBezTo>
                <a:cubicBezTo>
                  <a:pt x="3177908" y="7682"/>
                  <a:pt x="3223866" y="777"/>
                  <a:pt x="3269705" y="6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8572" cap="flat">
            <a:noFill/>
            <a:prstDash val="solid"/>
            <a:miter/>
          </a:ln>
          <a:effectLst>
            <a:outerShdw blurRad="101600" dist="38100" dir="189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lvl="0"/>
            <a:endParaRPr lang="zh-CN" altLang="en-US" dirty="0">
              <a:latin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 flipH="1">
            <a:off x="695324" y="475667"/>
            <a:ext cx="398145" cy="367946"/>
            <a:chOff x="1341672" y="1836445"/>
            <a:chExt cx="993370" cy="918023"/>
          </a:xfrm>
        </p:grpSpPr>
        <p:sp>
          <p:nvSpPr>
            <p:cNvPr id="6" name="任意多边形: 形状 5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61" name="任意多边形: 形状 60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59" name="任意多边形: 形状 58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57" name="任意多边形: 形状 56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55" name="任意多边形: 形状 54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53" name="任意多边形: 形状 52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51" name="任意多边形: 形状 50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49" name="任意多边形: 形状 48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47" name="任意多边形: 形状 46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任意多边形: 形状 14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45" name="任意多边形: 形状 44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任意多边形: 形状 16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43" name="任意多边形: 形状 42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41" name="任意多边形: 形状 40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39" name="任意多边形: 形状 38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37" name="任意多边形: 形状 36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任意多边形: 形状 21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35" name="任意多边形: 形状 34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任意多边形: 形状 23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 userDrawn="1"/>
        </p:nvGrpSpPr>
        <p:grpSpPr>
          <a:xfrm>
            <a:off x="11098530" y="475667"/>
            <a:ext cx="398145" cy="367946"/>
            <a:chOff x="1341672" y="1836445"/>
            <a:chExt cx="993370" cy="918023"/>
          </a:xfrm>
        </p:grpSpPr>
        <p:sp>
          <p:nvSpPr>
            <p:cNvPr id="63" name="任意多边形: 形状 62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4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117" name="图片 11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118" name="任意多边形: 形状 117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5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115" name="图片 1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116" name="任意多边形: 形状 115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114" name="任意多边形: 形状 113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111" name="图片 11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112" name="任意多边形: 形状 111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109" name="图片 10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110" name="任意多边形: 形状 109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108" name="任意多边形: 形状 107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0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106" name="任意多边形: 形状 105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103" name="图片 10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104" name="任意多边形: 形状 103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任意多边形: 形状 71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3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102" name="任意多边形: 形状 101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任意多边形: 形状 73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5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99" name="图片 9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100" name="任意多边形: 形状 99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6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98" name="任意多边形: 形状 97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7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96" name="任意多边形: 形状 95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93" name="图片 9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94" name="任意多边形: 形状 93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9" name="任意多边形: 形状 78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0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91" name="图片 90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92" name="任意多边形: 形状 91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1" name="任意多边形: 形状 80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9" name="直接连接符 118"/>
          <p:cNvCxnSpPr/>
          <p:nvPr userDrawn="1"/>
        </p:nvCxnSpPr>
        <p:spPr>
          <a:xfrm>
            <a:off x="1558015" y="659640"/>
            <a:ext cx="2876825" cy="0"/>
          </a:xfrm>
          <a:prstGeom prst="line">
            <a:avLst/>
          </a:prstGeom>
          <a:noFill/>
          <a:ln w="12700" cap="rnd">
            <a:gradFill flip="none" rotWithShape="1">
              <a:gsLst>
                <a:gs pos="0">
                  <a:srgbClr val="EEC478">
                    <a:alpha val="0"/>
                  </a:srgbClr>
                </a:gs>
                <a:gs pos="32000">
                  <a:srgbClr val="DF9540">
                    <a:alpha val="66000"/>
                  </a:srgbClr>
                </a:gs>
                <a:gs pos="15000">
                  <a:srgbClr val="DF9540">
                    <a:alpha val="48000"/>
                  </a:srgbClr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0" scaled="1"/>
              <a:tileRect/>
            </a:gradFill>
            <a:round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直接连接符 119"/>
          <p:cNvCxnSpPr/>
          <p:nvPr userDrawn="1"/>
        </p:nvCxnSpPr>
        <p:spPr>
          <a:xfrm flipH="1">
            <a:off x="7833360" y="659640"/>
            <a:ext cx="2755473" cy="0"/>
          </a:xfrm>
          <a:prstGeom prst="line">
            <a:avLst/>
          </a:prstGeom>
          <a:noFill/>
          <a:ln w="12700" cap="rnd">
            <a:gradFill flip="none" rotWithShape="1">
              <a:gsLst>
                <a:gs pos="0">
                  <a:srgbClr val="EEC478">
                    <a:alpha val="0"/>
                  </a:srgbClr>
                </a:gs>
                <a:gs pos="32000">
                  <a:srgbClr val="DF9540">
                    <a:alpha val="66000"/>
                  </a:srgbClr>
                </a:gs>
                <a:gs pos="15000">
                  <a:srgbClr val="DF9540">
                    <a:alpha val="48000"/>
                  </a:srgbClr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0" scaled="1"/>
              <a:tileRect/>
            </a:gradFill>
            <a:round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2" name="文本占位符 1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5341" y="279322"/>
            <a:ext cx="2739289" cy="791810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rgbClr val="D6B256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defRPr>
            </a:lvl1pPr>
          </a:lstStyle>
          <a:p>
            <a:pPr lvl="0"/>
            <a:r>
              <a:rPr lang="zh-CN" altLang="en-US" dirty="0"/>
              <a:t>目 录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flipH="1">
            <a:off x="695324" y="475667"/>
            <a:ext cx="398145" cy="367946"/>
            <a:chOff x="1341672" y="1836445"/>
            <a:chExt cx="993370" cy="918023"/>
          </a:xfrm>
        </p:grpSpPr>
        <p:sp>
          <p:nvSpPr>
            <p:cNvPr id="8" name="任意多边形: 形状 7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63" name="任意多边形: 形状 62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61" name="任意多边形: 形状 60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59" name="任意多边形: 形状 58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57" name="任意多边形: 形状 56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55" name="任意多边形: 形状 54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53" name="任意多边形: 形状 52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51" name="任意多边形: 形状 50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49" name="任意多边形: 形状 48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任意多边形: 形状 16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47" name="任意多边形: 形状 46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任意多边形: 形状 18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45" name="任意多边形: 形状 44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43" name="任意多边形: 形状 42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41" name="任意多边形: 形状 40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39" name="任意多边形: 形状 38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任意多边形: 形状 23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37" name="任意多边形: 形状 36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6" name="任意多边形: 形状 25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 userDrawn="1"/>
        </p:nvGrpSpPr>
        <p:grpSpPr>
          <a:xfrm>
            <a:off x="11098530" y="475667"/>
            <a:ext cx="398145" cy="367946"/>
            <a:chOff x="1341672" y="1836445"/>
            <a:chExt cx="993370" cy="918023"/>
          </a:xfrm>
        </p:grpSpPr>
        <p:sp>
          <p:nvSpPr>
            <p:cNvPr id="65" name="任意多边形: 形状 64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6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119" name="图片 1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120" name="任意多边形: 形状 119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7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117" name="图片 1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118" name="任意多边形: 形状 117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8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115" name="图片 1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116" name="任意多边形: 形状 115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9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114" name="任意多边形: 形状 113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0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111" name="图片 11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112" name="任意多边形: 形状 111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109" name="图片 10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110" name="任意多边形: 形状 109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108" name="任意多边形: 形状 107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3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106" name="任意多边形: 形状 105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任意多边形: 形状 73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5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103" name="图片 10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104" name="任意多边形: 形状 103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6" name="任意多边形: 形状 75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7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101" name="图片 100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102" name="任意多边形: 形状 101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99" name="图片 9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100" name="任意多边形: 形状 99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9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97" name="图片 96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98" name="任意多边形: 形状 97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0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96" name="任意多边形: 形状 95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1" name="任意多边形: 形状 80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93" name="图片 92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94" name="任意多边形: 形状 93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任意多边形: 形状 82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任意多边形: 形状 87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1" name="直接连接符 120"/>
          <p:cNvCxnSpPr/>
          <p:nvPr userDrawn="1"/>
        </p:nvCxnSpPr>
        <p:spPr>
          <a:xfrm>
            <a:off x="1558015" y="659640"/>
            <a:ext cx="2876825" cy="0"/>
          </a:xfrm>
          <a:prstGeom prst="line">
            <a:avLst/>
          </a:prstGeom>
          <a:noFill/>
          <a:ln w="12700" cap="rnd">
            <a:gradFill flip="none" rotWithShape="1">
              <a:gsLst>
                <a:gs pos="0">
                  <a:srgbClr val="EEC478">
                    <a:alpha val="0"/>
                  </a:srgbClr>
                </a:gs>
                <a:gs pos="32000">
                  <a:srgbClr val="DF9540">
                    <a:alpha val="66000"/>
                  </a:srgbClr>
                </a:gs>
                <a:gs pos="15000">
                  <a:srgbClr val="DF9540">
                    <a:alpha val="48000"/>
                  </a:srgbClr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0" scaled="1"/>
              <a:tileRect/>
            </a:gradFill>
            <a:round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直接连接符 121"/>
          <p:cNvCxnSpPr/>
          <p:nvPr userDrawn="1"/>
        </p:nvCxnSpPr>
        <p:spPr>
          <a:xfrm flipH="1">
            <a:off x="7833360" y="659640"/>
            <a:ext cx="2755473" cy="0"/>
          </a:xfrm>
          <a:prstGeom prst="line">
            <a:avLst/>
          </a:prstGeom>
          <a:noFill/>
          <a:ln w="12700" cap="rnd">
            <a:gradFill flip="none" rotWithShape="1">
              <a:gsLst>
                <a:gs pos="0">
                  <a:srgbClr val="EEC478">
                    <a:alpha val="0"/>
                  </a:srgbClr>
                </a:gs>
                <a:gs pos="32000">
                  <a:srgbClr val="DF9540">
                    <a:alpha val="66000"/>
                  </a:srgbClr>
                </a:gs>
                <a:gs pos="15000">
                  <a:srgbClr val="DF9540">
                    <a:alpha val="48000"/>
                  </a:srgbClr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0" scaled="1"/>
              <a:tileRect/>
            </a:gradFill>
            <a:round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3" name="文本占位符 1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5341" y="279322"/>
            <a:ext cx="2739289" cy="791810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solidFill>
                  <a:srgbClr val="D6B256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 userDrawn="1"/>
        </p:nvSpPr>
        <p:spPr>
          <a:xfrm>
            <a:off x="653756" y="2199417"/>
            <a:ext cx="10842919" cy="1819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dist"/>
            <a:r>
              <a:rPr lang="en-US" altLang="zh-CN" sz="16600" b="1" dirty="0">
                <a:solidFill>
                  <a:schemeClr val="bg1">
                    <a:alpha val="10000"/>
                  </a:schemeClr>
                </a:solidFill>
                <a:latin typeface="+mn-ea"/>
                <a:ea typeface="+mn-ea"/>
              </a:rPr>
              <a:t>THANKS</a:t>
            </a:r>
            <a:endParaRPr lang="zh-CN" altLang="en-US" sz="16600" b="1" dirty="0">
              <a:solidFill>
                <a:schemeClr val="bg1">
                  <a:alpha val="1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7742991" y="5992221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blipFill>
            <a:blip r:embed="rId2"/>
            <a:stretch>
              <a:fillRect/>
            </a:stretch>
          </a:blipFill>
          <a:ln w="8571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8" name="任意多边形: 形状 7"/>
          <p:cNvSpPr/>
          <p:nvPr userDrawn="1"/>
        </p:nvSpPr>
        <p:spPr>
          <a:xfrm flipH="1">
            <a:off x="705075" y="5992221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 flipH="1">
            <a:off x="7504928" y="6264906"/>
            <a:ext cx="2848947" cy="585809"/>
          </a:xfrm>
          <a:custGeom>
            <a:avLst/>
            <a:gdLst>
              <a:gd name="connsiteX0" fmla="*/ 3913321 w 3915353"/>
              <a:gd name="connsiteY0" fmla="*/ 765774 h 805086"/>
              <a:gd name="connsiteX1" fmla="*/ 3914406 w 3915353"/>
              <a:gd name="connsiteY1" fmla="*/ 791105 h 805086"/>
              <a:gd name="connsiteX2" fmla="*/ 3915120 w 3915353"/>
              <a:gd name="connsiteY2" fmla="*/ 805086 h 805086"/>
              <a:gd name="connsiteX3" fmla="*/ 3915353 w 3915353"/>
              <a:gd name="connsiteY3" fmla="*/ 805086 h 805086"/>
              <a:gd name="connsiteX4" fmla="*/ 3913886 w 3915353"/>
              <a:gd name="connsiteY4" fmla="*/ 774887 h 805086"/>
              <a:gd name="connsiteX5" fmla="*/ 3913321 w 3915353"/>
              <a:gd name="connsiteY5" fmla="*/ 765774 h 805086"/>
              <a:gd name="connsiteX6" fmla="*/ 1503561 w 3915353"/>
              <a:gd name="connsiteY6" fmla="*/ 1 h 805086"/>
              <a:gd name="connsiteX7" fmla="*/ 1380212 w 3915353"/>
              <a:gd name="connsiteY7" fmla="*/ 42982 h 805086"/>
              <a:gd name="connsiteX8" fmla="*/ 1150660 w 3915353"/>
              <a:gd name="connsiteY8" fmla="*/ 268725 h 805086"/>
              <a:gd name="connsiteX9" fmla="*/ 650597 w 3915353"/>
              <a:gd name="connsiteY9" fmla="*/ 511612 h 805086"/>
              <a:gd name="connsiteX10" fmla="*/ 390565 w 3915353"/>
              <a:gd name="connsiteY10" fmla="*/ 455415 h 805086"/>
              <a:gd name="connsiteX11" fmla="*/ 99100 w 3915353"/>
              <a:gd name="connsiteY11" fmla="*/ 664965 h 805086"/>
              <a:gd name="connsiteX12" fmla="*/ 15161 w 3915353"/>
              <a:gd name="connsiteY12" fmla="*/ 780099 h 805086"/>
              <a:gd name="connsiteX13" fmla="*/ 0 w 3915353"/>
              <a:gd name="connsiteY13" fmla="*/ 805086 h 805086"/>
              <a:gd name="connsiteX14" fmla="*/ 3882794 w 3915353"/>
              <a:gd name="connsiteY14" fmla="*/ 805086 h 805086"/>
              <a:gd name="connsiteX15" fmla="*/ 3861981 w 3915353"/>
              <a:gd name="connsiteY15" fmla="*/ 789772 h 805086"/>
              <a:gd name="connsiteX16" fmla="*/ 3268067 w 3915353"/>
              <a:gd name="connsiteY16" fmla="*/ 414457 h 805086"/>
              <a:gd name="connsiteX17" fmla="*/ 2734667 w 3915353"/>
              <a:gd name="connsiteY17" fmla="*/ 194430 h 805086"/>
              <a:gd name="connsiteX18" fmla="*/ 2306042 w 3915353"/>
              <a:gd name="connsiteY18" fmla="*/ 233482 h 805086"/>
              <a:gd name="connsiteX19" fmla="*/ 1814552 w 3915353"/>
              <a:gd name="connsiteY19" fmla="*/ 236340 h 805086"/>
              <a:gd name="connsiteX20" fmla="*/ 1615480 w 3915353"/>
              <a:gd name="connsiteY20" fmla="*/ 42030 h 805086"/>
              <a:gd name="connsiteX21" fmla="*/ 1503561 w 3915353"/>
              <a:gd name="connsiteY21" fmla="*/ 1 h 80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5353" h="805086">
                <a:moveTo>
                  <a:pt x="3913321" y="765774"/>
                </a:moveTo>
                <a:cubicBezTo>
                  <a:pt x="3913117" y="763331"/>
                  <a:pt x="3913330" y="769359"/>
                  <a:pt x="3914406" y="791105"/>
                </a:cubicBezTo>
                <a:lnTo>
                  <a:pt x="3915120" y="805086"/>
                </a:lnTo>
                <a:lnTo>
                  <a:pt x="3915353" y="805086"/>
                </a:lnTo>
                <a:lnTo>
                  <a:pt x="3913886" y="774887"/>
                </a:lnTo>
                <a:cubicBezTo>
                  <a:pt x="3913630" y="770335"/>
                  <a:pt x="3913424" y="766995"/>
                  <a:pt x="3913321" y="765774"/>
                </a:cubicBezTo>
                <a:close/>
                <a:moveTo>
                  <a:pt x="1503561" y="1"/>
                </a:moveTo>
                <a:cubicBezTo>
                  <a:pt x="1464509" y="120"/>
                  <a:pt x="1423551" y="14407"/>
                  <a:pt x="1380212" y="42982"/>
                </a:cubicBezTo>
                <a:cubicBezTo>
                  <a:pt x="1304012" y="93465"/>
                  <a:pt x="1229717" y="178237"/>
                  <a:pt x="1150660" y="268725"/>
                </a:cubicBezTo>
                <a:cubicBezTo>
                  <a:pt x="992545" y="449700"/>
                  <a:pt x="828715" y="637342"/>
                  <a:pt x="650597" y="511612"/>
                </a:cubicBezTo>
                <a:cubicBezTo>
                  <a:pt x="566777" y="453510"/>
                  <a:pt x="479147" y="434460"/>
                  <a:pt x="390565" y="455415"/>
                </a:cubicBezTo>
                <a:cubicBezTo>
                  <a:pt x="268645" y="484942"/>
                  <a:pt x="164822" y="585907"/>
                  <a:pt x="99100" y="664965"/>
                </a:cubicBezTo>
                <a:cubicBezTo>
                  <a:pt x="63381" y="707828"/>
                  <a:pt x="34806" y="749262"/>
                  <a:pt x="15161" y="780099"/>
                </a:cubicBezTo>
                <a:lnTo>
                  <a:pt x="0" y="805086"/>
                </a:lnTo>
                <a:lnTo>
                  <a:pt x="3882794" y="805086"/>
                </a:lnTo>
                <a:lnTo>
                  <a:pt x="3861981" y="789772"/>
                </a:lnTo>
                <a:cubicBezTo>
                  <a:pt x="3760450" y="716103"/>
                  <a:pt x="3527386" y="553761"/>
                  <a:pt x="3268067" y="414457"/>
                </a:cubicBezTo>
                <a:cubicBezTo>
                  <a:pt x="3064232" y="304920"/>
                  <a:pt x="2885162" y="231577"/>
                  <a:pt x="2734667" y="194430"/>
                </a:cubicBezTo>
                <a:cubicBezTo>
                  <a:pt x="2545120" y="148710"/>
                  <a:pt x="2401292" y="162045"/>
                  <a:pt x="2306042" y="233482"/>
                </a:cubicBezTo>
                <a:cubicBezTo>
                  <a:pt x="2009815" y="457320"/>
                  <a:pt x="1948855" y="387787"/>
                  <a:pt x="1814552" y="236340"/>
                </a:cubicBezTo>
                <a:cubicBezTo>
                  <a:pt x="1765022" y="180142"/>
                  <a:pt x="1703110" y="109657"/>
                  <a:pt x="1615480" y="42030"/>
                </a:cubicBezTo>
                <a:cubicBezTo>
                  <a:pt x="1579761" y="13931"/>
                  <a:pt x="1542614" y="-119"/>
                  <a:pt x="1503561" y="1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558015" y="5811645"/>
            <a:ext cx="1659429" cy="0"/>
          </a:xfrm>
          <a:prstGeom prst="line">
            <a:avLst/>
          </a:prstGeom>
          <a:noFill/>
          <a:ln w="12700" cap="rnd">
            <a:gradFill flip="none" rotWithShape="1">
              <a:gsLst>
                <a:gs pos="0">
                  <a:srgbClr val="EEC478">
                    <a:alpha val="0"/>
                  </a:srgbClr>
                </a:gs>
                <a:gs pos="32000">
                  <a:srgbClr val="DF9540">
                    <a:alpha val="66000"/>
                  </a:srgbClr>
                </a:gs>
                <a:gs pos="15000">
                  <a:srgbClr val="DF9540">
                    <a:alpha val="48000"/>
                  </a:srgbClr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0" scaled="1"/>
              <a:tileRect/>
            </a:gra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/>
          <p:cNvCxnSpPr/>
          <p:nvPr userDrawn="1"/>
        </p:nvCxnSpPr>
        <p:spPr>
          <a:xfrm flipH="1">
            <a:off x="8929402" y="5811645"/>
            <a:ext cx="1659429" cy="0"/>
          </a:xfrm>
          <a:prstGeom prst="line">
            <a:avLst/>
          </a:prstGeom>
          <a:noFill/>
          <a:ln w="12700" cap="rnd">
            <a:gradFill flip="none" rotWithShape="1">
              <a:gsLst>
                <a:gs pos="0">
                  <a:srgbClr val="EEC478">
                    <a:alpha val="0"/>
                  </a:srgbClr>
                </a:gs>
                <a:gs pos="32000">
                  <a:srgbClr val="DF9540">
                    <a:alpha val="66000"/>
                  </a:srgbClr>
                </a:gs>
                <a:gs pos="15000">
                  <a:srgbClr val="DF9540">
                    <a:alpha val="48000"/>
                  </a:srgbClr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0" scaled="1"/>
              <a:tileRect/>
            </a:gradFill>
            <a:round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任意多边形: 形状 23"/>
          <p:cNvSpPr/>
          <p:nvPr userDrawn="1"/>
        </p:nvSpPr>
        <p:spPr>
          <a:xfrm>
            <a:off x="8461671" y="5202278"/>
            <a:ext cx="3281362" cy="563879"/>
          </a:xfrm>
          <a:custGeom>
            <a:avLst/>
            <a:gdLst>
              <a:gd name="connsiteX0" fmla="*/ 2265045 w 3281362"/>
              <a:gd name="connsiteY0" fmla="*/ 0 h 563879"/>
              <a:gd name="connsiteX1" fmla="*/ 1274445 w 3281362"/>
              <a:gd name="connsiteY1" fmla="*/ 0 h 563879"/>
              <a:gd name="connsiteX2" fmla="*/ 1128713 w 3281362"/>
              <a:gd name="connsiteY2" fmla="*/ 145732 h 563879"/>
              <a:gd name="connsiteX3" fmla="*/ 1128713 w 3281362"/>
              <a:gd name="connsiteY3" fmla="*/ 145732 h 563879"/>
              <a:gd name="connsiteX4" fmla="*/ 1274445 w 3281362"/>
              <a:gd name="connsiteY4" fmla="*/ 291465 h 563879"/>
              <a:gd name="connsiteX5" fmla="*/ 3145155 w 3281362"/>
              <a:gd name="connsiteY5" fmla="*/ 291465 h 563879"/>
              <a:gd name="connsiteX6" fmla="*/ 3281363 w 3281362"/>
              <a:gd name="connsiteY6" fmla="*/ 427672 h 563879"/>
              <a:gd name="connsiteX7" fmla="*/ 3281363 w 3281362"/>
              <a:gd name="connsiteY7" fmla="*/ 427672 h 563879"/>
              <a:gd name="connsiteX8" fmla="*/ 3145155 w 3281362"/>
              <a:gd name="connsiteY8" fmla="*/ 563880 h 563879"/>
              <a:gd name="connsiteX9" fmla="*/ 0 w 3281362"/>
              <a:gd name="connsiteY9" fmla="*/ 563880 h 5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362" h="563879">
                <a:moveTo>
                  <a:pt x="2265045" y="0"/>
                </a:moveTo>
                <a:lnTo>
                  <a:pt x="1274445" y="0"/>
                </a:lnTo>
                <a:cubicBezTo>
                  <a:pt x="1194435" y="0"/>
                  <a:pt x="1128713" y="64770"/>
                  <a:pt x="1128713" y="145732"/>
                </a:cubicBezTo>
                <a:lnTo>
                  <a:pt x="1128713" y="145732"/>
                </a:lnTo>
                <a:cubicBezTo>
                  <a:pt x="1128713" y="225742"/>
                  <a:pt x="1193483" y="291465"/>
                  <a:pt x="1274445" y="291465"/>
                </a:cubicBezTo>
                <a:lnTo>
                  <a:pt x="3145155" y="291465"/>
                </a:lnTo>
                <a:cubicBezTo>
                  <a:pt x="3220403" y="291465"/>
                  <a:pt x="3281363" y="352425"/>
                  <a:pt x="3281363" y="427672"/>
                </a:cubicBezTo>
                <a:lnTo>
                  <a:pt x="3281363" y="427672"/>
                </a:lnTo>
                <a:cubicBezTo>
                  <a:pt x="3281363" y="502920"/>
                  <a:pt x="3220403" y="563880"/>
                  <a:pt x="3145155" y="563880"/>
                </a:cubicBezTo>
                <a:lnTo>
                  <a:pt x="0" y="563880"/>
                </a:lnTo>
              </a:path>
            </a:pathLst>
          </a:custGeom>
          <a:noFill/>
          <a:ln w="28575" cap="rnd">
            <a:solidFill>
              <a:srgbClr val="FAC46D">
                <a:alpha val="2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+mn-ea"/>
              <a:ea typeface="+mn-ea"/>
            </a:endParaRP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564645" y="769645"/>
            <a:ext cx="993370" cy="918023"/>
            <a:chOff x="1341672" y="1836445"/>
            <a:chExt cx="993370" cy="918023"/>
          </a:xfrm>
        </p:grpSpPr>
        <p:sp>
          <p:nvSpPr>
            <p:cNvPr id="26" name="任意多边形: 形状 25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27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81" name="任意多边形: 形状 80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28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79" name="任意多边形: 形状 78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29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77" name="任意多边形: 形状 76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30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75" name="任意多边形: 形状 74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31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72" name="图片 7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73" name="任意多边形: 形状 72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32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71" name="任意多边形: 形状 70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33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69" name="任意多边形: 形状 68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34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67" name="任意多边形: 形状 66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35" name="任意多边形: 形状 34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36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65" name="任意多边形: 形状 64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37" name="任意多边形: 形状 36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38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63" name="任意多边形: 形状 62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39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61" name="任意多边形: 形状 60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40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59" name="任意多边形: 形状 58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41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57" name="任意多边形: 形状 56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42" name="任意多边形: 形状 41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43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55" name="任意多边形: 形状 54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44" name="任意多边形: 形状 43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</p:grpSp>
      <p:sp>
        <p:nvSpPr>
          <p:cNvPr id="82" name="图形 31"/>
          <p:cNvSpPr/>
          <p:nvPr userDrawn="1"/>
        </p:nvSpPr>
        <p:spPr>
          <a:xfrm>
            <a:off x="207412" y="4562046"/>
            <a:ext cx="1653257" cy="374569"/>
          </a:xfrm>
          <a:custGeom>
            <a:avLst/>
            <a:gdLst>
              <a:gd name="connsiteX0" fmla="*/ 1626870 w 3607117"/>
              <a:gd name="connsiteY0" fmla="*/ 0 h 817244"/>
              <a:gd name="connsiteX1" fmla="*/ 1297305 w 3607117"/>
              <a:gd name="connsiteY1" fmla="*/ 0 h 817244"/>
              <a:gd name="connsiteX2" fmla="*/ 1163955 w 3607117"/>
              <a:gd name="connsiteY2" fmla="*/ 133350 h 817244"/>
              <a:gd name="connsiteX3" fmla="*/ 1163955 w 3607117"/>
              <a:gd name="connsiteY3" fmla="*/ 133350 h 817244"/>
              <a:gd name="connsiteX4" fmla="*/ 1297305 w 3607117"/>
              <a:gd name="connsiteY4" fmla="*/ 266700 h 817244"/>
              <a:gd name="connsiteX5" fmla="*/ 2015490 w 3607117"/>
              <a:gd name="connsiteY5" fmla="*/ 266700 h 817244"/>
              <a:gd name="connsiteX6" fmla="*/ 2145030 w 3607117"/>
              <a:gd name="connsiteY6" fmla="*/ 396240 h 817244"/>
              <a:gd name="connsiteX7" fmla="*/ 2145030 w 3607117"/>
              <a:gd name="connsiteY7" fmla="*/ 396240 h 817244"/>
              <a:gd name="connsiteX8" fmla="*/ 2015490 w 3607117"/>
              <a:gd name="connsiteY8" fmla="*/ 525780 h 817244"/>
              <a:gd name="connsiteX9" fmla="*/ 145732 w 3607117"/>
              <a:gd name="connsiteY9" fmla="*/ 525780 h 817244"/>
              <a:gd name="connsiteX10" fmla="*/ 0 w 3607117"/>
              <a:gd name="connsiteY10" fmla="*/ 671513 h 817244"/>
              <a:gd name="connsiteX11" fmla="*/ 0 w 3607117"/>
              <a:gd name="connsiteY11" fmla="*/ 671513 h 817244"/>
              <a:gd name="connsiteX12" fmla="*/ 145732 w 3607117"/>
              <a:gd name="connsiteY12" fmla="*/ 817245 h 817244"/>
              <a:gd name="connsiteX13" fmla="*/ 3607117 w 3607117"/>
              <a:gd name="connsiteY13" fmla="*/ 817245 h 81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7117" h="817244">
                <a:moveTo>
                  <a:pt x="1626870" y="0"/>
                </a:moveTo>
                <a:lnTo>
                  <a:pt x="1297305" y="0"/>
                </a:lnTo>
                <a:cubicBezTo>
                  <a:pt x="1223963" y="0"/>
                  <a:pt x="1163955" y="59055"/>
                  <a:pt x="1163955" y="133350"/>
                </a:cubicBezTo>
                <a:lnTo>
                  <a:pt x="1163955" y="133350"/>
                </a:lnTo>
                <a:cubicBezTo>
                  <a:pt x="1163955" y="206692"/>
                  <a:pt x="1223010" y="266700"/>
                  <a:pt x="1297305" y="266700"/>
                </a:cubicBezTo>
                <a:lnTo>
                  <a:pt x="2015490" y="266700"/>
                </a:lnTo>
                <a:cubicBezTo>
                  <a:pt x="2086928" y="266700"/>
                  <a:pt x="2145030" y="324802"/>
                  <a:pt x="2145030" y="396240"/>
                </a:cubicBezTo>
                <a:lnTo>
                  <a:pt x="2145030" y="396240"/>
                </a:lnTo>
                <a:cubicBezTo>
                  <a:pt x="2145030" y="467677"/>
                  <a:pt x="2086928" y="525780"/>
                  <a:pt x="2015490" y="525780"/>
                </a:cubicBezTo>
                <a:lnTo>
                  <a:pt x="145732" y="525780"/>
                </a:lnTo>
                <a:cubicBezTo>
                  <a:pt x="65722" y="525780"/>
                  <a:pt x="0" y="590550"/>
                  <a:pt x="0" y="671513"/>
                </a:cubicBezTo>
                <a:lnTo>
                  <a:pt x="0" y="671513"/>
                </a:lnTo>
                <a:cubicBezTo>
                  <a:pt x="0" y="751522"/>
                  <a:pt x="64770" y="817245"/>
                  <a:pt x="145732" y="817245"/>
                </a:cubicBezTo>
                <a:lnTo>
                  <a:pt x="3607117" y="817245"/>
                </a:lnTo>
              </a:path>
            </a:pathLst>
          </a:custGeom>
          <a:noFill/>
          <a:ln w="28575" cap="rnd">
            <a:solidFill>
              <a:srgbClr val="FAC46D">
                <a:alpha val="1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83" name="任意多边形: 形状 82"/>
          <p:cNvSpPr/>
          <p:nvPr userDrawn="1"/>
        </p:nvSpPr>
        <p:spPr>
          <a:xfrm>
            <a:off x="6220556" y="6484257"/>
            <a:ext cx="2735362" cy="366458"/>
          </a:xfrm>
          <a:custGeom>
            <a:avLst/>
            <a:gdLst>
              <a:gd name="connsiteX0" fmla="*/ 2232411 w 2735362"/>
              <a:gd name="connsiteY0" fmla="*/ 157 h 366458"/>
              <a:gd name="connsiteX1" fmla="*/ 2335611 w 2735362"/>
              <a:gd name="connsiteY1" fmla="*/ 18760 h 366458"/>
              <a:gd name="connsiteX2" fmla="*/ 2711209 w 2735362"/>
              <a:gd name="connsiteY2" fmla="*/ 309939 h 366458"/>
              <a:gd name="connsiteX3" fmla="*/ 2735362 w 2735362"/>
              <a:gd name="connsiteY3" fmla="*/ 366458 h 366458"/>
              <a:gd name="connsiteX4" fmla="*/ 0 w 2735362"/>
              <a:gd name="connsiteY4" fmla="*/ 366458 h 366458"/>
              <a:gd name="connsiteX5" fmla="*/ 31161 w 2735362"/>
              <a:gd name="connsiteY5" fmla="*/ 347623 h 366458"/>
              <a:gd name="connsiteX6" fmla="*/ 89615 w 2735362"/>
              <a:gd name="connsiteY6" fmla="*/ 317940 h 366458"/>
              <a:gd name="connsiteX7" fmla="*/ 391367 w 2735362"/>
              <a:gd name="connsiteY7" fmla="*/ 282793 h 366458"/>
              <a:gd name="connsiteX8" fmla="*/ 1156892 w 2735362"/>
              <a:gd name="connsiteY8" fmla="*/ 268220 h 366458"/>
              <a:gd name="connsiteX9" fmla="*/ 1174894 w 2735362"/>
              <a:gd name="connsiteY9" fmla="*/ 257933 h 366458"/>
              <a:gd name="connsiteX10" fmla="*/ 1438070 w 2735362"/>
              <a:gd name="connsiteY10" fmla="*/ 128488 h 366458"/>
              <a:gd name="connsiteX11" fmla="*/ 1652382 w 2735362"/>
              <a:gd name="connsiteY11" fmla="*/ 195354 h 366458"/>
              <a:gd name="connsiteX12" fmla="*/ 1928417 w 2735362"/>
              <a:gd name="connsiteY12" fmla="*/ 106200 h 366458"/>
              <a:gd name="connsiteX13" fmla="*/ 2232411 w 2735362"/>
              <a:gd name="connsiteY13" fmla="*/ 157 h 36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5362" h="366458">
                <a:moveTo>
                  <a:pt x="2232411" y="157"/>
                </a:moveTo>
                <a:cubicBezTo>
                  <a:pt x="2267106" y="1171"/>
                  <a:pt x="2301657" y="7141"/>
                  <a:pt x="2335611" y="18760"/>
                </a:cubicBezTo>
                <a:cubicBezTo>
                  <a:pt x="2454450" y="59428"/>
                  <a:pt x="2623719" y="145940"/>
                  <a:pt x="2711209" y="309939"/>
                </a:cubicBezTo>
                <a:lnTo>
                  <a:pt x="2735362" y="366458"/>
                </a:lnTo>
                <a:lnTo>
                  <a:pt x="0" y="366458"/>
                </a:lnTo>
                <a:lnTo>
                  <a:pt x="31161" y="347623"/>
                </a:lnTo>
                <a:cubicBezTo>
                  <a:pt x="48735" y="337764"/>
                  <a:pt x="68398" y="327585"/>
                  <a:pt x="89615" y="317940"/>
                </a:cubicBezTo>
                <a:cubicBezTo>
                  <a:pt x="168482" y="281936"/>
                  <a:pt x="284211" y="247646"/>
                  <a:pt x="391367" y="282793"/>
                </a:cubicBezTo>
                <a:cubicBezTo>
                  <a:pt x="712836" y="389092"/>
                  <a:pt x="963153" y="384806"/>
                  <a:pt x="1156892" y="268220"/>
                </a:cubicBezTo>
                <a:lnTo>
                  <a:pt x="1174894" y="257933"/>
                </a:lnTo>
                <a:cubicBezTo>
                  <a:pt x="1296623" y="185067"/>
                  <a:pt x="1370347" y="140490"/>
                  <a:pt x="1438070" y="128488"/>
                </a:cubicBezTo>
                <a:cubicBezTo>
                  <a:pt x="1504078" y="116487"/>
                  <a:pt x="1562371" y="134489"/>
                  <a:pt x="1652382" y="195354"/>
                </a:cubicBezTo>
                <a:cubicBezTo>
                  <a:pt x="1729535" y="247646"/>
                  <a:pt x="1826404" y="179066"/>
                  <a:pt x="1928417" y="106200"/>
                </a:cubicBezTo>
                <a:cubicBezTo>
                  <a:pt x="2022929" y="38691"/>
                  <a:pt x="2128323" y="-2883"/>
                  <a:pt x="2232411" y="157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8572" cap="flat">
            <a:noFill/>
            <a:prstDash val="solid"/>
            <a:miter/>
          </a:ln>
          <a:effectLst>
            <a:outerShdw blurRad="101600" dist="38100" dir="189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84" name="任意多边形: 形状 83"/>
          <p:cNvSpPr/>
          <p:nvPr userDrawn="1"/>
        </p:nvSpPr>
        <p:spPr>
          <a:xfrm flipH="1">
            <a:off x="1383056" y="6227569"/>
            <a:ext cx="4186354" cy="623146"/>
          </a:xfrm>
          <a:custGeom>
            <a:avLst/>
            <a:gdLst>
              <a:gd name="connsiteX0" fmla="*/ 3269705 w 4186354"/>
              <a:gd name="connsiteY0" fmla="*/ 62 h 623146"/>
              <a:gd name="connsiteX1" fmla="*/ 3406508 w 4186354"/>
              <a:gd name="connsiteY1" fmla="*/ 16731 h 623146"/>
              <a:gd name="connsiteX2" fmla="*/ 3704640 w 4186354"/>
              <a:gd name="connsiteY2" fmla="*/ 182466 h 623146"/>
              <a:gd name="connsiteX3" fmla="*/ 4157208 w 4186354"/>
              <a:gd name="connsiteY3" fmla="*/ 593269 h 623146"/>
              <a:gd name="connsiteX4" fmla="*/ 4186354 w 4186354"/>
              <a:gd name="connsiteY4" fmla="*/ 623146 h 623146"/>
              <a:gd name="connsiteX5" fmla="*/ 0 w 4186354"/>
              <a:gd name="connsiteY5" fmla="*/ 623146 h 623146"/>
              <a:gd name="connsiteX6" fmla="*/ 11917 w 4186354"/>
              <a:gd name="connsiteY6" fmla="*/ 615020 h 623146"/>
              <a:gd name="connsiteX7" fmla="*/ 132765 w 4186354"/>
              <a:gd name="connsiteY7" fmla="*/ 550131 h 623146"/>
              <a:gd name="connsiteX8" fmla="*/ 462330 w 4186354"/>
              <a:gd name="connsiteY8" fmla="*/ 535843 h 623146"/>
              <a:gd name="connsiteX9" fmla="*/ 687120 w 4186354"/>
              <a:gd name="connsiteY9" fmla="*/ 430116 h 623146"/>
              <a:gd name="connsiteX10" fmla="*/ 1038592 w 4186354"/>
              <a:gd name="connsiteY10" fmla="*/ 303433 h 623146"/>
              <a:gd name="connsiteX11" fmla="*/ 1914893 w 4186354"/>
              <a:gd name="connsiteY11" fmla="*/ 326293 h 623146"/>
              <a:gd name="connsiteX12" fmla="*/ 2267318 w 4186354"/>
              <a:gd name="connsiteY12" fmla="*/ 366298 h 623146"/>
              <a:gd name="connsiteX13" fmla="*/ 2454960 w 4186354"/>
              <a:gd name="connsiteY13" fmla="*/ 451071 h 623146"/>
              <a:gd name="connsiteX14" fmla="*/ 2659747 w 4186354"/>
              <a:gd name="connsiteY14" fmla="*/ 356773 h 623146"/>
              <a:gd name="connsiteX15" fmla="*/ 3132187 w 4186354"/>
              <a:gd name="connsiteY15" fmla="*/ 20541 h 623146"/>
              <a:gd name="connsiteX16" fmla="*/ 3269705 w 4186354"/>
              <a:gd name="connsiteY16" fmla="*/ 62 h 62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86354" h="623146">
                <a:moveTo>
                  <a:pt x="3269705" y="62"/>
                </a:moveTo>
                <a:cubicBezTo>
                  <a:pt x="3315544" y="-653"/>
                  <a:pt x="3361264" y="4825"/>
                  <a:pt x="3406508" y="16731"/>
                </a:cubicBezTo>
                <a:cubicBezTo>
                  <a:pt x="3505568" y="42448"/>
                  <a:pt x="3605580" y="98646"/>
                  <a:pt x="3704640" y="182466"/>
                </a:cubicBezTo>
                <a:cubicBezTo>
                  <a:pt x="3958839" y="400946"/>
                  <a:pt x="4092487" y="528268"/>
                  <a:pt x="4157208" y="593269"/>
                </a:cubicBezTo>
                <a:lnTo>
                  <a:pt x="4186354" y="623146"/>
                </a:lnTo>
                <a:lnTo>
                  <a:pt x="0" y="623146"/>
                </a:lnTo>
                <a:lnTo>
                  <a:pt x="11917" y="615020"/>
                </a:lnTo>
                <a:cubicBezTo>
                  <a:pt x="42040" y="595613"/>
                  <a:pt x="84188" y="571086"/>
                  <a:pt x="132765" y="550131"/>
                </a:cubicBezTo>
                <a:cubicBezTo>
                  <a:pt x="261352" y="493933"/>
                  <a:pt x="375652" y="489171"/>
                  <a:pt x="462330" y="535843"/>
                </a:cubicBezTo>
                <a:cubicBezTo>
                  <a:pt x="554722" y="584421"/>
                  <a:pt x="615682" y="512983"/>
                  <a:pt x="687120" y="430116"/>
                </a:cubicBezTo>
                <a:cubicBezTo>
                  <a:pt x="771892" y="331056"/>
                  <a:pt x="867142" y="219613"/>
                  <a:pt x="1038592" y="303433"/>
                </a:cubicBezTo>
                <a:cubicBezTo>
                  <a:pt x="1309102" y="436783"/>
                  <a:pt x="1624380" y="543463"/>
                  <a:pt x="1914893" y="326293"/>
                </a:cubicBezTo>
                <a:cubicBezTo>
                  <a:pt x="2045385" y="229138"/>
                  <a:pt x="2157780" y="298671"/>
                  <a:pt x="2267318" y="366298"/>
                </a:cubicBezTo>
                <a:cubicBezTo>
                  <a:pt x="2328279" y="404398"/>
                  <a:pt x="2391144" y="443451"/>
                  <a:pt x="2454960" y="451071"/>
                </a:cubicBezTo>
                <a:cubicBezTo>
                  <a:pt x="2527350" y="460596"/>
                  <a:pt x="2593072" y="430116"/>
                  <a:pt x="2659747" y="356773"/>
                </a:cubicBezTo>
                <a:cubicBezTo>
                  <a:pt x="2826435" y="172941"/>
                  <a:pt x="2981693" y="63403"/>
                  <a:pt x="3132187" y="20541"/>
                </a:cubicBezTo>
                <a:cubicBezTo>
                  <a:pt x="3177908" y="7682"/>
                  <a:pt x="3223866" y="777"/>
                  <a:pt x="3269705" y="6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101600" dist="38100" dir="10800000" algn="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endParaRPr lang="zh-CN" altLang="en-US" dirty="0">
              <a:latin typeface="+mn-ea"/>
              <a:ea typeface="+mn-ea"/>
            </a:endParaRPr>
          </a:p>
        </p:txBody>
      </p:sp>
      <p:grpSp>
        <p:nvGrpSpPr>
          <p:cNvPr id="85" name="组合 84"/>
          <p:cNvGrpSpPr/>
          <p:nvPr userDrawn="1"/>
        </p:nvGrpSpPr>
        <p:grpSpPr>
          <a:xfrm flipH="1">
            <a:off x="10457770" y="5669165"/>
            <a:ext cx="551691" cy="509845"/>
            <a:chOff x="1341672" y="1836445"/>
            <a:chExt cx="993370" cy="918023"/>
          </a:xfrm>
        </p:grpSpPr>
        <p:sp>
          <p:nvSpPr>
            <p:cNvPr id="86" name="任意多边形: 形状 85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87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140" name="图片 1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141" name="任意多边形: 形状 140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88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138" name="图片 13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139" name="任意多边形: 形状 138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89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136" name="图片 1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137" name="任意多边形: 形状 136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90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134" name="图片 1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135" name="任意多边形: 形状 134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91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132" name="图片 13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133" name="任意多边形: 形状 132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92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130" name="图片 12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131" name="任意多边形: 形状 130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93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128" name="图片 12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129" name="任意多边形: 形状 128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94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126" name="图片 12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127" name="任意多边形: 形状 126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95" name="任意多边形: 形状 94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96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124" name="图片 12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125" name="任意多边形: 形状 124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97" name="任意多边形: 形状 96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98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122" name="图片 12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123" name="任意多边形: 形状 122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99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120" name="图片 11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121" name="任意多边形: 形状 120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100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118" name="图片 11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119" name="任意多边形: 形状 118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101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116" name="图片 11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117" name="任意多边形: 形状 116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102" name="任意多边形: 形状 101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103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114" name="图片 11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115" name="任意多边形: 形状 114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104" name="任意多边形: 形状 103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05" name="任意多边形: 形状 104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06" name="任意多边形: 形状 105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07" name="任意多边形: 形状 106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08" name="任意多边形: 形状 107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09" name="任意多边形: 形状 108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10" name="任意多边形: 形状 109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11" name="任意多边形: 形状 110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12" name="任意多边形: 形状 111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13" name="任意多边形: 形状 112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377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BACC1A5-4C5C-4D06-A2B9-B65C0C754507}" type="datetimeFigureOut">
              <a:rPr lang="zh-CN" altLang="en-US" smtClean="0"/>
              <a:t>2022/2/28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56B87D-F7E0-48AD-9933-D25A26735406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00137" y="136525"/>
            <a:ext cx="11791726" cy="7031835"/>
            <a:chOff x="247083" y="7123890"/>
            <a:chExt cx="11791726" cy="7031835"/>
          </a:xfrm>
        </p:grpSpPr>
        <p:pic>
          <p:nvPicPr>
            <p:cNvPr id="8" name="图片 7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7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83" y="7123890"/>
              <a:ext cx="2271945" cy="2271945"/>
            </a:xfrm>
            <a:prstGeom prst="rect">
              <a:avLst/>
            </a:prstGeom>
          </p:spPr>
        </p:pic>
        <p:pic>
          <p:nvPicPr>
            <p:cNvPr id="9" name="图片 8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7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028" y="7123890"/>
              <a:ext cx="2271945" cy="2271945"/>
            </a:xfrm>
            <a:prstGeom prst="rect">
              <a:avLst/>
            </a:prstGeom>
          </p:spPr>
        </p:pic>
        <p:pic>
          <p:nvPicPr>
            <p:cNvPr id="10" name="图片 9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7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3" y="7123890"/>
              <a:ext cx="2271945" cy="2271945"/>
            </a:xfrm>
            <a:prstGeom prst="rect">
              <a:avLst/>
            </a:prstGeom>
          </p:spPr>
        </p:pic>
        <p:pic>
          <p:nvPicPr>
            <p:cNvPr id="11" name="图片 10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7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919" y="7123890"/>
              <a:ext cx="2271945" cy="2271945"/>
            </a:xfrm>
            <a:prstGeom prst="rect">
              <a:avLst/>
            </a:prstGeom>
          </p:spPr>
        </p:pic>
        <p:pic>
          <p:nvPicPr>
            <p:cNvPr id="12" name="图片 11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7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864" y="7123890"/>
              <a:ext cx="2271945" cy="2271945"/>
            </a:xfrm>
            <a:prstGeom prst="rect">
              <a:avLst/>
            </a:prstGeom>
          </p:spPr>
        </p:pic>
        <p:pic>
          <p:nvPicPr>
            <p:cNvPr id="13" name="图片 12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6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83" y="9503835"/>
              <a:ext cx="2271945" cy="2271945"/>
            </a:xfrm>
            <a:prstGeom prst="rect">
              <a:avLst/>
            </a:prstGeom>
          </p:spPr>
        </p:pic>
        <p:pic>
          <p:nvPicPr>
            <p:cNvPr id="14" name="图片 13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6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028" y="9503835"/>
              <a:ext cx="2271945" cy="2271945"/>
            </a:xfrm>
            <a:prstGeom prst="rect">
              <a:avLst/>
            </a:prstGeom>
          </p:spPr>
        </p:pic>
        <p:pic>
          <p:nvPicPr>
            <p:cNvPr id="15" name="图片 14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6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3" y="9503835"/>
              <a:ext cx="2271945" cy="2271945"/>
            </a:xfrm>
            <a:prstGeom prst="rect">
              <a:avLst/>
            </a:prstGeom>
          </p:spPr>
        </p:pic>
        <p:pic>
          <p:nvPicPr>
            <p:cNvPr id="16" name="图片 15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6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919" y="9503835"/>
              <a:ext cx="2271945" cy="2271945"/>
            </a:xfrm>
            <a:prstGeom prst="rect">
              <a:avLst/>
            </a:prstGeom>
          </p:spPr>
        </p:pic>
        <p:pic>
          <p:nvPicPr>
            <p:cNvPr id="17" name="图片 16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6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864" y="9503835"/>
              <a:ext cx="2271945" cy="2271945"/>
            </a:xfrm>
            <a:prstGeom prst="rect">
              <a:avLst/>
            </a:prstGeom>
          </p:spPr>
        </p:pic>
        <p:pic>
          <p:nvPicPr>
            <p:cNvPr id="18" name="图片 17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5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083" y="11883780"/>
              <a:ext cx="2271945" cy="2271945"/>
            </a:xfrm>
            <a:prstGeom prst="rect">
              <a:avLst/>
            </a:prstGeom>
          </p:spPr>
        </p:pic>
        <p:pic>
          <p:nvPicPr>
            <p:cNvPr id="19" name="图片 18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5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028" y="11883780"/>
              <a:ext cx="2271945" cy="2271945"/>
            </a:xfrm>
            <a:prstGeom prst="rect">
              <a:avLst/>
            </a:prstGeom>
          </p:spPr>
        </p:pic>
        <p:pic>
          <p:nvPicPr>
            <p:cNvPr id="20" name="图片 19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5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6973" y="11883780"/>
              <a:ext cx="2271945" cy="2271945"/>
            </a:xfrm>
            <a:prstGeom prst="rect">
              <a:avLst/>
            </a:prstGeom>
          </p:spPr>
        </p:pic>
        <p:pic>
          <p:nvPicPr>
            <p:cNvPr id="21" name="图片 20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5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6919" y="11883780"/>
              <a:ext cx="2271945" cy="2271945"/>
            </a:xfrm>
            <a:prstGeom prst="rect">
              <a:avLst/>
            </a:prstGeom>
          </p:spPr>
        </p:pic>
        <p:pic>
          <p:nvPicPr>
            <p:cNvPr id="22" name="图片 21" descr="图片包含 徽标&#10;&#10;描述已自动生成"/>
            <p:cNvPicPr>
              <a:picLocks noChangeAspect="1"/>
            </p:cNvPicPr>
            <p:nvPr/>
          </p:nvPicPr>
          <p:blipFill>
            <a:blip r:embed="rId9" cstate="print">
              <a:alphaModFix amt="5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6864" y="11883780"/>
              <a:ext cx="2271945" cy="2271945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演示悠然小楷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3.png"/><Relationship Id="rId19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31.png"/><Relationship Id="rId16" Type="http://schemas.openxmlformats.org/officeDocument/2006/relationships/image" Target="../media/image1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2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5.svg"/><Relationship Id="rId28" Type="http://schemas.openxmlformats.org/officeDocument/2006/relationships/image" Target="../media/image29.png"/><Relationship Id="rId10" Type="http://schemas.openxmlformats.org/officeDocument/2006/relationships/image" Target="../media/image10.png"/><Relationship Id="rId19" Type="http://schemas.openxmlformats.org/officeDocument/2006/relationships/image" Target="../media/image21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4.png"/><Relationship Id="rId27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1.svg"/><Relationship Id="rId21" Type="http://schemas.openxmlformats.org/officeDocument/2006/relationships/image" Target="../media/image23.sv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7.svg"/><Relationship Id="rId2" Type="http://schemas.openxmlformats.org/officeDocument/2006/relationships/image" Target="../media/image20.png"/><Relationship Id="rId16" Type="http://schemas.openxmlformats.org/officeDocument/2006/relationships/image" Target="../media/image14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5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572000" y="5202238"/>
            <a:ext cx="2933700" cy="378755"/>
          </a:xfrm>
        </p:spPr>
        <p:txBody>
          <a:bodyPr wrap="none">
            <a:normAutofit/>
          </a:bodyPr>
          <a:lstStyle/>
          <a:p>
            <a:r>
              <a:rPr lang="zh-CN" altLang="en-US" sz="1400" dirty="0"/>
              <a:t>汇报人：</a:t>
            </a:r>
            <a:r>
              <a:rPr lang="en-US" altLang="zh-CN" sz="1400" dirty="0" err="1"/>
              <a:t>OfficePLUS</a:t>
            </a:r>
            <a:endParaRPr lang="zh-CN" altLang="en-US" sz="1400" dirty="0"/>
          </a:p>
        </p:txBody>
      </p:sp>
      <p:sp>
        <p:nvSpPr>
          <p:cNvPr id="3" name="任意多边形: 形状 2"/>
          <p:cNvSpPr/>
          <p:nvPr/>
        </p:nvSpPr>
        <p:spPr>
          <a:xfrm>
            <a:off x="3814529" y="4187622"/>
            <a:ext cx="4517788" cy="541618"/>
          </a:xfrm>
          <a:custGeom>
            <a:avLst/>
            <a:gdLst>
              <a:gd name="connsiteX0" fmla="*/ 202115 w 4517788"/>
              <a:gd name="connsiteY0" fmla="*/ 0 h 541618"/>
              <a:gd name="connsiteX1" fmla="*/ 4315674 w 4517788"/>
              <a:gd name="connsiteY1" fmla="*/ 0 h 541618"/>
              <a:gd name="connsiteX2" fmla="*/ 4402440 w 4517788"/>
              <a:gd name="connsiteY2" fmla="*/ 57513 h 541618"/>
              <a:gd name="connsiteX3" fmla="*/ 4409839 w 4517788"/>
              <a:gd name="connsiteY3" fmla="*/ 94161 h 541618"/>
              <a:gd name="connsiteX4" fmla="*/ 4409839 w 4517788"/>
              <a:gd name="connsiteY4" fmla="*/ 91910 h 541618"/>
              <a:gd name="connsiteX5" fmla="*/ 4517788 w 4517788"/>
              <a:gd name="connsiteY5" fmla="*/ 270809 h 541618"/>
              <a:gd name="connsiteX6" fmla="*/ 4409839 w 4517788"/>
              <a:gd name="connsiteY6" fmla="*/ 449707 h 541618"/>
              <a:gd name="connsiteX7" fmla="*/ 4409839 w 4517788"/>
              <a:gd name="connsiteY7" fmla="*/ 447457 h 541618"/>
              <a:gd name="connsiteX8" fmla="*/ 4402440 w 4517788"/>
              <a:gd name="connsiteY8" fmla="*/ 484106 h 541618"/>
              <a:gd name="connsiteX9" fmla="*/ 4315674 w 4517788"/>
              <a:gd name="connsiteY9" fmla="*/ 541618 h 541618"/>
              <a:gd name="connsiteX10" fmla="*/ 202115 w 4517788"/>
              <a:gd name="connsiteY10" fmla="*/ 541618 h 541618"/>
              <a:gd name="connsiteX11" fmla="*/ 107949 w 4517788"/>
              <a:gd name="connsiteY11" fmla="*/ 447452 h 541618"/>
              <a:gd name="connsiteX12" fmla="*/ 107949 w 4517788"/>
              <a:gd name="connsiteY12" fmla="*/ 449707 h 541618"/>
              <a:gd name="connsiteX13" fmla="*/ 0 w 4517788"/>
              <a:gd name="connsiteY13" fmla="*/ 270809 h 541618"/>
              <a:gd name="connsiteX14" fmla="*/ 107949 w 4517788"/>
              <a:gd name="connsiteY14" fmla="*/ 91910 h 541618"/>
              <a:gd name="connsiteX15" fmla="*/ 107949 w 4517788"/>
              <a:gd name="connsiteY15" fmla="*/ 94166 h 541618"/>
              <a:gd name="connsiteX16" fmla="*/ 202115 w 4517788"/>
              <a:gd name="connsiteY16" fmla="*/ 0 h 54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7788" h="541618">
                <a:moveTo>
                  <a:pt x="202115" y="0"/>
                </a:moveTo>
                <a:lnTo>
                  <a:pt x="4315674" y="0"/>
                </a:lnTo>
                <a:cubicBezTo>
                  <a:pt x="4354679" y="0"/>
                  <a:pt x="4388145" y="23715"/>
                  <a:pt x="4402440" y="57513"/>
                </a:cubicBezTo>
                <a:lnTo>
                  <a:pt x="4409839" y="94161"/>
                </a:lnTo>
                <a:lnTo>
                  <a:pt x="4409839" y="91910"/>
                </a:lnTo>
                <a:cubicBezTo>
                  <a:pt x="4409839" y="181359"/>
                  <a:pt x="4517788" y="181359"/>
                  <a:pt x="4517788" y="270809"/>
                </a:cubicBezTo>
                <a:cubicBezTo>
                  <a:pt x="4517788" y="360258"/>
                  <a:pt x="4409839" y="360258"/>
                  <a:pt x="4409839" y="449707"/>
                </a:cubicBezTo>
                <a:lnTo>
                  <a:pt x="4409839" y="447457"/>
                </a:lnTo>
                <a:lnTo>
                  <a:pt x="4402440" y="484106"/>
                </a:lnTo>
                <a:cubicBezTo>
                  <a:pt x="4388145" y="517903"/>
                  <a:pt x="4354679" y="541618"/>
                  <a:pt x="4315674" y="541618"/>
                </a:cubicBezTo>
                <a:lnTo>
                  <a:pt x="202115" y="541618"/>
                </a:lnTo>
                <a:cubicBezTo>
                  <a:pt x="150109" y="541618"/>
                  <a:pt x="107949" y="499458"/>
                  <a:pt x="107949" y="447452"/>
                </a:cubicBezTo>
                <a:lnTo>
                  <a:pt x="107949" y="449707"/>
                </a:lnTo>
                <a:cubicBezTo>
                  <a:pt x="107949" y="360258"/>
                  <a:pt x="0" y="360258"/>
                  <a:pt x="0" y="270809"/>
                </a:cubicBezTo>
                <a:cubicBezTo>
                  <a:pt x="0" y="181359"/>
                  <a:pt x="107949" y="181359"/>
                  <a:pt x="107949" y="91910"/>
                </a:cubicBezTo>
                <a:lnTo>
                  <a:pt x="107949" y="94166"/>
                </a:lnTo>
                <a:cubicBezTo>
                  <a:pt x="107949" y="42160"/>
                  <a:pt x="150109" y="0"/>
                  <a:pt x="202115" y="0"/>
                </a:cubicBezTo>
                <a:close/>
              </a:path>
            </a:pathLst>
          </a:custGeom>
          <a:noFill/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02596" y="308530"/>
            <a:ext cx="2920992" cy="37702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39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52223" y="1391236"/>
            <a:ext cx="14286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43052" y="1517248"/>
            <a:ext cx="1502334" cy="18620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15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596869" y="1045531"/>
            <a:ext cx="2464136" cy="31547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99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76463" y="133178"/>
            <a:ext cx="2920992" cy="37702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39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永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579018" y="711007"/>
            <a:ext cx="2085827" cy="26468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524312" y="768975"/>
            <a:ext cx="2085827" cy="26468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言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01291" y="554760"/>
            <a:ext cx="2920992" cy="37702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39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弃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58813" y="1111576"/>
            <a:ext cx="993370" cy="918023"/>
            <a:chOff x="1341672" y="1836445"/>
            <a:chExt cx="993370" cy="918023"/>
          </a:xfrm>
        </p:grpSpPr>
        <p:sp>
          <p:nvSpPr>
            <p:cNvPr id="16" name="任意多边形: 形状 15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71" name="任意多边形: 形状 70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69" name="任意多边形: 形状 68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67" name="任意多边形: 形状 66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65" name="任意多边形: 形状 64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63" name="任意多边形: 形状 62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61" name="任意多边形: 形状 60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59" name="任意多边形: 形状 58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57" name="任意多边形: 形状 56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5" name="任意多边形: 形状 24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55" name="任意多边形: 形状 54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任意多边形: 形状 26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53" name="任意多边形: 形状 52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9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51" name="任意多边形: 形状 50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0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49" name="任意多边形: 形状 48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47" name="任意多边形: 形状 46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任意多边形: 形状 31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45" name="任意多边形: 形状 44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任意多边形: 形状 33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2" name="任意多边形: 形状 71"/>
          <p:cNvSpPr/>
          <p:nvPr/>
        </p:nvSpPr>
        <p:spPr>
          <a:xfrm>
            <a:off x="11049478" y="2056891"/>
            <a:ext cx="208726" cy="528363"/>
          </a:xfrm>
          <a:custGeom>
            <a:avLst/>
            <a:gdLst>
              <a:gd name="connsiteX0" fmla="*/ 5988780 w 6254524"/>
              <a:gd name="connsiteY0" fmla="*/ 2002229 h 5539721"/>
              <a:gd name="connsiteX1" fmla="*/ 6026249 w 6254524"/>
              <a:gd name="connsiteY1" fmla="*/ 1973982 h 5539721"/>
              <a:gd name="connsiteX2" fmla="*/ 5988780 w 6254524"/>
              <a:gd name="connsiteY2" fmla="*/ 2002229 h 5539721"/>
              <a:gd name="connsiteX3" fmla="*/ 5988780 w 6254524"/>
              <a:gd name="connsiteY3" fmla="*/ 2002229 h 5539721"/>
              <a:gd name="connsiteX4" fmla="*/ 6149034 w 6254524"/>
              <a:gd name="connsiteY4" fmla="*/ 2025287 h 5539721"/>
              <a:gd name="connsiteX5" fmla="*/ 6139811 w 6254524"/>
              <a:gd name="connsiteY5" fmla="*/ 2011452 h 5539721"/>
              <a:gd name="connsiteX6" fmla="*/ 6125399 w 6254524"/>
              <a:gd name="connsiteY6" fmla="*/ 2020675 h 5539721"/>
              <a:gd name="connsiteX7" fmla="*/ 6149034 w 6254524"/>
              <a:gd name="connsiteY7" fmla="*/ 2025287 h 5539721"/>
              <a:gd name="connsiteX8" fmla="*/ 6149034 w 6254524"/>
              <a:gd name="connsiteY8" fmla="*/ 2025287 h 5539721"/>
              <a:gd name="connsiteX9" fmla="*/ 6049883 w 6254524"/>
              <a:gd name="connsiteY9" fmla="*/ 2277197 h 5539721"/>
              <a:gd name="connsiteX10" fmla="*/ 6030861 w 6254524"/>
              <a:gd name="connsiteY10" fmla="*/ 2305443 h 5539721"/>
              <a:gd name="connsiteX11" fmla="*/ 6049883 w 6254524"/>
              <a:gd name="connsiteY11" fmla="*/ 2277197 h 5539721"/>
              <a:gd name="connsiteX12" fmla="*/ 6049883 w 6254524"/>
              <a:gd name="connsiteY12" fmla="*/ 2277197 h 5539721"/>
              <a:gd name="connsiteX13" fmla="*/ 6063719 w 6254524"/>
              <a:gd name="connsiteY13" fmla="*/ 2323890 h 5539721"/>
              <a:gd name="connsiteX14" fmla="*/ 6134623 w 6254524"/>
              <a:gd name="connsiteY14" fmla="*/ 2314667 h 5539721"/>
              <a:gd name="connsiteX15" fmla="*/ 6149034 w 6254524"/>
              <a:gd name="connsiteY15" fmla="*/ 2291609 h 5539721"/>
              <a:gd name="connsiteX16" fmla="*/ 6063719 w 6254524"/>
              <a:gd name="connsiteY16" fmla="*/ 2323890 h 5539721"/>
              <a:gd name="connsiteX17" fmla="*/ 6063719 w 6254524"/>
              <a:gd name="connsiteY17" fmla="*/ 2323890 h 5539721"/>
              <a:gd name="connsiteX18" fmla="*/ 6257407 w 6254524"/>
              <a:gd name="connsiteY18" fmla="*/ 1922678 h 5539721"/>
              <a:gd name="connsiteX19" fmla="*/ 6248184 w 6254524"/>
              <a:gd name="connsiteY19" fmla="*/ 1950924 h 5539721"/>
              <a:gd name="connsiteX20" fmla="*/ 6257407 w 6254524"/>
              <a:gd name="connsiteY20" fmla="*/ 1922678 h 5539721"/>
              <a:gd name="connsiteX21" fmla="*/ 6257407 w 6254524"/>
              <a:gd name="connsiteY21" fmla="*/ 1922678 h 5539721"/>
              <a:gd name="connsiteX22" fmla="*/ 5733987 w 6254524"/>
              <a:gd name="connsiteY22" fmla="*/ 83790 h 5539721"/>
              <a:gd name="connsiteX23" fmla="*/ 5696517 w 6254524"/>
              <a:gd name="connsiteY23" fmla="*/ 106848 h 5539721"/>
              <a:gd name="connsiteX24" fmla="*/ 5733987 w 6254524"/>
              <a:gd name="connsiteY24" fmla="*/ 83790 h 5539721"/>
              <a:gd name="connsiteX25" fmla="*/ 5733987 w 6254524"/>
              <a:gd name="connsiteY25" fmla="*/ 83790 h 5539721"/>
              <a:gd name="connsiteX26" fmla="*/ 4630654 w 6254524"/>
              <a:gd name="connsiteY26" fmla="*/ 344924 h 5539721"/>
              <a:gd name="connsiteX27" fmla="*/ 4587997 w 6254524"/>
              <a:gd name="connsiteY27" fmla="*/ 382393 h 5539721"/>
              <a:gd name="connsiteX28" fmla="*/ 4630654 w 6254524"/>
              <a:gd name="connsiteY28" fmla="*/ 344924 h 5539721"/>
              <a:gd name="connsiteX29" fmla="*/ 4630654 w 6254524"/>
              <a:gd name="connsiteY29" fmla="*/ 344924 h 5539721"/>
              <a:gd name="connsiteX30" fmla="*/ 3447194 w 6254524"/>
              <a:gd name="connsiteY30" fmla="*/ 400840 h 5539721"/>
              <a:gd name="connsiteX31" fmla="*/ 3423560 w 6254524"/>
              <a:gd name="connsiteY31" fmla="*/ 410063 h 5539721"/>
              <a:gd name="connsiteX32" fmla="*/ 3447194 w 6254524"/>
              <a:gd name="connsiteY32" fmla="*/ 400840 h 5539721"/>
              <a:gd name="connsiteX33" fmla="*/ 3447194 w 6254524"/>
              <a:gd name="connsiteY33" fmla="*/ 400840 h 5539721"/>
              <a:gd name="connsiteX34" fmla="*/ 3899711 w 6254524"/>
              <a:gd name="connsiteY34" fmla="*/ 485002 h 5539721"/>
              <a:gd name="connsiteX35" fmla="*/ 3880688 w 6254524"/>
              <a:gd name="connsiteY35" fmla="*/ 498837 h 5539721"/>
              <a:gd name="connsiteX36" fmla="*/ 3913546 w 6254524"/>
              <a:gd name="connsiteY36" fmla="*/ 465979 h 5539721"/>
              <a:gd name="connsiteX37" fmla="*/ 3866276 w 6254524"/>
              <a:gd name="connsiteY37" fmla="*/ 484426 h 5539721"/>
              <a:gd name="connsiteX38" fmla="*/ 3899711 w 6254524"/>
              <a:gd name="connsiteY38" fmla="*/ 485002 h 5539721"/>
              <a:gd name="connsiteX39" fmla="*/ 3899711 w 6254524"/>
              <a:gd name="connsiteY39" fmla="*/ 485002 h 5539721"/>
              <a:gd name="connsiteX40" fmla="*/ 4809932 w 6254524"/>
              <a:gd name="connsiteY40" fmla="*/ 471167 h 5539721"/>
              <a:gd name="connsiteX41" fmla="*/ 4790908 w 6254524"/>
              <a:gd name="connsiteY41" fmla="*/ 489614 h 5539721"/>
              <a:gd name="connsiteX42" fmla="*/ 4809932 w 6254524"/>
              <a:gd name="connsiteY42" fmla="*/ 471167 h 5539721"/>
              <a:gd name="connsiteX43" fmla="*/ 4809932 w 6254524"/>
              <a:gd name="connsiteY43" fmla="*/ 471167 h 5539721"/>
              <a:gd name="connsiteX44" fmla="*/ 2603266 w 6254524"/>
              <a:gd name="connsiteY44" fmla="*/ 606634 h 5539721"/>
              <a:gd name="connsiteX45" fmla="*/ 2631512 w 6254524"/>
              <a:gd name="connsiteY45" fmla="*/ 559941 h 5539721"/>
              <a:gd name="connsiteX46" fmla="*/ 2603266 w 6254524"/>
              <a:gd name="connsiteY46" fmla="*/ 606634 h 5539721"/>
              <a:gd name="connsiteX47" fmla="*/ 2603266 w 6254524"/>
              <a:gd name="connsiteY47" fmla="*/ 606634 h 5539721"/>
              <a:gd name="connsiteX48" fmla="*/ 1617530 w 6254524"/>
              <a:gd name="connsiteY48" fmla="*/ 592223 h 5539721"/>
              <a:gd name="connsiteX49" fmla="*/ 1580060 w 6254524"/>
              <a:gd name="connsiteY49" fmla="*/ 615281 h 5539721"/>
              <a:gd name="connsiteX50" fmla="*/ 1617530 w 6254524"/>
              <a:gd name="connsiteY50" fmla="*/ 592223 h 5539721"/>
              <a:gd name="connsiteX51" fmla="*/ 1617530 w 6254524"/>
              <a:gd name="connsiteY51" fmla="*/ 592223 h 5539721"/>
              <a:gd name="connsiteX52" fmla="*/ 5842361 w 6254524"/>
              <a:gd name="connsiteY52" fmla="*/ 634304 h 5539721"/>
              <a:gd name="connsiteX53" fmla="*/ 5785868 w 6254524"/>
              <a:gd name="connsiteY53" fmla="*/ 671773 h 5539721"/>
              <a:gd name="connsiteX54" fmla="*/ 5837749 w 6254524"/>
              <a:gd name="connsiteY54" fmla="*/ 653327 h 5539721"/>
              <a:gd name="connsiteX55" fmla="*/ 5842361 w 6254524"/>
              <a:gd name="connsiteY55" fmla="*/ 634304 h 5539721"/>
              <a:gd name="connsiteX56" fmla="*/ 5842361 w 6254524"/>
              <a:gd name="connsiteY56" fmla="*/ 634304 h 5539721"/>
              <a:gd name="connsiteX57" fmla="*/ 5507441 w 6254524"/>
              <a:gd name="connsiteY57" fmla="*/ 713854 h 5539721"/>
              <a:gd name="connsiteX58" fmla="*/ 5460171 w 6254524"/>
              <a:gd name="connsiteY58" fmla="*/ 727689 h 5539721"/>
              <a:gd name="connsiteX59" fmla="*/ 5507441 w 6254524"/>
              <a:gd name="connsiteY59" fmla="*/ 713854 h 5539721"/>
              <a:gd name="connsiteX60" fmla="*/ 5507441 w 6254524"/>
              <a:gd name="connsiteY60" fmla="*/ 713854 h 5539721"/>
              <a:gd name="connsiteX61" fmla="*/ 4739028 w 6254524"/>
              <a:gd name="connsiteY61" fmla="*/ 741524 h 5539721"/>
              <a:gd name="connsiteX62" fmla="*/ 4781685 w 6254524"/>
              <a:gd name="connsiteY62" fmla="*/ 723078 h 5539721"/>
              <a:gd name="connsiteX63" fmla="*/ 4739028 w 6254524"/>
              <a:gd name="connsiteY63" fmla="*/ 741524 h 5539721"/>
              <a:gd name="connsiteX64" fmla="*/ 4739028 w 6254524"/>
              <a:gd name="connsiteY64" fmla="*/ 741524 h 5539721"/>
              <a:gd name="connsiteX65" fmla="*/ 2881116 w 6254524"/>
              <a:gd name="connsiteY65" fmla="*/ 727689 h 5539721"/>
              <a:gd name="connsiteX66" fmla="*/ 2843647 w 6254524"/>
              <a:gd name="connsiteY66" fmla="*/ 736913 h 5539721"/>
              <a:gd name="connsiteX67" fmla="*/ 2848259 w 6254524"/>
              <a:gd name="connsiteY67" fmla="*/ 759971 h 5539721"/>
              <a:gd name="connsiteX68" fmla="*/ 2881116 w 6254524"/>
              <a:gd name="connsiteY68" fmla="*/ 727689 h 5539721"/>
              <a:gd name="connsiteX69" fmla="*/ 2881116 w 6254524"/>
              <a:gd name="connsiteY69" fmla="*/ 727689 h 5539721"/>
              <a:gd name="connsiteX70" fmla="*/ 5493606 w 6254524"/>
              <a:gd name="connsiteY70" fmla="*/ 802628 h 5539721"/>
              <a:gd name="connsiteX71" fmla="*/ 5521852 w 6254524"/>
              <a:gd name="connsiteY71" fmla="*/ 765159 h 5539721"/>
              <a:gd name="connsiteX72" fmla="*/ 5517240 w 6254524"/>
              <a:gd name="connsiteY72" fmla="*/ 727689 h 5539721"/>
              <a:gd name="connsiteX73" fmla="*/ 5456136 w 6254524"/>
              <a:gd name="connsiteY73" fmla="*/ 792829 h 5539721"/>
              <a:gd name="connsiteX74" fmla="*/ 5493606 w 6254524"/>
              <a:gd name="connsiteY74" fmla="*/ 802628 h 5539721"/>
              <a:gd name="connsiteX75" fmla="*/ 5493606 w 6254524"/>
              <a:gd name="connsiteY75" fmla="*/ 802628 h 5539721"/>
              <a:gd name="connsiteX76" fmla="*/ 5045701 w 6254524"/>
              <a:gd name="connsiteY76" fmla="*/ 863156 h 5539721"/>
              <a:gd name="connsiteX77" fmla="*/ 5116605 w 6254524"/>
              <a:gd name="connsiteY77" fmla="*/ 844709 h 5539721"/>
              <a:gd name="connsiteX78" fmla="*/ 5125828 w 6254524"/>
              <a:gd name="connsiteY78" fmla="*/ 811852 h 5539721"/>
              <a:gd name="connsiteX79" fmla="*/ 5088359 w 6254524"/>
              <a:gd name="connsiteY79" fmla="*/ 811852 h 5539721"/>
              <a:gd name="connsiteX80" fmla="*/ 5097582 w 6254524"/>
              <a:gd name="connsiteY80" fmla="*/ 793405 h 5539721"/>
              <a:gd name="connsiteX81" fmla="*/ 5045701 w 6254524"/>
              <a:gd name="connsiteY81" fmla="*/ 863156 h 5539721"/>
              <a:gd name="connsiteX82" fmla="*/ 5045701 w 6254524"/>
              <a:gd name="connsiteY82" fmla="*/ 863156 h 5539721"/>
              <a:gd name="connsiteX83" fmla="*/ 1235917 w 6254524"/>
              <a:gd name="connsiteY83" fmla="*/ 783605 h 5539721"/>
              <a:gd name="connsiteX84" fmla="*/ 1212282 w 6254524"/>
              <a:gd name="connsiteY84" fmla="*/ 811852 h 5539721"/>
              <a:gd name="connsiteX85" fmla="*/ 1235917 w 6254524"/>
              <a:gd name="connsiteY85" fmla="*/ 783605 h 5539721"/>
              <a:gd name="connsiteX86" fmla="*/ 1235917 w 6254524"/>
              <a:gd name="connsiteY86" fmla="*/ 783605 h 5539721"/>
              <a:gd name="connsiteX87" fmla="*/ 4979409 w 6254524"/>
              <a:gd name="connsiteY87" fmla="*/ 872379 h 5539721"/>
              <a:gd name="connsiteX88" fmla="*/ 4964997 w 6254524"/>
              <a:gd name="connsiteY88" fmla="*/ 853933 h 5539721"/>
              <a:gd name="connsiteX89" fmla="*/ 4917728 w 6254524"/>
              <a:gd name="connsiteY89" fmla="*/ 882179 h 5539721"/>
              <a:gd name="connsiteX90" fmla="*/ 4979409 w 6254524"/>
              <a:gd name="connsiteY90" fmla="*/ 872379 h 5539721"/>
              <a:gd name="connsiteX91" fmla="*/ 4979409 w 6254524"/>
              <a:gd name="connsiteY91" fmla="*/ 872379 h 5539721"/>
              <a:gd name="connsiteX92" fmla="*/ 4908505 w 6254524"/>
              <a:gd name="connsiteY92" fmla="*/ 881602 h 5539721"/>
              <a:gd name="connsiteX93" fmla="*/ 4889482 w 6254524"/>
              <a:gd name="connsiteY93" fmla="*/ 914460 h 5539721"/>
              <a:gd name="connsiteX94" fmla="*/ 4908505 w 6254524"/>
              <a:gd name="connsiteY94" fmla="*/ 881602 h 5539721"/>
              <a:gd name="connsiteX95" fmla="*/ 4908505 w 6254524"/>
              <a:gd name="connsiteY95" fmla="*/ 881602 h 5539721"/>
              <a:gd name="connsiteX96" fmla="*/ 5215178 w 6254524"/>
              <a:gd name="connsiteY96" fmla="*/ 905237 h 5539721"/>
              <a:gd name="connsiteX97" fmla="*/ 5229590 w 6254524"/>
              <a:gd name="connsiteY97" fmla="*/ 928295 h 5539721"/>
              <a:gd name="connsiteX98" fmla="*/ 5229590 w 6254524"/>
              <a:gd name="connsiteY98" fmla="*/ 900049 h 5539721"/>
              <a:gd name="connsiteX99" fmla="*/ 5215178 w 6254524"/>
              <a:gd name="connsiteY99" fmla="*/ 905237 h 5539721"/>
              <a:gd name="connsiteX100" fmla="*/ 5215178 w 6254524"/>
              <a:gd name="connsiteY100" fmla="*/ 905237 h 5539721"/>
              <a:gd name="connsiteX101" fmla="*/ 4823766 w 6254524"/>
              <a:gd name="connsiteY101" fmla="*/ 919072 h 5539721"/>
              <a:gd name="connsiteX102" fmla="*/ 4800132 w 6254524"/>
              <a:gd name="connsiteY102" fmla="*/ 942130 h 5539721"/>
              <a:gd name="connsiteX103" fmla="*/ 4814543 w 6254524"/>
              <a:gd name="connsiteY103" fmla="*/ 946742 h 5539721"/>
              <a:gd name="connsiteX104" fmla="*/ 4823766 w 6254524"/>
              <a:gd name="connsiteY104" fmla="*/ 919072 h 5539721"/>
              <a:gd name="connsiteX105" fmla="*/ 4823766 w 6254524"/>
              <a:gd name="connsiteY105" fmla="*/ 919072 h 5539721"/>
              <a:gd name="connsiteX106" fmla="*/ 4720004 w 6254524"/>
              <a:gd name="connsiteY106" fmla="*/ 1003234 h 5539721"/>
              <a:gd name="connsiteX107" fmla="*/ 4776497 w 6254524"/>
              <a:gd name="connsiteY107" fmla="*/ 974988 h 5539721"/>
              <a:gd name="connsiteX108" fmla="*/ 4720004 w 6254524"/>
              <a:gd name="connsiteY108" fmla="*/ 1003234 h 5539721"/>
              <a:gd name="connsiteX109" fmla="*/ 4720004 w 6254524"/>
              <a:gd name="connsiteY109" fmla="*/ 1003234 h 5539721"/>
              <a:gd name="connsiteX110" fmla="*/ 4644489 w 6254524"/>
              <a:gd name="connsiteY110" fmla="*/ 998623 h 5539721"/>
              <a:gd name="connsiteX111" fmla="*/ 4607020 w 6254524"/>
              <a:gd name="connsiteY111" fmla="*/ 1017069 h 5539721"/>
              <a:gd name="connsiteX112" fmla="*/ 4644489 w 6254524"/>
              <a:gd name="connsiteY112" fmla="*/ 998623 h 5539721"/>
              <a:gd name="connsiteX113" fmla="*/ 4644489 w 6254524"/>
              <a:gd name="connsiteY113" fmla="*/ 998623 h 5539721"/>
              <a:gd name="connsiteX114" fmla="*/ 5290694 w 6254524"/>
              <a:gd name="connsiteY114" fmla="*/ 1087397 h 5539721"/>
              <a:gd name="connsiteX115" fmla="*/ 5309717 w 6254524"/>
              <a:gd name="connsiteY115" fmla="*/ 1105843 h 5539721"/>
              <a:gd name="connsiteX116" fmla="*/ 5324128 w 6254524"/>
              <a:gd name="connsiteY116" fmla="*/ 1101231 h 5539721"/>
              <a:gd name="connsiteX117" fmla="*/ 5319516 w 6254524"/>
              <a:gd name="connsiteY117" fmla="*/ 1082785 h 5539721"/>
              <a:gd name="connsiteX118" fmla="*/ 5310293 w 6254524"/>
              <a:gd name="connsiteY118" fmla="*/ 1068950 h 5539721"/>
              <a:gd name="connsiteX119" fmla="*/ 5314905 w 6254524"/>
              <a:gd name="connsiteY119" fmla="*/ 1059727 h 5539721"/>
              <a:gd name="connsiteX120" fmla="*/ 5300494 w 6254524"/>
              <a:gd name="connsiteY120" fmla="*/ 1078173 h 5539721"/>
              <a:gd name="connsiteX121" fmla="*/ 5290694 w 6254524"/>
              <a:gd name="connsiteY121" fmla="*/ 1087397 h 5539721"/>
              <a:gd name="connsiteX122" fmla="*/ 5290694 w 6254524"/>
              <a:gd name="connsiteY122" fmla="*/ 1087397 h 5539721"/>
              <a:gd name="connsiteX123" fmla="*/ 5399067 w 6254524"/>
              <a:gd name="connsiteY123" fmla="*/ 1170982 h 5539721"/>
              <a:gd name="connsiteX124" fmla="*/ 5366210 w 6254524"/>
              <a:gd name="connsiteY124" fmla="*/ 1161759 h 5539721"/>
              <a:gd name="connsiteX125" fmla="*/ 5361598 w 6254524"/>
              <a:gd name="connsiteY125" fmla="*/ 1175594 h 5539721"/>
              <a:gd name="connsiteX126" fmla="*/ 5399067 w 6254524"/>
              <a:gd name="connsiteY126" fmla="*/ 1170982 h 5539721"/>
              <a:gd name="connsiteX127" fmla="*/ 5399067 w 6254524"/>
              <a:gd name="connsiteY127" fmla="*/ 1170982 h 5539721"/>
              <a:gd name="connsiteX128" fmla="*/ 5375433 w 6254524"/>
              <a:gd name="connsiteY128" fmla="*/ 1488608 h 5539721"/>
              <a:gd name="connsiteX129" fmla="*/ 5356410 w 6254524"/>
              <a:gd name="connsiteY129" fmla="*/ 1474773 h 5539721"/>
              <a:gd name="connsiteX130" fmla="*/ 5375433 w 6254524"/>
              <a:gd name="connsiteY130" fmla="*/ 1488608 h 5539721"/>
              <a:gd name="connsiteX131" fmla="*/ 5375433 w 6254524"/>
              <a:gd name="connsiteY131" fmla="*/ 1488608 h 5539721"/>
              <a:gd name="connsiteX132" fmla="*/ 5427314 w 6254524"/>
              <a:gd name="connsiteY132" fmla="*/ 1558359 h 5539721"/>
              <a:gd name="connsiteX133" fmla="*/ 5479195 w 6254524"/>
              <a:gd name="connsiteY133" fmla="*/ 1493220 h 5539721"/>
              <a:gd name="connsiteX134" fmla="*/ 5427314 w 6254524"/>
              <a:gd name="connsiteY134" fmla="*/ 1558359 h 5539721"/>
              <a:gd name="connsiteX135" fmla="*/ 5427314 w 6254524"/>
              <a:gd name="connsiteY135" fmla="*/ 1558359 h 5539721"/>
              <a:gd name="connsiteX136" fmla="*/ 561466 w 6254524"/>
              <a:gd name="connsiteY136" fmla="*/ 1502443 h 5539721"/>
              <a:gd name="connsiteX137" fmla="*/ 523997 w 6254524"/>
              <a:gd name="connsiteY137" fmla="*/ 1520890 h 5539721"/>
              <a:gd name="connsiteX138" fmla="*/ 561466 w 6254524"/>
              <a:gd name="connsiteY138" fmla="*/ 1502443 h 5539721"/>
              <a:gd name="connsiteX139" fmla="*/ 561466 w 6254524"/>
              <a:gd name="connsiteY139" fmla="*/ 1502443 h 5539721"/>
              <a:gd name="connsiteX140" fmla="*/ 5333351 w 6254524"/>
              <a:gd name="connsiteY140" fmla="*/ 1562971 h 5539721"/>
              <a:gd name="connsiteX141" fmla="*/ 5356986 w 6254524"/>
              <a:gd name="connsiteY141" fmla="*/ 1525501 h 5539721"/>
              <a:gd name="connsiteX142" fmla="*/ 5314329 w 6254524"/>
              <a:gd name="connsiteY142" fmla="*/ 1539336 h 5539721"/>
              <a:gd name="connsiteX143" fmla="*/ 5333351 w 6254524"/>
              <a:gd name="connsiteY143" fmla="*/ 1562971 h 5539721"/>
              <a:gd name="connsiteX144" fmla="*/ 5333351 w 6254524"/>
              <a:gd name="connsiteY144" fmla="*/ 1562971 h 5539721"/>
              <a:gd name="connsiteX145" fmla="*/ 5356410 w 6254524"/>
              <a:gd name="connsiteY145" fmla="*/ 1568159 h 5539721"/>
              <a:gd name="connsiteX146" fmla="*/ 5318940 w 6254524"/>
              <a:gd name="connsiteY146" fmla="*/ 1586606 h 5539721"/>
              <a:gd name="connsiteX147" fmla="*/ 5356410 w 6254524"/>
              <a:gd name="connsiteY147" fmla="*/ 1568159 h 5539721"/>
              <a:gd name="connsiteX148" fmla="*/ 5356410 w 6254524"/>
              <a:gd name="connsiteY148" fmla="*/ 1568159 h 5539721"/>
              <a:gd name="connsiteX149" fmla="*/ 5695941 w 6254524"/>
              <a:gd name="connsiteY149" fmla="*/ 1586606 h 5539721"/>
              <a:gd name="connsiteX150" fmla="*/ 5700553 w 6254524"/>
              <a:gd name="connsiteY150" fmla="*/ 1568159 h 5539721"/>
              <a:gd name="connsiteX151" fmla="*/ 5620426 w 6254524"/>
              <a:gd name="connsiteY151" fmla="*/ 1605628 h 5539721"/>
              <a:gd name="connsiteX152" fmla="*/ 5695941 w 6254524"/>
              <a:gd name="connsiteY152" fmla="*/ 1586606 h 5539721"/>
              <a:gd name="connsiteX153" fmla="*/ 5695941 w 6254524"/>
              <a:gd name="connsiteY153" fmla="*/ 1586606 h 5539721"/>
              <a:gd name="connsiteX154" fmla="*/ 5615814 w 6254524"/>
              <a:gd name="connsiteY154" fmla="*/ 1722072 h 5539721"/>
              <a:gd name="connsiteX155" fmla="*/ 5728799 w 6254524"/>
              <a:gd name="connsiteY155" fmla="*/ 1642521 h 5539721"/>
              <a:gd name="connsiteX156" fmla="*/ 5615814 w 6254524"/>
              <a:gd name="connsiteY156" fmla="*/ 1679991 h 5539721"/>
              <a:gd name="connsiteX157" fmla="*/ 5615814 w 6254524"/>
              <a:gd name="connsiteY157" fmla="*/ 1722072 h 5539721"/>
              <a:gd name="connsiteX158" fmla="*/ 5615814 w 6254524"/>
              <a:gd name="connsiteY158" fmla="*/ 1722072 h 5539721"/>
              <a:gd name="connsiteX159" fmla="*/ 5714964 w 6254524"/>
              <a:gd name="connsiteY159" fmla="*/ 1801046 h 5539721"/>
              <a:gd name="connsiteX160" fmla="*/ 5672307 w 6254524"/>
              <a:gd name="connsiteY160" fmla="*/ 1833904 h 5539721"/>
              <a:gd name="connsiteX161" fmla="*/ 5714964 w 6254524"/>
              <a:gd name="connsiteY161" fmla="*/ 1824681 h 5539721"/>
              <a:gd name="connsiteX162" fmla="*/ 5714964 w 6254524"/>
              <a:gd name="connsiteY162" fmla="*/ 1838516 h 5539721"/>
              <a:gd name="connsiteX163" fmla="*/ 5714964 w 6254524"/>
              <a:gd name="connsiteY163" fmla="*/ 1801046 h 5539721"/>
              <a:gd name="connsiteX164" fmla="*/ 5714964 w 6254524"/>
              <a:gd name="connsiteY164" fmla="*/ 1801046 h 5539721"/>
              <a:gd name="connsiteX165" fmla="*/ 5224402 w 6254524"/>
              <a:gd name="connsiteY165" fmla="*/ 1871374 h 5539721"/>
              <a:gd name="connsiteX166" fmla="*/ 5233625 w 6254524"/>
              <a:gd name="connsiteY166" fmla="*/ 1871374 h 5539721"/>
              <a:gd name="connsiteX167" fmla="*/ 5238237 w 6254524"/>
              <a:gd name="connsiteY167" fmla="*/ 1894432 h 5539721"/>
              <a:gd name="connsiteX168" fmla="*/ 5238237 w 6254524"/>
              <a:gd name="connsiteY168" fmla="*/ 1866186 h 5539721"/>
              <a:gd name="connsiteX169" fmla="*/ 5224402 w 6254524"/>
              <a:gd name="connsiteY169" fmla="*/ 1871374 h 5539721"/>
              <a:gd name="connsiteX170" fmla="*/ 5224402 w 6254524"/>
              <a:gd name="connsiteY170" fmla="*/ 1871374 h 5539721"/>
              <a:gd name="connsiteX171" fmla="*/ 5408290 w 6254524"/>
              <a:gd name="connsiteY171" fmla="*/ 1913455 h 5539721"/>
              <a:gd name="connsiteX172" fmla="*/ 5445760 w 6254524"/>
              <a:gd name="connsiteY172" fmla="*/ 1899620 h 5539721"/>
              <a:gd name="connsiteX173" fmla="*/ 5431349 w 6254524"/>
              <a:gd name="connsiteY173" fmla="*/ 1885785 h 5539721"/>
              <a:gd name="connsiteX174" fmla="*/ 5440572 w 6254524"/>
              <a:gd name="connsiteY174" fmla="*/ 1881173 h 5539721"/>
              <a:gd name="connsiteX175" fmla="*/ 5407714 w 6254524"/>
              <a:gd name="connsiteY175" fmla="*/ 1890397 h 5539721"/>
              <a:gd name="connsiteX176" fmla="*/ 5408290 w 6254524"/>
              <a:gd name="connsiteY176" fmla="*/ 1913455 h 5539721"/>
              <a:gd name="connsiteX177" fmla="*/ 5408290 w 6254524"/>
              <a:gd name="connsiteY177" fmla="*/ 1913455 h 5539721"/>
              <a:gd name="connsiteX178" fmla="*/ 5559322 w 6254524"/>
              <a:gd name="connsiteY178" fmla="*/ 1978594 h 5539721"/>
              <a:gd name="connsiteX179" fmla="*/ 5625614 w 6254524"/>
              <a:gd name="connsiteY179" fmla="*/ 1950348 h 5539721"/>
              <a:gd name="connsiteX180" fmla="*/ 5630225 w 6254524"/>
              <a:gd name="connsiteY180" fmla="*/ 1968794 h 5539721"/>
              <a:gd name="connsiteX181" fmla="*/ 5658472 w 6254524"/>
              <a:gd name="connsiteY181" fmla="*/ 1968794 h 5539721"/>
              <a:gd name="connsiteX182" fmla="*/ 5701129 w 6254524"/>
              <a:gd name="connsiteY182" fmla="*/ 1922102 h 5539721"/>
              <a:gd name="connsiteX183" fmla="*/ 5701129 w 6254524"/>
              <a:gd name="connsiteY183" fmla="*/ 1908267 h 5539721"/>
              <a:gd name="connsiteX184" fmla="*/ 5616390 w 6254524"/>
              <a:gd name="connsiteY184" fmla="*/ 1908267 h 5539721"/>
              <a:gd name="connsiteX185" fmla="*/ 5559322 w 6254524"/>
              <a:gd name="connsiteY185" fmla="*/ 1978594 h 5539721"/>
              <a:gd name="connsiteX186" fmla="*/ 5559322 w 6254524"/>
              <a:gd name="connsiteY186" fmla="*/ 1978594 h 5539721"/>
              <a:gd name="connsiteX187" fmla="*/ 5059536 w 6254524"/>
              <a:gd name="connsiteY187" fmla="*/ 1950348 h 5539721"/>
              <a:gd name="connsiteX188" fmla="*/ 5078559 w 6254524"/>
              <a:gd name="connsiteY188" fmla="*/ 1954960 h 5539721"/>
              <a:gd name="connsiteX189" fmla="*/ 5102194 w 6254524"/>
              <a:gd name="connsiteY189" fmla="*/ 1908267 h 5539721"/>
              <a:gd name="connsiteX190" fmla="*/ 5087782 w 6254524"/>
              <a:gd name="connsiteY190" fmla="*/ 1908267 h 5539721"/>
              <a:gd name="connsiteX191" fmla="*/ 5064148 w 6254524"/>
              <a:gd name="connsiteY191" fmla="*/ 1926713 h 5539721"/>
              <a:gd name="connsiteX192" fmla="*/ 5059536 w 6254524"/>
              <a:gd name="connsiteY192" fmla="*/ 1950348 h 5539721"/>
              <a:gd name="connsiteX193" fmla="*/ 5059536 w 6254524"/>
              <a:gd name="connsiteY193" fmla="*/ 1950348 h 5539721"/>
              <a:gd name="connsiteX194" fmla="*/ 5431925 w 6254524"/>
              <a:gd name="connsiteY194" fmla="*/ 1950348 h 5539721"/>
              <a:gd name="connsiteX195" fmla="*/ 5460171 w 6254524"/>
              <a:gd name="connsiteY195" fmla="*/ 1945736 h 5539721"/>
              <a:gd name="connsiteX196" fmla="*/ 5455560 w 6254524"/>
              <a:gd name="connsiteY196" fmla="*/ 1912878 h 5539721"/>
              <a:gd name="connsiteX197" fmla="*/ 5418091 w 6254524"/>
              <a:gd name="connsiteY197" fmla="*/ 1931325 h 5539721"/>
              <a:gd name="connsiteX198" fmla="*/ 5441725 w 6254524"/>
              <a:gd name="connsiteY198" fmla="*/ 1931325 h 5539721"/>
              <a:gd name="connsiteX199" fmla="*/ 5431925 w 6254524"/>
              <a:gd name="connsiteY199" fmla="*/ 1950348 h 5539721"/>
              <a:gd name="connsiteX200" fmla="*/ 5431925 w 6254524"/>
              <a:gd name="connsiteY200" fmla="*/ 1950348 h 5539721"/>
              <a:gd name="connsiteX201" fmla="*/ 5205955 w 6254524"/>
              <a:gd name="connsiteY201" fmla="*/ 1945736 h 5539721"/>
              <a:gd name="connsiteX202" fmla="*/ 5229590 w 6254524"/>
              <a:gd name="connsiteY202" fmla="*/ 1917490 h 5539721"/>
              <a:gd name="connsiteX203" fmla="*/ 5205955 w 6254524"/>
              <a:gd name="connsiteY203" fmla="*/ 1945736 h 5539721"/>
              <a:gd name="connsiteX204" fmla="*/ 5205955 w 6254524"/>
              <a:gd name="connsiteY204" fmla="*/ 1945736 h 5539721"/>
              <a:gd name="connsiteX205" fmla="*/ 321085 w 6254524"/>
              <a:gd name="connsiteY205" fmla="*/ 1983206 h 5539721"/>
              <a:gd name="connsiteX206" fmla="*/ 321085 w 6254524"/>
              <a:gd name="connsiteY206" fmla="*/ 1969371 h 5539721"/>
              <a:gd name="connsiteX207" fmla="*/ 306673 w 6254524"/>
              <a:gd name="connsiteY207" fmla="*/ 1969371 h 5539721"/>
              <a:gd name="connsiteX208" fmla="*/ 321085 w 6254524"/>
              <a:gd name="connsiteY208" fmla="*/ 1983206 h 5539721"/>
              <a:gd name="connsiteX209" fmla="*/ 321085 w 6254524"/>
              <a:gd name="connsiteY209" fmla="*/ 1983206 h 5539721"/>
              <a:gd name="connsiteX210" fmla="*/ 5587567 w 6254524"/>
              <a:gd name="connsiteY210" fmla="*/ 2002229 h 5539721"/>
              <a:gd name="connsiteX211" fmla="*/ 5634837 w 6254524"/>
              <a:gd name="connsiteY211" fmla="*/ 1979171 h 5539721"/>
              <a:gd name="connsiteX212" fmla="*/ 5587567 w 6254524"/>
              <a:gd name="connsiteY212" fmla="*/ 2002229 h 5539721"/>
              <a:gd name="connsiteX213" fmla="*/ 5587567 w 6254524"/>
              <a:gd name="connsiteY213" fmla="*/ 2002229 h 5539721"/>
              <a:gd name="connsiteX214" fmla="*/ 5465360 w 6254524"/>
              <a:gd name="connsiteY214" fmla="*/ 1983206 h 5539721"/>
              <a:gd name="connsiteX215" fmla="*/ 5437113 w 6254524"/>
              <a:gd name="connsiteY215" fmla="*/ 2025287 h 5539721"/>
              <a:gd name="connsiteX216" fmla="*/ 5488994 w 6254524"/>
              <a:gd name="connsiteY216" fmla="*/ 1997041 h 5539721"/>
              <a:gd name="connsiteX217" fmla="*/ 5465360 w 6254524"/>
              <a:gd name="connsiteY217" fmla="*/ 1983206 h 5539721"/>
              <a:gd name="connsiteX218" fmla="*/ 5465360 w 6254524"/>
              <a:gd name="connsiteY218" fmla="*/ 1983206 h 5539721"/>
              <a:gd name="connsiteX219" fmla="*/ 5663084 w 6254524"/>
              <a:gd name="connsiteY219" fmla="*/ 2006840 h 5539721"/>
              <a:gd name="connsiteX220" fmla="*/ 5653860 w 6254524"/>
              <a:gd name="connsiteY220" fmla="*/ 2006840 h 5539721"/>
              <a:gd name="connsiteX221" fmla="*/ 5616390 w 6254524"/>
              <a:gd name="connsiteY221" fmla="*/ 2044310 h 5539721"/>
              <a:gd name="connsiteX222" fmla="*/ 5663084 w 6254524"/>
              <a:gd name="connsiteY222" fmla="*/ 2006840 h 5539721"/>
              <a:gd name="connsiteX223" fmla="*/ 5663084 w 6254524"/>
              <a:gd name="connsiteY223" fmla="*/ 2006840 h 5539721"/>
              <a:gd name="connsiteX224" fmla="*/ 5846972 w 6254524"/>
              <a:gd name="connsiteY224" fmla="*/ 2034510 h 5539721"/>
              <a:gd name="connsiteX225" fmla="*/ 5851584 w 6254524"/>
              <a:gd name="connsiteY225" fmla="*/ 2006264 h 5539721"/>
              <a:gd name="connsiteX226" fmla="*/ 5780680 w 6254524"/>
              <a:gd name="connsiteY226" fmla="*/ 2052957 h 5539721"/>
              <a:gd name="connsiteX227" fmla="*/ 5846972 w 6254524"/>
              <a:gd name="connsiteY227" fmla="*/ 2034510 h 5539721"/>
              <a:gd name="connsiteX228" fmla="*/ 5846972 w 6254524"/>
              <a:gd name="connsiteY228" fmla="*/ 2034510 h 5539721"/>
              <a:gd name="connsiteX229" fmla="*/ 4993820 w 6254524"/>
              <a:gd name="connsiteY229" fmla="*/ 2016064 h 5539721"/>
              <a:gd name="connsiteX230" fmla="*/ 4941939 w 6254524"/>
              <a:gd name="connsiteY230" fmla="*/ 2067368 h 5539721"/>
              <a:gd name="connsiteX231" fmla="*/ 4866424 w 6254524"/>
              <a:gd name="connsiteY231" fmla="*/ 2109449 h 5539721"/>
              <a:gd name="connsiteX232" fmla="*/ 4880835 w 6254524"/>
              <a:gd name="connsiteY232" fmla="*/ 2142307 h 5539721"/>
              <a:gd name="connsiteX233" fmla="*/ 4941939 w 6254524"/>
              <a:gd name="connsiteY233" fmla="*/ 2119249 h 5539721"/>
              <a:gd name="connsiteX234" fmla="*/ 4932716 w 6254524"/>
              <a:gd name="connsiteY234" fmla="*/ 2100802 h 5539721"/>
              <a:gd name="connsiteX235" fmla="*/ 4989209 w 6254524"/>
              <a:gd name="connsiteY235" fmla="*/ 2072556 h 5539721"/>
              <a:gd name="connsiteX236" fmla="*/ 4960962 w 6254524"/>
              <a:gd name="connsiteY236" fmla="*/ 2077168 h 5539721"/>
              <a:gd name="connsiteX237" fmla="*/ 4951739 w 6254524"/>
              <a:gd name="connsiteY237" fmla="*/ 2063333 h 5539721"/>
              <a:gd name="connsiteX238" fmla="*/ 4993820 w 6254524"/>
              <a:gd name="connsiteY238" fmla="*/ 2016064 h 5539721"/>
              <a:gd name="connsiteX239" fmla="*/ 4993820 w 6254524"/>
              <a:gd name="connsiteY239" fmla="*/ 2016064 h 5539721"/>
              <a:gd name="connsiteX240" fmla="*/ 4856624 w 6254524"/>
              <a:gd name="connsiteY240" fmla="*/ 2071980 h 5539721"/>
              <a:gd name="connsiteX241" fmla="*/ 4889482 w 6254524"/>
              <a:gd name="connsiteY241" fmla="*/ 2071980 h 5539721"/>
              <a:gd name="connsiteX242" fmla="*/ 4884871 w 6254524"/>
              <a:gd name="connsiteY242" fmla="*/ 2048921 h 5539721"/>
              <a:gd name="connsiteX243" fmla="*/ 4856624 w 6254524"/>
              <a:gd name="connsiteY243" fmla="*/ 2071980 h 5539721"/>
              <a:gd name="connsiteX244" fmla="*/ 4856624 w 6254524"/>
              <a:gd name="connsiteY244" fmla="*/ 2071980 h 5539721"/>
              <a:gd name="connsiteX245" fmla="*/ 5630225 w 6254524"/>
              <a:gd name="connsiteY245" fmla="*/ 2058145 h 5539721"/>
              <a:gd name="connsiteX246" fmla="*/ 5625614 w 6254524"/>
              <a:gd name="connsiteY246" fmla="*/ 2081203 h 5539721"/>
              <a:gd name="connsiteX247" fmla="*/ 5653860 w 6254524"/>
              <a:gd name="connsiteY247" fmla="*/ 2062756 h 5539721"/>
              <a:gd name="connsiteX248" fmla="*/ 5630225 w 6254524"/>
              <a:gd name="connsiteY248" fmla="*/ 2058145 h 5539721"/>
              <a:gd name="connsiteX249" fmla="*/ 5630225 w 6254524"/>
              <a:gd name="connsiteY249" fmla="*/ 2058145 h 5539721"/>
              <a:gd name="connsiteX250" fmla="*/ 5870607 w 6254524"/>
              <a:gd name="connsiteY250" fmla="*/ 2062756 h 5539721"/>
              <a:gd name="connsiteX251" fmla="*/ 5851584 w 6254524"/>
              <a:gd name="connsiteY251" fmla="*/ 2067368 h 5539721"/>
              <a:gd name="connsiteX252" fmla="*/ 5842361 w 6254524"/>
              <a:gd name="connsiteY252" fmla="*/ 2058145 h 5539721"/>
              <a:gd name="connsiteX253" fmla="*/ 5837749 w 6254524"/>
              <a:gd name="connsiteY253" fmla="*/ 2091003 h 5539721"/>
              <a:gd name="connsiteX254" fmla="*/ 5870607 w 6254524"/>
              <a:gd name="connsiteY254" fmla="*/ 2062756 h 5539721"/>
              <a:gd name="connsiteX255" fmla="*/ 5870607 w 6254524"/>
              <a:gd name="connsiteY255" fmla="*/ 2062756 h 5539721"/>
              <a:gd name="connsiteX256" fmla="*/ 5714964 w 6254524"/>
              <a:gd name="connsiteY256" fmla="*/ 2095038 h 5539721"/>
              <a:gd name="connsiteX257" fmla="*/ 5700553 w 6254524"/>
              <a:gd name="connsiteY257" fmla="*/ 2076591 h 5539721"/>
              <a:gd name="connsiteX258" fmla="*/ 5672307 w 6254524"/>
              <a:gd name="connsiteY258" fmla="*/ 2081203 h 5539721"/>
              <a:gd name="connsiteX259" fmla="*/ 5587567 w 6254524"/>
              <a:gd name="connsiteY259" fmla="*/ 2141731 h 5539721"/>
              <a:gd name="connsiteX260" fmla="*/ 5464783 w 6254524"/>
              <a:gd name="connsiteY260" fmla="*/ 2193035 h 5539721"/>
              <a:gd name="connsiteX261" fmla="*/ 5450372 w 6254524"/>
              <a:gd name="connsiteY261" fmla="*/ 2225893 h 5539721"/>
              <a:gd name="connsiteX262" fmla="*/ 5634261 w 6254524"/>
              <a:gd name="connsiteY262" fmla="*/ 2150954 h 5539721"/>
              <a:gd name="connsiteX263" fmla="*/ 5714964 w 6254524"/>
              <a:gd name="connsiteY263" fmla="*/ 2095038 h 5539721"/>
              <a:gd name="connsiteX264" fmla="*/ 5714964 w 6254524"/>
              <a:gd name="connsiteY264" fmla="*/ 2095038 h 5539721"/>
              <a:gd name="connsiteX265" fmla="*/ 4974797 w 6254524"/>
              <a:gd name="connsiteY265" fmla="*/ 2090426 h 5539721"/>
              <a:gd name="connsiteX266" fmla="*/ 4955774 w 6254524"/>
              <a:gd name="connsiteY266" fmla="*/ 2104261 h 5539721"/>
              <a:gd name="connsiteX267" fmla="*/ 4970186 w 6254524"/>
              <a:gd name="connsiteY267" fmla="*/ 2118096 h 5539721"/>
              <a:gd name="connsiteX268" fmla="*/ 4974797 w 6254524"/>
              <a:gd name="connsiteY268" fmla="*/ 2090426 h 5539721"/>
              <a:gd name="connsiteX269" fmla="*/ 4974797 w 6254524"/>
              <a:gd name="connsiteY269" fmla="*/ 2090426 h 5539721"/>
              <a:gd name="connsiteX270" fmla="*/ 604123 w 6254524"/>
              <a:gd name="connsiteY270" fmla="*/ 2300832 h 5539721"/>
              <a:gd name="connsiteX271" fmla="*/ 632370 w 6254524"/>
              <a:gd name="connsiteY271" fmla="*/ 2286997 h 5539721"/>
              <a:gd name="connsiteX272" fmla="*/ 604123 w 6254524"/>
              <a:gd name="connsiteY272" fmla="*/ 2300832 h 5539721"/>
              <a:gd name="connsiteX273" fmla="*/ 604123 w 6254524"/>
              <a:gd name="connsiteY273" fmla="*/ 2300832 h 5539721"/>
              <a:gd name="connsiteX274" fmla="*/ 580489 w 6254524"/>
              <a:gd name="connsiteY274" fmla="*/ 2445522 h 5539721"/>
              <a:gd name="connsiteX275" fmla="*/ 646781 w 6254524"/>
              <a:gd name="connsiteY275" fmla="*/ 2431687 h 5539721"/>
              <a:gd name="connsiteX276" fmla="*/ 679639 w 6254524"/>
              <a:gd name="connsiteY276" fmla="*/ 2352136 h 5539721"/>
              <a:gd name="connsiteX277" fmla="*/ 613347 w 6254524"/>
              <a:gd name="connsiteY277" fmla="*/ 2356748 h 5539721"/>
              <a:gd name="connsiteX278" fmla="*/ 627758 w 6254524"/>
              <a:gd name="connsiteY278" fmla="*/ 2398829 h 5539721"/>
              <a:gd name="connsiteX279" fmla="*/ 580489 w 6254524"/>
              <a:gd name="connsiteY279" fmla="*/ 2445522 h 5539721"/>
              <a:gd name="connsiteX280" fmla="*/ 580489 w 6254524"/>
              <a:gd name="connsiteY280" fmla="*/ 2445522 h 5539721"/>
              <a:gd name="connsiteX281" fmla="*/ 5903465 w 6254524"/>
              <a:gd name="connsiteY281" fmla="*/ 2398829 h 5539721"/>
              <a:gd name="connsiteX282" fmla="*/ 5940934 w 6254524"/>
              <a:gd name="connsiteY282" fmla="*/ 2380382 h 5539721"/>
              <a:gd name="connsiteX283" fmla="*/ 5903465 w 6254524"/>
              <a:gd name="connsiteY283" fmla="*/ 2398829 h 5539721"/>
              <a:gd name="connsiteX284" fmla="*/ 5903465 w 6254524"/>
              <a:gd name="connsiteY284" fmla="*/ 2398829 h 5539721"/>
              <a:gd name="connsiteX285" fmla="*/ 768990 w 6254524"/>
              <a:gd name="connsiteY285" fmla="*/ 2412664 h 5539721"/>
              <a:gd name="connsiteX286" fmla="*/ 726332 w 6254524"/>
              <a:gd name="connsiteY286" fmla="*/ 2454745 h 5539721"/>
              <a:gd name="connsiteX287" fmla="*/ 754578 w 6254524"/>
              <a:gd name="connsiteY287" fmla="*/ 2454745 h 5539721"/>
              <a:gd name="connsiteX288" fmla="*/ 768990 w 6254524"/>
              <a:gd name="connsiteY288" fmla="*/ 2412664 h 5539721"/>
              <a:gd name="connsiteX289" fmla="*/ 768990 w 6254524"/>
              <a:gd name="connsiteY289" fmla="*/ 2412664 h 5539721"/>
              <a:gd name="connsiteX290" fmla="*/ 674451 w 6254524"/>
              <a:gd name="connsiteY290" fmla="*/ 2538907 h 5539721"/>
              <a:gd name="connsiteX291" fmla="*/ 665228 w 6254524"/>
              <a:gd name="connsiteY291" fmla="*/ 2525072 h 5539721"/>
              <a:gd name="connsiteX292" fmla="*/ 650817 w 6254524"/>
              <a:gd name="connsiteY292" fmla="*/ 2529684 h 5539721"/>
              <a:gd name="connsiteX293" fmla="*/ 674451 w 6254524"/>
              <a:gd name="connsiteY293" fmla="*/ 2538907 h 5539721"/>
              <a:gd name="connsiteX294" fmla="*/ 674451 w 6254524"/>
              <a:gd name="connsiteY294" fmla="*/ 2538907 h 5539721"/>
              <a:gd name="connsiteX295" fmla="*/ 627181 w 6254524"/>
              <a:gd name="connsiteY295" fmla="*/ 2655351 h 5539721"/>
              <a:gd name="connsiteX296" fmla="*/ 603547 w 6254524"/>
              <a:gd name="connsiteY296" fmla="*/ 2683597 h 5539721"/>
              <a:gd name="connsiteX297" fmla="*/ 627181 w 6254524"/>
              <a:gd name="connsiteY297" fmla="*/ 2655351 h 5539721"/>
              <a:gd name="connsiteX298" fmla="*/ 627181 w 6254524"/>
              <a:gd name="connsiteY298" fmla="*/ 2655351 h 5539721"/>
              <a:gd name="connsiteX299" fmla="*/ 656004 w 6254524"/>
              <a:gd name="connsiteY299" fmla="*/ 2706655 h 5539721"/>
              <a:gd name="connsiteX300" fmla="*/ 722296 w 6254524"/>
              <a:gd name="connsiteY300" fmla="*/ 2655351 h 5539721"/>
              <a:gd name="connsiteX301" fmla="*/ 656004 w 6254524"/>
              <a:gd name="connsiteY301" fmla="*/ 2706655 h 5539721"/>
              <a:gd name="connsiteX302" fmla="*/ 656004 w 6254524"/>
              <a:gd name="connsiteY302" fmla="*/ 2706655 h 5539721"/>
              <a:gd name="connsiteX303" fmla="*/ 608735 w 6254524"/>
              <a:gd name="connsiteY303" fmla="*/ 2753348 h 5539721"/>
              <a:gd name="connsiteX304" fmla="*/ 641593 w 6254524"/>
              <a:gd name="connsiteY304" fmla="*/ 2753348 h 5539721"/>
              <a:gd name="connsiteX305" fmla="*/ 608735 w 6254524"/>
              <a:gd name="connsiteY305" fmla="*/ 2753348 h 5539721"/>
              <a:gd name="connsiteX306" fmla="*/ 608735 w 6254524"/>
              <a:gd name="connsiteY306" fmla="*/ 2753348 h 5539721"/>
              <a:gd name="connsiteX307" fmla="*/ 5465360 w 6254524"/>
              <a:gd name="connsiteY307" fmla="*/ 2771795 h 5539721"/>
              <a:gd name="connsiteX308" fmla="*/ 5408867 w 6254524"/>
              <a:gd name="connsiteY308" fmla="*/ 2818487 h 5539721"/>
              <a:gd name="connsiteX309" fmla="*/ 5465360 w 6254524"/>
              <a:gd name="connsiteY309" fmla="*/ 2771795 h 5539721"/>
              <a:gd name="connsiteX310" fmla="*/ 5465360 w 6254524"/>
              <a:gd name="connsiteY310" fmla="*/ 2771795 h 5539721"/>
              <a:gd name="connsiteX311" fmla="*/ 448481 w 6254524"/>
              <a:gd name="connsiteY311" fmla="*/ 2846734 h 5539721"/>
              <a:gd name="connsiteX312" fmla="*/ 495750 w 6254524"/>
              <a:gd name="connsiteY312" fmla="*/ 2800041 h 5539721"/>
              <a:gd name="connsiteX313" fmla="*/ 448481 w 6254524"/>
              <a:gd name="connsiteY313" fmla="*/ 2846734 h 5539721"/>
              <a:gd name="connsiteX314" fmla="*/ 448481 w 6254524"/>
              <a:gd name="connsiteY314" fmla="*/ 2846734 h 5539721"/>
              <a:gd name="connsiteX315" fmla="*/ 5582956 w 6254524"/>
              <a:gd name="connsiteY315" fmla="*/ 2809264 h 5539721"/>
              <a:gd name="connsiteX316" fmla="*/ 5550098 w 6254524"/>
              <a:gd name="connsiteY316" fmla="*/ 2823099 h 5539721"/>
              <a:gd name="connsiteX317" fmla="*/ 5559322 w 6254524"/>
              <a:gd name="connsiteY317" fmla="*/ 2855957 h 5539721"/>
              <a:gd name="connsiteX318" fmla="*/ 5582956 w 6254524"/>
              <a:gd name="connsiteY318" fmla="*/ 2809264 h 5539721"/>
              <a:gd name="connsiteX319" fmla="*/ 5582956 w 6254524"/>
              <a:gd name="connsiteY319" fmla="*/ 2809264 h 5539721"/>
              <a:gd name="connsiteX320" fmla="*/ 5517240 w 6254524"/>
              <a:gd name="connsiteY320" fmla="*/ 2865180 h 5539721"/>
              <a:gd name="connsiteX321" fmla="*/ 5540875 w 6254524"/>
              <a:gd name="connsiteY321" fmla="*/ 2860569 h 5539721"/>
              <a:gd name="connsiteX322" fmla="*/ 5526464 w 6254524"/>
              <a:gd name="connsiteY322" fmla="*/ 2842122 h 5539721"/>
              <a:gd name="connsiteX323" fmla="*/ 5517240 w 6254524"/>
              <a:gd name="connsiteY323" fmla="*/ 2865180 h 5539721"/>
              <a:gd name="connsiteX324" fmla="*/ 5517240 w 6254524"/>
              <a:gd name="connsiteY324" fmla="*/ 2865180 h 5539721"/>
              <a:gd name="connsiteX325" fmla="*/ 1080275 w 6254524"/>
              <a:gd name="connsiteY325" fmla="*/ 2851345 h 5539721"/>
              <a:gd name="connsiteX326" fmla="*/ 981124 w 6254524"/>
              <a:gd name="connsiteY326" fmla="*/ 2846734 h 5539721"/>
              <a:gd name="connsiteX327" fmla="*/ 1013983 w 6254524"/>
              <a:gd name="connsiteY327" fmla="*/ 2888815 h 5539721"/>
              <a:gd name="connsiteX328" fmla="*/ 1080275 w 6254524"/>
              <a:gd name="connsiteY328" fmla="*/ 2851345 h 5539721"/>
              <a:gd name="connsiteX329" fmla="*/ 1080275 w 6254524"/>
              <a:gd name="connsiteY329" fmla="*/ 2851345 h 5539721"/>
              <a:gd name="connsiteX330" fmla="*/ 617958 w 6254524"/>
              <a:gd name="connsiteY330" fmla="*/ 2851345 h 5539721"/>
              <a:gd name="connsiteX331" fmla="*/ 608735 w 6254524"/>
              <a:gd name="connsiteY331" fmla="*/ 2869792 h 5539721"/>
              <a:gd name="connsiteX332" fmla="*/ 636982 w 6254524"/>
              <a:gd name="connsiteY332" fmla="*/ 2860569 h 5539721"/>
              <a:gd name="connsiteX333" fmla="*/ 617958 w 6254524"/>
              <a:gd name="connsiteY333" fmla="*/ 2851345 h 5539721"/>
              <a:gd name="connsiteX334" fmla="*/ 617958 w 6254524"/>
              <a:gd name="connsiteY334" fmla="*/ 2851345 h 5539721"/>
              <a:gd name="connsiteX335" fmla="*/ 561466 w 6254524"/>
              <a:gd name="connsiteY335" fmla="*/ 2940119 h 5539721"/>
              <a:gd name="connsiteX336" fmla="*/ 556854 w 6254524"/>
              <a:gd name="connsiteY336" fmla="*/ 2888815 h 5539721"/>
              <a:gd name="connsiteX337" fmla="*/ 523997 w 6254524"/>
              <a:gd name="connsiteY337" fmla="*/ 2884203 h 5539721"/>
              <a:gd name="connsiteX338" fmla="*/ 538408 w 6254524"/>
              <a:gd name="connsiteY338" fmla="*/ 2902650 h 5539721"/>
              <a:gd name="connsiteX339" fmla="*/ 514773 w 6254524"/>
              <a:gd name="connsiteY339" fmla="*/ 2921096 h 5539721"/>
              <a:gd name="connsiteX340" fmla="*/ 495750 w 6254524"/>
              <a:gd name="connsiteY340" fmla="*/ 2977012 h 5539721"/>
              <a:gd name="connsiteX341" fmla="*/ 561466 w 6254524"/>
              <a:gd name="connsiteY341" fmla="*/ 2940119 h 5539721"/>
              <a:gd name="connsiteX342" fmla="*/ 561466 w 6254524"/>
              <a:gd name="connsiteY342" fmla="*/ 2940119 h 5539721"/>
              <a:gd name="connsiteX343" fmla="*/ 594324 w 6254524"/>
              <a:gd name="connsiteY343" fmla="*/ 2921673 h 5539721"/>
              <a:gd name="connsiteX344" fmla="*/ 603547 w 6254524"/>
              <a:gd name="connsiteY344" fmla="*/ 2903226 h 5539721"/>
              <a:gd name="connsiteX345" fmla="*/ 570689 w 6254524"/>
              <a:gd name="connsiteY345" fmla="*/ 2907838 h 5539721"/>
              <a:gd name="connsiteX346" fmla="*/ 594324 w 6254524"/>
              <a:gd name="connsiteY346" fmla="*/ 2921673 h 5539721"/>
              <a:gd name="connsiteX347" fmla="*/ 594324 w 6254524"/>
              <a:gd name="connsiteY347" fmla="*/ 2921673 h 5539721"/>
              <a:gd name="connsiteX348" fmla="*/ 401212 w 6254524"/>
              <a:gd name="connsiteY348" fmla="*/ 3028893 h 5539721"/>
              <a:gd name="connsiteX349" fmla="*/ 476727 w 6254524"/>
              <a:gd name="connsiteY349" fmla="*/ 2982200 h 5539721"/>
              <a:gd name="connsiteX350" fmla="*/ 448481 w 6254524"/>
              <a:gd name="connsiteY350" fmla="*/ 2972977 h 5539721"/>
              <a:gd name="connsiteX351" fmla="*/ 439258 w 6254524"/>
              <a:gd name="connsiteY351" fmla="*/ 3005835 h 5539721"/>
              <a:gd name="connsiteX352" fmla="*/ 401212 w 6254524"/>
              <a:gd name="connsiteY352" fmla="*/ 3028893 h 5539721"/>
              <a:gd name="connsiteX353" fmla="*/ 401212 w 6254524"/>
              <a:gd name="connsiteY353" fmla="*/ 3028893 h 5539721"/>
              <a:gd name="connsiteX354" fmla="*/ 5422702 w 6254524"/>
              <a:gd name="connsiteY354" fmla="*/ 3005258 h 5539721"/>
              <a:gd name="connsiteX355" fmla="*/ 5399067 w 6254524"/>
              <a:gd name="connsiteY355" fmla="*/ 3005258 h 5539721"/>
              <a:gd name="connsiteX356" fmla="*/ 5413479 w 6254524"/>
              <a:gd name="connsiteY356" fmla="*/ 3019093 h 5539721"/>
              <a:gd name="connsiteX357" fmla="*/ 5422702 w 6254524"/>
              <a:gd name="connsiteY357" fmla="*/ 3005258 h 5539721"/>
              <a:gd name="connsiteX358" fmla="*/ 5422702 w 6254524"/>
              <a:gd name="connsiteY358" fmla="*/ 3005258 h 5539721"/>
              <a:gd name="connsiteX359" fmla="*/ 5488418 w 6254524"/>
              <a:gd name="connsiteY359" fmla="*/ 3033505 h 5539721"/>
              <a:gd name="connsiteX360" fmla="*/ 5479195 w 6254524"/>
              <a:gd name="connsiteY360" fmla="*/ 3005258 h 5539721"/>
              <a:gd name="connsiteX361" fmla="*/ 5488418 w 6254524"/>
              <a:gd name="connsiteY361" fmla="*/ 3033505 h 5539721"/>
              <a:gd name="connsiteX362" fmla="*/ 5488418 w 6254524"/>
              <a:gd name="connsiteY362" fmla="*/ 3033505 h 5539721"/>
              <a:gd name="connsiteX363" fmla="*/ 5634837 w 6254524"/>
              <a:gd name="connsiteY363" fmla="*/ 3056563 h 5539721"/>
              <a:gd name="connsiteX364" fmla="*/ 5620426 w 6254524"/>
              <a:gd name="connsiteY364" fmla="*/ 3033505 h 5539721"/>
              <a:gd name="connsiteX365" fmla="*/ 5596791 w 6254524"/>
              <a:gd name="connsiteY365" fmla="*/ 3051951 h 5539721"/>
              <a:gd name="connsiteX366" fmla="*/ 5601403 w 6254524"/>
              <a:gd name="connsiteY366" fmla="*/ 3084809 h 5539721"/>
              <a:gd name="connsiteX367" fmla="*/ 5634837 w 6254524"/>
              <a:gd name="connsiteY367" fmla="*/ 3056563 h 5539721"/>
              <a:gd name="connsiteX368" fmla="*/ 5634837 w 6254524"/>
              <a:gd name="connsiteY368" fmla="*/ 3056563 h 5539721"/>
              <a:gd name="connsiteX369" fmla="*/ 5639448 w 6254524"/>
              <a:gd name="connsiteY369" fmla="*/ 3098644 h 5539721"/>
              <a:gd name="connsiteX370" fmla="*/ 5630225 w 6254524"/>
              <a:gd name="connsiteY370" fmla="*/ 3098644 h 5539721"/>
              <a:gd name="connsiteX371" fmla="*/ 5601979 w 6254524"/>
              <a:gd name="connsiteY371" fmla="*/ 3117091 h 5539721"/>
              <a:gd name="connsiteX372" fmla="*/ 5597368 w 6254524"/>
              <a:gd name="connsiteY372" fmla="*/ 3130925 h 5539721"/>
              <a:gd name="connsiteX373" fmla="*/ 5640025 w 6254524"/>
              <a:gd name="connsiteY373" fmla="*/ 3121702 h 5539721"/>
              <a:gd name="connsiteX374" fmla="*/ 5639448 w 6254524"/>
              <a:gd name="connsiteY374" fmla="*/ 3098644 h 5539721"/>
              <a:gd name="connsiteX375" fmla="*/ 5639448 w 6254524"/>
              <a:gd name="connsiteY375" fmla="*/ 3098644 h 5539721"/>
              <a:gd name="connsiteX376" fmla="*/ 5474583 w 6254524"/>
              <a:gd name="connsiteY376" fmla="*/ 3187418 h 5539721"/>
              <a:gd name="connsiteX377" fmla="*/ 5474583 w 6254524"/>
              <a:gd name="connsiteY377" fmla="*/ 3187418 h 5539721"/>
              <a:gd name="connsiteX378" fmla="*/ 5474583 w 6254524"/>
              <a:gd name="connsiteY378" fmla="*/ 3187418 h 5539721"/>
              <a:gd name="connsiteX379" fmla="*/ 5719576 w 6254524"/>
              <a:gd name="connsiteY379" fmla="*/ 3364966 h 5539721"/>
              <a:gd name="connsiteX380" fmla="*/ 5691329 w 6254524"/>
              <a:gd name="connsiteY380" fmla="*/ 3388024 h 5539721"/>
              <a:gd name="connsiteX381" fmla="*/ 5710352 w 6254524"/>
              <a:gd name="connsiteY381" fmla="*/ 3406471 h 5539721"/>
              <a:gd name="connsiteX382" fmla="*/ 5719576 w 6254524"/>
              <a:gd name="connsiteY382" fmla="*/ 3392635 h 5539721"/>
              <a:gd name="connsiteX383" fmla="*/ 5719576 w 6254524"/>
              <a:gd name="connsiteY383" fmla="*/ 3364966 h 5539721"/>
              <a:gd name="connsiteX384" fmla="*/ 5719576 w 6254524"/>
              <a:gd name="connsiteY384" fmla="*/ 3364966 h 5539721"/>
              <a:gd name="connsiteX385" fmla="*/ 5431925 w 6254524"/>
              <a:gd name="connsiteY385" fmla="*/ 3374189 h 5539721"/>
              <a:gd name="connsiteX386" fmla="*/ 5417514 w 6254524"/>
              <a:gd name="connsiteY386" fmla="*/ 3397247 h 5539721"/>
              <a:gd name="connsiteX387" fmla="*/ 5431925 w 6254524"/>
              <a:gd name="connsiteY387" fmla="*/ 3374189 h 5539721"/>
              <a:gd name="connsiteX388" fmla="*/ 5431925 w 6254524"/>
              <a:gd name="connsiteY388" fmla="*/ 3374189 h 5539721"/>
              <a:gd name="connsiteX389" fmla="*/ 5139663 w 6254524"/>
              <a:gd name="connsiteY389" fmla="*/ 3570183 h 5539721"/>
              <a:gd name="connsiteX390" fmla="*/ 5154074 w 6254524"/>
              <a:gd name="connsiteY390" fmla="*/ 3551737 h 5539721"/>
              <a:gd name="connsiteX391" fmla="*/ 5144851 w 6254524"/>
              <a:gd name="connsiteY391" fmla="*/ 3547125 h 5539721"/>
              <a:gd name="connsiteX392" fmla="*/ 5139663 w 6254524"/>
              <a:gd name="connsiteY392" fmla="*/ 3570183 h 5539721"/>
              <a:gd name="connsiteX393" fmla="*/ 5139663 w 6254524"/>
              <a:gd name="connsiteY393" fmla="*/ 3570183 h 5539721"/>
              <a:gd name="connsiteX394" fmla="*/ 830094 w 6254524"/>
              <a:gd name="connsiteY394" fmla="*/ 3607653 h 5539721"/>
              <a:gd name="connsiteX395" fmla="*/ 778213 w 6254524"/>
              <a:gd name="connsiteY395" fmla="*/ 3616876 h 5539721"/>
              <a:gd name="connsiteX396" fmla="*/ 830094 w 6254524"/>
              <a:gd name="connsiteY396" fmla="*/ 3607653 h 5539721"/>
              <a:gd name="connsiteX397" fmla="*/ 830094 w 6254524"/>
              <a:gd name="connsiteY397" fmla="*/ 3607653 h 5539721"/>
              <a:gd name="connsiteX398" fmla="*/ 4809932 w 6254524"/>
              <a:gd name="connsiteY398" fmla="*/ 3691239 h 5539721"/>
              <a:gd name="connsiteX399" fmla="*/ 4824343 w 6254524"/>
              <a:gd name="connsiteY399" fmla="*/ 3662992 h 5539721"/>
              <a:gd name="connsiteX400" fmla="*/ 4805320 w 6254524"/>
              <a:gd name="connsiteY400" fmla="*/ 3653769 h 5539721"/>
              <a:gd name="connsiteX401" fmla="*/ 4809932 w 6254524"/>
              <a:gd name="connsiteY401" fmla="*/ 3691239 h 5539721"/>
              <a:gd name="connsiteX402" fmla="*/ 4809932 w 6254524"/>
              <a:gd name="connsiteY402" fmla="*/ 3691239 h 5539721"/>
              <a:gd name="connsiteX403" fmla="*/ 5615814 w 6254524"/>
              <a:gd name="connsiteY403" fmla="*/ 3756954 h 5539721"/>
              <a:gd name="connsiteX404" fmla="*/ 5615814 w 6254524"/>
              <a:gd name="connsiteY404" fmla="*/ 3747731 h 5539721"/>
              <a:gd name="connsiteX405" fmla="*/ 5620426 w 6254524"/>
              <a:gd name="connsiteY405" fmla="*/ 3780589 h 5539721"/>
              <a:gd name="connsiteX406" fmla="*/ 5657895 w 6254524"/>
              <a:gd name="connsiteY406" fmla="*/ 3762142 h 5539721"/>
              <a:gd name="connsiteX407" fmla="*/ 5648672 w 6254524"/>
              <a:gd name="connsiteY407" fmla="*/ 3775977 h 5539721"/>
              <a:gd name="connsiteX408" fmla="*/ 5663084 w 6254524"/>
              <a:gd name="connsiteY408" fmla="*/ 3780589 h 5539721"/>
              <a:gd name="connsiteX409" fmla="*/ 5677495 w 6254524"/>
              <a:gd name="connsiteY409" fmla="*/ 3743119 h 5539721"/>
              <a:gd name="connsiteX410" fmla="*/ 5696517 w 6254524"/>
              <a:gd name="connsiteY410" fmla="*/ 3761566 h 5539721"/>
              <a:gd name="connsiteX411" fmla="*/ 5743787 w 6254524"/>
              <a:gd name="connsiteY411" fmla="*/ 3738508 h 5539721"/>
              <a:gd name="connsiteX412" fmla="*/ 5753010 w 6254524"/>
              <a:gd name="connsiteY412" fmla="*/ 3691815 h 5539721"/>
              <a:gd name="connsiteX413" fmla="*/ 5615814 w 6254524"/>
              <a:gd name="connsiteY413" fmla="*/ 3756954 h 5539721"/>
              <a:gd name="connsiteX414" fmla="*/ 5615814 w 6254524"/>
              <a:gd name="connsiteY414" fmla="*/ 3756954 h 5539721"/>
              <a:gd name="connsiteX415" fmla="*/ 5455560 w 6254524"/>
              <a:gd name="connsiteY415" fmla="*/ 3770789 h 5539721"/>
              <a:gd name="connsiteX416" fmla="*/ 5469971 w 6254524"/>
              <a:gd name="connsiteY416" fmla="*/ 3775401 h 5539721"/>
              <a:gd name="connsiteX417" fmla="*/ 5488994 w 6254524"/>
              <a:gd name="connsiteY417" fmla="*/ 3747155 h 5539721"/>
              <a:gd name="connsiteX418" fmla="*/ 5474583 w 6254524"/>
              <a:gd name="connsiteY418" fmla="*/ 3742543 h 5539721"/>
              <a:gd name="connsiteX419" fmla="*/ 5455560 w 6254524"/>
              <a:gd name="connsiteY419" fmla="*/ 3770789 h 5539721"/>
              <a:gd name="connsiteX420" fmla="*/ 5455560 w 6254524"/>
              <a:gd name="connsiteY420" fmla="*/ 3770789 h 5539721"/>
              <a:gd name="connsiteX421" fmla="*/ 4540727 w 6254524"/>
              <a:gd name="connsiteY421" fmla="*/ 3808259 h 5539721"/>
              <a:gd name="connsiteX422" fmla="*/ 4531504 w 6254524"/>
              <a:gd name="connsiteY422" fmla="*/ 3817482 h 5539721"/>
              <a:gd name="connsiteX423" fmla="*/ 4536116 w 6254524"/>
              <a:gd name="connsiteY423" fmla="*/ 3845728 h 5539721"/>
              <a:gd name="connsiteX424" fmla="*/ 4559751 w 6254524"/>
              <a:gd name="connsiteY424" fmla="*/ 3831893 h 5539721"/>
              <a:gd name="connsiteX425" fmla="*/ 4540727 w 6254524"/>
              <a:gd name="connsiteY425" fmla="*/ 3808259 h 5539721"/>
              <a:gd name="connsiteX426" fmla="*/ 4540727 w 6254524"/>
              <a:gd name="connsiteY426" fmla="*/ 3808259 h 5539721"/>
              <a:gd name="connsiteX427" fmla="*/ 4375862 w 6254524"/>
              <a:gd name="connsiteY427" fmla="*/ 3845728 h 5539721"/>
              <a:gd name="connsiteX428" fmla="*/ 4371250 w 6254524"/>
              <a:gd name="connsiteY428" fmla="*/ 3887809 h 5539721"/>
              <a:gd name="connsiteX429" fmla="*/ 4375862 w 6254524"/>
              <a:gd name="connsiteY429" fmla="*/ 3845728 h 5539721"/>
              <a:gd name="connsiteX430" fmla="*/ 4375862 w 6254524"/>
              <a:gd name="connsiteY430" fmla="*/ 3845728 h 5539721"/>
              <a:gd name="connsiteX431" fmla="*/ 4672735 w 6254524"/>
              <a:gd name="connsiteY431" fmla="*/ 3845728 h 5539721"/>
              <a:gd name="connsiteX432" fmla="*/ 4663512 w 6254524"/>
              <a:gd name="connsiteY432" fmla="*/ 3859563 h 5539721"/>
              <a:gd name="connsiteX433" fmla="*/ 4677924 w 6254524"/>
              <a:gd name="connsiteY433" fmla="*/ 3868786 h 5539721"/>
              <a:gd name="connsiteX434" fmla="*/ 4672735 w 6254524"/>
              <a:gd name="connsiteY434" fmla="*/ 3845728 h 5539721"/>
              <a:gd name="connsiteX435" fmla="*/ 4672735 w 6254524"/>
              <a:gd name="connsiteY435" fmla="*/ 3845728 h 5539721"/>
              <a:gd name="connsiteX436" fmla="*/ 4790908 w 6254524"/>
              <a:gd name="connsiteY436" fmla="*/ 3854952 h 5539721"/>
              <a:gd name="connsiteX437" fmla="*/ 4762662 w 6254524"/>
              <a:gd name="connsiteY437" fmla="*/ 3873398 h 5539721"/>
              <a:gd name="connsiteX438" fmla="*/ 4790908 w 6254524"/>
              <a:gd name="connsiteY438" fmla="*/ 3854952 h 5539721"/>
              <a:gd name="connsiteX439" fmla="*/ 4790908 w 6254524"/>
              <a:gd name="connsiteY439" fmla="*/ 3854952 h 5539721"/>
              <a:gd name="connsiteX440" fmla="*/ 5167909 w 6254524"/>
              <a:gd name="connsiteY440" fmla="*/ 3854952 h 5539721"/>
              <a:gd name="connsiteX441" fmla="*/ 5167909 w 6254524"/>
              <a:gd name="connsiteY441" fmla="*/ 3859563 h 5539721"/>
              <a:gd name="connsiteX442" fmla="*/ 5148886 w 6254524"/>
              <a:gd name="connsiteY442" fmla="*/ 3864175 h 5539721"/>
              <a:gd name="connsiteX443" fmla="*/ 5167909 w 6254524"/>
              <a:gd name="connsiteY443" fmla="*/ 3868786 h 5539721"/>
              <a:gd name="connsiteX444" fmla="*/ 5167909 w 6254524"/>
              <a:gd name="connsiteY444" fmla="*/ 3854952 h 5539721"/>
              <a:gd name="connsiteX445" fmla="*/ 5167909 w 6254524"/>
              <a:gd name="connsiteY445" fmla="*/ 3854952 h 5539721"/>
              <a:gd name="connsiteX446" fmla="*/ 4771885 w 6254524"/>
              <a:gd name="connsiteY446" fmla="*/ 3910868 h 5539721"/>
              <a:gd name="connsiteX447" fmla="*/ 4804744 w 6254524"/>
              <a:gd name="connsiteY447" fmla="*/ 3887809 h 5539721"/>
              <a:gd name="connsiteX448" fmla="*/ 4804744 w 6254524"/>
              <a:gd name="connsiteY448" fmla="*/ 3869363 h 5539721"/>
              <a:gd name="connsiteX449" fmla="*/ 4771885 w 6254524"/>
              <a:gd name="connsiteY449" fmla="*/ 3910868 h 5539721"/>
              <a:gd name="connsiteX450" fmla="*/ 4771885 w 6254524"/>
              <a:gd name="connsiteY450" fmla="*/ 3910868 h 5539721"/>
              <a:gd name="connsiteX451" fmla="*/ 523997 w 6254524"/>
              <a:gd name="connsiteY451" fmla="*/ 3957560 h 5539721"/>
              <a:gd name="connsiteX452" fmla="*/ 495750 w 6254524"/>
              <a:gd name="connsiteY452" fmla="*/ 3980618 h 5539721"/>
              <a:gd name="connsiteX453" fmla="*/ 523997 w 6254524"/>
              <a:gd name="connsiteY453" fmla="*/ 3957560 h 5539721"/>
              <a:gd name="connsiteX454" fmla="*/ 523997 w 6254524"/>
              <a:gd name="connsiteY454" fmla="*/ 3957560 h 5539721"/>
              <a:gd name="connsiteX455" fmla="*/ 4559751 w 6254524"/>
              <a:gd name="connsiteY455" fmla="*/ 3957560 h 5539721"/>
              <a:gd name="connsiteX456" fmla="*/ 4536116 w 6254524"/>
              <a:gd name="connsiteY456" fmla="*/ 3966783 h 5539721"/>
              <a:gd name="connsiteX457" fmla="*/ 4545339 w 6254524"/>
              <a:gd name="connsiteY457" fmla="*/ 3985230 h 5539721"/>
              <a:gd name="connsiteX458" fmla="*/ 4573586 w 6254524"/>
              <a:gd name="connsiteY458" fmla="*/ 3966783 h 5539721"/>
              <a:gd name="connsiteX459" fmla="*/ 4559751 w 6254524"/>
              <a:gd name="connsiteY459" fmla="*/ 3957560 h 5539721"/>
              <a:gd name="connsiteX460" fmla="*/ 4559751 w 6254524"/>
              <a:gd name="connsiteY460" fmla="*/ 3957560 h 5539721"/>
              <a:gd name="connsiteX461" fmla="*/ 472116 w 6254524"/>
              <a:gd name="connsiteY461" fmla="*/ 4027311 h 5539721"/>
              <a:gd name="connsiteX462" fmla="*/ 495750 w 6254524"/>
              <a:gd name="connsiteY462" fmla="*/ 4008865 h 5539721"/>
              <a:gd name="connsiteX463" fmla="*/ 481339 w 6254524"/>
              <a:gd name="connsiteY463" fmla="*/ 4008865 h 5539721"/>
              <a:gd name="connsiteX464" fmla="*/ 472116 w 6254524"/>
              <a:gd name="connsiteY464" fmla="*/ 4027311 h 5539721"/>
              <a:gd name="connsiteX465" fmla="*/ 472116 w 6254524"/>
              <a:gd name="connsiteY465" fmla="*/ 4027311 h 5539721"/>
              <a:gd name="connsiteX466" fmla="*/ 834705 w 6254524"/>
              <a:gd name="connsiteY466" fmla="*/ 4069392 h 5539721"/>
              <a:gd name="connsiteX467" fmla="*/ 759190 w 6254524"/>
              <a:gd name="connsiteY467" fmla="*/ 4097638 h 5539721"/>
              <a:gd name="connsiteX468" fmla="*/ 834705 w 6254524"/>
              <a:gd name="connsiteY468" fmla="*/ 4069392 h 5539721"/>
              <a:gd name="connsiteX469" fmla="*/ 834705 w 6254524"/>
              <a:gd name="connsiteY469" fmla="*/ 4069392 h 5539721"/>
              <a:gd name="connsiteX470" fmla="*/ 5238813 w 6254524"/>
              <a:gd name="connsiteY470" fmla="*/ 4097638 h 5539721"/>
              <a:gd name="connsiteX471" fmla="*/ 5205955 w 6254524"/>
              <a:gd name="connsiteY471" fmla="*/ 4130496 h 5539721"/>
              <a:gd name="connsiteX472" fmla="*/ 5243425 w 6254524"/>
              <a:gd name="connsiteY472" fmla="*/ 4210047 h 5539721"/>
              <a:gd name="connsiteX473" fmla="*/ 5280894 w 6254524"/>
              <a:gd name="connsiteY473" fmla="*/ 4163354 h 5539721"/>
              <a:gd name="connsiteX474" fmla="*/ 5238813 w 6254524"/>
              <a:gd name="connsiteY474" fmla="*/ 4097638 h 5539721"/>
              <a:gd name="connsiteX475" fmla="*/ 5238813 w 6254524"/>
              <a:gd name="connsiteY475" fmla="*/ 4097638 h 5539721"/>
              <a:gd name="connsiteX476" fmla="*/ 688862 w 6254524"/>
              <a:gd name="connsiteY476" fmla="*/ 4106862 h 5539721"/>
              <a:gd name="connsiteX477" fmla="*/ 622570 w 6254524"/>
              <a:gd name="connsiteY477" fmla="*/ 4158166 h 5539721"/>
              <a:gd name="connsiteX478" fmla="*/ 683674 w 6254524"/>
              <a:gd name="connsiteY478" fmla="*/ 4106862 h 5539721"/>
              <a:gd name="connsiteX479" fmla="*/ 688862 w 6254524"/>
              <a:gd name="connsiteY479" fmla="*/ 4106862 h 5539721"/>
              <a:gd name="connsiteX480" fmla="*/ 688862 w 6254524"/>
              <a:gd name="connsiteY480" fmla="*/ 4106862 h 5539721"/>
              <a:gd name="connsiteX481" fmla="*/ 717109 w 6254524"/>
              <a:gd name="connsiteY481" fmla="*/ 4139720 h 5539721"/>
              <a:gd name="connsiteX482" fmla="*/ 731520 w 6254524"/>
              <a:gd name="connsiteY482" fmla="*/ 4139720 h 5539721"/>
              <a:gd name="connsiteX483" fmla="*/ 717109 w 6254524"/>
              <a:gd name="connsiteY483" fmla="*/ 4121273 h 5539721"/>
              <a:gd name="connsiteX484" fmla="*/ 717109 w 6254524"/>
              <a:gd name="connsiteY484" fmla="*/ 4139720 h 5539721"/>
              <a:gd name="connsiteX485" fmla="*/ 717109 w 6254524"/>
              <a:gd name="connsiteY485" fmla="*/ 4139720 h 5539721"/>
              <a:gd name="connsiteX486" fmla="*/ 5653860 w 6254524"/>
              <a:gd name="connsiteY486" fmla="*/ 4125308 h 5539721"/>
              <a:gd name="connsiteX487" fmla="*/ 5621002 w 6254524"/>
              <a:gd name="connsiteY487" fmla="*/ 4167390 h 5539721"/>
              <a:gd name="connsiteX488" fmla="*/ 5663660 w 6254524"/>
              <a:gd name="connsiteY488" fmla="*/ 4148943 h 5539721"/>
              <a:gd name="connsiteX489" fmla="*/ 5653860 w 6254524"/>
              <a:gd name="connsiteY489" fmla="*/ 4125308 h 5539721"/>
              <a:gd name="connsiteX490" fmla="*/ 5653860 w 6254524"/>
              <a:gd name="connsiteY490" fmla="*/ 4125308 h 5539721"/>
              <a:gd name="connsiteX491" fmla="*/ 5342575 w 6254524"/>
              <a:gd name="connsiteY491" fmla="*/ 4228494 h 5539721"/>
              <a:gd name="connsiteX492" fmla="*/ 5380044 w 6254524"/>
              <a:gd name="connsiteY492" fmla="*/ 4237717 h 5539721"/>
              <a:gd name="connsiteX493" fmla="*/ 5408290 w 6254524"/>
              <a:gd name="connsiteY493" fmla="*/ 4195636 h 5539721"/>
              <a:gd name="connsiteX494" fmla="*/ 5342575 w 6254524"/>
              <a:gd name="connsiteY494" fmla="*/ 4228494 h 5539721"/>
              <a:gd name="connsiteX495" fmla="*/ 5342575 w 6254524"/>
              <a:gd name="connsiteY495" fmla="*/ 4228494 h 5539721"/>
              <a:gd name="connsiteX496" fmla="*/ 556854 w 6254524"/>
              <a:gd name="connsiteY496" fmla="*/ 4200247 h 5539721"/>
              <a:gd name="connsiteX497" fmla="*/ 523997 w 6254524"/>
              <a:gd name="connsiteY497" fmla="*/ 4228494 h 5539721"/>
              <a:gd name="connsiteX498" fmla="*/ 566654 w 6254524"/>
              <a:gd name="connsiteY498" fmla="*/ 4228494 h 5539721"/>
              <a:gd name="connsiteX499" fmla="*/ 556854 w 6254524"/>
              <a:gd name="connsiteY499" fmla="*/ 4200247 h 5539721"/>
              <a:gd name="connsiteX500" fmla="*/ 556854 w 6254524"/>
              <a:gd name="connsiteY500" fmla="*/ 4200247 h 5539721"/>
              <a:gd name="connsiteX501" fmla="*/ 5290694 w 6254524"/>
              <a:gd name="connsiteY501" fmla="*/ 4214082 h 5539721"/>
              <a:gd name="connsiteX502" fmla="*/ 5286083 w 6254524"/>
              <a:gd name="connsiteY502" fmla="*/ 4200247 h 5539721"/>
              <a:gd name="connsiteX503" fmla="*/ 5271671 w 6254524"/>
              <a:gd name="connsiteY503" fmla="*/ 4200247 h 5539721"/>
              <a:gd name="connsiteX504" fmla="*/ 5267059 w 6254524"/>
              <a:gd name="connsiteY504" fmla="*/ 4218694 h 5539721"/>
              <a:gd name="connsiteX505" fmla="*/ 5290694 w 6254524"/>
              <a:gd name="connsiteY505" fmla="*/ 4214082 h 5539721"/>
              <a:gd name="connsiteX506" fmla="*/ 5290694 w 6254524"/>
              <a:gd name="connsiteY506" fmla="*/ 4214082 h 5539721"/>
              <a:gd name="connsiteX507" fmla="*/ 221935 w 6254524"/>
              <a:gd name="connsiteY507" fmla="*/ 4214082 h 5539721"/>
              <a:gd name="connsiteX508" fmla="*/ 193688 w 6254524"/>
              <a:gd name="connsiteY508" fmla="*/ 4232529 h 5539721"/>
              <a:gd name="connsiteX509" fmla="*/ 221935 w 6254524"/>
              <a:gd name="connsiteY509" fmla="*/ 4214082 h 5539721"/>
              <a:gd name="connsiteX510" fmla="*/ 221935 w 6254524"/>
              <a:gd name="connsiteY510" fmla="*/ 4214082 h 5539721"/>
              <a:gd name="connsiteX511" fmla="*/ 5502829 w 6254524"/>
              <a:gd name="connsiteY511" fmla="*/ 4228494 h 5539721"/>
              <a:gd name="connsiteX512" fmla="*/ 5517240 w 6254524"/>
              <a:gd name="connsiteY512" fmla="*/ 4233105 h 5539721"/>
              <a:gd name="connsiteX513" fmla="*/ 5521852 w 6254524"/>
              <a:gd name="connsiteY513" fmla="*/ 4210047 h 5539721"/>
              <a:gd name="connsiteX514" fmla="*/ 5502829 w 6254524"/>
              <a:gd name="connsiteY514" fmla="*/ 4228494 h 5539721"/>
              <a:gd name="connsiteX515" fmla="*/ 5502829 w 6254524"/>
              <a:gd name="connsiteY515" fmla="*/ 4228494 h 5539721"/>
              <a:gd name="connsiteX516" fmla="*/ 5460171 w 6254524"/>
              <a:gd name="connsiteY516" fmla="*/ 4218694 h 5539721"/>
              <a:gd name="connsiteX517" fmla="*/ 5427314 w 6254524"/>
              <a:gd name="connsiteY517" fmla="*/ 4227917 h 5539721"/>
              <a:gd name="connsiteX518" fmla="*/ 5403679 w 6254524"/>
              <a:gd name="connsiteY518" fmla="*/ 4246364 h 5539721"/>
              <a:gd name="connsiteX519" fmla="*/ 5403679 w 6254524"/>
              <a:gd name="connsiteY519" fmla="*/ 4288445 h 5539721"/>
              <a:gd name="connsiteX520" fmla="*/ 5446336 w 6254524"/>
              <a:gd name="connsiteY520" fmla="*/ 4283833 h 5539721"/>
              <a:gd name="connsiteX521" fmla="*/ 5437113 w 6254524"/>
              <a:gd name="connsiteY521" fmla="*/ 4297668 h 5539721"/>
              <a:gd name="connsiteX522" fmla="*/ 5460748 w 6254524"/>
              <a:gd name="connsiteY522" fmla="*/ 4264810 h 5539721"/>
              <a:gd name="connsiteX523" fmla="*/ 5475159 w 6254524"/>
              <a:gd name="connsiteY523" fmla="*/ 4264810 h 5539721"/>
              <a:gd name="connsiteX524" fmla="*/ 5479771 w 6254524"/>
              <a:gd name="connsiteY524" fmla="*/ 4287868 h 5539721"/>
              <a:gd name="connsiteX525" fmla="*/ 5494182 w 6254524"/>
              <a:gd name="connsiteY525" fmla="*/ 4231952 h 5539721"/>
              <a:gd name="connsiteX526" fmla="*/ 5460171 w 6254524"/>
              <a:gd name="connsiteY526" fmla="*/ 4218694 h 5539721"/>
              <a:gd name="connsiteX527" fmla="*/ 5460171 w 6254524"/>
              <a:gd name="connsiteY527" fmla="*/ 4218694 h 5539721"/>
              <a:gd name="connsiteX528" fmla="*/ 5408290 w 6254524"/>
              <a:gd name="connsiteY528" fmla="*/ 4275186 h 5539721"/>
              <a:gd name="connsiteX529" fmla="*/ 5412902 w 6254524"/>
              <a:gd name="connsiteY529" fmla="*/ 4246940 h 5539721"/>
              <a:gd name="connsiteX530" fmla="*/ 5427314 w 6254524"/>
              <a:gd name="connsiteY530" fmla="*/ 4251552 h 5539721"/>
              <a:gd name="connsiteX531" fmla="*/ 5408290 w 6254524"/>
              <a:gd name="connsiteY531" fmla="*/ 4275186 h 5539721"/>
              <a:gd name="connsiteX532" fmla="*/ 5408290 w 6254524"/>
              <a:gd name="connsiteY532" fmla="*/ 4275186 h 5539721"/>
              <a:gd name="connsiteX533" fmla="*/ 415047 w 6254524"/>
              <a:gd name="connsiteY533" fmla="*/ 4289021 h 5539721"/>
              <a:gd name="connsiteX534" fmla="*/ 476151 w 6254524"/>
              <a:gd name="connsiteY534" fmla="*/ 4242329 h 5539721"/>
              <a:gd name="connsiteX535" fmla="*/ 409859 w 6254524"/>
              <a:gd name="connsiteY535" fmla="*/ 4275186 h 5539721"/>
              <a:gd name="connsiteX536" fmla="*/ 415047 w 6254524"/>
              <a:gd name="connsiteY536" fmla="*/ 4289021 h 5539721"/>
              <a:gd name="connsiteX537" fmla="*/ 415047 w 6254524"/>
              <a:gd name="connsiteY537" fmla="*/ 4289021 h 5539721"/>
              <a:gd name="connsiteX538" fmla="*/ 4687147 w 6254524"/>
              <a:gd name="connsiteY538" fmla="*/ 4340326 h 5539721"/>
              <a:gd name="connsiteX539" fmla="*/ 4771885 w 6254524"/>
              <a:gd name="connsiteY539" fmla="*/ 4312080 h 5539721"/>
              <a:gd name="connsiteX540" fmla="*/ 4771885 w 6254524"/>
              <a:gd name="connsiteY540" fmla="*/ 4269998 h 5539721"/>
              <a:gd name="connsiteX541" fmla="*/ 4696370 w 6254524"/>
              <a:gd name="connsiteY541" fmla="*/ 4312080 h 5539721"/>
              <a:gd name="connsiteX542" fmla="*/ 4739028 w 6254524"/>
              <a:gd name="connsiteY542" fmla="*/ 4279222 h 5539721"/>
              <a:gd name="connsiteX543" fmla="*/ 4687147 w 6254524"/>
              <a:gd name="connsiteY543" fmla="*/ 4283833 h 5539721"/>
              <a:gd name="connsiteX544" fmla="*/ 4687147 w 6254524"/>
              <a:gd name="connsiteY544" fmla="*/ 4340326 h 5539721"/>
              <a:gd name="connsiteX545" fmla="*/ 4687147 w 6254524"/>
              <a:gd name="connsiteY545" fmla="*/ 4340326 h 5539721"/>
              <a:gd name="connsiteX546" fmla="*/ 839893 w 6254524"/>
              <a:gd name="connsiteY546" fmla="*/ 4312080 h 5539721"/>
              <a:gd name="connsiteX547" fmla="*/ 820871 w 6254524"/>
              <a:gd name="connsiteY547" fmla="*/ 4330526 h 5539721"/>
              <a:gd name="connsiteX548" fmla="*/ 839893 w 6254524"/>
              <a:gd name="connsiteY548" fmla="*/ 4312080 h 5539721"/>
              <a:gd name="connsiteX549" fmla="*/ 839893 w 6254524"/>
              <a:gd name="connsiteY549" fmla="*/ 4312080 h 5539721"/>
              <a:gd name="connsiteX550" fmla="*/ 5582956 w 6254524"/>
              <a:gd name="connsiteY550" fmla="*/ 4391630 h 5539721"/>
              <a:gd name="connsiteX551" fmla="*/ 5606591 w 6254524"/>
              <a:gd name="connsiteY551" fmla="*/ 4349549 h 5539721"/>
              <a:gd name="connsiteX552" fmla="*/ 5582956 w 6254524"/>
              <a:gd name="connsiteY552" fmla="*/ 4331102 h 5539721"/>
              <a:gd name="connsiteX553" fmla="*/ 5469971 w 6254524"/>
              <a:gd name="connsiteY553" fmla="*/ 4429100 h 5539721"/>
              <a:gd name="connsiteX554" fmla="*/ 5460748 w 6254524"/>
              <a:gd name="connsiteY554" fmla="*/ 4424488 h 5539721"/>
              <a:gd name="connsiteX555" fmla="*/ 5460748 w 6254524"/>
              <a:gd name="connsiteY555" fmla="*/ 4410653 h 5539721"/>
              <a:gd name="connsiteX556" fmla="*/ 5441725 w 6254524"/>
              <a:gd name="connsiteY556" fmla="*/ 4438899 h 5539721"/>
              <a:gd name="connsiteX557" fmla="*/ 5418091 w 6254524"/>
              <a:gd name="connsiteY557" fmla="*/ 4425064 h 5539721"/>
              <a:gd name="connsiteX558" fmla="*/ 5351798 w 6254524"/>
              <a:gd name="connsiteY558" fmla="*/ 4467146 h 5539721"/>
              <a:gd name="connsiteX559" fmla="*/ 5267059 w 6254524"/>
              <a:gd name="connsiteY559" fmla="*/ 4542085 h 5539721"/>
              <a:gd name="connsiteX560" fmla="*/ 5290694 w 6254524"/>
              <a:gd name="connsiteY560" fmla="*/ 4490780 h 5539721"/>
              <a:gd name="connsiteX561" fmla="*/ 5290694 w 6254524"/>
              <a:gd name="connsiteY561" fmla="*/ 4472334 h 5539721"/>
              <a:gd name="connsiteX562" fmla="*/ 5271671 w 6254524"/>
              <a:gd name="connsiteY562" fmla="*/ 4472334 h 5539721"/>
              <a:gd name="connsiteX563" fmla="*/ 5252648 w 6254524"/>
              <a:gd name="connsiteY563" fmla="*/ 4505192 h 5539721"/>
              <a:gd name="connsiteX564" fmla="*/ 5215178 w 6254524"/>
              <a:gd name="connsiteY564" fmla="*/ 4528250 h 5539721"/>
              <a:gd name="connsiteX565" fmla="*/ 5252648 w 6254524"/>
              <a:gd name="connsiteY565" fmla="*/ 4514415 h 5539721"/>
              <a:gd name="connsiteX566" fmla="*/ 5219790 w 6254524"/>
              <a:gd name="connsiteY566" fmla="*/ 4574942 h 5539721"/>
              <a:gd name="connsiteX567" fmla="*/ 5314329 w 6254524"/>
              <a:gd name="connsiteY567" fmla="*/ 4532861 h 5539721"/>
              <a:gd name="connsiteX568" fmla="*/ 5328740 w 6254524"/>
              <a:gd name="connsiteY568" fmla="*/ 4561108 h 5539721"/>
              <a:gd name="connsiteX569" fmla="*/ 5389844 w 6254524"/>
              <a:gd name="connsiteY569" fmla="*/ 4509803 h 5539721"/>
              <a:gd name="connsiteX570" fmla="*/ 5460748 w 6254524"/>
              <a:gd name="connsiteY570" fmla="*/ 4440052 h 5539721"/>
              <a:gd name="connsiteX571" fmla="*/ 5488994 w 6254524"/>
              <a:gd name="connsiteY571" fmla="*/ 4449275 h 5539721"/>
              <a:gd name="connsiteX572" fmla="*/ 5582956 w 6254524"/>
              <a:gd name="connsiteY572" fmla="*/ 4391630 h 5539721"/>
              <a:gd name="connsiteX573" fmla="*/ 5582956 w 6254524"/>
              <a:gd name="connsiteY573" fmla="*/ 4391630 h 5539721"/>
              <a:gd name="connsiteX574" fmla="*/ 1013983 w 6254524"/>
              <a:gd name="connsiteY574" fmla="*/ 4354161 h 5539721"/>
              <a:gd name="connsiteX575" fmla="*/ 1028394 w 6254524"/>
              <a:gd name="connsiteY575" fmla="*/ 4363384 h 5539721"/>
              <a:gd name="connsiteX576" fmla="*/ 1042805 w 6254524"/>
              <a:gd name="connsiteY576" fmla="*/ 4354161 h 5539721"/>
              <a:gd name="connsiteX577" fmla="*/ 1038193 w 6254524"/>
              <a:gd name="connsiteY577" fmla="*/ 4349549 h 5539721"/>
              <a:gd name="connsiteX578" fmla="*/ 1013983 w 6254524"/>
              <a:gd name="connsiteY578" fmla="*/ 4354161 h 5539721"/>
              <a:gd name="connsiteX579" fmla="*/ 1013983 w 6254524"/>
              <a:gd name="connsiteY579" fmla="*/ 4354161 h 5539721"/>
              <a:gd name="connsiteX580" fmla="*/ 5017455 w 6254524"/>
              <a:gd name="connsiteY580" fmla="*/ 4367996 h 5539721"/>
              <a:gd name="connsiteX581" fmla="*/ 5008231 w 6254524"/>
              <a:gd name="connsiteY581" fmla="*/ 4391054 h 5539721"/>
              <a:gd name="connsiteX582" fmla="*/ 5036478 w 6254524"/>
              <a:gd name="connsiteY582" fmla="*/ 4400277 h 5539721"/>
              <a:gd name="connsiteX583" fmla="*/ 5055501 w 6254524"/>
              <a:gd name="connsiteY583" fmla="*/ 4372031 h 5539721"/>
              <a:gd name="connsiteX584" fmla="*/ 5041090 w 6254524"/>
              <a:gd name="connsiteY584" fmla="*/ 4376642 h 5539721"/>
              <a:gd name="connsiteX585" fmla="*/ 5045701 w 6254524"/>
              <a:gd name="connsiteY585" fmla="*/ 4362807 h 5539721"/>
              <a:gd name="connsiteX586" fmla="*/ 5017455 w 6254524"/>
              <a:gd name="connsiteY586" fmla="*/ 4348973 h 5539721"/>
              <a:gd name="connsiteX587" fmla="*/ 4989209 w 6254524"/>
              <a:gd name="connsiteY587" fmla="*/ 4391054 h 5539721"/>
              <a:gd name="connsiteX588" fmla="*/ 5017455 w 6254524"/>
              <a:gd name="connsiteY588" fmla="*/ 4367996 h 5539721"/>
              <a:gd name="connsiteX589" fmla="*/ 5017455 w 6254524"/>
              <a:gd name="connsiteY589" fmla="*/ 4367996 h 5539721"/>
              <a:gd name="connsiteX590" fmla="*/ 4442154 w 6254524"/>
              <a:gd name="connsiteY590" fmla="*/ 4391630 h 5539721"/>
              <a:gd name="connsiteX591" fmla="*/ 4442154 w 6254524"/>
              <a:gd name="connsiteY591" fmla="*/ 4373183 h 5539721"/>
              <a:gd name="connsiteX592" fmla="*/ 4442154 w 6254524"/>
              <a:gd name="connsiteY592" fmla="*/ 4391630 h 5539721"/>
              <a:gd name="connsiteX593" fmla="*/ 4442154 w 6254524"/>
              <a:gd name="connsiteY593" fmla="*/ 4391630 h 5539721"/>
              <a:gd name="connsiteX594" fmla="*/ 5521852 w 6254524"/>
              <a:gd name="connsiteY594" fmla="*/ 4452158 h 5539721"/>
              <a:gd name="connsiteX595" fmla="*/ 5488994 w 6254524"/>
              <a:gd name="connsiteY595" fmla="*/ 4494239 h 5539721"/>
              <a:gd name="connsiteX596" fmla="*/ 5635413 w 6254524"/>
              <a:gd name="connsiteY596" fmla="*/ 4400854 h 5539721"/>
              <a:gd name="connsiteX597" fmla="*/ 5521852 w 6254524"/>
              <a:gd name="connsiteY597" fmla="*/ 4452158 h 5539721"/>
              <a:gd name="connsiteX598" fmla="*/ 5521852 w 6254524"/>
              <a:gd name="connsiteY598" fmla="*/ 4452158 h 5539721"/>
              <a:gd name="connsiteX599" fmla="*/ 938467 w 6254524"/>
              <a:gd name="connsiteY599" fmla="*/ 4400854 h 5539721"/>
              <a:gd name="connsiteX600" fmla="*/ 919444 w 6254524"/>
              <a:gd name="connsiteY600" fmla="*/ 4410077 h 5539721"/>
              <a:gd name="connsiteX601" fmla="*/ 938467 w 6254524"/>
              <a:gd name="connsiteY601" fmla="*/ 4400854 h 5539721"/>
              <a:gd name="connsiteX602" fmla="*/ 938467 w 6254524"/>
              <a:gd name="connsiteY602" fmla="*/ 4400854 h 5539721"/>
              <a:gd name="connsiteX603" fmla="*/ 340108 w 6254524"/>
              <a:gd name="connsiteY603" fmla="*/ 4410077 h 5539721"/>
              <a:gd name="connsiteX604" fmla="*/ 302638 w 6254524"/>
              <a:gd name="connsiteY604" fmla="*/ 4419300 h 5539721"/>
              <a:gd name="connsiteX605" fmla="*/ 340108 w 6254524"/>
              <a:gd name="connsiteY605" fmla="*/ 4410077 h 5539721"/>
              <a:gd name="connsiteX606" fmla="*/ 340108 w 6254524"/>
              <a:gd name="connsiteY606" fmla="*/ 4410077 h 5539721"/>
              <a:gd name="connsiteX607" fmla="*/ 5356410 w 6254524"/>
              <a:gd name="connsiteY607" fmla="*/ 4419876 h 5539721"/>
              <a:gd name="connsiteX608" fmla="*/ 5375433 w 6254524"/>
              <a:gd name="connsiteY608" fmla="*/ 4406041 h 5539721"/>
              <a:gd name="connsiteX609" fmla="*/ 5361022 w 6254524"/>
              <a:gd name="connsiteY609" fmla="*/ 4406041 h 5539721"/>
              <a:gd name="connsiteX610" fmla="*/ 5356410 w 6254524"/>
              <a:gd name="connsiteY610" fmla="*/ 4419876 h 5539721"/>
              <a:gd name="connsiteX611" fmla="*/ 5356410 w 6254524"/>
              <a:gd name="connsiteY611" fmla="*/ 4419876 h 5539721"/>
              <a:gd name="connsiteX612" fmla="*/ 424846 w 6254524"/>
              <a:gd name="connsiteY612" fmla="*/ 4438323 h 5539721"/>
              <a:gd name="connsiteX613" fmla="*/ 410435 w 6254524"/>
              <a:gd name="connsiteY613" fmla="*/ 4456769 h 5539721"/>
              <a:gd name="connsiteX614" fmla="*/ 429458 w 6254524"/>
              <a:gd name="connsiteY614" fmla="*/ 4456769 h 5539721"/>
              <a:gd name="connsiteX615" fmla="*/ 424846 w 6254524"/>
              <a:gd name="connsiteY615" fmla="*/ 4438323 h 5539721"/>
              <a:gd name="connsiteX616" fmla="*/ 424846 w 6254524"/>
              <a:gd name="connsiteY616" fmla="*/ 4438323 h 5539721"/>
              <a:gd name="connsiteX617" fmla="*/ 613347 w 6254524"/>
              <a:gd name="connsiteY617" fmla="*/ 4465993 h 5539721"/>
              <a:gd name="connsiteX618" fmla="*/ 627758 w 6254524"/>
              <a:gd name="connsiteY618" fmla="*/ 4437746 h 5539721"/>
              <a:gd name="connsiteX619" fmla="*/ 613347 w 6254524"/>
              <a:gd name="connsiteY619" fmla="*/ 4465993 h 5539721"/>
              <a:gd name="connsiteX620" fmla="*/ 613347 w 6254524"/>
              <a:gd name="connsiteY620" fmla="*/ 4465993 h 5539721"/>
              <a:gd name="connsiteX621" fmla="*/ 1113132 w 6254524"/>
              <a:gd name="connsiteY621" fmla="*/ 4471181 h 5539721"/>
              <a:gd name="connsiteX622" fmla="*/ 1117744 w 6254524"/>
              <a:gd name="connsiteY622" fmla="*/ 4489627 h 5539721"/>
              <a:gd name="connsiteX623" fmla="*/ 1169625 w 6254524"/>
              <a:gd name="connsiteY623" fmla="*/ 4517874 h 5539721"/>
              <a:gd name="connsiteX624" fmla="*/ 1165013 w 6254524"/>
              <a:gd name="connsiteY624" fmla="*/ 4448122 h 5539721"/>
              <a:gd name="connsiteX625" fmla="*/ 1113132 w 6254524"/>
              <a:gd name="connsiteY625" fmla="*/ 4471181 h 5539721"/>
              <a:gd name="connsiteX626" fmla="*/ 1113132 w 6254524"/>
              <a:gd name="connsiteY626" fmla="*/ 4471181 h 5539721"/>
              <a:gd name="connsiteX627" fmla="*/ 806459 w 6254524"/>
              <a:gd name="connsiteY627" fmla="*/ 4471181 h 5539721"/>
              <a:gd name="connsiteX628" fmla="*/ 773601 w 6254524"/>
              <a:gd name="connsiteY628" fmla="*/ 4489627 h 5539721"/>
              <a:gd name="connsiteX629" fmla="*/ 806459 w 6254524"/>
              <a:gd name="connsiteY629" fmla="*/ 4471181 h 5539721"/>
              <a:gd name="connsiteX630" fmla="*/ 806459 w 6254524"/>
              <a:gd name="connsiteY630" fmla="*/ 4471181 h 5539721"/>
              <a:gd name="connsiteX631" fmla="*/ 4998432 w 6254524"/>
              <a:gd name="connsiteY631" fmla="*/ 4494239 h 5539721"/>
              <a:gd name="connsiteX632" fmla="*/ 5031289 w 6254524"/>
              <a:gd name="connsiteY632" fmla="*/ 4475793 h 5539721"/>
              <a:gd name="connsiteX633" fmla="*/ 4998432 w 6254524"/>
              <a:gd name="connsiteY633" fmla="*/ 4494239 h 5539721"/>
              <a:gd name="connsiteX634" fmla="*/ 4998432 w 6254524"/>
              <a:gd name="connsiteY634" fmla="*/ 4494239 h 5539721"/>
              <a:gd name="connsiteX635" fmla="*/ 881974 w 6254524"/>
              <a:gd name="connsiteY635" fmla="*/ 4527097 h 5539721"/>
              <a:gd name="connsiteX636" fmla="*/ 877363 w 6254524"/>
              <a:gd name="connsiteY636" fmla="*/ 4545543 h 5539721"/>
              <a:gd name="connsiteX637" fmla="*/ 830094 w 6254524"/>
              <a:gd name="connsiteY637" fmla="*/ 4563990 h 5539721"/>
              <a:gd name="connsiteX638" fmla="*/ 811070 w 6254524"/>
              <a:gd name="connsiteY638" fmla="*/ 4554766 h 5539721"/>
              <a:gd name="connsiteX639" fmla="*/ 759190 w 6254524"/>
              <a:gd name="connsiteY639" fmla="*/ 4596848 h 5539721"/>
              <a:gd name="connsiteX640" fmla="*/ 683674 w 6254524"/>
              <a:gd name="connsiteY640" fmla="*/ 4638929 h 5539721"/>
              <a:gd name="connsiteX641" fmla="*/ 843929 w 6254524"/>
              <a:gd name="connsiteY641" fmla="*/ 4563990 h 5539721"/>
              <a:gd name="connsiteX642" fmla="*/ 961525 w 6254524"/>
              <a:gd name="connsiteY642" fmla="*/ 4503462 h 5539721"/>
              <a:gd name="connsiteX643" fmla="*/ 881974 w 6254524"/>
              <a:gd name="connsiteY643" fmla="*/ 4527097 h 5539721"/>
              <a:gd name="connsiteX644" fmla="*/ 881974 w 6254524"/>
              <a:gd name="connsiteY644" fmla="*/ 4527097 h 5539721"/>
              <a:gd name="connsiteX645" fmla="*/ 5535687 w 6254524"/>
              <a:gd name="connsiteY645" fmla="*/ 4503462 h 5539721"/>
              <a:gd name="connsiteX646" fmla="*/ 5526464 w 6254524"/>
              <a:gd name="connsiteY646" fmla="*/ 4526520 h 5539721"/>
              <a:gd name="connsiteX647" fmla="*/ 5535687 w 6254524"/>
              <a:gd name="connsiteY647" fmla="*/ 4503462 h 5539721"/>
              <a:gd name="connsiteX648" fmla="*/ 5535687 w 6254524"/>
              <a:gd name="connsiteY648" fmla="*/ 4503462 h 5539721"/>
              <a:gd name="connsiteX649" fmla="*/ 5611203 w 6254524"/>
              <a:gd name="connsiteY649" fmla="*/ 4522485 h 5539721"/>
              <a:gd name="connsiteX650" fmla="*/ 5550098 w 6254524"/>
              <a:gd name="connsiteY650" fmla="*/ 4540932 h 5539721"/>
              <a:gd name="connsiteX651" fmla="*/ 5611203 w 6254524"/>
              <a:gd name="connsiteY651" fmla="*/ 4540932 h 5539721"/>
              <a:gd name="connsiteX652" fmla="*/ 5611203 w 6254524"/>
              <a:gd name="connsiteY652" fmla="*/ 4522485 h 5539721"/>
              <a:gd name="connsiteX653" fmla="*/ 5611203 w 6254524"/>
              <a:gd name="connsiteY653" fmla="*/ 4522485 h 5539721"/>
              <a:gd name="connsiteX654" fmla="*/ 4663512 w 6254524"/>
              <a:gd name="connsiteY654" fmla="*/ 4564566 h 5539721"/>
              <a:gd name="connsiteX655" fmla="*/ 4672735 w 6254524"/>
              <a:gd name="connsiteY655" fmla="*/ 4578401 h 5539721"/>
              <a:gd name="connsiteX656" fmla="*/ 4710205 w 6254524"/>
              <a:gd name="connsiteY656" fmla="*/ 4536320 h 5539721"/>
              <a:gd name="connsiteX657" fmla="*/ 4663512 w 6254524"/>
              <a:gd name="connsiteY657" fmla="*/ 4564566 h 5539721"/>
              <a:gd name="connsiteX658" fmla="*/ 4663512 w 6254524"/>
              <a:gd name="connsiteY658" fmla="*/ 4564566 h 5539721"/>
              <a:gd name="connsiteX659" fmla="*/ 976513 w 6254524"/>
              <a:gd name="connsiteY659" fmla="*/ 4550155 h 5539721"/>
              <a:gd name="connsiteX660" fmla="*/ 1033005 w 6254524"/>
              <a:gd name="connsiteY660" fmla="*/ 4550155 h 5539721"/>
              <a:gd name="connsiteX661" fmla="*/ 976513 w 6254524"/>
              <a:gd name="connsiteY661" fmla="*/ 4550155 h 5539721"/>
              <a:gd name="connsiteX662" fmla="*/ 976513 w 6254524"/>
              <a:gd name="connsiteY662" fmla="*/ 4550155 h 5539721"/>
              <a:gd name="connsiteX663" fmla="*/ 19023 w 6254524"/>
              <a:gd name="connsiteY663" fmla="*/ 4550155 h 5539721"/>
              <a:gd name="connsiteX664" fmla="*/ 0 w 6254524"/>
              <a:gd name="connsiteY664" fmla="*/ 4578401 h 5539721"/>
              <a:gd name="connsiteX665" fmla="*/ 42658 w 6254524"/>
              <a:gd name="connsiteY665" fmla="*/ 4592236 h 5539721"/>
              <a:gd name="connsiteX666" fmla="*/ 66292 w 6254524"/>
              <a:gd name="connsiteY666" fmla="*/ 4563990 h 5539721"/>
              <a:gd name="connsiteX667" fmla="*/ 19023 w 6254524"/>
              <a:gd name="connsiteY667" fmla="*/ 4550155 h 5539721"/>
              <a:gd name="connsiteX668" fmla="*/ 19023 w 6254524"/>
              <a:gd name="connsiteY668" fmla="*/ 4550155 h 5539721"/>
              <a:gd name="connsiteX669" fmla="*/ 5130440 w 6254524"/>
              <a:gd name="connsiteY669" fmla="*/ 4592236 h 5539721"/>
              <a:gd name="connsiteX670" fmla="*/ 5182321 w 6254524"/>
              <a:gd name="connsiteY670" fmla="*/ 4569178 h 5539721"/>
              <a:gd name="connsiteX671" fmla="*/ 5130440 w 6254524"/>
              <a:gd name="connsiteY671" fmla="*/ 4592236 h 5539721"/>
              <a:gd name="connsiteX672" fmla="*/ 5130440 w 6254524"/>
              <a:gd name="connsiteY672" fmla="*/ 4592236 h 5539721"/>
              <a:gd name="connsiteX673" fmla="*/ 5356410 w 6254524"/>
              <a:gd name="connsiteY673" fmla="*/ 4569178 h 5539721"/>
              <a:gd name="connsiteX674" fmla="*/ 5370821 w 6254524"/>
              <a:gd name="connsiteY674" fmla="*/ 4578401 h 5539721"/>
              <a:gd name="connsiteX675" fmla="*/ 5380044 w 6254524"/>
              <a:gd name="connsiteY675" fmla="*/ 4559955 h 5539721"/>
              <a:gd name="connsiteX676" fmla="*/ 5356410 w 6254524"/>
              <a:gd name="connsiteY676" fmla="*/ 4569178 h 5539721"/>
              <a:gd name="connsiteX677" fmla="*/ 5356410 w 6254524"/>
              <a:gd name="connsiteY677" fmla="*/ 4569178 h 5539721"/>
              <a:gd name="connsiteX678" fmla="*/ 5427314 w 6254524"/>
              <a:gd name="connsiteY678" fmla="*/ 4587624 h 5539721"/>
              <a:gd name="connsiteX679" fmla="*/ 5441725 w 6254524"/>
              <a:gd name="connsiteY679" fmla="*/ 4592236 h 5539721"/>
              <a:gd name="connsiteX680" fmla="*/ 5404256 w 6254524"/>
              <a:gd name="connsiteY680" fmla="*/ 4610683 h 5539721"/>
              <a:gd name="connsiteX681" fmla="*/ 5441725 w 6254524"/>
              <a:gd name="connsiteY681" fmla="*/ 4633741 h 5539721"/>
              <a:gd name="connsiteX682" fmla="*/ 5456136 w 6254524"/>
              <a:gd name="connsiteY682" fmla="*/ 4596271 h 5539721"/>
              <a:gd name="connsiteX683" fmla="*/ 5446913 w 6254524"/>
              <a:gd name="connsiteY683" fmla="*/ 4577825 h 5539721"/>
              <a:gd name="connsiteX684" fmla="*/ 5427314 w 6254524"/>
              <a:gd name="connsiteY684" fmla="*/ 4587624 h 5539721"/>
              <a:gd name="connsiteX685" fmla="*/ 5427314 w 6254524"/>
              <a:gd name="connsiteY685" fmla="*/ 4587624 h 5539721"/>
              <a:gd name="connsiteX686" fmla="*/ 3984449 w 6254524"/>
              <a:gd name="connsiteY686" fmla="*/ 4592236 h 5539721"/>
              <a:gd name="connsiteX687" fmla="*/ 3941791 w 6254524"/>
              <a:gd name="connsiteY687" fmla="*/ 4625094 h 5539721"/>
              <a:gd name="connsiteX688" fmla="*/ 3984449 w 6254524"/>
              <a:gd name="connsiteY688" fmla="*/ 4592236 h 5539721"/>
              <a:gd name="connsiteX689" fmla="*/ 3984449 w 6254524"/>
              <a:gd name="connsiteY689" fmla="*/ 4592236 h 5539721"/>
              <a:gd name="connsiteX690" fmla="*/ 4696370 w 6254524"/>
              <a:gd name="connsiteY690" fmla="*/ 4596848 h 5539721"/>
              <a:gd name="connsiteX691" fmla="*/ 4672735 w 6254524"/>
              <a:gd name="connsiteY691" fmla="*/ 4610683 h 5539721"/>
              <a:gd name="connsiteX692" fmla="*/ 4696370 w 6254524"/>
              <a:gd name="connsiteY692" fmla="*/ 4596848 h 5539721"/>
              <a:gd name="connsiteX693" fmla="*/ 4696370 w 6254524"/>
              <a:gd name="connsiteY693" fmla="*/ 4596848 h 5539721"/>
              <a:gd name="connsiteX694" fmla="*/ 4861813 w 6254524"/>
              <a:gd name="connsiteY694" fmla="*/ 4620482 h 5539721"/>
              <a:gd name="connsiteX695" fmla="*/ 4880835 w 6254524"/>
              <a:gd name="connsiteY695" fmla="*/ 4606647 h 5539721"/>
              <a:gd name="connsiteX696" fmla="*/ 4861813 w 6254524"/>
              <a:gd name="connsiteY696" fmla="*/ 4620482 h 5539721"/>
              <a:gd name="connsiteX697" fmla="*/ 4861813 w 6254524"/>
              <a:gd name="connsiteY697" fmla="*/ 4620482 h 5539721"/>
              <a:gd name="connsiteX698" fmla="*/ 4036330 w 6254524"/>
              <a:gd name="connsiteY698" fmla="*/ 4643540 h 5539721"/>
              <a:gd name="connsiteX699" fmla="*/ 4097434 w 6254524"/>
              <a:gd name="connsiteY699" fmla="*/ 4610683 h 5539721"/>
              <a:gd name="connsiteX700" fmla="*/ 4026531 w 6254524"/>
              <a:gd name="connsiteY700" fmla="*/ 4633741 h 5539721"/>
              <a:gd name="connsiteX701" fmla="*/ 4050165 w 6254524"/>
              <a:gd name="connsiteY701" fmla="*/ 4629129 h 5539721"/>
              <a:gd name="connsiteX702" fmla="*/ 4036330 w 6254524"/>
              <a:gd name="connsiteY702" fmla="*/ 4643540 h 5539721"/>
              <a:gd name="connsiteX703" fmla="*/ 4036330 w 6254524"/>
              <a:gd name="connsiteY703" fmla="*/ 4643540 h 5539721"/>
              <a:gd name="connsiteX704" fmla="*/ 4159115 w 6254524"/>
              <a:gd name="connsiteY704" fmla="*/ 4606071 h 5539721"/>
              <a:gd name="connsiteX705" fmla="*/ 4130869 w 6254524"/>
              <a:gd name="connsiteY705" fmla="*/ 4638929 h 5539721"/>
              <a:gd name="connsiteX706" fmla="*/ 4159115 w 6254524"/>
              <a:gd name="connsiteY706" fmla="*/ 4606071 h 5539721"/>
              <a:gd name="connsiteX707" fmla="*/ 4159115 w 6254524"/>
              <a:gd name="connsiteY707" fmla="*/ 4606071 h 5539721"/>
              <a:gd name="connsiteX708" fmla="*/ 1542014 w 6254524"/>
              <a:gd name="connsiteY708" fmla="*/ 4657376 h 5539721"/>
              <a:gd name="connsiteX709" fmla="*/ 1561037 w 6254524"/>
              <a:gd name="connsiteY709" fmla="*/ 4643540 h 5539721"/>
              <a:gd name="connsiteX710" fmla="*/ 1542014 w 6254524"/>
              <a:gd name="connsiteY710" fmla="*/ 4657376 h 5539721"/>
              <a:gd name="connsiteX711" fmla="*/ 1542014 w 6254524"/>
              <a:gd name="connsiteY711" fmla="*/ 4657376 h 5539721"/>
              <a:gd name="connsiteX712" fmla="*/ 594324 w 6254524"/>
              <a:gd name="connsiteY712" fmla="*/ 4713868 h 5539721"/>
              <a:gd name="connsiteX713" fmla="*/ 674451 w 6254524"/>
              <a:gd name="connsiteY713" fmla="*/ 4662563 h 5539721"/>
              <a:gd name="connsiteX714" fmla="*/ 594324 w 6254524"/>
              <a:gd name="connsiteY714" fmla="*/ 4713868 h 5539721"/>
              <a:gd name="connsiteX715" fmla="*/ 594324 w 6254524"/>
              <a:gd name="connsiteY715" fmla="*/ 4713868 h 5539721"/>
              <a:gd name="connsiteX716" fmla="*/ 3890488 w 6254524"/>
              <a:gd name="connsiteY716" fmla="*/ 4746149 h 5539721"/>
              <a:gd name="connsiteX717" fmla="*/ 4017884 w 6254524"/>
              <a:gd name="connsiteY717" fmla="*/ 4657376 h 5539721"/>
              <a:gd name="connsiteX718" fmla="*/ 3890488 w 6254524"/>
              <a:gd name="connsiteY718" fmla="*/ 4717903 h 5539721"/>
              <a:gd name="connsiteX719" fmla="*/ 3890488 w 6254524"/>
              <a:gd name="connsiteY719" fmla="*/ 4746149 h 5539721"/>
              <a:gd name="connsiteX720" fmla="*/ 3890488 w 6254524"/>
              <a:gd name="connsiteY720" fmla="*/ 4746149 h 5539721"/>
              <a:gd name="connsiteX721" fmla="*/ 3932568 w 6254524"/>
              <a:gd name="connsiteY721" fmla="*/ 4681010 h 5539721"/>
              <a:gd name="connsiteX722" fmla="*/ 3960815 w 6254524"/>
              <a:gd name="connsiteY722" fmla="*/ 4662563 h 5539721"/>
              <a:gd name="connsiteX723" fmla="*/ 3932568 w 6254524"/>
              <a:gd name="connsiteY723" fmla="*/ 4681010 h 5539721"/>
              <a:gd name="connsiteX724" fmla="*/ 3932568 w 6254524"/>
              <a:gd name="connsiteY724" fmla="*/ 4681010 h 5539721"/>
              <a:gd name="connsiteX725" fmla="*/ 3904322 w 6254524"/>
              <a:gd name="connsiteY725" fmla="*/ 4662563 h 5539721"/>
              <a:gd name="connsiteX726" fmla="*/ 3885299 w 6254524"/>
              <a:gd name="connsiteY726" fmla="*/ 4685622 h 5539721"/>
              <a:gd name="connsiteX727" fmla="*/ 3922769 w 6254524"/>
              <a:gd name="connsiteY727" fmla="*/ 4685622 h 5539721"/>
              <a:gd name="connsiteX728" fmla="*/ 3904322 w 6254524"/>
              <a:gd name="connsiteY728" fmla="*/ 4662563 h 5539721"/>
              <a:gd name="connsiteX729" fmla="*/ 3904322 w 6254524"/>
              <a:gd name="connsiteY729" fmla="*/ 4662563 h 5539721"/>
              <a:gd name="connsiteX730" fmla="*/ 4644489 w 6254524"/>
              <a:gd name="connsiteY730" fmla="*/ 4676398 h 5539721"/>
              <a:gd name="connsiteX731" fmla="*/ 4559751 w 6254524"/>
              <a:gd name="connsiteY731" fmla="*/ 4723091 h 5539721"/>
              <a:gd name="connsiteX732" fmla="*/ 4644489 w 6254524"/>
              <a:gd name="connsiteY732" fmla="*/ 4676398 h 5539721"/>
              <a:gd name="connsiteX733" fmla="*/ 4644489 w 6254524"/>
              <a:gd name="connsiteY733" fmla="*/ 4676398 h 5539721"/>
              <a:gd name="connsiteX734" fmla="*/ 5333351 w 6254524"/>
              <a:gd name="connsiteY734" fmla="*/ 4690233 h 5539721"/>
              <a:gd name="connsiteX735" fmla="*/ 5356986 w 6254524"/>
              <a:gd name="connsiteY735" fmla="*/ 4676398 h 5539721"/>
              <a:gd name="connsiteX736" fmla="*/ 5333351 w 6254524"/>
              <a:gd name="connsiteY736" fmla="*/ 4690233 h 5539721"/>
              <a:gd name="connsiteX737" fmla="*/ 5333351 w 6254524"/>
              <a:gd name="connsiteY737" fmla="*/ 4690233 h 5539721"/>
              <a:gd name="connsiteX738" fmla="*/ 3847830 w 6254524"/>
              <a:gd name="connsiteY738" fmla="*/ 4694845 h 5539721"/>
              <a:gd name="connsiteX739" fmla="*/ 3810360 w 6254524"/>
              <a:gd name="connsiteY739" fmla="*/ 4708680 h 5539721"/>
              <a:gd name="connsiteX740" fmla="*/ 3847830 w 6254524"/>
              <a:gd name="connsiteY740" fmla="*/ 4694845 h 5539721"/>
              <a:gd name="connsiteX741" fmla="*/ 3847830 w 6254524"/>
              <a:gd name="connsiteY741" fmla="*/ 4694845 h 5539721"/>
              <a:gd name="connsiteX742" fmla="*/ 4418519 w 6254524"/>
              <a:gd name="connsiteY742" fmla="*/ 4755373 h 5539721"/>
              <a:gd name="connsiteX743" fmla="*/ 4470400 w 6254524"/>
              <a:gd name="connsiteY743" fmla="*/ 4732315 h 5539721"/>
              <a:gd name="connsiteX744" fmla="*/ 4461177 w 6254524"/>
              <a:gd name="connsiteY744" fmla="*/ 4713868 h 5539721"/>
              <a:gd name="connsiteX745" fmla="*/ 4446766 w 6254524"/>
              <a:gd name="connsiteY745" fmla="*/ 4709256 h 5539721"/>
              <a:gd name="connsiteX746" fmla="*/ 4418519 w 6254524"/>
              <a:gd name="connsiteY746" fmla="*/ 4755373 h 5539721"/>
              <a:gd name="connsiteX747" fmla="*/ 4418519 w 6254524"/>
              <a:gd name="connsiteY747" fmla="*/ 4755373 h 5539721"/>
              <a:gd name="connsiteX748" fmla="*/ 1127544 w 6254524"/>
              <a:gd name="connsiteY748" fmla="*/ 4746149 h 5539721"/>
              <a:gd name="connsiteX749" fmla="*/ 1136767 w 6254524"/>
              <a:gd name="connsiteY749" fmla="*/ 4723091 h 5539721"/>
              <a:gd name="connsiteX750" fmla="*/ 1127544 w 6254524"/>
              <a:gd name="connsiteY750" fmla="*/ 4746149 h 5539721"/>
              <a:gd name="connsiteX751" fmla="*/ 1127544 w 6254524"/>
              <a:gd name="connsiteY751" fmla="*/ 4746149 h 5539721"/>
              <a:gd name="connsiteX752" fmla="*/ 4602408 w 6254524"/>
              <a:gd name="connsiteY752" fmla="*/ 4797454 h 5539721"/>
              <a:gd name="connsiteX753" fmla="*/ 4635266 w 6254524"/>
              <a:gd name="connsiteY753" fmla="*/ 4774396 h 5539721"/>
              <a:gd name="connsiteX754" fmla="*/ 4507870 w 6254524"/>
              <a:gd name="connsiteY754" fmla="*/ 4839535 h 5539721"/>
              <a:gd name="connsiteX755" fmla="*/ 4602408 w 6254524"/>
              <a:gd name="connsiteY755" fmla="*/ 4797454 h 5539721"/>
              <a:gd name="connsiteX756" fmla="*/ 4602408 w 6254524"/>
              <a:gd name="connsiteY756" fmla="*/ 4797454 h 5539721"/>
              <a:gd name="connsiteX757" fmla="*/ 4611631 w 6254524"/>
              <a:gd name="connsiteY757" fmla="*/ 4834923 h 5539721"/>
              <a:gd name="connsiteX758" fmla="*/ 4583385 w 6254524"/>
              <a:gd name="connsiteY758" fmla="*/ 4848758 h 5539721"/>
              <a:gd name="connsiteX759" fmla="*/ 4611631 w 6254524"/>
              <a:gd name="connsiteY759" fmla="*/ 4834923 h 5539721"/>
              <a:gd name="connsiteX760" fmla="*/ 4611631 w 6254524"/>
              <a:gd name="connsiteY760" fmla="*/ 4834923 h 5539721"/>
              <a:gd name="connsiteX761" fmla="*/ 1155790 w 6254524"/>
              <a:gd name="connsiteY761" fmla="*/ 4863169 h 5539721"/>
              <a:gd name="connsiteX762" fmla="*/ 1132156 w 6254524"/>
              <a:gd name="connsiteY762" fmla="*/ 4923697 h 5539721"/>
              <a:gd name="connsiteX763" fmla="*/ 1216894 w 6254524"/>
              <a:gd name="connsiteY763" fmla="*/ 4858558 h 5539721"/>
              <a:gd name="connsiteX764" fmla="*/ 1155790 w 6254524"/>
              <a:gd name="connsiteY764" fmla="*/ 4863169 h 5539721"/>
              <a:gd name="connsiteX765" fmla="*/ 1155790 w 6254524"/>
              <a:gd name="connsiteY765" fmla="*/ 4863169 h 5539721"/>
              <a:gd name="connsiteX766" fmla="*/ 4343004 w 6254524"/>
              <a:gd name="connsiteY766" fmla="*/ 4886227 h 5539721"/>
              <a:gd name="connsiteX767" fmla="*/ 4399496 w 6254524"/>
              <a:gd name="connsiteY767" fmla="*/ 4857981 h 5539721"/>
              <a:gd name="connsiteX768" fmla="*/ 4343004 w 6254524"/>
              <a:gd name="connsiteY768" fmla="*/ 4886227 h 5539721"/>
              <a:gd name="connsiteX769" fmla="*/ 4343004 w 6254524"/>
              <a:gd name="connsiteY769" fmla="*/ 4886227 h 5539721"/>
              <a:gd name="connsiteX770" fmla="*/ 4366639 w 6254524"/>
              <a:gd name="connsiteY770" fmla="*/ 4923697 h 5539721"/>
              <a:gd name="connsiteX771" fmla="*/ 4423131 w 6254524"/>
              <a:gd name="connsiteY771" fmla="*/ 4886227 h 5539721"/>
              <a:gd name="connsiteX772" fmla="*/ 4343004 w 6254524"/>
              <a:gd name="connsiteY772" fmla="*/ 4914474 h 5539721"/>
              <a:gd name="connsiteX773" fmla="*/ 4366639 w 6254524"/>
              <a:gd name="connsiteY773" fmla="*/ 4923697 h 5539721"/>
              <a:gd name="connsiteX774" fmla="*/ 4366639 w 6254524"/>
              <a:gd name="connsiteY774" fmla="*/ 4923697 h 5539721"/>
              <a:gd name="connsiteX775" fmla="*/ 3621283 w 6254524"/>
              <a:gd name="connsiteY775" fmla="*/ 4900062 h 5539721"/>
              <a:gd name="connsiteX776" fmla="*/ 3560179 w 6254524"/>
              <a:gd name="connsiteY776" fmla="*/ 4913897 h 5539721"/>
              <a:gd name="connsiteX777" fmla="*/ 3574591 w 6254524"/>
              <a:gd name="connsiteY777" fmla="*/ 4932344 h 5539721"/>
              <a:gd name="connsiteX778" fmla="*/ 3621283 w 6254524"/>
              <a:gd name="connsiteY778" fmla="*/ 4900062 h 5539721"/>
              <a:gd name="connsiteX779" fmla="*/ 3621283 w 6254524"/>
              <a:gd name="connsiteY779" fmla="*/ 4900062 h 5539721"/>
              <a:gd name="connsiteX780" fmla="*/ 3385513 w 6254524"/>
              <a:gd name="connsiteY780" fmla="*/ 4909862 h 5539721"/>
              <a:gd name="connsiteX781" fmla="*/ 3357268 w 6254524"/>
              <a:gd name="connsiteY781" fmla="*/ 4923697 h 5539721"/>
              <a:gd name="connsiteX782" fmla="*/ 3357268 w 6254524"/>
              <a:gd name="connsiteY782" fmla="*/ 4932920 h 5539721"/>
              <a:gd name="connsiteX783" fmla="*/ 3385513 w 6254524"/>
              <a:gd name="connsiteY783" fmla="*/ 4909862 h 5539721"/>
              <a:gd name="connsiteX784" fmla="*/ 3385513 w 6254524"/>
              <a:gd name="connsiteY784" fmla="*/ 4909862 h 5539721"/>
              <a:gd name="connsiteX785" fmla="*/ 4272100 w 6254524"/>
              <a:gd name="connsiteY785" fmla="*/ 4961166 h 5539721"/>
              <a:gd name="connsiteX786" fmla="*/ 4333204 w 6254524"/>
              <a:gd name="connsiteY786" fmla="*/ 4932920 h 5539721"/>
              <a:gd name="connsiteX787" fmla="*/ 4328593 w 6254524"/>
              <a:gd name="connsiteY787" fmla="*/ 4923697 h 5539721"/>
              <a:gd name="connsiteX788" fmla="*/ 4272100 w 6254524"/>
              <a:gd name="connsiteY788" fmla="*/ 4961166 h 5539721"/>
              <a:gd name="connsiteX789" fmla="*/ 4272100 w 6254524"/>
              <a:gd name="connsiteY789" fmla="*/ 4961166 h 5539721"/>
              <a:gd name="connsiteX790" fmla="*/ 2471258 w 6254524"/>
              <a:gd name="connsiteY790" fmla="*/ 4956555 h 5539721"/>
              <a:gd name="connsiteX791" fmla="*/ 2480481 w 6254524"/>
              <a:gd name="connsiteY791" fmla="*/ 4928309 h 5539721"/>
              <a:gd name="connsiteX792" fmla="*/ 2461458 w 6254524"/>
              <a:gd name="connsiteY792" fmla="*/ 4928309 h 5539721"/>
              <a:gd name="connsiteX793" fmla="*/ 2428600 w 6254524"/>
              <a:gd name="connsiteY793" fmla="*/ 4951367 h 5539721"/>
              <a:gd name="connsiteX794" fmla="*/ 2471258 w 6254524"/>
              <a:gd name="connsiteY794" fmla="*/ 4956555 h 5539721"/>
              <a:gd name="connsiteX795" fmla="*/ 2471258 w 6254524"/>
              <a:gd name="connsiteY795" fmla="*/ 4956555 h 5539721"/>
              <a:gd name="connsiteX796" fmla="*/ 3197013 w 6254524"/>
              <a:gd name="connsiteY796" fmla="*/ 4979613 h 5539721"/>
              <a:gd name="connsiteX797" fmla="*/ 3348044 w 6254524"/>
              <a:gd name="connsiteY797" fmla="*/ 4928309 h 5539721"/>
              <a:gd name="connsiteX798" fmla="*/ 3216037 w 6254524"/>
              <a:gd name="connsiteY798" fmla="*/ 4975001 h 5539721"/>
              <a:gd name="connsiteX799" fmla="*/ 3211425 w 6254524"/>
              <a:gd name="connsiteY799" fmla="*/ 4961166 h 5539721"/>
              <a:gd name="connsiteX800" fmla="*/ 3197013 w 6254524"/>
              <a:gd name="connsiteY800" fmla="*/ 4979613 h 5539721"/>
              <a:gd name="connsiteX801" fmla="*/ 3197013 w 6254524"/>
              <a:gd name="connsiteY801" fmla="*/ 4979613 h 5539721"/>
              <a:gd name="connsiteX802" fmla="*/ 3522710 w 6254524"/>
              <a:gd name="connsiteY802" fmla="*/ 4942144 h 5539721"/>
              <a:gd name="connsiteX803" fmla="*/ 3376290 w 6254524"/>
              <a:gd name="connsiteY803" fmla="*/ 4998060 h 5539721"/>
              <a:gd name="connsiteX804" fmla="*/ 3508298 w 6254524"/>
              <a:gd name="connsiteY804" fmla="*/ 4960590 h 5539721"/>
              <a:gd name="connsiteX805" fmla="*/ 3522710 w 6254524"/>
              <a:gd name="connsiteY805" fmla="*/ 4942144 h 5539721"/>
              <a:gd name="connsiteX806" fmla="*/ 3522710 w 6254524"/>
              <a:gd name="connsiteY806" fmla="*/ 4942144 h 5539721"/>
              <a:gd name="connsiteX807" fmla="*/ 4852012 w 6254524"/>
              <a:gd name="connsiteY807" fmla="*/ 5044752 h 5539721"/>
              <a:gd name="connsiteX808" fmla="*/ 4941363 w 6254524"/>
              <a:gd name="connsiteY808" fmla="*/ 4984225 h 5539721"/>
              <a:gd name="connsiteX809" fmla="*/ 4852012 w 6254524"/>
              <a:gd name="connsiteY809" fmla="*/ 5044752 h 5539721"/>
              <a:gd name="connsiteX810" fmla="*/ 4852012 w 6254524"/>
              <a:gd name="connsiteY810" fmla="*/ 5044752 h 5539721"/>
              <a:gd name="connsiteX811" fmla="*/ 1895957 w 6254524"/>
              <a:gd name="connsiteY811" fmla="*/ 5026306 h 5539721"/>
              <a:gd name="connsiteX812" fmla="*/ 1881546 w 6254524"/>
              <a:gd name="connsiteY812" fmla="*/ 5035529 h 5539721"/>
              <a:gd name="connsiteX813" fmla="*/ 1895957 w 6254524"/>
              <a:gd name="connsiteY813" fmla="*/ 5049364 h 5539721"/>
              <a:gd name="connsiteX814" fmla="*/ 1895957 w 6254524"/>
              <a:gd name="connsiteY814" fmla="*/ 5026306 h 5539721"/>
              <a:gd name="connsiteX815" fmla="*/ 1895957 w 6254524"/>
              <a:gd name="connsiteY815" fmla="*/ 5026306 h 5539721"/>
              <a:gd name="connsiteX816" fmla="*/ 3348044 w 6254524"/>
              <a:gd name="connsiteY816" fmla="*/ 5044752 h 5539721"/>
              <a:gd name="connsiteX817" fmla="*/ 3310574 w 6254524"/>
              <a:gd name="connsiteY817" fmla="*/ 5067810 h 5539721"/>
              <a:gd name="connsiteX818" fmla="*/ 3353232 w 6254524"/>
              <a:gd name="connsiteY818" fmla="*/ 5072422 h 5539721"/>
              <a:gd name="connsiteX819" fmla="*/ 3348044 w 6254524"/>
              <a:gd name="connsiteY819" fmla="*/ 5044752 h 5539721"/>
              <a:gd name="connsiteX820" fmla="*/ 3348044 w 6254524"/>
              <a:gd name="connsiteY820" fmla="*/ 5044752 h 5539721"/>
              <a:gd name="connsiteX821" fmla="*/ 3348044 w 6254524"/>
              <a:gd name="connsiteY821" fmla="*/ 5086834 h 5539721"/>
              <a:gd name="connsiteX822" fmla="*/ 3367067 w 6254524"/>
              <a:gd name="connsiteY822" fmla="*/ 5096057 h 5539721"/>
              <a:gd name="connsiteX823" fmla="*/ 3343433 w 6254524"/>
              <a:gd name="connsiteY823" fmla="*/ 5124303 h 5539721"/>
              <a:gd name="connsiteX824" fmla="*/ 3367067 w 6254524"/>
              <a:gd name="connsiteY824" fmla="*/ 5133526 h 5539721"/>
              <a:gd name="connsiteX825" fmla="*/ 3348044 w 6254524"/>
              <a:gd name="connsiteY825" fmla="*/ 5142749 h 5539721"/>
              <a:gd name="connsiteX826" fmla="*/ 3399925 w 6254524"/>
              <a:gd name="connsiteY826" fmla="*/ 5119691 h 5539721"/>
              <a:gd name="connsiteX827" fmla="*/ 3367067 w 6254524"/>
              <a:gd name="connsiteY827" fmla="*/ 5119691 h 5539721"/>
              <a:gd name="connsiteX828" fmla="*/ 3418948 w 6254524"/>
              <a:gd name="connsiteY828" fmla="*/ 5105857 h 5539721"/>
              <a:gd name="connsiteX829" fmla="*/ 3404537 w 6254524"/>
              <a:gd name="connsiteY829" fmla="*/ 5119691 h 5539721"/>
              <a:gd name="connsiteX830" fmla="*/ 3447194 w 6254524"/>
              <a:gd name="connsiteY830" fmla="*/ 5110468 h 5539721"/>
              <a:gd name="connsiteX831" fmla="*/ 3432783 w 6254524"/>
              <a:gd name="connsiteY831" fmla="*/ 5087410 h 5539721"/>
              <a:gd name="connsiteX832" fmla="*/ 3413760 w 6254524"/>
              <a:gd name="connsiteY832" fmla="*/ 5082798 h 5539721"/>
              <a:gd name="connsiteX833" fmla="*/ 3428171 w 6254524"/>
              <a:gd name="connsiteY833" fmla="*/ 5073575 h 5539721"/>
              <a:gd name="connsiteX834" fmla="*/ 3399925 w 6254524"/>
              <a:gd name="connsiteY834" fmla="*/ 5050517 h 5539721"/>
              <a:gd name="connsiteX835" fmla="*/ 3348044 w 6254524"/>
              <a:gd name="connsiteY835" fmla="*/ 5086834 h 5539721"/>
              <a:gd name="connsiteX836" fmla="*/ 3348044 w 6254524"/>
              <a:gd name="connsiteY836" fmla="*/ 5086834 h 5539721"/>
              <a:gd name="connsiteX837" fmla="*/ 4427743 w 6254524"/>
              <a:gd name="connsiteY837" fmla="*/ 5110468 h 5539721"/>
              <a:gd name="connsiteX838" fmla="*/ 4323981 w 6254524"/>
              <a:gd name="connsiteY838" fmla="*/ 5161773 h 5539721"/>
              <a:gd name="connsiteX839" fmla="*/ 4432354 w 6254524"/>
              <a:gd name="connsiteY839" fmla="*/ 5124303 h 5539721"/>
              <a:gd name="connsiteX840" fmla="*/ 4427743 w 6254524"/>
              <a:gd name="connsiteY840" fmla="*/ 5110468 h 5539721"/>
              <a:gd name="connsiteX841" fmla="*/ 4427743 w 6254524"/>
              <a:gd name="connsiteY841" fmla="*/ 5110468 h 5539721"/>
              <a:gd name="connsiteX842" fmla="*/ 2947408 w 6254524"/>
              <a:gd name="connsiteY842" fmla="*/ 5138138 h 5539721"/>
              <a:gd name="connsiteX843" fmla="*/ 2994678 w 6254524"/>
              <a:gd name="connsiteY843" fmla="*/ 5119691 h 5539721"/>
              <a:gd name="connsiteX844" fmla="*/ 2947408 w 6254524"/>
              <a:gd name="connsiteY844" fmla="*/ 5138138 h 5539721"/>
              <a:gd name="connsiteX845" fmla="*/ 2947408 w 6254524"/>
              <a:gd name="connsiteY845" fmla="*/ 5138138 h 5539721"/>
              <a:gd name="connsiteX846" fmla="*/ 3216037 w 6254524"/>
              <a:gd name="connsiteY846" fmla="*/ 5180219 h 5539721"/>
              <a:gd name="connsiteX847" fmla="*/ 3286940 w 6254524"/>
              <a:gd name="connsiteY847" fmla="*/ 5161773 h 5539721"/>
              <a:gd name="connsiteX848" fmla="*/ 3244282 w 6254524"/>
              <a:gd name="connsiteY848" fmla="*/ 5161773 h 5539721"/>
              <a:gd name="connsiteX849" fmla="*/ 3248894 w 6254524"/>
              <a:gd name="connsiteY849" fmla="*/ 5138714 h 5539721"/>
              <a:gd name="connsiteX850" fmla="*/ 3216037 w 6254524"/>
              <a:gd name="connsiteY850" fmla="*/ 5161773 h 5539721"/>
              <a:gd name="connsiteX851" fmla="*/ 3216037 w 6254524"/>
              <a:gd name="connsiteY851" fmla="*/ 5180219 h 5539721"/>
              <a:gd name="connsiteX852" fmla="*/ 3216037 w 6254524"/>
              <a:gd name="connsiteY852" fmla="*/ 5180219 h 5539721"/>
              <a:gd name="connsiteX853" fmla="*/ 2645347 w 6254524"/>
              <a:gd name="connsiteY853" fmla="*/ 5147938 h 5539721"/>
              <a:gd name="connsiteX854" fmla="*/ 2579055 w 6254524"/>
              <a:gd name="connsiteY854" fmla="*/ 5157161 h 5539721"/>
              <a:gd name="connsiteX855" fmla="*/ 2645347 w 6254524"/>
              <a:gd name="connsiteY855" fmla="*/ 5147938 h 5539721"/>
              <a:gd name="connsiteX856" fmla="*/ 2645347 w 6254524"/>
              <a:gd name="connsiteY856" fmla="*/ 5147938 h 5539721"/>
              <a:gd name="connsiteX857" fmla="*/ 4102622 w 6254524"/>
              <a:gd name="connsiteY857" fmla="*/ 5161773 h 5539721"/>
              <a:gd name="connsiteX858" fmla="*/ 4069765 w 6254524"/>
              <a:gd name="connsiteY858" fmla="*/ 5170996 h 5539721"/>
              <a:gd name="connsiteX859" fmla="*/ 4065153 w 6254524"/>
              <a:gd name="connsiteY859" fmla="*/ 5203854 h 5539721"/>
              <a:gd name="connsiteX860" fmla="*/ 4102622 w 6254524"/>
              <a:gd name="connsiteY860" fmla="*/ 5161773 h 5539721"/>
              <a:gd name="connsiteX861" fmla="*/ 4102622 w 6254524"/>
              <a:gd name="connsiteY861" fmla="*/ 5161773 h 5539721"/>
              <a:gd name="connsiteX862" fmla="*/ 3814972 w 6254524"/>
              <a:gd name="connsiteY862" fmla="*/ 5199242 h 5539721"/>
              <a:gd name="connsiteX863" fmla="*/ 3777502 w 6254524"/>
              <a:gd name="connsiteY863" fmla="*/ 5208465 h 5539721"/>
              <a:gd name="connsiteX864" fmla="*/ 3814972 w 6254524"/>
              <a:gd name="connsiteY864" fmla="*/ 5199242 h 5539721"/>
              <a:gd name="connsiteX865" fmla="*/ 3814972 w 6254524"/>
              <a:gd name="connsiteY865" fmla="*/ 5199242 h 5539721"/>
              <a:gd name="connsiteX866" fmla="*/ 3499075 w 6254524"/>
              <a:gd name="connsiteY866" fmla="*/ 5311074 h 5539721"/>
              <a:gd name="connsiteX867" fmla="*/ 3531933 w 6254524"/>
              <a:gd name="connsiteY867" fmla="*/ 5273604 h 5539721"/>
              <a:gd name="connsiteX868" fmla="*/ 3499075 w 6254524"/>
              <a:gd name="connsiteY868" fmla="*/ 5311074 h 5539721"/>
              <a:gd name="connsiteX869" fmla="*/ 3499075 w 6254524"/>
              <a:gd name="connsiteY869" fmla="*/ 5311074 h 5539721"/>
              <a:gd name="connsiteX870" fmla="*/ 2692616 w 6254524"/>
              <a:gd name="connsiteY870" fmla="*/ 5278216 h 5539721"/>
              <a:gd name="connsiteX871" fmla="*/ 2636123 w 6254524"/>
              <a:gd name="connsiteY871" fmla="*/ 5311074 h 5539721"/>
              <a:gd name="connsiteX872" fmla="*/ 2692616 w 6254524"/>
              <a:gd name="connsiteY872" fmla="*/ 5278216 h 5539721"/>
              <a:gd name="connsiteX873" fmla="*/ 2692616 w 6254524"/>
              <a:gd name="connsiteY873" fmla="*/ 5278216 h 5539721"/>
              <a:gd name="connsiteX874" fmla="*/ 2881116 w 6254524"/>
              <a:gd name="connsiteY874" fmla="*/ 5320297 h 5539721"/>
              <a:gd name="connsiteX875" fmla="*/ 2838459 w 6254524"/>
              <a:gd name="connsiteY875" fmla="*/ 5324909 h 5539721"/>
              <a:gd name="connsiteX876" fmla="*/ 2881116 w 6254524"/>
              <a:gd name="connsiteY876" fmla="*/ 5320297 h 5539721"/>
              <a:gd name="connsiteX877" fmla="*/ 2881116 w 6254524"/>
              <a:gd name="connsiteY877" fmla="*/ 5320297 h 5539721"/>
              <a:gd name="connsiteX878" fmla="*/ 2989490 w 6254524"/>
              <a:gd name="connsiteY878" fmla="*/ 5343932 h 5539721"/>
              <a:gd name="connsiteX879" fmla="*/ 3060394 w 6254524"/>
              <a:gd name="connsiteY879" fmla="*/ 5325485 h 5539721"/>
              <a:gd name="connsiteX880" fmla="*/ 2989490 w 6254524"/>
              <a:gd name="connsiteY880" fmla="*/ 5343932 h 5539721"/>
              <a:gd name="connsiteX881" fmla="*/ 2989490 w 6254524"/>
              <a:gd name="connsiteY881" fmla="*/ 5343932 h 5539721"/>
              <a:gd name="connsiteX882" fmla="*/ 3277141 w 6254524"/>
              <a:gd name="connsiteY882" fmla="*/ 5362379 h 5539721"/>
              <a:gd name="connsiteX883" fmla="*/ 3210848 w 6254524"/>
              <a:gd name="connsiteY883" fmla="*/ 5385437 h 5539721"/>
              <a:gd name="connsiteX884" fmla="*/ 3196437 w 6254524"/>
              <a:gd name="connsiteY884" fmla="*/ 5380825 h 5539721"/>
              <a:gd name="connsiteX885" fmla="*/ 3120922 w 6254524"/>
              <a:gd name="connsiteY885" fmla="*/ 5403883 h 5539721"/>
              <a:gd name="connsiteX886" fmla="*/ 3233907 w 6254524"/>
              <a:gd name="connsiteY886" fmla="*/ 5390048 h 5539721"/>
              <a:gd name="connsiteX887" fmla="*/ 3337668 w 6254524"/>
              <a:gd name="connsiteY887" fmla="*/ 5366990 h 5539721"/>
              <a:gd name="connsiteX888" fmla="*/ 3277141 w 6254524"/>
              <a:gd name="connsiteY888" fmla="*/ 5362379 h 5539721"/>
              <a:gd name="connsiteX889" fmla="*/ 3277141 w 6254524"/>
              <a:gd name="connsiteY889" fmla="*/ 5362379 h 5539721"/>
              <a:gd name="connsiteX890" fmla="*/ 2626900 w 6254524"/>
              <a:gd name="connsiteY890" fmla="*/ 5409071 h 5539721"/>
              <a:gd name="connsiteX891" fmla="*/ 2636123 w 6254524"/>
              <a:gd name="connsiteY891" fmla="*/ 5446541 h 5539721"/>
              <a:gd name="connsiteX892" fmla="*/ 2744497 w 6254524"/>
              <a:gd name="connsiteY892" fmla="*/ 5381401 h 5539721"/>
              <a:gd name="connsiteX893" fmla="*/ 2626900 w 6254524"/>
              <a:gd name="connsiteY893" fmla="*/ 5409071 h 5539721"/>
              <a:gd name="connsiteX894" fmla="*/ 2626900 w 6254524"/>
              <a:gd name="connsiteY894" fmla="*/ 5409071 h 5539721"/>
              <a:gd name="connsiteX895" fmla="*/ 2852871 w 6254524"/>
              <a:gd name="connsiteY895" fmla="*/ 5385437 h 5539721"/>
              <a:gd name="connsiteX896" fmla="*/ 2900140 w 6254524"/>
              <a:gd name="connsiteY896" fmla="*/ 5380825 h 5539721"/>
              <a:gd name="connsiteX897" fmla="*/ 2852871 w 6254524"/>
              <a:gd name="connsiteY897" fmla="*/ 5385437 h 5539721"/>
              <a:gd name="connsiteX898" fmla="*/ 2852871 w 6254524"/>
              <a:gd name="connsiteY898" fmla="*/ 5385437 h 5539721"/>
              <a:gd name="connsiteX899" fmla="*/ 2857482 w 6254524"/>
              <a:gd name="connsiteY899" fmla="*/ 5427518 h 5539721"/>
              <a:gd name="connsiteX900" fmla="*/ 2852871 w 6254524"/>
              <a:gd name="connsiteY900" fmla="*/ 5399271 h 5539721"/>
              <a:gd name="connsiteX901" fmla="*/ 2824624 w 6254524"/>
              <a:gd name="connsiteY901" fmla="*/ 5390048 h 5539721"/>
              <a:gd name="connsiteX902" fmla="*/ 2824624 w 6254524"/>
              <a:gd name="connsiteY902" fmla="*/ 5399271 h 5539721"/>
              <a:gd name="connsiteX903" fmla="*/ 2820012 w 6254524"/>
              <a:gd name="connsiteY903" fmla="*/ 5403883 h 5539721"/>
              <a:gd name="connsiteX904" fmla="*/ 2848259 w 6254524"/>
              <a:gd name="connsiteY904" fmla="*/ 5417718 h 5539721"/>
              <a:gd name="connsiteX905" fmla="*/ 2805601 w 6254524"/>
              <a:gd name="connsiteY905" fmla="*/ 5431553 h 5539721"/>
              <a:gd name="connsiteX906" fmla="*/ 2857482 w 6254524"/>
              <a:gd name="connsiteY906" fmla="*/ 5427518 h 5539721"/>
              <a:gd name="connsiteX907" fmla="*/ 2857482 w 6254524"/>
              <a:gd name="connsiteY907" fmla="*/ 5427518 h 5539721"/>
              <a:gd name="connsiteX908" fmla="*/ 3824195 w 6254524"/>
              <a:gd name="connsiteY908" fmla="*/ 5539926 h 5539721"/>
              <a:gd name="connsiteX909" fmla="*/ 3993672 w 6254524"/>
              <a:gd name="connsiteY909" fmla="*/ 5470175 h 5539721"/>
              <a:gd name="connsiteX910" fmla="*/ 3876076 w 6254524"/>
              <a:gd name="connsiteY910" fmla="*/ 5512257 h 5539721"/>
              <a:gd name="connsiteX911" fmla="*/ 3824195 w 6254524"/>
              <a:gd name="connsiteY911" fmla="*/ 5539926 h 5539721"/>
              <a:gd name="connsiteX912" fmla="*/ 3824195 w 6254524"/>
              <a:gd name="connsiteY912" fmla="*/ 5539926 h 5539721"/>
              <a:gd name="connsiteX913" fmla="*/ 2683393 w 6254524"/>
              <a:gd name="connsiteY913" fmla="*/ 5478822 h 5539721"/>
              <a:gd name="connsiteX914" fmla="*/ 2655147 w 6254524"/>
              <a:gd name="connsiteY914" fmla="*/ 5497268 h 5539721"/>
              <a:gd name="connsiteX915" fmla="*/ 2721439 w 6254524"/>
              <a:gd name="connsiteY915" fmla="*/ 5492657 h 5539721"/>
              <a:gd name="connsiteX916" fmla="*/ 2683393 w 6254524"/>
              <a:gd name="connsiteY916" fmla="*/ 5478822 h 5539721"/>
              <a:gd name="connsiteX917" fmla="*/ 2683393 w 6254524"/>
              <a:gd name="connsiteY917" fmla="*/ 5478822 h 5539721"/>
              <a:gd name="connsiteX918" fmla="*/ 2810789 w 6254524"/>
              <a:gd name="connsiteY918" fmla="*/ 5511680 h 5539721"/>
              <a:gd name="connsiteX919" fmla="*/ 2825201 w 6254524"/>
              <a:gd name="connsiteY919" fmla="*/ 5525515 h 5539721"/>
              <a:gd name="connsiteX920" fmla="*/ 2886305 w 6254524"/>
              <a:gd name="connsiteY920" fmla="*/ 5511680 h 5539721"/>
              <a:gd name="connsiteX921" fmla="*/ 2810789 w 6254524"/>
              <a:gd name="connsiteY921" fmla="*/ 5511680 h 5539721"/>
              <a:gd name="connsiteX922" fmla="*/ 2810789 w 6254524"/>
              <a:gd name="connsiteY922" fmla="*/ 5511680 h 5539721"/>
              <a:gd name="connsiteX923" fmla="*/ 4984021 w 6254524"/>
              <a:gd name="connsiteY923" fmla="*/ 578388 h 5539721"/>
              <a:gd name="connsiteX924" fmla="*/ 5101617 w 6254524"/>
              <a:gd name="connsiteY924" fmla="*/ 517860 h 5539721"/>
              <a:gd name="connsiteX925" fmla="*/ 5097005 w 6254524"/>
              <a:gd name="connsiteY925" fmla="*/ 569164 h 5539721"/>
              <a:gd name="connsiteX926" fmla="*/ 5196156 w 6254524"/>
              <a:gd name="connsiteY926" fmla="*/ 508637 h 5539721"/>
              <a:gd name="connsiteX927" fmla="*/ 5200767 w 6254524"/>
              <a:gd name="connsiteY927" fmla="*/ 517860 h 5539721"/>
              <a:gd name="connsiteX928" fmla="*/ 5116029 w 6254524"/>
              <a:gd name="connsiteY928" fmla="*/ 597411 h 5539721"/>
              <a:gd name="connsiteX929" fmla="*/ 5135051 w 6254524"/>
              <a:gd name="connsiteY929" fmla="*/ 615857 h 5539721"/>
              <a:gd name="connsiteX930" fmla="*/ 5304529 w 6254524"/>
              <a:gd name="connsiteY930" fmla="*/ 578388 h 5539721"/>
              <a:gd name="connsiteX931" fmla="*/ 5209990 w 6254524"/>
              <a:gd name="connsiteY931" fmla="*/ 694831 h 5539721"/>
              <a:gd name="connsiteX932" fmla="*/ 5238237 w 6254524"/>
              <a:gd name="connsiteY932" fmla="*/ 699443 h 5539721"/>
              <a:gd name="connsiteX933" fmla="*/ 5238237 w 6254524"/>
              <a:gd name="connsiteY933" fmla="*/ 722501 h 5539721"/>
              <a:gd name="connsiteX934" fmla="*/ 5186356 w 6254524"/>
              <a:gd name="connsiteY934" fmla="*/ 755359 h 5539721"/>
              <a:gd name="connsiteX935" fmla="*/ 5257260 w 6254524"/>
              <a:gd name="connsiteY935" fmla="*/ 736913 h 5539721"/>
              <a:gd name="connsiteX936" fmla="*/ 5271671 w 6254524"/>
              <a:gd name="connsiteY936" fmla="*/ 704055 h 5539721"/>
              <a:gd name="connsiteX937" fmla="*/ 5257260 w 6254524"/>
              <a:gd name="connsiteY937" fmla="*/ 685608 h 5539721"/>
              <a:gd name="connsiteX938" fmla="*/ 5294729 w 6254524"/>
              <a:gd name="connsiteY938" fmla="*/ 648139 h 5539721"/>
              <a:gd name="connsiteX939" fmla="*/ 5322976 w 6254524"/>
              <a:gd name="connsiteY939" fmla="*/ 685608 h 5539721"/>
              <a:gd name="connsiteX940" fmla="*/ 5563357 w 6254524"/>
              <a:gd name="connsiteY940" fmla="*/ 634304 h 5539721"/>
              <a:gd name="connsiteX941" fmla="*/ 5582380 w 6254524"/>
              <a:gd name="connsiteY941" fmla="*/ 648139 h 5539721"/>
              <a:gd name="connsiteX942" fmla="*/ 5586991 w 6254524"/>
              <a:gd name="connsiteY942" fmla="*/ 727689 h 5539721"/>
              <a:gd name="connsiteX943" fmla="*/ 5558745 w 6254524"/>
              <a:gd name="connsiteY943" fmla="*/ 746136 h 5539721"/>
              <a:gd name="connsiteX944" fmla="*/ 5502253 w 6254524"/>
              <a:gd name="connsiteY944" fmla="*/ 886214 h 5539721"/>
              <a:gd name="connsiteX945" fmla="*/ 5634261 w 6254524"/>
              <a:gd name="connsiteY945" fmla="*/ 853356 h 5539721"/>
              <a:gd name="connsiteX946" fmla="*/ 5662506 w 6254524"/>
              <a:gd name="connsiteY946" fmla="*/ 788217 h 5539721"/>
              <a:gd name="connsiteX947" fmla="*/ 5662506 w 6254524"/>
              <a:gd name="connsiteY947" fmla="*/ 806663 h 5539721"/>
              <a:gd name="connsiteX948" fmla="*/ 5718999 w 6254524"/>
              <a:gd name="connsiteY948" fmla="*/ 783605 h 5539721"/>
              <a:gd name="connsiteX949" fmla="*/ 5723611 w 6254524"/>
              <a:gd name="connsiteY949" fmla="*/ 760547 h 5539721"/>
              <a:gd name="connsiteX950" fmla="*/ 5732834 w 6254524"/>
              <a:gd name="connsiteY950" fmla="*/ 778994 h 5539721"/>
              <a:gd name="connsiteX951" fmla="*/ 5756469 w 6254524"/>
              <a:gd name="connsiteY951" fmla="*/ 750747 h 5539721"/>
              <a:gd name="connsiteX952" fmla="*/ 5713811 w 6254524"/>
              <a:gd name="connsiteY952" fmla="*/ 732301 h 5539721"/>
              <a:gd name="connsiteX953" fmla="*/ 5751281 w 6254524"/>
              <a:gd name="connsiteY953" fmla="*/ 718466 h 5539721"/>
              <a:gd name="connsiteX954" fmla="*/ 5765692 w 6254524"/>
              <a:gd name="connsiteY954" fmla="*/ 611246 h 5539721"/>
              <a:gd name="connsiteX955" fmla="*/ 5826796 w 6254524"/>
              <a:gd name="connsiteY955" fmla="*/ 536307 h 5539721"/>
              <a:gd name="connsiteX956" fmla="*/ 5694788 w 6254524"/>
              <a:gd name="connsiteY956" fmla="*/ 564553 h 5539721"/>
              <a:gd name="connsiteX957" fmla="*/ 5798550 w 6254524"/>
              <a:gd name="connsiteY957" fmla="*/ 419863 h 5539721"/>
              <a:gd name="connsiteX958" fmla="*/ 5723034 w 6254524"/>
              <a:gd name="connsiteY958" fmla="*/ 442921 h 5539721"/>
              <a:gd name="connsiteX959" fmla="*/ 5704012 w 6254524"/>
              <a:gd name="connsiteY959" fmla="*/ 382393 h 5539721"/>
              <a:gd name="connsiteX960" fmla="*/ 5746669 w 6254524"/>
              <a:gd name="connsiteY960" fmla="*/ 331089 h 5539721"/>
              <a:gd name="connsiteX961" fmla="*/ 5572004 w 6254524"/>
              <a:gd name="connsiteY961" fmla="*/ 382393 h 5539721"/>
              <a:gd name="connsiteX962" fmla="*/ 5591027 w 6254524"/>
              <a:gd name="connsiteY962" fmla="*/ 363947 h 5539721"/>
              <a:gd name="connsiteX963" fmla="*/ 5610049 w 6254524"/>
              <a:gd name="connsiteY963" fmla="*/ 373170 h 5539721"/>
              <a:gd name="connsiteX964" fmla="*/ 5624461 w 6254524"/>
              <a:gd name="connsiteY964" fmla="*/ 350112 h 5539721"/>
              <a:gd name="connsiteX965" fmla="*/ 5667118 w 6254524"/>
              <a:gd name="connsiteY965" fmla="*/ 321866 h 5539721"/>
              <a:gd name="connsiteX966" fmla="*/ 5718999 w 6254524"/>
              <a:gd name="connsiteY966" fmla="*/ 270561 h 5539721"/>
              <a:gd name="connsiteX967" fmla="*/ 5695365 w 6254524"/>
              <a:gd name="connsiteY967" fmla="*/ 270561 h 5539721"/>
              <a:gd name="connsiteX968" fmla="*/ 5690753 w 6254524"/>
              <a:gd name="connsiteY968" fmla="*/ 252115 h 5539721"/>
              <a:gd name="connsiteX969" fmla="*/ 5751857 w 6254524"/>
              <a:gd name="connsiteY969" fmla="*/ 196199 h 5539721"/>
              <a:gd name="connsiteX970" fmla="*/ 5643484 w 6254524"/>
              <a:gd name="connsiteY970" fmla="*/ 214645 h 5539721"/>
              <a:gd name="connsiteX971" fmla="*/ 5709776 w 6254524"/>
              <a:gd name="connsiteY971" fmla="*/ 139706 h 5539721"/>
              <a:gd name="connsiteX972" fmla="*/ 5615238 w 6254524"/>
              <a:gd name="connsiteY972" fmla="*/ 153541 h 5539721"/>
              <a:gd name="connsiteX973" fmla="*/ 5634261 w 6254524"/>
              <a:gd name="connsiteY973" fmla="*/ 93014 h 5539721"/>
              <a:gd name="connsiteX974" fmla="*/ 5615238 w 6254524"/>
              <a:gd name="connsiteY974" fmla="*/ 93014 h 5539721"/>
              <a:gd name="connsiteX975" fmla="*/ 5624461 w 6254524"/>
              <a:gd name="connsiteY975" fmla="*/ 64767 h 5539721"/>
              <a:gd name="connsiteX976" fmla="*/ 5586991 w 6254524"/>
              <a:gd name="connsiteY976" fmla="*/ 46321 h 5539721"/>
              <a:gd name="connsiteX977" fmla="*/ 5615238 w 6254524"/>
              <a:gd name="connsiteY977" fmla="*/ 8851 h 5539721"/>
              <a:gd name="connsiteX978" fmla="*/ 5365056 w 6254524"/>
              <a:gd name="connsiteY978" fmla="*/ 88402 h 5539721"/>
              <a:gd name="connsiteX979" fmla="*/ 5350645 w 6254524"/>
              <a:gd name="connsiteY979" fmla="*/ 139706 h 5539721"/>
              <a:gd name="connsiteX980" fmla="*/ 5402526 w 6254524"/>
              <a:gd name="connsiteY980" fmla="*/ 135095 h 5539721"/>
              <a:gd name="connsiteX981" fmla="*/ 5152345 w 6254524"/>
              <a:gd name="connsiteY981" fmla="*/ 261338 h 5539721"/>
              <a:gd name="connsiteX982" fmla="*/ 5156957 w 6254524"/>
              <a:gd name="connsiteY982" fmla="*/ 270561 h 5539721"/>
              <a:gd name="connsiteX983" fmla="*/ 5199614 w 6254524"/>
              <a:gd name="connsiteY983" fmla="*/ 293619 h 5539721"/>
              <a:gd name="connsiteX984" fmla="*/ 5190391 w 6254524"/>
              <a:gd name="connsiteY984" fmla="*/ 331089 h 5539721"/>
              <a:gd name="connsiteX985" fmla="*/ 5157533 w 6254524"/>
              <a:gd name="connsiteY985" fmla="*/ 489614 h 5539721"/>
              <a:gd name="connsiteX986" fmla="*/ 5086630 w 6254524"/>
              <a:gd name="connsiteY986" fmla="*/ 475779 h 5539721"/>
              <a:gd name="connsiteX987" fmla="*/ 5110264 w 6254524"/>
              <a:gd name="connsiteY987" fmla="*/ 452721 h 5539721"/>
              <a:gd name="connsiteX988" fmla="*/ 5114875 w 6254524"/>
              <a:gd name="connsiteY988" fmla="*/ 471167 h 5539721"/>
              <a:gd name="connsiteX989" fmla="*/ 5175980 w 6254524"/>
              <a:gd name="connsiteY989" fmla="*/ 368558 h 5539721"/>
              <a:gd name="connsiteX990" fmla="*/ 5152345 w 6254524"/>
              <a:gd name="connsiteY990" fmla="*/ 368558 h 5539721"/>
              <a:gd name="connsiteX991" fmla="*/ 5152345 w 6254524"/>
              <a:gd name="connsiteY991" fmla="*/ 335701 h 5539721"/>
              <a:gd name="connsiteX992" fmla="*/ 5062994 w 6254524"/>
              <a:gd name="connsiteY992" fmla="*/ 387005 h 5539721"/>
              <a:gd name="connsiteX993" fmla="*/ 5062994 w 6254524"/>
              <a:gd name="connsiteY993" fmla="*/ 471167 h 5539721"/>
              <a:gd name="connsiteX994" fmla="*/ 4973644 w 6254524"/>
              <a:gd name="connsiteY994" fmla="*/ 559941 h 5539721"/>
              <a:gd name="connsiteX995" fmla="*/ 4984021 w 6254524"/>
              <a:gd name="connsiteY995" fmla="*/ 578388 h 5539721"/>
              <a:gd name="connsiteX996" fmla="*/ 4984021 w 6254524"/>
              <a:gd name="connsiteY996" fmla="*/ 578388 h 5539721"/>
              <a:gd name="connsiteX997" fmla="*/ 5743210 w 6254524"/>
              <a:gd name="connsiteY997" fmla="*/ 60156 h 5539721"/>
              <a:gd name="connsiteX998" fmla="*/ 5663084 w 6254524"/>
              <a:gd name="connsiteY998" fmla="*/ 88402 h 5539721"/>
              <a:gd name="connsiteX999" fmla="*/ 5743210 w 6254524"/>
              <a:gd name="connsiteY999" fmla="*/ 60156 h 5539721"/>
              <a:gd name="connsiteX1000" fmla="*/ 5743210 w 6254524"/>
              <a:gd name="connsiteY1000" fmla="*/ 60156 h 5539721"/>
              <a:gd name="connsiteX1001" fmla="*/ 5842361 w 6254524"/>
              <a:gd name="connsiteY1001" fmla="*/ 167953 h 5539721"/>
              <a:gd name="connsiteX1002" fmla="*/ 5827949 w 6254524"/>
              <a:gd name="connsiteY1002" fmla="*/ 167953 h 5539721"/>
              <a:gd name="connsiteX1003" fmla="*/ 5842361 w 6254524"/>
              <a:gd name="connsiteY1003" fmla="*/ 154118 h 5539721"/>
              <a:gd name="connsiteX1004" fmla="*/ 5827949 w 6254524"/>
              <a:gd name="connsiteY1004" fmla="*/ 140283 h 5539721"/>
              <a:gd name="connsiteX1005" fmla="*/ 5846972 w 6254524"/>
              <a:gd name="connsiteY1005" fmla="*/ 117225 h 5539721"/>
              <a:gd name="connsiteX1006" fmla="*/ 5818726 w 6254524"/>
              <a:gd name="connsiteY1006" fmla="*/ 140283 h 5539721"/>
              <a:gd name="connsiteX1007" fmla="*/ 5757621 w 6254524"/>
              <a:gd name="connsiteY1007" fmla="*/ 200810 h 5539721"/>
              <a:gd name="connsiteX1008" fmla="*/ 5842361 w 6254524"/>
              <a:gd name="connsiteY1008" fmla="*/ 167953 h 5539721"/>
              <a:gd name="connsiteX1009" fmla="*/ 5842361 w 6254524"/>
              <a:gd name="connsiteY1009" fmla="*/ 167953 h 5539721"/>
              <a:gd name="connsiteX1010" fmla="*/ 5677495 w 6254524"/>
              <a:gd name="connsiteY1010" fmla="*/ 186399 h 5539721"/>
              <a:gd name="connsiteX1011" fmla="*/ 5724764 w 6254524"/>
              <a:gd name="connsiteY1011" fmla="*/ 167953 h 5539721"/>
              <a:gd name="connsiteX1012" fmla="*/ 5677495 w 6254524"/>
              <a:gd name="connsiteY1012" fmla="*/ 186399 h 5539721"/>
              <a:gd name="connsiteX1013" fmla="*/ 5677495 w 6254524"/>
              <a:gd name="connsiteY1013" fmla="*/ 186399 h 5539721"/>
              <a:gd name="connsiteX1014" fmla="*/ 5267059 w 6254524"/>
              <a:gd name="connsiteY1014" fmla="*/ 2212058 h 5539721"/>
              <a:gd name="connsiteX1015" fmla="*/ 5276282 w 6254524"/>
              <a:gd name="connsiteY1015" fmla="*/ 2212058 h 5539721"/>
              <a:gd name="connsiteX1016" fmla="*/ 5267059 w 6254524"/>
              <a:gd name="connsiteY1016" fmla="*/ 2212058 h 5539721"/>
              <a:gd name="connsiteX1017" fmla="*/ 5267059 w 6254524"/>
              <a:gd name="connsiteY1017" fmla="*/ 2212058 h 5539721"/>
              <a:gd name="connsiteX1018" fmla="*/ 6054495 w 6254524"/>
              <a:gd name="connsiteY1018" fmla="*/ 2198223 h 5539721"/>
              <a:gd name="connsiteX1019" fmla="*/ 6007226 w 6254524"/>
              <a:gd name="connsiteY1019" fmla="*/ 2212058 h 5539721"/>
              <a:gd name="connsiteX1020" fmla="*/ 6021638 w 6254524"/>
              <a:gd name="connsiteY1020" fmla="*/ 2189000 h 5539721"/>
              <a:gd name="connsiteX1021" fmla="*/ 5833137 w 6254524"/>
              <a:gd name="connsiteY1021" fmla="*/ 2231081 h 5539721"/>
              <a:gd name="connsiteX1022" fmla="*/ 5795668 w 6254524"/>
              <a:gd name="connsiteY1022" fmla="*/ 2240304 h 5539721"/>
              <a:gd name="connsiteX1023" fmla="*/ 5842937 w 6254524"/>
              <a:gd name="connsiteY1023" fmla="*/ 2207446 h 5539721"/>
              <a:gd name="connsiteX1024" fmla="*/ 5800279 w 6254524"/>
              <a:gd name="connsiteY1024" fmla="*/ 2221281 h 5539721"/>
              <a:gd name="connsiteX1025" fmla="*/ 5847549 w 6254524"/>
              <a:gd name="connsiteY1025" fmla="*/ 2183812 h 5539721"/>
              <a:gd name="connsiteX1026" fmla="*/ 5838325 w 6254524"/>
              <a:gd name="connsiteY1026" fmla="*/ 2165365 h 5539721"/>
              <a:gd name="connsiteX1027" fmla="*/ 5857348 w 6254524"/>
              <a:gd name="connsiteY1027" fmla="*/ 2156142 h 5539721"/>
              <a:gd name="connsiteX1028" fmla="*/ 5970334 w 6254524"/>
              <a:gd name="connsiteY1028" fmla="*/ 2127896 h 5539721"/>
              <a:gd name="connsiteX1029" fmla="*/ 5970334 w 6254524"/>
              <a:gd name="connsiteY1029" fmla="*/ 2146342 h 5539721"/>
              <a:gd name="connsiteX1030" fmla="*/ 5989356 w 6254524"/>
              <a:gd name="connsiteY1030" fmla="*/ 2123284 h 5539721"/>
              <a:gd name="connsiteX1031" fmla="*/ 5974944 w 6254524"/>
              <a:gd name="connsiteY1031" fmla="*/ 2123284 h 5539721"/>
              <a:gd name="connsiteX1032" fmla="*/ 6041236 w 6254524"/>
              <a:gd name="connsiteY1032" fmla="*/ 2071980 h 5539721"/>
              <a:gd name="connsiteX1033" fmla="*/ 5956498 w 6254524"/>
              <a:gd name="connsiteY1033" fmla="*/ 2100226 h 5539721"/>
              <a:gd name="connsiteX1034" fmla="*/ 5923640 w 6254524"/>
              <a:gd name="connsiteY1034" fmla="*/ 2137695 h 5539721"/>
              <a:gd name="connsiteX1035" fmla="*/ 5867148 w 6254524"/>
              <a:gd name="connsiteY1035" fmla="*/ 2137695 h 5539721"/>
              <a:gd name="connsiteX1036" fmla="*/ 5857925 w 6254524"/>
              <a:gd name="connsiteY1036" fmla="*/ 2151530 h 5539721"/>
              <a:gd name="connsiteX1037" fmla="*/ 5702282 w 6254524"/>
              <a:gd name="connsiteY1037" fmla="*/ 2231081 h 5539721"/>
              <a:gd name="connsiteX1038" fmla="*/ 5697671 w 6254524"/>
              <a:gd name="connsiteY1038" fmla="*/ 2282385 h 5539721"/>
              <a:gd name="connsiteX1039" fmla="*/ 5660201 w 6254524"/>
              <a:gd name="connsiteY1039" fmla="*/ 2296220 h 5539721"/>
              <a:gd name="connsiteX1040" fmla="*/ 5674613 w 6254524"/>
              <a:gd name="connsiteY1040" fmla="*/ 2347525 h 5539721"/>
              <a:gd name="connsiteX1041" fmla="*/ 5622732 w 6254524"/>
              <a:gd name="connsiteY1041" fmla="*/ 2338301 h 5539721"/>
              <a:gd name="connsiteX1042" fmla="*/ 5585262 w 6254524"/>
              <a:gd name="connsiteY1042" fmla="*/ 2347525 h 5539721"/>
              <a:gd name="connsiteX1043" fmla="*/ 5585262 w 6254524"/>
              <a:gd name="connsiteY1043" fmla="*/ 2319278 h 5539721"/>
              <a:gd name="connsiteX1044" fmla="*/ 5679800 w 6254524"/>
              <a:gd name="connsiteY1044" fmla="*/ 2258751 h 5539721"/>
              <a:gd name="connsiteX1045" fmla="*/ 5632531 w 6254524"/>
              <a:gd name="connsiteY1045" fmla="*/ 2272586 h 5539721"/>
              <a:gd name="connsiteX1046" fmla="*/ 5627919 w 6254524"/>
              <a:gd name="connsiteY1046" fmla="*/ 2263362 h 5539721"/>
              <a:gd name="connsiteX1047" fmla="*/ 5595062 w 6254524"/>
              <a:gd name="connsiteY1047" fmla="*/ 2277197 h 5539721"/>
              <a:gd name="connsiteX1048" fmla="*/ 5576038 w 6254524"/>
              <a:gd name="connsiteY1048" fmla="*/ 2254139 h 5539721"/>
              <a:gd name="connsiteX1049" fmla="*/ 5557016 w 6254524"/>
              <a:gd name="connsiteY1049" fmla="*/ 2282385 h 5539721"/>
              <a:gd name="connsiteX1050" fmla="*/ 5561627 w 6254524"/>
              <a:gd name="connsiteY1050" fmla="*/ 2305443 h 5539721"/>
              <a:gd name="connsiteX1051" fmla="*/ 5533381 w 6254524"/>
              <a:gd name="connsiteY1051" fmla="*/ 2338301 h 5539721"/>
              <a:gd name="connsiteX1052" fmla="*/ 5580650 w 6254524"/>
              <a:gd name="connsiteY1052" fmla="*/ 2319855 h 5539721"/>
              <a:gd name="connsiteX1053" fmla="*/ 5533381 w 6254524"/>
              <a:gd name="connsiteY1053" fmla="*/ 2366548 h 5539721"/>
              <a:gd name="connsiteX1054" fmla="*/ 5509746 w 6254524"/>
              <a:gd name="connsiteY1054" fmla="*/ 2375771 h 5539721"/>
              <a:gd name="connsiteX1055" fmla="*/ 5505135 w 6254524"/>
              <a:gd name="connsiteY1055" fmla="*/ 2338301 h 5539721"/>
              <a:gd name="connsiteX1056" fmla="*/ 5453254 w 6254524"/>
              <a:gd name="connsiteY1056" fmla="*/ 2273162 h 5539721"/>
              <a:gd name="connsiteX1057" fmla="*/ 5425008 w 6254524"/>
              <a:gd name="connsiteY1057" fmla="*/ 2277774 h 5539721"/>
              <a:gd name="connsiteX1058" fmla="*/ 5410596 w 6254524"/>
              <a:gd name="connsiteY1058" fmla="*/ 2263939 h 5539721"/>
              <a:gd name="connsiteX1059" fmla="*/ 5410596 w 6254524"/>
              <a:gd name="connsiteY1059" fmla="*/ 2231081 h 5539721"/>
              <a:gd name="connsiteX1060" fmla="*/ 5377739 w 6254524"/>
              <a:gd name="connsiteY1060" fmla="*/ 2226469 h 5539721"/>
              <a:gd name="connsiteX1061" fmla="*/ 5396761 w 6254524"/>
              <a:gd name="connsiteY1061" fmla="*/ 2189000 h 5539721"/>
              <a:gd name="connsiteX1062" fmla="*/ 5349492 w 6254524"/>
              <a:gd name="connsiteY1062" fmla="*/ 2193611 h 5539721"/>
              <a:gd name="connsiteX1063" fmla="*/ 5401373 w 6254524"/>
              <a:gd name="connsiteY1063" fmla="*/ 2146919 h 5539721"/>
              <a:gd name="connsiteX1064" fmla="*/ 5316634 w 6254524"/>
              <a:gd name="connsiteY1064" fmla="*/ 2212058 h 5539721"/>
              <a:gd name="connsiteX1065" fmla="*/ 5316634 w 6254524"/>
              <a:gd name="connsiteY1065" fmla="*/ 2193611 h 5539721"/>
              <a:gd name="connsiteX1066" fmla="*/ 5279165 w 6254524"/>
              <a:gd name="connsiteY1066" fmla="*/ 2212058 h 5539721"/>
              <a:gd name="connsiteX1067" fmla="*/ 5274553 w 6254524"/>
              <a:gd name="connsiteY1067" fmla="*/ 2221281 h 5539721"/>
              <a:gd name="connsiteX1068" fmla="*/ 5298188 w 6254524"/>
              <a:gd name="connsiteY1068" fmla="*/ 2216670 h 5539721"/>
              <a:gd name="connsiteX1069" fmla="*/ 5293576 w 6254524"/>
              <a:gd name="connsiteY1069" fmla="*/ 2239728 h 5539721"/>
              <a:gd name="connsiteX1070" fmla="*/ 5317211 w 6254524"/>
              <a:gd name="connsiteY1070" fmla="*/ 2253563 h 5539721"/>
              <a:gd name="connsiteX1071" fmla="*/ 5293576 w 6254524"/>
              <a:gd name="connsiteY1071" fmla="*/ 2272009 h 5539721"/>
              <a:gd name="connsiteX1072" fmla="*/ 5293576 w 6254524"/>
              <a:gd name="connsiteY1072" fmla="*/ 2262786 h 5539721"/>
              <a:gd name="connsiteX1073" fmla="*/ 5256106 w 6254524"/>
              <a:gd name="connsiteY1073" fmla="*/ 2276621 h 5539721"/>
              <a:gd name="connsiteX1074" fmla="*/ 5265330 w 6254524"/>
              <a:gd name="connsiteY1074" fmla="*/ 2262786 h 5539721"/>
              <a:gd name="connsiteX1075" fmla="*/ 5227861 w 6254524"/>
              <a:gd name="connsiteY1075" fmla="*/ 2267398 h 5539721"/>
              <a:gd name="connsiteX1076" fmla="*/ 5246883 w 6254524"/>
              <a:gd name="connsiteY1076" fmla="*/ 2295644 h 5539721"/>
              <a:gd name="connsiteX1077" fmla="*/ 5162145 w 6254524"/>
              <a:gd name="connsiteY1077" fmla="*/ 2323890 h 5539721"/>
              <a:gd name="connsiteX1078" fmla="*/ 5157533 w 6254524"/>
              <a:gd name="connsiteY1078" fmla="*/ 2310055 h 5539721"/>
              <a:gd name="connsiteX1079" fmla="*/ 5124675 w 6254524"/>
              <a:gd name="connsiteY1079" fmla="*/ 2338301 h 5539721"/>
              <a:gd name="connsiteX1080" fmla="*/ 5120064 w 6254524"/>
              <a:gd name="connsiteY1080" fmla="*/ 2333690 h 5539721"/>
              <a:gd name="connsiteX1081" fmla="*/ 5209414 w 6254524"/>
              <a:gd name="connsiteY1081" fmla="*/ 2273162 h 5539721"/>
              <a:gd name="connsiteX1082" fmla="*/ 5242272 w 6254524"/>
              <a:gd name="connsiteY1082" fmla="*/ 2244916 h 5539721"/>
              <a:gd name="connsiteX1083" fmla="*/ 5110264 w 6254524"/>
              <a:gd name="connsiteY1083" fmla="*/ 2296220 h 5539721"/>
              <a:gd name="connsiteX1084" fmla="*/ 5095853 w 6254524"/>
              <a:gd name="connsiteY1084" fmla="*/ 2282385 h 5539721"/>
              <a:gd name="connsiteX1085" fmla="*/ 5072218 w 6254524"/>
              <a:gd name="connsiteY1085" fmla="*/ 2291609 h 5539721"/>
              <a:gd name="connsiteX1086" fmla="*/ 5048583 w 6254524"/>
              <a:gd name="connsiteY1086" fmla="*/ 2319855 h 5539721"/>
              <a:gd name="connsiteX1087" fmla="*/ 5057807 w 6254524"/>
              <a:gd name="connsiteY1087" fmla="*/ 2329078 h 5539721"/>
              <a:gd name="connsiteX1088" fmla="*/ 5029561 w 6254524"/>
              <a:gd name="connsiteY1088" fmla="*/ 2352136 h 5539721"/>
              <a:gd name="connsiteX1089" fmla="*/ 4888329 w 6254524"/>
              <a:gd name="connsiteY1089" fmla="*/ 2398829 h 5539721"/>
              <a:gd name="connsiteX1090" fmla="*/ 5114875 w 6254524"/>
              <a:gd name="connsiteY1090" fmla="*/ 2267974 h 5539721"/>
              <a:gd name="connsiteX1091" fmla="*/ 5204226 w 6254524"/>
              <a:gd name="connsiteY1091" fmla="*/ 2239728 h 5539721"/>
              <a:gd name="connsiteX1092" fmla="*/ 5166756 w 6254524"/>
              <a:gd name="connsiteY1092" fmla="*/ 2230504 h 5539721"/>
              <a:gd name="connsiteX1093" fmla="*/ 5171368 w 6254524"/>
              <a:gd name="connsiteY1093" fmla="*/ 2193035 h 5539721"/>
              <a:gd name="connsiteX1094" fmla="*/ 5138510 w 6254524"/>
              <a:gd name="connsiteY1094" fmla="*/ 2202258 h 5539721"/>
              <a:gd name="connsiteX1095" fmla="*/ 5195003 w 6254524"/>
              <a:gd name="connsiteY1095" fmla="*/ 2127319 h 5539721"/>
              <a:gd name="connsiteX1096" fmla="*/ 5100464 w 6254524"/>
              <a:gd name="connsiteY1096" fmla="*/ 2155565 h 5539721"/>
              <a:gd name="connsiteX1097" fmla="*/ 5109688 w 6254524"/>
              <a:gd name="connsiteY1097" fmla="*/ 2220705 h 5539721"/>
              <a:gd name="connsiteX1098" fmla="*/ 5029561 w 6254524"/>
              <a:gd name="connsiteY1098" fmla="*/ 2248951 h 5539721"/>
              <a:gd name="connsiteX1099" fmla="*/ 5034172 w 6254524"/>
              <a:gd name="connsiteY1099" fmla="*/ 2206870 h 5539721"/>
              <a:gd name="connsiteX1100" fmla="*/ 4949433 w 6254524"/>
              <a:gd name="connsiteY1100" fmla="*/ 2248951 h 5539721"/>
              <a:gd name="connsiteX1101" fmla="*/ 5034172 w 6254524"/>
              <a:gd name="connsiteY1101" fmla="*/ 2146342 h 5539721"/>
              <a:gd name="connsiteX1102" fmla="*/ 4967880 w 6254524"/>
              <a:gd name="connsiteY1102" fmla="*/ 2164789 h 5539721"/>
              <a:gd name="connsiteX1103" fmla="*/ 4986903 w 6254524"/>
              <a:gd name="connsiteY1103" fmla="*/ 2146342 h 5539721"/>
              <a:gd name="connsiteX1104" fmla="*/ 4915999 w 6254524"/>
              <a:gd name="connsiteY1104" fmla="*/ 2164789 h 5539721"/>
              <a:gd name="connsiteX1105" fmla="*/ 4925223 w 6254524"/>
              <a:gd name="connsiteY1105" fmla="*/ 2141731 h 5539721"/>
              <a:gd name="connsiteX1106" fmla="*/ 4887753 w 6254524"/>
              <a:gd name="connsiteY1106" fmla="*/ 2164789 h 5539721"/>
              <a:gd name="connsiteX1107" fmla="*/ 4887753 w 6254524"/>
              <a:gd name="connsiteY1107" fmla="*/ 2193035 h 5539721"/>
              <a:gd name="connsiteX1108" fmla="*/ 4821461 w 6254524"/>
              <a:gd name="connsiteY1108" fmla="*/ 2221281 h 5539721"/>
              <a:gd name="connsiteX1109" fmla="*/ 4694064 w 6254524"/>
              <a:gd name="connsiteY1109" fmla="*/ 2267974 h 5539721"/>
              <a:gd name="connsiteX1110" fmla="*/ 4684841 w 6254524"/>
              <a:gd name="connsiteY1110" fmla="*/ 2267974 h 5539721"/>
              <a:gd name="connsiteX1111" fmla="*/ 4694064 w 6254524"/>
              <a:gd name="connsiteY1111" fmla="*/ 2267974 h 5539721"/>
              <a:gd name="connsiteX1112" fmla="*/ 4689453 w 6254524"/>
              <a:gd name="connsiteY1112" fmla="*/ 2254139 h 5539721"/>
              <a:gd name="connsiteX1113" fmla="*/ 4713087 w 6254524"/>
              <a:gd name="connsiteY1113" fmla="*/ 2198223 h 5539721"/>
              <a:gd name="connsiteX1114" fmla="*/ 4651983 w 6254524"/>
              <a:gd name="connsiteY1114" fmla="*/ 2221281 h 5539721"/>
              <a:gd name="connsiteX1115" fmla="*/ 4609325 w 6254524"/>
              <a:gd name="connsiteY1115" fmla="*/ 2272586 h 5539721"/>
              <a:gd name="connsiteX1116" fmla="*/ 4623737 w 6254524"/>
              <a:gd name="connsiteY1116" fmla="*/ 2310055 h 5539721"/>
              <a:gd name="connsiteX1117" fmla="*/ 4567244 w 6254524"/>
              <a:gd name="connsiteY1117" fmla="*/ 2323890 h 5539721"/>
              <a:gd name="connsiteX1118" fmla="*/ 4619125 w 6254524"/>
              <a:gd name="connsiteY1118" fmla="*/ 2216670 h 5539721"/>
              <a:gd name="connsiteX1119" fmla="*/ 4633536 w 6254524"/>
              <a:gd name="connsiteY1119" fmla="*/ 2221281 h 5539721"/>
              <a:gd name="connsiteX1120" fmla="*/ 4741910 w 6254524"/>
              <a:gd name="connsiteY1120" fmla="*/ 2146342 h 5539721"/>
              <a:gd name="connsiteX1121" fmla="*/ 4699252 w 6254524"/>
              <a:gd name="connsiteY1121" fmla="*/ 2150954 h 5539721"/>
              <a:gd name="connsiteX1122" fmla="*/ 4703864 w 6254524"/>
              <a:gd name="connsiteY1122" fmla="*/ 2127896 h 5539721"/>
              <a:gd name="connsiteX1123" fmla="*/ 4647371 w 6254524"/>
              <a:gd name="connsiteY1123" fmla="*/ 2188423 h 5539721"/>
              <a:gd name="connsiteX1124" fmla="*/ 4623737 w 6254524"/>
              <a:gd name="connsiteY1124" fmla="*/ 2179200 h 5539721"/>
              <a:gd name="connsiteX1125" fmla="*/ 4623737 w 6254524"/>
              <a:gd name="connsiteY1125" fmla="*/ 2160754 h 5539721"/>
              <a:gd name="connsiteX1126" fmla="*/ 4600102 w 6254524"/>
              <a:gd name="connsiteY1126" fmla="*/ 2160754 h 5539721"/>
              <a:gd name="connsiteX1127" fmla="*/ 4661206 w 6254524"/>
              <a:gd name="connsiteY1127" fmla="*/ 2100226 h 5539721"/>
              <a:gd name="connsiteX1128" fmla="*/ 4684841 w 6254524"/>
              <a:gd name="connsiteY1128" fmla="*/ 2071980 h 5539721"/>
              <a:gd name="connsiteX1129" fmla="*/ 4873342 w 6254524"/>
              <a:gd name="connsiteY1129" fmla="*/ 1987817 h 5539721"/>
              <a:gd name="connsiteX1130" fmla="*/ 4868730 w 6254524"/>
              <a:gd name="connsiteY1130" fmla="*/ 2006264 h 5539721"/>
              <a:gd name="connsiteX1131" fmla="*/ 5061842 w 6254524"/>
              <a:gd name="connsiteY1131" fmla="*/ 1912878 h 5539721"/>
              <a:gd name="connsiteX1132" fmla="*/ 5151192 w 6254524"/>
              <a:gd name="connsiteY1132" fmla="*/ 1866186 h 5539721"/>
              <a:gd name="connsiteX1133" fmla="*/ 5217484 w 6254524"/>
              <a:gd name="connsiteY1133" fmla="*/ 1824104 h 5539721"/>
              <a:gd name="connsiteX1134" fmla="*/ 5165604 w 6254524"/>
              <a:gd name="connsiteY1134" fmla="*/ 1861574 h 5539721"/>
              <a:gd name="connsiteX1135" fmla="*/ 5180015 w 6254524"/>
              <a:gd name="connsiteY1135" fmla="*/ 1884632 h 5539721"/>
              <a:gd name="connsiteX1136" fmla="*/ 5231896 w 6254524"/>
              <a:gd name="connsiteY1136" fmla="*/ 1842551 h 5539721"/>
              <a:gd name="connsiteX1137" fmla="*/ 5236508 w 6254524"/>
              <a:gd name="connsiteY1137" fmla="*/ 1856386 h 5539721"/>
              <a:gd name="connsiteX1138" fmla="*/ 5273977 w 6254524"/>
              <a:gd name="connsiteY1138" fmla="*/ 1851774 h 5539721"/>
              <a:gd name="connsiteX1139" fmla="*/ 5306835 w 6254524"/>
              <a:gd name="connsiteY1139" fmla="*/ 1795858 h 5539721"/>
              <a:gd name="connsiteX1140" fmla="*/ 5269365 w 6254524"/>
              <a:gd name="connsiteY1140" fmla="*/ 1805082 h 5539721"/>
              <a:gd name="connsiteX1141" fmla="*/ 5264753 w 6254524"/>
              <a:gd name="connsiteY1141" fmla="*/ 1795858 h 5539721"/>
              <a:gd name="connsiteX1142" fmla="*/ 5359292 w 6254524"/>
              <a:gd name="connsiteY1142" fmla="*/ 1749165 h 5539721"/>
              <a:gd name="connsiteX1143" fmla="*/ 5363904 w 6254524"/>
              <a:gd name="connsiteY1143" fmla="*/ 1782023 h 5539721"/>
              <a:gd name="connsiteX1144" fmla="*/ 5359292 w 6254524"/>
              <a:gd name="connsiteY1144" fmla="*/ 1782023 h 5539721"/>
              <a:gd name="connsiteX1145" fmla="*/ 5363904 w 6254524"/>
              <a:gd name="connsiteY1145" fmla="*/ 1786635 h 5539721"/>
              <a:gd name="connsiteX1146" fmla="*/ 5340269 w 6254524"/>
              <a:gd name="connsiteY1146" fmla="*/ 1833328 h 5539721"/>
              <a:gd name="connsiteX1147" fmla="*/ 5359292 w 6254524"/>
              <a:gd name="connsiteY1147" fmla="*/ 1833328 h 5539721"/>
              <a:gd name="connsiteX1148" fmla="*/ 5340269 w 6254524"/>
              <a:gd name="connsiteY1148" fmla="*/ 1856386 h 5539721"/>
              <a:gd name="connsiteX1149" fmla="*/ 5359292 w 6254524"/>
              <a:gd name="connsiteY1149" fmla="*/ 1851774 h 5539721"/>
              <a:gd name="connsiteX1150" fmla="*/ 5354681 w 6254524"/>
              <a:gd name="connsiteY1150" fmla="*/ 1880021 h 5539721"/>
              <a:gd name="connsiteX1151" fmla="*/ 5406562 w 6254524"/>
              <a:gd name="connsiteY1151" fmla="*/ 1847163 h 5539721"/>
              <a:gd name="connsiteX1152" fmla="*/ 5363904 w 6254524"/>
              <a:gd name="connsiteY1152" fmla="*/ 1847163 h 5539721"/>
              <a:gd name="connsiteX1153" fmla="*/ 5463054 w 6254524"/>
              <a:gd name="connsiteY1153" fmla="*/ 1772224 h 5539721"/>
              <a:gd name="connsiteX1154" fmla="*/ 5444031 w 6254524"/>
              <a:gd name="connsiteY1154" fmla="*/ 1767612 h 5539721"/>
              <a:gd name="connsiteX1155" fmla="*/ 5481501 w 6254524"/>
              <a:gd name="connsiteY1155" fmla="*/ 1711696 h 5539721"/>
              <a:gd name="connsiteX1156" fmla="*/ 5457865 w 6254524"/>
              <a:gd name="connsiteY1156" fmla="*/ 1707084 h 5539721"/>
              <a:gd name="connsiteX1157" fmla="*/ 5495335 w 6254524"/>
              <a:gd name="connsiteY1157" fmla="*/ 1665003 h 5539721"/>
              <a:gd name="connsiteX1158" fmla="*/ 5438843 w 6254524"/>
              <a:gd name="connsiteY1158" fmla="*/ 1693250 h 5539721"/>
              <a:gd name="connsiteX1159" fmla="*/ 5419820 w 6254524"/>
              <a:gd name="connsiteY1159" fmla="*/ 1684026 h 5539721"/>
              <a:gd name="connsiteX1160" fmla="*/ 5377162 w 6254524"/>
              <a:gd name="connsiteY1160" fmla="*/ 1707084 h 5539721"/>
              <a:gd name="connsiteX1161" fmla="*/ 5372551 w 6254524"/>
              <a:gd name="connsiteY1161" fmla="*/ 1674226 h 5539721"/>
              <a:gd name="connsiteX1162" fmla="*/ 5240543 w 6254524"/>
              <a:gd name="connsiteY1162" fmla="*/ 1725531 h 5539721"/>
              <a:gd name="connsiteX1163" fmla="*/ 5108534 w 6254524"/>
              <a:gd name="connsiteY1163" fmla="*/ 1786058 h 5539721"/>
              <a:gd name="connsiteX1164" fmla="*/ 5013996 w 6254524"/>
              <a:gd name="connsiteY1164" fmla="*/ 1846586 h 5539721"/>
              <a:gd name="connsiteX1165" fmla="*/ 5004773 w 6254524"/>
              <a:gd name="connsiteY1165" fmla="*/ 1818340 h 5539721"/>
              <a:gd name="connsiteX1166" fmla="*/ 5146004 w 6254524"/>
              <a:gd name="connsiteY1166" fmla="*/ 1753201 h 5539721"/>
              <a:gd name="connsiteX1167" fmla="*/ 5178862 w 6254524"/>
              <a:gd name="connsiteY1167" fmla="*/ 1730143 h 5539721"/>
              <a:gd name="connsiteX1168" fmla="*/ 5169638 w 6254524"/>
              <a:gd name="connsiteY1168" fmla="*/ 1716308 h 5539721"/>
              <a:gd name="connsiteX1169" fmla="*/ 5178862 w 6254524"/>
              <a:gd name="connsiteY1169" fmla="*/ 1693250 h 5539721"/>
              <a:gd name="connsiteX1170" fmla="*/ 5230743 w 6254524"/>
              <a:gd name="connsiteY1170" fmla="*/ 1670191 h 5539721"/>
              <a:gd name="connsiteX1171" fmla="*/ 5254378 w 6254524"/>
              <a:gd name="connsiteY1171" fmla="*/ 1688638 h 5539721"/>
              <a:gd name="connsiteX1172" fmla="*/ 5310870 w 6254524"/>
              <a:gd name="connsiteY1172" fmla="*/ 1632722 h 5539721"/>
              <a:gd name="connsiteX1173" fmla="*/ 5291847 w 6254524"/>
              <a:gd name="connsiteY1173" fmla="*/ 1599864 h 5539721"/>
              <a:gd name="connsiteX1174" fmla="*/ 5239966 w 6254524"/>
              <a:gd name="connsiteY1174" fmla="*/ 1576806 h 5539721"/>
              <a:gd name="connsiteX1175" fmla="*/ 5235354 w 6254524"/>
              <a:gd name="connsiteY1175" fmla="*/ 1548560 h 5539721"/>
              <a:gd name="connsiteX1176" fmla="*/ 5310870 w 6254524"/>
              <a:gd name="connsiteY1176" fmla="*/ 1506478 h 5539721"/>
              <a:gd name="connsiteX1177" fmla="*/ 5395609 w 6254524"/>
              <a:gd name="connsiteY1177" fmla="*/ 1450562 h 5539721"/>
              <a:gd name="connsiteX1178" fmla="*/ 5367362 w 6254524"/>
              <a:gd name="connsiteY1178" fmla="*/ 1469009 h 5539721"/>
              <a:gd name="connsiteX1179" fmla="*/ 5461901 w 6254524"/>
              <a:gd name="connsiteY1179" fmla="*/ 1436151 h 5539721"/>
              <a:gd name="connsiteX1180" fmla="*/ 5504559 w 6254524"/>
              <a:gd name="connsiteY1180" fmla="*/ 1384847 h 5539721"/>
              <a:gd name="connsiteX1181" fmla="*/ 5410020 w 6254524"/>
              <a:gd name="connsiteY1181" fmla="*/ 1403293 h 5539721"/>
              <a:gd name="connsiteX1182" fmla="*/ 5372551 w 6254524"/>
              <a:gd name="connsiteY1182" fmla="*/ 1440763 h 5539721"/>
              <a:gd name="connsiteX1183" fmla="*/ 5264177 w 6254524"/>
              <a:gd name="connsiteY1183" fmla="*/ 1417704 h 5539721"/>
              <a:gd name="connsiteX1184" fmla="*/ 5235931 w 6254524"/>
              <a:gd name="connsiteY1184" fmla="*/ 1440763 h 5539721"/>
              <a:gd name="connsiteX1185" fmla="*/ 5198461 w 6254524"/>
              <a:gd name="connsiteY1185" fmla="*/ 1463821 h 5539721"/>
              <a:gd name="connsiteX1186" fmla="*/ 5099311 w 6254524"/>
              <a:gd name="connsiteY1186" fmla="*/ 1492067 h 5539721"/>
              <a:gd name="connsiteX1187" fmla="*/ 5047430 w 6254524"/>
              <a:gd name="connsiteY1187" fmla="*/ 1478232 h 5539721"/>
              <a:gd name="connsiteX1188" fmla="*/ 5118335 w 6254524"/>
              <a:gd name="connsiteY1188" fmla="*/ 1417704 h 5539721"/>
              <a:gd name="connsiteX1189" fmla="*/ 5137357 w 6254524"/>
              <a:gd name="connsiteY1189" fmla="*/ 1436151 h 5539721"/>
              <a:gd name="connsiteX1190" fmla="*/ 5141969 w 6254524"/>
              <a:gd name="connsiteY1190" fmla="*/ 1407905 h 5539721"/>
              <a:gd name="connsiteX1191" fmla="*/ 5226707 w 6254524"/>
              <a:gd name="connsiteY1191" fmla="*/ 1342765 h 5539721"/>
              <a:gd name="connsiteX1192" fmla="*/ 5198461 w 6254524"/>
              <a:gd name="connsiteY1192" fmla="*/ 1342765 h 5539721"/>
              <a:gd name="connsiteX1193" fmla="*/ 5287811 w 6254524"/>
              <a:gd name="connsiteY1193" fmla="*/ 1296073 h 5539721"/>
              <a:gd name="connsiteX1194" fmla="*/ 5311447 w 6254524"/>
              <a:gd name="connsiteY1194" fmla="*/ 1305296 h 5539721"/>
              <a:gd name="connsiteX1195" fmla="*/ 5306835 w 6254524"/>
              <a:gd name="connsiteY1195" fmla="*/ 1282238 h 5539721"/>
              <a:gd name="connsiteX1196" fmla="*/ 5287811 w 6254524"/>
              <a:gd name="connsiteY1196" fmla="*/ 1282238 h 5539721"/>
              <a:gd name="connsiteX1197" fmla="*/ 5283200 w 6254524"/>
              <a:gd name="connsiteY1197" fmla="*/ 1273015 h 5539721"/>
              <a:gd name="connsiteX1198" fmla="*/ 5330469 w 6254524"/>
              <a:gd name="connsiteY1198" fmla="*/ 1212487 h 5539721"/>
              <a:gd name="connsiteX1199" fmla="*/ 5293000 w 6254524"/>
              <a:gd name="connsiteY1199" fmla="*/ 1189429 h 5539721"/>
              <a:gd name="connsiteX1200" fmla="*/ 5354104 w 6254524"/>
              <a:gd name="connsiteY1200" fmla="*/ 1114490 h 5539721"/>
              <a:gd name="connsiteX1201" fmla="*/ 5179439 w 6254524"/>
              <a:gd name="connsiteY1201" fmla="*/ 1128325 h 5539721"/>
              <a:gd name="connsiteX1202" fmla="*/ 5193850 w 6254524"/>
              <a:gd name="connsiteY1202" fmla="*/ 1151383 h 5539721"/>
              <a:gd name="connsiteX1203" fmla="*/ 5104500 w 6254524"/>
              <a:gd name="connsiteY1203" fmla="*/ 1174441 h 5539721"/>
              <a:gd name="connsiteX1204" fmla="*/ 5132746 w 6254524"/>
              <a:gd name="connsiteY1204" fmla="*/ 1123137 h 5539721"/>
              <a:gd name="connsiteX1205" fmla="*/ 5184627 w 6254524"/>
              <a:gd name="connsiteY1205" fmla="*/ 1011304 h 5539721"/>
              <a:gd name="connsiteX1206" fmla="*/ 5123522 w 6254524"/>
              <a:gd name="connsiteY1206" fmla="*/ 1006693 h 5539721"/>
              <a:gd name="connsiteX1207" fmla="*/ 5109111 w 6254524"/>
              <a:gd name="connsiteY1207" fmla="*/ 973835 h 5539721"/>
              <a:gd name="connsiteX1208" fmla="*/ 5132746 w 6254524"/>
              <a:gd name="connsiteY1208" fmla="*/ 955388 h 5539721"/>
              <a:gd name="connsiteX1209" fmla="*/ 5005349 w 6254524"/>
              <a:gd name="connsiteY1209" fmla="*/ 1006693 h 5539721"/>
              <a:gd name="connsiteX1210" fmla="*/ 5033595 w 6254524"/>
              <a:gd name="connsiteY1210" fmla="*/ 1053386 h 5539721"/>
              <a:gd name="connsiteX1211" fmla="*/ 4939057 w 6254524"/>
              <a:gd name="connsiteY1211" fmla="*/ 1062609 h 5539721"/>
              <a:gd name="connsiteX1212" fmla="*/ 4962692 w 6254524"/>
              <a:gd name="connsiteY1212" fmla="*/ 1029751 h 5539721"/>
              <a:gd name="connsiteX1213" fmla="*/ 4934446 w 6254524"/>
              <a:gd name="connsiteY1213" fmla="*/ 1052809 h 5539721"/>
              <a:gd name="connsiteX1214" fmla="*/ 4915422 w 6254524"/>
              <a:gd name="connsiteY1214" fmla="*/ 1034363 h 5539721"/>
              <a:gd name="connsiteX1215" fmla="*/ 4958080 w 6254524"/>
              <a:gd name="connsiteY1215" fmla="*/ 950200 h 5539721"/>
              <a:gd name="connsiteX1216" fmla="*/ 4882565 w 6254524"/>
              <a:gd name="connsiteY1216" fmla="*/ 950200 h 5539721"/>
              <a:gd name="connsiteX1217" fmla="*/ 4891788 w 6254524"/>
              <a:gd name="connsiteY1217" fmla="*/ 936365 h 5539721"/>
              <a:gd name="connsiteX1218" fmla="*/ 4807049 w 6254524"/>
              <a:gd name="connsiteY1218" fmla="*/ 1001505 h 5539721"/>
              <a:gd name="connsiteX1219" fmla="*/ 4703288 w 6254524"/>
              <a:gd name="connsiteY1219" fmla="*/ 1034363 h 5539721"/>
              <a:gd name="connsiteX1220" fmla="*/ 4703288 w 6254524"/>
              <a:gd name="connsiteY1220" fmla="*/ 1011304 h 5539721"/>
              <a:gd name="connsiteX1221" fmla="*/ 4590302 w 6254524"/>
              <a:gd name="connsiteY1221" fmla="*/ 1053386 h 5539721"/>
              <a:gd name="connsiteX1222" fmla="*/ 4590302 w 6254524"/>
              <a:gd name="connsiteY1222" fmla="*/ 1020528 h 5539721"/>
              <a:gd name="connsiteX1223" fmla="*/ 4552833 w 6254524"/>
              <a:gd name="connsiteY1223" fmla="*/ 1034363 h 5539721"/>
              <a:gd name="connsiteX1224" fmla="*/ 4548222 w 6254524"/>
              <a:gd name="connsiteY1224" fmla="*/ 1025139 h 5539721"/>
              <a:gd name="connsiteX1225" fmla="*/ 4585691 w 6254524"/>
              <a:gd name="connsiteY1225" fmla="*/ 992282 h 5539721"/>
              <a:gd name="connsiteX1226" fmla="*/ 4576468 w 6254524"/>
              <a:gd name="connsiteY1226" fmla="*/ 964035 h 5539721"/>
              <a:gd name="connsiteX1227" fmla="*/ 4628349 w 6254524"/>
              <a:gd name="connsiteY1227" fmla="*/ 945589 h 5539721"/>
              <a:gd name="connsiteX1228" fmla="*/ 4689453 w 6254524"/>
              <a:gd name="connsiteY1228" fmla="*/ 898896 h 5539721"/>
              <a:gd name="connsiteX1229" fmla="*/ 4694064 w 6254524"/>
              <a:gd name="connsiteY1229" fmla="*/ 921954 h 5539721"/>
              <a:gd name="connsiteX1230" fmla="*/ 4750557 w 6254524"/>
              <a:gd name="connsiteY1230" fmla="*/ 908119 h 5539721"/>
              <a:gd name="connsiteX1231" fmla="*/ 4741334 w 6254524"/>
              <a:gd name="connsiteY1231" fmla="*/ 931177 h 5539721"/>
              <a:gd name="connsiteX1232" fmla="*/ 4774191 w 6254524"/>
              <a:gd name="connsiteY1232" fmla="*/ 945012 h 5539721"/>
              <a:gd name="connsiteX1233" fmla="*/ 4774191 w 6254524"/>
              <a:gd name="connsiteY1233" fmla="*/ 931177 h 5539721"/>
              <a:gd name="connsiteX1234" fmla="*/ 4759780 w 6254524"/>
              <a:gd name="connsiteY1234" fmla="*/ 921954 h 5539721"/>
              <a:gd name="connsiteX1235" fmla="*/ 4764392 w 6254524"/>
              <a:gd name="connsiteY1235" fmla="*/ 898896 h 5539721"/>
              <a:gd name="connsiteX1236" fmla="*/ 4891788 w 6254524"/>
              <a:gd name="connsiteY1236" fmla="*/ 787064 h 5539721"/>
              <a:gd name="connsiteX1237" fmla="*/ 4707899 w 6254524"/>
              <a:gd name="connsiteY1237" fmla="*/ 885061 h 5539721"/>
              <a:gd name="connsiteX1238" fmla="*/ 4736145 w 6254524"/>
              <a:gd name="connsiteY1238" fmla="*/ 862003 h 5539721"/>
              <a:gd name="connsiteX1239" fmla="*/ 4552256 w 6254524"/>
              <a:gd name="connsiteY1239" fmla="*/ 941554 h 5539721"/>
              <a:gd name="connsiteX1240" fmla="*/ 4500376 w 6254524"/>
              <a:gd name="connsiteY1240" fmla="*/ 899472 h 5539721"/>
              <a:gd name="connsiteX1241" fmla="*/ 4571280 w 6254524"/>
              <a:gd name="connsiteY1241" fmla="*/ 829722 h 5539721"/>
              <a:gd name="connsiteX1242" fmla="*/ 4434660 w 6254524"/>
              <a:gd name="connsiteY1242" fmla="*/ 881026 h 5539721"/>
              <a:gd name="connsiteX1243" fmla="*/ 4477317 w 6254524"/>
              <a:gd name="connsiteY1243" fmla="*/ 843556 h 5539721"/>
              <a:gd name="connsiteX1244" fmla="*/ 4430048 w 6254524"/>
              <a:gd name="connsiteY1244" fmla="*/ 843556 h 5539721"/>
              <a:gd name="connsiteX1245" fmla="*/ 4585691 w 6254524"/>
              <a:gd name="connsiteY1245" fmla="*/ 750171 h 5539721"/>
              <a:gd name="connsiteX1246" fmla="*/ 4670429 w 6254524"/>
              <a:gd name="connsiteY1246" fmla="*/ 721925 h 5539721"/>
              <a:gd name="connsiteX1247" fmla="*/ 4759780 w 6254524"/>
              <a:gd name="connsiteY1247" fmla="*/ 614704 h 5539721"/>
              <a:gd name="connsiteX1248" fmla="*/ 4726922 w 6254524"/>
              <a:gd name="connsiteY1248" fmla="*/ 675232 h 5539721"/>
              <a:gd name="connsiteX1249" fmla="*/ 4736145 w 6254524"/>
              <a:gd name="connsiteY1249" fmla="*/ 712701 h 5539721"/>
              <a:gd name="connsiteX1250" fmla="*/ 4816273 w 6254524"/>
              <a:gd name="connsiteY1250" fmla="*/ 689643 h 5539721"/>
              <a:gd name="connsiteX1251" fmla="*/ 4797249 w 6254524"/>
              <a:gd name="connsiteY1251" fmla="*/ 703478 h 5539721"/>
              <a:gd name="connsiteX1252" fmla="*/ 4896400 w 6254524"/>
              <a:gd name="connsiteY1252" fmla="*/ 633727 h 5539721"/>
              <a:gd name="connsiteX1253" fmla="*/ 4910811 w 6254524"/>
              <a:gd name="connsiteY1253" fmla="*/ 573200 h 5539721"/>
              <a:gd name="connsiteX1254" fmla="*/ 4821461 w 6254524"/>
              <a:gd name="connsiteY1254" fmla="*/ 563976 h 5539721"/>
              <a:gd name="connsiteX1255" fmla="*/ 4845095 w 6254524"/>
              <a:gd name="connsiteY1255" fmla="*/ 545530 h 5539721"/>
              <a:gd name="connsiteX1256" fmla="*/ 4793214 w 6254524"/>
              <a:gd name="connsiteY1256" fmla="*/ 536307 h 5539721"/>
              <a:gd name="connsiteX1257" fmla="*/ 4797826 w 6254524"/>
              <a:gd name="connsiteY1257" fmla="*/ 522472 h 5539721"/>
              <a:gd name="connsiteX1258" fmla="*/ 4750557 w 6254524"/>
              <a:gd name="connsiteY1258" fmla="*/ 531695 h 5539721"/>
              <a:gd name="connsiteX1259" fmla="*/ 4703288 w 6254524"/>
              <a:gd name="connsiteY1259" fmla="*/ 578388 h 5539721"/>
              <a:gd name="connsiteX1260" fmla="*/ 4717699 w 6254524"/>
              <a:gd name="connsiteY1260" fmla="*/ 559941 h 5539721"/>
              <a:gd name="connsiteX1261" fmla="*/ 4680230 w 6254524"/>
              <a:gd name="connsiteY1261" fmla="*/ 555330 h 5539721"/>
              <a:gd name="connsiteX1262" fmla="*/ 4675618 w 6254524"/>
              <a:gd name="connsiteY1262" fmla="*/ 522472 h 5539721"/>
              <a:gd name="connsiteX1263" fmla="*/ 4529198 w 6254524"/>
              <a:gd name="connsiteY1263" fmla="*/ 550718 h 5539721"/>
              <a:gd name="connsiteX1264" fmla="*/ 4623737 w 6254524"/>
              <a:gd name="connsiteY1264" fmla="*/ 494802 h 5539721"/>
              <a:gd name="connsiteX1265" fmla="*/ 4614514 w 6254524"/>
              <a:gd name="connsiteY1265" fmla="*/ 476355 h 5539721"/>
              <a:gd name="connsiteX1266" fmla="*/ 4548222 w 6254524"/>
              <a:gd name="connsiteY1266" fmla="*/ 471744 h 5539721"/>
              <a:gd name="connsiteX1267" fmla="*/ 4581079 w 6254524"/>
              <a:gd name="connsiteY1267" fmla="*/ 448686 h 5539721"/>
              <a:gd name="connsiteX1268" fmla="*/ 4477317 w 6254524"/>
              <a:gd name="connsiteY1268" fmla="*/ 471744 h 5539721"/>
              <a:gd name="connsiteX1269" fmla="*/ 4444460 w 6254524"/>
              <a:gd name="connsiteY1269" fmla="*/ 438886 h 5539721"/>
              <a:gd name="connsiteX1270" fmla="*/ 4481929 w 6254524"/>
              <a:gd name="connsiteY1270" fmla="*/ 420439 h 5539721"/>
              <a:gd name="connsiteX1271" fmla="*/ 4477317 w 6254524"/>
              <a:gd name="connsiteY1271" fmla="*/ 434274 h 5539721"/>
              <a:gd name="connsiteX1272" fmla="*/ 4500952 w 6254524"/>
              <a:gd name="connsiteY1272" fmla="*/ 420439 h 5539721"/>
              <a:gd name="connsiteX1273" fmla="*/ 4468094 w 6254524"/>
              <a:gd name="connsiteY1273" fmla="*/ 392193 h 5539721"/>
              <a:gd name="connsiteX1274" fmla="*/ 4378744 w 6254524"/>
              <a:gd name="connsiteY1274" fmla="*/ 476355 h 5539721"/>
              <a:gd name="connsiteX1275" fmla="*/ 4341274 w 6254524"/>
              <a:gd name="connsiteY1275" fmla="*/ 457909 h 5539721"/>
              <a:gd name="connsiteX1276" fmla="*/ 4350498 w 6254524"/>
              <a:gd name="connsiteY1276" fmla="*/ 415828 h 5539721"/>
              <a:gd name="connsiteX1277" fmla="*/ 4341274 w 6254524"/>
              <a:gd name="connsiteY1277" fmla="*/ 434274 h 5539721"/>
              <a:gd name="connsiteX1278" fmla="*/ 4326863 w 6254524"/>
              <a:gd name="connsiteY1278" fmla="*/ 438886 h 5539721"/>
              <a:gd name="connsiteX1279" fmla="*/ 4307840 w 6254524"/>
              <a:gd name="connsiteY1279" fmla="*/ 410640 h 5539721"/>
              <a:gd name="connsiteX1280" fmla="*/ 4175832 w 6254524"/>
              <a:gd name="connsiteY1280" fmla="*/ 448109 h 5539721"/>
              <a:gd name="connsiteX1281" fmla="*/ 4194855 w 6254524"/>
              <a:gd name="connsiteY1281" fmla="*/ 410640 h 5539721"/>
              <a:gd name="connsiteX1282" fmla="*/ 4161997 w 6254524"/>
              <a:gd name="connsiteY1282" fmla="*/ 377782 h 5539721"/>
              <a:gd name="connsiteX1283" fmla="*/ 4176409 w 6254524"/>
              <a:gd name="connsiteY1283" fmla="*/ 363947 h 5539721"/>
              <a:gd name="connsiteX1284" fmla="*/ 4133751 w 6254524"/>
              <a:gd name="connsiteY1284" fmla="*/ 363947 h 5539721"/>
              <a:gd name="connsiteX1285" fmla="*/ 4001743 w 6254524"/>
              <a:gd name="connsiteY1285" fmla="*/ 555330 h 5539721"/>
              <a:gd name="connsiteX1286" fmla="*/ 4001743 w 6254524"/>
              <a:gd name="connsiteY1286" fmla="*/ 583576 h 5539721"/>
              <a:gd name="connsiteX1287" fmla="*/ 3917004 w 6254524"/>
              <a:gd name="connsiteY1287" fmla="*/ 569741 h 5539721"/>
              <a:gd name="connsiteX1288" fmla="*/ 3865124 w 6254524"/>
              <a:gd name="connsiteY1288" fmla="*/ 565129 h 5539721"/>
              <a:gd name="connsiteX1289" fmla="*/ 3865124 w 6254524"/>
              <a:gd name="connsiteY1289" fmla="*/ 542071 h 5539721"/>
              <a:gd name="connsiteX1290" fmla="*/ 3841489 w 6254524"/>
              <a:gd name="connsiteY1290" fmla="*/ 537459 h 5539721"/>
              <a:gd name="connsiteX1291" fmla="*/ 3841489 w 6254524"/>
              <a:gd name="connsiteY1291" fmla="*/ 495378 h 5539721"/>
              <a:gd name="connsiteX1292" fmla="*/ 3695070 w 6254524"/>
              <a:gd name="connsiteY1292" fmla="*/ 565129 h 5539721"/>
              <a:gd name="connsiteX1293" fmla="*/ 3671435 w 6254524"/>
              <a:gd name="connsiteY1293" fmla="*/ 574353 h 5539721"/>
              <a:gd name="connsiteX1294" fmla="*/ 3798831 w 6254524"/>
              <a:gd name="connsiteY1294" fmla="*/ 532271 h 5539721"/>
              <a:gd name="connsiteX1295" fmla="*/ 3817854 w 6254524"/>
              <a:gd name="connsiteY1295" fmla="*/ 550718 h 5539721"/>
              <a:gd name="connsiteX1296" fmla="*/ 3803443 w 6254524"/>
              <a:gd name="connsiteY1296" fmla="*/ 564553 h 5539721"/>
              <a:gd name="connsiteX1297" fmla="*/ 3827078 w 6254524"/>
              <a:gd name="connsiteY1297" fmla="*/ 564553 h 5539721"/>
              <a:gd name="connsiteX1298" fmla="*/ 3812666 w 6254524"/>
              <a:gd name="connsiteY1298" fmla="*/ 606634 h 5539721"/>
              <a:gd name="connsiteX1299" fmla="*/ 3746374 w 6254524"/>
              <a:gd name="connsiteY1299" fmla="*/ 606634 h 5539721"/>
              <a:gd name="connsiteX1300" fmla="*/ 3737150 w 6254524"/>
              <a:gd name="connsiteY1300" fmla="*/ 625080 h 5539721"/>
              <a:gd name="connsiteX1301" fmla="*/ 3628777 w 6254524"/>
              <a:gd name="connsiteY1301" fmla="*/ 680996 h 5539721"/>
              <a:gd name="connsiteX1302" fmla="*/ 3539427 w 6254524"/>
              <a:gd name="connsiteY1302" fmla="*/ 699443 h 5539721"/>
              <a:gd name="connsiteX1303" fmla="*/ 3553838 w 6254524"/>
              <a:gd name="connsiteY1303" fmla="*/ 736913 h 5539721"/>
              <a:gd name="connsiteX1304" fmla="*/ 3596496 w 6254524"/>
              <a:gd name="connsiteY1304" fmla="*/ 704055 h 5539721"/>
              <a:gd name="connsiteX1305" fmla="*/ 3633966 w 6254524"/>
              <a:gd name="connsiteY1305" fmla="*/ 722501 h 5539721"/>
              <a:gd name="connsiteX1306" fmla="*/ 3450077 w 6254524"/>
              <a:gd name="connsiteY1306" fmla="*/ 802052 h 5539721"/>
              <a:gd name="connsiteX1307" fmla="*/ 3407419 w 6254524"/>
              <a:gd name="connsiteY1307" fmla="*/ 694831 h 5539721"/>
              <a:gd name="connsiteX1308" fmla="*/ 3379173 w 6254524"/>
              <a:gd name="connsiteY1308" fmla="*/ 610669 h 5539721"/>
              <a:gd name="connsiteX1309" fmla="*/ 3468523 w 6254524"/>
              <a:gd name="connsiteY1309" fmla="*/ 503449 h 5539721"/>
              <a:gd name="connsiteX1310" fmla="*/ 3440277 w 6254524"/>
              <a:gd name="connsiteY1310" fmla="*/ 503449 h 5539721"/>
              <a:gd name="connsiteX1311" fmla="*/ 3373984 w 6254524"/>
              <a:gd name="connsiteY1311" fmla="*/ 405452 h 5539721"/>
              <a:gd name="connsiteX1312" fmla="*/ 3336515 w 6254524"/>
              <a:gd name="connsiteY1312" fmla="*/ 400840 h 5539721"/>
              <a:gd name="connsiteX1313" fmla="*/ 3402807 w 6254524"/>
              <a:gd name="connsiteY1313" fmla="*/ 293619 h 5539721"/>
              <a:gd name="connsiteX1314" fmla="*/ 3199896 w 6254524"/>
              <a:gd name="connsiteY1314" fmla="*/ 321866 h 5539721"/>
              <a:gd name="connsiteX1315" fmla="*/ 3218919 w 6254524"/>
              <a:gd name="connsiteY1315" fmla="*/ 303419 h 5539721"/>
              <a:gd name="connsiteX1316" fmla="*/ 3171649 w 6254524"/>
              <a:gd name="connsiteY1316" fmla="*/ 317254 h 5539721"/>
              <a:gd name="connsiteX1317" fmla="*/ 3176261 w 6254524"/>
              <a:gd name="connsiteY1317" fmla="*/ 340312 h 5539721"/>
              <a:gd name="connsiteX1318" fmla="*/ 3091522 w 6254524"/>
              <a:gd name="connsiteY1318" fmla="*/ 373170 h 5539721"/>
              <a:gd name="connsiteX1319" fmla="*/ 3020619 w 6254524"/>
              <a:gd name="connsiteY1319" fmla="*/ 424474 h 5539721"/>
              <a:gd name="connsiteX1320" fmla="*/ 3016007 w 6254524"/>
              <a:gd name="connsiteY1320" fmla="*/ 410640 h 5539721"/>
              <a:gd name="connsiteX1321" fmla="*/ 2883999 w 6254524"/>
              <a:gd name="connsiteY1321" fmla="*/ 541495 h 5539721"/>
              <a:gd name="connsiteX1322" fmla="*/ 2888610 w 6254524"/>
              <a:gd name="connsiteY1322" fmla="*/ 564553 h 5539721"/>
              <a:gd name="connsiteX1323" fmla="*/ 2907634 w 6254524"/>
              <a:gd name="connsiteY1323" fmla="*/ 564553 h 5539721"/>
              <a:gd name="connsiteX1324" fmla="*/ 2822895 w 6254524"/>
              <a:gd name="connsiteY1324" fmla="*/ 602022 h 5539721"/>
              <a:gd name="connsiteX1325" fmla="*/ 2671864 w 6254524"/>
              <a:gd name="connsiteY1325" fmla="*/ 606634 h 5539721"/>
              <a:gd name="connsiteX1326" fmla="*/ 2318497 w 6254524"/>
              <a:gd name="connsiteY1326" fmla="*/ 760547 h 5539721"/>
              <a:gd name="connsiteX1327" fmla="*/ 2285640 w 6254524"/>
              <a:gd name="connsiteY1327" fmla="*/ 742101 h 5539721"/>
              <a:gd name="connsiteX1328" fmla="*/ 2285640 w 6254524"/>
              <a:gd name="connsiteY1328" fmla="*/ 695408 h 5539721"/>
              <a:gd name="connsiteX1329" fmla="*/ 2252782 w 6254524"/>
              <a:gd name="connsiteY1329" fmla="*/ 709243 h 5539721"/>
              <a:gd name="connsiteX1330" fmla="*/ 2267193 w 6254524"/>
              <a:gd name="connsiteY1330" fmla="*/ 667162 h 5539721"/>
              <a:gd name="connsiteX1331" fmla="*/ 1960520 w 6254524"/>
              <a:gd name="connsiteY1331" fmla="*/ 746712 h 5539721"/>
              <a:gd name="connsiteX1332" fmla="*/ 2068893 w 6254524"/>
              <a:gd name="connsiteY1332" fmla="*/ 657938 h 5539721"/>
              <a:gd name="connsiteX1333" fmla="*/ 2064281 w 6254524"/>
              <a:gd name="connsiteY1333" fmla="*/ 634880 h 5539721"/>
              <a:gd name="connsiteX1334" fmla="*/ 2087916 w 6254524"/>
              <a:gd name="connsiteY1334" fmla="*/ 630269 h 5539721"/>
              <a:gd name="connsiteX1335" fmla="*/ 2177266 w 6254524"/>
              <a:gd name="connsiteY1335" fmla="*/ 541495 h 5539721"/>
              <a:gd name="connsiteX1336" fmla="*/ 2149020 w 6254524"/>
              <a:gd name="connsiteY1336" fmla="*/ 518436 h 5539721"/>
              <a:gd name="connsiteX1337" fmla="*/ 2153632 w 6254524"/>
              <a:gd name="connsiteY1337" fmla="*/ 471744 h 5539721"/>
              <a:gd name="connsiteX1338" fmla="*/ 2082728 w 6254524"/>
              <a:gd name="connsiteY1338" fmla="*/ 462520 h 5539721"/>
              <a:gd name="connsiteX1339" fmla="*/ 1917862 w 6254524"/>
              <a:gd name="connsiteY1339" fmla="*/ 504602 h 5539721"/>
              <a:gd name="connsiteX1340" fmla="*/ 1846959 w 6254524"/>
              <a:gd name="connsiteY1340" fmla="*/ 542071 h 5539721"/>
              <a:gd name="connsiteX1341" fmla="*/ 1795078 w 6254524"/>
              <a:gd name="connsiteY1341" fmla="*/ 551294 h 5539721"/>
              <a:gd name="connsiteX1342" fmla="*/ 1290680 w 6254524"/>
              <a:gd name="connsiteY1342" fmla="*/ 793981 h 5539721"/>
              <a:gd name="connsiteX1343" fmla="*/ 1286069 w 6254524"/>
              <a:gd name="connsiteY1343" fmla="*/ 784758 h 5539721"/>
              <a:gd name="connsiteX1344" fmla="*/ 1276845 w 6254524"/>
              <a:gd name="connsiteY1344" fmla="*/ 803205 h 5539721"/>
              <a:gd name="connsiteX1345" fmla="*/ 1041076 w 6254524"/>
              <a:gd name="connsiteY1345" fmla="*/ 947895 h 5539721"/>
              <a:gd name="connsiteX1346" fmla="*/ 928091 w 6254524"/>
              <a:gd name="connsiteY1346" fmla="*/ 1074138 h 5539721"/>
              <a:gd name="connsiteX1347" fmla="*/ 960948 w 6254524"/>
              <a:gd name="connsiteY1347" fmla="*/ 1074138 h 5539721"/>
              <a:gd name="connsiteX1348" fmla="*/ 899844 w 6254524"/>
              <a:gd name="connsiteY1348" fmla="*/ 1116219 h 5539721"/>
              <a:gd name="connsiteX1349" fmla="*/ 1069322 w 6254524"/>
              <a:gd name="connsiteY1349" fmla="*/ 1093161 h 5539721"/>
              <a:gd name="connsiteX1350" fmla="*/ 1036464 w 6254524"/>
              <a:gd name="connsiteY1350" fmla="*/ 1130631 h 5539721"/>
              <a:gd name="connsiteX1351" fmla="*/ 1125814 w 6254524"/>
              <a:gd name="connsiteY1351" fmla="*/ 1116796 h 5539721"/>
              <a:gd name="connsiteX1352" fmla="*/ 1130426 w 6254524"/>
              <a:gd name="connsiteY1352" fmla="*/ 1098349 h 5539721"/>
              <a:gd name="connsiteX1353" fmla="*/ 1219776 w 6254524"/>
              <a:gd name="connsiteY1353" fmla="*/ 1065491 h 5539721"/>
              <a:gd name="connsiteX1354" fmla="*/ 1262434 w 6254524"/>
              <a:gd name="connsiteY1354" fmla="*/ 1130631 h 5539721"/>
              <a:gd name="connsiteX1355" fmla="*/ 1333338 w 6254524"/>
              <a:gd name="connsiteY1355" fmla="*/ 1144465 h 5539721"/>
              <a:gd name="connsiteX1356" fmla="*/ 1408854 w 6254524"/>
              <a:gd name="connsiteY1356" fmla="*/ 1167524 h 5539721"/>
              <a:gd name="connsiteX1357" fmla="*/ 1404242 w 6254524"/>
              <a:gd name="connsiteY1357" fmla="*/ 1181358 h 5539721"/>
              <a:gd name="connsiteX1358" fmla="*/ 1456122 w 6254524"/>
              <a:gd name="connsiteY1358" fmla="*/ 1185970 h 5539721"/>
              <a:gd name="connsiteX1359" fmla="*/ 937314 w 6254524"/>
              <a:gd name="connsiteY1359" fmla="*/ 1503596 h 5539721"/>
              <a:gd name="connsiteX1360" fmla="*/ 913679 w 6254524"/>
              <a:gd name="connsiteY1360" fmla="*/ 1498985 h 5539721"/>
              <a:gd name="connsiteX1361" fmla="*/ 913679 w 6254524"/>
              <a:gd name="connsiteY1361" fmla="*/ 1522043 h 5539721"/>
              <a:gd name="connsiteX1362" fmla="*/ 758037 w 6254524"/>
              <a:gd name="connsiteY1362" fmla="*/ 1568735 h 5539721"/>
              <a:gd name="connsiteX1363" fmla="*/ 758037 w 6254524"/>
              <a:gd name="connsiteY1363" fmla="*/ 1596982 h 5539721"/>
              <a:gd name="connsiteX1364" fmla="*/ 720567 w 6254524"/>
              <a:gd name="connsiteY1364" fmla="*/ 1620040 h 5539721"/>
              <a:gd name="connsiteX1365" fmla="*/ 616806 w 6254524"/>
              <a:gd name="connsiteY1365" fmla="*/ 1638486 h 5539721"/>
              <a:gd name="connsiteX1366" fmla="*/ 494021 w 6254524"/>
              <a:gd name="connsiteY1366" fmla="*/ 1741095 h 5539721"/>
              <a:gd name="connsiteX1367" fmla="*/ 461163 w 6254524"/>
              <a:gd name="connsiteY1367" fmla="*/ 1778565 h 5539721"/>
              <a:gd name="connsiteX1368" fmla="*/ 376424 w 6254524"/>
              <a:gd name="connsiteY1368" fmla="*/ 1783176 h 5539721"/>
              <a:gd name="connsiteX1369" fmla="*/ 310132 w 6254524"/>
              <a:gd name="connsiteY1369" fmla="*/ 1806234 h 5539721"/>
              <a:gd name="connsiteX1370" fmla="*/ 300909 w 6254524"/>
              <a:gd name="connsiteY1370" fmla="*/ 1852927 h 5539721"/>
              <a:gd name="connsiteX1371" fmla="*/ 315320 w 6254524"/>
              <a:gd name="connsiteY1371" fmla="*/ 1843704 h 5539721"/>
              <a:gd name="connsiteX1372" fmla="*/ 230582 w 6254524"/>
              <a:gd name="connsiteY1372" fmla="*/ 1946313 h 5539721"/>
              <a:gd name="connsiteX1373" fmla="*/ 287074 w 6254524"/>
              <a:gd name="connsiteY1373" fmla="*/ 1937089 h 5539721"/>
              <a:gd name="connsiteX1374" fmla="*/ 268051 w 6254524"/>
              <a:gd name="connsiteY1374" fmla="*/ 1960148 h 5539721"/>
              <a:gd name="connsiteX1375" fmla="*/ 371813 w 6254524"/>
              <a:gd name="connsiteY1375" fmla="*/ 1969371 h 5539721"/>
              <a:gd name="connsiteX1376" fmla="*/ 362590 w 6254524"/>
              <a:gd name="connsiteY1376" fmla="*/ 1997617 h 5539721"/>
              <a:gd name="connsiteX1377" fmla="*/ 461739 w 6254524"/>
              <a:gd name="connsiteY1377" fmla="*/ 1993006 h 5539721"/>
              <a:gd name="connsiteX1378" fmla="*/ 466351 w 6254524"/>
              <a:gd name="connsiteY1378" fmla="*/ 2002229 h 5539721"/>
              <a:gd name="connsiteX1379" fmla="*/ 457128 w 6254524"/>
              <a:gd name="connsiteY1379" fmla="*/ 2030475 h 5539721"/>
              <a:gd name="connsiteX1380" fmla="*/ 560889 w 6254524"/>
              <a:gd name="connsiteY1380" fmla="*/ 2095614 h 5539721"/>
              <a:gd name="connsiteX1381" fmla="*/ 876786 w 6254524"/>
              <a:gd name="connsiteY1381" fmla="*/ 1937089 h 5539721"/>
              <a:gd name="connsiteX1382" fmla="*/ 834129 w 6254524"/>
              <a:gd name="connsiteY1382" fmla="*/ 2021252 h 5539721"/>
              <a:gd name="connsiteX1383" fmla="*/ 857763 w 6254524"/>
              <a:gd name="connsiteY1383" fmla="*/ 2025863 h 5539721"/>
              <a:gd name="connsiteX1384" fmla="*/ 805882 w 6254524"/>
              <a:gd name="connsiteY1384" fmla="*/ 2072556 h 5539721"/>
              <a:gd name="connsiteX1385" fmla="*/ 754001 w 6254524"/>
              <a:gd name="connsiteY1385" fmla="*/ 2110026 h 5539721"/>
              <a:gd name="connsiteX1386" fmla="*/ 692897 w 6254524"/>
              <a:gd name="connsiteY1386" fmla="*/ 2245492 h 5539721"/>
              <a:gd name="connsiteX1387" fmla="*/ 669263 w 6254524"/>
              <a:gd name="connsiteY1387" fmla="*/ 2263939 h 5539721"/>
              <a:gd name="connsiteX1388" fmla="*/ 740167 w 6254524"/>
              <a:gd name="connsiteY1388" fmla="*/ 2273162 h 5539721"/>
              <a:gd name="connsiteX1389" fmla="*/ 721144 w 6254524"/>
              <a:gd name="connsiteY1389" fmla="*/ 2301408 h 5539721"/>
              <a:gd name="connsiteX1390" fmla="*/ 792048 w 6254524"/>
              <a:gd name="connsiteY1390" fmla="*/ 2315243 h 5539721"/>
              <a:gd name="connsiteX1391" fmla="*/ 711921 w 6254524"/>
              <a:gd name="connsiteY1391" fmla="*/ 2366548 h 5539721"/>
              <a:gd name="connsiteX1392" fmla="*/ 839317 w 6254524"/>
              <a:gd name="connsiteY1392" fmla="*/ 2371159 h 5539721"/>
              <a:gd name="connsiteX1393" fmla="*/ 928667 w 6254524"/>
              <a:gd name="connsiteY1393" fmla="*/ 2357324 h 5539721"/>
              <a:gd name="connsiteX1394" fmla="*/ 924055 w 6254524"/>
              <a:gd name="connsiteY1394" fmla="*/ 2375771 h 5539721"/>
              <a:gd name="connsiteX1395" fmla="*/ 943078 w 6254524"/>
              <a:gd name="connsiteY1395" fmla="*/ 2389606 h 5539721"/>
              <a:gd name="connsiteX1396" fmla="*/ 876786 w 6254524"/>
              <a:gd name="connsiteY1396" fmla="*/ 2520461 h 5539721"/>
              <a:gd name="connsiteX1397" fmla="*/ 857763 w 6254524"/>
              <a:gd name="connsiteY1397" fmla="*/ 2482991 h 5539721"/>
              <a:gd name="connsiteX1398" fmla="*/ 834129 w 6254524"/>
              <a:gd name="connsiteY1398" fmla="*/ 2478380 h 5539721"/>
              <a:gd name="connsiteX1399" fmla="*/ 866987 w 6254524"/>
              <a:gd name="connsiteY1399" fmla="*/ 2459933 h 5539721"/>
              <a:gd name="connsiteX1400" fmla="*/ 871598 w 6254524"/>
              <a:gd name="connsiteY1400" fmla="*/ 2431687 h 5539721"/>
              <a:gd name="connsiteX1401" fmla="*/ 720567 w 6254524"/>
              <a:gd name="connsiteY1401" fmla="*/ 2487603 h 5539721"/>
              <a:gd name="connsiteX1402" fmla="*/ 729791 w 6254524"/>
              <a:gd name="connsiteY1402" fmla="*/ 2585600 h 5539721"/>
              <a:gd name="connsiteX1403" fmla="*/ 819141 w 6254524"/>
              <a:gd name="connsiteY1403" fmla="*/ 2580989 h 5539721"/>
              <a:gd name="connsiteX1404" fmla="*/ 795506 w 6254524"/>
              <a:gd name="connsiteY1404" fmla="*/ 2623070 h 5539721"/>
              <a:gd name="connsiteX1405" fmla="*/ 871022 w 6254524"/>
              <a:gd name="connsiteY1405" fmla="*/ 2594823 h 5539721"/>
              <a:gd name="connsiteX1406" fmla="*/ 823753 w 6254524"/>
              <a:gd name="connsiteY1406" fmla="*/ 2590212 h 5539721"/>
              <a:gd name="connsiteX1407" fmla="*/ 884857 w 6254524"/>
              <a:gd name="connsiteY1407" fmla="*/ 2576377 h 5539721"/>
              <a:gd name="connsiteX1408" fmla="*/ 988618 w 6254524"/>
              <a:gd name="connsiteY1408" fmla="*/ 2487603 h 5539721"/>
              <a:gd name="connsiteX1409" fmla="*/ 979395 w 6254524"/>
              <a:gd name="connsiteY1409" fmla="*/ 2506050 h 5539721"/>
              <a:gd name="connsiteX1410" fmla="*/ 988618 w 6254524"/>
              <a:gd name="connsiteY1410" fmla="*/ 2515273 h 5539721"/>
              <a:gd name="connsiteX1411" fmla="*/ 974207 w 6254524"/>
              <a:gd name="connsiteY1411" fmla="*/ 2533719 h 5539721"/>
              <a:gd name="connsiteX1412" fmla="*/ 1035311 w 6254524"/>
              <a:gd name="connsiteY1412" fmla="*/ 2510661 h 5539721"/>
              <a:gd name="connsiteX1413" fmla="*/ 1063558 w 6254524"/>
              <a:gd name="connsiteY1413" fmla="*/ 2519884 h 5539721"/>
              <a:gd name="connsiteX1414" fmla="*/ 1110826 w 6254524"/>
              <a:gd name="connsiteY1414" fmla="*/ 2463968 h 5539721"/>
              <a:gd name="connsiteX1415" fmla="*/ 1148296 w 6254524"/>
              <a:gd name="connsiteY1415" fmla="*/ 2435722 h 5539721"/>
              <a:gd name="connsiteX1416" fmla="*/ 1148296 w 6254524"/>
              <a:gd name="connsiteY1416" fmla="*/ 2449557 h 5539721"/>
              <a:gd name="connsiteX1417" fmla="*/ 1237646 w 6254524"/>
              <a:gd name="connsiteY1417" fmla="*/ 2454169 h 5539721"/>
              <a:gd name="connsiteX1418" fmla="*/ 1223235 w 6254524"/>
              <a:gd name="connsiteY1418" fmla="*/ 2496250 h 5539721"/>
              <a:gd name="connsiteX1419" fmla="*/ 1237646 w 6254524"/>
              <a:gd name="connsiteY1419" fmla="*/ 2519308 h 5539721"/>
              <a:gd name="connsiteX1420" fmla="*/ 1218624 w 6254524"/>
              <a:gd name="connsiteY1420" fmla="*/ 2547554 h 5539721"/>
              <a:gd name="connsiteX1421" fmla="*/ 1119473 w 6254524"/>
              <a:gd name="connsiteY1421" fmla="*/ 2608082 h 5539721"/>
              <a:gd name="connsiteX1422" fmla="*/ 1082004 w 6254524"/>
              <a:gd name="connsiteY1422" fmla="*/ 2640940 h 5539721"/>
              <a:gd name="connsiteX1423" fmla="*/ 1091227 w 6254524"/>
              <a:gd name="connsiteY1423" fmla="*/ 2645551 h 5539721"/>
              <a:gd name="connsiteX1424" fmla="*/ 1043958 w 6254524"/>
              <a:gd name="connsiteY1424" fmla="*/ 2729714 h 5539721"/>
              <a:gd name="connsiteX1425" fmla="*/ 1015712 w 6254524"/>
              <a:gd name="connsiteY1425" fmla="*/ 2781018 h 5539721"/>
              <a:gd name="connsiteX1426" fmla="*/ 1011100 w 6254524"/>
              <a:gd name="connsiteY1426" fmla="*/ 2818487 h 5539721"/>
              <a:gd name="connsiteX1427" fmla="*/ 1100451 w 6254524"/>
              <a:gd name="connsiteY1427" fmla="*/ 2846734 h 5539721"/>
              <a:gd name="connsiteX1428" fmla="*/ 1223235 w 6254524"/>
              <a:gd name="connsiteY1428" fmla="*/ 2837511 h 5539721"/>
              <a:gd name="connsiteX1429" fmla="*/ 1326997 w 6254524"/>
              <a:gd name="connsiteY1429" fmla="*/ 2855957 h 5539721"/>
              <a:gd name="connsiteX1430" fmla="*/ 1204212 w 6254524"/>
              <a:gd name="connsiteY1430" fmla="*/ 2925708 h 5539721"/>
              <a:gd name="connsiteX1431" fmla="*/ 925785 w 6254524"/>
              <a:gd name="connsiteY1431" fmla="*/ 2907261 h 5539721"/>
              <a:gd name="connsiteX1432" fmla="*/ 963254 w 6254524"/>
              <a:gd name="connsiteY1432" fmla="*/ 2977012 h 5539721"/>
              <a:gd name="connsiteX1433" fmla="*/ 1029547 w 6254524"/>
              <a:gd name="connsiteY1433" fmla="*/ 3000071 h 5539721"/>
              <a:gd name="connsiteX1434" fmla="*/ 973054 w 6254524"/>
              <a:gd name="connsiteY1434" fmla="*/ 3037540 h 5539721"/>
              <a:gd name="connsiteX1435" fmla="*/ 1034158 w 6254524"/>
              <a:gd name="connsiteY1435" fmla="*/ 2990847 h 5539721"/>
              <a:gd name="connsiteX1436" fmla="*/ 1048570 w 6254524"/>
              <a:gd name="connsiteY1436" fmla="*/ 3009294 h 5539721"/>
              <a:gd name="connsiteX1437" fmla="*/ 1062981 w 6254524"/>
              <a:gd name="connsiteY1437" fmla="*/ 3004682 h 5539721"/>
              <a:gd name="connsiteX1438" fmla="*/ 1209400 w 6254524"/>
              <a:gd name="connsiteY1438" fmla="*/ 3037540 h 5539721"/>
              <a:gd name="connsiteX1439" fmla="*/ 1105638 w 6254524"/>
              <a:gd name="connsiteY1439" fmla="*/ 3182230 h 5539721"/>
              <a:gd name="connsiteX1440" fmla="*/ 1082004 w 6254524"/>
              <a:gd name="connsiteY1440" fmla="*/ 3191453 h 5539721"/>
              <a:gd name="connsiteX1441" fmla="*/ 1086616 w 6254524"/>
              <a:gd name="connsiteY1441" fmla="*/ 3238146 h 5539721"/>
              <a:gd name="connsiteX1442" fmla="*/ 949996 w 6254524"/>
              <a:gd name="connsiteY1442" fmla="*/ 3322308 h 5539721"/>
              <a:gd name="connsiteX1443" fmla="*/ 926361 w 6254524"/>
              <a:gd name="connsiteY1443" fmla="*/ 3397247 h 5539721"/>
              <a:gd name="connsiteX1444" fmla="*/ 837011 w 6254524"/>
              <a:gd name="connsiteY1444" fmla="*/ 3537325 h 5539721"/>
              <a:gd name="connsiteX1445" fmla="*/ 865257 w 6254524"/>
              <a:gd name="connsiteY1445" fmla="*/ 3541937 h 5539721"/>
              <a:gd name="connsiteX1446" fmla="*/ 865257 w 6254524"/>
              <a:gd name="connsiteY1446" fmla="*/ 3555772 h 5539721"/>
              <a:gd name="connsiteX1447" fmla="*/ 837011 w 6254524"/>
              <a:gd name="connsiteY1447" fmla="*/ 3564995 h 5539721"/>
              <a:gd name="connsiteX1448" fmla="*/ 879669 w 6254524"/>
              <a:gd name="connsiteY1448" fmla="*/ 3578830 h 5539721"/>
              <a:gd name="connsiteX1449" fmla="*/ 846811 w 6254524"/>
              <a:gd name="connsiteY1449" fmla="*/ 3601888 h 5539721"/>
              <a:gd name="connsiteX1450" fmla="*/ 903303 w 6254524"/>
              <a:gd name="connsiteY1450" fmla="*/ 3578830 h 5539721"/>
              <a:gd name="connsiteX1451" fmla="*/ 931549 w 6254524"/>
              <a:gd name="connsiteY1451" fmla="*/ 3597277 h 5539721"/>
              <a:gd name="connsiteX1452" fmla="*/ 917138 w 6254524"/>
              <a:gd name="connsiteY1452" fmla="*/ 3620335 h 5539721"/>
              <a:gd name="connsiteX1453" fmla="*/ 992653 w 6254524"/>
              <a:gd name="connsiteY1453" fmla="*/ 3611112 h 5539721"/>
              <a:gd name="connsiteX1454" fmla="*/ 907915 w 6254524"/>
              <a:gd name="connsiteY1454" fmla="*/ 3690662 h 5539721"/>
              <a:gd name="connsiteX1455" fmla="*/ 870445 w 6254524"/>
              <a:gd name="connsiteY1455" fmla="*/ 3699885 h 5539721"/>
              <a:gd name="connsiteX1456" fmla="*/ 743049 w 6254524"/>
              <a:gd name="connsiteY1456" fmla="*/ 3797882 h 5539721"/>
              <a:gd name="connsiteX1457" fmla="*/ 766684 w 6254524"/>
              <a:gd name="connsiteY1457" fmla="*/ 3797882 h 5539721"/>
              <a:gd name="connsiteX1458" fmla="*/ 762072 w 6254524"/>
              <a:gd name="connsiteY1458" fmla="*/ 3826129 h 5539721"/>
              <a:gd name="connsiteX1459" fmla="*/ 785706 w 6254524"/>
              <a:gd name="connsiteY1459" fmla="*/ 3835352 h 5539721"/>
              <a:gd name="connsiteX1460" fmla="*/ 776483 w 6254524"/>
              <a:gd name="connsiteY1460" fmla="*/ 3863598 h 5539721"/>
              <a:gd name="connsiteX1461" fmla="*/ 804730 w 6254524"/>
              <a:gd name="connsiteY1461" fmla="*/ 3858987 h 5539721"/>
              <a:gd name="connsiteX1462" fmla="*/ 809341 w 6254524"/>
              <a:gd name="connsiteY1462" fmla="*/ 3887233 h 5539721"/>
              <a:gd name="connsiteX1463" fmla="*/ 837587 w 6254524"/>
              <a:gd name="connsiteY1463" fmla="*/ 3873398 h 5539721"/>
              <a:gd name="connsiteX1464" fmla="*/ 781095 w 6254524"/>
              <a:gd name="connsiteY1464" fmla="*/ 3929314 h 5539721"/>
              <a:gd name="connsiteX1465" fmla="*/ 856610 w 6254524"/>
              <a:gd name="connsiteY1465" fmla="*/ 3906256 h 5539721"/>
              <a:gd name="connsiteX1466" fmla="*/ 922903 w 6254524"/>
              <a:gd name="connsiteY1466" fmla="*/ 3868786 h 5539721"/>
              <a:gd name="connsiteX1467" fmla="*/ 922903 w 6254524"/>
              <a:gd name="connsiteY1467" fmla="*/ 3831317 h 5539721"/>
              <a:gd name="connsiteX1468" fmla="*/ 951149 w 6254524"/>
              <a:gd name="connsiteY1468" fmla="*/ 3831317 h 5539721"/>
              <a:gd name="connsiteX1469" fmla="*/ 955760 w 6254524"/>
              <a:gd name="connsiteY1469" fmla="*/ 3849763 h 5539721"/>
              <a:gd name="connsiteX1470" fmla="*/ 1003030 w 6254524"/>
              <a:gd name="connsiteY1470" fmla="*/ 3826705 h 5539721"/>
              <a:gd name="connsiteX1471" fmla="*/ 1012253 w 6254524"/>
              <a:gd name="connsiteY1471" fmla="*/ 3835929 h 5539721"/>
              <a:gd name="connsiteX1472" fmla="*/ 1012253 w 6254524"/>
              <a:gd name="connsiteY1472" fmla="*/ 3858987 h 5539721"/>
              <a:gd name="connsiteX1473" fmla="*/ 951149 w 6254524"/>
              <a:gd name="connsiteY1473" fmla="*/ 3905679 h 5539721"/>
              <a:gd name="connsiteX1474" fmla="*/ 1026664 w 6254524"/>
              <a:gd name="connsiteY1474" fmla="*/ 3901068 h 5539721"/>
              <a:gd name="connsiteX1475" fmla="*/ 1012253 w 6254524"/>
              <a:gd name="connsiteY1475" fmla="*/ 3919514 h 5539721"/>
              <a:gd name="connsiteX1476" fmla="*/ 1031276 w 6254524"/>
              <a:gd name="connsiteY1476" fmla="*/ 3928738 h 5539721"/>
              <a:gd name="connsiteX1477" fmla="*/ 984007 w 6254524"/>
              <a:gd name="connsiteY1477" fmla="*/ 3980042 h 5539721"/>
              <a:gd name="connsiteX1478" fmla="*/ 993230 w 6254524"/>
              <a:gd name="connsiteY1478" fmla="*/ 4003100 h 5539721"/>
              <a:gd name="connsiteX1479" fmla="*/ 800118 w 6254524"/>
              <a:gd name="connsiteY1479" fmla="*/ 4157013 h 5539721"/>
              <a:gd name="connsiteX1480" fmla="*/ 795506 w 6254524"/>
              <a:gd name="connsiteY1480" fmla="*/ 4147790 h 5539721"/>
              <a:gd name="connsiteX1481" fmla="*/ 814529 w 6254524"/>
              <a:gd name="connsiteY1481" fmla="*/ 4110321 h 5539721"/>
              <a:gd name="connsiteX1482" fmla="*/ 729791 w 6254524"/>
              <a:gd name="connsiteY1482" fmla="*/ 4166237 h 5539721"/>
              <a:gd name="connsiteX1483" fmla="*/ 720567 w 6254524"/>
              <a:gd name="connsiteY1483" fmla="*/ 4203706 h 5539721"/>
              <a:gd name="connsiteX1484" fmla="*/ 683098 w 6254524"/>
              <a:gd name="connsiteY1484" fmla="*/ 4208318 h 5539721"/>
              <a:gd name="connsiteX1485" fmla="*/ 565501 w 6254524"/>
              <a:gd name="connsiteY1485" fmla="*/ 4310927 h 5539721"/>
              <a:gd name="connsiteX1486" fmla="*/ 513620 w 6254524"/>
              <a:gd name="connsiteY1486" fmla="*/ 4348396 h 5539721"/>
              <a:gd name="connsiteX1487" fmla="*/ 593748 w 6254524"/>
              <a:gd name="connsiteY1487" fmla="*/ 4306315 h 5539721"/>
              <a:gd name="connsiteX1488" fmla="*/ 584524 w 6254524"/>
              <a:gd name="connsiteY1488" fmla="*/ 4292480 h 5539721"/>
              <a:gd name="connsiteX1489" fmla="*/ 805882 w 6254524"/>
              <a:gd name="connsiteY1489" fmla="*/ 4170848 h 5539721"/>
              <a:gd name="connsiteX1490" fmla="*/ 815106 w 6254524"/>
              <a:gd name="connsiteY1490" fmla="*/ 4180071 h 5539721"/>
              <a:gd name="connsiteX1491" fmla="*/ 876210 w 6254524"/>
              <a:gd name="connsiteY1491" fmla="*/ 4128767 h 5539721"/>
              <a:gd name="connsiteX1492" fmla="*/ 885433 w 6254524"/>
              <a:gd name="connsiteY1492" fmla="*/ 4105709 h 5539721"/>
              <a:gd name="connsiteX1493" fmla="*/ 913679 w 6254524"/>
              <a:gd name="connsiteY1493" fmla="*/ 4110321 h 5539721"/>
              <a:gd name="connsiteX1494" fmla="*/ 885433 w 6254524"/>
              <a:gd name="connsiteY1494" fmla="*/ 4133379 h 5539721"/>
              <a:gd name="connsiteX1495" fmla="*/ 833552 w 6254524"/>
              <a:gd name="connsiteY1495" fmla="*/ 4203130 h 5539721"/>
              <a:gd name="connsiteX1496" fmla="*/ 861799 w 6254524"/>
              <a:gd name="connsiteY1496" fmla="*/ 4198518 h 5539721"/>
              <a:gd name="connsiteX1497" fmla="*/ 777059 w 6254524"/>
              <a:gd name="connsiteY1497" fmla="*/ 4282681 h 5539721"/>
              <a:gd name="connsiteX1498" fmla="*/ 941926 w 6254524"/>
              <a:gd name="connsiteY1498" fmla="*/ 4231376 h 5539721"/>
              <a:gd name="connsiteX1499" fmla="*/ 965560 w 6254524"/>
              <a:gd name="connsiteY1499" fmla="*/ 4217541 h 5539721"/>
              <a:gd name="connsiteX1500" fmla="*/ 941926 w 6254524"/>
              <a:gd name="connsiteY1500" fmla="*/ 4235988 h 5539721"/>
              <a:gd name="connsiteX1501" fmla="*/ 960948 w 6254524"/>
              <a:gd name="connsiteY1501" fmla="*/ 4249823 h 5539721"/>
              <a:gd name="connsiteX1502" fmla="*/ 781671 w 6254524"/>
              <a:gd name="connsiteY1502" fmla="*/ 4385289 h 5539721"/>
              <a:gd name="connsiteX1503" fmla="*/ 824329 w 6254524"/>
              <a:gd name="connsiteY1503" fmla="*/ 4366843 h 5539721"/>
              <a:gd name="connsiteX1504" fmla="*/ 941926 w 6254524"/>
              <a:gd name="connsiteY1504" fmla="*/ 4301703 h 5539721"/>
              <a:gd name="connsiteX1505" fmla="*/ 1092957 w 6254524"/>
              <a:gd name="connsiteY1505" fmla="*/ 4236564 h 5539721"/>
              <a:gd name="connsiteX1506" fmla="*/ 1116591 w 6254524"/>
              <a:gd name="connsiteY1506" fmla="*/ 4245787 h 5539721"/>
              <a:gd name="connsiteX1507" fmla="*/ 1144837 w 6254524"/>
              <a:gd name="connsiteY1507" fmla="*/ 4236564 h 5539721"/>
              <a:gd name="connsiteX1508" fmla="*/ 1125814 w 6254524"/>
              <a:gd name="connsiteY1508" fmla="*/ 4259622 h 5539721"/>
              <a:gd name="connsiteX1509" fmla="*/ 1168472 w 6254524"/>
              <a:gd name="connsiteY1509" fmla="*/ 4264234 h 5539721"/>
              <a:gd name="connsiteX1510" fmla="*/ 1125814 w 6254524"/>
              <a:gd name="connsiteY1510" fmla="*/ 4306315 h 5539721"/>
              <a:gd name="connsiteX1511" fmla="*/ 1097568 w 6254524"/>
              <a:gd name="connsiteY1511" fmla="*/ 4292480 h 5539721"/>
              <a:gd name="connsiteX1512" fmla="*/ 1064710 w 6254524"/>
              <a:gd name="connsiteY1512" fmla="*/ 4315538 h 5539721"/>
              <a:gd name="connsiteX1513" fmla="*/ 1069322 w 6254524"/>
              <a:gd name="connsiteY1513" fmla="*/ 4348396 h 5539721"/>
              <a:gd name="connsiteX1514" fmla="*/ 1186919 w 6254524"/>
              <a:gd name="connsiteY1514" fmla="*/ 4301703 h 5539721"/>
              <a:gd name="connsiteX1515" fmla="*/ 1186919 w 6254524"/>
              <a:gd name="connsiteY1515" fmla="*/ 4334561 h 5539721"/>
              <a:gd name="connsiteX1516" fmla="*/ 1182307 w 6254524"/>
              <a:gd name="connsiteY1516" fmla="*/ 4339173 h 5539721"/>
              <a:gd name="connsiteX1517" fmla="*/ 1135038 w 6254524"/>
              <a:gd name="connsiteY1517" fmla="*/ 4334561 h 5539721"/>
              <a:gd name="connsiteX1518" fmla="*/ 1045688 w 6254524"/>
              <a:gd name="connsiteY1518" fmla="*/ 4427947 h 5539721"/>
              <a:gd name="connsiteX1519" fmla="*/ 979395 w 6254524"/>
              <a:gd name="connsiteY1519" fmla="*/ 4474640 h 5539721"/>
              <a:gd name="connsiteX1520" fmla="*/ 970172 w 6254524"/>
              <a:gd name="connsiteY1520" fmla="*/ 4479251 h 5539721"/>
              <a:gd name="connsiteX1521" fmla="*/ 1041076 w 6254524"/>
              <a:gd name="connsiteY1521" fmla="*/ 4465416 h 5539721"/>
              <a:gd name="connsiteX1522" fmla="*/ 1092957 w 6254524"/>
              <a:gd name="connsiteY1522" fmla="*/ 4427947 h 5539721"/>
              <a:gd name="connsiteX1523" fmla="*/ 1107368 w 6254524"/>
              <a:gd name="connsiteY1523" fmla="*/ 4451005 h 5539721"/>
              <a:gd name="connsiteX1524" fmla="*/ 1121779 w 6254524"/>
              <a:gd name="connsiteY1524" fmla="*/ 4441782 h 5539721"/>
              <a:gd name="connsiteX1525" fmla="*/ 1107368 w 6254524"/>
              <a:gd name="connsiteY1525" fmla="*/ 4423335 h 5539721"/>
              <a:gd name="connsiteX1526" fmla="*/ 1135614 w 6254524"/>
              <a:gd name="connsiteY1526" fmla="*/ 4409500 h 5539721"/>
              <a:gd name="connsiteX1527" fmla="*/ 1126391 w 6254524"/>
              <a:gd name="connsiteY1527" fmla="*/ 4432559 h 5539721"/>
              <a:gd name="connsiteX1528" fmla="*/ 1163861 w 6254524"/>
              <a:gd name="connsiteY1528" fmla="*/ 4423335 h 5539721"/>
              <a:gd name="connsiteX1529" fmla="*/ 1192106 w 6254524"/>
              <a:gd name="connsiteY1529" fmla="*/ 4409500 h 5539721"/>
              <a:gd name="connsiteX1530" fmla="*/ 1196718 w 6254524"/>
              <a:gd name="connsiteY1530" fmla="*/ 4381254 h 5539721"/>
              <a:gd name="connsiteX1531" fmla="*/ 1173084 w 6254524"/>
              <a:gd name="connsiteY1531" fmla="*/ 4385866 h 5539721"/>
              <a:gd name="connsiteX1532" fmla="*/ 1187495 w 6254524"/>
              <a:gd name="connsiteY1532" fmla="*/ 4372031 h 5539721"/>
              <a:gd name="connsiteX1533" fmla="*/ 1258399 w 6254524"/>
              <a:gd name="connsiteY1533" fmla="*/ 4334561 h 5539721"/>
              <a:gd name="connsiteX1534" fmla="*/ 1249175 w 6254524"/>
              <a:gd name="connsiteY1534" fmla="*/ 4362807 h 5539721"/>
              <a:gd name="connsiteX1535" fmla="*/ 1211706 w 6254524"/>
              <a:gd name="connsiteY1535" fmla="*/ 4391054 h 5539721"/>
              <a:gd name="connsiteX1536" fmla="*/ 1202483 w 6254524"/>
              <a:gd name="connsiteY1536" fmla="*/ 4433135 h 5539721"/>
              <a:gd name="connsiteX1537" fmla="*/ 1287221 w 6254524"/>
              <a:gd name="connsiteY1537" fmla="*/ 4461381 h 5539721"/>
              <a:gd name="connsiteX1538" fmla="*/ 1239952 w 6254524"/>
              <a:gd name="connsiteY1538" fmla="*/ 4503462 h 5539721"/>
              <a:gd name="connsiteX1539" fmla="*/ 1315468 w 6254524"/>
              <a:gd name="connsiteY1539" fmla="*/ 4447546 h 5539721"/>
              <a:gd name="connsiteX1540" fmla="*/ 1291833 w 6254524"/>
              <a:gd name="connsiteY1540" fmla="*/ 4442935 h 5539721"/>
              <a:gd name="connsiteX1541" fmla="*/ 1306244 w 6254524"/>
              <a:gd name="connsiteY1541" fmla="*/ 4424488 h 5539721"/>
              <a:gd name="connsiteX1542" fmla="*/ 1287221 w 6254524"/>
              <a:gd name="connsiteY1542" fmla="*/ 4410653 h 5539721"/>
              <a:gd name="connsiteX1543" fmla="*/ 1367348 w 6254524"/>
              <a:gd name="connsiteY1543" fmla="*/ 4359349 h 5539721"/>
              <a:gd name="connsiteX1544" fmla="*/ 1371960 w 6254524"/>
              <a:gd name="connsiteY1544" fmla="*/ 4396818 h 5539721"/>
              <a:gd name="connsiteX1545" fmla="*/ 1324691 w 6254524"/>
              <a:gd name="connsiteY1545" fmla="*/ 4448122 h 5539721"/>
              <a:gd name="connsiteX1546" fmla="*/ 1333915 w 6254524"/>
              <a:gd name="connsiteY1546" fmla="*/ 4471181 h 5539721"/>
              <a:gd name="connsiteX1547" fmla="*/ 1244564 w 6254524"/>
              <a:gd name="connsiteY1547" fmla="*/ 4531708 h 5539721"/>
              <a:gd name="connsiteX1548" fmla="*/ 1216318 w 6254524"/>
              <a:gd name="connsiteY1548" fmla="*/ 4554766 h 5539721"/>
              <a:gd name="connsiteX1549" fmla="*/ 1400207 w 6254524"/>
              <a:gd name="connsiteY1549" fmla="*/ 4485016 h 5539721"/>
              <a:gd name="connsiteX1550" fmla="*/ 1419229 w 6254524"/>
              <a:gd name="connsiteY1550" fmla="*/ 4531708 h 5539721"/>
              <a:gd name="connsiteX1551" fmla="*/ 1291833 w 6254524"/>
              <a:gd name="connsiteY1551" fmla="*/ 4638929 h 5539721"/>
              <a:gd name="connsiteX1552" fmla="*/ 1320079 w 6254524"/>
              <a:gd name="connsiteY1552" fmla="*/ 4643540 h 5539721"/>
              <a:gd name="connsiteX1553" fmla="*/ 1296445 w 6254524"/>
              <a:gd name="connsiteY1553" fmla="*/ 4685622 h 5539721"/>
              <a:gd name="connsiteX1554" fmla="*/ 1324691 w 6254524"/>
              <a:gd name="connsiteY1554" fmla="*/ 4694845 h 5539721"/>
              <a:gd name="connsiteX1555" fmla="*/ 1253787 w 6254524"/>
              <a:gd name="connsiteY1555" fmla="*/ 4704068 h 5539721"/>
              <a:gd name="connsiteX1556" fmla="*/ 1107368 w 6254524"/>
              <a:gd name="connsiteY1556" fmla="*/ 4802065 h 5539721"/>
              <a:gd name="connsiteX1557" fmla="*/ 1135614 w 6254524"/>
              <a:gd name="connsiteY1557" fmla="*/ 4834923 h 5539721"/>
              <a:gd name="connsiteX1558" fmla="*/ 1187495 w 6254524"/>
              <a:gd name="connsiteY1558" fmla="*/ 4816477 h 5539721"/>
              <a:gd name="connsiteX1559" fmla="*/ 1173084 w 6254524"/>
              <a:gd name="connsiteY1559" fmla="*/ 4839535 h 5539721"/>
              <a:gd name="connsiteX1560" fmla="*/ 1324114 w 6254524"/>
              <a:gd name="connsiteY1560" fmla="*/ 4792842 h 5539721"/>
              <a:gd name="connsiteX1561" fmla="*/ 1305092 w 6254524"/>
              <a:gd name="connsiteY1561" fmla="*/ 4779007 h 5539721"/>
              <a:gd name="connsiteX1562" fmla="*/ 1371384 w 6254524"/>
              <a:gd name="connsiteY1562" fmla="*/ 4704068 h 5539721"/>
              <a:gd name="connsiteX1563" fmla="*/ 1470534 w 6254524"/>
              <a:gd name="connsiteY1563" fmla="*/ 4704068 h 5539721"/>
              <a:gd name="connsiteX1564" fmla="*/ 1546049 w 6254524"/>
              <a:gd name="connsiteY1564" fmla="*/ 4610683 h 5539721"/>
              <a:gd name="connsiteX1565" fmla="*/ 1550661 w 6254524"/>
              <a:gd name="connsiteY1565" fmla="*/ 4568601 h 5539721"/>
              <a:gd name="connsiteX1566" fmla="*/ 1536250 w 6254524"/>
              <a:gd name="connsiteY1566" fmla="*/ 4540355 h 5539721"/>
              <a:gd name="connsiteX1567" fmla="*/ 1597354 w 6254524"/>
              <a:gd name="connsiteY1567" fmla="*/ 4563413 h 5539721"/>
              <a:gd name="connsiteX1568" fmla="*/ 1649235 w 6254524"/>
              <a:gd name="connsiteY1568" fmla="*/ 4596271 h 5539721"/>
              <a:gd name="connsiteX1569" fmla="*/ 1640011 w 6254524"/>
              <a:gd name="connsiteY1569" fmla="*/ 4629129 h 5539721"/>
              <a:gd name="connsiteX1570" fmla="*/ 1649235 w 6254524"/>
              <a:gd name="connsiteY1570" fmla="*/ 4657376 h 5539721"/>
              <a:gd name="connsiteX1571" fmla="*/ 1720139 w 6254524"/>
              <a:gd name="connsiteY1571" fmla="*/ 4685622 h 5539721"/>
              <a:gd name="connsiteX1572" fmla="*/ 1786431 w 6254524"/>
              <a:gd name="connsiteY1572" fmla="*/ 4704068 h 5539721"/>
              <a:gd name="connsiteX1573" fmla="*/ 1777207 w 6254524"/>
              <a:gd name="connsiteY1573" fmla="*/ 4717903 h 5539721"/>
              <a:gd name="connsiteX1574" fmla="*/ 1800842 w 6254524"/>
              <a:gd name="connsiteY1574" fmla="*/ 4722515 h 5539721"/>
              <a:gd name="connsiteX1575" fmla="*/ 1786431 w 6254524"/>
              <a:gd name="connsiteY1575" fmla="*/ 4736349 h 5539721"/>
              <a:gd name="connsiteX1576" fmla="*/ 1829088 w 6254524"/>
              <a:gd name="connsiteY1576" fmla="*/ 4727126 h 5539721"/>
              <a:gd name="connsiteX1577" fmla="*/ 1843499 w 6254524"/>
              <a:gd name="connsiteY1577" fmla="*/ 4759984 h 5539721"/>
              <a:gd name="connsiteX1578" fmla="*/ 1880969 w 6254524"/>
              <a:gd name="connsiteY1578" fmla="*/ 4788230 h 5539721"/>
              <a:gd name="connsiteX1579" fmla="*/ 1786431 w 6254524"/>
              <a:gd name="connsiteY1579" fmla="*/ 4946755 h 5539721"/>
              <a:gd name="connsiteX1580" fmla="*/ 1899416 w 6254524"/>
              <a:gd name="connsiteY1580" fmla="*/ 5007283 h 5539721"/>
              <a:gd name="connsiteX1581" fmla="*/ 1970319 w 6254524"/>
              <a:gd name="connsiteY1581" fmla="*/ 5063199 h 5539721"/>
              <a:gd name="connsiteX1582" fmla="*/ 1965708 w 6254524"/>
              <a:gd name="connsiteY1582" fmla="*/ 5114503 h 5539721"/>
              <a:gd name="connsiteX1583" fmla="*/ 2022200 w 6254524"/>
              <a:gd name="connsiteY1583" fmla="*/ 5128338 h 5539721"/>
              <a:gd name="connsiteX1584" fmla="*/ 2078693 w 6254524"/>
              <a:gd name="connsiteY1584" fmla="*/ 5081645 h 5539721"/>
              <a:gd name="connsiteX1585" fmla="*/ 2295439 w 6254524"/>
              <a:gd name="connsiteY1585" fmla="*/ 4941567 h 5539721"/>
              <a:gd name="connsiteX1586" fmla="*/ 2380178 w 6254524"/>
              <a:gd name="connsiteY1586" fmla="*/ 4885651 h 5539721"/>
              <a:gd name="connsiteX1587" fmla="*/ 2417648 w 6254524"/>
              <a:gd name="connsiteY1587" fmla="*/ 4894874 h 5539721"/>
              <a:gd name="connsiteX1588" fmla="*/ 2474140 w 6254524"/>
              <a:gd name="connsiteY1588" fmla="*/ 4871816 h 5539721"/>
              <a:gd name="connsiteX1589" fmla="*/ 2502386 w 6254524"/>
              <a:gd name="connsiteY1589" fmla="*/ 4829735 h 5539721"/>
              <a:gd name="connsiteX1590" fmla="*/ 2554267 w 6254524"/>
              <a:gd name="connsiteY1590" fmla="*/ 4909286 h 5539721"/>
              <a:gd name="connsiteX1591" fmla="*/ 2516798 w 6254524"/>
              <a:gd name="connsiteY1591" fmla="*/ 4909286 h 5539721"/>
              <a:gd name="connsiteX1592" fmla="*/ 2516798 w 6254524"/>
              <a:gd name="connsiteY1592" fmla="*/ 4974425 h 5539721"/>
              <a:gd name="connsiteX1593" fmla="*/ 2554267 w 6254524"/>
              <a:gd name="connsiteY1593" fmla="*/ 4997483 h 5539721"/>
              <a:gd name="connsiteX1594" fmla="*/ 2573290 w 6254524"/>
              <a:gd name="connsiteY1594" fmla="*/ 4969237 h 5539721"/>
              <a:gd name="connsiteX1595" fmla="*/ 2573290 w 6254524"/>
              <a:gd name="connsiteY1595" fmla="*/ 4992295 h 5539721"/>
              <a:gd name="connsiteX1596" fmla="*/ 2577902 w 6254524"/>
              <a:gd name="connsiteY1596" fmla="*/ 4973848 h 5539721"/>
              <a:gd name="connsiteX1597" fmla="*/ 2610760 w 6254524"/>
              <a:gd name="connsiteY1597" fmla="*/ 4996907 h 5539721"/>
              <a:gd name="connsiteX1598" fmla="*/ 2587125 w 6254524"/>
              <a:gd name="connsiteY1598" fmla="*/ 4992295 h 5539721"/>
              <a:gd name="connsiteX1599" fmla="*/ 2572713 w 6254524"/>
              <a:gd name="connsiteY1599" fmla="*/ 5029765 h 5539721"/>
              <a:gd name="connsiteX1600" fmla="*/ 2553691 w 6254524"/>
              <a:gd name="connsiteY1600" fmla="*/ 5015930 h 5539721"/>
              <a:gd name="connsiteX1601" fmla="*/ 2553691 w 6254524"/>
              <a:gd name="connsiteY1601" fmla="*/ 4997483 h 5539721"/>
              <a:gd name="connsiteX1602" fmla="*/ 2539280 w 6254524"/>
              <a:gd name="connsiteY1602" fmla="*/ 5015930 h 5539721"/>
              <a:gd name="connsiteX1603" fmla="*/ 2511033 w 6254524"/>
              <a:gd name="connsiteY1603" fmla="*/ 4997483 h 5539721"/>
              <a:gd name="connsiteX1604" fmla="*/ 2496622 w 6254524"/>
              <a:gd name="connsiteY1604" fmla="*/ 5030341 h 5539721"/>
              <a:gd name="connsiteX1605" fmla="*/ 2515645 w 6254524"/>
              <a:gd name="connsiteY1605" fmla="*/ 5053399 h 5539721"/>
              <a:gd name="connsiteX1606" fmla="*/ 2539280 w 6254524"/>
              <a:gd name="connsiteY1606" fmla="*/ 5058011 h 5539721"/>
              <a:gd name="connsiteX1607" fmla="*/ 2398048 w 6254524"/>
              <a:gd name="connsiteY1607" fmla="*/ 5104704 h 5539721"/>
              <a:gd name="connsiteX1608" fmla="*/ 2544468 w 6254524"/>
              <a:gd name="connsiteY1608" fmla="*/ 5086257 h 5539721"/>
              <a:gd name="connsiteX1609" fmla="*/ 2506998 w 6254524"/>
              <a:gd name="connsiteY1609" fmla="*/ 5104704 h 5539721"/>
              <a:gd name="connsiteX1610" fmla="*/ 2554267 w 6254524"/>
              <a:gd name="connsiteY1610" fmla="*/ 5127762 h 5539721"/>
              <a:gd name="connsiteX1611" fmla="*/ 2535244 w 6254524"/>
              <a:gd name="connsiteY1611" fmla="*/ 5146208 h 5539721"/>
              <a:gd name="connsiteX1612" fmla="*/ 2606148 w 6254524"/>
              <a:gd name="connsiteY1612" fmla="*/ 5090292 h 5539721"/>
              <a:gd name="connsiteX1613" fmla="*/ 2837306 w 6254524"/>
              <a:gd name="connsiteY1613" fmla="*/ 5020541 h 5539721"/>
              <a:gd name="connsiteX1614" fmla="*/ 2960091 w 6254524"/>
              <a:gd name="connsiteY1614" fmla="*/ 5043600 h 5539721"/>
              <a:gd name="connsiteX1615" fmla="*/ 3073076 w 6254524"/>
              <a:gd name="connsiteY1615" fmla="*/ 4978460 h 5539721"/>
              <a:gd name="connsiteX1616" fmla="*/ 3068464 w 6254524"/>
              <a:gd name="connsiteY1616" fmla="*/ 5001518 h 5539721"/>
              <a:gd name="connsiteX1617" fmla="*/ 3247742 w 6254524"/>
              <a:gd name="connsiteY1617" fmla="*/ 4931767 h 5539721"/>
              <a:gd name="connsiteX1618" fmla="*/ 3308846 w 6254524"/>
              <a:gd name="connsiteY1618" fmla="*/ 4908709 h 5539721"/>
              <a:gd name="connsiteX1619" fmla="*/ 3172226 w 6254524"/>
              <a:gd name="connsiteY1619" fmla="*/ 4913321 h 5539721"/>
              <a:gd name="connsiteX1620" fmla="*/ 3351503 w 6254524"/>
              <a:gd name="connsiteY1620" fmla="*/ 4838382 h 5539721"/>
              <a:gd name="connsiteX1621" fmla="*/ 3370526 w 6254524"/>
              <a:gd name="connsiteY1621" fmla="*/ 4810136 h 5539721"/>
              <a:gd name="connsiteX1622" fmla="*/ 3469676 w 6254524"/>
              <a:gd name="connsiteY1622" fmla="*/ 4777278 h 5539721"/>
              <a:gd name="connsiteX1623" fmla="*/ 3469676 w 6254524"/>
              <a:gd name="connsiteY1623" fmla="*/ 4810136 h 5539721"/>
              <a:gd name="connsiteX1624" fmla="*/ 3502534 w 6254524"/>
              <a:gd name="connsiteY1624" fmla="*/ 4810136 h 5539721"/>
              <a:gd name="connsiteX1625" fmla="*/ 3502534 w 6254524"/>
              <a:gd name="connsiteY1625" fmla="*/ 4823970 h 5539721"/>
              <a:gd name="connsiteX1626" fmla="*/ 3695646 w 6254524"/>
              <a:gd name="connsiteY1626" fmla="*/ 4730585 h 5539721"/>
              <a:gd name="connsiteX1627" fmla="*/ 3761938 w 6254524"/>
              <a:gd name="connsiteY1627" fmla="*/ 4725973 h 5539721"/>
              <a:gd name="connsiteX1628" fmla="*/ 3776349 w 6254524"/>
              <a:gd name="connsiteY1628" fmla="*/ 4749031 h 5539721"/>
              <a:gd name="connsiteX1629" fmla="*/ 3667976 w 6254524"/>
              <a:gd name="connsiteY1629" fmla="*/ 4818783 h 5539721"/>
              <a:gd name="connsiteX1630" fmla="*/ 3314610 w 6254524"/>
              <a:gd name="connsiteY1630" fmla="*/ 4977307 h 5539721"/>
              <a:gd name="connsiteX1631" fmla="*/ 3300199 w 6254524"/>
              <a:gd name="connsiteY1631" fmla="*/ 4972695 h 5539721"/>
              <a:gd name="connsiteX1632" fmla="*/ 3045406 w 6254524"/>
              <a:gd name="connsiteY1632" fmla="*/ 5070693 h 5539721"/>
              <a:gd name="connsiteX1633" fmla="*/ 3177414 w 6254524"/>
              <a:gd name="connsiteY1633" fmla="*/ 5037835 h 5539721"/>
              <a:gd name="connsiteX1634" fmla="*/ 3101898 w 6254524"/>
              <a:gd name="connsiteY1634" fmla="*/ 5075305 h 5539721"/>
              <a:gd name="connsiteX1635" fmla="*/ 3111122 w 6254524"/>
              <a:gd name="connsiteY1635" fmla="*/ 5084528 h 5539721"/>
              <a:gd name="connsiteX1636" fmla="*/ 3026383 w 6254524"/>
              <a:gd name="connsiteY1636" fmla="*/ 5117386 h 5539721"/>
              <a:gd name="connsiteX1637" fmla="*/ 3210272 w 6254524"/>
              <a:gd name="connsiteY1637" fmla="*/ 5084528 h 5539721"/>
              <a:gd name="connsiteX1638" fmla="*/ 3210272 w 6254524"/>
              <a:gd name="connsiteY1638" fmla="*/ 5102974 h 5539721"/>
              <a:gd name="connsiteX1639" fmla="*/ 3238518 w 6254524"/>
              <a:gd name="connsiteY1639" fmla="*/ 5102974 h 5539721"/>
              <a:gd name="connsiteX1640" fmla="*/ 3247742 w 6254524"/>
              <a:gd name="connsiteY1640" fmla="*/ 5070116 h 5539721"/>
              <a:gd name="connsiteX1641" fmla="*/ 3308846 w 6254524"/>
              <a:gd name="connsiteY1641" fmla="*/ 5041870 h 5539721"/>
              <a:gd name="connsiteX1642" fmla="*/ 3313457 w 6254524"/>
              <a:gd name="connsiteY1642" fmla="*/ 5032647 h 5539721"/>
              <a:gd name="connsiteX1643" fmla="*/ 3308846 w 6254524"/>
              <a:gd name="connsiteY1643" fmla="*/ 5032647 h 5539721"/>
              <a:gd name="connsiteX1644" fmla="*/ 3294434 w 6254524"/>
              <a:gd name="connsiteY1644" fmla="*/ 5018812 h 5539721"/>
              <a:gd name="connsiteX1645" fmla="*/ 3346315 w 6254524"/>
              <a:gd name="connsiteY1645" fmla="*/ 4967508 h 5539721"/>
              <a:gd name="connsiteX1646" fmla="*/ 3685847 w 6254524"/>
              <a:gd name="connsiteY1646" fmla="*/ 4855675 h 5539721"/>
              <a:gd name="connsiteX1647" fmla="*/ 3676623 w 6254524"/>
              <a:gd name="connsiteY1647" fmla="*/ 4925427 h 5539721"/>
              <a:gd name="connsiteX1648" fmla="*/ 3719280 w 6254524"/>
              <a:gd name="connsiteY1648" fmla="*/ 4920815 h 5539721"/>
              <a:gd name="connsiteX1649" fmla="*/ 3813819 w 6254524"/>
              <a:gd name="connsiteY1649" fmla="*/ 4864899 h 5539721"/>
              <a:gd name="connsiteX1650" fmla="*/ 3865700 w 6254524"/>
              <a:gd name="connsiteY1650" fmla="*/ 4841841 h 5539721"/>
              <a:gd name="connsiteX1651" fmla="*/ 3785573 w 6254524"/>
              <a:gd name="connsiteY1651" fmla="*/ 4832617 h 5539721"/>
              <a:gd name="connsiteX1652" fmla="*/ 3785573 w 6254524"/>
              <a:gd name="connsiteY1652" fmla="*/ 4799759 h 5539721"/>
              <a:gd name="connsiteX1653" fmla="*/ 3842065 w 6254524"/>
              <a:gd name="connsiteY1653" fmla="*/ 4757678 h 5539721"/>
              <a:gd name="connsiteX1654" fmla="*/ 3832842 w 6254524"/>
              <a:gd name="connsiteY1654" fmla="*/ 4743844 h 5539721"/>
              <a:gd name="connsiteX1655" fmla="*/ 3785573 w 6254524"/>
              <a:gd name="connsiteY1655" fmla="*/ 4766902 h 5539721"/>
              <a:gd name="connsiteX1656" fmla="*/ 3761938 w 6254524"/>
              <a:gd name="connsiteY1656" fmla="*/ 4701762 h 5539721"/>
              <a:gd name="connsiteX1657" fmla="*/ 3874923 w 6254524"/>
              <a:gd name="connsiteY1657" fmla="*/ 4641235 h 5539721"/>
              <a:gd name="connsiteX1658" fmla="*/ 3794796 w 6254524"/>
              <a:gd name="connsiteY1658" fmla="*/ 4678704 h 5539721"/>
              <a:gd name="connsiteX1659" fmla="*/ 3775773 w 6254524"/>
              <a:gd name="connsiteY1659" fmla="*/ 4669481 h 5539721"/>
              <a:gd name="connsiteX1660" fmla="*/ 3530780 w 6254524"/>
              <a:gd name="connsiteY1660" fmla="*/ 4781313 h 5539721"/>
              <a:gd name="connsiteX1661" fmla="*/ 3502534 w 6254524"/>
              <a:gd name="connsiteY1661" fmla="*/ 4772090 h 5539721"/>
              <a:gd name="connsiteX1662" fmla="*/ 3474288 w 6254524"/>
              <a:gd name="connsiteY1662" fmla="*/ 4795148 h 5539721"/>
              <a:gd name="connsiteX1663" fmla="*/ 3474288 w 6254524"/>
              <a:gd name="connsiteY1663" fmla="*/ 4776701 h 5539721"/>
              <a:gd name="connsiteX1664" fmla="*/ 3568826 w 6254524"/>
              <a:gd name="connsiteY1664" fmla="*/ 4734620 h 5539721"/>
              <a:gd name="connsiteX1665" fmla="*/ 3568826 w 6254524"/>
              <a:gd name="connsiteY1665" fmla="*/ 4716174 h 5539721"/>
              <a:gd name="connsiteX1666" fmla="*/ 3516945 w 6254524"/>
              <a:gd name="connsiteY1666" fmla="*/ 4749031 h 5539721"/>
              <a:gd name="connsiteX1667" fmla="*/ 3469676 w 6254524"/>
              <a:gd name="connsiteY1667" fmla="*/ 4735197 h 5539721"/>
              <a:gd name="connsiteX1668" fmla="*/ 3597072 w 6254524"/>
              <a:gd name="connsiteY1668" fmla="*/ 4679281 h 5539721"/>
              <a:gd name="connsiteX1669" fmla="*/ 3658176 w 6254524"/>
              <a:gd name="connsiteY1669" fmla="*/ 4702339 h 5539721"/>
              <a:gd name="connsiteX1670" fmla="*/ 3710057 w 6254524"/>
              <a:gd name="connsiteY1670" fmla="*/ 4655646 h 5539721"/>
              <a:gd name="connsiteX1671" fmla="*/ 3705445 w 6254524"/>
              <a:gd name="connsiteY1671" fmla="*/ 4678704 h 5539721"/>
              <a:gd name="connsiteX1672" fmla="*/ 3780961 w 6254524"/>
              <a:gd name="connsiteY1672" fmla="*/ 4627400 h 5539721"/>
              <a:gd name="connsiteX1673" fmla="*/ 3795373 w 6254524"/>
              <a:gd name="connsiteY1673" fmla="*/ 4655646 h 5539721"/>
              <a:gd name="connsiteX1674" fmla="*/ 3870888 w 6254524"/>
              <a:gd name="connsiteY1674" fmla="*/ 4622788 h 5539721"/>
              <a:gd name="connsiteX1675" fmla="*/ 3828230 w 6254524"/>
              <a:gd name="connsiteY1675" fmla="*/ 4641235 h 5539721"/>
              <a:gd name="connsiteX1676" fmla="*/ 3832842 w 6254524"/>
              <a:gd name="connsiteY1676" fmla="*/ 4599153 h 5539721"/>
              <a:gd name="connsiteX1677" fmla="*/ 3969462 w 6254524"/>
              <a:gd name="connsiteY1677" fmla="*/ 4534014 h 5539721"/>
              <a:gd name="connsiteX1678" fmla="*/ 3993096 w 6254524"/>
              <a:gd name="connsiteY1678" fmla="*/ 4529403 h 5539721"/>
              <a:gd name="connsiteX1679" fmla="*/ 4054200 w 6254524"/>
              <a:gd name="connsiteY1679" fmla="*/ 4510956 h 5539721"/>
              <a:gd name="connsiteX1680" fmla="*/ 4096858 w 6254524"/>
              <a:gd name="connsiteY1680" fmla="*/ 4482710 h 5539721"/>
              <a:gd name="connsiteX1681" fmla="*/ 4082446 w 6254524"/>
              <a:gd name="connsiteY1681" fmla="*/ 4496545 h 5539721"/>
              <a:gd name="connsiteX1682" fmla="*/ 4181597 w 6254524"/>
              <a:gd name="connsiteY1682" fmla="*/ 4449852 h 5539721"/>
              <a:gd name="connsiteX1683" fmla="*/ 4196008 w 6254524"/>
              <a:gd name="connsiteY1683" fmla="*/ 4468298 h 5539721"/>
              <a:gd name="connsiteX1684" fmla="*/ 4271524 w 6254524"/>
              <a:gd name="connsiteY1684" fmla="*/ 4426217 h 5539721"/>
              <a:gd name="connsiteX1685" fmla="*/ 4271524 w 6254524"/>
              <a:gd name="connsiteY1685" fmla="*/ 4407771 h 5539721"/>
              <a:gd name="connsiteX1686" fmla="*/ 4299770 w 6254524"/>
              <a:gd name="connsiteY1686" fmla="*/ 4416994 h 5539721"/>
              <a:gd name="connsiteX1687" fmla="*/ 4290546 w 6254524"/>
              <a:gd name="connsiteY1687" fmla="*/ 4430829 h 5539721"/>
              <a:gd name="connsiteX1688" fmla="*/ 4304958 w 6254524"/>
              <a:gd name="connsiteY1688" fmla="*/ 4426217 h 5539721"/>
              <a:gd name="connsiteX1689" fmla="*/ 4319369 w 6254524"/>
              <a:gd name="connsiteY1689" fmla="*/ 4384136 h 5539721"/>
              <a:gd name="connsiteX1690" fmla="*/ 4338392 w 6254524"/>
              <a:gd name="connsiteY1690" fmla="*/ 4397971 h 5539721"/>
              <a:gd name="connsiteX1691" fmla="*/ 4329169 w 6254524"/>
              <a:gd name="connsiteY1691" fmla="*/ 4411806 h 5539721"/>
              <a:gd name="connsiteX1692" fmla="*/ 4381050 w 6254524"/>
              <a:gd name="connsiteY1692" fmla="*/ 4378948 h 5539721"/>
              <a:gd name="connsiteX1693" fmla="*/ 4456565 w 6254524"/>
              <a:gd name="connsiteY1693" fmla="*/ 4327644 h 5539721"/>
              <a:gd name="connsiteX1694" fmla="*/ 4517669 w 6254524"/>
              <a:gd name="connsiteY1694" fmla="*/ 4336867 h 5539721"/>
              <a:gd name="connsiteX1695" fmla="*/ 4513058 w 6254524"/>
              <a:gd name="connsiteY1695" fmla="*/ 4308621 h 5539721"/>
              <a:gd name="connsiteX1696" fmla="*/ 4555715 w 6254524"/>
              <a:gd name="connsiteY1696" fmla="*/ 4285563 h 5539721"/>
              <a:gd name="connsiteX1697" fmla="*/ 4588573 w 6254524"/>
              <a:gd name="connsiteY1697" fmla="*/ 4290174 h 5539721"/>
              <a:gd name="connsiteX1698" fmla="*/ 4640454 w 6254524"/>
              <a:gd name="connsiteY1698" fmla="*/ 4173730 h 5539721"/>
              <a:gd name="connsiteX1699" fmla="*/ 4673312 w 6254524"/>
              <a:gd name="connsiteY1699" fmla="*/ 4192177 h 5539721"/>
              <a:gd name="connsiteX1700" fmla="*/ 4664089 w 6254524"/>
              <a:gd name="connsiteY1700" fmla="*/ 4206012 h 5539721"/>
              <a:gd name="connsiteX1701" fmla="*/ 4720581 w 6254524"/>
              <a:gd name="connsiteY1701" fmla="*/ 4206012 h 5539721"/>
              <a:gd name="connsiteX1702" fmla="*/ 4701558 w 6254524"/>
              <a:gd name="connsiteY1702" fmla="*/ 4219847 h 5539721"/>
              <a:gd name="connsiteX1703" fmla="*/ 4725193 w 6254524"/>
              <a:gd name="connsiteY1703" fmla="*/ 4224458 h 5539721"/>
              <a:gd name="connsiteX1704" fmla="*/ 4715969 w 6254524"/>
              <a:gd name="connsiteY1704" fmla="*/ 4257316 h 5539721"/>
              <a:gd name="connsiteX1705" fmla="*/ 4758627 w 6254524"/>
              <a:gd name="connsiteY1705" fmla="*/ 4210624 h 5539721"/>
              <a:gd name="connsiteX1706" fmla="*/ 4721158 w 6254524"/>
              <a:gd name="connsiteY1706" fmla="*/ 4192177 h 5539721"/>
              <a:gd name="connsiteX1707" fmla="*/ 4768427 w 6254524"/>
              <a:gd name="connsiteY1707" fmla="*/ 4163931 h 5539721"/>
              <a:gd name="connsiteX1708" fmla="*/ 4777650 w 6254524"/>
              <a:gd name="connsiteY1708" fmla="*/ 4135685 h 5539721"/>
              <a:gd name="connsiteX1709" fmla="*/ 4768427 w 6254524"/>
              <a:gd name="connsiteY1709" fmla="*/ 4088992 h 5539721"/>
              <a:gd name="connsiteX1710" fmla="*/ 4881411 w 6254524"/>
              <a:gd name="connsiteY1710" fmla="*/ 4014053 h 5539721"/>
              <a:gd name="connsiteX1711" fmla="*/ 4848554 w 6254524"/>
              <a:gd name="connsiteY1711" fmla="*/ 4056134 h 5539721"/>
              <a:gd name="connsiteX1712" fmla="*/ 4862965 w 6254524"/>
              <a:gd name="connsiteY1712" fmla="*/ 4093603 h 5539721"/>
              <a:gd name="connsiteX1713" fmla="*/ 4848554 w 6254524"/>
              <a:gd name="connsiteY1713" fmla="*/ 4102827 h 5539721"/>
              <a:gd name="connsiteX1714" fmla="*/ 4867577 w 6254524"/>
              <a:gd name="connsiteY1714" fmla="*/ 4131073 h 5539721"/>
              <a:gd name="connsiteX1715" fmla="*/ 4848554 w 6254524"/>
              <a:gd name="connsiteY1715" fmla="*/ 4144908 h 5539721"/>
              <a:gd name="connsiteX1716" fmla="*/ 4881411 w 6254524"/>
              <a:gd name="connsiteY1716" fmla="*/ 4167966 h 5539721"/>
              <a:gd name="connsiteX1717" fmla="*/ 4905047 w 6254524"/>
              <a:gd name="connsiteY1717" fmla="*/ 4158743 h 5539721"/>
              <a:gd name="connsiteX1718" fmla="*/ 4905047 w 6254524"/>
              <a:gd name="connsiteY1718" fmla="*/ 4191600 h 5539721"/>
              <a:gd name="connsiteX1719" fmla="*/ 4914270 w 6254524"/>
              <a:gd name="connsiteY1719" fmla="*/ 4168542 h 5539721"/>
              <a:gd name="connsiteX1720" fmla="*/ 4928681 w 6254524"/>
              <a:gd name="connsiteY1720" fmla="*/ 4177766 h 5539721"/>
              <a:gd name="connsiteX1721" fmla="*/ 4914270 w 6254524"/>
              <a:gd name="connsiteY1721" fmla="*/ 4206012 h 5539721"/>
              <a:gd name="connsiteX1722" fmla="*/ 4956927 w 6254524"/>
              <a:gd name="connsiteY1722" fmla="*/ 4210624 h 5539721"/>
              <a:gd name="connsiteX1723" fmla="*/ 4947704 w 6254524"/>
              <a:gd name="connsiteY1723" fmla="*/ 4192177 h 5539721"/>
              <a:gd name="connsiteX1724" fmla="*/ 4985173 w 6254524"/>
              <a:gd name="connsiteY1724" fmla="*/ 4187565 h 5539721"/>
              <a:gd name="connsiteX1725" fmla="*/ 4980562 w 6254524"/>
              <a:gd name="connsiteY1725" fmla="*/ 4164507 h 5539721"/>
              <a:gd name="connsiteX1726" fmla="*/ 4937904 w 6254524"/>
              <a:gd name="connsiteY1726" fmla="*/ 4182954 h 5539721"/>
              <a:gd name="connsiteX1727" fmla="*/ 4928681 w 6254524"/>
              <a:gd name="connsiteY1727" fmla="*/ 4136261 h 5539721"/>
              <a:gd name="connsiteX1728" fmla="*/ 4909658 w 6254524"/>
              <a:gd name="connsiteY1728" fmla="*/ 4131649 h 5539721"/>
              <a:gd name="connsiteX1729" fmla="*/ 4942516 w 6254524"/>
              <a:gd name="connsiteY1729" fmla="*/ 4075733 h 5539721"/>
              <a:gd name="connsiteX1730" fmla="*/ 4886023 w 6254524"/>
              <a:gd name="connsiteY1730" fmla="*/ 4131649 h 5539721"/>
              <a:gd name="connsiteX1731" fmla="*/ 4881411 w 6254524"/>
              <a:gd name="connsiteY1731" fmla="*/ 4071122 h 5539721"/>
              <a:gd name="connsiteX1732" fmla="*/ 4895823 w 6254524"/>
              <a:gd name="connsiteY1732" fmla="*/ 4066510 h 5539721"/>
              <a:gd name="connsiteX1733" fmla="*/ 4900435 w 6254524"/>
              <a:gd name="connsiteY1733" fmla="*/ 4089568 h 5539721"/>
              <a:gd name="connsiteX1734" fmla="*/ 4900435 w 6254524"/>
              <a:gd name="connsiteY1734" fmla="*/ 4052099 h 5539721"/>
              <a:gd name="connsiteX1735" fmla="*/ 4943092 w 6254524"/>
              <a:gd name="connsiteY1735" fmla="*/ 4038264 h 5539721"/>
              <a:gd name="connsiteX1736" fmla="*/ 4938481 w 6254524"/>
              <a:gd name="connsiteY1736" fmla="*/ 4019817 h 5539721"/>
              <a:gd name="connsiteX1737" fmla="*/ 5079712 w 6254524"/>
              <a:gd name="connsiteY1737" fmla="*/ 3954678 h 5539721"/>
              <a:gd name="connsiteX1738" fmla="*/ 5084324 w 6254524"/>
              <a:gd name="connsiteY1738" fmla="*/ 3921820 h 5539721"/>
              <a:gd name="connsiteX1739" fmla="*/ 5056077 w 6254524"/>
              <a:gd name="connsiteY1739" fmla="*/ 3921820 h 5539721"/>
              <a:gd name="connsiteX1740" fmla="*/ 5027831 w 6254524"/>
              <a:gd name="connsiteY1740" fmla="*/ 3954678 h 5539721"/>
              <a:gd name="connsiteX1741" fmla="*/ 5060689 w 6254524"/>
              <a:gd name="connsiteY1741" fmla="*/ 3889539 h 5539721"/>
              <a:gd name="connsiteX1742" fmla="*/ 5032443 w 6254524"/>
              <a:gd name="connsiteY1742" fmla="*/ 3875704 h 5539721"/>
              <a:gd name="connsiteX1743" fmla="*/ 5013420 w 6254524"/>
              <a:gd name="connsiteY1743" fmla="*/ 3894150 h 5539721"/>
              <a:gd name="connsiteX1744" fmla="*/ 4999008 w 6254524"/>
              <a:gd name="connsiteY1744" fmla="*/ 3861292 h 5539721"/>
              <a:gd name="connsiteX1745" fmla="*/ 5083747 w 6254524"/>
              <a:gd name="connsiteY1745" fmla="*/ 3847458 h 5539721"/>
              <a:gd name="connsiteX1746" fmla="*/ 5079135 w 6254524"/>
              <a:gd name="connsiteY1746" fmla="*/ 3880315 h 5539721"/>
              <a:gd name="connsiteX1747" fmla="*/ 5088359 w 6254524"/>
              <a:gd name="connsiteY1747" fmla="*/ 3866481 h 5539721"/>
              <a:gd name="connsiteX1748" fmla="*/ 5088359 w 6254524"/>
              <a:gd name="connsiteY1748" fmla="*/ 3889539 h 5539721"/>
              <a:gd name="connsiteX1749" fmla="*/ 5121217 w 6254524"/>
              <a:gd name="connsiteY1749" fmla="*/ 3847458 h 5539721"/>
              <a:gd name="connsiteX1750" fmla="*/ 5149463 w 6254524"/>
              <a:gd name="connsiteY1750" fmla="*/ 3809988 h 5539721"/>
              <a:gd name="connsiteX1751" fmla="*/ 5154074 w 6254524"/>
              <a:gd name="connsiteY1751" fmla="*/ 3819211 h 5539721"/>
              <a:gd name="connsiteX1752" fmla="*/ 5144851 w 6254524"/>
              <a:gd name="connsiteY1752" fmla="*/ 3842270 h 5539721"/>
              <a:gd name="connsiteX1753" fmla="*/ 5159263 w 6254524"/>
              <a:gd name="connsiteY1753" fmla="*/ 3851493 h 5539721"/>
              <a:gd name="connsiteX1754" fmla="*/ 5173674 w 6254524"/>
              <a:gd name="connsiteY1754" fmla="*/ 3823247 h 5539721"/>
              <a:gd name="connsiteX1755" fmla="*/ 5206532 w 6254524"/>
              <a:gd name="connsiteY1755" fmla="*/ 3860716 h 5539721"/>
              <a:gd name="connsiteX1756" fmla="*/ 5267636 w 6254524"/>
              <a:gd name="connsiteY1756" fmla="*/ 3804800 h 5539721"/>
              <a:gd name="connsiteX1757" fmla="*/ 5230166 w 6254524"/>
              <a:gd name="connsiteY1757" fmla="*/ 3781742 h 5539721"/>
              <a:gd name="connsiteX1758" fmla="*/ 5258412 w 6254524"/>
              <a:gd name="connsiteY1758" fmla="*/ 3795577 h 5539721"/>
              <a:gd name="connsiteX1759" fmla="*/ 5314905 w 6254524"/>
              <a:gd name="connsiteY1759" fmla="*/ 3739661 h 5539721"/>
              <a:gd name="connsiteX1760" fmla="*/ 5347763 w 6254524"/>
              <a:gd name="connsiteY1760" fmla="*/ 3772519 h 5539721"/>
              <a:gd name="connsiteX1761" fmla="*/ 5333351 w 6254524"/>
              <a:gd name="connsiteY1761" fmla="*/ 3800765 h 5539721"/>
              <a:gd name="connsiteX1762" fmla="*/ 5389844 w 6254524"/>
              <a:gd name="connsiteY1762" fmla="*/ 3791542 h 5539721"/>
              <a:gd name="connsiteX1763" fmla="*/ 5380621 w 6254524"/>
              <a:gd name="connsiteY1763" fmla="*/ 3809988 h 5539721"/>
              <a:gd name="connsiteX1764" fmla="*/ 5418091 w 6254524"/>
              <a:gd name="connsiteY1764" fmla="*/ 3796153 h 5539721"/>
              <a:gd name="connsiteX1765" fmla="*/ 5408867 w 6254524"/>
              <a:gd name="connsiteY1765" fmla="*/ 3829011 h 5539721"/>
              <a:gd name="connsiteX1766" fmla="*/ 5427890 w 6254524"/>
              <a:gd name="connsiteY1766" fmla="*/ 3861869 h 5539721"/>
              <a:gd name="connsiteX1767" fmla="*/ 5413479 w 6254524"/>
              <a:gd name="connsiteY1767" fmla="*/ 3884927 h 5539721"/>
              <a:gd name="connsiteX1768" fmla="*/ 5380621 w 6254524"/>
              <a:gd name="connsiteY1768" fmla="*/ 3884927 h 5539721"/>
              <a:gd name="connsiteX1769" fmla="*/ 5361598 w 6254524"/>
              <a:gd name="connsiteY1769" fmla="*/ 3922397 h 5539721"/>
              <a:gd name="connsiteX1770" fmla="*/ 5356986 w 6254524"/>
              <a:gd name="connsiteY1770" fmla="*/ 3917785 h 5539721"/>
              <a:gd name="connsiteX1771" fmla="*/ 5319516 w 6254524"/>
              <a:gd name="connsiteY1771" fmla="*/ 3931620 h 5539721"/>
              <a:gd name="connsiteX1772" fmla="*/ 5352375 w 6254524"/>
              <a:gd name="connsiteY1772" fmla="*/ 3945455 h 5539721"/>
              <a:gd name="connsiteX1773" fmla="*/ 5333351 w 6254524"/>
              <a:gd name="connsiteY1773" fmla="*/ 3978312 h 5539721"/>
              <a:gd name="connsiteX1774" fmla="*/ 5356986 w 6254524"/>
              <a:gd name="connsiteY1774" fmla="*/ 3969089 h 5539721"/>
              <a:gd name="connsiteX1775" fmla="*/ 5366210 w 6254524"/>
              <a:gd name="connsiteY1775" fmla="*/ 3978312 h 5539721"/>
              <a:gd name="connsiteX1776" fmla="*/ 5446336 w 6254524"/>
              <a:gd name="connsiteY1776" fmla="*/ 3913173 h 5539721"/>
              <a:gd name="connsiteX1777" fmla="*/ 5446336 w 6254524"/>
              <a:gd name="connsiteY1777" fmla="*/ 3936231 h 5539721"/>
              <a:gd name="connsiteX1778" fmla="*/ 5418091 w 6254524"/>
              <a:gd name="connsiteY1778" fmla="*/ 3959290 h 5539721"/>
              <a:gd name="connsiteX1779" fmla="*/ 5432502 w 6254524"/>
              <a:gd name="connsiteY1779" fmla="*/ 3996759 h 5539721"/>
              <a:gd name="connsiteX1780" fmla="*/ 5413479 w 6254524"/>
              <a:gd name="connsiteY1780" fmla="*/ 4001371 h 5539721"/>
              <a:gd name="connsiteX1781" fmla="*/ 5404256 w 6254524"/>
              <a:gd name="connsiteY1781" fmla="*/ 3982924 h 5539721"/>
              <a:gd name="connsiteX1782" fmla="*/ 5404256 w 6254524"/>
              <a:gd name="connsiteY1782" fmla="*/ 4034229 h 5539721"/>
              <a:gd name="connsiteX1783" fmla="*/ 5319516 w 6254524"/>
              <a:gd name="connsiteY1783" fmla="*/ 4094756 h 5539721"/>
              <a:gd name="connsiteX1784" fmla="*/ 5352375 w 6254524"/>
              <a:gd name="connsiteY1784" fmla="*/ 4108591 h 5539721"/>
              <a:gd name="connsiteX1785" fmla="*/ 5333351 w 6254524"/>
              <a:gd name="connsiteY1785" fmla="*/ 4146061 h 5539721"/>
              <a:gd name="connsiteX1786" fmla="*/ 5376009 w 6254524"/>
              <a:gd name="connsiteY1786" fmla="*/ 4076310 h 5539721"/>
              <a:gd name="connsiteX1787" fmla="*/ 5451525 w 6254524"/>
              <a:gd name="connsiteY1787" fmla="*/ 4048064 h 5539721"/>
              <a:gd name="connsiteX1788" fmla="*/ 5423278 w 6254524"/>
              <a:gd name="connsiteY1788" fmla="*/ 4076310 h 5539721"/>
              <a:gd name="connsiteX1789" fmla="*/ 5465936 w 6254524"/>
              <a:gd name="connsiteY1789" fmla="*/ 4071698 h 5539721"/>
              <a:gd name="connsiteX1790" fmla="*/ 5532228 w 6254524"/>
              <a:gd name="connsiteY1790" fmla="*/ 4015782 h 5539721"/>
              <a:gd name="connsiteX1791" fmla="*/ 5560474 w 6254524"/>
              <a:gd name="connsiteY1791" fmla="*/ 4011170 h 5539721"/>
              <a:gd name="connsiteX1792" fmla="*/ 5593332 w 6254524"/>
              <a:gd name="connsiteY1792" fmla="*/ 3988112 h 5539721"/>
              <a:gd name="connsiteX1793" fmla="*/ 5597944 w 6254524"/>
              <a:gd name="connsiteY1793" fmla="*/ 4006559 h 5539721"/>
              <a:gd name="connsiteX1794" fmla="*/ 5659048 w 6254524"/>
              <a:gd name="connsiteY1794" fmla="*/ 3950643 h 5539721"/>
              <a:gd name="connsiteX1795" fmla="*/ 5663660 w 6254524"/>
              <a:gd name="connsiteY1795" fmla="*/ 3969089 h 5539721"/>
              <a:gd name="connsiteX1796" fmla="*/ 5678071 w 6254524"/>
              <a:gd name="connsiteY1796" fmla="*/ 3959866 h 5539721"/>
              <a:gd name="connsiteX1797" fmla="*/ 5673459 w 6254524"/>
              <a:gd name="connsiteY1797" fmla="*/ 3988112 h 5539721"/>
              <a:gd name="connsiteX1798" fmla="*/ 5706318 w 6254524"/>
              <a:gd name="connsiteY1798" fmla="*/ 3997336 h 5539721"/>
              <a:gd name="connsiteX1799" fmla="*/ 5616967 w 6254524"/>
              <a:gd name="connsiteY1799" fmla="*/ 4118967 h 5539721"/>
              <a:gd name="connsiteX1800" fmla="*/ 5716117 w 6254524"/>
              <a:gd name="connsiteY1800" fmla="*/ 4090721 h 5539721"/>
              <a:gd name="connsiteX1801" fmla="*/ 5735140 w 6254524"/>
              <a:gd name="connsiteY1801" fmla="*/ 4076886 h 5539721"/>
              <a:gd name="connsiteX1802" fmla="*/ 5824491 w 6254524"/>
              <a:gd name="connsiteY1802" fmla="*/ 4001947 h 5539721"/>
              <a:gd name="connsiteX1803" fmla="*/ 5824491 w 6254524"/>
              <a:gd name="connsiteY1803" fmla="*/ 4015782 h 5539721"/>
              <a:gd name="connsiteX1804" fmla="*/ 5852736 w 6254524"/>
              <a:gd name="connsiteY1804" fmla="*/ 3964478 h 5539721"/>
              <a:gd name="connsiteX1805" fmla="*/ 5748975 w 6254524"/>
              <a:gd name="connsiteY1805" fmla="*/ 4001947 h 5539721"/>
              <a:gd name="connsiteX1806" fmla="*/ 5734563 w 6254524"/>
              <a:gd name="connsiteY1806" fmla="*/ 3988112 h 5539721"/>
              <a:gd name="connsiteX1807" fmla="*/ 5710929 w 6254524"/>
              <a:gd name="connsiteY1807" fmla="*/ 3992724 h 5539721"/>
              <a:gd name="connsiteX1808" fmla="*/ 5781833 w 6254524"/>
              <a:gd name="connsiteY1808" fmla="*/ 3922973 h 5539721"/>
              <a:gd name="connsiteX1809" fmla="*/ 5682682 w 6254524"/>
              <a:gd name="connsiteY1809" fmla="*/ 3965054 h 5539721"/>
              <a:gd name="connsiteX1810" fmla="*/ 5710929 w 6254524"/>
              <a:gd name="connsiteY1810" fmla="*/ 3913750 h 5539721"/>
              <a:gd name="connsiteX1811" fmla="*/ 5682682 w 6254524"/>
              <a:gd name="connsiteY1811" fmla="*/ 3918361 h 5539721"/>
              <a:gd name="connsiteX1812" fmla="*/ 5758198 w 6254524"/>
              <a:gd name="connsiteY1812" fmla="*/ 3867057 h 5539721"/>
              <a:gd name="connsiteX1813" fmla="*/ 5777221 w 6254524"/>
              <a:gd name="connsiteY1813" fmla="*/ 3834199 h 5539721"/>
              <a:gd name="connsiteX1814" fmla="*/ 5772610 w 6254524"/>
              <a:gd name="connsiteY1814" fmla="*/ 3805953 h 5539721"/>
              <a:gd name="connsiteX1815" fmla="*/ 5810079 w 6254524"/>
              <a:gd name="connsiteY1815" fmla="*/ 3787506 h 5539721"/>
              <a:gd name="connsiteX1816" fmla="*/ 5819302 w 6254524"/>
              <a:gd name="connsiteY1816" fmla="*/ 3754648 h 5539721"/>
              <a:gd name="connsiteX1817" fmla="*/ 5842937 w 6254524"/>
              <a:gd name="connsiteY1817" fmla="*/ 3759260 h 5539721"/>
              <a:gd name="connsiteX1818" fmla="*/ 5871183 w 6254524"/>
              <a:gd name="connsiteY1818" fmla="*/ 3726402 h 5539721"/>
              <a:gd name="connsiteX1819" fmla="*/ 5852160 w 6254524"/>
              <a:gd name="connsiteY1819" fmla="*/ 3712567 h 5539721"/>
              <a:gd name="connsiteX1820" fmla="*/ 5762810 w 6254524"/>
              <a:gd name="connsiteY1820" fmla="*/ 3768483 h 5539721"/>
              <a:gd name="connsiteX1821" fmla="*/ 5767422 w 6254524"/>
              <a:gd name="connsiteY1821" fmla="*/ 3754648 h 5539721"/>
              <a:gd name="connsiteX1822" fmla="*/ 5691906 w 6254524"/>
              <a:gd name="connsiteY1822" fmla="*/ 3773095 h 5539721"/>
              <a:gd name="connsiteX1823" fmla="*/ 5701129 w 6254524"/>
              <a:gd name="connsiteY1823" fmla="*/ 3796153 h 5539721"/>
              <a:gd name="connsiteX1824" fmla="*/ 5668271 w 6254524"/>
              <a:gd name="connsiteY1824" fmla="*/ 3809988 h 5539721"/>
              <a:gd name="connsiteX1825" fmla="*/ 5663660 w 6254524"/>
              <a:gd name="connsiteY1825" fmla="*/ 3842846 h 5539721"/>
              <a:gd name="connsiteX1826" fmla="*/ 5672883 w 6254524"/>
              <a:gd name="connsiteY1826" fmla="*/ 3842846 h 5539721"/>
              <a:gd name="connsiteX1827" fmla="*/ 5668271 w 6254524"/>
              <a:gd name="connsiteY1827" fmla="*/ 3856681 h 5539721"/>
              <a:gd name="connsiteX1828" fmla="*/ 5682682 w 6254524"/>
              <a:gd name="connsiteY1828" fmla="*/ 3879739 h 5539721"/>
              <a:gd name="connsiteX1829" fmla="*/ 5531652 w 6254524"/>
              <a:gd name="connsiteY1829" fmla="*/ 3977736 h 5539721"/>
              <a:gd name="connsiteX1830" fmla="*/ 5508017 w 6254524"/>
              <a:gd name="connsiteY1830" fmla="*/ 3954678 h 5539721"/>
              <a:gd name="connsiteX1831" fmla="*/ 5522429 w 6254524"/>
              <a:gd name="connsiteY1831" fmla="*/ 3936231 h 5539721"/>
              <a:gd name="connsiteX1832" fmla="*/ 5546063 w 6254524"/>
              <a:gd name="connsiteY1832" fmla="*/ 3945455 h 5539721"/>
              <a:gd name="connsiteX1833" fmla="*/ 5578921 w 6254524"/>
              <a:gd name="connsiteY1833" fmla="*/ 3903373 h 5539721"/>
              <a:gd name="connsiteX1834" fmla="*/ 5555286 w 6254524"/>
              <a:gd name="connsiteY1834" fmla="*/ 3921820 h 5539721"/>
              <a:gd name="connsiteX1835" fmla="*/ 5621578 w 6254524"/>
              <a:gd name="connsiteY1835" fmla="*/ 3865904 h 5539721"/>
              <a:gd name="connsiteX1836" fmla="*/ 5588721 w 6254524"/>
              <a:gd name="connsiteY1836" fmla="*/ 3907985 h 5539721"/>
              <a:gd name="connsiteX1837" fmla="*/ 5645213 w 6254524"/>
              <a:gd name="connsiteY1837" fmla="*/ 3875127 h 5539721"/>
              <a:gd name="connsiteX1838" fmla="*/ 5621578 w 6254524"/>
              <a:gd name="connsiteY1838" fmla="*/ 3870516 h 5539721"/>
              <a:gd name="connsiteX1839" fmla="*/ 5621578 w 6254524"/>
              <a:gd name="connsiteY1839" fmla="*/ 3847458 h 5539721"/>
              <a:gd name="connsiteX1840" fmla="*/ 5546063 w 6254524"/>
              <a:gd name="connsiteY1840" fmla="*/ 3861292 h 5539721"/>
              <a:gd name="connsiteX1841" fmla="*/ 5470548 w 6254524"/>
              <a:gd name="connsiteY1841" fmla="*/ 3912597 h 5539721"/>
              <a:gd name="connsiteX1842" fmla="*/ 5451525 w 6254524"/>
              <a:gd name="connsiteY1842" fmla="*/ 3889539 h 5539721"/>
              <a:gd name="connsiteX1843" fmla="*/ 5465936 w 6254524"/>
              <a:gd name="connsiteY1843" fmla="*/ 3880315 h 5539721"/>
              <a:gd name="connsiteX1844" fmla="*/ 5480347 w 6254524"/>
              <a:gd name="connsiteY1844" fmla="*/ 3889539 h 5539721"/>
              <a:gd name="connsiteX1845" fmla="*/ 5508594 w 6254524"/>
              <a:gd name="connsiteY1845" fmla="*/ 3861292 h 5539721"/>
              <a:gd name="connsiteX1846" fmla="*/ 5508594 w 6254524"/>
              <a:gd name="connsiteY1846" fmla="*/ 3833046 h 5539721"/>
              <a:gd name="connsiteX1847" fmla="*/ 5546063 w 6254524"/>
              <a:gd name="connsiteY1847" fmla="*/ 3804800 h 5539721"/>
              <a:gd name="connsiteX1848" fmla="*/ 5465936 w 6254524"/>
              <a:gd name="connsiteY1848" fmla="*/ 3837658 h 5539721"/>
              <a:gd name="connsiteX1849" fmla="*/ 5456713 w 6254524"/>
              <a:gd name="connsiteY1849" fmla="*/ 3819211 h 5539721"/>
              <a:gd name="connsiteX1850" fmla="*/ 5461325 w 6254524"/>
              <a:gd name="connsiteY1850" fmla="*/ 3796153 h 5539721"/>
              <a:gd name="connsiteX1851" fmla="*/ 5437689 w 6254524"/>
              <a:gd name="connsiteY1851" fmla="*/ 3791542 h 5539721"/>
              <a:gd name="connsiteX1852" fmla="*/ 5446913 w 6254524"/>
              <a:gd name="connsiteY1852" fmla="*/ 3768483 h 5539721"/>
              <a:gd name="connsiteX1853" fmla="*/ 5404256 w 6254524"/>
              <a:gd name="connsiteY1853" fmla="*/ 3791542 h 5539721"/>
              <a:gd name="connsiteX1854" fmla="*/ 5385232 w 6254524"/>
              <a:gd name="connsiteY1854" fmla="*/ 3754072 h 5539721"/>
              <a:gd name="connsiteX1855" fmla="*/ 5399644 w 6254524"/>
              <a:gd name="connsiteY1855" fmla="*/ 3767907 h 5539721"/>
              <a:gd name="connsiteX1856" fmla="*/ 5414055 w 6254524"/>
              <a:gd name="connsiteY1856" fmla="*/ 3739661 h 5539721"/>
              <a:gd name="connsiteX1857" fmla="*/ 5433078 w 6254524"/>
              <a:gd name="connsiteY1857" fmla="*/ 3748884 h 5539721"/>
              <a:gd name="connsiteX1858" fmla="*/ 5494182 w 6254524"/>
              <a:gd name="connsiteY1858" fmla="*/ 3720638 h 5539721"/>
              <a:gd name="connsiteX1859" fmla="*/ 5522429 w 6254524"/>
              <a:gd name="connsiteY1859" fmla="*/ 3660110 h 5539721"/>
              <a:gd name="connsiteX1860" fmla="*/ 5513205 w 6254524"/>
              <a:gd name="connsiteY1860" fmla="*/ 3641664 h 5539721"/>
              <a:gd name="connsiteX1861" fmla="*/ 5527617 w 6254524"/>
              <a:gd name="connsiteY1861" fmla="*/ 3608806 h 5539721"/>
              <a:gd name="connsiteX1862" fmla="*/ 5551251 w 6254524"/>
              <a:gd name="connsiteY1862" fmla="*/ 3599583 h 5539721"/>
              <a:gd name="connsiteX1863" fmla="*/ 5565663 w 6254524"/>
              <a:gd name="connsiteY1863" fmla="*/ 3618029 h 5539721"/>
              <a:gd name="connsiteX1864" fmla="*/ 5551251 w 6254524"/>
              <a:gd name="connsiteY1864" fmla="*/ 3641087 h 5539721"/>
              <a:gd name="connsiteX1865" fmla="*/ 5574886 w 6254524"/>
              <a:gd name="connsiteY1865" fmla="*/ 3664145 h 5539721"/>
              <a:gd name="connsiteX1866" fmla="*/ 5702282 w 6254524"/>
              <a:gd name="connsiteY1866" fmla="*/ 3584595 h 5539721"/>
              <a:gd name="connsiteX1867" fmla="*/ 5791632 w 6254524"/>
              <a:gd name="connsiteY1867" fmla="*/ 3528678 h 5539721"/>
              <a:gd name="connsiteX1868" fmla="*/ 5725340 w 6254524"/>
              <a:gd name="connsiteY1868" fmla="*/ 3551737 h 5539721"/>
              <a:gd name="connsiteX1869" fmla="*/ 5748975 w 6254524"/>
              <a:gd name="connsiteY1869" fmla="*/ 3537902 h 5539721"/>
              <a:gd name="connsiteX1870" fmla="*/ 5744363 w 6254524"/>
              <a:gd name="connsiteY1870" fmla="*/ 3514844 h 5539721"/>
              <a:gd name="connsiteX1871" fmla="*/ 5781833 w 6254524"/>
              <a:gd name="connsiteY1871" fmla="*/ 3481986 h 5539721"/>
              <a:gd name="connsiteX1872" fmla="*/ 5720729 w 6254524"/>
              <a:gd name="connsiteY1872" fmla="*/ 3510232 h 5539721"/>
              <a:gd name="connsiteX1873" fmla="*/ 5711505 w 6254524"/>
              <a:gd name="connsiteY1873" fmla="*/ 3528678 h 5539721"/>
              <a:gd name="connsiteX1874" fmla="*/ 5664236 w 6254524"/>
              <a:gd name="connsiteY1874" fmla="*/ 3566148 h 5539721"/>
              <a:gd name="connsiteX1875" fmla="*/ 5649825 w 6254524"/>
              <a:gd name="connsiteY1875" fmla="*/ 3543090 h 5539721"/>
              <a:gd name="connsiteX1876" fmla="*/ 5701706 w 6254524"/>
              <a:gd name="connsiteY1876" fmla="*/ 3514844 h 5539721"/>
              <a:gd name="connsiteX1877" fmla="*/ 5716117 w 6254524"/>
              <a:gd name="connsiteY1877" fmla="*/ 3477374 h 5539721"/>
              <a:gd name="connsiteX1878" fmla="*/ 5753586 w 6254524"/>
              <a:gd name="connsiteY1878" fmla="*/ 3491209 h 5539721"/>
              <a:gd name="connsiteX1879" fmla="*/ 5762810 w 6254524"/>
              <a:gd name="connsiteY1879" fmla="*/ 3449128 h 5539721"/>
              <a:gd name="connsiteX1880" fmla="*/ 5630802 w 6254524"/>
              <a:gd name="connsiteY1880" fmla="*/ 3505044 h 5539721"/>
              <a:gd name="connsiteX1881" fmla="*/ 5682682 w 6254524"/>
              <a:gd name="connsiteY1881" fmla="*/ 3472186 h 5539721"/>
              <a:gd name="connsiteX1882" fmla="*/ 5814690 w 6254524"/>
              <a:gd name="connsiteY1882" fmla="*/ 3374189 h 5539721"/>
              <a:gd name="connsiteX1883" fmla="*/ 5649825 w 6254524"/>
              <a:gd name="connsiteY1883" fmla="*/ 3453739 h 5539721"/>
              <a:gd name="connsiteX1884" fmla="*/ 5635413 w 6254524"/>
              <a:gd name="connsiteY1884" fmla="*/ 3439905 h 5539721"/>
              <a:gd name="connsiteX1885" fmla="*/ 5644637 w 6254524"/>
              <a:gd name="connsiteY1885" fmla="*/ 3421458 h 5539721"/>
              <a:gd name="connsiteX1886" fmla="*/ 5592756 w 6254524"/>
              <a:gd name="connsiteY1886" fmla="*/ 3430681 h 5539721"/>
              <a:gd name="connsiteX1887" fmla="*/ 5569121 w 6254524"/>
              <a:gd name="connsiteY1887" fmla="*/ 3416847 h 5539721"/>
              <a:gd name="connsiteX1888" fmla="*/ 5601979 w 6254524"/>
              <a:gd name="connsiteY1888" fmla="*/ 3374766 h 5539721"/>
              <a:gd name="connsiteX1889" fmla="*/ 5564509 w 6254524"/>
              <a:gd name="connsiteY1889" fmla="*/ 3379377 h 5539721"/>
              <a:gd name="connsiteX1890" fmla="*/ 5573733 w 6254524"/>
              <a:gd name="connsiteY1890" fmla="*/ 3360931 h 5539721"/>
              <a:gd name="connsiteX1891" fmla="*/ 5559322 w 6254524"/>
              <a:gd name="connsiteY1891" fmla="*/ 3351707 h 5539721"/>
              <a:gd name="connsiteX1892" fmla="*/ 5578344 w 6254524"/>
              <a:gd name="connsiteY1892" fmla="*/ 3295791 h 5539721"/>
              <a:gd name="connsiteX1893" fmla="*/ 5554710 w 6254524"/>
              <a:gd name="connsiteY1893" fmla="*/ 3286568 h 5539721"/>
              <a:gd name="connsiteX1894" fmla="*/ 5582956 w 6254524"/>
              <a:gd name="connsiteY1894" fmla="*/ 3239875 h 5539721"/>
              <a:gd name="connsiteX1895" fmla="*/ 5540299 w 6254524"/>
              <a:gd name="connsiteY1895" fmla="*/ 3295791 h 5539721"/>
              <a:gd name="connsiteX1896" fmla="*/ 5516664 w 6254524"/>
              <a:gd name="connsiteY1896" fmla="*/ 3300403 h 5539721"/>
              <a:gd name="connsiteX1897" fmla="*/ 5516664 w 6254524"/>
              <a:gd name="connsiteY1897" fmla="*/ 3375342 h 5539721"/>
              <a:gd name="connsiteX1898" fmla="*/ 5563933 w 6254524"/>
              <a:gd name="connsiteY1898" fmla="*/ 3366119 h 5539721"/>
              <a:gd name="connsiteX1899" fmla="*/ 5474583 w 6254524"/>
              <a:gd name="connsiteY1899" fmla="*/ 3431258 h 5539721"/>
              <a:gd name="connsiteX1900" fmla="*/ 5413479 w 6254524"/>
              <a:gd name="connsiteY1900" fmla="*/ 3449705 h 5539721"/>
              <a:gd name="connsiteX1901" fmla="*/ 5399067 w 6254524"/>
              <a:gd name="connsiteY1901" fmla="*/ 3454316 h 5539721"/>
              <a:gd name="connsiteX1902" fmla="*/ 5375433 w 6254524"/>
              <a:gd name="connsiteY1902" fmla="*/ 3435870 h 5539721"/>
              <a:gd name="connsiteX1903" fmla="*/ 5370821 w 6254524"/>
              <a:gd name="connsiteY1903" fmla="*/ 3407623 h 5539721"/>
              <a:gd name="connsiteX1904" fmla="*/ 5389844 w 6254524"/>
              <a:gd name="connsiteY1904" fmla="*/ 3398400 h 5539721"/>
              <a:gd name="connsiteX1905" fmla="*/ 5361598 w 6254524"/>
              <a:gd name="connsiteY1905" fmla="*/ 3407623 h 5539721"/>
              <a:gd name="connsiteX1906" fmla="*/ 5347186 w 6254524"/>
              <a:gd name="connsiteY1906" fmla="*/ 3374766 h 5539721"/>
              <a:gd name="connsiteX1907" fmla="*/ 5436537 w 6254524"/>
              <a:gd name="connsiteY1907" fmla="*/ 3281380 h 5539721"/>
              <a:gd name="connsiteX1908" fmla="*/ 5304529 w 6254524"/>
              <a:gd name="connsiteY1908" fmla="*/ 3356319 h 5539721"/>
              <a:gd name="connsiteX1909" fmla="*/ 5295306 w 6254524"/>
              <a:gd name="connsiteY1909" fmla="*/ 3342484 h 5539721"/>
              <a:gd name="connsiteX1910" fmla="*/ 5380044 w 6254524"/>
              <a:gd name="connsiteY1910" fmla="*/ 3291180 h 5539721"/>
              <a:gd name="connsiteX1911" fmla="*/ 5412902 w 6254524"/>
              <a:gd name="connsiteY1911" fmla="*/ 3249098 h 5539721"/>
              <a:gd name="connsiteX1912" fmla="*/ 5408290 w 6254524"/>
              <a:gd name="connsiteY1912" fmla="*/ 3220852 h 5539721"/>
              <a:gd name="connsiteX1913" fmla="*/ 5479195 w 6254524"/>
              <a:gd name="connsiteY1913" fmla="*/ 3141302 h 5539721"/>
              <a:gd name="connsiteX1914" fmla="*/ 5455560 w 6254524"/>
              <a:gd name="connsiteY1914" fmla="*/ 3099220 h 5539721"/>
              <a:gd name="connsiteX1915" fmla="*/ 5483806 w 6254524"/>
              <a:gd name="connsiteY1915" fmla="*/ 3070974 h 5539721"/>
              <a:gd name="connsiteX1916" fmla="*/ 5550098 w 6254524"/>
              <a:gd name="connsiteY1916" fmla="*/ 3005835 h 5539721"/>
              <a:gd name="connsiteX1917" fmla="*/ 5469971 w 6254524"/>
              <a:gd name="connsiteY1917" fmla="*/ 3061751 h 5539721"/>
              <a:gd name="connsiteX1918" fmla="*/ 5450948 w 6254524"/>
              <a:gd name="connsiteY1918" fmla="*/ 3033505 h 5539721"/>
              <a:gd name="connsiteX1919" fmla="*/ 5455560 w 6254524"/>
              <a:gd name="connsiteY1919" fmla="*/ 3075586 h 5539721"/>
              <a:gd name="connsiteX1920" fmla="*/ 5403679 w 6254524"/>
              <a:gd name="connsiteY1920" fmla="*/ 3047339 h 5539721"/>
              <a:gd name="connsiteX1921" fmla="*/ 5412902 w 6254524"/>
              <a:gd name="connsiteY1921" fmla="*/ 3024281 h 5539721"/>
              <a:gd name="connsiteX1922" fmla="*/ 5389268 w 6254524"/>
              <a:gd name="connsiteY1922" fmla="*/ 3052528 h 5539721"/>
              <a:gd name="connsiteX1923" fmla="*/ 5398491 w 6254524"/>
              <a:gd name="connsiteY1923" fmla="*/ 3029470 h 5539721"/>
              <a:gd name="connsiteX1924" fmla="*/ 5361022 w 6254524"/>
              <a:gd name="connsiteY1924" fmla="*/ 3062328 h 5539721"/>
              <a:gd name="connsiteX1925" fmla="*/ 5384656 w 6254524"/>
              <a:gd name="connsiteY1925" fmla="*/ 3057716 h 5539721"/>
              <a:gd name="connsiteX1926" fmla="*/ 5323552 w 6254524"/>
              <a:gd name="connsiteY1926" fmla="*/ 3127467 h 5539721"/>
              <a:gd name="connsiteX1927" fmla="*/ 5356410 w 6254524"/>
              <a:gd name="connsiteY1927" fmla="*/ 3118244 h 5539721"/>
              <a:gd name="connsiteX1928" fmla="*/ 5361022 w 6254524"/>
              <a:gd name="connsiteY1928" fmla="*/ 3127467 h 5539721"/>
              <a:gd name="connsiteX1929" fmla="*/ 5328163 w 6254524"/>
              <a:gd name="connsiteY1929" fmla="*/ 3136690 h 5539721"/>
              <a:gd name="connsiteX1930" fmla="*/ 5248037 w 6254524"/>
              <a:gd name="connsiteY1930" fmla="*/ 3183383 h 5539721"/>
              <a:gd name="connsiteX1931" fmla="*/ 5276282 w 6254524"/>
              <a:gd name="connsiteY1931" fmla="*/ 3141302 h 5539721"/>
              <a:gd name="connsiteX1932" fmla="*/ 5261871 w 6254524"/>
              <a:gd name="connsiteY1932" fmla="*/ 3089997 h 5539721"/>
              <a:gd name="connsiteX1933" fmla="*/ 5229013 w 6254524"/>
              <a:gd name="connsiteY1933" fmla="*/ 3103832 h 5539721"/>
              <a:gd name="connsiteX1934" fmla="*/ 5238237 w 6254524"/>
              <a:gd name="connsiteY1934" fmla="*/ 3126890 h 5539721"/>
              <a:gd name="connsiteX1935" fmla="*/ 5223825 w 6254524"/>
              <a:gd name="connsiteY1935" fmla="*/ 3164360 h 5539721"/>
              <a:gd name="connsiteX1936" fmla="*/ 5152922 w 6254524"/>
              <a:gd name="connsiteY1936" fmla="*/ 3173583 h 5539721"/>
              <a:gd name="connsiteX1937" fmla="*/ 5096429 w 6254524"/>
              <a:gd name="connsiteY1937" fmla="*/ 3299827 h 5539721"/>
              <a:gd name="connsiteX1938" fmla="*/ 5087206 w 6254524"/>
              <a:gd name="connsiteY1938" fmla="*/ 3281380 h 5539721"/>
              <a:gd name="connsiteX1939" fmla="*/ 5110840 w 6254524"/>
              <a:gd name="connsiteY1939" fmla="*/ 3285992 h 5539721"/>
              <a:gd name="connsiteX1940" fmla="*/ 5134475 w 6254524"/>
              <a:gd name="connsiteY1940" fmla="*/ 3248522 h 5539721"/>
              <a:gd name="connsiteX1941" fmla="*/ 5035325 w 6254524"/>
              <a:gd name="connsiteY1941" fmla="*/ 3276768 h 5539721"/>
              <a:gd name="connsiteX1942" fmla="*/ 5058960 w 6254524"/>
              <a:gd name="connsiteY1942" fmla="*/ 3220852 h 5539721"/>
              <a:gd name="connsiteX1943" fmla="*/ 5016302 w 6254524"/>
              <a:gd name="connsiteY1943" fmla="*/ 3253710 h 5539721"/>
              <a:gd name="connsiteX1944" fmla="*/ 5025525 w 6254524"/>
              <a:gd name="connsiteY1944" fmla="*/ 3235264 h 5539721"/>
              <a:gd name="connsiteX1945" fmla="*/ 4959233 w 6254524"/>
              <a:gd name="connsiteY1945" fmla="*/ 3249098 h 5539721"/>
              <a:gd name="connsiteX1946" fmla="*/ 4987479 w 6254524"/>
              <a:gd name="connsiteY1946" fmla="*/ 3216241 h 5539721"/>
              <a:gd name="connsiteX1947" fmla="*/ 4963845 w 6254524"/>
              <a:gd name="connsiteY1947" fmla="*/ 3216241 h 5539721"/>
              <a:gd name="connsiteX1948" fmla="*/ 4996702 w 6254524"/>
              <a:gd name="connsiteY1948" fmla="*/ 3174159 h 5539721"/>
              <a:gd name="connsiteX1949" fmla="*/ 5015725 w 6254524"/>
              <a:gd name="connsiteY1949" fmla="*/ 3192606 h 5539721"/>
              <a:gd name="connsiteX1950" fmla="*/ 5058383 w 6254524"/>
              <a:gd name="connsiteY1950" fmla="*/ 3174159 h 5539721"/>
              <a:gd name="connsiteX1951" fmla="*/ 5091241 w 6254524"/>
              <a:gd name="connsiteY1951" fmla="*/ 3127467 h 5539721"/>
              <a:gd name="connsiteX1952" fmla="*/ 5067606 w 6254524"/>
              <a:gd name="connsiteY1952" fmla="*/ 3132078 h 5539721"/>
              <a:gd name="connsiteX1953" fmla="*/ 5053195 w 6254524"/>
              <a:gd name="connsiteY1953" fmla="*/ 3103832 h 5539721"/>
              <a:gd name="connsiteX1954" fmla="*/ 5109688 w 6254524"/>
              <a:gd name="connsiteY1954" fmla="*/ 3057139 h 5539721"/>
              <a:gd name="connsiteX1955" fmla="*/ 5128710 w 6254524"/>
              <a:gd name="connsiteY1955" fmla="*/ 3117667 h 5539721"/>
              <a:gd name="connsiteX1956" fmla="*/ 5152345 w 6254524"/>
              <a:gd name="connsiteY1956" fmla="*/ 3117667 h 5539721"/>
              <a:gd name="connsiteX1957" fmla="*/ 5171368 w 6254524"/>
              <a:gd name="connsiteY1957" fmla="*/ 3075586 h 5539721"/>
              <a:gd name="connsiteX1958" fmla="*/ 5223249 w 6254524"/>
              <a:gd name="connsiteY1958" fmla="*/ 3047339 h 5539721"/>
              <a:gd name="connsiteX1959" fmla="*/ 5237660 w 6254524"/>
              <a:gd name="connsiteY1959" fmla="*/ 3009870 h 5539721"/>
              <a:gd name="connsiteX1960" fmla="*/ 5214026 w 6254524"/>
              <a:gd name="connsiteY1960" fmla="*/ 3000647 h 5539721"/>
              <a:gd name="connsiteX1961" fmla="*/ 5256684 w 6254524"/>
              <a:gd name="connsiteY1961" fmla="*/ 2967789 h 5539721"/>
              <a:gd name="connsiteX1962" fmla="*/ 5256684 w 6254524"/>
              <a:gd name="connsiteY1962" fmla="*/ 2939543 h 5539721"/>
              <a:gd name="connsiteX1963" fmla="*/ 5294153 w 6254524"/>
              <a:gd name="connsiteY1963" fmla="*/ 2972400 h 5539721"/>
              <a:gd name="connsiteX1964" fmla="*/ 5402526 w 6254524"/>
              <a:gd name="connsiteY1964" fmla="*/ 2897462 h 5539721"/>
              <a:gd name="connsiteX1965" fmla="*/ 5402526 w 6254524"/>
              <a:gd name="connsiteY1965" fmla="*/ 2855380 h 5539721"/>
              <a:gd name="connsiteX1966" fmla="*/ 5359868 w 6254524"/>
              <a:gd name="connsiteY1966" fmla="*/ 2873827 h 5539721"/>
              <a:gd name="connsiteX1967" fmla="*/ 5355257 w 6254524"/>
              <a:gd name="connsiteY1967" fmla="*/ 2859992 h 5539721"/>
              <a:gd name="connsiteX1968" fmla="*/ 5374280 w 6254524"/>
              <a:gd name="connsiteY1968" fmla="*/ 2831746 h 5539721"/>
              <a:gd name="connsiteX1969" fmla="*/ 5341422 w 6254524"/>
              <a:gd name="connsiteY1969" fmla="*/ 2831746 h 5539721"/>
              <a:gd name="connsiteX1970" fmla="*/ 5350645 w 6254524"/>
              <a:gd name="connsiteY1970" fmla="*/ 2780441 h 5539721"/>
              <a:gd name="connsiteX1971" fmla="*/ 5369668 w 6254524"/>
              <a:gd name="connsiteY1971" fmla="*/ 2775830 h 5539721"/>
              <a:gd name="connsiteX1972" fmla="*/ 5416937 w 6254524"/>
              <a:gd name="connsiteY1972" fmla="*/ 2733749 h 5539721"/>
              <a:gd name="connsiteX1973" fmla="*/ 5483229 w 6254524"/>
              <a:gd name="connsiteY1973" fmla="*/ 2682444 h 5539721"/>
              <a:gd name="connsiteX1974" fmla="*/ 5582380 w 6254524"/>
              <a:gd name="connsiteY1974" fmla="*/ 2649587 h 5539721"/>
              <a:gd name="connsiteX1975" fmla="*/ 5667118 w 6254524"/>
              <a:gd name="connsiteY1975" fmla="*/ 2574648 h 5539721"/>
              <a:gd name="connsiteX1976" fmla="*/ 5615238 w 6254524"/>
              <a:gd name="connsiteY1976" fmla="*/ 2593094 h 5539721"/>
              <a:gd name="connsiteX1977" fmla="*/ 5619849 w 6254524"/>
              <a:gd name="connsiteY1977" fmla="*/ 2570036 h 5539721"/>
              <a:gd name="connsiteX1978" fmla="*/ 5582380 w 6254524"/>
              <a:gd name="connsiteY1978" fmla="*/ 2546978 h 5539721"/>
              <a:gd name="connsiteX1979" fmla="*/ 5606014 w 6254524"/>
              <a:gd name="connsiteY1979" fmla="*/ 2514120 h 5539721"/>
              <a:gd name="connsiteX1980" fmla="*/ 5573156 w 6254524"/>
              <a:gd name="connsiteY1980" fmla="*/ 2527955 h 5539721"/>
              <a:gd name="connsiteX1981" fmla="*/ 5549522 w 6254524"/>
              <a:gd name="connsiteY1981" fmla="*/ 2514120 h 5539721"/>
              <a:gd name="connsiteX1982" fmla="*/ 5544910 w 6254524"/>
              <a:gd name="connsiteY1982" fmla="*/ 2453592 h 5539721"/>
              <a:gd name="connsiteX1983" fmla="*/ 5620426 w 6254524"/>
              <a:gd name="connsiteY1983" fmla="*/ 2458204 h 5539721"/>
              <a:gd name="connsiteX1984" fmla="*/ 5709776 w 6254524"/>
              <a:gd name="connsiteY1984" fmla="*/ 2393065 h 5539721"/>
              <a:gd name="connsiteX1985" fmla="*/ 5733411 w 6254524"/>
              <a:gd name="connsiteY1985" fmla="*/ 2393065 h 5539721"/>
              <a:gd name="connsiteX1986" fmla="*/ 5818149 w 6254524"/>
              <a:gd name="connsiteY1986" fmla="*/ 2346372 h 5539721"/>
              <a:gd name="connsiteX1987" fmla="*/ 5837172 w 6254524"/>
              <a:gd name="connsiteY1987" fmla="*/ 2332537 h 5539721"/>
              <a:gd name="connsiteX1988" fmla="*/ 5964569 w 6254524"/>
              <a:gd name="connsiteY1988" fmla="*/ 2272009 h 5539721"/>
              <a:gd name="connsiteX1989" fmla="*/ 5992815 w 6254524"/>
              <a:gd name="connsiteY1989" fmla="*/ 2258174 h 5539721"/>
              <a:gd name="connsiteX1990" fmla="*/ 6054495 w 6254524"/>
              <a:gd name="connsiteY1990" fmla="*/ 2198223 h 5539721"/>
              <a:gd name="connsiteX1991" fmla="*/ 6054495 w 6254524"/>
              <a:gd name="connsiteY1991" fmla="*/ 2198223 h 5539721"/>
              <a:gd name="connsiteX1992" fmla="*/ 4937328 w 6254524"/>
              <a:gd name="connsiteY1992" fmla="*/ 2286421 h 5539721"/>
              <a:gd name="connsiteX1993" fmla="*/ 4965574 w 6254524"/>
              <a:gd name="connsiteY1993" fmla="*/ 2286421 h 5539721"/>
              <a:gd name="connsiteX1994" fmla="*/ 4941939 w 6254524"/>
              <a:gd name="connsiteY1994" fmla="*/ 2304867 h 5539721"/>
              <a:gd name="connsiteX1995" fmla="*/ 4937328 w 6254524"/>
              <a:gd name="connsiteY1995" fmla="*/ 2286421 h 5539721"/>
              <a:gd name="connsiteX1996" fmla="*/ 4937328 w 6254524"/>
              <a:gd name="connsiteY1996" fmla="*/ 2286421 h 5539721"/>
              <a:gd name="connsiteX1997" fmla="*/ 5408290 w 6254524"/>
              <a:gd name="connsiteY1997" fmla="*/ 1712849 h 5539721"/>
              <a:gd name="connsiteX1998" fmla="*/ 5389268 w 6254524"/>
              <a:gd name="connsiteY1998" fmla="*/ 1726684 h 5539721"/>
              <a:gd name="connsiteX1999" fmla="*/ 5408290 w 6254524"/>
              <a:gd name="connsiteY1999" fmla="*/ 1712849 h 5539721"/>
              <a:gd name="connsiteX2000" fmla="*/ 5408290 w 6254524"/>
              <a:gd name="connsiteY2000" fmla="*/ 1712849 h 5539721"/>
              <a:gd name="connsiteX2001" fmla="*/ 5031289 w 6254524"/>
              <a:gd name="connsiteY2001" fmla="*/ 1479385 h 5539721"/>
              <a:gd name="connsiteX2002" fmla="*/ 5016878 w 6254524"/>
              <a:gd name="connsiteY2002" fmla="*/ 1497832 h 5539721"/>
              <a:gd name="connsiteX2003" fmla="*/ 5031289 w 6254524"/>
              <a:gd name="connsiteY2003" fmla="*/ 1479385 h 5539721"/>
              <a:gd name="connsiteX2004" fmla="*/ 5031289 w 6254524"/>
              <a:gd name="connsiteY2004" fmla="*/ 1479385 h 5539721"/>
              <a:gd name="connsiteX2005" fmla="*/ 5003044 w 6254524"/>
              <a:gd name="connsiteY2005" fmla="*/ 1077597 h 5539721"/>
              <a:gd name="connsiteX2006" fmla="*/ 4993820 w 6254524"/>
              <a:gd name="connsiteY2006" fmla="*/ 1091432 h 5539721"/>
              <a:gd name="connsiteX2007" fmla="*/ 5003044 w 6254524"/>
              <a:gd name="connsiteY2007" fmla="*/ 1077597 h 5539721"/>
              <a:gd name="connsiteX2008" fmla="*/ 5003044 w 6254524"/>
              <a:gd name="connsiteY2008" fmla="*/ 1077597 h 5539721"/>
              <a:gd name="connsiteX2009" fmla="*/ 4970186 w 6254524"/>
              <a:gd name="connsiteY2009" fmla="*/ 1805658 h 5539721"/>
              <a:gd name="connsiteX2010" fmla="*/ 4941939 w 6254524"/>
              <a:gd name="connsiteY2010" fmla="*/ 1810270 h 5539721"/>
              <a:gd name="connsiteX2011" fmla="*/ 4970186 w 6254524"/>
              <a:gd name="connsiteY2011" fmla="*/ 1805658 h 5539721"/>
              <a:gd name="connsiteX2012" fmla="*/ 4970186 w 6254524"/>
              <a:gd name="connsiteY2012" fmla="*/ 1805658 h 5539721"/>
              <a:gd name="connsiteX2013" fmla="*/ 4852012 w 6254524"/>
              <a:gd name="connsiteY2013" fmla="*/ 1558359 h 5539721"/>
              <a:gd name="connsiteX2014" fmla="*/ 4776497 w 6254524"/>
              <a:gd name="connsiteY2014" fmla="*/ 1586606 h 5539721"/>
              <a:gd name="connsiteX2015" fmla="*/ 4852012 w 6254524"/>
              <a:gd name="connsiteY2015" fmla="*/ 1558359 h 5539721"/>
              <a:gd name="connsiteX2016" fmla="*/ 4852012 w 6254524"/>
              <a:gd name="connsiteY2016" fmla="*/ 1558359 h 5539721"/>
              <a:gd name="connsiteX2017" fmla="*/ 966713 w 6254524"/>
              <a:gd name="connsiteY2017" fmla="*/ 1068374 h 5539721"/>
              <a:gd name="connsiteX2018" fmla="*/ 999571 w 6254524"/>
              <a:gd name="connsiteY2018" fmla="*/ 1045315 h 5539721"/>
              <a:gd name="connsiteX2019" fmla="*/ 966713 w 6254524"/>
              <a:gd name="connsiteY2019" fmla="*/ 1068374 h 5539721"/>
              <a:gd name="connsiteX2020" fmla="*/ 966713 w 6254524"/>
              <a:gd name="connsiteY2020" fmla="*/ 1068374 h 5539721"/>
              <a:gd name="connsiteX2021" fmla="*/ 730943 w 6254524"/>
              <a:gd name="connsiteY2021" fmla="*/ 2216670 h 5539721"/>
              <a:gd name="connsiteX2022" fmla="*/ 749966 w 6254524"/>
              <a:gd name="connsiteY2022" fmla="*/ 2123284 h 5539721"/>
              <a:gd name="connsiteX2023" fmla="*/ 782824 w 6254524"/>
              <a:gd name="connsiteY2023" fmla="*/ 2127896 h 5539721"/>
              <a:gd name="connsiteX2024" fmla="*/ 730943 w 6254524"/>
              <a:gd name="connsiteY2024" fmla="*/ 2216670 h 5539721"/>
              <a:gd name="connsiteX2025" fmla="*/ 730943 w 6254524"/>
              <a:gd name="connsiteY2025" fmla="*/ 2216670 h 5539721"/>
              <a:gd name="connsiteX2026" fmla="*/ 1084886 w 6254524"/>
              <a:gd name="connsiteY2026" fmla="*/ 2370583 h 5539721"/>
              <a:gd name="connsiteX2027" fmla="*/ 1056640 w 6254524"/>
              <a:gd name="connsiteY2027" fmla="*/ 2352136 h 5539721"/>
              <a:gd name="connsiteX2028" fmla="*/ 1136767 w 6254524"/>
              <a:gd name="connsiteY2028" fmla="*/ 2272586 h 5539721"/>
              <a:gd name="connsiteX2029" fmla="*/ 1084886 w 6254524"/>
              <a:gd name="connsiteY2029" fmla="*/ 2370583 h 5539721"/>
              <a:gd name="connsiteX2030" fmla="*/ 1084886 w 6254524"/>
              <a:gd name="connsiteY2030" fmla="*/ 2370583 h 5539721"/>
              <a:gd name="connsiteX2031" fmla="*/ 1136767 w 6254524"/>
              <a:gd name="connsiteY2031" fmla="*/ 2417276 h 5539721"/>
              <a:gd name="connsiteX2032" fmla="*/ 1155790 w 6254524"/>
              <a:gd name="connsiteY2032" fmla="*/ 2403441 h 5539721"/>
              <a:gd name="connsiteX2033" fmla="*/ 1136767 w 6254524"/>
              <a:gd name="connsiteY2033" fmla="*/ 2417276 h 5539721"/>
              <a:gd name="connsiteX2034" fmla="*/ 1136767 w 6254524"/>
              <a:gd name="connsiteY2034" fmla="*/ 2417276 h 5539721"/>
              <a:gd name="connsiteX2035" fmla="*/ 1165013 w 6254524"/>
              <a:gd name="connsiteY2035" fmla="*/ 2394217 h 5539721"/>
              <a:gd name="connsiteX2036" fmla="*/ 1160401 w 6254524"/>
              <a:gd name="connsiteY2036" fmla="*/ 2375771 h 5539721"/>
              <a:gd name="connsiteX2037" fmla="*/ 1184037 w 6254524"/>
              <a:gd name="connsiteY2037" fmla="*/ 2371159 h 5539721"/>
              <a:gd name="connsiteX2038" fmla="*/ 1165013 w 6254524"/>
              <a:gd name="connsiteY2038" fmla="*/ 2394217 h 5539721"/>
              <a:gd name="connsiteX2039" fmla="*/ 1165013 w 6254524"/>
              <a:gd name="connsiteY2039" fmla="*/ 2394217 h 5539721"/>
              <a:gd name="connsiteX2040" fmla="*/ 896386 w 6254524"/>
              <a:gd name="connsiteY2040" fmla="*/ 3546549 h 5539721"/>
              <a:gd name="connsiteX2041" fmla="*/ 924632 w 6254524"/>
              <a:gd name="connsiteY2041" fmla="*/ 3523491 h 5539721"/>
              <a:gd name="connsiteX2042" fmla="*/ 896386 w 6254524"/>
              <a:gd name="connsiteY2042" fmla="*/ 3546549 h 5539721"/>
              <a:gd name="connsiteX2043" fmla="*/ 896386 w 6254524"/>
              <a:gd name="connsiteY2043" fmla="*/ 3546549 h 5539721"/>
              <a:gd name="connsiteX2044" fmla="*/ 806459 w 6254524"/>
              <a:gd name="connsiteY2044" fmla="*/ 3761566 h 5539721"/>
              <a:gd name="connsiteX2045" fmla="*/ 806459 w 6254524"/>
              <a:gd name="connsiteY2045" fmla="*/ 3784624 h 5539721"/>
              <a:gd name="connsiteX2046" fmla="*/ 792048 w 6254524"/>
              <a:gd name="connsiteY2046" fmla="*/ 3780013 h 5539721"/>
              <a:gd name="connsiteX2047" fmla="*/ 806459 w 6254524"/>
              <a:gd name="connsiteY2047" fmla="*/ 3761566 h 5539721"/>
              <a:gd name="connsiteX2048" fmla="*/ 806459 w 6254524"/>
              <a:gd name="connsiteY2048" fmla="*/ 3761566 h 5539721"/>
              <a:gd name="connsiteX2049" fmla="*/ 797235 w 6254524"/>
              <a:gd name="connsiteY2049" fmla="*/ 3826705 h 5539721"/>
              <a:gd name="connsiteX2050" fmla="*/ 792624 w 6254524"/>
              <a:gd name="connsiteY2050" fmla="*/ 3798459 h 5539721"/>
              <a:gd name="connsiteX2051" fmla="*/ 887163 w 6254524"/>
              <a:gd name="connsiteY2051" fmla="*/ 3770213 h 5539721"/>
              <a:gd name="connsiteX2052" fmla="*/ 797235 w 6254524"/>
              <a:gd name="connsiteY2052" fmla="*/ 3826705 h 5539721"/>
              <a:gd name="connsiteX2053" fmla="*/ 797235 w 6254524"/>
              <a:gd name="connsiteY2053" fmla="*/ 3826705 h 5539721"/>
              <a:gd name="connsiteX2054" fmla="*/ 924632 w 6254524"/>
              <a:gd name="connsiteY2054" fmla="*/ 3822094 h 5539721"/>
              <a:gd name="connsiteX2055" fmla="*/ 910221 w 6254524"/>
              <a:gd name="connsiteY2055" fmla="*/ 3799035 h 5539721"/>
              <a:gd name="connsiteX2056" fmla="*/ 900997 w 6254524"/>
              <a:gd name="connsiteY2056" fmla="*/ 3799035 h 5539721"/>
              <a:gd name="connsiteX2057" fmla="*/ 943655 w 6254524"/>
              <a:gd name="connsiteY2057" fmla="*/ 3803647 h 5539721"/>
              <a:gd name="connsiteX2058" fmla="*/ 924632 w 6254524"/>
              <a:gd name="connsiteY2058" fmla="*/ 3822094 h 5539721"/>
              <a:gd name="connsiteX2059" fmla="*/ 924632 w 6254524"/>
              <a:gd name="connsiteY2059" fmla="*/ 3822094 h 5539721"/>
              <a:gd name="connsiteX2060" fmla="*/ 1141379 w 6254524"/>
              <a:gd name="connsiteY2060" fmla="*/ 3835929 h 5539721"/>
              <a:gd name="connsiteX2061" fmla="*/ 1080275 w 6254524"/>
              <a:gd name="connsiteY2061" fmla="*/ 3891844 h 5539721"/>
              <a:gd name="connsiteX2062" fmla="*/ 1141379 w 6254524"/>
              <a:gd name="connsiteY2062" fmla="*/ 3835929 h 5539721"/>
              <a:gd name="connsiteX2063" fmla="*/ 1141379 w 6254524"/>
              <a:gd name="connsiteY2063" fmla="*/ 3835929 h 5539721"/>
              <a:gd name="connsiteX2064" fmla="*/ 905609 w 6254524"/>
              <a:gd name="connsiteY2064" fmla="*/ 4097638 h 5539721"/>
              <a:gd name="connsiteX2065" fmla="*/ 929243 w 6254524"/>
              <a:gd name="connsiteY2065" fmla="*/ 4069392 h 5539721"/>
              <a:gd name="connsiteX2066" fmla="*/ 905609 w 6254524"/>
              <a:gd name="connsiteY2066" fmla="*/ 4097638 h 5539721"/>
              <a:gd name="connsiteX2067" fmla="*/ 905609 w 6254524"/>
              <a:gd name="connsiteY2067" fmla="*/ 4097638 h 5539721"/>
              <a:gd name="connsiteX2068" fmla="*/ 900997 w 6254524"/>
              <a:gd name="connsiteY2068" fmla="*/ 4167390 h 5539721"/>
              <a:gd name="connsiteX2069" fmla="*/ 929243 w 6254524"/>
              <a:gd name="connsiteY2069" fmla="*/ 4153555 h 5539721"/>
              <a:gd name="connsiteX2070" fmla="*/ 900997 w 6254524"/>
              <a:gd name="connsiteY2070" fmla="*/ 4167390 h 5539721"/>
              <a:gd name="connsiteX2071" fmla="*/ 900997 w 6254524"/>
              <a:gd name="connsiteY2071" fmla="*/ 4167390 h 5539721"/>
              <a:gd name="connsiteX2072" fmla="*/ 929243 w 6254524"/>
              <a:gd name="connsiteY2072" fmla="*/ 4106862 h 5539721"/>
              <a:gd name="connsiteX2073" fmla="*/ 924632 w 6254524"/>
              <a:gd name="connsiteY2073" fmla="*/ 4102250 h 5539721"/>
              <a:gd name="connsiteX2074" fmla="*/ 981124 w 6254524"/>
              <a:gd name="connsiteY2074" fmla="*/ 4064781 h 5539721"/>
              <a:gd name="connsiteX2075" fmla="*/ 929243 w 6254524"/>
              <a:gd name="connsiteY2075" fmla="*/ 4106862 h 5539721"/>
              <a:gd name="connsiteX2076" fmla="*/ 929243 w 6254524"/>
              <a:gd name="connsiteY2076" fmla="*/ 4106862 h 5539721"/>
              <a:gd name="connsiteX2077" fmla="*/ 985736 w 6254524"/>
              <a:gd name="connsiteY2077" fmla="*/ 4228494 h 5539721"/>
              <a:gd name="connsiteX2078" fmla="*/ 1009371 w 6254524"/>
              <a:gd name="connsiteY2078" fmla="*/ 4214659 h 5539721"/>
              <a:gd name="connsiteX2079" fmla="*/ 985736 w 6254524"/>
              <a:gd name="connsiteY2079" fmla="*/ 4228494 h 5539721"/>
              <a:gd name="connsiteX2080" fmla="*/ 985736 w 6254524"/>
              <a:gd name="connsiteY2080" fmla="*/ 4228494 h 5539721"/>
              <a:gd name="connsiteX2081" fmla="*/ 948267 w 6254524"/>
              <a:gd name="connsiteY2081" fmla="*/ 4162778 h 5539721"/>
              <a:gd name="connsiteX2082" fmla="*/ 939044 w 6254524"/>
              <a:gd name="connsiteY2082" fmla="*/ 4148943 h 5539721"/>
              <a:gd name="connsiteX2083" fmla="*/ 990924 w 6254524"/>
              <a:gd name="connsiteY2083" fmla="*/ 4106862 h 5539721"/>
              <a:gd name="connsiteX2084" fmla="*/ 1033581 w 6254524"/>
              <a:gd name="connsiteY2084" fmla="*/ 4088415 h 5539721"/>
              <a:gd name="connsiteX2085" fmla="*/ 948267 w 6254524"/>
              <a:gd name="connsiteY2085" fmla="*/ 4162778 h 5539721"/>
              <a:gd name="connsiteX2086" fmla="*/ 948267 w 6254524"/>
              <a:gd name="connsiteY2086" fmla="*/ 4162778 h 5539721"/>
              <a:gd name="connsiteX2087" fmla="*/ 1013983 w 6254524"/>
              <a:gd name="connsiteY2087" fmla="*/ 4046334 h 5539721"/>
              <a:gd name="connsiteX2088" fmla="*/ 994959 w 6254524"/>
              <a:gd name="connsiteY2088" fmla="*/ 4064781 h 5539721"/>
              <a:gd name="connsiteX2089" fmla="*/ 1013983 w 6254524"/>
              <a:gd name="connsiteY2089" fmla="*/ 4046334 h 5539721"/>
              <a:gd name="connsiteX2090" fmla="*/ 1013983 w 6254524"/>
              <a:gd name="connsiteY2090" fmla="*/ 4046334 h 5539721"/>
              <a:gd name="connsiteX2091" fmla="*/ 948267 w 6254524"/>
              <a:gd name="connsiteY2091" fmla="*/ 4055557 h 5539721"/>
              <a:gd name="connsiteX2092" fmla="*/ 1033005 w 6254524"/>
              <a:gd name="connsiteY2092" fmla="*/ 3990418 h 5539721"/>
              <a:gd name="connsiteX2093" fmla="*/ 948267 w 6254524"/>
              <a:gd name="connsiteY2093" fmla="*/ 4055557 h 5539721"/>
              <a:gd name="connsiteX2094" fmla="*/ 948267 w 6254524"/>
              <a:gd name="connsiteY2094" fmla="*/ 4055557 h 5539721"/>
              <a:gd name="connsiteX2095" fmla="*/ 1052028 w 6254524"/>
              <a:gd name="connsiteY2095" fmla="*/ 3845728 h 5539721"/>
              <a:gd name="connsiteX2096" fmla="*/ 1127544 w 6254524"/>
              <a:gd name="connsiteY2096" fmla="*/ 3827282 h 5539721"/>
              <a:gd name="connsiteX2097" fmla="*/ 1066440 w 6254524"/>
              <a:gd name="connsiteY2097" fmla="*/ 3860139 h 5539721"/>
              <a:gd name="connsiteX2098" fmla="*/ 1052028 w 6254524"/>
              <a:gd name="connsiteY2098" fmla="*/ 3845728 h 5539721"/>
              <a:gd name="connsiteX2099" fmla="*/ 1052028 w 6254524"/>
              <a:gd name="connsiteY2099" fmla="*/ 3845728 h 5539721"/>
              <a:gd name="connsiteX2100" fmla="*/ 1122356 w 6254524"/>
              <a:gd name="connsiteY2100" fmla="*/ 3943725 h 5539721"/>
              <a:gd name="connsiteX2101" fmla="*/ 1075087 w 6254524"/>
              <a:gd name="connsiteY2101" fmla="*/ 3948337 h 5539721"/>
              <a:gd name="connsiteX2102" fmla="*/ 1150602 w 6254524"/>
              <a:gd name="connsiteY2102" fmla="*/ 3901644 h 5539721"/>
              <a:gd name="connsiteX2103" fmla="*/ 1122356 w 6254524"/>
              <a:gd name="connsiteY2103" fmla="*/ 3943725 h 5539721"/>
              <a:gd name="connsiteX2104" fmla="*/ 1122356 w 6254524"/>
              <a:gd name="connsiteY2104" fmla="*/ 3943725 h 5539721"/>
              <a:gd name="connsiteX2105" fmla="*/ 1145990 w 6254524"/>
              <a:gd name="connsiteY2105" fmla="*/ 4400854 h 5539721"/>
              <a:gd name="connsiteX2106" fmla="*/ 1155214 w 6254524"/>
              <a:gd name="connsiteY2106" fmla="*/ 4387019 h 5539721"/>
              <a:gd name="connsiteX2107" fmla="*/ 1169625 w 6254524"/>
              <a:gd name="connsiteY2107" fmla="*/ 4405465 h 5539721"/>
              <a:gd name="connsiteX2108" fmla="*/ 1145990 w 6254524"/>
              <a:gd name="connsiteY2108" fmla="*/ 4400854 h 5539721"/>
              <a:gd name="connsiteX2109" fmla="*/ 1145990 w 6254524"/>
              <a:gd name="connsiteY2109" fmla="*/ 4400854 h 5539721"/>
              <a:gd name="connsiteX2110" fmla="*/ 1273387 w 6254524"/>
              <a:gd name="connsiteY2110" fmla="*/ 4363384 h 5539721"/>
              <a:gd name="connsiteX2111" fmla="*/ 1264163 w 6254524"/>
              <a:gd name="connsiteY2111" fmla="*/ 4349549 h 5539721"/>
              <a:gd name="connsiteX2112" fmla="*/ 1292409 w 6254524"/>
              <a:gd name="connsiteY2112" fmla="*/ 4349549 h 5539721"/>
              <a:gd name="connsiteX2113" fmla="*/ 1273387 w 6254524"/>
              <a:gd name="connsiteY2113" fmla="*/ 4363384 h 5539721"/>
              <a:gd name="connsiteX2114" fmla="*/ 1273387 w 6254524"/>
              <a:gd name="connsiteY2114" fmla="*/ 4363384 h 5539721"/>
              <a:gd name="connsiteX2115" fmla="*/ 1348902 w 6254524"/>
              <a:gd name="connsiteY2115" fmla="*/ 4316691 h 5539721"/>
              <a:gd name="connsiteX2116" fmla="*/ 1334491 w 6254524"/>
              <a:gd name="connsiteY2116" fmla="*/ 4302856 h 5539721"/>
              <a:gd name="connsiteX2117" fmla="*/ 1353513 w 6254524"/>
              <a:gd name="connsiteY2117" fmla="*/ 4307468 h 5539721"/>
              <a:gd name="connsiteX2118" fmla="*/ 1348902 w 6254524"/>
              <a:gd name="connsiteY2118" fmla="*/ 4316691 h 5539721"/>
              <a:gd name="connsiteX2119" fmla="*/ 1348902 w 6254524"/>
              <a:gd name="connsiteY2119" fmla="*/ 4316691 h 5539721"/>
              <a:gd name="connsiteX2120" fmla="*/ 1221506 w 6254524"/>
              <a:gd name="connsiteY2120" fmla="*/ 4779007 h 5539721"/>
              <a:gd name="connsiteX2121" fmla="*/ 1212282 w 6254524"/>
              <a:gd name="connsiteY2121" fmla="*/ 4769784 h 5539721"/>
              <a:gd name="connsiteX2122" fmla="*/ 1235917 w 6254524"/>
              <a:gd name="connsiteY2122" fmla="*/ 4751337 h 5539721"/>
              <a:gd name="connsiteX2123" fmla="*/ 1221506 w 6254524"/>
              <a:gd name="connsiteY2123" fmla="*/ 4779007 h 5539721"/>
              <a:gd name="connsiteX2124" fmla="*/ 1221506 w 6254524"/>
              <a:gd name="connsiteY2124" fmla="*/ 4779007 h 5539721"/>
              <a:gd name="connsiteX2125" fmla="*/ 1546625 w 6254524"/>
              <a:gd name="connsiteY2125" fmla="*/ 4186413 h 5539721"/>
              <a:gd name="connsiteX2126" fmla="*/ 1518380 w 6254524"/>
              <a:gd name="connsiteY2126" fmla="*/ 4204859 h 5539721"/>
              <a:gd name="connsiteX2127" fmla="*/ 1503968 w 6254524"/>
              <a:gd name="connsiteY2127" fmla="*/ 4191024 h 5539721"/>
              <a:gd name="connsiteX2128" fmla="*/ 1546625 w 6254524"/>
              <a:gd name="connsiteY2128" fmla="*/ 4186413 h 5539721"/>
              <a:gd name="connsiteX2129" fmla="*/ 1546625 w 6254524"/>
              <a:gd name="connsiteY2129" fmla="*/ 4186413 h 5539721"/>
              <a:gd name="connsiteX2130" fmla="*/ 1396171 w 6254524"/>
              <a:gd name="connsiteY2130" fmla="*/ 4275186 h 5539721"/>
              <a:gd name="connsiteX2131" fmla="*/ 1386948 w 6254524"/>
              <a:gd name="connsiteY2131" fmla="*/ 4293633 h 5539721"/>
              <a:gd name="connsiteX2132" fmla="*/ 1363314 w 6254524"/>
              <a:gd name="connsiteY2132" fmla="*/ 4289021 h 5539721"/>
              <a:gd name="connsiteX2133" fmla="*/ 1400783 w 6254524"/>
              <a:gd name="connsiteY2133" fmla="*/ 4275186 h 5539721"/>
              <a:gd name="connsiteX2134" fmla="*/ 1396171 w 6254524"/>
              <a:gd name="connsiteY2134" fmla="*/ 4275186 h 5539721"/>
              <a:gd name="connsiteX2135" fmla="*/ 1396171 w 6254524"/>
              <a:gd name="connsiteY2135" fmla="*/ 4275186 h 5539721"/>
              <a:gd name="connsiteX2136" fmla="*/ 1438253 w 6254524"/>
              <a:gd name="connsiteY2136" fmla="*/ 4265387 h 5539721"/>
              <a:gd name="connsiteX2137" fmla="*/ 1419229 w 6254524"/>
              <a:gd name="connsiteY2137" fmla="*/ 4265387 h 5539721"/>
              <a:gd name="connsiteX2138" fmla="*/ 1395595 w 6254524"/>
              <a:gd name="connsiteY2138" fmla="*/ 4227917 h 5539721"/>
              <a:gd name="connsiteX2139" fmla="*/ 1419229 w 6254524"/>
              <a:gd name="connsiteY2139" fmla="*/ 4223305 h 5539721"/>
              <a:gd name="connsiteX2140" fmla="*/ 1423841 w 6254524"/>
              <a:gd name="connsiteY2140" fmla="*/ 4227917 h 5539721"/>
              <a:gd name="connsiteX2141" fmla="*/ 1452088 w 6254524"/>
              <a:gd name="connsiteY2141" fmla="*/ 4232529 h 5539721"/>
              <a:gd name="connsiteX2142" fmla="*/ 1438253 w 6254524"/>
              <a:gd name="connsiteY2142" fmla="*/ 4265387 h 5539721"/>
              <a:gd name="connsiteX2143" fmla="*/ 1438253 w 6254524"/>
              <a:gd name="connsiteY2143" fmla="*/ 4265387 h 5539721"/>
              <a:gd name="connsiteX2144" fmla="*/ 1457275 w 6254524"/>
              <a:gd name="connsiteY2144" fmla="*/ 4204859 h 5539721"/>
              <a:gd name="connsiteX2145" fmla="*/ 1452664 w 6254524"/>
              <a:gd name="connsiteY2145" fmla="*/ 4214082 h 5539721"/>
              <a:gd name="connsiteX2146" fmla="*/ 1452664 w 6254524"/>
              <a:gd name="connsiteY2146" fmla="*/ 4200247 h 5539721"/>
              <a:gd name="connsiteX2147" fmla="*/ 1490133 w 6254524"/>
              <a:gd name="connsiteY2147" fmla="*/ 4228494 h 5539721"/>
              <a:gd name="connsiteX2148" fmla="*/ 1471110 w 6254524"/>
              <a:gd name="connsiteY2148" fmla="*/ 4237717 h 5539721"/>
              <a:gd name="connsiteX2149" fmla="*/ 1457275 w 6254524"/>
              <a:gd name="connsiteY2149" fmla="*/ 4204859 h 5539721"/>
              <a:gd name="connsiteX2150" fmla="*/ 1457275 w 6254524"/>
              <a:gd name="connsiteY2150" fmla="*/ 4204859 h 5539721"/>
              <a:gd name="connsiteX2151" fmla="*/ 1495322 w 6254524"/>
              <a:gd name="connsiteY2151" fmla="*/ 4480404 h 5539721"/>
              <a:gd name="connsiteX2152" fmla="*/ 1495322 w 6254524"/>
              <a:gd name="connsiteY2152" fmla="*/ 4461958 h 5539721"/>
              <a:gd name="connsiteX2153" fmla="*/ 1476298 w 6254524"/>
              <a:gd name="connsiteY2153" fmla="*/ 4457346 h 5539721"/>
              <a:gd name="connsiteX2154" fmla="*/ 1532791 w 6254524"/>
              <a:gd name="connsiteY2154" fmla="*/ 4443511 h 5539721"/>
              <a:gd name="connsiteX2155" fmla="*/ 1551814 w 6254524"/>
              <a:gd name="connsiteY2155" fmla="*/ 4443511 h 5539721"/>
              <a:gd name="connsiteX2156" fmla="*/ 1556426 w 6254524"/>
              <a:gd name="connsiteY2156" fmla="*/ 4457346 h 5539721"/>
              <a:gd name="connsiteX2157" fmla="*/ 1495322 w 6254524"/>
              <a:gd name="connsiteY2157" fmla="*/ 4480404 h 5539721"/>
              <a:gd name="connsiteX2158" fmla="*/ 1495322 w 6254524"/>
              <a:gd name="connsiteY2158" fmla="*/ 4480404 h 5539721"/>
              <a:gd name="connsiteX2159" fmla="*/ 2253935 w 6254524"/>
              <a:gd name="connsiteY2159" fmla="*/ 736913 h 5539721"/>
              <a:gd name="connsiteX2160" fmla="*/ 2230300 w 6254524"/>
              <a:gd name="connsiteY2160" fmla="*/ 732301 h 5539721"/>
              <a:gd name="connsiteX2161" fmla="*/ 2253935 w 6254524"/>
              <a:gd name="connsiteY2161" fmla="*/ 736913 h 5539721"/>
              <a:gd name="connsiteX2162" fmla="*/ 2253935 w 6254524"/>
              <a:gd name="connsiteY2162" fmla="*/ 736913 h 5539721"/>
              <a:gd name="connsiteX2163" fmla="*/ 2216465 w 6254524"/>
              <a:gd name="connsiteY2163" fmla="*/ 4914474 h 5539721"/>
              <a:gd name="connsiteX2164" fmla="*/ 2395742 w 6254524"/>
              <a:gd name="connsiteY2164" fmla="*/ 4802642 h 5539721"/>
              <a:gd name="connsiteX2165" fmla="*/ 2410154 w 6254524"/>
              <a:gd name="connsiteY2165" fmla="*/ 4807254 h 5539721"/>
              <a:gd name="connsiteX2166" fmla="*/ 2216465 w 6254524"/>
              <a:gd name="connsiteY2166" fmla="*/ 4914474 h 5539721"/>
              <a:gd name="connsiteX2167" fmla="*/ 2216465 w 6254524"/>
              <a:gd name="connsiteY2167" fmla="*/ 4914474 h 5539721"/>
              <a:gd name="connsiteX2168" fmla="*/ 2419377 w 6254524"/>
              <a:gd name="connsiteY2168" fmla="*/ 4545543 h 5539721"/>
              <a:gd name="connsiteX2169" fmla="*/ 2419377 w 6254524"/>
              <a:gd name="connsiteY2169" fmla="*/ 4531708 h 5539721"/>
              <a:gd name="connsiteX2170" fmla="*/ 2447623 w 6254524"/>
              <a:gd name="connsiteY2170" fmla="*/ 4536320 h 5539721"/>
              <a:gd name="connsiteX2171" fmla="*/ 2419377 w 6254524"/>
              <a:gd name="connsiteY2171" fmla="*/ 4545543 h 5539721"/>
              <a:gd name="connsiteX2172" fmla="*/ 2419377 w 6254524"/>
              <a:gd name="connsiteY2172" fmla="*/ 4545543 h 5539721"/>
              <a:gd name="connsiteX2173" fmla="*/ 2541586 w 6254524"/>
              <a:gd name="connsiteY2173" fmla="*/ 938095 h 5539721"/>
              <a:gd name="connsiteX2174" fmla="*/ 2800990 w 6254524"/>
              <a:gd name="connsiteY2174" fmla="*/ 746712 h 5539721"/>
              <a:gd name="connsiteX2175" fmla="*/ 2913975 w 6254524"/>
              <a:gd name="connsiteY2175" fmla="*/ 695408 h 5539721"/>
              <a:gd name="connsiteX2176" fmla="*/ 2932997 w 6254524"/>
              <a:gd name="connsiteY2176" fmla="*/ 723654 h 5539721"/>
              <a:gd name="connsiteX2177" fmla="*/ 2749109 w 6254524"/>
              <a:gd name="connsiteY2177" fmla="*/ 891402 h 5539721"/>
              <a:gd name="connsiteX2178" fmla="*/ 2541586 w 6254524"/>
              <a:gd name="connsiteY2178" fmla="*/ 938095 h 5539721"/>
              <a:gd name="connsiteX2179" fmla="*/ 2541586 w 6254524"/>
              <a:gd name="connsiteY2179" fmla="*/ 938095 h 5539721"/>
              <a:gd name="connsiteX2180" fmla="*/ 2626900 w 6254524"/>
              <a:gd name="connsiteY2180" fmla="*/ 4853370 h 5539721"/>
              <a:gd name="connsiteX2181" fmla="*/ 2655147 w 6254524"/>
              <a:gd name="connsiteY2181" fmla="*/ 4848758 h 5539721"/>
              <a:gd name="connsiteX2182" fmla="*/ 2626900 w 6254524"/>
              <a:gd name="connsiteY2182" fmla="*/ 4853370 h 5539721"/>
              <a:gd name="connsiteX2183" fmla="*/ 2626900 w 6254524"/>
              <a:gd name="connsiteY2183" fmla="*/ 4853370 h 5539721"/>
              <a:gd name="connsiteX2184" fmla="*/ 3140521 w 6254524"/>
              <a:gd name="connsiteY2184" fmla="*/ 4615871 h 5539721"/>
              <a:gd name="connsiteX2185" fmla="*/ 3140521 w 6254524"/>
              <a:gd name="connsiteY2185" fmla="*/ 4638929 h 5539721"/>
              <a:gd name="connsiteX2186" fmla="*/ 3003901 w 6254524"/>
              <a:gd name="connsiteY2186" fmla="*/ 4676398 h 5539721"/>
              <a:gd name="connsiteX2187" fmla="*/ 2989490 w 6254524"/>
              <a:gd name="connsiteY2187" fmla="*/ 4657952 h 5539721"/>
              <a:gd name="connsiteX2188" fmla="*/ 2909363 w 6254524"/>
              <a:gd name="connsiteY2188" fmla="*/ 4681010 h 5539721"/>
              <a:gd name="connsiteX2189" fmla="*/ 2900140 w 6254524"/>
              <a:gd name="connsiteY2189" fmla="*/ 4709256 h 5539721"/>
              <a:gd name="connsiteX2190" fmla="*/ 2928386 w 6254524"/>
              <a:gd name="connsiteY2190" fmla="*/ 4704644 h 5539721"/>
              <a:gd name="connsiteX2191" fmla="*/ 2913975 w 6254524"/>
              <a:gd name="connsiteY2191" fmla="*/ 4713868 h 5539721"/>
              <a:gd name="connsiteX2192" fmla="*/ 3026959 w 6254524"/>
              <a:gd name="connsiteY2192" fmla="*/ 4695421 h 5539721"/>
              <a:gd name="connsiteX2193" fmla="*/ 3022348 w 6254524"/>
              <a:gd name="connsiteY2193" fmla="*/ 4713868 h 5539721"/>
              <a:gd name="connsiteX2194" fmla="*/ 2909363 w 6254524"/>
              <a:gd name="connsiteY2194" fmla="*/ 4751337 h 5539721"/>
              <a:gd name="connsiteX2195" fmla="*/ 2744497 w 6254524"/>
              <a:gd name="connsiteY2195" fmla="*/ 4769784 h 5539721"/>
              <a:gd name="connsiteX2196" fmla="*/ 2763520 w 6254524"/>
              <a:gd name="connsiteY2196" fmla="*/ 4774396 h 5539721"/>
              <a:gd name="connsiteX2197" fmla="*/ 2678781 w 6254524"/>
              <a:gd name="connsiteY2197" fmla="*/ 4811865 h 5539721"/>
              <a:gd name="connsiteX2198" fmla="*/ 2702416 w 6254524"/>
              <a:gd name="connsiteY2198" fmla="*/ 4769784 h 5539721"/>
              <a:gd name="connsiteX2199" fmla="*/ 2678781 w 6254524"/>
              <a:gd name="connsiteY2199" fmla="*/ 4760561 h 5539721"/>
              <a:gd name="connsiteX2200" fmla="*/ 2777932 w 6254524"/>
              <a:gd name="connsiteY2200" fmla="*/ 4742114 h 5539721"/>
              <a:gd name="connsiteX2201" fmla="*/ 2881693 w 6254524"/>
              <a:gd name="connsiteY2201" fmla="*/ 4713868 h 5539721"/>
              <a:gd name="connsiteX2202" fmla="*/ 2877081 w 6254524"/>
              <a:gd name="connsiteY2202" fmla="*/ 4695421 h 5539721"/>
              <a:gd name="connsiteX2203" fmla="*/ 2735850 w 6254524"/>
              <a:gd name="connsiteY2203" fmla="*/ 4728279 h 5539721"/>
              <a:gd name="connsiteX2204" fmla="*/ 2928962 w 6254524"/>
              <a:gd name="connsiteY2204" fmla="*/ 4667752 h 5539721"/>
              <a:gd name="connsiteX2205" fmla="*/ 2919739 w 6254524"/>
              <a:gd name="connsiteY2205" fmla="*/ 4658528 h 5539721"/>
              <a:gd name="connsiteX2206" fmla="*/ 2882270 w 6254524"/>
              <a:gd name="connsiteY2206" fmla="*/ 4667752 h 5539721"/>
              <a:gd name="connsiteX2207" fmla="*/ 3099016 w 6254524"/>
              <a:gd name="connsiteY2207" fmla="*/ 4560531 h 5539721"/>
              <a:gd name="connsiteX2208" fmla="*/ 3240247 w 6254524"/>
              <a:gd name="connsiteY2208" fmla="*/ 4532285 h 5539721"/>
              <a:gd name="connsiteX2209" fmla="*/ 3292128 w 6254524"/>
              <a:gd name="connsiteY2209" fmla="*/ 4494815 h 5539721"/>
              <a:gd name="connsiteX2210" fmla="*/ 3273105 w 6254524"/>
              <a:gd name="connsiteY2210" fmla="*/ 4536897 h 5539721"/>
              <a:gd name="connsiteX2211" fmla="*/ 3362455 w 6254524"/>
              <a:gd name="connsiteY2211" fmla="*/ 4527673 h 5539721"/>
              <a:gd name="connsiteX2212" fmla="*/ 3140521 w 6254524"/>
              <a:gd name="connsiteY2212" fmla="*/ 4615871 h 5539721"/>
              <a:gd name="connsiteX2213" fmla="*/ 3140521 w 6254524"/>
              <a:gd name="connsiteY2213" fmla="*/ 4615871 h 5539721"/>
              <a:gd name="connsiteX2214" fmla="*/ 3220648 w 6254524"/>
              <a:gd name="connsiteY2214" fmla="*/ 5030918 h 5539721"/>
              <a:gd name="connsiteX2215" fmla="*/ 3258117 w 6254524"/>
              <a:gd name="connsiteY2215" fmla="*/ 5017083 h 5539721"/>
              <a:gd name="connsiteX2216" fmla="*/ 3220648 w 6254524"/>
              <a:gd name="connsiteY2216" fmla="*/ 5030918 h 5539721"/>
              <a:gd name="connsiteX2217" fmla="*/ 3220648 w 6254524"/>
              <a:gd name="connsiteY2217" fmla="*/ 5030918 h 5539721"/>
              <a:gd name="connsiteX2218" fmla="*/ 3418948 w 6254524"/>
              <a:gd name="connsiteY2218" fmla="*/ 4354161 h 5539721"/>
              <a:gd name="connsiteX2219" fmla="*/ 3451806 w 6254524"/>
              <a:gd name="connsiteY2219" fmla="*/ 4354161 h 5539721"/>
              <a:gd name="connsiteX2220" fmla="*/ 3451806 w 6254524"/>
              <a:gd name="connsiteY2220" fmla="*/ 4372607 h 5539721"/>
              <a:gd name="connsiteX2221" fmla="*/ 3423560 w 6254524"/>
              <a:gd name="connsiteY2221" fmla="*/ 4386442 h 5539721"/>
              <a:gd name="connsiteX2222" fmla="*/ 3418948 w 6254524"/>
              <a:gd name="connsiteY2222" fmla="*/ 4354161 h 5539721"/>
              <a:gd name="connsiteX2223" fmla="*/ 3418948 w 6254524"/>
              <a:gd name="connsiteY2223" fmla="*/ 4354161 h 5539721"/>
              <a:gd name="connsiteX2224" fmla="*/ 3470829 w 6254524"/>
              <a:gd name="connsiteY2224" fmla="*/ 4387019 h 5539721"/>
              <a:gd name="connsiteX2225" fmla="*/ 3428171 w 6254524"/>
              <a:gd name="connsiteY2225" fmla="*/ 4410077 h 5539721"/>
              <a:gd name="connsiteX2226" fmla="*/ 3470829 w 6254524"/>
              <a:gd name="connsiteY2226" fmla="*/ 4387019 h 5539721"/>
              <a:gd name="connsiteX2227" fmla="*/ 3470829 w 6254524"/>
              <a:gd name="connsiteY2227" fmla="*/ 4387019 h 5539721"/>
              <a:gd name="connsiteX2228" fmla="*/ 3428171 w 6254524"/>
              <a:gd name="connsiteY2228" fmla="*/ 4774396 h 5539721"/>
              <a:gd name="connsiteX2229" fmla="*/ 3395314 w 6254524"/>
              <a:gd name="connsiteY2229" fmla="*/ 4779007 h 5539721"/>
              <a:gd name="connsiteX2230" fmla="*/ 3432783 w 6254524"/>
              <a:gd name="connsiteY2230" fmla="*/ 4760561 h 5539721"/>
              <a:gd name="connsiteX2231" fmla="*/ 3428171 w 6254524"/>
              <a:gd name="connsiteY2231" fmla="*/ 4774396 h 5539721"/>
              <a:gd name="connsiteX2232" fmla="*/ 3428171 w 6254524"/>
              <a:gd name="connsiteY2232" fmla="*/ 4774396 h 5539721"/>
              <a:gd name="connsiteX2233" fmla="*/ 3579203 w 6254524"/>
              <a:gd name="connsiteY2233" fmla="*/ 4424488 h 5539721"/>
              <a:gd name="connsiteX2234" fmla="*/ 3555567 w 6254524"/>
              <a:gd name="connsiteY2234" fmla="*/ 4424488 h 5539721"/>
              <a:gd name="connsiteX2235" fmla="*/ 3555567 w 6254524"/>
              <a:gd name="connsiteY2235" fmla="*/ 4447546 h 5539721"/>
              <a:gd name="connsiteX2236" fmla="*/ 3475441 w 6254524"/>
              <a:gd name="connsiteY2236" fmla="*/ 4447546 h 5539721"/>
              <a:gd name="connsiteX2237" fmla="*/ 3470829 w 6254524"/>
              <a:gd name="connsiteY2237" fmla="*/ 4470604 h 5539721"/>
              <a:gd name="connsiteX2238" fmla="*/ 3390702 w 6254524"/>
              <a:gd name="connsiteY2238" fmla="*/ 4470604 h 5539721"/>
              <a:gd name="connsiteX2239" fmla="*/ 3423560 w 6254524"/>
              <a:gd name="connsiteY2239" fmla="*/ 4428523 h 5539721"/>
              <a:gd name="connsiteX2240" fmla="*/ 3461029 w 6254524"/>
              <a:gd name="connsiteY2240" fmla="*/ 4414688 h 5539721"/>
              <a:gd name="connsiteX2241" fmla="*/ 3470253 w 6254524"/>
              <a:gd name="connsiteY2241" fmla="*/ 4437746 h 5539721"/>
              <a:gd name="connsiteX2242" fmla="*/ 3587849 w 6254524"/>
              <a:gd name="connsiteY2242" fmla="*/ 4404888 h 5539721"/>
              <a:gd name="connsiteX2243" fmla="*/ 3579203 w 6254524"/>
              <a:gd name="connsiteY2243" fmla="*/ 4424488 h 5539721"/>
              <a:gd name="connsiteX2244" fmla="*/ 3579203 w 6254524"/>
              <a:gd name="connsiteY2244" fmla="*/ 4424488 h 5539721"/>
              <a:gd name="connsiteX2245" fmla="*/ 3602837 w 6254524"/>
              <a:gd name="connsiteY2245" fmla="*/ 4410077 h 5539721"/>
              <a:gd name="connsiteX2246" fmla="*/ 3626471 w 6254524"/>
              <a:gd name="connsiteY2246" fmla="*/ 4391630 h 5539721"/>
              <a:gd name="connsiteX2247" fmla="*/ 3602837 w 6254524"/>
              <a:gd name="connsiteY2247" fmla="*/ 4410077 h 5539721"/>
              <a:gd name="connsiteX2248" fmla="*/ 3602837 w 6254524"/>
              <a:gd name="connsiteY2248" fmla="*/ 4410077 h 5539721"/>
              <a:gd name="connsiteX2249" fmla="*/ 3631083 w 6254524"/>
              <a:gd name="connsiteY2249" fmla="*/ 4391630 h 5539721"/>
              <a:gd name="connsiteX2250" fmla="*/ 3668553 w 6254524"/>
              <a:gd name="connsiteY2250" fmla="*/ 4368572 h 5539721"/>
              <a:gd name="connsiteX2251" fmla="*/ 3631083 w 6254524"/>
              <a:gd name="connsiteY2251" fmla="*/ 4391630 h 5539721"/>
              <a:gd name="connsiteX2252" fmla="*/ 3631083 w 6254524"/>
              <a:gd name="connsiteY2252" fmla="*/ 4391630 h 5539721"/>
              <a:gd name="connsiteX2253" fmla="*/ 3734845 w 6254524"/>
              <a:gd name="connsiteY2253" fmla="*/ 704631 h 5539721"/>
              <a:gd name="connsiteX2254" fmla="*/ 3663941 w 6254524"/>
              <a:gd name="connsiteY2254" fmla="*/ 704631 h 5539721"/>
              <a:gd name="connsiteX2255" fmla="*/ 3734845 w 6254524"/>
              <a:gd name="connsiteY2255" fmla="*/ 653327 h 5539721"/>
              <a:gd name="connsiteX2256" fmla="*/ 3734845 w 6254524"/>
              <a:gd name="connsiteY2256" fmla="*/ 704631 h 5539721"/>
              <a:gd name="connsiteX2257" fmla="*/ 3734845 w 6254524"/>
              <a:gd name="connsiteY2257" fmla="*/ 704631 h 5539721"/>
              <a:gd name="connsiteX2258" fmla="*/ 3805172 w 6254524"/>
              <a:gd name="connsiteY2258" fmla="*/ 3799035 h 5539721"/>
              <a:gd name="connsiteX2259" fmla="*/ 3772315 w 6254524"/>
              <a:gd name="connsiteY2259" fmla="*/ 3789812 h 5539721"/>
              <a:gd name="connsiteX2260" fmla="*/ 3776926 w 6254524"/>
              <a:gd name="connsiteY2260" fmla="*/ 3789812 h 5539721"/>
              <a:gd name="connsiteX2261" fmla="*/ 3800560 w 6254524"/>
              <a:gd name="connsiteY2261" fmla="*/ 3775977 h 5539721"/>
              <a:gd name="connsiteX2262" fmla="*/ 3795949 w 6254524"/>
              <a:gd name="connsiteY2262" fmla="*/ 3747731 h 5539721"/>
              <a:gd name="connsiteX2263" fmla="*/ 3814972 w 6254524"/>
              <a:gd name="connsiteY2263" fmla="*/ 3719485 h 5539721"/>
              <a:gd name="connsiteX2264" fmla="*/ 3852441 w 6254524"/>
              <a:gd name="connsiteY2264" fmla="*/ 3701038 h 5539721"/>
              <a:gd name="connsiteX2265" fmla="*/ 3847830 w 6254524"/>
              <a:gd name="connsiteY2265" fmla="*/ 3677980 h 5539721"/>
              <a:gd name="connsiteX2266" fmla="*/ 3862241 w 6254524"/>
              <a:gd name="connsiteY2266" fmla="*/ 3691815 h 5539721"/>
              <a:gd name="connsiteX2267" fmla="*/ 3876653 w 6254524"/>
              <a:gd name="connsiteY2267" fmla="*/ 3682592 h 5539721"/>
              <a:gd name="connsiteX2268" fmla="*/ 3872041 w 6254524"/>
              <a:gd name="connsiteY2268" fmla="*/ 3649734 h 5539721"/>
              <a:gd name="connsiteX2269" fmla="*/ 3919310 w 6254524"/>
              <a:gd name="connsiteY2269" fmla="*/ 3658957 h 5539721"/>
              <a:gd name="connsiteX2270" fmla="*/ 3891064 w 6254524"/>
              <a:gd name="connsiteY2270" fmla="*/ 3701038 h 5539721"/>
              <a:gd name="connsiteX2271" fmla="*/ 3900287 w 6254524"/>
              <a:gd name="connsiteY2271" fmla="*/ 3719485 h 5539721"/>
              <a:gd name="connsiteX2272" fmla="*/ 3933145 w 6254524"/>
              <a:gd name="connsiteY2272" fmla="*/ 3691239 h 5539721"/>
              <a:gd name="connsiteX2273" fmla="*/ 3805172 w 6254524"/>
              <a:gd name="connsiteY2273" fmla="*/ 3799035 h 5539721"/>
              <a:gd name="connsiteX2274" fmla="*/ 3805172 w 6254524"/>
              <a:gd name="connsiteY2274" fmla="*/ 3799035 h 5539721"/>
              <a:gd name="connsiteX2275" fmla="*/ 3927957 w 6254524"/>
              <a:gd name="connsiteY2275" fmla="*/ 4312080 h 5539721"/>
              <a:gd name="connsiteX2276" fmla="*/ 3942368 w 6254524"/>
              <a:gd name="connsiteY2276" fmla="*/ 4293633 h 5539721"/>
              <a:gd name="connsiteX2277" fmla="*/ 3956780 w 6254524"/>
              <a:gd name="connsiteY2277" fmla="*/ 4298244 h 5539721"/>
              <a:gd name="connsiteX2278" fmla="*/ 3927957 w 6254524"/>
              <a:gd name="connsiteY2278" fmla="*/ 4312080 h 5539721"/>
              <a:gd name="connsiteX2279" fmla="*/ 3927957 w 6254524"/>
              <a:gd name="connsiteY2279" fmla="*/ 4312080 h 5539721"/>
              <a:gd name="connsiteX2280" fmla="*/ 3890488 w 6254524"/>
              <a:gd name="connsiteY2280" fmla="*/ 4246940 h 5539721"/>
              <a:gd name="connsiteX2281" fmla="*/ 3956780 w 6254524"/>
              <a:gd name="connsiteY2281" fmla="*/ 4223882 h 5539721"/>
              <a:gd name="connsiteX2282" fmla="*/ 3890488 w 6254524"/>
              <a:gd name="connsiteY2282" fmla="*/ 4246940 h 5539721"/>
              <a:gd name="connsiteX2283" fmla="*/ 3890488 w 6254524"/>
              <a:gd name="connsiteY2283" fmla="*/ 4246940 h 5539721"/>
              <a:gd name="connsiteX2284" fmla="*/ 3970614 w 6254524"/>
              <a:gd name="connsiteY2284" fmla="*/ 4293633 h 5539721"/>
              <a:gd name="connsiteX2285" fmla="*/ 3975226 w 6254524"/>
              <a:gd name="connsiteY2285" fmla="*/ 4275186 h 5539721"/>
              <a:gd name="connsiteX2286" fmla="*/ 3970614 w 6254524"/>
              <a:gd name="connsiteY2286" fmla="*/ 4293633 h 5539721"/>
              <a:gd name="connsiteX2287" fmla="*/ 3970614 w 6254524"/>
              <a:gd name="connsiteY2287" fmla="*/ 4293633 h 5539721"/>
              <a:gd name="connsiteX2288" fmla="*/ 5714964 w 6254524"/>
              <a:gd name="connsiteY2288" fmla="*/ 3873398 h 5539721"/>
              <a:gd name="connsiteX2289" fmla="*/ 5667695 w 6254524"/>
              <a:gd name="connsiteY2289" fmla="*/ 3906256 h 5539721"/>
              <a:gd name="connsiteX2290" fmla="*/ 5714964 w 6254524"/>
              <a:gd name="connsiteY2290" fmla="*/ 3873398 h 5539721"/>
              <a:gd name="connsiteX2291" fmla="*/ 5714964 w 6254524"/>
              <a:gd name="connsiteY2291" fmla="*/ 3873398 h 5539721"/>
              <a:gd name="connsiteX2292" fmla="*/ 5507441 w 6254524"/>
              <a:gd name="connsiteY2292" fmla="*/ 3976007 h 5539721"/>
              <a:gd name="connsiteX2293" fmla="*/ 5469971 w 6254524"/>
              <a:gd name="connsiteY2293" fmla="*/ 3994453 h 5539721"/>
              <a:gd name="connsiteX2294" fmla="*/ 5507441 w 6254524"/>
              <a:gd name="connsiteY2294" fmla="*/ 3976007 h 5539721"/>
              <a:gd name="connsiteX2295" fmla="*/ 5507441 w 6254524"/>
              <a:gd name="connsiteY2295" fmla="*/ 3976007 h 5539721"/>
              <a:gd name="connsiteX2296" fmla="*/ 5450948 w 6254524"/>
              <a:gd name="connsiteY2296" fmla="*/ 3831317 h 5539721"/>
              <a:gd name="connsiteX2297" fmla="*/ 5455560 w 6254524"/>
              <a:gd name="connsiteY2297" fmla="*/ 3854375 h 5539721"/>
              <a:gd name="connsiteX2298" fmla="*/ 5450948 w 6254524"/>
              <a:gd name="connsiteY2298" fmla="*/ 3831317 h 5539721"/>
              <a:gd name="connsiteX2299" fmla="*/ 5450948 w 6254524"/>
              <a:gd name="connsiteY2299" fmla="*/ 3831317 h 5539721"/>
              <a:gd name="connsiteX2300" fmla="*/ 5606591 w 6254524"/>
              <a:gd name="connsiteY2300" fmla="*/ 3509656 h 5539721"/>
              <a:gd name="connsiteX2301" fmla="*/ 5621002 w 6254524"/>
              <a:gd name="connsiteY2301" fmla="*/ 3509656 h 5539721"/>
              <a:gd name="connsiteX2302" fmla="*/ 5606591 w 6254524"/>
              <a:gd name="connsiteY2302" fmla="*/ 3509656 h 5539721"/>
              <a:gd name="connsiteX2303" fmla="*/ 5606591 w 6254524"/>
              <a:gd name="connsiteY2303" fmla="*/ 3509656 h 5539721"/>
              <a:gd name="connsiteX2304" fmla="*/ 5625614 w 6254524"/>
              <a:gd name="connsiteY2304" fmla="*/ 3584018 h 5539721"/>
              <a:gd name="connsiteX2305" fmla="*/ 5621002 w 6254524"/>
              <a:gd name="connsiteY2305" fmla="*/ 3602465 h 5539721"/>
              <a:gd name="connsiteX2306" fmla="*/ 5597368 w 6254524"/>
              <a:gd name="connsiteY2306" fmla="*/ 3602465 h 5539721"/>
              <a:gd name="connsiteX2307" fmla="*/ 5625614 w 6254524"/>
              <a:gd name="connsiteY2307" fmla="*/ 3584018 h 5539721"/>
              <a:gd name="connsiteX2308" fmla="*/ 5625614 w 6254524"/>
              <a:gd name="connsiteY2308" fmla="*/ 3584018 h 5539721"/>
              <a:gd name="connsiteX2309" fmla="*/ 5446336 w 6254524"/>
              <a:gd name="connsiteY2309" fmla="*/ 3626099 h 5539721"/>
              <a:gd name="connsiteX2310" fmla="*/ 5479195 w 6254524"/>
              <a:gd name="connsiteY2310" fmla="*/ 3574795 h 5539721"/>
              <a:gd name="connsiteX2311" fmla="*/ 5446336 w 6254524"/>
              <a:gd name="connsiteY2311" fmla="*/ 3626099 h 5539721"/>
              <a:gd name="connsiteX2312" fmla="*/ 5446336 w 6254524"/>
              <a:gd name="connsiteY2312" fmla="*/ 3626099 h 5539721"/>
              <a:gd name="connsiteX2313" fmla="*/ 5493606 w 6254524"/>
              <a:gd name="connsiteY2313" fmla="*/ 3486021 h 5539721"/>
              <a:gd name="connsiteX2314" fmla="*/ 5540875 w 6254524"/>
              <a:gd name="connsiteY2314" fmla="*/ 3467574 h 5539721"/>
              <a:gd name="connsiteX2315" fmla="*/ 5545487 w 6254524"/>
              <a:gd name="connsiteY2315" fmla="*/ 3481410 h 5539721"/>
              <a:gd name="connsiteX2316" fmla="*/ 5474583 w 6254524"/>
              <a:gd name="connsiteY2316" fmla="*/ 3523491 h 5539721"/>
              <a:gd name="connsiteX2317" fmla="*/ 5479195 w 6254524"/>
              <a:gd name="connsiteY2317" fmla="*/ 3541937 h 5539721"/>
              <a:gd name="connsiteX2318" fmla="*/ 5408290 w 6254524"/>
              <a:gd name="connsiteY2318" fmla="*/ 3570183 h 5539721"/>
              <a:gd name="connsiteX2319" fmla="*/ 5399067 w 6254524"/>
              <a:gd name="connsiteY2319" fmla="*/ 3518879 h 5539721"/>
              <a:gd name="connsiteX2320" fmla="*/ 5493606 w 6254524"/>
              <a:gd name="connsiteY2320" fmla="*/ 3486021 h 5539721"/>
              <a:gd name="connsiteX2321" fmla="*/ 5493606 w 6254524"/>
              <a:gd name="connsiteY2321" fmla="*/ 3486021 h 5539721"/>
              <a:gd name="connsiteX2322" fmla="*/ 5399067 w 6254524"/>
              <a:gd name="connsiteY2322" fmla="*/ 3084809 h 5539721"/>
              <a:gd name="connsiteX2323" fmla="*/ 5375433 w 6254524"/>
              <a:gd name="connsiteY2323" fmla="*/ 3126890 h 5539721"/>
              <a:gd name="connsiteX2324" fmla="*/ 5370821 w 6254524"/>
              <a:gd name="connsiteY2324" fmla="*/ 3094032 h 5539721"/>
              <a:gd name="connsiteX2325" fmla="*/ 5399067 w 6254524"/>
              <a:gd name="connsiteY2325" fmla="*/ 3084809 h 5539721"/>
              <a:gd name="connsiteX2326" fmla="*/ 5399067 w 6254524"/>
              <a:gd name="connsiteY2326" fmla="*/ 3084809 h 5539721"/>
              <a:gd name="connsiteX2327" fmla="*/ 4885447 w 6254524"/>
              <a:gd name="connsiteY2327" fmla="*/ 2254139 h 5539721"/>
              <a:gd name="connsiteX2328" fmla="*/ 4904470 w 6254524"/>
              <a:gd name="connsiteY2328" fmla="*/ 2263362 h 5539721"/>
              <a:gd name="connsiteX2329" fmla="*/ 4880835 w 6254524"/>
              <a:gd name="connsiteY2329" fmla="*/ 2277197 h 5539721"/>
              <a:gd name="connsiteX2330" fmla="*/ 4885447 w 6254524"/>
              <a:gd name="connsiteY2330" fmla="*/ 2254139 h 5539721"/>
              <a:gd name="connsiteX2331" fmla="*/ 4885447 w 6254524"/>
              <a:gd name="connsiteY2331" fmla="*/ 2254139 h 5539721"/>
              <a:gd name="connsiteX2332" fmla="*/ 4819155 w 6254524"/>
              <a:gd name="connsiteY2332" fmla="*/ 2249528 h 5539721"/>
              <a:gd name="connsiteX2333" fmla="*/ 4861813 w 6254524"/>
              <a:gd name="connsiteY2333" fmla="*/ 2267974 h 5539721"/>
              <a:gd name="connsiteX2334" fmla="*/ 4852589 w 6254524"/>
              <a:gd name="connsiteY2334" fmla="*/ 2305443 h 5539721"/>
              <a:gd name="connsiteX2335" fmla="*/ 4819731 w 6254524"/>
              <a:gd name="connsiteY2335" fmla="*/ 2296220 h 5539721"/>
              <a:gd name="connsiteX2336" fmla="*/ 4786874 w 6254524"/>
              <a:gd name="connsiteY2336" fmla="*/ 2324467 h 5539721"/>
              <a:gd name="connsiteX2337" fmla="*/ 4782262 w 6254524"/>
              <a:gd name="connsiteY2337" fmla="*/ 2301408 h 5539721"/>
              <a:gd name="connsiteX2338" fmla="*/ 4819155 w 6254524"/>
              <a:gd name="connsiteY2338" fmla="*/ 2249528 h 5539721"/>
              <a:gd name="connsiteX2339" fmla="*/ 4819155 w 6254524"/>
              <a:gd name="connsiteY2339" fmla="*/ 2249528 h 5539721"/>
              <a:gd name="connsiteX2340" fmla="*/ 4804744 w 6254524"/>
              <a:gd name="connsiteY2340" fmla="*/ 2590212 h 5539721"/>
              <a:gd name="connsiteX2341" fmla="*/ 4781109 w 6254524"/>
              <a:gd name="connsiteY2341" fmla="*/ 2613270 h 5539721"/>
              <a:gd name="connsiteX2342" fmla="*/ 4752863 w 6254524"/>
              <a:gd name="connsiteY2342" fmla="*/ 2622493 h 5539721"/>
              <a:gd name="connsiteX2343" fmla="*/ 4804744 w 6254524"/>
              <a:gd name="connsiteY2343" fmla="*/ 2590212 h 5539721"/>
              <a:gd name="connsiteX2344" fmla="*/ 4804744 w 6254524"/>
              <a:gd name="connsiteY2344" fmla="*/ 2590212 h 5539721"/>
              <a:gd name="connsiteX2345" fmla="*/ 4767274 w 6254524"/>
              <a:gd name="connsiteY2345" fmla="*/ 3374189 h 5539721"/>
              <a:gd name="connsiteX2346" fmla="*/ 4823766 w 6254524"/>
              <a:gd name="connsiteY2346" fmla="*/ 3364966 h 5539721"/>
              <a:gd name="connsiteX2347" fmla="*/ 4823766 w 6254524"/>
              <a:gd name="connsiteY2347" fmla="*/ 3388024 h 5539721"/>
              <a:gd name="connsiteX2348" fmla="*/ 4771885 w 6254524"/>
              <a:gd name="connsiteY2348" fmla="*/ 3420882 h 5539721"/>
              <a:gd name="connsiteX2349" fmla="*/ 4781109 w 6254524"/>
              <a:gd name="connsiteY2349" fmla="*/ 3416270 h 5539721"/>
              <a:gd name="connsiteX2350" fmla="*/ 4767274 w 6254524"/>
              <a:gd name="connsiteY2350" fmla="*/ 3374189 h 5539721"/>
              <a:gd name="connsiteX2351" fmla="*/ 4767274 w 6254524"/>
              <a:gd name="connsiteY2351" fmla="*/ 3374189 h 5539721"/>
              <a:gd name="connsiteX2352" fmla="*/ 4701558 w 6254524"/>
              <a:gd name="connsiteY2352" fmla="*/ 3309050 h 5539721"/>
              <a:gd name="connsiteX2353" fmla="*/ 4739028 w 6254524"/>
              <a:gd name="connsiteY2353" fmla="*/ 3299827 h 5539721"/>
              <a:gd name="connsiteX2354" fmla="*/ 4776497 w 6254524"/>
              <a:gd name="connsiteY2354" fmla="*/ 3328073 h 5539721"/>
              <a:gd name="connsiteX2355" fmla="*/ 4752863 w 6254524"/>
              <a:gd name="connsiteY2355" fmla="*/ 3351131 h 5539721"/>
              <a:gd name="connsiteX2356" fmla="*/ 4743640 w 6254524"/>
              <a:gd name="connsiteY2356" fmla="*/ 3332684 h 5539721"/>
              <a:gd name="connsiteX2357" fmla="*/ 4706170 w 6254524"/>
              <a:gd name="connsiteY2357" fmla="*/ 3360931 h 5539721"/>
              <a:gd name="connsiteX2358" fmla="*/ 4720581 w 6254524"/>
              <a:gd name="connsiteY2358" fmla="*/ 3328073 h 5539721"/>
              <a:gd name="connsiteX2359" fmla="*/ 4715969 w 6254524"/>
              <a:gd name="connsiteY2359" fmla="*/ 3341908 h 5539721"/>
              <a:gd name="connsiteX2360" fmla="*/ 4701558 w 6254524"/>
              <a:gd name="connsiteY2360" fmla="*/ 3309050 h 5539721"/>
              <a:gd name="connsiteX2361" fmla="*/ 4701558 w 6254524"/>
              <a:gd name="connsiteY2361" fmla="*/ 3309050 h 5539721"/>
              <a:gd name="connsiteX2362" fmla="*/ 4715393 w 6254524"/>
              <a:gd name="connsiteY2362" fmla="*/ 3472186 h 5539721"/>
              <a:gd name="connsiteX2363" fmla="*/ 4696370 w 6254524"/>
              <a:gd name="connsiteY2363" fmla="*/ 3443940 h 5539721"/>
              <a:gd name="connsiteX2364" fmla="*/ 4715393 w 6254524"/>
              <a:gd name="connsiteY2364" fmla="*/ 3472186 h 5539721"/>
              <a:gd name="connsiteX2365" fmla="*/ 4715393 w 6254524"/>
              <a:gd name="connsiteY2365" fmla="*/ 3472186 h 5539721"/>
              <a:gd name="connsiteX2366" fmla="*/ 4701558 w 6254524"/>
              <a:gd name="connsiteY2366" fmla="*/ 3701038 h 5539721"/>
              <a:gd name="connsiteX2367" fmla="*/ 4701558 w 6254524"/>
              <a:gd name="connsiteY2367" fmla="*/ 3710261 h 5539721"/>
              <a:gd name="connsiteX2368" fmla="*/ 4687147 w 6254524"/>
              <a:gd name="connsiteY2368" fmla="*/ 3710261 h 5539721"/>
              <a:gd name="connsiteX2369" fmla="*/ 4687147 w 6254524"/>
              <a:gd name="connsiteY2369" fmla="*/ 3701038 h 5539721"/>
              <a:gd name="connsiteX2370" fmla="*/ 4701558 w 6254524"/>
              <a:gd name="connsiteY2370" fmla="*/ 3701038 h 5539721"/>
              <a:gd name="connsiteX2371" fmla="*/ 4701558 w 6254524"/>
              <a:gd name="connsiteY2371" fmla="*/ 3701038 h 5539721"/>
              <a:gd name="connsiteX2372" fmla="*/ 4687147 w 6254524"/>
              <a:gd name="connsiteY2372" fmla="*/ 3434717 h 5539721"/>
              <a:gd name="connsiteX2373" fmla="*/ 4654289 w 6254524"/>
              <a:gd name="connsiteY2373" fmla="*/ 3457775 h 5539721"/>
              <a:gd name="connsiteX2374" fmla="*/ 4687147 w 6254524"/>
              <a:gd name="connsiteY2374" fmla="*/ 3434717 h 5539721"/>
              <a:gd name="connsiteX2375" fmla="*/ 4687147 w 6254524"/>
              <a:gd name="connsiteY2375" fmla="*/ 3434717 h 5539721"/>
              <a:gd name="connsiteX2376" fmla="*/ 4672735 w 6254524"/>
              <a:gd name="connsiteY2376" fmla="*/ 2272586 h 5539721"/>
              <a:gd name="connsiteX2377" fmla="*/ 4644489 w 6254524"/>
              <a:gd name="connsiteY2377" fmla="*/ 2291032 h 5539721"/>
              <a:gd name="connsiteX2378" fmla="*/ 4672735 w 6254524"/>
              <a:gd name="connsiteY2378" fmla="*/ 2272586 h 5539721"/>
              <a:gd name="connsiteX2379" fmla="*/ 4672735 w 6254524"/>
              <a:gd name="connsiteY2379" fmla="*/ 2272586 h 5539721"/>
              <a:gd name="connsiteX2380" fmla="*/ 4668124 w 6254524"/>
              <a:gd name="connsiteY2380" fmla="*/ 2459357 h 5539721"/>
              <a:gd name="connsiteX2381" fmla="*/ 4635266 w 6254524"/>
              <a:gd name="connsiteY2381" fmla="*/ 2487603 h 5539721"/>
              <a:gd name="connsiteX2382" fmla="*/ 4626043 w 6254524"/>
              <a:gd name="connsiteY2382" fmla="*/ 2478380 h 5539721"/>
              <a:gd name="connsiteX2383" fmla="*/ 4668124 w 6254524"/>
              <a:gd name="connsiteY2383" fmla="*/ 2459357 h 5539721"/>
              <a:gd name="connsiteX2384" fmla="*/ 4668124 w 6254524"/>
              <a:gd name="connsiteY2384" fmla="*/ 2459357 h 5539721"/>
              <a:gd name="connsiteX2385" fmla="*/ 4578773 w 6254524"/>
              <a:gd name="connsiteY2385" fmla="*/ 3584018 h 5539721"/>
              <a:gd name="connsiteX2386" fmla="*/ 4555139 w 6254524"/>
              <a:gd name="connsiteY2386" fmla="*/ 3593241 h 5539721"/>
              <a:gd name="connsiteX2387" fmla="*/ 4578773 w 6254524"/>
              <a:gd name="connsiteY2387" fmla="*/ 3584018 h 5539721"/>
              <a:gd name="connsiteX2388" fmla="*/ 4578773 w 6254524"/>
              <a:gd name="connsiteY2388" fmla="*/ 3584018 h 5539721"/>
              <a:gd name="connsiteX2389" fmla="*/ 4569550 w 6254524"/>
              <a:gd name="connsiteY2389" fmla="*/ 3345943 h 5539721"/>
              <a:gd name="connsiteX2390" fmla="*/ 4550527 w 6254524"/>
              <a:gd name="connsiteY2390" fmla="*/ 3397247 h 5539721"/>
              <a:gd name="connsiteX2391" fmla="*/ 4503258 w 6254524"/>
              <a:gd name="connsiteY2391" fmla="*/ 3425493 h 5539721"/>
              <a:gd name="connsiteX2392" fmla="*/ 4526892 w 6254524"/>
              <a:gd name="connsiteY2392" fmla="*/ 3388024 h 5539721"/>
              <a:gd name="connsiteX2393" fmla="*/ 4507870 w 6254524"/>
              <a:gd name="connsiteY2393" fmla="*/ 3374189 h 5539721"/>
              <a:gd name="connsiteX2394" fmla="*/ 4569550 w 6254524"/>
              <a:gd name="connsiteY2394" fmla="*/ 3345943 h 5539721"/>
              <a:gd name="connsiteX2395" fmla="*/ 4569550 w 6254524"/>
              <a:gd name="connsiteY2395" fmla="*/ 3345943 h 5539721"/>
              <a:gd name="connsiteX2396" fmla="*/ 4531504 w 6254524"/>
              <a:gd name="connsiteY2396" fmla="*/ 3472186 h 5539721"/>
              <a:gd name="connsiteX2397" fmla="*/ 4507870 w 6254524"/>
              <a:gd name="connsiteY2397" fmla="*/ 3467574 h 5539721"/>
              <a:gd name="connsiteX2398" fmla="*/ 4545339 w 6254524"/>
              <a:gd name="connsiteY2398" fmla="*/ 3444516 h 5539721"/>
              <a:gd name="connsiteX2399" fmla="*/ 4531504 w 6254524"/>
              <a:gd name="connsiteY2399" fmla="*/ 3472186 h 5539721"/>
              <a:gd name="connsiteX2400" fmla="*/ 4531504 w 6254524"/>
              <a:gd name="connsiteY2400" fmla="*/ 3472186 h 5539721"/>
              <a:gd name="connsiteX2401" fmla="*/ 4394885 w 6254524"/>
              <a:gd name="connsiteY2401" fmla="*/ 3626099 h 5539721"/>
              <a:gd name="connsiteX2402" fmla="*/ 4390273 w 6254524"/>
              <a:gd name="connsiteY2402" fmla="*/ 3584018 h 5539721"/>
              <a:gd name="connsiteX2403" fmla="*/ 4423131 w 6254524"/>
              <a:gd name="connsiteY2403" fmla="*/ 3560960 h 5539721"/>
              <a:gd name="connsiteX2404" fmla="*/ 4413907 w 6254524"/>
              <a:gd name="connsiteY2404" fmla="*/ 3579407 h 5539721"/>
              <a:gd name="connsiteX2405" fmla="*/ 4451377 w 6254524"/>
              <a:gd name="connsiteY2405" fmla="*/ 3616876 h 5539721"/>
              <a:gd name="connsiteX2406" fmla="*/ 4494035 w 6254524"/>
              <a:gd name="connsiteY2406" fmla="*/ 3607653 h 5539721"/>
              <a:gd name="connsiteX2407" fmla="*/ 4427743 w 6254524"/>
              <a:gd name="connsiteY2407" fmla="*/ 3658957 h 5539721"/>
              <a:gd name="connsiteX2408" fmla="*/ 4399496 w 6254524"/>
              <a:gd name="connsiteY2408" fmla="*/ 3649734 h 5539721"/>
              <a:gd name="connsiteX2409" fmla="*/ 4423131 w 6254524"/>
              <a:gd name="connsiteY2409" fmla="*/ 3626676 h 5539721"/>
              <a:gd name="connsiteX2410" fmla="*/ 4394885 w 6254524"/>
              <a:gd name="connsiteY2410" fmla="*/ 3626099 h 5539721"/>
              <a:gd name="connsiteX2411" fmla="*/ 4394885 w 6254524"/>
              <a:gd name="connsiteY2411" fmla="*/ 3626099 h 5539721"/>
              <a:gd name="connsiteX2412" fmla="*/ 4394885 w 6254524"/>
              <a:gd name="connsiteY2412" fmla="*/ 3430105 h 5539721"/>
              <a:gd name="connsiteX2413" fmla="*/ 4399496 w 6254524"/>
              <a:gd name="connsiteY2413" fmla="*/ 3453163 h 5539721"/>
              <a:gd name="connsiteX2414" fmla="*/ 4394885 w 6254524"/>
              <a:gd name="connsiteY2414" fmla="*/ 3430105 h 5539721"/>
              <a:gd name="connsiteX2415" fmla="*/ 4394885 w 6254524"/>
              <a:gd name="connsiteY2415" fmla="*/ 3430105 h 5539721"/>
              <a:gd name="connsiteX2416" fmla="*/ 4479623 w 6254524"/>
              <a:gd name="connsiteY2416" fmla="*/ 2389606 h 5539721"/>
              <a:gd name="connsiteX2417" fmla="*/ 4470400 w 6254524"/>
              <a:gd name="connsiteY2417" fmla="*/ 2389606 h 5539721"/>
              <a:gd name="connsiteX2418" fmla="*/ 4475011 w 6254524"/>
              <a:gd name="connsiteY2418" fmla="*/ 2394217 h 5539721"/>
              <a:gd name="connsiteX2419" fmla="*/ 4455989 w 6254524"/>
              <a:gd name="connsiteY2419" fmla="*/ 2380382 h 5539721"/>
              <a:gd name="connsiteX2420" fmla="*/ 4479623 w 6254524"/>
              <a:gd name="connsiteY2420" fmla="*/ 2389606 h 5539721"/>
              <a:gd name="connsiteX2421" fmla="*/ 4479623 w 6254524"/>
              <a:gd name="connsiteY2421" fmla="*/ 2389606 h 5539721"/>
              <a:gd name="connsiteX2422" fmla="*/ 4488846 w 6254524"/>
              <a:gd name="connsiteY2422" fmla="*/ 2534296 h 5539721"/>
              <a:gd name="connsiteX2423" fmla="*/ 4469824 w 6254524"/>
              <a:gd name="connsiteY2423" fmla="*/ 2534296 h 5539721"/>
              <a:gd name="connsiteX2424" fmla="*/ 4488846 w 6254524"/>
              <a:gd name="connsiteY2424" fmla="*/ 2534296 h 5539721"/>
              <a:gd name="connsiteX2425" fmla="*/ 4488846 w 6254524"/>
              <a:gd name="connsiteY2425" fmla="*/ 2534296 h 5539721"/>
              <a:gd name="connsiteX2426" fmla="*/ 4475011 w 6254524"/>
              <a:gd name="connsiteY2426" fmla="*/ 3383412 h 5539721"/>
              <a:gd name="connsiteX2427" fmla="*/ 4479623 w 6254524"/>
              <a:gd name="connsiteY2427" fmla="*/ 3369577 h 5539721"/>
              <a:gd name="connsiteX2428" fmla="*/ 4494035 w 6254524"/>
              <a:gd name="connsiteY2428" fmla="*/ 3383412 h 5539721"/>
              <a:gd name="connsiteX2429" fmla="*/ 4475011 w 6254524"/>
              <a:gd name="connsiteY2429" fmla="*/ 3383412 h 5539721"/>
              <a:gd name="connsiteX2430" fmla="*/ 4475011 w 6254524"/>
              <a:gd name="connsiteY2430" fmla="*/ 3383412 h 5539721"/>
              <a:gd name="connsiteX2431" fmla="*/ 4475011 w 6254524"/>
              <a:gd name="connsiteY2431" fmla="*/ 3383412 h 5539721"/>
              <a:gd name="connsiteX2432" fmla="*/ 4475011 w 6254524"/>
              <a:gd name="connsiteY2432" fmla="*/ 3276192 h 5539721"/>
              <a:gd name="connsiteX2433" fmla="*/ 4470400 w 6254524"/>
              <a:gd name="connsiteY2433" fmla="*/ 3266969 h 5539721"/>
              <a:gd name="connsiteX2434" fmla="*/ 4526892 w 6254524"/>
              <a:gd name="connsiteY2434" fmla="*/ 3253134 h 5539721"/>
              <a:gd name="connsiteX2435" fmla="*/ 4475011 w 6254524"/>
              <a:gd name="connsiteY2435" fmla="*/ 3276192 h 5539721"/>
              <a:gd name="connsiteX2436" fmla="*/ 4475011 w 6254524"/>
              <a:gd name="connsiteY2436" fmla="*/ 3276192 h 5539721"/>
              <a:gd name="connsiteX2437" fmla="*/ 4460600 w 6254524"/>
              <a:gd name="connsiteY2437" fmla="*/ 2169977 h 5539721"/>
              <a:gd name="connsiteX2438" fmla="*/ 4531504 w 6254524"/>
              <a:gd name="connsiteY2438" fmla="*/ 2132507 h 5539721"/>
              <a:gd name="connsiteX2439" fmla="*/ 4555139 w 6254524"/>
              <a:gd name="connsiteY2439" fmla="*/ 2155565 h 5539721"/>
              <a:gd name="connsiteX2440" fmla="*/ 4531504 w 6254524"/>
              <a:gd name="connsiteY2440" fmla="*/ 2183812 h 5539721"/>
              <a:gd name="connsiteX2441" fmla="*/ 4555139 w 6254524"/>
              <a:gd name="connsiteY2441" fmla="*/ 2197647 h 5539721"/>
              <a:gd name="connsiteX2442" fmla="*/ 4583385 w 6254524"/>
              <a:gd name="connsiteY2442" fmla="*/ 2188423 h 5539721"/>
              <a:gd name="connsiteX2443" fmla="*/ 4587997 w 6254524"/>
              <a:gd name="connsiteY2443" fmla="*/ 2197647 h 5539721"/>
              <a:gd name="connsiteX2444" fmla="*/ 4545339 w 6254524"/>
              <a:gd name="connsiteY2444" fmla="*/ 2248951 h 5539721"/>
              <a:gd name="connsiteX2445" fmla="*/ 4484235 w 6254524"/>
              <a:gd name="connsiteY2445" fmla="*/ 2309479 h 5539721"/>
              <a:gd name="connsiteX2446" fmla="*/ 4488846 w 6254524"/>
              <a:gd name="connsiteY2446" fmla="*/ 2327925 h 5539721"/>
              <a:gd name="connsiteX2447" fmla="*/ 4573586 w 6254524"/>
              <a:gd name="connsiteY2447" fmla="*/ 2290456 h 5539721"/>
              <a:gd name="connsiteX2448" fmla="*/ 4549950 w 6254524"/>
              <a:gd name="connsiteY2448" fmla="*/ 2332537 h 5539721"/>
              <a:gd name="connsiteX2449" fmla="*/ 4540727 w 6254524"/>
              <a:gd name="connsiteY2449" fmla="*/ 2323314 h 5539721"/>
              <a:gd name="connsiteX2450" fmla="*/ 4503258 w 6254524"/>
              <a:gd name="connsiteY2450" fmla="*/ 2374618 h 5539721"/>
              <a:gd name="connsiteX2451" fmla="*/ 4488846 w 6254524"/>
              <a:gd name="connsiteY2451" fmla="*/ 2341760 h 5539721"/>
              <a:gd name="connsiteX2452" fmla="*/ 4474435 w 6254524"/>
              <a:gd name="connsiteY2452" fmla="*/ 2350983 h 5539721"/>
              <a:gd name="connsiteX2453" fmla="*/ 4479047 w 6254524"/>
              <a:gd name="connsiteY2453" fmla="*/ 2318126 h 5539721"/>
              <a:gd name="connsiteX2454" fmla="*/ 4436389 w 6254524"/>
              <a:gd name="connsiteY2454" fmla="*/ 2271433 h 5539721"/>
              <a:gd name="connsiteX2455" fmla="*/ 4460024 w 6254524"/>
              <a:gd name="connsiteY2455" fmla="*/ 2271433 h 5539721"/>
              <a:gd name="connsiteX2456" fmla="*/ 4436389 w 6254524"/>
              <a:gd name="connsiteY2456" fmla="*/ 2262209 h 5539721"/>
              <a:gd name="connsiteX2457" fmla="*/ 4427166 w 6254524"/>
              <a:gd name="connsiteY2457" fmla="*/ 2224740 h 5539721"/>
              <a:gd name="connsiteX2458" fmla="*/ 4460600 w 6254524"/>
              <a:gd name="connsiteY2458" fmla="*/ 2169977 h 5539721"/>
              <a:gd name="connsiteX2459" fmla="*/ 4460600 w 6254524"/>
              <a:gd name="connsiteY2459" fmla="*/ 2169977 h 5539721"/>
              <a:gd name="connsiteX2460" fmla="*/ 4399496 w 6254524"/>
              <a:gd name="connsiteY2460" fmla="*/ 676385 h 5539721"/>
              <a:gd name="connsiteX2461" fmla="*/ 4522281 w 6254524"/>
              <a:gd name="connsiteY2461" fmla="*/ 643527 h 5539721"/>
              <a:gd name="connsiteX2462" fmla="*/ 4526892 w 6254524"/>
              <a:gd name="connsiteY2462" fmla="*/ 671773 h 5539721"/>
              <a:gd name="connsiteX2463" fmla="*/ 4394885 w 6254524"/>
              <a:gd name="connsiteY2463" fmla="*/ 709243 h 5539721"/>
              <a:gd name="connsiteX2464" fmla="*/ 4399496 w 6254524"/>
              <a:gd name="connsiteY2464" fmla="*/ 676385 h 5539721"/>
              <a:gd name="connsiteX2465" fmla="*/ 4399496 w 6254524"/>
              <a:gd name="connsiteY2465" fmla="*/ 676385 h 5539721"/>
              <a:gd name="connsiteX2466" fmla="*/ 4423131 w 6254524"/>
              <a:gd name="connsiteY2466" fmla="*/ 849321 h 5539721"/>
              <a:gd name="connsiteX2467" fmla="*/ 4314758 w 6254524"/>
              <a:gd name="connsiteY2467" fmla="*/ 900625 h 5539721"/>
              <a:gd name="connsiteX2468" fmla="*/ 4423131 w 6254524"/>
              <a:gd name="connsiteY2468" fmla="*/ 849321 h 5539721"/>
              <a:gd name="connsiteX2469" fmla="*/ 4423131 w 6254524"/>
              <a:gd name="connsiteY2469" fmla="*/ 849321 h 5539721"/>
              <a:gd name="connsiteX2470" fmla="*/ 4295734 w 6254524"/>
              <a:gd name="connsiteY2470" fmla="*/ 3523491 h 5539721"/>
              <a:gd name="connsiteX2471" fmla="*/ 4323981 w 6254524"/>
              <a:gd name="connsiteY2471" fmla="*/ 3481410 h 5539721"/>
              <a:gd name="connsiteX2472" fmla="*/ 4371250 w 6254524"/>
              <a:gd name="connsiteY2472" fmla="*/ 3481410 h 5539721"/>
              <a:gd name="connsiteX2473" fmla="*/ 4310146 w 6254524"/>
              <a:gd name="connsiteY2473" fmla="*/ 3518879 h 5539721"/>
              <a:gd name="connsiteX2474" fmla="*/ 4295734 w 6254524"/>
              <a:gd name="connsiteY2474" fmla="*/ 3523491 h 5539721"/>
              <a:gd name="connsiteX2475" fmla="*/ 4295734 w 6254524"/>
              <a:gd name="connsiteY2475" fmla="*/ 3523491 h 5539721"/>
              <a:gd name="connsiteX2476" fmla="*/ 4375862 w 6254524"/>
              <a:gd name="connsiteY2476" fmla="*/ 3537325 h 5539721"/>
              <a:gd name="connsiteX2477" fmla="*/ 4356838 w 6254524"/>
              <a:gd name="connsiteY2477" fmla="*/ 3537325 h 5539721"/>
              <a:gd name="connsiteX2478" fmla="*/ 4371250 w 6254524"/>
              <a:gd name="connsiteY2478" fmla="*/ 3518879 h 5539721"/>
              <a:gd name="connsiteX2479" fmla="*/ 4375862 w 6254524"/>
              <a:gd name="connsiteY2479" fmla="*/ 3537325 h 5539721"/>
              <a:gd name="connsiteX2480" fmla="*/ 4375862 w 6254524"/>
              <a:gd name="connsiteY2480" fmla="*/ 3537325 h 5539721"/>
              <a:gd name="connsiteX2481" fmla="*/ 4390273 w 6254524"/>
              <a:gd name="connsiteY2481" fmla="*/ 3658957 h 5539721"/>
              <a:gd name="connsiteX2482" fmla="*/ 4343004 w 6254524"/>
              <a:gd name="connsiteY2482" fmla="*/ 3682015 h 5539721"/>
              <a:gd name="connsiteX2483" fmla="*/ 4390273 w 6254524"/>
              <a:gd name="connsiteY2483" fmla="*/ 3658957 h 5539721"/>
              <a:gd name="connsiteX2484" fmla="*/ 4390273 w 6254524"/>
              <a:gd name="connsiteY2484" fmla="*/ 3658957 h 5539721"/>
              <a:gd name="connsiteX2485" fmla="*/ 4314758 w 6254524"/>
              <a:gd name="connsiteY2485" fmla="*/ 3374189 h 5539721"/>
              <a:gd name="connsiteX2486" fmla="*/ 4305535 w 6254524"/>
              <a:gd name="connsiteY2486" fmla="*/ 3397247 h 5539721"/>
              <a:gd name="connsiteX2487" fmla="*/ 4296311 w 6254524"/>
              <a:gd name="connsiteY2487" fmla="*/ 3378800 h 5539721"/>
              <a:gd name="connsiteX2488" fmla="*/ 4314758 w 6254524"/>
              <a:gd name="connsiteY2488" fmla="*/ 3374189 h 5539721"/>
              <a:gd name="connsiteX2489" fmla="*/ 4314758 w 6254524"/>
              <a:gd name="connsiteY2489" fmla="*/ 3374189 h 5539721"/>
              <a:gd name="connsiteX2490" fmla="*/ 4281899 w 6254524"/>
              <a:gd name="connsiteY2490" fmla="*/ 3448552 h 5539721"/>
              <a:gd name="connsiteX2491" fmla="*/ 4300923 w 6254524"/>
              <a:gd name="connsiteY2491" fmla="*/ 3420305 h 5539721"/>
              <a:gd name="connsiteX2492" fmla="*/ 4315334 w 6254524"/>
              <a:gd name="connsiteY2492" fmla="*/ 3415694 h 5539721"/>
              <a:gd name="connsiteX2493" fmla="*/ 4296311 w 6254524"/>
              <a:gd name="connsiteY2493" fmla="*/ 3438752 h 5539721"/>
              <a:gd name="connsiteX2494" fmla="*/ 4296311 w 6254524"/>
              <a:gd name="connsiteY2494" fmla="*/ 3480833 h 5539721"/>
              <a:gd name="connsiteX2495" fmla="*/ 4272676 w 6254524"/>
              <a:gd name="connsiteY2495" fmla="*/ 3490056 h 5539721"/>
              <a:gd name="connsiteX2496" fmla="*/ 4239819 w 6254524"/>
              <a:gd name="connsiteY2496" fmla="*/ 3461810 h 5539721"/>
              <a:gd name="connsiteX2497" fmla="*/ 4281899 w 6254524"/>
              <a:gd name="connsiteY2497" fmla="*/ 3448552 h 5539721"/>
              <a:gd name="connsiteX2498" fmla="*/ 4281899 w 6254524"/>
              <a:gd name="connsiteY2498" fmla="*/ 3448552 h 5539721"/>
              <a:gd name="connsiteX2499" fmla="*/ 4234630 w 6254524"/>
              <a:gd name="connsiteY2499" fmla="*/ 3980618 h 5539721"/>
              <a:gd name="connsiteX2500" fmla="*/ 4234630 w 6254524"/>
              <a:gd name="connsiteY2500" fmla="*/ 4003677 h 5539721"/>
              <a:gd name="connsiteX2501" fmla="*/ 4234630 w 6254524"/>
              <a:gd name="connsiteY2501" fmla="*/ 3980618 h 5539721"/>
              <a:gd name="connsiteX2502" fmla="*/ 4234630 w 6254524"/>
              <a:gd name="connsiteY2502" fmla="*/ 3980618 h 5539721"/>
              <a:gd name="connsiteX2503" fmla="*/ 4243854 w 6254524"/>
              <a:gd name="connsiteY2503" fmla="*/ 4037111 h 5539721"/>
              <a:gd name="connsiteX2504" fmla="*/ 4253077 w 6254524"/>
              <a:gd name="connsiteY2504" fmla="*/ 4055557 h 5539721"/>
              <a:gd name="connsiteX2505" fmla="*/ 4205808 w 6254524"/>
              <a:gd name="connsiteY2505" fmla="*/ 4093027 h 5539721"/>
              <a:gd name="connsiteX2506" fmla="*/ 4196585 w 6254524"/>
              <a:gd name="connsiteY2506" fmla="*/ 4088415 h 5539721"/>
              <a:gd name="connsiteX2507" fmla="*/ 4220219 w 6254524"/>
              <a:gd name="connsiteY2507" fmla="*/ 4046334 h 5539721"/>
              <a:gd name="connsiteX2508" fmla="*/ 4243854 w 6254524"/>
              <a:gd name="connsiteY2508" fmla="*/ 4037111 h 5539721"/>
              <a:gd name="connsiteX2509" fmla="*/ 4243854 w 6254524"/>
              <a:gd name="connsiteY2509" fmla="*/ 4037111 h 5539721"/>
              <a:gd name="connsiteX2510" fmla="*/ 4248465 w 6254524"/>
              <a:gd name="connsiteY2510" fmla="*/ 3892421 h 5539721"/>
              <a:gd name="connsiteX2511" fmla="*/ 4253077 w 6254524"/>
              <a:gd name="connsiteY2511" fmla="*/ 3878586 h 5539721"/>
              <a:gd name="connsiteX2512" fmla="*/ 4272100 w 6254524"/>
              <a:gd name="connsiteY2512" fmla="*/ 3878586 h 5539721"/>
              <a:gd name="connsiteX2513" fmla="*/ 4248465 w 6254524"/>
              <a:gd name="connsiteY2513" fmla="*/ 3892421 h 5539721"/>
              <a:gd name="connsiteX2514" fmla="*/ 4248465 w 6254524"/>
              <a:gd name="connsiteY2514" fmla="*/ 3892421 h 5539721"/>
              <a:gd name="connsiteX2515" fmla="*/ 4234630 w 6254524"/>
              <a:gd name="connsiteY2515" fmla="*/ 475779 h 5539721"/>
              <a:gd name="connsiteX2516" fmla="*/ 4173526 w 6254524"/>
              <a:gd name="connsiteY2516" fmla="*/ 498837 h 5539721"/>
              <a:gd name="connsiteX2517" fmla="*/ 4234630 w 6254524"/>
              <a:gd name="connsiteY2517" fmla="*/ 475779 h 5539721"/>
              <a:gd name="connsiteX2518" fmla="*/ 4234630 w 6254524"/>
              <a:gd name="connsiteY2518" fmla="*/ 475779 h 5539721"/>
              <a:gd name="connsiteX2519" fmla="*/ 4220219 w 6254524"/>
              <a:gd name="connsiteY2519" fmla="*/ 3616876 h 5539721"/>
              <a:gd name="connsiteX2520" fmla="*/ 4210996 w 6254524"/>
              <a:gd name="connsiteY2520" fmla="*/ 3598430 h 5539721"/>
              <a:gd name="connsiteX2521" fmla="*/ 4225407 w 6254524"/>
              <a:gd name="connsiteY2521" fmla="*/ 3593818 h 5539721"/>
              <a:gd name="connsiteX2522" fmla="*/ 4220219 w 6254524"/>
              <a:gd name="connsiteY2522" fmla="*/ 3616876 h 5539721"/>
              <a:gd name="connsiteX2523" fmla="*/ 4220219 w 6254524"/>
              <a:gd name="connsiteY2523" fmla="*/ 3616876 h 5539721"/>
              <a:gd name="connsiteX2524" fmla="*/ 4206384 w 6254524"/>
              <a:gd name="connsiteY2524" fmla="*/ 3626099 h 5539721"/>
              <a:gd name="connsiteX2525" fmla="*/ 4191973 w 6254524"/>
              <a:gd name="connsiteY2525" fmla="*/ 3644546 h 5539721"/>
              <a:gd name="connsiteX2526" fmla="*/ 4206384 w 6254524"/>
              <a:gd name="connsiteY2526" fmla="*/ 3626099 h 5539721"/>
              <a:gd name="connsiteX2527" fmla="*/ 4206384 w 6254524"/>
              <a:gd name="connsiteY2527" fmla="*/ 3626099 h 5539721"/>
              <a:gd name="connsiteX2528" fmla="*/ 4172950 w 6254524"/>
              <a:gd name="connsiteY2528" fmla="*/ 3626099 h 5539721"/>
              <a:gd name="connsiteX2529" fmla="*/ 4196585 w 6254524"/>
              <a:gd name="connsiteY2529" fmla="*/ 3612264 h 5539721"/>
              <a:gd name="connsiteX2530" fmla="*/ 4172950 w 6254524"/>
              <a:gd name="connsiteY2530" fmla="*/ 3626099 h 5539721"/>
              <a:gd name="connsiteX2531" fmla="*/ 4172950 w 6254524"/>
              <a:gd name="connsiteY2531" fmla="*/ 3626099 h 5539721"/>
              <a:gd name="connsiteX2532" fmla="*/ 4149892 w 6254524"/>
              <a:gd name="connsiteY2532" fmla="*/ 4172001 h 5539721"/>
              <a:gd name="connsiteX2533" fmla="*/ 4126257 w 6254524"/>
              <a:gd name="connsiteY2533" fmla="*/ 4167390 h 5539721"/>
              <a:gd name="connsiteX2534" fmla="*/ 4135481 w 6254524"/>
              <a:gd name="connsiteY2534" fmla="*/ 4200247 h 5539721"/>
              <a:gd name="connsiteX2535" fmla="*/ 4059965 w 6254524"/>
              <a:gd name="connsiteY2535" fmla="*/ 4237717 h 5539721"/>
              <a:gd name="connsiteX2536" fmla="*/ 4078988 w 6254524"/>
              <a:gd name="connsiteY2536" fmla="*/ 4223882 h 5539721"/>
              <a:gd name="connsiteX2537" fmla="*/ 4074376 w 6254524"/>
              <a:gd name="connsiteY2537" fmla="*/ 4205436 h 5539721"/>
              <a:gd name="connsiteX2538" fmla="*/ 4059965 w 6254524"/>
              <a:gd name="connsiteY2538" fmla="*/ 4214659 h 5539721"/>
              <a:gd name="connsiteX2539" fmla="*/ 4050741 w 6254524"/>
              <a:gd name="connsiteY2539" fmla="*/ 4186413 h 5539721"/>
              <a:gd name="connsiteX2540" fmla="*/ 4074376 w 6254524"/>
              <a:gd name="connsiteY2540" fmla="*/ 4167966 h 5539721"/>
              <a:gd name="connsiteX2541" fmla="*/ 4059965 w 6254524"/>
              <a:gd name="connsiteY2541" fmla="*/ 4158743 h 5539721"/>
              <a:gd name="connsiteX2542" fmla="*/ 4092823 w 6254524"/>
              <a:gd name="connsiteY2542" fmla="*/ 4144908 h 5539721"/>
              <a:gd name="connsiteX2543" fmla="*/ 4102046 w 6254524"/>
              <a:gd name="connsiteY2543" fmla="*/ 4167966 h 5539721"/>
              <a:gd name="connsiteX2544" fmla="*/ 4149315 w 6254524"/>
              <a:gd name="connsiteY2544" fmla="*/ 4135108 h 5539721"/>
              <a:gd name="connsiteX2545" fmla="*/ 4149892 w 6254524"/>
              <a:gd name="connsiteY2545" fmla="*/ 4172001 h 5539721"/>
              <a:gd name="connsiteX2546" fmla="*/ 4149892 w 6254524"/>
              <a:gd name="connsiteY2546" fmla="*/ 4172001 h 5539721"/>
              <a:gd name="connsiteX2547" fmla="*/ 4078988 w 6254524"/>
              <a:gd name="connsiteY2547" fmla="*/ 4018088 h 5539721"/>
              <a:gd name="connsiteX2548" fmla="*/ 4116457 w 6254524"/>
              <a:gd name="connsiteY2548" fmla="*/ 3995030 h 5539721"/>
              <a:gd name="connsiteX2549" fmla="*/ 4078988 w 6254524"/>
              <a:gd name="connsiteY2549" fmla="*/ 4018088 h 5539721"/>
              <a:gd name="connsiteX2550" fmla="*/ 4078988 w 6254524"/>
              <a:gd name="connsiteY2550" fmla="*/ 4018088 h 5539721"/>
              <a:gd name="connsiteX2551" fmla="*/ 4098011 w 6254524"/>
              <a:gd name="connsiteY2551" fmla="*/ 3649734 h 5539721"/>
              <a:gd name="connsiteX2552" fmla="*/ 4102622 w 6254524"/>
              <a:gd name="connsiteY2552" fmla="*/ 3616876 h 5539721"/>
              <a:gd name="connsiteX2553" fmla="*/ 4074376 w 6254524"/>
              <a:gd name="connsiteY2553" fmla="*/ 3626099 h 5539721"/>
              <a:gd name="connsiteX2554" fmla="*/ 4065153 w 6254524"/>
              <a:gd name="connsiteY2554" fmla="*/ 3588630 h 5539721"/>
              <a:gd name="connsiteX2555" fmla="*/ 4093399 w 6254524"/>
              <a:gd name="connsiteY2555" fmla="*/ 3611688 h 5539721"/>
              <a:gd name="connsiteX2556" fmla="*/ 4088787 w 6254524"/>
              <a:gd name="connsiteY2556" fmla="*/ 3564995 h 5539721"/>
              <a:gd name="connsiteX2557" fmla="*/ 4197161 w 6254524"/>
              <a:gd name="connsiteY2557" fmla="*/ 3546549 h 5539721"/>
              <a:gd name="connsiteX2558" fmla="*/ 4187938 w 6254524"/>
              <a:gd name="connsiteY2558" fmla="*/ 3564995 h 5539721"/>
              <a:gd name="connsiteX2559" fmla="*/ 4098011 w 6254524"/>
              <a:gd name="connsiteY2559" fmla="*/ 3649734 h 5539721"/>
              <a:gd name="connsiteX2560" fmla="*/ 4098011 w 6254524"/>
              <a:gd name="connsiteY2560" fmla="*/ 3649734 h 5539721"/>
              <a:gd name="connsiteX2561" fmla="*/ 4172950 w 6254524"/>
              <a:gd name="connsiteY2561" fmla="*/ 3980618 h 5539721"/>
              <a:gd name="connsiteX2562" fmla="*/ 4177561 w 6254524"/>
              <a:gd name="connsiteY2562" fmla="*/ 3947760 h 5539721"/>
              <a:gd name="connsiteX2563" fmla="*/ 4182173 w 6254524"/>
              <a:gd name="connsiteY2563" fmla="*/ 3961596 h 5539721"/>
              <a:gd name="connsiteX2564" fmla="*/ 4215031 w 6254524"/>
              <a:gd name="connsiteY2564" fmla="*/ 3943149 h 5539721"/>
              <a:gd name="connsiteX2565" fmla="*/ 4219643 w 6254524"/>
              <a:gd name="connsiteY2565" fmla="*/ 3905679 h 5539721"/>
              <a:gd name="connsiteX2566" fmla="*/ 4238665 w 6254524"/>
              <a:gd name="connsiteY2566" fmla="*/ 3901068 h 5539721"/>
              <a:gd name="connsiteX2567" fmla="*/ 4238665 w 6254524"/>
              <a:gd name="connsiteY2567" fmla="*/ 3947760 h 5539721"/>
              <a:gd name="connsiteX2568" fmla="*/ 4186784 w 6254524"/>
              <a:gd name="connsiteY2568" fmla="*/ 3994453 h 5539721"/>
              <a:gd name="connsiteX2569" fmla="*/ 4172950 w 6254524"/>
              <a:gd name="connsiteY2569" fmla="*/ 3980618 h 5539721"/>
              <a:gd name="connsiteX2570" fmla="*/ 4172950 w 6254524"/>
              <a:gd name="connsiteY2570" fmla="*/ 3980618 h 5539721"/>
              <a:gd name="connsiteX2571" fmla="*/ 4597796 w 6254524"/>
              <a:gd name="connsiteY2571" fmla="*/ 4176613 h 5539721"/>
              <a:gd name="connsiteX2572" fmla="*/ 4649677 w 6254524"/>
              <a:gd name="connsiteY2572" fmla="*/ 4111474 h 5539721"/>
              <a:gd name="connsiteX2573" fmla="*/ 4673312 w 6254524"/>
              <a:gd name="connsiteY2573" fmla="*/ 4120697 h 5539721"/>
              <a:gd name="connsiteX2574" fmla="*/ 4597796 w 6254524"/>
              <a:gd name="connsiteY2574" fmla="*/ 4176613 h 5539721"/>
              <a:gd name="connsiteX2575" fmla="*/ 4597796 w 6254524"/>
              <a:gd name="connsiteY2575" fmla="*/ 4176613 h 5539721"/>
              <a:gd name="connsiteX2576" fmla="*/ 4819155 w 6254524"/>
              <a:gd name="connsiteY2576" fmla="*/ 4032499 h 5539721"/>
              <a:gd name="connsiteX2577" fmla="*/ 4800132 w 6254524"/>
              <a:gd name="connsiteY2577" fmla="*/ 4004253 h 5539721"/>
              <a:gd name="connsiteX2578" fmla="*/ 4828378 w 6254524"/>
              <a:gd name="connsiteY2578" fmla="*/ 3995030 h 5539721"/>
              <a:gd name="connsiteX2579" fmla="*/ 4819155 w 6254524"/>
              <a:gd name="connsiteY2579" fmla="*/ 4032499 h 5539721"/>
              <a:gd name="connsiteX2580" fmla="*/ 4819155 w 6254524"/>
              <a:gd name="connsiteY2580" fmla="*/ 4032499 h 5539721"/>
              <a:gd name="connsiteX2581" fmla="*/ 4894670 w 6254524"/>
              <a:gd name="connsiteY2581" fmla="*/ 3831317 h 5539721"/>
              <a:gd name="connsiteX2582" fmla="*/ 4903893 w 6254524"/>
              <a:gd name="connsiteY2582" fmla="*/ 3835929 h 5539721"/>
              <a:gd name="connsiteX2583" fmla="*/ 4894670 w 6254524"/>
              <a:gd name="connsiteY2583" fmla="*/ 3854375 h 5539721"/>
              <a:gd name="connsiteX2584" fmla="*/ 4894670 w 6254524"/>
              <a:gd name="connsiteY2584" fmla="*/ 3831317 h 5539721"/>
              <a:gd name="connsiteX2585" fmla="*/ 4894670 w 6254524"/>
              <a:gd name="connsiteY2585" fmla="*/ 3831317 h 5539721"/>
              <a:gd name="connsiteX2586" fmla="*/ 4875647 w 6254524"/>
              <a:gd name="connsiteY2586" fmla="*/ 3822094 h 5539721"/>
              <a:gd name="connsiteX2587" fmla="*/ 4922917 w 6254524"/>
              <a:gd name="connsiteY2587" fmla="*/ 3799035 h 5539721"/>
              <a:gd name="connsiteX2588" fmla="*/ 4875647 w 6254524"/>
              <a:gd name="connsiteY2588" fmla="*/ 3822094 h 5539721"/>
              <a:gd name="connsiteX2589" fmla="*/ 4875647 w 6254524"/>
              <a:gd name="connsiteY2589" fmla="*/ 3822094 h 5539721"/>
              <a:gd name="connsiteX2590" fmla="*/ 4913693 w 6254524"/>
              <a:gd name="connsiteY2590" fmla="*/ 3990418 h 5539721"/>
              <a:gd name="connsiteX2591" fmla="*/ 4937328 w 6254524"/>
              <a:gd name="connsiteY2591" fmla="*/ 3948337 h 5539721"/>
              <a:gd name="connsiteX2592" fmla="*/ 4946551 w 6254524"/>
              <a:gd name="connsiteY2592" fmla="*/ 3999641 h 5539721"/>
              <a:gd name="connsiteX2593" fmla="*/ 4913693 w 6254524"/>
              <a:gd name="connsiteY2593" fmla="*/ 3990418 h 5539721"/>
              <a:gd name="connsiteX2594" fmla="*/ 4913693 w 6254524"/>
              <a:gd name="connsiteY2594" fmla="*/ 3990418 h 5539721"/>
              <a:gd name="connsiteX2595" fmla="*/ 4984021 w 6254524"/>
              <a:gd name="connsiteY2595" fmla="*/ 3933926 h 5539721"/>
              <a:gd name="connsiteX2596" fmla="*/ 4993244 w 6254524"/>
              <a:gd name="connsiteY2596" fmla="*/ 3915479 h 5539721"/>
              <a:gd name="connsiteX2597" fmla="*/ 4984021 w 6254524"/>
              <a:gd name="connsiteY2597" fmla="*/ 3933926 h 5539721"/>
              <a:gd name="connsiteX2598" fmla="*/ 4984021 w 6254524"/>
              <a:gd name="connsiteY2598" fmla="*/ 3933926 h 5539721"/>
              <a:gd name="connsiteX2599" fmla="*/ 4908505 w 6254524"/>
              <a:gd name="connsiteY2599" fmla="*/ 3677404 h 5539721"/>
              <a:gd name="connsiteX2600" fmla="*/ 4894094 w 6254524"/>
              <a:gd name="connsiteY2600" fmla="*/ 3714873 h 5539721"/>
              <a:gd name="connsiteX2601" fmla="*/ 4785720 w 6254524"/>
              <a:gd name="connsiteY2601" fmla="*/ 3752343 h 5539721"/>
              <a:gd name="connsiteX2602" fmla="*/ 4790332 w 6254524"/>
              <a:gd name="connsiteY2602" fmla="*/ 3719485 h 5539721"/>
              <a:gd name="connsiteX2603" fmla="*/ 4775921 w 6254524"/>
              <a:gd name="connsiteY2603" fmla="*/ 3756954 h 5539721"/>
              <a:gd name="connsiteX2604" fmla="*/ 4761509 w 6254524"/>
              <a:gd name="connsiteY2604" fmla="*/ 3738508 h 5539721"/>
              <a:gd name="connsiteX2605" fmla="*/ 4724040 w 6254524"/>
              <a:gd name="connsiteY2605" fmla="*/ 3752343 h 5539721"/>
              <a:gd name="connsiteX2606" fmla="*/ 4691182 w 6254524"/>
              <a:gd name="connsiteY2606" fmla="*/ 3803647 h 5539721"/>
              <a:gd name="connsiteX2607" fmla="*/ 4695794 w 6254524"/>
              <a:gd name="connsiteY2607" fmla="*/ 3826705 h 5539721"/>
              <a:gd name="connsiteX2608" fmla="*/ 4733263 w 6254524"/>
              <a:gd name="connsiteY2608" fmla="*/ 3854952 h 5539721"/>
              <a:gd name="connsiteX2609" fmla="*/ 4789756 w 6254524"/>
              <a:gd name="connsiteY2609" fmla="*/ 3785200 h 5539721"/>
              <a:gd name="connsiteX2610" fmla="*/ 4936175 w 6254524"/>
              <a:gd name="connsiteY2610" fmla="*/ 3710261 h 5539721"/>
              <a:gd name="connsiteX2611" fmla="*/ 4988055 w 6254524"/>
              <a:gd name="connsiteY2611" fmla="*/ 3756954 h 5539721"/>
              <a:gd name="connsiteX2612" fmla="*/ 4945398 w 6254524"/>
              <a:gd name="connsiteY2612" fmla="*/ 3803647 h 5539721"/>
              <a:gd name="connsiteX2613" fmla="*/ 4936175 w 6254524"/>
              <a:gd name="connsiteY2613" fmla="*/ 3799035 h 5539721"/>
              <a:gd name="connsiteX2614" fmla="*/ 4921763 w 6254524"/>
              <a:gd name="connsiteY2614" fmla="*/ 3780589 h 5539721"/>
              <a:gd name="connsiteX2615" fmla="*/ 4841637 w 6254524"/>
              <a:gd name="connsiteY2615" fmla="*/ 3813447 h 5539721"/>
              <a:gd name="connsiteX2616" fmla="*/ 4869882 w 6254524"/>
              <a:gd name="connsiteY2616" fmla="*/ 3827282 h 5539721"/>
              <a:gd name="connsiteX2617" fmla="*/ 4869882 w 6254524"/>
              <a:gd name="connsiteY2617" fmla="*/ 3860139 h 5539721"/>
              <a:gd name="connsiteX2618" fmla="*/ 4902741 w 6254524"/>
              <a:gd name="connsiteY2618" fmla="*/ 3864751 h 5539721"/>
              <a:gd name="connsiteX2619" fmla="*/ 4907352 w 6254524"/>
              <a:gd name="connsiteY2619" fmla="*/ 3864751 h 5539721"/>
              <a:gd name="connsiteX2620" fmla="*/ 4860083 w 6254524"/>
              <a:gd name="connsiteY2620" fmla="*/ 3897609 h 5539721"/>
              <a:gd name="connsiteX2621" fmla="*/ 4845672 w 6254524"/>
              <a:gd name="connsiteY2621" fmla="*/ 3860139 h 5539721"/>
              <a:gd name="connsiteX2622" fmla="*/ 4836448 w 6254524"/>
              <a:gd name="connsiteY2622" fmla="*/ 3888386 h 5539721"/>
              <a:gd name="connsiteX2623" fmla="*/ 4855471 w 6254524"/>
              <a:gd name="connsiteY2623" fmla="*/ 3897609 h 5539721"/>
              <a:gd name="connsiteX2624" fmla="*/ 4836448 w 6254524"/>
              <a:gd name="connsiteY2624" fmla="*/ 3935078 h 5539721"/>
              <a:gd name="connsiteX2625" fmla="*/ 4803590 w 6254524"/>
              <a:gd name="connsiteY2625" fmla="*/ 3921244 h 5539721"/>
              <a:gd name="connsiteX2626" fmla="*/ 4798979 w 6254524"/>
              <a:gd name="connsiteY2626" fmla="*/ 3963325 h 5539721"/>
              <a:gd name="connsiteX2627" fmla="*/ 4841637 w 6254524"/>
              <a:gd name="connsiteY2627" fmla="*/ 3944878 h 5539721"/>
              <a:gd name="connsiteX2628" fmla="*/ 4813390 w 6254524"/>
              <a:gd name="connsiteY2628" fmla="*/ 3996183 h 5539721"/>
              <a:gd name="connsiteX2629" fmla="*/ 4752286 w 6254524"/>
              <a:gd name="connsiteY2629" fmla="*/ 4094180 h 5539721"/>
              <a:gd name="connsiteX2630" fmla="*/ 4771309 w 6254524"/>
              <a:gd name="connsiteY2630" fmla="*/ 4042875 h 5539721"/>
              <a:gd name="connsiteX2631" fmla="*/ 4775921 w 6254524"/>
              <a:gd name="connsiteY2631" fmla="*/ 4019817 h 5539721"/>
              <a:gd name="connsiteX2632" fmla="*/ 4747674 w 6254524"/>
              <a:gd name="connsiteY2632" fmla="*/ 4029041 h 5539721"/>
              <a:gd name="connsiteX2633" fmla="*/ 4738451 w 6254524"/>
              <a:gd name="connsiteY2633" fmla="*/ 3991571 h 5539721"/>
              <a:gd name="connsiteX2634" fmla="*/ 4766698 w 6254524"/>
              <a:gd name="connsiteY2634" fmla="*/ 3996183 h 5539721"/>
              <a:gd name="connsiteX2635" fmla="*/ 4785720 w 6254524"/>
              <a:gd name="connsiteY2635" fmla="*/ 3982348 h 5539721"/>
              <a:gd name="connsiteX2636" fmla="*/ 4781109 w 6254524"/>
              <a:gd name="connsiteY2636" fmla="*/ 3959290 h 5539721"/>
              <a:gd name="connsiteX2637" fmla="*/ 4668124 w 6254524"/>
              <a:gd name="connsiteY2637" fmla="*/ 4015206 h 5539721"/>
              <a:gd name="connsiteX2638" fmla="*/ 4663512 w 6254524"/>
              <a:gd name="connsiteY2638" fmla="*/ 3992148 h 5539721"/>
              <a:gd name="connsiteX2639" fmla="*/ 4630654 w 6254524"/>
              <a:gd name="connsiteY2639" fmla="*/ 4010594 h 5539721"/>
              <a:gd name="connsiteX2640" fmla="*/ 4626043 w 6254524"/>
              <a:gd name="connsiteY2640" fmla="*/ 3987536 h 5539721"/>
              <a:gd name="connsiteX2641" fmla="*/ 4635266 w 6254524"/>
              <a:gd name="connsiteY2641" fmla="*/ 3973701 h 5539721"/>
              <a:gd name="connsiteX2642" fmla="*/ 4564362 w 6254524"/>
              <a:gd name="connsiteY2642" fmla="*/ 4011170 h 5539721"/>
              <a:gd name="connsiteX2643" fmla="*/ 4564362 w 6254524"/>
              <a:gd name="connsiteY2643" fmla="*/ 3992724 h 5539721"/>
              <a:gd name="connsiteX2644" fmla="*/ 4531504 w 6254524"/>
              <a:gd name="connsiteY2644" fmla="*/ 4006559 h 5539721"/>
              <a:gd name="connsiteX2645" fmla="*/ 4526892 w 6254524"/>
              <a:gd name="connsiteY2645" fmla="*/ 3992724 h 5539721"/>
              <a:gd name="connsiteX2646" fmla="*/ 4517669 w 6254524"/>
              <a:gd name="connsiteY2646" fmla="*/ 4011170 h 5539721"/>
              <a:gd name="connsiteX2647" fmla="*/ 4494035 w 6254524"/>
              <a:gd name="connsiteY2647" fmla="*/ 3988112 h 5539721"/>
              <a:gd name="connsiteX2648" fmla="*/ 4470400 w 6254524"/>
              <a:gd name="connsiteY2648" fmla="*/ 4006559 h 5539721"/>
              <a:gd name="connsiteX2649" fmla="*/ 4479623 w 6254524"/>
              <a:gd name="connsiteY2649" fmla="*/ 4053251 h 5539721"/>
              <a:gd name="connsiteX2650" fmla="*/ 4451377 w 6254524"/>
              <a:gd name="connsiteY2650" fmla="*/ 4086109 h 5539721"/>
              <a:gd name="connsiteX2651" fmla="*/ 4408719 w 6254524"/>
              <a:gd name="connsiteY2651" fmla="*/ 4086109 h 5539721"/>
              <a:gd name="connsiteX2652" fmla="*/ 4432354 w 6254524"/>
              <a:gd name="connsiteY2652" fmla="*/ 4034805 h 5539721"/>
              <a:gd name="connsiteX2653" fmla="*/ 4451377 w 6254524"/>
              <a:gd name="connsiteY2653" fmla="*/ 4034805 h 5539721"/>
              <a:gd name="connsiteX2654" fmla="*/ 4460600 w 6254524"/>
              <a:gd name="connsiteY2654" fmla="*/ 4006559 h 5539721"/>
              <a:gd name="connsiteX2655" fmla="*/ 4380474 w 6254524"/>
              <a:gd name="connsiteY2655" fmla="*/ 4071698 h 5539721"/>
              <a:gd name="connsiteX2656" fmla="*/ 4371250 w 6254524"/>
              <a:gd name="connsiteY2656" fmla="*/ 4048640 h 5539721"/>
              <a:gd name="connsiteX2657" fmla="*/ 4333780 w 6254524"/>
              <a:gd name="connsiteY2657" fmla="*/ 4128190 h 5539721"/>
              <a:gd name="connsiteX2658" fmla="*/ 4300923 w 6254524"/>
              <a:gd name="connsiteY2658" fmla="*/ 4123579 h 5539721"/>
              <a:gd name="connsiteX2659" fmla="*/ 4253654 w 6254524"/>
              <a:gd name="connsiteY2659" fmla="*/ 4193330 h 5539721"/>
              <a:gd name="connsiteX2660" fmla="*/ 4182749 w 6254524"/>
              <a:gd name="connsiteY2660" fmla="*/ 4165084 h 5539721"/>
              <a:gd name="connsiteX2661" fmla="*/ 4310146 w 6254524"/>
              <a:gd name="connsiteY2661" fmla="*/ 4057863 h 5539721"/>
              <a:gd name="connsiteX2662" fmla="*/ 4319369 w 6254524"/>
              <a:gd name="connsiteY2662" fmla="*/ 4071698 h 5539721"/>
              <a:gd name="connsiteX2663" fmla="*/ 4442154 w 6254524"/>
              <a:gd name="connsiteY2663" fmla="*/ 3955254 h 5539721"/>
              <a:gd name="connsiteX2664" fmla="*/ 4489423 w 6254524"/>
              <a:gd name="connsiteY2664" fmla="*/ 3955254 h 5539721"/>
              <a:gd name="connsiteX2665" fmla="*/ 4513058 w 6254524"/>
              <a:gd name="connsiteY2665" fmla="*/ 3917785 h 5539721"/>
              <a:gd name="connsiteX2666" fmla="*/ 4527469 w 6254524"/>
              <a:gd name="connsiteY2666" fmla="*/ 3927008 h 5539721"/>
              <a:gd name="connsiteX2667" fmla="*/ 4532081 w 6254524"/>
              <a:gd name="connsiteY2667" fmla="*/ 3903950 h 5539721"/>
              <a:gd name="connsiteX2668" fmla="*/ 4579350 w 6254524"/>
              <a:gd name="connsiteY2668" fmla="*/ 3866481 h 5539721"/>
              <a:gd name="connsiteX2669" fmla="*/ 4564939 w 6254524"/>
              <a:gd name="connsiteY2669" fmla="*/ 3871092 h 5539721"/>
              <a:gd name="connsiteX2670" fmla="*/ 4564939 w 6254524"/>
              <a:gd name="connsiteY2670" fmla="*/ 3852646 h 5539721"/>
              <a:gd name="connsiteX2671" fmla="*/ 4480200 w 6254524"/>
              <a:gd name="connsiteY2671" fmla="*/ 3908562 h 5539721"/>
              <a:gd name="connsiteX2672" fmla="*/ 4484812 w 6254524"/>
              <a:gd name="connsiteY2672" fmla="*/ 3894727 h 5539721"/>
              <a:gd name="connsiteX2673" fmla="*/ 4456565 w 6254524"/>
              <a:gd name="connsiteY2673" fmla="*/ 3927585 h 5539721"/>
              <a:gd name="connsiteX2674" fmla="*/ 4432931 w 6254524"/>
              <a:gd name="connsiteY2674" fmla="*/ 3913750 h 5539721"/>
              <a:gd name="connsiteX2675" fmla="*/ 4395461 w 6254524"/>
              <a:gd name="connsiteY2675" fmla="*/ 3946608 h 5539721"/>
              <a:gd name="connsiteX2676" fmla="*/ 4395461 w 6254524"/>
              <a:gd name="connsiteY2676" fmla="*/ 3890692 h 5539721"/>
              <a:gd name="connsiteX2677" fmla="*/ 4352804 w 6254524"/>
              <a:gd name="connsiteY2677" fmla="*/ 3918938 h 5539721"/>
              <a:gd name="connsiteX2678" fmla="*/ 4348192 w 6254524"/>
              <a:gd name="connsiteY2678" fmla="*/ 3886080 h 5539721"/>
              <a:gd name="connsiteX2679" fmla="*/ 4319946 w 6254524"/>
              <a:gd name="connsiteY2679" fmla="*/ 3928161 h 5539721"/>
              <a:gd name="connsiteX2680" fmla="*/ 4300923 w 6254524"/>
              <a:gd name="connsiteY2680" fmla="*/ 3923549 h 5539721"/>
              <a:gd name="connsiteX2681" fmla="*/ 4286511 w 6254524"/>
              <a:gd name="connsiteY2681" fmla="*/ 3932773 h 5539721"/>
              <a:gd name="connsiteX2682" fmla="*/ 4319369 w 6254524"/>
              <a:gd name="connsiteY2682" fmla="*/ 3937384 h 5539721"/>
              <a:gd name="connsiteX2683" fmla="*/ 4291123 w 6254524"/>
              <a:gd name="connsiteY2683" fmla="*/ 3965631 h 5539721"/>
              <a:gd name="connsiteX2684" fmla="*/ 4286511 w 6254524"/>
              <a:gd name="connsiteY2684" fmla="*/ 3998488 h 5539721"/>
              <a:gd name="connsiteX2685" fmla="*/ 4277288 w 6254524"/>
              <a:gd name="connsiteY2685" fmla="*/ 3961019 h 5539721"/>
              <a:gd name="connsiteX2686" fmla="*/ 4268065 w 6254524"/>
              <a:gd name="connsiteY2686" fmla="*/ 3970242 h 5539721"/>
              <a:gd name="connsiteX2687" fmla="*/ 4272676 w 6254524"/>
              <a:gd name="connsiteY2687" fmla="*/ 3923549 h 5539721"/>
              <a:gd name="connsiteX2688" fmla="*/ 4324557 w 6254524"/>
              <a:gd name="connsiteY2688" fmla="*/ 3881468 h 5539721"/>
              <a:gd name="connsiteX2689" fmla="*/ 4319946 w 6254524"/>
              <a:gd name="connsiteY2689" fmla="*/ 3895303 h 5539721"/>
              <a:gd name="connsiteX2690" fmla="*/ 4348192 w 6254524"/>
              <a:gd name="connsiteY2690" fmla="*/ 3862445 h 5539721"/>
              <a:gd name="connsiteX2691" fmla="*/ 4333780 w 6254524"/>
              <a:gd name="connsiteY2691" fmla="*/ 3862445 h 5539721"/>
              <a:gd name="connsiteX2692" fmla="*/ 4446766 w 6254524"/>
              <a:gd name="connsiteY2692" fmla="*/ 3792695 h 5539721"/>
              <a:gd name="connsiteX2693" fmla="*/ 4455989 w 6254524"/>
              <a:gd name="connsiteY2693" fmla="*/ 3811141 h 5539721"/>
              <a:gd name="connsiteX2694" fmla="*/ 4475011 w 6254524"/>
              <a:gd name="connsiteY2694" fmla="*/ 3773671 h 5539721"/>
              <a:gd name="connsiteX2695" fmla="*/ 4442154 w 6254524"/>
              <a:gd name="connsiteY2695" fmla="*/ 3862445 h 5539721"/>
              <a:gd name="connsiteX2696" fmla="*/ 4465788 w 6254524"/>
              <a:gd name="connsiteY2696" fmla="*/ 3899915 h 5539721"/>
              <a:gd name="connsiteX2697" fmla="*/ 4470400 w 6254524"/>
              <a:gd name="connsiteY2697" fmla="*/ 3867057 h 5539721"/>
              <a:gd name="connsiteX2698" fmla="*/ 4522281 w 6254524"/>
              <a:gd name="connsiteY2698" fmla="*/ 3811141 h 5539721"/>
              <a:gd name="connsiteX2699" fmla="*/ 4503258 w 6254524"/>
              <a:gd name="connsiteY2699" fmla="*/ 3782895 h 5539721"/>
              <a:gd name="connsiteX2700" fmla="*/ 4559751 w 6254524"/>
              <a:gd name="connsiteY2700" fmla="*/ 3740814 h 5539721"/>
              <a:gd name="connsiteX2701" fmla="*/ 4583385 w 6254524"/>
              <a:gd name="connsiteY2701" fmla="*/ 3726979 h 5539721"/>
              <a:gd name="connsiteX2702" fmla="*/ 4578773 w 6254524"/>
              <a:gd name="connsiteY2702" fmla="*/ 3740814 h 5539721"/>
              <a:gd name="connsiteX2703" fmla="*/ 4593185 w 6254524"/>
              <a:gd name="connsiteY2703" fmla="*/ 3731590 h 5539721"/>
              <a:gd name="connsiteX2704" fmla="*/ 4626043 w 6254524"/>
              <a:gd name="connsiteY2704" fmla="*/ 3726979 h 5539721"/>
              <a:gd name="connsiteX2705" fmla="*/ 4607020 w 6254524"/>
              <a:gd name="connsiteY2705" fmla="*/ 3769060 h 5539721"/>
              <a:gd name="connsiteX2706" fmla="*/ 4597796 w 6254524"/>
              <a:gd name="connsiteY2706" fmla="*/ 3759837 h 5539721"/>
              <a:gd name="connsiteX2707" fmla="*/ 4597796 w 6254524"/>
              <a:gd name="connsiteY2707" fmla="*/ 3811141 h 5539721"/>
              <a:gd name="connsiteX2708" fmla="*/ 4588573 w 6254524"/>
              <a:gd name="connsiteY2708" fmla="*/ 3843999 h 5539721"/>
              <a:gd name="connsiteX2709" fmla="*/ 4621431 w 6254524"/>
              <a:gd name="connsiteY2709" fmla="*/ 3839387 h 5539721"/>
              <a:gd name="connsiteX2710" fmla="*/ 4602408 w 6254524"/>
              <a:gd name="connsiteY2710" fmla="*/ 3825552 h 5539721"/>
              <a:gd name="connsiteX2711" fmla="*/ 4607020 w 6254524"/>
              <a:gd name="connsiteY2711" fmla="*/ 3788083 h 5539721"/>
              <a:gd name="connsiteX2712" fmla="*/ 4635266 w 6254524"/>
              <a:gd name="connsiteY2712" fmla="*/ 3792695 h 5539721"/>
              <a:gd name="connsiteX2713" fmla="*/ 4682535 w 6254524"/>
              <a:gd name="connsiteY2713" fmla="*/ 3769636 h 5539721"/>
              <a:gd name="connsiteX2714" fmla="*/ 4739028 w 6254524"/>
              <a:gd name="connsiteY2714" fmla="*/ 3699885 h 5539721"/>
              <a:gd name="connsiteX2715" fmla="*/ 4734416 w 6254524"/>
              <a:gd name="connsiteY2715" fmla="*/ 3667027 h 5539721"/>
              <a:gd name="connsiteX2716" fmla="*/ 4762662 w 6254524"/>
              <a:gd name="connsiteY2716" fmla="*/ 3657804 h 5539721"/>
              <a:gd name="connsiteX2717" fmla="*/ 4762662 w 6254524"/>
              <a:gd name="connsiteY2717" fmla="*/ 3671639 h 5539721"/>
              <a:gd name="connsiteX2718" fmla="*/ 4790908 w 6254524"/>
              <a:gd name="connsiteY2718" fmla="*/ 3629558 h 5539721"/>
              <a:gd name="connsiteX2719" fmla="*/ 4833566 w 6254524"/>
              <a:gd name="connsiteY2719" fmla="*/ 3596700 h 5539721"/>
              <a:gd name="connsiteX2720" fmla="*/ 4857201 w 6254524"/>
              <a:gd name="connsiteY2720" fmla="*/ 3601312 h 5539721"/>
              <a:gd name="connsiteX2721" fmla="*/ 4857201 w 6254524"/>
              <a:gd name="connsiteY2721" fmla="*/ 3634170 h 5539721"/>
              <a:gd name="connsiteX2722" fmla="*/ 4838177 w 6254524"/>
              <a:gd name="connsiteY2722" fmla="*/ 3629558 h 5539721"/>
              <a:gd name="connsiteX2723" fmla="*/ 4795520 w 6254524"/>
              <a:gd name="connsiteY2723" fmla="*/ 3713720 h 5539721"/>
              <a:gd name="connsiteX2724" fmla="*/ 4804744 w 6254524"/>
              <a:gd name="connsiteY2724" fmla="*/ 3736779 h 5539721"/>
              <a:gd name="connsiteX2725" fmla="*/ 4823766 w 6254524"/>
              <a:gd name="connsiteY2725" fmla="*/ 3736779 h 5539721"/>
              <a:gd name="connsiteX2726" fmla="*/ 4819155 w 6254524"/>
              <a:gd name="connsiteY2726" fmla="*/ 3718332 h 5539721"/>
              <a:gd name="connsiteX2727" fmla="*/ 4866424 w 6254524"/>
              <a:gd name="connsiteY2727" fmla="*/ 3704497 h 5539721"/>
              <a:gd name="connsiteX2728" fmla="*/ 4875647 w 6254524"/>
              <a:gd name="connsiteY2728" fmla="*/ 3686051 h 5539721"/>
              <a:gd name="connsiteX2729" fmla="*/ 4861236 w 6254524"/>
              <a:gd name="connsiteY2729" fmla="*/ 3634746 h 5539721"/>
              <a:gd name="connsiteX2730" fmla="*/ 4997856 w 6254524"/>
              <a:gd name="connsiteY2730" fmla="*/ 3545972 h 5539721"/>
              <a:gd name="connsiteX2731" fmla="*/ 5002467 w 6254524"/>
              <a:gd name="connsiteY2731" fmla="*/ 3564419 h 5539721"/>
              <a:gd name="connsiteX2732" fmla="*/ 4955198 w 6254524"/>
              <a:gd name="connsiteY2732" fmla="*/ 3615723 h 5539721"/>
              <a:gd name="connsiteX2733" fmla="*/ 5011691 w 6254524"/>
              <a:gd name="connsiteY2733" fmla="*/ 3611112 h 5539721"/>
              <a:gd name="connsiteX2734" fmla="*/ 5011691 w 6254524"/>
              <a:gd name="connsiteY2734" fmla="*/ 3620335 h 5539721"/>
              <a:gd name="connsiteX2735" fmla="*/ 4908505 w 6254524"/>
              <a:gd name="connsiteY2735" fmla="*/ 3677404 h 5539721"/>
              <a:gd name="connsiteX2736" fmla="*/ 4908505 w 6254524"/>
              <a:gd name="connsiteY2736" fmla="*/ 3677404 h 5539721"/>
              <a:gd name="connsiteX2737" fmla="*/ 4380474 w 6254524"/>
              <a:gd name="connsiteY2737" fmla="*/ 3990418 h 5539721"/>
              <a:gd name="connsiteX2738" fmla="*/ 4356838 w 6254524"/>
              <a:gd name="connsiteY2738" fmla="*/ 4013476 h 5539721"/>
              <a:gd name="connsiteX2739" fmla="*/ 4375862 w 6254524"/>
              <a:gd name="connsiteY2739" fmla="*/ 3971395 h 5539721"/>
              <a:gd name="connsiteX2740" fmla="*/ 4380474 w 6254524"/>
              <a:gd name="connsiteY2740" fmla="*/ 3990418 h 5539721"/>
              <a:gd name="connsiteX2741" fmla="*/ 4380474 w 6254524"/>
              <a:gd name="connsiteY2741" fmla="*/ 3990418 h 5539721"/>
              <a:gd name="connsiteX2742" fmla="*/ 4937328 w 6254524"/>
              <a:gd name="connsiteY2742" fmla="*/ 3472186 h 5539721"/>
              <a:gd name="connsiteX2743" fmla="*/ 4894670 w 6254524"/>
              <a:gd name="connsiteY2743" fmla="*/ 3439328 h 5539721"/>
              <a:gd name="connsiteX2744" fmla="*/ 4918305 w 6254524"/>
              <a:gd name="connsiteY2744" fmla="*/ 3434717 h 5539721"/>
              <a:gd name="connsiteX2745" fmla="*/ 4913693 w 6254524"/>
              <a:gd name="connsiteY2745" fmla="*/ 3448552 h 5539721"/>
              <a:gd name="connsiteX2746" fmla="*/ 4937328 w 6254524"/>
              <a:gd name="connsiteY2746" fmla="*/ 3472186 h 5539721"/>
              <a:gd name="connsiteX2747" fmla="*/ 4937328 w 6254524"/>
              <a:gd name="connsiteY2747" fmla="*/ 3472186 h 5539721"/>
              <a:gd name="connsiteX2748" fmla="*/ 4894670 w 6254524"/>
              <a:gd name="connsiteY2748" fmla="*/ 3551737 h 5539721"/>
              <a:gd name="connsiteX2749" fmla="*/ 4927528 w 6254524"/>
              <a:gd name="connsiteY2749" fmla="*/ 3528678 h 5539721"/>
              <a:gd name="connsiteX2750" fmla="*/ 4894670 w 6254524"/>
              <a:gd name="connsiteY2750" fmla="*/ 3556925 h 5539721"/>
              <a:gd name="connsiteX2751" fmla="*/ 4899282 w 6254524"/>
              <a:gd name="connsiteY2751" fmla="*/ 3556925 h 5539721"/>
              <a:gd name="connsiteX2752" fmla="*/ 4894670 w 6254524"/>
              <a:gd name="connsiteY2752" fmla="*/ 3551737 h 5539721"/>
              <a:gd name="connsiteX2753" fmla="*/ 4894670 w 6254524"/>
              <a:gd name="connsiteY2753" fmla="*/ 3551737 h 5539721"/>
              <a:gd name="connsiteX2754" fmla="*/ 4903893 w 6254524"/>
              <a:gd name="connsiteY2754" fmla="*/ 3318273 h 5539721"/>
              <a:gd name="connsiteX2755" fmla="*/ 4875647 w 6254524"/>
              <a:gd name="connsiteY2755" fmla="*/ 3313661 h 5539721"/>
              <a:gd name="connsiteX2756" fmla="*/ 4927528 w 6254524"/>
              <a:gd name="connsiteY2756" fmla="*/ 3253134 h 5539721"/>
              <a:gd name="connsiteX2757" fmla="*/ 4951163 w 6254524"/>
              <a:gd name="connsiteY2757" fmla="*/ 3266969 h 5539721"/>
              <a:gd name="connsiteX2758" fmla="*/ 4903893 w 6254524"/>
              <a:gd name="connsiteY2758" fmla="*/ 3318273 h 5539721"/>
              <a:gd name="connsiteX2759" fmla="*/ 4903893 w 6254524"/>
              <a:gd name="connsiteY2759" fmla="*/ 3318273 h 5539721"/>
              <a:gd name="connsiteX2760" fmla="*/ 4913693 w 6254524"/>
              <a:gd name="connsiteY2760" fmla="*/ 3327496 h 5539721"/>
              <a:gd name="connsiteX2761" fmla="*/ 4909082 w 6254524"/>
              <a:gd name="connsiteY2761" fmla="*/ 3355742 h 5539721"/>
              <a:gd name="connsiteX2762" fmla="*/ 4871612 w 6254524"/>
              <a:gd name="connsiteY2762" fmla="*/ 3364966 h 5539721"/>
              <a:gd name="connsiteX2763" fmla="*/ 4913693 w 6254524"/>
              <a:gd name="connsiteY2763" fmla="*/ 3327496 h 5539721"/>
              <a:gd name="connsiteX2764" fmla="*/ 4913693 w 6254524"/>
              <a:gd name="connsiteY2764" fmla="*/ 3327496 h 5539721"/>
              <a:gd name="connsiteX2765" fmla="*/ 4955774 w 6254524"/>
              <a:gd name="connsiteY2765" fmla="*/ 3514267 h 5539721"/>
              <a:gd name="connsiteX2766" fmla="*/ 4970186 w 6254524"/>
              <a:gd name="connsiteY2766" fmla="*/ 3491209 h 5539721"/>
              <a:gd name="connsiteX2767" fmla="*/ 5045701 w 6254524"/>
              <a:gd name="connsiteY2767" fmla="*/ 3468151 h 5539721"/>
              <a:gd name="connsiteX2768" fmla="*/ 4955774 w 6254524"/>
              <a:gd name="connsiteY2768" fmla="*/ 3514267 h 5539721"/>
              <a:gd name="connsiteX2769" fmla="*/ 4955774 w 6254524"/>
              <a:gd name="connsiteY2769" fmla="*/ 3514267 h 5539721"/>
              <a:gd name="connsiteX2770" fmla="*/ 5022066 w 6254524"/>
              <a:gd name="connsiteY2770" fmla="*/ 3537325 h 5539721"/>
              <a:gd name="connsiteX2771" fmla="*/ 5017455 w 6254524"/>
              <a:gd name="connsiteY2771" fmla="*/ 3555772 h 5539721"/>
              <a:gd name="connsiteX2772" fmla="*/ 5008231 w 6254524"/>
              <a:gd name="connsiteY2772" fmla="*/ 3532714 h 5539721"/>
              <a:gd name="connsiteX2773" fmla="*/ 5022066 w 6254524"/>
              <a:gd name="connsiteY2773" fmla="*/ 3537325 h 5539721"/>
              <a:gd name="connsiteX2774" fmla="*/ 5022066 w 6254524"/>
              <a:gd name="connsiteY2774" fmla="*/ 3537325 h 5539721"/>
              <a:gd name="connsiteX2775" fmla="*/ 5026678 w 6254524"/>
              <a:gd name="connsiteY2775" fmla="*/ 3845728 h 5539721"/>
              <a:gd name="connsiteX2776" fmla="*/ 5012267 w 6254524"/>
              <a:gd name="connsiteY2776" fmla="*/ 3841117 h 5539721"/>
              <a:gd name="connsiteX2777" fmla="*/ 5031289 w 6254524"/>
              <a:gd name="connsiteY2777" fmla="*/ 3827282 h 5539721"/>
              <a:gd name="connsiteX2778" fmla="*/ 5026678 w 6254524"/>
              <a:gd name="connsiteY2778" fmla="*/ 3845728 h 5539721"/>
              <a:gd name="connsiteX2779" fmla="*/ 5026678 w 6254524"/>
              <a:gd name="connsiteY2779" fmla="*/ 3845728 h 5539721"/>
              <a:gd name="connsiteX2780" fmla="*/ 5017455 w 6254524"/>
              <a:gd name="connsiteY2780" fmla="*/ 3593241 h 5539721"/>
              <a:gd name="connsiteX2781" fmla="*/ 5017455 w 6254524"/>
              <a:gd name="connsiteY2781" fmla="*/ 3574795 h 5539721"/>
              <a:gd name="connsiteX2782" fmla="*/ 5036478 w 6254524"/>
              <a:gd name="connsiteY2782" fmla="*/ 3588630 h 5539721"/>
              <a:gd name="connsiteX2783" fmla="*/ 5017455 w 6254524"/>
              <a:gd name="connsiteY2783" fmla="*/ 3593241 h 5539721"/>
              <a:gd name="connsiteX2784" fmla="*/ 5017455 w 6254524"/>
              <a:gd name="connsiteY2784" fmla="*/ 3593241 h 5539721"/>
              <a:gd name="connsiteX2785" fmla="*/ 5238813 w 6254524"/>
              <a:gd name="connsiteY2785" fmla="*/ 3799035 h 5539721"/>
              <a:gd name="connsiteX2786" fmla="*/ 5219790 w 6254524"/>
              <a:gd name="connsiteY2786" fmla="*/ 3827282 h 5539721"/>
              <a:gd name="connsiteX2787" fmla="*/ 5196156 w 6254524"/>
              <a:gd name="connsiteY2787" fmla="*/ 3818058 h 5539721"/>
              <a:gd name="connsiteX2788" fmla="*/ 5238813 w 6254524"/>
              <a:gd name="connsiteY2788" fmla="*/ 3799035 h 5539721"/>
              <a:gd name="connsiteX2789" fmla="*/ 5238813 w 6254524"/>
              <a:gd name="connsiteY2789" fmla="*/ 3799035 h 5539721"/>
              <a:gd name="connsiteX2790" fmla="*/ 5281471 w 6254524"/>
              <a:gd name="connsiteY2790" fmla="*/ 3639934 h 5539721"/>
              <a:gd name="connsiteX2791" fmla="*/ 5305105 w 6254524"/>
              <a:gd name="connsiteY2791" fmla="*/ 3626099 h 5539721"/>
              <a:gd name="connsiteX2792" fmla="*/ 5281471 w 6254524"/>
              <a:gd name="connsiteY2792" fmla="*/ 3639934 h 5539721"/>
              <a:gd name="connsiteX2793" fmla="*/ 5281471 w 6254524"/>
              <a:gd name="connsiteY2793" fmla="*/ 3639934 h 5539721"/>
              <a:gd name="connsiteX2794" fmla="*/ 5305105 w 6254524"/>
              <a:gd name="connsiteY2794" fmla="*/ 3518879 h 5539721"/>
              <a:gd name="connsiteX2795" fmla="*/ 5286083 w 6254524"/>
              <a:gd name="connsiteY2795" fmla="*/ 3547125 h 5539721"/>
              <a:gd name="connsiteX2796" fmla="*/ 5305105 w 6254524"/>
              <a:gd name="connsiteY2796" fmla="*/ 3518879 h 5539721"/>
              <a:gd name="connsiteX2797" fmla="*/ 5305105 w 6254524"/>
              <a:gd name="connsiteY2797" fmla="*/ 3518879 h 5539721"/>
              <a:gd name="connsiteX2798" fmla="*/ 5290694 w 6254524"/>
              <a:gd name="connsiteY2798" fmla="*/ 3574795 h 5539721"/>
              <a:gd name="connsiteX2799" fmla="*/ 5286083 w 6254524"/>
              <a:gd name="connsiteY2799" fmla="*/ 3556349 h 5539721"/>
              <a:gd name="connsiteX2800" fmla="*/ 5333351 w 6254524"/>
              <a:gd name="connsiteY2800" fmla="*/ 3565572 h 5539721"/>
              <a:gd name="connsiteX2801" fmla="*/ 5290694 w 6254524"/>
              <a:gd name="connsiteY2801" fmla="*/ 3574795 h 5539721"/>
              <a:gd name="connsiteX2802" fmla="*/ 5290694 w 6254524"/>
              <a:gd name="connsiteY2802" fmla="*/ 3574795 h 5539721"/>
              <a:gd name="connsiteX2803" fmla="*/ 5351798 w 6254524"/>
              <a:gd name="connsiteY2803" fmla="*/ 3737931 h 5539721"/>
              <a:gd name="connsiteX2804" fmla="*/ 5337387 w 6254524"/>
              <a:gd name="connsiteY2804" fmla="*/ 3747155 h 5539721"/>
              <a:gd name="connsiteX2805" fmla="*/ 5341998 w 6254524"/>
              <a:gd name="connsiteY2805" fmla="*/ 3760990 h 5539721"/>
              <a:gd name="connsiteX2806" fmla="*/ 5327587 w 6254524"/>
              <a:gd name="connsiteY2806" fmla="*/ 3760990 h 5539721"/>
              <a:gd name="connsiteX2807" fmla="*/ 5322976 w 6254524"/>
              <a:gd name="connsiteY2807" fmla="*/ 3747155 h 5539721"/>
              <a:gd name="connsiteX2808" fmla="*/ 5327587 w 6254524"/>
              <a:gd name="connsiteY2808" fmla="*/ 3747155 h 5539721"/>
              <a:gd name="connsiteX2809" fmla="*/ 5332199 w 6254524"/>
              <a:gd name="connsiteY2809" fmla="*/ 3737931 h 5539721"/>
              <a:gd name="connsiteX2810" fmla="*/ 5351798 w 6254524"/>
              <a:gd name="connsiteY2810" fmla="*/ 3737931 h 5539721"/>
              <a:gd name="connsiteX2811" fmla="*/ 5351798 w 6254524"/>
              <a:gd name="connsiteY2811" fmla="*/ 3737931 h 5539721"/>
              <a:gd name="connsiteX2812" fmla="*/ 5351798 w 6254524"/>
              <a:gd name="connsiteY2812" fmla="*/ 3737931 h 5539721"/>
              <a:gd name="connsiteX2813" fmla="*/ 5318940 w 6254524"/>
              <a:gd name="connsiteY2813" fmla="*/ 3467574 h 5539721"/>
              <a:gd name="connsiteX2814" fmla="*/ 5333351 w 6254524"/>
              <a:gd name="connsiteY2814" fmla="*/ 3467574 h 5539721"/>
              <a:gd name="connsiteX2815" fmla="*/ 5337963 w 6254524"/>
              <a:gd name="connsiteY2815" fmla="*/ 3481410 h 5539721"/>
              <a:gd name="connsiteX2816" fmla="*/ 5328740 w 6254524"/>
              <a:gd name="connsiteY2816" fmla="*/ 3486021 h 5539721"/>
              <a:gd name="connsiteX2817" fmla="*/ 5324128 w 6254524"/>
              <a:gd name="connsiteY2817" fmla="*/ 3476798 h 5539721"/>
              <a:gd name="connsiteX2818" fmla="*/ 5319516 w 6254524"/>
              <a:gd name="connsiteY2818" fmla="*/ 3481410 h 5539721"/>
              <a:gd name="connsiteX2819" fmla="*/ 5314905 w 6254524"/>
              <a:gd name="connsiteY2819" fmla="*/ 3472186 h 5539721"/>
              <a:gd name="connsiteX2820" fmla="*/ 5318940 w 6254524"/>
              <a:gd name="connsiteY2820" fmla="*/ 3467574 h 5539721"/>
              <a:gd name="connsiteX2821" fmla="*/ 5318940 w 6254524"/>
              <a:gd name="connsiteY2821" fmla="*/ 3467574 h 5539721"/>
              <a:gd name="connsiteX2822" fmla="*/ 5309717 w 6254524"/>
              <a:gd name="connsiteY2822" fmla="*/ 3495244 h 5539721"/>
              <a:gd name="connsiteX2823" fmla="*/ 5272247 w 6254524"/>
              <a:gd name="connsiteY2823" fmla="*/ 3523491 h 5539721"/>
              <a:gd name="connsiteX2824" fmla="*/ 5257836 w 6254524"/>
              <a:gd name="connsiteY2824" fmla="*/ 3490633 h 5539721"/>
              <a:gd name="connsiteX2825" fmla="*/ 5276859 w 6254524"/>
              <a:gd name="connsiteY2825" fmla="*/ 3486021 h 5539721"/>
              <a:gd name="connsiteX2826" fmla="*/ 5309717 w 6254524"/>
              <a:gd name="connsiteY2826" fmla="*/ 3495244 h 5539721"/>
              <a:gd name="connsiteX2827" fmla="*/ 5309717 w 6254524"/>
              <a:gd name="connsiteY2827" fmla="*/ 3495244 h 5539721"/>
              <a:gd name="connsiteX2828" fmla="*/ 5286083 w 6254524"/>
              <a:gd name="connsiteY2828" fmla="*/ 3378800 h 5539721"/>
              <a:gd name="connsiteX2829" fmla="*/ 5276859 w 6254524"/>
              <a:gd name="connsiteY2829" fmla="*/ 3397247 h 5539721"/>
              <a:gd name="connsiteX2830" fmla="*/ 5286083 w 6254524"/>
              <a:gd name="connsiteY2830" fmla="*/ 3378800 h 5539721"/>
              <a:gd name="connsiteX2831" fmla="*/ 5286083 w 6254524"/>
              <a:gd name="connsiteY2831" fmla="*/ 3378800 h 5539721"/>
              <a:gd name="connsiteX2832" fmla="*/ 5201343 w 6254524"/>
              <a:gd name="connsiteY2832" fmla="*/ 3196641 h 5539721"/>
              <a:gd name="connsiteX2833" fmla="*/ 5210567 w 6254524"/>
              <a:gd name="connsiteY2833" fmla="*/ 3205864 h 5539721"/>
              <a:gd name="connsiteX2834" fmla="*/ 5186932 w 6254524"/>
              <a:gd name="connsiteY2834" fmla="*/ 3234111 h 5539721"/>
              <a:gd name="connsiteX2835" fmla="*/ 5201343 w 6254524"/>
              <a:gd name="connsiteY2835" fmla="*/ 3196641 h 5539721"/>
              <a:gd name="connsiteX2836" fmla="*/ 5201343 w 6254524"/>
              <a:gd name="connsiteY2836" fmla="*/ 3196641 h 5539721"/>
              <a:gd name="connsiteX2837" fmla="*/ 5144275 w 6254524"/>
              <a:gd name="connsiteY2837" fmla="*/ 3476798 h 5539721"/>
              <a:gd name="connsiteX2838" fmla="*/ 5158686 w 6254524"/>
              <a:gd name="connsiteY2838" fmla="*/ 3481410 h 5539721"/>
              <a:gd name="connsiteX2839" fmla="*/ 5290694 w 6254524"/>
              <a:gd name="connsiteY2839" fmla="*/ 3401859 h 5539721"/>
              <a:gd name="connsiteX2840" fmla="*/ 5276282 w 6254524"/>
              <a:gd name="connsiteY2840" fmla="*/ 3434717 h 5539721"/>
              <a:gd name="connsiteX2841" fmla="*/ 5252648 w 6254524"/>
              <a:gd name="connsiteY2841" fmla="*/ 3434717 h 5539721"/>
              <a:gd name="connsiteX2842" fmla="*/ 5261871 w 6254524"/>
              <a:gd name="connsiteY2842" fmla="*/ 3448552 h 5539721"/>
              <a:gd name="connsiteX2843" fmla="*/ 5294729 w 6254524"/>
              <a:gd name="connsiteY2843" fmla="*/ 3434717 h 5539721"/>
              <a:gd name="connsiteX2844" fmla="*/ 5247460 w 6254524"/>
              <a:gd name="connsiteY2844" fmla="*/ 3486021 h 5539721"/>
              <a:gd name="connsiteX2845" fmla="*/ 5233048 w 6254524"/>
              <a:gd name="connsiteY2845" fmla="*/ 3499856 h 5539721"/>
              <a:gd name="connsiteX2846" fmla="*/ 5247460 w 6254524"/>
              <a:gd name="connsiteY2846" fmla="*/ 3499856 h 5539721"/>
              <a:gd name="connsiteX2847" fmla="*/ 5256684 w 6254524"/>
              <a:gd name="connsiteY2847" fmla="*/ 3541937 h 5539721"/>
              <a:gd name="connsiteX2848" fmla="*/ 5247460 w 6254524"/>
              <a:gd name="connsiteY2848" fmla="*/ 3570183 h 5539721"/>
              <a:gd name="connsiteX2849" fmla="*/ 5238237 w 6254524"/>
              <a:gd name="connsiteY2849" fmla="*/ 3537325 h 5539721"/>
              <a:gd name="connsiteX2850" fmla="*/ 5167333 w 6254524"/>
              <a:gd name="connsiteY2850" fmla="*/ 3574795 h 5539721"/>
              <a:gd name="connsiteX2851" fmla="*/ 5167333 w 6254524"/>
              <a:gd name="connsiteY2851" fmla="*/ 3565572 h 5539721"/>
              <a:gd name="connsiteX2852" fmla="*/ 5110840 w 6254524"/>
              <a:gd name="connsiteY2852" fmla="*/ 3598430 h 5539721"/>
              <a:gd name="connsiteX2853" fmla="*/ 5125252 w 6254524"/>
              <a:gd name="connsiteY2853" fmla="*/ 3575371 h 5539721"/>
              <a:gd name="connsiteX2854" fmla="*/ 5120640 w 6254524"/>
              <a:gd name="connsiteY2854" fmla="*/ 3510232 h 5539721"/>
              <a:gd name="connsiteX2855" fmla="*/ 5101617 w 6254524"/>
              <a:gd name="connsiteY2855" fmla="*/ 3496397 h 5539721"/>
              <a:gd name="connsiteX2856" fmla="*/ 5144275 w 6254524"/>
              <a:gd name="connsiteY2856" fmla="*/ 3476798 h 5539721"/>
              <a:gd name="connsiteX2857" fmla="*/ 5144275 w 6254524"/>
              <a:gd name="connsiteY2857" fmla="*/ 3476798 h 5539721"/>
              <a:gd name="connsiteX2858" fmla="*/ 5106805 w 6254524"/>
              <a:gd name="connsiteY2858" fmla="*/ 3458351 h 5539721"/>
              <a:gd name="connsiteX2859" fmla="*/ 5073947 w 6254524"/>
              <a:gd name="connsiteY2859" fmla="*/ 3462963 h 5539721"/>
              <a:gd name="connsiteX2860" fmla="*/ 5106805 w 6254524"/>
              <a:gd name="connsiteY2860" fmla="*/ 3458351 h 5539721"/>
              <a:gd name="connsiteX2861" fmla="*/ 5106805 w 6254524"/>
              <a:gd name="connsiteY2861" fmla="*/ 3458351 h 5539721"/>
              <a:gd name="connsiteX2862" fmla="*/ 5073947 w 6254524"/>
              <a:gd name="connsiteY2862" fmla="*/ 3733320 h 5539721"/>
              <a:gd name="connsiteX2863" fmla="*/ 5059536 w 6254524"/>
              <a:gd name="connsiteY2863" fmla="*/ 3691239 h 5539721"/>
              <a:gd name="connsiteX2864" fmla="*/ 5097005 w 6254524"/>
              <a:gd name="connsiteY2864" fmla="*/ 3686627 h 5539721"/>
              <a:gd name="connsiteX2865" fmla="*/ 5097005 w 6254524"/>
              <a:gd name="connsiteY2865" fmla="*/ 3668180 h 5539721"/>
              <a:gd name="connsiteX2866" fmla="*/ 5144275 w 6254524"/>
              <a:gd name="connsiteY2866" fmla="*/ 3649734 h 5539721"/>
              <a:gd name="connsiteX2867" fmla="*/ 5135051 w 6254524"/>
              <a:gd name="connsiteY2867" fmla="*/ 3631288 h 5539721"/>
              <a:gd name="connsiteX2868" fmla="*/ 5167909 w 6254524"/>
              <a:gd name="connsiteY2868" fmla="*/ 3617452 h 5539721"/>
              <a:gd name="connsiteX2869" fmla="*/ 5167909 w 6254524"/>
              <a:gd name="connsiteY2869" fmla="*/ 3579983 h 5539721"/>
              <a:gd name="connsiteX2870" fmla="*/ 5182321 w 6254524"/>
              <a:gd name="connsiteY2870" fmla="*/ 3579983 h 5539721"/>
              <a:gd name="connsiteX2871" fmla="*/ 5182321 w 6254524"/>
              <a:gd name="connsiteY2871" fmla="*/ 3612841 h 5539721"/>
              <a:gd name="connsiteX2872" fmla="*/ 5201343 w 6254524"/>
              <a:gd name="connsiteY2872" fmla="*/ 3579983 h 5539721"/>
              <a:gd name="connsiteX2873" fmla="*/ 5244001 w 6254524"/>
              <a:gd name="connsiteY2873" fmla="*/ 3579983 h 5539721"/>
              <a:gd name="connsiteX2874" fmla="*/ 5248613 w 6254524"/>
              <a:gd name="connsiteY2874" fmla="*/ 3617452 h 5539721"/>
              <a:gd name="connsiteX2875" fmla="*/ 5149463 w 6254524"/>
              <a:gd name="connsiteY2875" fmla="*/ 3701615 h 5539721"/>
              <a:gd name="connsiteX2876" fmla="*/ 5130440 w 6254524"/>
              <a:gd name="connsiteY2876" fmla="*/ 3687780 h 5539721"/>
              <a:gd name="connsiteX2877" fmla="*/ 5045701 w 6254524"/>
              <a:gd name="connsiteY2877" fmla="*/ 3776554 h 5539721"/>
              <a:gd name="connsiteX2878" fmla="*/ 5073947 w 6254524"/>
              <a:gd name="connsiteY2878" fmla="*/ 3733320 h 5539721"/>
              <a:gd name="connsiteX2879" fmla="*/ 5073947 w 6254524"/>
              <a:gd name="connsiteY2879" fmla="*/ 3733320 h 5539721"/>
              <a:gd name="connsiteX2880" fmla="*/ 5026678 w 6254524"/>
              <a:gd name="connsiteY2880" fmla="*/ 3290027 h 5539721"/>
              <a:gd name="connsiteX2881" fmla="*/ 5041090 w 6254524"/>
              <a:gd name="connsiteY2881" fmla="*/ 3322885 h 5539721"/>
              <a:gd name="connsiteX2882" fmla="*/ 4993820 w 6254524"/>
              <a:gd name="connsiteY2882" fmla="*/ 3345943 h 5539721"/>
              <a:gd name="connsiteX2883" fmla="*/ 4974797 w 6254524"/>
              <a:gd name="connsiteY2883" fmla="*/ 3322885 h 5539721"/>
              <a:gd name="connsiteX2884" fmla="*/ 5026678 w 6254524"/>
              <a:gd name="connsiteY2884" fmla="*/ 3290027 h 5539721"/>
              <a:gd name="connsiteX2885" fmla="*/ 5026678 w 6254524"/>
              <a:gd name="connsiteY2885" fmla="*/ 3290027 h 5539721"/>
              <a:gd name="connsiteX2886" fmla="*/ 4970186 w 6254524"/>
              <a:gd name="connsiteY2886" fmla="*/ 3401859 h 5539721"/>
              <a:gd name="connsiteX2887" fmla="*/ 4970186 w 6254524"/>
              <a:gd name="connsiteY2887" fmla="*/ 3420305 h 5539721"/>
              <a:gd name="connsiteX2888" fmla="*/ 4993820 w 6254524"/>
              <a:gd name="connsiteY2888" fmla="*/ 3420305 h 5539721"/>
              <a:gd name="connsiteX2889" fmla="*/ 4984597 w 6254524"/>
              <a:gd name="connsiteY2889" fmla="*/ 3392059 h 5539721"/>
              <a:gd name="connsiteX2890" fmla="*/ 5012843 w 6254524"/>
              <a:gd name="connsiteY2890" fmla="*/ 3354590 h 5539721"/>
              <a:gd name="connsiteX2891" fmla="*/ 5045701 w 6254524"/>
              <a:gd name="connsiteY2891" fmla="*/ 3354590 h 5539721"/>
              <a:gd name="connsiteX2892" fmla="*/ 5036478 w 6254524"/>
              <a:gd name="connsiteY2892" fmla="*/ 3392059 h 5539721"/>
              <a:gd name="connsiteX2893" fmla="*/ 5008231 w 6254524"/>
              <a:gd name="connsiteY2893" fmla="*/ 3387447 h 5539721"/>
              <a:gd name="connsiteX2894" fmla="*/ 5022643 w 6254524"/>
              <a:gd name="connsiteY2894" fmla="*/ 3405894 h 5539721"/>
              <a:gd name="connsiteX2895" fmla="*/ 5008231 w 6254524"/>
              <a:gd name="connsiteY2895" fmla="*/ 3428952 h 5539721"/>
              <a:gd name="connsiteX2896" fmla="*/ 5003620 w 6254524"/>
              <a:gd name="connsiteY2896" fmla="*/ 3415117 h 5539721"/>
              <a:gd name="connsiteX2897" fmla="*/ 4994397 w 6254524"/>
              <a:gd name="connsiteY2897" fmla="*/ 3443363 h 5539721"/>
              <a:gd name="connsiteX2898" fmla="*/ 4951739 w 6254524"/>
              <a:gd name="connsiteY2898" fmla="*/ 3466422 h 5539721"/>
              <a:gd name="connsiteX2899" fmla="*/ 4960962 w 6254524"/>
              <a:gd name="connsiteY2899" fmla="*/ 3447975 h 5539721"/>
              <a:gd name="connsiteX2900" fmla="*/ 4937328 w 6254524"/>
              <a:gd name="connsiteY2900" fmla="*/ 3452587 h 5539721"/>
              <a:gd name="connsiteX2901" fmla="*/ 4970186 w 6254524"/>
              <a:gd name="connsiteY2901" fmla="*/ 3401859 h 5539721"/>
              <a:gd name="connsiteX2902" fmla="*/ 4970186 w 6254524"/>
              <a:gd name="connsiteY2902" fmla="*/ 3401859 h 5539721"/>
              <a:gd name="connsiteX2903" fmla="*/ 4951163 w 6254524"/>
              <a:gd name="connsiteY2903" fmla="*/ 3252557 h 5539721"/>
              <a:gd name="connsiteX2904" fmla="*/ 4922917 w 6254524"/>
              <a:gd name="connsiteY2904" fmla="*/ 3252557 h 5539721"/>
              <a:gd name="connsiteX2905" fmla="*/ 4937328 w 6254524"/>
              <a:gd name="connsiteY2905" fmla="*/ 3224311 h 5539721"/>
              <a:gd name="connsiteX2906" fmla="*/ 4861813 w 6254524"/>
              <a:gd name="connsiteY2906" fmla="*/ 3308473 h 5539721"/>
              <a:gd name="connsiteX2907" fmla="*/ 4857201 w 6254524"/>
              <a:gd name="connsiteY2907" fmla="*/ 3280227 h 5539721"/>
              <a:gd name="connsiteX2908" fmla="*/ 4790908 w 6254524"/>
              <a:gd name="connsiteY2908" fmla="*/ 3331532 h 5539721"/>
              <a:gd name="connsiteX2909" fmla="*/ 4786297 w 6254524"/>
              <a:gd name="connsiteY2909" fmla="*/ 3313085 h 5539721"/>
              <a:gd name="connsiteX2910" fmla="*/ 4809932 w 6254524"/>
              <a:gd name="connsiteY2910" fmla="*/ 3280227 h 5539721"/>
              <a:gd name="connsiteX2911" fmla="*/ 4790908 w 6254524"/>
              <a:gd name="connsiteY2911" fmla="*/ 3280227 h 5539721"/>
              <a:gd name="connsiteX2912" fmla="*/ 4805320 w 6254524"/>
              <a:gd name="connsiteY2912" fmla="*/ 3219699 h 5539721"/>
              <a:gd name="connsiteX2913" fmla="*/ 4824343 w 6254524"/>
              <a:gd name="connsiteY2913" fmla="*/ 3215088 h 5539721"/>
              <a:gd name="connsiteX2914" fmla="*/ 4824343 w 6254524"/>
              <a:gd name="connsiteY2914" fmla="*/ 3238146 h 5539721"/>
              <a:gd name="connsiteX2915" fmla="*/ 4857201 w 6254524"/>
              <a:gd name="connsiteY2915" fmla="*/ 3233534 h 5539721"/>
              <a:gd name="connsiteX2916" fmla="*/ 4956350 w 6254524"/>
              <a:gd name="connsiteY2916" fmla="*/ 3196065 h 5539721"/>
              <a:gd name="connsiteX2917" fmla="*/ 4951163 w 6254524"/>
              <a:gd name="connsiteY2917" fmla="*/ 3252557 h 5539721"/>
              <a:gd name="connsiteX2918" fmla="*/ 4951163 w 6254524"/>
              <a:gd name="connsiteY2918" fmla="*/ 3252557 h 5539721"/>
              <a:gd name="connsiteX2919" fmla="*/ 5031289 w 6254524"/>
              <a:gd name="connsiteY2919" fmla="*/ 3131502 h 5539721"/>
              <a:gd name="connsiteX2920" fmla="*/ 5016878 w 6254524"/>
              <a:gd name="connsiteY2920" fmla="*/ 3131502 h 5539721"/>
              <a:gd name="connsiteX2921" fmla="*/ 5035901 w 6254524"/>
              <a:gd name="connsiteY2921" fmla="*/ 3117667 h 5539721"/>
              <a:gd name="connsiteX2922" fmla="*/ 5031289 w 6254524"/>
              <a:gd name="connsiteY2922" fmla="*/ 3131502 h 5539721"/>
              <a:gd name="connsiteX2923" fmla="*/ 5031289 w 6254524"/>
              <a:gd name="connsiteY2923" fmla="*/ 3131502 h 5539721"/>
              <a:gd name="connsiteX2924" fmla="*/ 5031289 w 6254524"/>
              <a:gd name="connsiteY2924" fmla="*/ 2394217 h 5539721"/>
              <a:gd name="connsiteX2925" fmla="*/ 5054925 w 6254524"/>
              <a:gd name="connsiteY2925" fmla="*/ 2380382 h 5539721"/>
              <a:gd name="connsiteX2926" fmla="*/ 5031289 w 6254524"/>
              <a:gd name="connsiteY2926" fmla="*/ 2394217 h 5539721"/>
              <a:gd name="connsiteX2927" fmla="*/ 5031289 w 6254524"/>
              <a:gd name="connsiteY2927" fmla="*/ 2394217 h 5539721"/>
              <a:gd name="connsiteX2928" fmla="*/ 5186932 w 6254524"/>
              <a:gd name="connsiteY2928" fmla="*/ 2646128 h 5539721"/>
              <a:gd name="connsiteX2929" fmla="*/ 5163298 w 6254524"/>
              <a:gd name="connsiteY2929" fmla="*/ 2664574 h 5539721"/>
              <a:gd name="connsiteX2930" fmla="*/ 5186932 w 6254524"/>
              <a:gd name="connsiteY2930" fmla="*/ 2646128 h 5539721"/>
              <a:gd name="connsiteX2931" fmla="*/ 5186932 w 6254524"/>
              <a:gd name="connsiteY2931" fmla="*/ 2646128 h 5539721"/>
              <a:gd name="connsiteX2932" fmla="*/ 5177709 w 6254524"/>
              <a:gd name="connsiteY2932" fmla="*/ 3042728 h 5539721"/>
              <a:gd name="connsiteX2933" fmla="*/ 5182321 w 6254524"/>
              <a:gd name="connsiteY2933" fmla="*/ 3009870 h 5539721"/>
              <a:gd name="connsiteX2934" fmla="*/ 5205955 w 6254524"/>
              <a:gd name="connsiteY2934" fmla="*/ 3014482 h 5539721"/>
              <a:gd name="connsiteX2935" fmla="*/ 5177709 w 6254524"/>
              <a:gd name="connsiteY2935" fmla="*/ 3042728 h 5539721"/>
              <a:gd name="connsiteX2936" fmla="*/ 5177709 w 6254524"/>
              <a:gd name="connsiteY2936" fmla="*/ 3042728 h 5539721"/>
              <a:gd name="connsiteX2937" fmla="*/ 5139663 w 6254524"/>
              <a:gd name="connsiteY2937" fmla="*/ 2753348 h 5539721"/>
              <a:gd name="connsiteX2938" fmla="*/ 5215178 w 6254524"/>
              <a:gd name="connsiteY2938" fmla="*/ 2697432 h 5539721"/>
              <a:gd name="connsiteX2939" fmla="*/ 5139663 w 6254524"/>
              <a:gd name="connsiteY2939" fmla="*/ 2753348 h 5539721"/>
              <a:gd name="connsiteX2940" fmla="*/ 5139663 w 6254524"/>
              <a:gd name="connsiteY2940" fmla="*/ 2753348 h 5539721"/>
              <a:gd name="connsiteX2941" fmla="*/ 5305105 w 6254524"/>
              <a:gd name="connsiteY2941" fmla="*/ 2328502 h 5539721"/>
              <a:gd name="connsiteX2942" fmla="*/ 5281471 w 6254524"/>
              <a:gd name="connsiteY2942" fmla="*/ 2361360 h 5539721"/>
              <a:gd name="connsiteX2943" fmla="*/ 5305105 w 6254524"/>
              <a:gd name="connsiteY2943" fmla="*/ 2328502 h 5539721"/>
              <a:gd name="connsiteX2944" fmla="*/ 5305105 w 6254524"/>
              <a:gd name="connsiteY2944" fmla="*/ 2328502 h 5539721"/>
              <a:gd name="connsiteX2945" fmla="*/ 5314329 w 6254524"/>
              <a:gd name="connsiteY2945" fmla="*/ 2426499 h 5539721"/>
              <a:gd name="connsiteX2946" fmla="*/ 5267059 w 6254524"/>
              <a:gd name="connsiteY2946" fmla="*/ 2477803 h 5539721"/>
              <a:gd name="connsiteX2947" fmla="*/ 5257836 w 6254524"/>
              <a:gd name="connsiteY2947" fmla="*/ 2444945 h 5539721"/>
              <a:gd name="connsiteX2948" fmla="*/ 5314329 w 6254524"/>
              <a:gd name="connsiteY2948" fmla="*/ 2426499 h 5539721"/>
              <a:gd name="connsiteX2949" fmla="*/ 5314329 w 6254524"/>
              <a:gd name="connsiteY2949" fmla="*/ 2426499 h 5539721"/>
              <a:gd name="connsiteX2950" fmla="*/ 5427314 w 6254524"/>
              <a:gd name="connsiteY2950" fmla="*/ 2702044 h 5539721"/>
              <a:gd name="connsiteX2951" fmla="*/ 5446336 w 6254524"/>
              <a:gd name="connsiteY2951" fmla="*/ 2673797 h 5539721"/>
              <a:gd name="connsiteX2952" fmla="*/ 5427314 w 6254524"/>
              <a:gd name="connsiteY2952" fmla="*/ 2702044 h 5539721"/>
              <a:gd name="connsiteX2953" fmla="*/ 5427314 w 6254524"/>
              <a:gd name="connsiteY2953" fmla="*/ 2702044 h 5539721"/>
              <a:gd name="connsiteX2954" fmla="*/ 5427314 w 6254524"/>
              <a:gd name="connsiteY2954" fmla="*/ 2585600 h 5539721"/>
              <a:gd name="connsiteX2955" fmla="*/ 5276282 w 6254524"/>
              <a:gd name="connsiteY2955" fmla="*/ 2697432 h 5539721"/>
              <a:gd name="connsiteX2956" fmla="*/ 5276282 w 6254524"/>
              <a:gd name="connsiteY2956" fmla="*/ 2664574 h 5539721"/>
              <a:gd name="connsiteX2957" fmla="*/ 5238813 w 6254524"/>
              <a:gd name="connsiteY2957" fmla="*/ 2673797 h 5539721"/>
              <a:gd name="connsiteX2958" fmla="*/ 5286083 w 6254524"/>
              <a:gd name="connsiteY2958" fmla="*/ 2613270 h 5539721"/>
              <a:gd name="connsiteX2959" fmla="*/ 5323552 w 6254524"/>
              <a:gd name="connsiteY2959" fmla="*/ 2590212 h 5539721"/>
              <a:gd name="connsiteX2960" fmla="*/ 5342575 w 6254524"/>
              <a:gd name="connsiteY2960" fmla="*/ 2604047 h 5539721"/>
              <a:gd name="connsiteX2961" fmla="*/ 5455560 w 6254524"/>
              <a:gd name="connsiteY2961" fmla="*/ 2561965 h 5539721"/>
              <a:gd name="connsiteX2962" fmla="*/ 5427314 w 6254524"/>
              <a:gd name="connsiteY2962" fmla="*/ 2585600 h 5539721"/>
              <a:gd name="connsiteX2963" fmla="*/ 5427314 w 6254524"/>
              <a:gd name="connsiteY2963" fmla="*/ 2585600 h 5539721"/>
              <a:gd name="connsiteX2964" fmla="*/ 5460171 w 6254524"/>
              <a:gd name="connsiteY2964" fmla="*/ 2561965 h 5539721"/>
              <a:gd name="connsiteX2965" fmla="*/ 5474583 w 6254524"/>
              <a:gd name="connsiteY2965" fmla="*/ 2519884 h 5539721"/>
              <a:gd name="connsiteX2966" fmla="*/ 5493606 w 6254524"/>
              <a:gd name="connsiteY2966" fmla="*/ 2519884 h 5539721"/>
              <a:gd name="connsiteX2967" fmla="*/ 5460171 w 6254524"/>
              <a:gd name="connsiteY2967" fmla="*/ 2561965 h 5539721"/>
              <a:gd name="connsiteX2968" fmla="*/ 5460171 w 6254524"/>
              <a:gd name="connsiteY2968" fmla="*/ 2561965 h 5539721"/>
              <a:gd name="connsiteX2969" fmla="*/ 5559322 w 6254524"/>
              <a:gd name="connsiteY2969" fmla="*/ 2524496 h 5539721"/>
              <a:gd name="connsiteX2970" fmla="*/ 5540299 w 6254524"/>
              <a:gd name="connsiteY2970" fmla="*/ 2542943 h 5539721"/>
              <a:gd name="connsiteX2971" fmla="*/ 5559322 w 6254524"/>
              <a:gd name="connsiteY2971" fmla="*/ 2524496 h 5539721"/>
              <a:gd name="connsiteX2972" fmla="*/ 5559322 w 6254524"/>
              <a:gd name="connsiteY2972" fmla="*/ 2524496 h 5539721"/>
              <a:gd name="connsiteX2973" fmla="*/ 5550098 w 6254524"/>
              <a:gd name="connsiteY2973" fmla="*/ 2365971 h 5539721"/>
              <a:gd name="connsiteX2974" fmla="*/ 5554710 w 6254524"/>
              <a:gd name="connsiteY2974" fmla="*/ 2342913 h 5539721"/>
              <a:gd name="connsiteX2975" fmla="*/ 5573733 w 6254524"/>
              <a:gd name="connsiteY2975" fmla="*/ 2347525 h 5539721"/>
              <a:gd name="connsiteX2976" fmla="*/ 5550098 w 6254524"/>
              <a:gd name="connsiteY2976" fmla="*/ 2365971 h 5539721"/>
              <a:gd name="connsiteX2977" fmla="*/ 5550098 w 6254524"/>
              <a:gd name="connsiteY2977" fmla="*/ 2365971 h 5539721"/>
              <a:gd name="connsiteX2978" fmla="*/ 5243425 w 6254524"/>
              <a:gd name="connsiteY2978" fmla="*/ 3453739 h 5539721"/>
              <a:gd name="connsiteX2979" fmla="*/ 5248037 w 6254524"/>
              <a:gd name="connsiteY2979" fmla="*/ 3486597 h 5539721"/>
              <a:gd name="connsiteX2980" fmla="*/ 5252648 w 6254524"/>
              <a:gd name="connsiteY2980" fmla="*/ 3468151 h 5539721"/>
              <a:gd name="connsiteX2981" fmla="*/ 5243425 w 6254524"/>
              <a:gd name="connsiteY2981" fmla="*/ 3453739 h 5539721"/>
              <a:gd name="connsiteX2982" fmla="*/ 5243425 w 6254524"/>
              <a:gd name="connsiteY2982" fmla="*/ 3453739 h 5539721"/>
              <a:gd name="connsiteX2983" fmla="*/ 3300775 w 6254524"/>
              <a:gd name="connsiteY2983" fmla="*/ 5017083 h 5539721"/>
              <a:gd name="connsiteX2984" fmla="*/ 3309998 w 6254524"/>
              <a:gd name="connsiteY2984" fmla="*/ 5030918 h 5539721"/>
              <a:gd name="connsiteX2985" fmla="*/ 3371102 w 6254524"/>
              <a:gd name="connsiteY2985" fmla="*/ 5012471 h 5539721"/>
              <a:gd name="connsiteX2986" fmla="*/ 3300775 w 6254524"/>
              <a:gd name="connsiteY2986" fmla="*/ 5017083 h 5539721"/>
              <a:gd name="connsiteX2987" fmla="*/ 3300775 w 6254524"/>
              <a:gd name="connsiteY2987" fmla="*/ 5017083 h 5539721"/>
              <a:gd name="connsiteX2988" fmla="*/ 4371250 w 6254524"/>
              <a:gd name="connsiteY2988" fmla="*/ 410640 h 5539721"/>
              <a:gd name="connsiteX2989" fmla="*/ 4371250 w 6254524"/>
              <a:gd name="connsiteY2989" fmla="*/ 410640 h 5539721"/>
              <a:gd name="connsiteX2990" fmla="*/ 4371250 w 6254524"/>
              <a:gd name="connsiteY2990" fmla="*/ 410640 h 5539721"/>
              <a:gd name="connsiteX2991" fmla="*/ 5408290 w 6254524"/>
              <a:gd name="connsiteY2991" fmla="*/ 741524 h 5539721"/>
              <a:gd name="connsiteX2992" fmla="*/ 5380044 w 6254524"/>
              <a:gd name="connsiteY2992" fmla="*/ 778994 h 5539721"/>
              <a:gd name="connsiteX2993" fmla="*/ 5408290 w 6254524"/>
              <a:gd name="connsiteY2993" fmla="*/ 746136 h 5539721"/>
              <a:gd name="connsiteX2994" fmla="*/ 5408290 w 6254524"/>
              <a:gd name="connsiteY2994" fmla="*/ 741524 h 5539721"/>
              <a:gd name="connsiteX2995" fmla="*/ 5408290 w 6254524"/>
              <a:gd name="connsiteY2995" fmla="*/ 741524 h 5539721"/>
              <a:gd name="connsiteX2996" fmla="*/ 4522281 w 6254524"/>
              <a:gd name="connsiteY2996" fmla="*/ 844709 h 5539721"/>
              <a:gd name="connsiteX2997" fmla="*/ 4602408 w 6254524"/>
              <a:gd name="connsiteY2997" fmla="*/ 811852 h 5539721"/>
              <a:gd name="connsiteX2998" fmla="*/ 4687147 w 6254524"/>
              <a:gd name="connsiteY2998" fmla="*/ 746712 h 5539721"/>
              <a:gd name="connsiteX2999" fmla="*/ 4512481 w 6254524"/>
              <a:gd name="connsiteY2999" fmla="*/ 821651 h 5539721"/>
              <a:gd name="connsiteX3000" fmla="*/ 4522281 w 6254524"/>
              <a:gd name="connsiteY3000" fmla="*/ 844709 h 5539721"/>
              <a:gd name="connsiteX3001" fmla="*/ 4522281 w 6254524"/>
              <a:gd name="connsiteY3001" fmla="*/ 844709 h 5539721"/>
              <a:gd name="connsiteX3002" fmla="*/ 5431925 w 6254524"/>
              <a:gd name="connsiteY3002" fmla="*/ 1175594 h 5539721"/>
              <a:gd name="connsiteX3003" fmla="*/ 5455560 w 6254524"/>
              <a:gd name="connsiteY3003" fmla="*/ 1147348 h 5539721"/>
              <a:gd name="connsiteX3004" fmla="*/ 5408290 w 6254524"/>
              <a:gd name="connsiteY3004" fmla="*/ 1128901 h 5539721"/>
              <a:gd name="connsiteX3005" fmla="*/ 5436537 w 6254524"/>
              <a:gd name="connsiteY3005" fmla="*/ 1157147 h 5539721"/>
              <a:gd name="connsiteX3006" fmla="*/ 5431925 w 6254524"/>
              <a:gd name="connsiteY3006" fmla="*/ 1175594 h 5539721"/>
              <a:gd name="connsiteX3007" fmla="*/ 5431925 w 6254524"/>
              <a:gd name="connsiteY3007" fmla="*/ 1175594 h 5539721"/>
              <a:gd name="connsiteX3008" fmla="*/ 5621002 w 6254524"/>
              <a:gd name="connsiteY3008" fmla="*/ 1544524 h 5539721"/>
              <a:gd name="connsiteX3009" fmla="*/ 5672883 w 6254524"/>
              <a:gd name="connsiteY3009" fmla="*/ 1511667 h 5539721"/>
              <a:gd name="connsiteX3010" fmla="*/ 5621002 w 6254524"/>
              <a:gd name="connsiteY3010" fmla="*/ 1544524 h 5539721"/>
              <a:gd name="connsiteX3011" fmla="*/ 5621002 w 6254524"/>
              <a:gd name="connsiteY3011" fmla="*/ 1544524 h 5539721"/>
              <a:gd name="connsiteX3012" fmla="*/ 5747822 w 6254524"/>
              <a:gd name="connsiteY3012" fmla="*/ 1749742 h 5539721"/>
              <a:gd name="connsiteX3013" fmla="*/ 5804315 w 6254524"/>
              <a:gd name="connsiteY3013" fmla="*/ 1731295 h 5539721"/>
              <a:gd name="connsiteX3014" fmla="*/ 5776068 w 6254524"/>
              <a:gd name="connsiteY3014" fmla="*/ 1731295 h 5539721"/>
              <a:gd name="connsiteX3015" fmla="*/ 5808926 w 6254524"/>
              <a:gd name="connsiteY3015" fmla="*/ 1712849 h 5539721"/>
              <a:gd name="connsiteX3016" fmla="*/ 5766268 w 6254524"/>
              <a:gd name="connsiteY3016" fmla="*/ 1708237 h 5539721"/>
              <a:gd name="connsiteX3017" fmla="*/ 5747822 w 6254524"/>
              <a:gd name="connsiteY3017" fmla="*/ 1749742 h 5539721"/>
              <a:gd name="connsiteX3018" fmla="*/ 5747822 w 6254524"/>
              <a:gd name="connsiteY3018" fmla="*/ 1749742 h 5539721"/>
              <a:gd name="connsiteX3019" fmla="*/ 5479195 w 6254524"/>
              <a:gd name="connsiteY3019" fmla="*/ 1764153 h 5539721"/>
              <a:gd name="connsiteX3020" fmla="*/ 5559322 w 6254524"/>
              <a:gd name="connsiteY3020" fmla="*/ 1731295 h 5539721"/>
              <a:gd name="connsiteX3021" fmla="*/ 5479195 w 6254524"/>
              <a:gd name="connsiteY3021" fmla="*/ 1764153 h 5539721"/>
              <a:gd name="connsiteX3022" fmla="*/ 5479195 w 6254524"/>
              <a:gd name="connsiteY3022" fmla="*/ 1764153 h 5539721"/>
              <a:gd name="connsiteX3023" fmla="*/ 5729376 w 6254524"/>
              <a:gd name="connsiteY3023" fmla="*/ 1745130 h 5539721"/>
              <a:gd name="connsiteX3024" fmla="*/ 5663084 w 6254524"/>
              <a:gd name="connsiteY3024" fmla="*/ 1773377 h 5539721"/>
              <a:gd name="connsiteX3025" fmla="*/ 5695941 w 6254524"/>
              <a:gd name="connsiteY3025" fmla="*/ 1787211 h 5539721"/>
              <a:gd name="connsiteX3026" fmla="*/ 5653283 w 6254524"/>
              <a:gd name="connsiteY3026" fmla="*/ 1805658 h 5539721"/>
              <a:gd name="connsiteX3027" fmla="*/ 5695941 w 6254524"/>
              <a:gd name="connsiteY3027" fmla="*/ 1787211 h 5539721"/>
              <a:gd name="connsiteX3028" fmla="*/ 5719576 w 6254524"/>
              <a:gd name="connsiteY3028" fmla="*/ 1777988 h 5539721"/>
              <a:gd name="connsiteX3029" fmla="*/ 5700553 w 6254524"/>
              <a:gd name="connsiteY3029" fmla="*/ 1773377 h 5539721"/>
              <a:gd name="connsiteX3030" fmla="*/ 5729376 w 6254524"/>
              <a:gd name="connsiteY3030" fmla="*/ 1745130 h 5539721"/>
              <a:gd name="connsiteX3031" fmla="*/ 5729376 w 6254524"/>
              <a:gd name="connsiteY3031" fmla="*/ 1745130 h 5539721"/>
              <a:gd name="connsiteX3032" fmla="*/ 5974369 w 6254524"/>
              <a:gd name="connsiteY3032" fmla="*/ 1875985 h 5539721"/>
              <a:gd name="connsiteX3033" fmla="*/ 6045273 w 6254524"/>
              <a:gd name="connsiteY3033" fmla="*/ 1824681 h 5539721"/>
              <a:gd name="connsiteX3034" fmla="*/ 6068906 w 6254524"/>
              <a:gd name="connsiteY3034" fmla="*/ 1801623 h 5539721"/>
              <a:gd name="connsiteX3035" fmla="*/ 5917876 w 6254524"/>
              <a:gd name="connsiteY3035" fmla="*/ 1852927 h 5539721"/>
              <a:gd name="connsiteX3036" fmla="*/ 5927100 w 6254524"/>
              <a:gd name="connsiteY3036" fmla="*/ 1866762 h 5539721"/>
              <a:gd name="connsiteX3037" fmla="*/ 5898853 w 6254524"/>
              <a:gd name="connsiteY3037" fmla="*/ 1889820 h 5539721"/>
              <a:gd name="connsiteX3038" fmla="*/ 5974369 w 6254524"/>
              <a:gd name="connsiteY3038" fmla="*/ 1875985 h 5539721"/>
              <a:gd name="connsiteX3039" fmla="*/ 5974369 w 6254524"/>
              <a:gd name="connsiteY3039" fmla="*/ 1875985 h 5539721"/>
              <a:gd name="connsiteX3040" fmla="*/ 5799703 w 6254524"/>
              <a:gd name="connsiteY3040" fmla="*/ 1866762 h 5539721"/>
              <a:gd name="connsiteX3041" fmla="*/ 5780680 w 6254524"/>
              <a:gd name="connsiteY3041" fmla="*/ 1862150 h 5539721"/>
              <a:gd name="connsiteX3042" fmla="*/ 5799703 w 6254524"/>
              <a:gd name="connsiteY3042" fmla="*/ 1848316 h 5539721"/>
              <a:gd name="connsiteX3043" fmla="*/ 5795091 w 6254524"/>
              <a:gd name="connsiteY3043" fmla="*/ 1834481 h 5539721"/>
              <a:gd name="connsiteX3044" fmla="*/ 5766845 w 6254524"/>
              <a:gd name="connsiteY3044" fmla="*/ 1829869 h 5539721"/>
              <a:gd name="connsiteX3045" fmla="*/ 5743210 w 6254524"/>
              <a:gd name="connsiteY3045" fmla="*/ 1852927 h 5539721"/>
              <a:gd name="connsiteX3046" fmla="*/ 5724187 w 6254524"/>
              <a:gd name="connsiteY3046" fmla="*/ 1871374 h 5539721"/>
              <a:gd name="connsiteX3047" fmla="*/ 5738599 w 6254524"/>
              <a:gd name="connsiteY3047" fmla="*/ 1871374 h 5539721"/>
              <a:gd name="connsiteX3048" fmla="*/ 5724187 w 6254524"/>
              <a:gd name="connsiteY3048" fmla="*/ 1904232 h 5539721"/>
              <a:gd name="connsiteX3049" fmla="*/ 5799703 w 6254524"/>
              <a:gd name="connsiteY3049" fmla="*/ 1866762 h 5539721"/>
              <a:gd name="connsiteX3050" fmla="*/ 5799703 w 6254524"/>
              <a:gd name="connsiteY3050" fmla="*/ 1866762 h 5539721"/>
              <a:gd name="connsiteX3051" fmla="*/ 5799703 w 6254524"/>
              <a:gd name="connsiteY3051" fmla="*/ 1862150 h 5539721"/>
              <a:gd name="connsiteX3052" fmla="*/ 5799703 w 6254524"/>
              <a:gd name="connsiteY3052" fmla="*/ 1866762 h 5539721"/>
              <a:gd name="connsiteX3053" fmla="*/ 5799703 w 6254524"/>
              <a:gd name="connsiteY3053" fmla="*/ 1862150 h 5539721"/>
              <a:gd name="connsiteX3054" fmla="*/ 5799703 w 6254524"/>
              <a:gd name="connsiteY3054" fmla="*/ 1862150 h 5539721"/>
              <a:gd name="connsiteX3055" fmla="*/ 5870607 w 6254524"/>
              <a:gd name="connsiteY3055" fmla="*/ 1918067 h 5539721"/>
              <a:gd name="connsiteX3056" fmla="*/ 5875219 w 6254524"/>
              <a:gd name="connsiteY3056" fmla="*/ 1899620 h 5539721"/>
              <a:gd name="connsiteX3057" fmla="*/ 5884441 w 6254524"/>
              <a:gd name="connsiteY3057" fmla="*/ 1895008 h 5539721"/>
              <a:gd name="connsiteX3058" fmla="*/ 5818149 w 6254524"/>
              <a:gd name="connsiteY3058" fmla="*/ 1923255 h 5539721"/>
              <a:gd name="connsiteX3059" fmla="*/ 5870607 w 6254524"/>
              <a:gd name="connsiteY3059" fmla="*/ 1918067 h 5539721"/>
              <a:gd name="connsiteX3060" fmla="*/ 5870607 w 6254524"/>
              <a:gd name="connsiteY3060" fmla="*/ 1918067 h 5539721"/>
              <a:gd name="connsiteX3061" fmla="*/ 5502829 w 6254524"/>
              <a:gd name="connsiteY3061" fmla="*/ 1950348 h 5539721"/>
              <a:gd name="connsiteX3062" fmla="*/ 5554710 w 6254524"/>
              <a:gd name="connsiteY3062" fmla="*/ 1917490 h 5539721"/>
              <a:gd name="connsiteX3063" fmla="*/ 5502829 w 6254524"/>
              <a:gd name="connsiteY3063" fmla="*/ 1950348 h 5539721"/>
              <a:gd name="connsiteX3064" fmla="*/ 5502829 w 6254524"/>
              <a:gd name="connsiteY3064" fmla="*/ 1950348 h 5539721"/>
              <a:gd name="connsiteX3065" fmla="*/ 5356410 w 6254524"/>
              <a:gd name="connsiteY3065" fmla="*/ 1969371 h 5539721"/>
              <a:gd name="connsiteX3066" fmla="*/ 5295306 w 6254524"/>
              <a:gd name="connsiteY3066" fmla="*/ 1983206 h 5539721"/>
              <a:gd name="connsiteX3067" fmla="*/ 5318940 w 6254524"/>
              <a:gd name="connsiteY3067" fmla="*/ 1960148 h 5539721"/>
              <a:gd name="connsiteX3068" fmla="*/ 5224402 w 6254524"/>
              <a:gd name="connsiteY3068" fmla="*/ 1993006 h 5539721"/>
              <a:gd name="connsiteX3069" fmla="*/ 5252648 w 6254524"/>
              <a:gd name="connsiteY3069" fmla="*/ 2025863 h 5539721"/>
              <a:gd name="connsiteX3070" fmla="*/ 5285506 w 6254524"/>
              <a:gd name="connsiteY3070" fmla="*/ 2021252 h 5539721"/>
              <a:gd name="connsiteX3071" fmla="*/ 5271095 w 6254524"/>
              <a:gd name="connsiteY3071" fmla="*/ 2035087 h 5539721"/>
              <a:gd name="connsiteX3072" fmla="*/ 5204803 w 6254524"/>
              <a:gd name="connsiteY3072" fmla="*/ 2077168 h 5539721"/>
              <a:gd name="connsiteX3073" fmla="*/ 5228437 w 6254524"/>
              <a:gd name="connsiteY3073" fmla="*/ 2091003 h 5539721"/>
              <a:gd name="connsiteX3074" fmla="*/ 5200191 w 6254524"/>
              <a:gd name="connsiteY3074" fmla="*/ 2091003 h 5539721"/>
              <a:gd name="connsiteX3075" fmla="*/ 5209414 w 6254524"/>
              <a:gd name="connsiteY3075" fmla="*/ 2123861 h 5539721"/>
              <a:gd name="connsiteX3076" fmla="*/ 5280318 w 6254524"/>
              <a:gd name="connsiteY3076" fmla="*/ 2067945 h 5539721"/>
              <a:gd name="connsiteX3077" fmla="*/ 5299341 w 6254524"/>
              <a:gd name="connsiteY3077" fmla="*/ 2044886 h 5539721"/>
              <a:gd name="connsiteX3078" fmla="*/ 5266483 w 6254524"/>
              <a:gd name="connsiteY3078" fmla="*/ 2067945 h 5539721"/>
              <a:gd name="connsiteX3079" fmla="*/ 5261871 w 6254524"/>
              <a:gd name="connsiteY3079" fmla="*/ 2058721 h 5539721"/>
              <a:gd name="connsiteX3080" fmla="*/ 5271095 w 6254524"/>
              <a:gd name="connsiteY3080" fmla="*/ 2044886 h 5539721"/>
              <a:gd name="connsiteX3081" fmla="*/ 5299341 w 6254524"/>
              <a:gd name="connsiteY3081" fmla="*/ 2044886 h 5539721"/>
              <a:gd name="connsiteX3082" fmla="*/ 5308564 w 6254524"/>
              <a:gd name="connsiteY3082" fmla="*/ 2016640 h 5539721"/>
              <a:gd name="connsiteX3083" fmla="*/ 5289541 w 6254524"/>
              <a:gd name="connsiteY3083" fmla="*/ 2012028 h 5539721"/>
              <a:gd name="connsiteX3084" fmla="*/ 5356410 w 6254524"/>
              <a:gd name="connsiteY3084" fmla="*/ 1969371 h 5539721"/>
              <a:gd name="connsiteX3085" fmla="*/ 5356410 w 6254524"/>
              <a:gd name="connsiteY3085" fmla="*/ 1969371 h 5539721"/>
              <a:gd name="connsiteX3086" fmla="*/ 5158686 w 6254524"/>
              <a:gd name="connsiteY3086" fmla="*/ 2029899 h 5539721"/>
              <a:gd name="connsiteX3087" fmla="*/ 5092394 w 6254524"/>
              <a:gd name="connsiteY3087" fmla="*/ 2058145 h 5539721"/>
              <a:gd name="connsiteX3088" fmla="*/ 5158686 w 6254524"/>
              <a:gd name="connsiteY3088" fmla="*/ 2029899 h 5539721"/>
              <a:gd name="connsiteX3089" fmla="*/ 5158686 w 6254524"/>
              <a:gd name="connsiteY3089" fmla="*/ 2029899 h 5539721"/>
              <a:gd name="connsiteX3090" fmla="*/ 4724616 w 6254524"/>
              <a:gd name="connsiteY3090" fmla="*/ 2090426 h 5539721"/>
              <a:gd name="connsiteX3091" fmla="*/ 4691759 w 6254524"/>
              <a:gd name="connsiteY3091" fmla="*/ 2113484 h 5539721"/>
              <a:gd name="connsiteX3092" fmla="*/ 4724616 w 6254524"/>
              <a:gd name="connsiteY3092" fmla="*/ 2090426 h 5539721"/>
              <a:gd name="connsiteX3093" fmla="*/ 4724616 w 6254524"/>
              <a:gd name="connsiteY3093" fmla="*/ 2090426 h 5539721"/>
              <a:gd name="connsiteX3094" fmla="*/ 5309717 w 6254524"/>
              <a:gd name="connsiteY3094" fmla="*/ 2132507 h 5539721"/>
              <a:gd name="connsiteX3095" fmla="*/ 5333351 w 6254524"/>
              <a:gd name="connsiteY3095" fmla="*/ 2123284 h 5539721"/>
              <a:gd name="connsiteX3096" fmla="*/ 5305105 w 6254524"/>
              <a:gd name="connsiteY3096" fmla="*/ 2123284 h 5539721"/>
              <a:gd name="connsiteX3097" fmla="*/ 5309717 w 6254524"/>
              <a:gd name="connsiteY3097" fmla="*/ 2132507 h 5539721"/>
              <a:gd name="connsiteX3098" fmla="*/ 5309717 w 6254524"/>
              <a:gd name="connsiteY3098" fmla="*/ 2132507 h 5539721"/>
              <a:gd name="connsiteX3099" fmla="*/ 5818726 w 6254524"/>
              <a:gd name="connsiteY3099" fmla="*/ 2398829 h 5539721"/>
              <a:gd name="connsiteX3100" fmla="*/ 5743210 w 6254524"/>
              <a:gd name="connsiteY3100" fmla="*/ 2445522 h 5539721"/>
              <a:gd name="connsiteX3101" fmla="*/ 5620426 w 6254524"/>
              <a:gd name="connsiteY3101" fmla="*/ 2515273 h 5539721"/>
              <a:gd name="connsiteX3102" fmla="*/ 5714964 w 6254524"/>
              <a:gd name="connsiteY3102" fmla="*/ 2468580 h 5539721"/>
              <a:gd name="connsiteX3103" fmla="*/ 5818726 w 6254524"/>
              <a:gd name="connsiteY3103" fmla="*/ 2398829 h 5539721"/>
              <a:gd name="connsiteX3104" fmla="*/ 5818726 w 6254524"/>
              <a:gd name="connsiteY3104" fmla="*/ 2398829 h 5539721"/>
              <a:gd name="connsiteX3105" fmla="*/ 764378 w 6254524"/>
              <a:gd name="connsiteY3105" fmla="*/ 2730290 h 5539721"/>
              <a:gd name="connsiteX3106" fmla="*/ 665228 w 6254524"/>
              <a:gd name="connsiteY3106" fmla="*/ 2790818 h 5539721"/>
              <a:gd name="connsiteX3107" fmla="*/ 693474 w 6254524"/>
              <a:gd name="connsiteY3107" fmla="*/ 2800041 h 5539721"/>
              <a:gd name="connsiteX3108" fmla="*/ 684251 w 6254524"/>
              <a:gd name="connsiteY3108" fmla="*/ 2823099 h 5539721"/>
              <a:gd name="connsiteX3109" fmla="*/ 717109 w 6254524"/>
              <a:gd name="connsiteY3109" fmla="*/ 2804653 h 5539721"/>
              <a:gd name="connsiteX3110" fmla="*/ 712497 w 6254524"/>
              <a:gd name="connsiteY3110" fmla="*/ 2762572 h 5539721"/>
              <a:gd name="connsiteX3111" fmla="*/ 721720 w 6254524"/>
              <a:gd name="connsiteY3111" fmla="*/ 2757960 h 5539721"/>
              <a:gd name="connsiteX3112" fmla="*/ 764378 w 6254524"/>
              <a:gd name="connsiteY3112" fmla="*/ 2730290 h 5539721"/>
              <a:gd name="connsiteX3113" fmla="*/ 764378 w 6254524"/>
              <a:gd name="connsiteY3113" fmla="*/ 2730290 h 5539721"/>
              <a:gd name="connsiteX3114" fmla="*/ 952878 w 6254524"/>
              <a:gd name="connsiteY3114" fmla="*/ 3047339 h 5539721"/>
              <a:gd name="connsiteX3115" fmla="*/ 929243 w 6254524"/>
              <a:gd name="connsiteY3115" fmla="*/ 3038116 h 5539721"/>
              <a:gd name="connsiteX3116" fmla="*/ 924632 w 6254524"/>
              <a:gd name="connsiteY3116" fmla="*/ 3061175 h 5539721"/>
              <a:gd name="connsiteX3117" fmla="*/ 952878 w 6254524"/>
              <a:gd name="connsiteY3117" fmla="*/ 3047339 h 5539721"/>
              <a:gd name="connsiteX3118" fmla="*/ 952878 w 6254524"/>
              <a:gd name="connsiteY3118" fmla="*/ 3047339 h 5539721"/>
              <a:gd name="connsiteX3119" fmla="*/ 5592179 w 6254524"/>
              <a:gd name="connsiteY3119" fmla="*/ 3103256 h 5539721"/>
              <a:gd name="connsiteX3120" fmla="*/ 5554710 w 6254524"/>
              <a:gd name="connsiteY3120" fmla="*/ 3126314 h 5539721"/>
              <a:gd name="connsiteX3121" fmla="*/ 5550098 w 6254524"/>
              <a:gd name="connsiteY3121" fmla="*/ 3117091 h 5539721"/>
              <a:gd name="connsiteX3122" fmla="*/ 5554710 w 6254524"/>
              <a:gd name="connsiteY3122" fmla="*/ 3075010 h 5539721"/>
              <a:gd name="connsiteX3123" fmla="*/ 5488418 w 6254524"/>
              <a:gd name="connsiteY3123" fmla="*/ 3121702 h 5539721"/>
              <a:gd name="connsiteX3124" fmla="*/ 5531075 w 6254524"/>
              <a:gd name="connsiteY3124" fmla="*/ 3130925 h 5539721"/>
              <a:gd name="connsiteX3125" fmla="*/ 5531075 w 6254524"/>
              <a:gd name="connsiteY3125" fmla="*/ 3153983 h 5539721"/>
              <a:gd name="connsiteX3126" fmla="*/ 5592179 w 6254524"/>
              <a:gd name="connsiteY3126" fmla="*/ 3103256 h 5539721"/>
              <a:gd name="connsiteX3127" fmla="*/ 5592179 w 6254524"/>
              <a:gd name="connsiteY3127" fmla="*/ 3103256 h 5539721"/>
              <a:gd name="connsiteX3128" fmla="*/ 5512052 w 6254524"/>
              <a:gd name="connsiteY3128" fmla="*/ 3117667 h 5539721"/>
              <a:gd name="connsiteX3129" fmla="*/ 5544910 w 6254524"/>
              <a:gd name="connsiteY3129" fmla="*/ 3094609 h 5539721"/>
              <a:gd name="connsiteX3130" fmla="*/ 5540299 w 6254524"/>
              <a:gd name="connsiteY3130" fmla="*/ 3122855 h 5539721"/>
              <a:gd name="connsiteX3131" fmla="*/ 5512052 w 6254524"/>
              <a:gd name="connsiteY3131" fmla="*/ 3117667 h 5539721"/>
              <a:gd name="connsiteX3132" fmla="*/ 5512052 w 6254524"/>
              <a:gd name="connsiteY3132" fmla="*/ 3117667 h 5539721"/>
              <a:gd name="connsiteX3133" fmla="*/ 4927528 w 6254524"/>
              <a:gd name="connsiteY3133" fmla="*/ 3621488 h 5539721"/>
              <a:gd name="connsiteX3134" fmla="*/ 4894670 w 6254524"/>
              <a:gd name="connsiteY3134" fmla="*/ 3639934 h 5539721"/>
              <a:gd name="connsiteX3135" fmla="*/ 4875647 w 6254524"/>
              <a:gd name="connsiteY3135" fmla="*/ 3662992 h 5539721"/>
              <a:gd name="connsiteX3136" fmla="*/ 4890058 w 6254524"/>
              <a:gd name="connsiteY3136" fmla="*/ 3676827 h 5539721"/>
              <a:gd name="connsiteX3137" fmla="*/ 4913693 w 6254524"/>
              <a:gd name="connsiteY3137" fmla="*/ 3667604 h 5539721"/>
              <a:gd name="connsiteX3138" fmla="*/ 4941939 w 6254524"/>
              <a:gd name="connsiteY3138" fmla="*/ 3634746 h 5539721"/>
              <a:gd name="connsiteX3139" fmla="*/ 4946551 w 6254524"/>
              <a:gd name="connsiteY3139" fmla="*/ 3620911 h 5539721"/>
              <a:gd name="connsiteX3140" fmla="*/ 4927528 w 6254524"/>
              <a:gd name="connsiteY3140" fmla="*/ 3621488 h 5539721"/>
              <a:gd name="connsiteX3141" fmla="*/ 4927528 w 6254524"/>
              <a:gd name="connsiteY3141" fmla="*/ 3621488 h 5539721"/>
              <a:gd name="connsiteX3142" fmla="*/ 5621002 w 6254524"/>
              <a:gd name="connsiteY3142" fmla="*/ 3705650 h 5539721"/>
              <a:gd name="connsiteX3143" fmla="*/ 5640025 w 6254524"/>
              <a:gd name="connsiteY3143" fmla="*/ 3672792 h 5539721"/>
              <a:gd name="connsiteX3144" fmla="*/ 5611779 w 6254524"/>
              <a:gd name="connsiteY3144" fmla="*/ 3682015 h 5539721"/>
              <a:gd name="connsiteX3145" fmla="*/ 5611779 w 6254524"/>
              <a:gd name="connsiteY3145" fmla="*/ 3695850 h 5539721"/>
              <a:gd name="connsiteX3146" fmla="*/ 5621002 w 6254524"/>
              <a:gd name="connsiteY3146" fmla="*/ 3705650 h 5539721"/>
              <a:gd name="connsiteX3147" fmla="*/ 5621002 w 6254524"/>
              <a:gd name="connsiteY3147" fmla="*/ 3705650 h 5539721"/>
              <a:gd name="connsiteX3148" fmla="*/ 5615814 w 6254524"/>
              <a:gd name="connsiteY3148" fmla="*/ 3710261 h 5539721"/>
              <a:gd name="connsiteX3149" fmla="*/ 5620426 w 6254524"/>
              <a:gd name="connsiteY3149" fmla="*/ 3705650 h 5539721"/>
              <a:gd name="connsiteX3150" fmla="*/ 5615814 w 6254524"/>
              <a:gd name="connsiteY3150" fmla="*/ 3710261 h 5539721"/>
              <a:gd name="connsiteX3151" fmla="*/ 5615814 w 6254524"/>
              <a:gd name="connsiteY3151" fmla="*/ 3710261 h 5539721"/>
              <a:gd name="connsiteX3152" fmla="*/ 5621002 w 6254524"/>
              <a:gd name="connsiteY3152" fmla="*/ 3705650 h 5539721"/>
              <a:gd name="connsiteX3153" fmla="*/ 5621002 w 6254524"/>
              <a:gd name="connsiteY3153" fmla="*/ 3705650 h 5539721"/>
              <a:gd name="connsiteX3154" fmla="*/ 5621002 w 6254524"/>
              <a:gd name="connsiteY3154" fmla="*/ 3705650 h 5539721"/>
              <a:gd name="connsiteX3155" fmla="*/ 5621002 w 6254524"/>
              <a:gd name="connsiteY3155" fmla="*/ 3705650 h 5539721"/>
              <a:gd name="connsiteX3156" fmla="*/ 5621002 w 6254524"/>
              <a:gd name="connsiteY3156" fmla="*/ 3705650 h 5539721"/>
              <a:gd name="connsiteX3157" fmla="*/ 5267059 w 6254524"/>
              <a:gd name="connsiteY3157" fmla="*/ 3924702 h 5539721"/>
              <a:gd name="connsiteX3158" fmla="*/ 5271671 w 6254524"/>
              <a:gd name="connsiteY3158" fmla="*/ 3915479 h 5539721"/>
              <a:gd name="connsiteX3159" fmla="*/ 5267059 w 6254524"/>
              <a:gd name="connsiteY3159" fmla="*/ 3915479 h 5539721"/>
              <a:gd name="connsiteX3160" fmla="*/ 5267059 w 6254524"/>
              <a:gd name="connsiteY3160" fmla="*/ 3924702 h 5539721"/>
              <a:gd name="connsiteX3161" fmla="*/ 5267059 w 6254524"/>
              <a:gd name="connsiteY3161" fmla="*/ 3924702 h 5539721"/>
              <a:gd name="connsiteX3162" fmla="*/ 5267059 w 6254524"/>
              <a:gd name="connsiteY3162" fmla="*/ 3924702 h 5539721"/>
              <a:gd name="connsiteX3163" fmla="*/ 5366210 w 6254524"/>
              <a:gd name="connsiteY3163" fmla="*/ 3854952 h 5539721"/>
              <a:gd name="connsiteX3164" fmla="*/ 5356986 w 6254524"/>
              <a:gd name="connsiteY3164" fmla="*/ 3845728 h 5539721"/>
              <a:gd name="connsiteX3165" fmla="*/ 5272247 w 6254524"/>
              <a:gd name="connsiteY3165" fmla="*/ 3915479 h 5539721"/>
              <a:gd name="connsiteX3166" fmla="*/ 5300494 w 6254524"/>
              <a:gd name="connsiteY3166" fmla="*/ 3915479 h 5539721"/>
              <a:gd name="connsiteX3167" fmla="*/ 5356986 w 6254524"/>
              <a:gd name="connsiteY3167" fmla="*/ 3878010 h 5539721"/>
              <a:gd name="connsiteX3168" fmla="*/ 5366210 w 6254524"/>
              <a:gd name="connsiteY3168" fmla="*/ 3854952 h 5539721"/>
              <a:gd name="connsiteX3169" fmla="*/ 5366210 w 6254524"/>
              <a:gd name="connsiteY3169" fmla="*/ 3854952 h 5539721"/>
              <a:gd name="connsiteX3170" fmla="*/ 552242 w 6254524"/>
              <a:gd name="connsiteY3170" fmla="*/ 3920091 h 5539721"/>
              <a:gd name="connsiteX3171" fmla="*/ 509585 w 6254524"/>
              <a:gd name="connsiteY3171" fmla="*/ 3938537 h 5539721"/>
              <a:gd name="connsiteX3172" fmla="*/ 570689 w 6254524"/>
              <a:gd name="connsiteY3172" fmla="*/ 3915479 h 5539721"/>
              <a:gd name="connsiteX3173" fmla="*/ 631793 w 6254524"/>
              <a:gd name="connsiteY3173" fmla="*/ 3868786 h 5539721"/>
              <a:gd name="connsiteX3174" fmla="*/ 641016 w 6254524"/>
              <a:gd name="connsiteY3174" fmla="*/ 3864175 h 5539721"/>
              <a:gd name="connsiteX3175" fmla="*/ 617382 w 6254524"/>
              <a:gd name="connsiteY3175" fmla="*/ 3859563 h 5539721"/>
              <a:gd name="connsiteX3176" fmla="*/ 552242 w 6254524"/>
              <a:gd name="connsiteY3176" fmla="*/ 3920091 h 5539721"/>
              <a:gd name="connsiteX3177" fmla="*/ 552242 w 6254524"/>
              <a:gd name="connsiteY3177" fmla="*/ 3920091 h 5539721"/>
              <a:gd name="connsiteX3178" fmla="*/ 788012 w 6254524"/>
              <a:gd name="connsiteY3178" fmla="*/ 3887809 h 5539721"/>
              <a:gd name="connsiteX3179" fmla="*/ 755155 w 6254524"/>
              <a:gd name="connsiteY3179" fmla="*/ 3910868 h 5539721"/>
              <a:gd name="connsiteX3180" fmla="*/ 778789 w 6254524"/>
              <a:gd name="connsiteY3180" fmla="*/ 3910868 h 5539721"/>
              <a:gd name="connsiteX3181" fmla="*/ 788012 w 6254524"/>
              <a:gd name="connsiteY3181" fmla="*/ 3887809 h 5539721"/>
              <a:gd name="connsiteX3182" fmla="*/ 788012 w 6254524"/>
              <a:gd name="connsiteY3182" fmla="*/ 3887809 h 5539721"/>
              <a:gd name="connsiteX3183" fmla="*/ 702697 w 6254524"/>
              <a:gd name="connsiteY3183" fmla="*/ 3910868 h 5539721"/>
              <a:gd name="connsiteX3184" fmla="*/ 608159 w 6254524"/>
              <a:gd name="connsiteY3184" fmla="*/ 3971395 h 5539721"/>
              <a:gd name="connsiteX3185" fmla="*/ 579913 w 6254524"/>
              <a:gd name="connsiteY3185" fmla="*/ 3966783 h 5539721"/>
              <a:gd name="connsiteX3186" fmla="*/ 438681 w 6254524"/>
              <a:gd name="connsiteY3186" fmla="*/ 4083227 h 5539721"/>
              <a:gd name="connsiteX3187" fmla="*/ 627181 w 6254524"/>
              <a:gd name="connsiteY3187" fmla="*/ 3980618 h 5539721"/>
              <a:gd name="connsiteX3188" fmla="*/ 612770 w 6254524"/>
              <a:gd name="connsiteY3188" fmla="*/ 3971395 h 5539721"/>
              <a:gd name="connsiteX3189" fmla="*/ 702697 w 6254524"/>
              <a:gd name="connsiteY3189" fmla="*/ 3910868 h 5539721"/>
              <a:gd name="connsiteX3190" fmla="*/ 702697 w 6254524"/>
              <a:gd name="connsiteY3190" fmla="*/ 3910868 h 5539721"/>
              <a:gd name="connsiteX3191" fmla="*/ 4955774 w 6254524"/>
              <a:gd name="connsiteY3191" fmla="*/ 4349549 h 5539721"/>
              <a:gd name="connsiteX3192" fmla="*/ 4988632 w 6254524"/>
              <a:gd name="connsiteY3192" fmla="*/ 4326491 h 5539721"/>
              <a:gd name="connsiteX3193" fmla="*/ 5007655 w 6254524"/>
              <a:gd name="connsiteY3193" fmla="*/ 4349549 h 5539721"/>
              <a:gd name="connsiteX3194" fmla="*/ 5035901 w 6254524"/>
              <a:gd name="connsiteY3194" fmla="*/ 4349549 h 5539721"/>
              <a:gd name="connsiteX3195" fmla="*/ 5045125 w 6254524"/>
              <a:gd name="connsiteY3195" fmla="*/ 4316691 h 5539721"/>
              <a:gd name="connsiteX3196" fmla="*/ 5101617 w 6254524"/>
              <a:gd name="connsiteY3196" fmla="*/ 4241752 h 5539721"/>
              <a:gd name="connsiteX3197" fmla="*/ 5073371 w 6254524"/>
              <a:gd name="connsiteY3197" fmla="*/ 4306891 h 5539721"/>
              <a:gd name="connsiteX3198" fmla="*/ 5172521 w 6254524"/>
              <a:gd name="connsiteY3198" fmla="*/ 4227341 h 5539721"/>
              <a:gd name="connsiteX3199" fmla="*/ 5158109 w 6254524"/>
              <a:gd name="connsiteY3199" fmla="*/ 4213506 h 5539721"/>
              <a:gd name="connsiteX3200" fmla="*/ 5172521 w 6254524"/>
              <a:gd name="connsiteY3200" fmla="*/ 4190448 h 5539721"/>
              <a:gd name="connsiteX3201" fmla="*/ 5167909 w 6254524"/>
              <a:gd name="connsiteY3201" fmla="*/ 4167390 h 5539721"/>
              <a:gd name="connsiteX3202" fmla="*/ 5148886 w 6254524"/>
              <a:gd name="connsiteY3202" fmla="*/ 4153555 h 5539721"/>
              <a:gd name="connsiteX3203" fmla="*/ 5111417 w 6254524"/>
              <a:gd name="connsiteY3203" fmla="*/ 4214082 h 5539721"/>
              <a:gd name="connsiteX3204" fmla="*/ 5083170 w 6254524"/>
              <a:gd name="connsiteY3204" fmla="*/ 4223305 h 5539721"/>
              <a:gd name="connsiteX3205" fmla="*/ 5078559 w 6254524"/>
              <a:gd name="connsiteY3205" fmla="*/ 4200247 h 5539721"/>
              <a:gd name="connsiteX3206" fmla="*/ 5351798 w 6254524"/>
              <a:gd name="connsiteY3206" fmla="*/ 4027311 h 5539721"/>
              <a:gd name="connsiteX3207" fmla="*/ 5351798 w 6254524"/>
              <a:gd name="connsiteY3207" fmla="*/ 4004253 h 5539721"/>
              <a:gd name="connsiteX3208" fmla="*/ 5337387 w 6254524"/>
              <a:gd name="connsiteY3208" fmla="*/ 3999641 h 5539721"/>
              <a:gd name="connsiteX3209" fmla="*/ 5285506 w 6254524"/>
              <a:gd name="connsiteY3209" fmla="*/ 4013476 h 5539721"/>
              <a:gd name="connsiteX3210" fmla="*/ 5294729 w 6254524"/>
              <a:gd name="connsiteY3210" fmla="*/ 3995030 h 5539721"/>
              <a:gd name="connsiteX3211" fmla="*/ 5252072 w 6254524"/>
              <a:gd name="connsiteY3211" fmla="*/ 3985807 h 5539721"/>
              <a:gd name="connsiteX3212" fmla="*/ 5271095 w 6254524"/>
              <a:gd name="connsiteY3212" fmla="*/ 3995030 h 5539721"/>
              <a:gd name="connsiteX3213" fmla="*/ 5266483 w 6254524"/>
              <a:gd name="connsiteY3213" fmla="*/ 3981195 h 5539721"/>
              <a:gd name="connsiteX3214" fmla="*/ 5242848 w 6254524"/>
              <a:gd name="connsiteY3214" fmla="*/ 3981195 h 5539721"/>
              <a:gd name="connsiteX3215" fmla="*/ 5228437 w 6254524"/>
              <a:gd name="connsiteY3215" fmla="*/ 3958137 h 5539721"/>
              <a:gd name="connsiteX3216" fmla="*/ 5252072 w 6254524"/>
              <a:gd name="connsiteY3216" fmla="*/ 3925279 h 5539721"/>
              <a:gd name="connsiteX3217" fmla="*/ 5167333 w 6254524"/>
              <a:gd name="connsiteY3217" fmla="*/ 3939114 h 5539721"/>
              <a:gd name="connsiteX3218" fmla="*/ 5171944 w 6254524"/>
              <a:gd name="connsiteY3218" fmla="*/ 3967360 h 5539721"/>
              <a:gd name="connsiteX3219" fmla="*/ 5110840 w 6254524"/>
              <a:gd name="connsiteY3219" fmla="*/ 4009441 h 5539721"/>
              <a:gd name="connsiteX3220" fmla="*/ 5125252 w 6254524"/>
              <a:gd name="connsiteY3220" fmla="*/ 4037687 h 5539721"/>
              <a:gd name="connsiteX3221" fmla="*/ 5148886 w 6254524"/>
              <a:gd name="connsiteY3221" fmla="*/ 4046911 h 5539721"/>
              <a:gd name="connsiteX3222" fmla="*/ 5163298 w 6254524"/>
              <a:gd name="connsiteY3222" fmla="*/ 4056134 h 5539721"/>
              <a:gd name="connsiteX3223" fmla="*/ 5111417 w 6254524"/>
              <a:gd name="connsiteY3223" fmla="*/ 4088992 h 5539721"/>
              <a:gd name="connsiteX3224" fmla="*/ 5097005 w 6254524"/>
              <a:gd name="connsiteY3224" fmla="*/ 4046911 h 5539721"/>
              <a:gd name="connsiteX3225" fmla="*/ 5087782 w 6254524"/>
              <a:gd name="connsiteY3225" fmla="*/ 4056134 h 5539721"/>
              <a:gd name="connsiteX3226" fmla="*/ 5031289 w 6254524"/>
              <a:gd name="connsiteY3226" fmla="*/ 4140296 h 5539721"/>
              <a:gd name="connsiteX3227" fmla="*/ 5022066 w 6254524"/>
              <a:gd name="connsiteY3227" fmla="*/ 4107438 h 5539721"/>
              <a:gd name="connsiteX3228" fmla="*/ 5026678 w 6254524"/>
              <a:gd name="connsiteY3228" fmla="*/ 4149519 h 5539721"/>
              <a:gd name="connsiteX3229" fmla="*/ 4989209 w 6254524"/>
              <a:gd name="connsiteY3229" fmla="*/ 4177766 h 5539721"/>
              <a:gd name="connsiteX3230" fmla="*/ 5003620 w 6254524"/>
              <a:gd name="connsiteY3230" fmla="*/ 4186989 h 5539721"/>
              <a:gd name="connsiteX3231" fmla="*/ 4979986 w 6254524"/>
              <a:gd name="connsiteY3231" fmla="*/ 4229070 h 5539721"/>
              <a:gd name="connsiteX3232" fmla="*/ 5017455 w 6254524"/>
              <a:gd name="connsiteY3232" fmla="*/ 4266540 h 5539721"/>
              <a:gd name="connsiteX3233" fmla="*/ 4955774 w 6254524"/>
              <a:gd name="connsiteY3233" fmla="*/ 4349549 h 5539721"/>
              <a:gd name="connsiteX3234" fmla="*/ 4955774 w 6254524"/>
              <a:gd name="connsiteY3234" fmla="*/ 4349549 h 5539721"/>
              <a:gd name="connsiteX3235" fmla="*/ 5201343 w 6254524"/>
              <a:gd name="connsiteY3235" fmla="*/ 4074004 h 5539721"/>
              <a:gd name="connsiteX3236" fmla="*/ 5224979 w 6254524"/>
              <a:gd name="connsiteY3236" fmla="*/ 4045758 h 5539721"/>
              <a:gd name="connsiteX3237" fmla="*/ 5201343 w 6254524"/>
              <a:gd name="connsiteY3237" fmla="*/ 4074004 h 5539721"/>
              <a:gd name="connsiteX3238" fmla="*/ 5201343 w 6254524"/>
              <a:gd name="connsiteY3238" fmla="*/ 4074004 h 5539721"/>
              <a:gd name="connsiteX3239" fmla="*/ 5149463 w 6254524"/>
              <a:gd name="connsiteY3239" fmla="*/ 4018088 h 5539721"/>
              <a:gd name="connsiteX3240" fmla="*/ 5144851 w 6254524"/>
              <a:gd name="connsiteY3240" fmla="*/ 3995030 h 5539721"/>
              <a:gd name="connsiteX3241" fmla="*/ 5168486 w 6254524"/>
              <a:gd name="connsiteY3241" fmla="*/ 4004253 h 5539721"/>
              <a:gd name="connsiteX3242" fmla="*/ 5192120 w 6254524"/>
              <a:gd name="connsiteY3242" fmla="*/ 3981195 h 5539721"/>
              <a:gd name="connsiteX3243" fmla="*/ 5177709 w 6254524"/>
              <a:gd name="connsiteY3243" fmla="*/ 3995030 h 5539721"/>
              <a:gd name="connsiteX3244" fmla="*/ 5196732 w 6254524"/>
              <a:gd name="connsiteY3244" fmla="*/ 3981195 h 5539721"/>
              <a:gd name="connsiteX3245" fmla="*/ 5220367 w 6254524"/>
              <a:gd name="connsiteY3245" fmla="*/ 3952949 h 5539721"/>
              <a:gd name="connsiteX3246" fmla="*/ 5201343 w 6254524"/>
              <a:gd name="connsiteY3246" fmla="*/ 3981195 h 5539721"/>
              <a:gd name="connsiteX3247" fmla="*/ 5238813 w 6254524"/>
              <a:gd name="connsiteY3247" fmla="*/ 3981195 h 5539721"/>
              <a:gd name="connsiteX3248" fmla="*/ 5243425 w 6254524"/>
              <a:gd name="connsiteY3248" fmla="*/ 4014053 h 5539721"/>
              <a:gd name="connsiteX3249" fmla="*/ 5177133 w 6254524"/>
              <a:gd name="connsiteY3249" fmla="*/ 4046911 h 5539721"/>
              <a:gd name="connsiteX3250" fmla="*/ 5149463 w 6254524"/>
              <a:gd name="connsiteY3250" fmla="*/ 4018088 h 5539721"/>
              <a:gd name="connsiteX3251" fmla="*/ 5149463 w 6254524"/>
              <a:gd name="connsiteY3251" fmla="*/ 4018088 h 5539721"/>
              <a:gd name="connsiteX3252" fmla="*/ 5196156 w 6254524"/>
              <a:gd name="connsiteY3252" fmla="*/ 4064781 h 5539721"/>
              <a:gd name="connsiteX3253" fmla="*/ 5181745 w 6254524"/>
              <a:gd name="connsiteY3253" fmla="*/ 4093027 h 5539721"/>
              <a:gd name="connsiteX3254" fmla="*/ 5148886 w 6254524"/>
              <a:gd name="connsiteY3254" fmla="*/ 4093027 h 5539721"/>
              <a:gd name="connsiteX3255" fmla="*/ 5106228 w 6254524"/>
              <a:gd name="connsiteY3255" fmla="*/ 4135108 h 5539721"/>
              <a:gd name="connsiteX3256" fmla="*/ 5196156 w 6254524"/>
              <a:gd name="connsiteY3256" fmla="*/ 4064781 h 5539721"/>
              <a:gd name="connsiteX3257" fmla="*/ 5196156 w 6254524"/>
              <a:gd name="connsiteY3257" fmla="*/ 4064781 h 5539721"/>
              <a:gd name="connsiteX3258" fmla="*/ 5045701 w 6254524"/>
              <a:gd name="connsiteY3258" fmla="*/ 4153555 h 5539721"/>
              <a:gd name="connsiteX3259" fmla="*/ 5026678 w 6254524"/>
              <a:gd name="connsiteY3259" fmla="*/ 4176613 h 5539721"/>
              <a:gd name="connsiteX3260" fmla="*/ 5045701 w 6254524"/>
              <a:gd name="connsiteY3260" fmla="*/ 4153555 h 5539721"/>
              <a:gd name="connsiteX3261" fmla="*/ 5045701 w 6254524"/>
              <a:gd name="connsiteY3261" fmla="*/ 4153555 h 5539721"/>
              <a:gd name="connsiteX3262" fmla="*/ 839893 w 6254524"/>
              <a:gd name="connsiteY3262" fmla="*/ 4004253 h 5539721"/>
              <a:gd name="connsiteX3263" fmla="*/ 896386 w 6254524"/>
              <a:gd name="connsiteY3263" fmla="*/ 3990418 h 5539721"/>
              <a:gd name="connsiteX3264" fmla="*/ 844505 w 6254524"/>
              <a:gd name="connsiteY3264" fmla="*/ 3971972 h 5539721"/>
              <a:gd name="connsiteX3265" fmla="*/ 839893 w 6254524"/>
              <a:gd name="connsiteY3265" fmla="*/ 4004253 h 5539721"/>
              <a:gd name="connsiteX3266" fmla="*/ 839893 w 6254524"/>
              <a:gd name="connsiteY3266" fmla="*/ 4004253 h 5539721"/>
              <a:gd name="connsiteX3267" fmla="*/ 5253224 w 6254524"/>
              <a:gd name="connsiteY3267" fmla="*/ 4410077 h 5539721"/>
              <a:gd name="connsiteX3268" fmla="*/ 5272247 w 6254524"/>
              <a:gd name="connsiteY3268" fmla="*/ 4358772 h 5539721"/>
              <a:gd name="connsiteX3269" fmla="*/ 5291271 w 6254524"/>
              <a:gd name="connsiteY3269" fmla="*/ 4349549 h 5539721"/>
              <a:gd name="connsiteX3270" fmla="*/ 5343152 w 6254524"/>
              <a:gd name="connsiteY3270" fmla="*/ 4326491 h 5539721"/>
              <a:gd name="connsiteX3271" fmla="*/ 5385809 w 6254524"/>
              <a:gd name="connsiteY3271" fmla="*/ 4265963 h 5539721"/>
              <a:gd name="connsiteX3272" fmla="*/ 5324705 w 6254524"/>
              <a:gd name="connsiteY3272" fmla="*/ 4289021 h 5539721"/>
              <a:gd name="connsiteX3273" fmla="*/ 5258412 w 6254524"/>
              <a:gd name="connsiteY3273" fmla="*/ 4344937 h 5539721"/>
              <a:gd name="connsiteX3274" fmla="*/ 5253801 w 6254524"/>
              <a:gd name="connsiteY3274" fmla="*/ 4335714 h 5539721"/>
              <a:gd name="connsiteX3275" fmla="*/ 5258412 w 6254524"/>
              <a:gd name="connsiteY3275" fmla="*/ 4284410 h 5539721"/>
              <a:gd name="connsiteX3276" fmla="*/ 5239390 w 6254524"/>
              <a:gd name="connsiteY3276" fmla="*/ 4279798 h 5539721"/>
              <a:gd name="connsiteX3277" fmla="*/ 5224979 w 6254524"/>
              <a:gd name="connsiteY3277" fmla="*/ 4242329 h 5539721"/>
              <a:gd name="connsiteX3278" fmla="*/ 5253224 w 6254524"/>
              <a:gd name="connsiteY3278" fmla="*/ 4228494 h 5539721"/>
              <a:gd name="connsiteX3279" fmla="*/ 5205955 w 6254524"/>
              <a:gd name="connsiteY3279" fmla="*/ 4270575 h 5539721"/>
              <a:gd name="connsiteX3280" fmla="*/ 5234202 w 6254524"/>
              <a:gd name="connsiteY3280" fmla="*/ 4289021 h 5539721"/>
              <a:gd name="connsiteX3281" fmla="*/ 5210567 w 6254524"/>
              <a:gd name="connsiteY3281" fmla="*/ 4349549 h 5539721"/>
              <a:gd name="connsiteX3282" fmla="*/ 5224979 w 6254524"/>
              <a:gd name="connsiteY3282" fmla="*/ 4349549 h 5539721"/>
              <a:gd name="connsiteX3283" fmla="*/ 5239390 w 6254524"/>
              <a:gd name="connsiteY3283" fmla="*/ 4400854 h 5539721"/>
              <a:gd name="connsiteX3284" fmla="*/ 5239390 w 6254524"/>
              <a:gd name="connsiteY3284" fmla="*/ 4410077 h 5539721"/>
              <a:gd name="connsiteX3285" fmla="*/ 5201920 w 6254524"/>
              <a:gd name="connsiteY3285" fmla="*/ 4423912 h 5539721"/>
              <a:gd name="connsiteX3286" fmla="*/ 5197308 w 6254524"/>
              <a:gd name="connsiteY3286" fmla="*/ 4400854 h 5539721"/>
              <a:gd name="connsiteX3287" fmla="*/ 5164451 w 6254524"/>
              <a:gd name="connsiteY3287" fmla="*/ 4429100 h 5539721"/>
              <a:gd name="connsiteX3288" fmla="*/ 5201920 w 6254524"/>
              <a:gd name="connsiteY3288" fmla="*/ 4415265 h 5539721"/>
              <a:gd name="connsiteX3289" fmla="*/ 5197308 w 6254524"/>
              <a:gd name="connsiteY3289" fmla="*/ 4438323 h 5539721"/>
              <a:gd name="connsiteX3290" fmla="*/ 5216332 w 6254524"/>
              <a:gd name="connsiteY3290" fmla="*/ 4438323 h 5539721"/>
              <a:gd name="connsiteX3291" fmla="*/ 5253224 w 6254524"/>
              <a:gd name="connsiteY3291" fmla="*/ 4410077 h 5539721"/>
              <a:gd name="connsiteX3292" fmla="*/ 5253224 w 6254524"/>
              <a:gd name="connsiteY3292" fmla="*/ 4410077 h 5539721"/>
              <a:gd name="connsiteX3293" fmla="*/ 4804744 w 6254524"/>
              <a:gd name="connsiteY3293" fmla="*/ 4293633 h 5539721"/>
              <a:gd name="connsiteX3294" fmla="*/ 4861236 w 6254524"/>
              <a:gd name="connsiteY3294" fmla="*/ 4265387 h 5539721"/>
              <a:gd name="connsiteX3295" fmla="*/ 4852012 w 6254524"/>
              <a:gd name="connsiteY3295" fmla="*/ 4242329 h 5539721"/>
              <a:gd name="connsiteX3296" fmla="*/ 4804744 w 6254524"/>
              <a:gd name="connsiteY3296" fmla="*/ 4293633 h 5539721"/>
              <a:gd name="connsiteX3297" fmla="*/ 4804744 w 6254524"/>
              <a:gd name="connsiteY3297" fmla="*/ 4293633 h 5539721"/>
              <a:gd name="connsiteX3298" fmla="*/ 740743 w 6254524"/>
              <a:gd name="connsiteY3298" fmla="*/ 4256163 h 5539721"/>
              <a:gd name="connsiteX3299" fmla="*/ 674451 w 6254524"/>
              <a:gd name="connsiteY3299" fmla="*/ 4298244 h 5539721"/>
              <a:gd name="connsiteX3300" fmla="*/ 740743 w 6254524"/>
              <a:gd name="connsiteY3300" fmla="*/ 4256163 h 5539721"/>
              <a:gd name="connsiteX3301" fmla="*/ 740743 w 6254524"/>
              <a:gd name="connsiteY3301" fmla="*/ 4256163 h 5539721"/>
              <a:gd name="connsiteX3302" fmla="*/ 4649677 w 6254524"/>
              <a:gd name="connsiteY3302" fmla="*/ 4265387 h 5539721"/>
              <a:gd name="connsiteX3303" fmla="*/ 4630654 w 6254524"/>
              <a:gd name="connsiteY3303" fmla="*/ 4274610 h 5539721"/>
              <a:gd name="connsiteX3304" fmla="*/ 4649677 w 6254524"/>
              <a:gd name="connsiteY3304" fmla="*/ 4279222 h 5539721"/>
              <a:gd name="connsiteX3305" fmla="*/ 4649677 w 6254524"/>
              <a:gd name="connsiteY3305" fmla="*/ 4265387 h 5539721"/>
              <a:gd name="connsiteX3306" fmla="*/ 4649677 w 6254524"/>
              <a:gd name="connsiteY3306" fmla="*/ 4265387 h 5539721"/>
              <a:gd name="connsiteX3307" fmla="*/ 3706599 w 6254524"/>
              <a:gd name="connsiteY3307" fmla="*/ 5194630 h 5539721"/>
              <a:gd name="connsiteX3308" fmla="*/ 3706599 w 6254524"/>
              <a:gd name="connsiteY3308" fmla="*/ 5180796 h 5539721"/>
              <a:gd name="connsiteX3309" fmla="*/ 3853018 w 6254524"/>
              <a:gd name="connsiteY3309" fmla="*/ 5143326 h 5539721"/>
              <a:gd name="connsiteX3310" fmla="*/ 3933145 w 6254524"/>
              <a:gd name="connsiteY3310" fmla="*/ 5092022 h 5539721"/>
              <a:gd name="connsiteX3311" fmla="*/ 3928533 w 6254524"/>
              <a:gd name="connsiteY3311" fmla="*/ 5054552 h 5539721"/>
              <a:gd name="connsiteX3312" fmla="*/ 4023072 w 6254524"/>
              <a:gd name="connsiteY3312" fmla="*/ 5021694 h 5539721"/>
              <a:gd name="connsiteX3313" fmla="*/ 4018460 w 6254524"/>
              <a:gd name="connsiteY3313" fmla="*/ 5049940 h 5539721"/>
              <a:gd name="connsiteX3314" fmla="*/ 4051318 w 6254524"/>
              <a:gd name="connsiteY3314" fmla="*/ 5063775 h 5539721"/>
              <a:gd name="connsiteX3315" fmla="*/ 3971191 w 6254524"/>
              <a:gd name="connsiteY3315" fmla="*/ 5119691 h 5539721"/>
              <a:gd name="connsiteX3316" fmla="*/ 3876653 w 6254524"/>
              <a:gd name="connsiteY3316" fmla="*/ 5166384 h 5539721"/>
              <a:gd name="connsiteX3317" fmla="*/ 4046130 w 6254524"/>
              <a:gd name="connsiteY3317" fmla="*/ 5110468 h 5539721"/>
              <a:gd name="connsiteX3318" fmla="*/ 4088787 w 6254524"/>
              <a:gd name="connsiteY3318" fmla="*/ 5026306 h 5539721"/>
              <a:gd name="connsiteX3319" fmla="*/ 4060542 w 6254524"/>
              <a:gd name="connsiteY3319" fmla="*/ 5026306 h 5539721"/>
              <a:gd name="connsiteX3320" fmla="*/ 4244430 w 6254524"/>
              <a:gd name="connsiteY3320" fmla="*/ 4928309 h 5539721"/>
              <a:gd name="connsiteX3321" fmla="*/ 4201773 w 6254524"/>
              <a:gd name="connsiteY3321" fmla="*/ 4919085 h 5539721"/>
              <a:gd name="connsiteX3322" fmla="*/ 4324557 w 6254524"/>
              <a:gd name="connsiteY3322" fmla="*/ 4849335 h 5539721"/>
              <a:gd name="connsiteX3323" fmla="*/ 4324557 w 6254524"/>
              <a:gd name="connsiteY3323" fmla="*/ 4821088 h 5539721"/>
              <a:gd name="connsiteX3324" fmla="*/ 4258265 w 6254524"/>
              <a:gd name="connsiteY3324" fmla="*/ 4844146 h 5539721"/>
              <a:gd name="connsiteX3325" fmla="*/ 4347615 w 6254524"/>
              <a:gd name="connsiteY3325" fmla="*/ 4783619 h 5539721"/>
              <a:gd name="connsiteX3326" fmla="*/ 4347615 w 6254524"/>
              <a:gd name="connsiteY3326" fmla="*/ 4765172 h 5539721"/>
              <a:gd name="connsiteX3327" fmla="*/ 4295734 w 6254524"/>
              <a:gd name="connsiteY3327" fmla="*/ 4802642 h 5539721"/>
              <a:gd name="connsiteX3328" fmla="*/ 4295734 w 6254524"/>
              <a:gd name="connsiteY3328" fmla="*/ 4784195 h 5539721"/>
              <a:gd name="connsiteX3329" fmla="*/ 4220219 w 6254524"/>
              <a:gd name="connsiteY3329" fmla="*/ 4840111 h 5539721"/>
              <a:gd name="connsiteX3330" fmla="*/ 4220219 w 6254524"/>
              <a:gd name="connsiteY3330" fmla="*/ 4811865 h 5539721"/>
              <a:gd name="connsiteX3331" fmla="*/ 4172950 w 6254524"/>
              <a:gd name="connsiteY3331" fmla="*/ 4844723 h 5539721"/>
              <a:gd name="connsiteX3332" fmla="*/ 4125680 w 6254524"/>
              <a:gd name="connsiteY3332" fmla="*/ 4840111 h 5539721"/>
              <a:gd name="connsiteX3333" fmla="*/ 4356838 w 6254524"/>
              <a:gd name="connsiteY3333" fmla="*/ 4704644 h 5539721"/>
              <a:gd name="connsiteX3334" fmla="*/ 4243854 w 6254524"/>
              <a:gd name="connsiteY3334" fmla="*/ 4765172 h 5539721"/>
              <a:gd name="connsiteX3335" fmla="*/ 4229442 w 6254524"/>
              <a:gd name="connsiteY3335" fmla="*/ 4751337 h 5539721"/>
              <a:gd name="connsiteX3336" fmla="*/ 4517093 w 6254524"/>
              <a:gd name="connsiteY3336" fmla="*/ 4588201 h 5539721"/>
              <a:gd name="connsiteX3337" fmla="*/ 4498070 w 6254524"/>
              <a:gd name="connsiteY3337" fmla="*/ 4583589 h 5539721"/>
              <a:gd name="connsiteX3338" fmla="*/ 4540727 w 6254524"/>
              <a:gd name="connsiteY3338" fmla="*/ 4536897 h 5539721"/>
              <a:gd name="connsiteX3339" fmla="*/ 4540727 w 6254524"/>
              <a:gd name="connsiteY3339" fmla="*/ 4555343 h 5539721"/>
              <a:gd name="connsiteX3340" fmla="*/ 4691759 w 6254524"/>
              <a:gd name="connsiteY3340" fmla="*/ 4490204 h 5539721"/>
              <a:gd name="connsiteX3341" fmla="*/ 4795520 w 6254524"/>
              <a:gd name="connsiteY3341" fmla="*/ 4448122 h 5539721"/>
              <a:gd name="connsiteX3342" fmla="*/ 4809932 w 6254524"/>
              <a:gd name="connsiteY3342" fmla="*/ 4466569 h 5539721"/>
              <a:gd name="connsiteX3343" fmla="*/ 4819155 w 6254524"/>
              <a:gd name="connsiteY3343" fmla="*/ 4452734 h 5539721"/>
              <a:gd name="connsiteX3344" fmla="*/ 4918305 w 6254524"/>
              <a:gd name="connsiteY3344" fmla="*/ 4382983 h 5539721"/>
              <a:gd name="connsiteX3345" fmla="*/ 4903893 w 6254524"/>
              <a:gd name="connsiteY3345" fmla="*/ 4369149 h 5539721"/>
              <a:gd name="connsiteX3346" fmla="*/ 4941363 w 6254524"/>
              <a:gd name="connsiteY3346" fmla="*/ 4364537 h 5539721"/>
              <a:gd name="connsiteX3347" fmla="*/ 4936752 w 6254524"/>
              <a:gd name="connsiteY3347" fmla="*/ 4346090 h 5539721"/>
              <a:gd name="connsiteX3348" fmla="*/ 4913116 w 6254524"/>
              <a:gd name="connsiteY3348" fmla="*/ 4350702 h 5539721"/>
              <a:gd name="connsiteX3349" fmla="*/ 4936752 w 6254524"/>
              <a:gd name="connsiteY3349" fmla="*/ 4332255 h 5539721"/>
              <a:gd name="connsiteX3350" fmla="*/ 4847401 w 6254524"/>
              <a:gd name="connsiteY3350" fmla="*/ 4374336 h 5539721"/>
              <a:gd name="connsiteX3351" fmla="*/ 4903893 w 6254524"/>
              <a:gd name="connsiteY3351" fmla="*/ 4276339 h 5539721"/>
              <a:gd name="connsiteX3352" fmla="*/ 4814543 w 6254524"/>
              <a:gd name="connsiteY3352" fmla="*/ 4355890 h 5539721"/>
              <a:gd name="connsiteX3353" fmla="*/ 4753439 w 6254524"/>
              <a:gd name="connsiteY3353" fmla="*/ 4393359 h 5539721"/>
              <a:gd name="connsiteX3354" fmla="*/ 4739028 w 6254524"/>
              <a:gd name="connsiteY3354" fmla="*/ 4370301 h 5539721"/>
              <a:gd name="connsiteX3355" fmla="*/ 4710781 w 6254524"/>
              <a:gd name="connsiteY3355" fmla="*/ 4412383 h 5539721"/>
              <a:gd name="connsiteX3356" fmla="*/ 4720004 w 6254524"/>
              <a:gd name="connsiteY3356" fmla="*/ 4389324 h 5539721"/>
              <a:gd name="connsiteX3357" fmla="*/ 4644489 w 6254524"/>
              <a:gd name="connsiteY3357" fmla="*/ 4422182 h 5539721"/>
              <a:gd name="connsiteX3358" fmla="*/ 4564362 w 6254524"/>
              <a:gd name="connsiteY3358" fmla="*/ 4491933 h 5539721"/>
              <a:gd name="connsiteX3359" fmla="*/ 4559751 w 6254524"/>
              <a:gd name="connsiteY3359" fmla="*/ 4473487 h 5539721"/>
              <a:gd name="connsiteX3360" fmla="*/ 4475011 w 6254524"/>
              <a:gd name="connsiteY3360" fmla="*/ 4501733 h 5539721"/>
              <a:gd name="connsiteX3361" fmla="*/ 4531504 w 6254524"/>
              <a:gd name="connsiteY3361" fmla="*/ 4450428 h 5539721"/>
              <a:gd name="connsiteX3362" fmla="*/ 4507870 w 6254524"/>
              <a:gd name="connsiteY3362" fmla="*/ 4417571 h 5539721"/>
              <a:gd name="connsiteX3363" fmla="*/ 4531504 w 6254524"/>
              <a:gd name="connsiteY3363" fmla="*/ 4412959 h 5539721"/>
              <a:gd name="connsiteX3364" fmla="*/ 4526892 w 6254524"/>
              <a:gd name="connsiteY3364" fmla="*/ 4426794 h 5539721"/>
              <a:gd name="connsiteX3365" fmla="*/ 4673312 w 6254524"/>
              <a:gd name="connsiteY3365" fmla="*/ 4357043 h 5539721"/>
              <a:gd name="connsiteX3366" fmla="*/ 4664089 w 6254524"/>
              <a:gd name="connsiteY3366" fmla="*/ 4314962 h 5539721"/>
              <a:gd name="connsiteX3367" fmla="*/ 4645065 w 6254524"/>
              <a:gd name="connsiteY3367" fmla="*/ 4347820 h 5539721"/>
              <a:gd name="connsiteX3368" fmla="*/ 4607596 w 6254524"/>
              <a:gd name="connsiteY3368" fmla="*/ 4376066 h 5539721"/>
              <a:gd name="connsiteX3369" fmla="*/ 4622007 w 6254524"/>
              <a:gd name="connsiteY3369" fmla="*/ 4362231 h 5539721"/>
              <a:gd name="connsiteX3370" fmla="*/ 4598373 w 6254524"/>
              <a:gd name="connsiteY3370" fmla="*/ 4357620 h 5539721"/>
              <a:gd name="connsiteX3371" fmla="*/ 4622007 w 6254524"/>
              <a:gd name="connsiteY3371" fmla="*/ 4353008 h 5539721"/>
              <a:gd name="connsiteX3372" fmla="*/ 4617396 w 6254524"/>
              <a:gd name="connsiteY3372" fmla="*/ 4310927 h 5539721"/>
              <a:gd name="connsiteX3373" fmla="*/ 4579926 w 6254524"/>
              <a:gd name="connsiteY3373" fmla="*/ 4310927 h 5539721"/>
              <a:gd name="connsiteX3374" fmla="*/ 4410449 w 6254524"/>
              <a:gd name="connsiteY3374" fmla="*/ 4432559 h 5539721"/>
              <a:gd name="connsiteX3375" fmla="*/ 4377591 w 6254524"/>
              <a:gd name="connsiteY3375" fmla="*/ 4427947 h 5539721"/>
              <a:gd name="connsiteX3376" fmla="*/ 4358568 w 6254524"/>
              <a:gd name="connsiteY3376" fmla="*/ 4460805 h 5539721"/>
              <a:gd name="connsiteX3377" fmla="*/ 4377591 w 6254524"/>
              <a:gd name="connsiteY3377" fmla="*/ 4470028 h 5539721"/>
              <a:gd name="connsiteX3378" fmla="*/ 4231172 w 6254524"/>
              <a:gd name="connsiteY3378" fmla="*/ 4507498 h 5539721"/>
              <a:gd name="connsiteX3379" fmla="*/ 4193702 w 6254524"/>
              <a:gd name="connsiteY3379" fmla="*/ 4535744 h 5539721"/>
              <a:gd name="connsiteX3380" fmla="*/ 4231172 w 6254524"/>
              <a:gd name="connsiteY3380" fmla="*/ 4535744 h 5539721"/>
              <a:gd name="connsiteX3381" fmla="*/ 4250194 w 6254524"/>
              <a:gd name="connsiteY3381" fmla="*/ 4558802 h 5539721"/>
              <a:gd name="connsiteX3382" fmla="*/ 4217337 w 6254524"/>
              <a:gd name="connsiteY3382" fmla="*/ 4596271 h 5539721"/>
              <a:gd name="connsiteX3383" fmla="*/ 4245583 w 6254524"/>
              <a:gd name="connsiteY3383" fmla="*/ 4582437 h 5539721"/>
              <a:gd name="connsiteX3384" fmla="*/ 4254806 w 6254524"/>
              <a:gd name="connsiteY3384" fmla="*/ 4596271 h 5539721"/>
              <a:gd name="connsiteX3385" fmla="*/ 4250194 w 6254524"/>
              <a:gd name="connsiteY3385" fmla="*/ 4619329 h 5539721"/>
              <a:gd name="connsiteX3386" fmla="*/ 4198314 w 6254524"/>
              <a:gd name="connsiteY3386" fmla="*/ 4679857 h 5539721"/>
              <a:gd name="connsiteX3387" fmla="*/ 4174679 w 6254524"/>
              <a:gd name="connsiteY3387" fmla="*/ 4675245 h 5539721"/>
              <a:gd name="connsiteX3388" fmla="*/ 4118187 w 6254524"/>
              <a:gd name="connsiteY3388" fmla="*/ 4717327 h 5539721"/>
              <a:gd name="connsiteX3389" fmla="*/ 4009813 w 6254524"/>
              <a:gd name="connsiteY3389" fmla="*/ 4777854 h 5539721"/>
              <a:gd name="connsiteX3390" fmla="*/ 4076106 w 6254524"/>
              <a:gd name="connsiteY3390" fmla="*/ 4749608 h 5539721"/>
              <a:gd name="connsiteX3391" fmla="*/ 4222525 w 6254524"/>
              <a:gd name="connsiteY3391" fmla="*/ 4689080 h 5539721"/>
              <a:gd name="connsiteX3392" fmla="*/ 4151621 w 6254524"/>
              <a:gd name="connsiteY3392" fmla="*/ 4749608 h 5539721"/>
              <a:gd name="connsiteX3393" fmla="*/ 4142398 w 6254524"/>
              <a:gd name="connsiteY3393" fmla="*/ 4731162 h 5539721"/>
              <a:gd name="connsiteX3394" fmla="*/ 4005778 w 6254524"/>
              <a:gd name="connsiteY3394" fmla="*/ 4819935 h 5539721"/>
              <a:gd name="connsiteX3395" fmla="*/ 3836301 w 6254524"/>
              <a:gd name="connsiteY3395" fmla="*/ 4880463 h 5539721"/>
              <a:gd name="connsiteX3396" fmla="*/ 3831689 w 6254524"/>
              <a:gd name="connsiteY3396" fmla="*/ 4898909 h 5539721"/>
              <a:gd name="connsiteX3397" fmla="*/ 3737150 w 6254524"/>
              <a:gd name="connsiteY3397" fmla="*/ 4921968 h 5539721"/>
              <a:gd name="connsiteX3398" fmla="*/ 3751562 w 6254524"/>
              <a:gd name="connsiteY3398" fmla="*/ 4945026 h 5539721"/>
              <a:gd name="connsiteX3399" fmla="*/ 3732539 w 6254524"/>
              <a:gd name="connsiteY3399" fmla="*/ 4963472 h 5539721"/>
              <a:gd name="connsiteX3400" fmla="*/ 3944674 w 6254524"/>
              <a:gd name="connsiteY3400" fmla="*/ 4883922 h 5539721"/>
              <a:gd name="connsiteX3401" fmla="*/ 4034024 w 6254524"/>
              <a:gd name="connsiteY3401" fmla="*/ 4837229 h 5539721"/>
              <a:gd name="connsiteX3402" fmla="*/ 4024801 w 6254524"/>
              <a:gd name="connsiteY3402" fmla="*/ 4855675 h 5539721"/>
              <a:gd name="connsiteX3403" fmla="*/ 4039212 w 6254524"/>
              <a:gd name="connsiteY3403" fmla="*/ 4874122 h 5539721"/>
              <a:gd name="connsiteX3404" fmla="*/ 4123951 w 6254524"/>
              <a:gd name="connsiteY3404" fmla="*/ 4855675 h 5539721"/>
              <a:gd name="connsiteX3405" fmla="*/ 4024801 w 6254524"/>
              <a:gd name="connsiteY3405" fmla="*/ 4906980 h 5539721"/>
              <a:gd name="connsiteX3406" fmla="*/ 4062270 w 6254524"/>
              <a:gd name="connsiteY3406" fmla="*/ 4920815 h 5539721"/>
              <a:gd name="connsiteX3407" fmla="*/ 4047859 w 6254524"/>
              <a:gd name="connsiteY3407" fmla="*/ 4930038 h 5539721"/>
              <a:gd name="connsiteX3408" fmla="*/ 3981567 w 6254524"/>
              <a:gd name="connsiteY3408" fmla="*/ 4930038 h 5539721"/>
              <a:gd name="connsiteX3409" fmla="*/ 4005201 w 6254524"/>
              <a:gd name="connsiteY3409" fmla="*/ 4911592 h 5539721"/>
              <a:gd name="connsiteX3410" fmla="*/ 3967732 w 6254524"/>
              <a:gd name="connsiteY3410" fmla="*/ 4916203 h 5539721"/>
              <a:gd name="connsiteX3411" fmla="*/ 3963121 w 6254524"/>
              <a:gd name="connsiteY3411" fmla="*/ 4897756 h 5539721"/>
              <a:gd name="connsiteX3412" fmla="*/ 3826501 w 6254524"/>
              <a:gd name="connsiteY3412" fmla="*/ 4962896 h 5539721"/>
              <a:gd name="connsiteX3413" fmla="*/ 3831113 w 6254524"/>
              <a:gd name="connsiteY3413" fmla="*/ 4976731 h 5539721"/>
              <a:gd name="connsiteX3414" fmla="*/ 3798255 w 6254524"/>
              <a:gd name="connsiteY3414" fmla="*/ 4990566 h 5539721"/>
              <a:gd name="connsiteX3415" fmla="*/ 3807478 w 6254524"/>
              <a:gd name="connsiteY3415" fmla="*/ 4976731 h 5539721"/>
              <a:gd name="connsiteX3416" fmla="*/ 3760208 w 6254524"/>
              <a:gd name="connsiteY3416" fmla="*/ 4995177 h 5539721"/>
              <a:gd name="connsiteX3417" fmla="*/ 3793067 w 6254524"/>
              <a:gd name="connsiteY3417" fmla="*/ 4995177 h 5539721"/>
              <a:gd name="connsiteX3418" fmla="*/ 3689305 w 6254524"/>
              <a:gd name="connsiteY3418" fmla="*/ 5018235 h 5539721"/>
              <a:gd name="connsiteX3419" fmla="*/ 3623013 w 6254524"/>
              <a:gd name="connsiteY3419" fmla="*/ 5046482 h 5539721"/>
              <a:gd name="connsiteX3420" fmla="*/ 3651259 w 6254524"/>
              <a:gd name="connsiteY3420" fmla="*/ 5055705 h 5539721"/>
              <a:gd name="connsiteX3421" fmla="*/ 3575743 w 6254524"/>
              <a:gd name="connsiteY3421" fmla="*/ 5083951 h 5539721"/>
              <a:gd name="connsiteX3422" fmla="*/ 3552109 w 6254524"/>
              <a:gd name="connsiteY3422" fmla="*/ 5079339 h 5539721"/>
              <a:gd name="connsiteX3423" fmla="*/ 3519251 w 6254524"/>
              <a:gd name="connsiteY3423" fmla="*/ 5107586 h 5539721"/>
              <a:gd name="connsiteX3424" fmla="*/ 3533663 w 6254524"/>
              <a:gd name="connsiteY3424" fmla="*/ 5121421 h 5539721"/>
              <a:gd name="connsiteX3425" fmla="*/ 3548074 w 6254524"/>
              <a:gd name="connsiteY3425" fmla="*/ 5112197 h 5539721"/>
              <a:gd name="connsiteX3426" fmla="*/ 3557297 w 6254524"/>
              <a:gd name="connsiteY3426" fmla="*/ 5140444 h 5539721"/>
              <a:gd name="connsiteX3427" fmla="*/ 3538274 w 6254524"/>
              <a:gd name="connsiteY3427" fmla="*/ 5158890 h 5539721"/>
              <a:gd name="connsiteX3428" fmla="*/ 3481782 w 6254524"/>
              <a:gd name="connsiteY3428" fmla="*/ 5145055 h 5539721"/>
              <a:gd name="connsiteX3429" fmla="*/ 3434512 w 6254524"/>
              <a:gd name="connsiteY3429" fmla="*/ 5173302 h 5539721"/>
              <a:gd name="connsiteX3430" fmla="*/ 3443736 w 6254524"/>
              <a:gd name="connsiteY3430" fmla="*/ 5159467 h 5539721"/>
              <a:gd name="connsiteX3431" fmla="*/ 3226989 w 6254524"/>
              <a:gd name="connsiteY3431" fmla="*/ 5206159 h 5539721"/>
              <a:gd name="connsiteX3432" fmla="*/ 3099592 w 6254524"/>
              <a:gd name="connsiteY3432" fmla="*/ 5271299 h 5539721"/>
              <a:gd name="connsiteX3433" fmla="*/ 3142250 w 6254524"/>
              <a:gd name="connsiteY3433" fmla="*/ 5280522 h 5539721"/>
              <a:gd name="connsiteX3434" fmla="*/ 3133027 w 6254524"/>
              <a:gd name="connsiteY3434" fmla="*/ 5308768 h 5539721"/>
              <a:gd name="connsiteX3435" fmla="*/ 3147438 w 6254524"/>
              <a:gd name="connsiteY3435" fmla="*/ 5290322 h 5539721"/>
              <a:gd name="connsiteX3436" fmla="*/ 3331327 w 6254524"/>
              <a:gd name="connsiteY3436" fmla="*/ 5257464 h 5539721"/>
              <a:gd name="connsiteX3437" fmla="*/ 3430477 w 6254524"/>
              <a:gd name="connsiteY3437" fmla="*/ 5206159 h 5539721"/>
              <a:gd name="connsiteX3438" fmla="*/ 3416066 w 6254524"/>
              <a:gd name="connsiteY3438" fmla="*/ 5206159 h 5539721"/>
              <a:gd name="connsiteX3439" fmla="*/ 3472559 w 6254524"/>
              <a:gd name="connsiteY3439" fmla="*/ 5196936 h 5539721"/>
              <a:gd name="connsiteX3440" fmla="*/ 3472559 w 6254524"/>
              <a:gd name="connsiteY3440" fmla="*/ 5206159 h 5539721"/>
              <a:gd name="connsiteX3441" fmla="*/ 3693916 w 6254524"/>
              <a:gd name="connsiteY3441" fmla="*/ 5145632 h 5539721"/>
              <a:gd name="connsiteX3442" fmla="*/ 3623013 w 6254524"/>
              <a:gd name="connsiteY3442" fmla="*/ 5187713 h 5539721"/>
              <a:gd name="connsiteX3443" fmla="*/ 3552109 w 6254524"/>
              <a:gd name="connsiteY3443" fmla="*/ 5220571 h 5539721"/>
              <a:gd name="connsiteX3444" fmla="*/ 3434512 w 6254524"/>
              <a:gd name="connsiteY3444" fmla="*/ 5285710 h 5539721"/>
              <a:gd name="connsiteX3445" fmla="*/ 3391855 w 6254524"/>
              <a:gd name="connsiteY3445" fmla="*/ 5285710 h 5539721"/>
              <a:gd name="connsiteX3446" fmla="*/ 3396466 w 6254524"/>
              <a:gd name="connsiteY3446" fmla="*/ 5304156 h 5539721"/>
              <a:gd name="connsiteX3447" fmla="*/ 3372832 w 6254524"/>
              <a:gd name="connsiteY3447" fmla="*/ 5322603 h 5539721"/>
              <a:gd name="connsiteX3448" fmla="*/ 3533086 w 6254524"/>
              <a:gd name="connsiteY3448" fmla="*/ 5271299 h 5539721"/>
              <a:gd name="connsiteX3449" fmla="*/ 3542309 w 6254524"/>
              <a:gd name="connsiteY3449" fmla="*/ 5262075 h 5539721"/>
              <a:gd name="connsiteX3450" fmla="*/ 3561332 w 6254524"/>
              <a:gd name="connsiteY3450" fmla="*/ 5262075 h 5539721"/>
              <a:gd name="connsiteX3451" fmla="*/ 3556721 w 6254524"/>
              <a:gd name="connsiteY3451" fmla="*/ 5271299 h 5539721"/>
              <a:gd name="connsiteX3452" fmla="*/ 3706599 w 6254524"/>
              <a:gd name="connsiteY3452" fmla="*/ 5194630 h 5539721"/>
              <a:gd name="connsiteX3453" fmla="*/ 3706599 w 6254524"/>
              <a:gd name="connsiteY3453" fmla="*/ 5194630 h 5539721"/>
              <a:gd name="connsiteX3454" fmla="*/ 4852012 w 6254524"/>
              <a:gd name="connsiteY3454" fmla="*/ 4377795 h 5539721"/>
              <a:gd name="connsiteX3455" fmla="*/ 4880259 w 6254524"/>
              <a:gd name="connsiteY3455" fmla="*/ 4373183 h 5539721"/>
              <a:gd name="connsiteX3456" fmla="*/ 4884871 w 6254524"/>
              <a:gd name="connsiteY3456" fmla="*/ 4377795 h 5539721"/>
              <a:gd name="connsiteX3457" fmla="*/ 4856624 w 6254524"/>
              <a:gd name="connsiteY3457" fmla="*/ 4419876 h 5539721"/>
              <a:gd name="connsiteX3458" fmla="*/ 4852012 w 6254524"/>
              <a:gd name="connsiteY3458" fmla="*/ 4377795 h 5539721"/>
              <a:gd name="connsiteX3459" fmla="*/ 4852012 w 6254524"/>
              <a:gd name="connsiteY3459" fmla="*/ 4377795 h 5539721"/>
              <a:gd name="connsiteX3460" fmla="*/ 4578773 w 6254524"/>
              <a:gd name="connsiteY3460" fmla="*/ 4373183 h 5539721"/>
              <a:gd name="connsiteX3461" fmla="*/ 4541304 w 6254524"/>
              <a:gd name="connsiteY3461" fmla="*/ 4401430 h 5539721"/>
              <a:gd name="connsiteX3462" fmla="*/ 4578773 w 6254524"/>
              <a:gd name="connsiteY3462" fmla="*/ 4373183 h 5539721"/>
              <a:gd name="connsiteX3463" fmla="*/ 4578773 w 6254524"/>
              <a:gd name="connsiteY3463" fmla="*/ 4373183 h 5539721"/>
              <a:gd name="connsiteX3464" fmla="*/ 4385661 w 6254524"/>
              <a:gd name="connsiteY3464" fmla="*/ 4601459 h 5539721"/>
              <a:gd name="connsiteX3465" fmla="*/ 4385661 w 6254524"/>
              <a:gd name="connsiteY3465" fmla="*/ 4578401 h 5539721"/>
              <a:gd name="connsiteX3466" fmla="*/ 4475011 w 6254524"/>
              <a:gd name="connsiteY3466" fmla="*/ 4555343 h 5539721"/>
              <a:gd name="connsiteX3467" fmla="*/ 4385661 w 6254524"/>
              <a:gd name="connsiteY3467" fmla="*/ 4601459 h 5539721"/>
              <a:gd name="connsiteX3468" fmla="*/ 4385661 w 6254524"/>
              <a:gd name="connsiteY3468" fmla="*/ 4601459 h 5539721"/>
              <a:gd name="connsiteX3469" fmla="*/ 4455989 w 6254524"/>
              <a:gd name="connsiteY3469" fmla="*/ 4433711 h 5539721"/>
              <a:gd name="connsiteX3470" fmla="*/ 4436966 w 6254524"/>
              <a:gd name="connsiteY3470" fmla="*/ 4466569 h 5539721"/>
              <a:gd name="connsiteX3471" fmla="*/ 4455989 w 6254524"/>
              <a:gd name="connsiteY3471" fmla="*/ 4433711 h 5539721"/>
              <a:gd name="connsiteX3472" fmla="*/ 4455989 w 6254524"/>
              <a:gd name="connsiteY3472" fmla="*/ 4433711 h 5539721"/>
              <a:gd name="connsiteX3473" fmla="*/ 4362027 w 6254524"/>
              <a:gd name="connsiteY3473" fmla="*/ 4498851 h 5539721"/>
              <a:gd name="connsiteX3474" fmla="*/ 4366639 w 6254524"/>
              <a:gd name="connsiteY3474" fmla="*/ 4512685 h 5539721"/>
              <a:gd name="connsiteX3475" fmla="*/ 4375862 w 6254524"/>
              <a:gd name="connsiteY3475" fmla="*/ 4508074 h 5539721"/>
              <a:gd name="connsiteX3476" fmla="*/ 4427743 w 6254524"/>
              <a:gd name="connsiteY3476" fmla="*/ 4456769 h 5539721"/>
              <a:gd name="connsiteX3477" fmla="*/ 4394885 w 6254524"/>
              <a:gd name="connsiteY3477" fmla="*/ 4489627 h 5539721"/>
              <a:gd name="connsiteX3478" fmla="*/ 4423131 w 6254524"/>
              <a:gd name="connsiteY3478" fmla="*/ 4489627 h 5539721"/>
              <a:gd name="connsiteX3479" fmla="*/ 4404108 w 6254524"/>
              <a:gd name="connsiteY3479" fmla="*/ 4517874 h 5539721"/>
              <a:gd name="connsiteX3480" fmla="*/ 4361450 w 6254524"/>
              <a:gd name="connsiteY3480" fmla="*/ 4522485 h 5539721"/>
              <a:gd name="connsiteX3481" fmla="*/ 4362027 w 6254524"/>
              <a:gd name="connsiteY3481" fmla="*/ 4498851 h 5539721"/>
              <a:gd name="connsiteX3482" fmla="*/ 4362027 w 6254524"/>
              <a:gd name="connsiteY3482" fmla="*/ 4498851 h 5539721"/>
              <a:gd name="connsiteX3483" fmla="*/ 4304958 w 6254524"/>
              <a:gd name="connsiteY3483" fmla="*/ 4652764 h 5539721"/>
              <a:gd name="connsiteX3484" fmla="*/ 4356838 w 6254524"/>
              <a:gd name="connsiteY3484" fmla="*/ 4615294 h 5539721"/>
              <a:gd name="connsiteX3485" fmla="*/ 4304958 w 6254524"/>
              <a:gd name="connsiteY3485" fmla="*/ 4652764 h 5539721"/>
              <a:gd name="connsiteX3486" fmla="*/ 4304958 w 6254524"/>
              <a:gd name="connsiteY3486" fmla="*/ 4652764 h 5539721"/>
              <a:gd name="connsiteX3487" fmla="*/ 4328593 w 6254524"/>
              <a:gd name="connsiteY3487" fmla="*/ 4522485 h 5539721"/>
              <a:gd name="connsiteX3488" fmla="*/ 4272100 w 6254524"/>
              <a:gd name="connsiteY3488" fmla="*/ 4573790 h 5539721"/>
              <a:gd name="connsiteX3489" fmla="*/ 4328593 w 6254524"/>
              <a:gd name="connsiteY3489" fmla="*/ 4522485 h 5539721"/>
              <a:gd name="connsiteX3490" fmla="*/ 4328593 w 6254524"/>
              <a:gd name="connsiteY3490" fmla="*/ 4522485 h 5539721"/>
              <a:gd name="connsiteX3491" fmla="*/ 4310146 w 6254524"/>
              <a:gd name="connsiteY3491" fmla="*/ 4569178 h 5539721"/>
              <a:gd name="connsiteX3492" fmla="*/ 4262877 w 6254524"/>
              <a:gd name="connsiteY3492" fmla="*/ 4597424 h 5539721"/>
              <a:gd name="connsiteX3493" fmla="*/ 4310146 w 6254524"/>
              <a:gd name="connsiteY3493" fmla="*/ 4569178 h 5539721"/>
              <a:gd name="connsiteX3494" fmla="*/ 4310146 w 6254524"/>
              <a:gd name="connsiteY3494" fmla="*/ 4569178 h 5539721"/>
              <a:gd name="connsiteX3495" fmla="*/ 4172950 w 6254524"/>
              <a:gd name="connsiteY3495" fmla="*/ 4760561 h 5539721"/>
              <a:gd name="connsiteX3496" fmla="*/ 4220219 w 6254524"/>
              <a:gd name="connsiteY3496" fmla="*/ 4760561 h 5539721"/>
              <a:gd name="connsiteX3497" fmla="*/ 4153927 w 6254524"/>
              <a:gd name="connsiteY3497" fmla="*/ 4802642 h 5539721"/>
              <a:gd name="connsiteX3498" fmla="*/ 4172950 w 6254524"/>
              <a:gd name="connsiteY3498" fmla="*/ 4760561 h 5539721"/>
              <a:gd name="connsiteX3499" fmla="*/ 4172950 w 6254524"/>
              <a:gd name="connsiteY3499" fmla="*/ 4760561 h 5539721"/>
              <a:gd name="connsiteX3500" fmla="*/ 4078988 w 6254524"/>
              <a:gd name="connsiteY3500" fmla="*/ 4844146 h 5539721"/>
              <a:gd name="connsiteX3501" fmla="*/ 4102622 w 6254524"/>
              <a:gd name="connsiteY3501" fmla="*/ 4825700 h 5539721"/>
              <a:gd name="connsiteX3502" fmla="*/ 4078988 w 6254524"/>
              <a:gd name="connsiteY3502" fmla="*/ 4844146 h 5539721"/>
              <a:gd name="connsiteX3503" fmla="*/ 4078988 w 6254524"/>
              <a:gd name="connsiteY3503" fmla="*/ 4844146 h 5539721"/>
              <a:gd name="connsiteX3504" fmla="*/ 3946980 w 6254524"/>
              <a:gd name="connsiteY3504" fmla="*/ 4946755 h 5539721"/>
              <a:gd name="connsiteX3505" fmla="*/ 3918733 w 6254524"/>
              <a:gd name="connsiteY3505" fmla="*/ 4965202 h 5539721"/>
              <a:gd name="connsiteX3506" fmla="*/ 3946980 w 6254524"/>
              <a:gd name="connsiteY3506" fmla="*/ 4946755 h 5539721"/>
              <a:gd name="connsiteX3507" fmla="*/ 3946980 w 6254524"/>
              <a:gd name="connsiteY3507" fmla="*/ 4946755 h 5539721"/>
              <a:gd name="connsiteX3508" fmla="*/ 3871464 w 6254524"/>
              <a:gd name="connsiteY3508" fmla="*/ 5068387 h 5539721"/>
              <a:gd name="connsiteX3509" fmla="*/ 3899711 w 6254524"/>
              <a:gd name="connsiteY3509" fmla="*/ 5063775 h 5539721"/>
              <a:gd name="connsiteX3510" fmla="*/ 3880688 w 6254524"/>
              <a:gd name="connsiteY3510" fmla="*/ 5082222 h 5539721"/>
              <a:gd name="connsiteX3511" fmla="*/ 3871464 w 6254524"/>
              <a:gd name="connsiteY3511" fmla="*/ 5068387 h 5539721"/>
              <a:gd name="connsiteX3512" fmla="*/ 3871464 w 6254524"/>
              <a:gd name="connsiteY3512" fmla="*/ 5068387 h 5539721"/>
              <a:gd name="connsiteX3513" fmla="*/ 3701410 w 6254524"/>
              <a:gd name="connsiteY3513" fmla="*/ 5161773 h 5539721"/>
              <a:gd name="connsiteX3514" fmla="*/ 3762514 w 6254524"/>
              <a:gd name="connsiteY3514" fmla="*/ 5143326 h 5539721"/>
              <a:gd name="connsiteX3515" fmla="*/ 3701410 w 6254524"/>
              <a:gd name="connsiteY3515" fmla="*/ 5161773 h 5539721"/>
              <a:gd name="connsiteX3516" fmla="*/ 3701410 w 6254524"/>
              <a:gd name="connsiteY3516" fmla="*/ 5161773 h 5539721"/>
              <a:gd name="connsiteX3517" fmla="*/ 3843218 w 6254524"/>
              <a:gd name="connsiteY3517" fmla="*/ 4984225 h 5539721"/>
              <a:gd name="connsiteX3518" fmla="*/ 3843218 w 6254524"/>
              <a:gd name="connsiteY3518" fmla="*/ 5002671 h 5539721"/>
              <a:gd name="connsiteX3519" fmla="*/ 3795949 w 6254524"/>
              <a:gd name="connsiteY3519" fmla="*/ 5016506 h 5539721"/>
              <a:gd name="connsiteX3520" fmla="*/ 3843218 w 6254524"/>
              <a:gd name="connsiteY3520" fmla="*/ 4984225 h 5539721"/>
              <a:gd name="connsiteX3521" fmla="*/ 3843218 w 6254524"/>
              <a:gd name="connsiteY3521" fmla="*/ 4984225 h 5539721"/>
              <a:gd name="connsiteX3522" fmla="*/ 3772315 w 6254524"/>
              <a:gd name="connsiteY3522" fmla="*/ 5049940 h 5539721"/>
              <a:gd name="connsiteX3523" fmla="*/ 3838607 w 6254524"/>
              <a:gd name="connsiteY3523" fmla="*/ 5021694 h 5539721"/>
              <a:gd name="connsiteX3524" fmla="*/ 3697376 w 6254524"/>
              <a:gd name="connsiteY3524" fmla="*/ 5072999 h 5539721"/>
              <a:gd name="connsiteX3525" fmla="*/ 3772315 w 6254524"/>
              <a:gd name="connsiteY3525" fmla="*/ 5049940 h 5539721"/>
              <a:gd name="connsiteX3526" fmla="*/ 3772315 w 6254524"/>
              <a:gd name="connsiteY3526" fmla="*/ 5049940 h 5539721"/>
              <a:gd name="connsiteX3527" fmla="*/ 189076 w 6254524"/>
              <a:gd name="connsiteY3527" fmla="*/ 4316691 h 5539721"/>
              <a:gd name="connsiteX3528" fmla="*/ 193688 w 6254524"/>
              <a:gd name="connsiteY3528" fmla="*/ 4316691 h 5539721"/>
              <a:gd name="connsiteX3529" fmla="*/ 202911 w 6254524"/>
              <a:gd name="connsiteY3529" fmla="*/ 4330526 h 5539721"/>
              <a:gd name="connsiteX3530" fmla="*/ 240381 w 6254524"/>
              <a:gd name="connsiteY3530" fmla="*/ 4283833 h 5539721"/>
              <a:gd name="connsiteX3531" fmla="*/ 189076 w 6254524"/>
              <a:gd name="connsiteY3531" fmla="*/ 4316691 h 5539721"/>
              <a:gd name="connsiteX3532" fmla="*/ 189076 w 6254524"/>
              <a:gd name="connsiteY3532" fmla="*/ 4316691 h 5539721"/>
              <a:gd name="connsiteX3533" fmla="*/ 1070475 w 6254524"/>
              <a:gd name="connsiteY3533" fmla="*/ 4298244 h 5539721"/>
              <a:gd name="connsiteX3534" fmla="*/ 1089498 w 6254524"/>
              <a:gd name="connsiteY3534" fmla="*/ 4293633 h 5539721"/>
              <a:gd name="connsiteX3535" fmla="*/ 1089498 w 6254524"/>
              <a:gd name="connsiteY3535" fmla="*/ 4284410 h 5539721"/>
              <a:gd name="connsiteX3536" fmla="*/ 1070475 w 6254524"/>
              <a:gd name="connsiteY3536" fmla="*/ 4289021 h 5539721"/>
              <a:gd name="connsiteX3537" fmla="*/ 1070475 w 6254524"/>
              <a:gd name="connsiteY3537" fmla="*/ 4298244 h 5539721"/>
              <a:gd name="connsiteX3538" fmla="*/ 1070475 w 6254524"/>
              <a:gd name="connsiteY3538" fmla="*/ 4298244 h 5539721"/>
              <a:gd name="connsiteX3539" fmla="*/ 5460171 w 6254524"/>
              <a:gd name="connsiteY3539" fmla="*/ 4349549 h 5539721"/>
              <a:gd name="connsiteX3540" fmla="*/ 5431925 w 6254524"/>
              <a:gd name="connsiteY3540" fmla="*/ 4344937 h 5539721"/>
              <a:gd name="connsiteX3541" fmla="*/ 5436537 w 6254524"/>
              <a:gd name="connsiteY3541" fmla="*/ 4387019 h 5539721"/>
              <a:gd name="connsiteX3542" fmla="*/ 5544910 w 6254524"/>
              <a:gd name="connsiteY3542" fmla="*/ 4321879 h 5539721"/>
              <a:gd name="connsiteX3543" fmla="*/ 5507441 w 6254524"/>
              <a:gd name="connsiteY3543" fmla="*/ 4303433 h 5539721"/>
              <a:gd name="connsiteX3544" fmla="*/ 5512052 w 6254524"/>
              <a:gd name="connsiteY3544" fmla="*/ 4289598 h 5539721"/>
              <a:gd name="connsiteX3545" fmla="*/ 5460171 w 6254524"/>
              <a:gd name="connsiteY3545" fmla="*/ 4349549 h 5539721"/>
              <a:gd name="connsiteX3546" fmla="*/ 5460171 w 6254524"/>
              <a:gd name="connsiteY3546" fmla="*/ 4349549 h 5539721"/>
              <a:gd name="connsiteX3547" fmla="*/ 1009371 w 6254524"/>
              <a:gd name="connsiteY3547" fmla="*/ 4326491 h 5539721"/>
              <a:gd name="connsiteX3548" fmla="*/ 976513 w 6254524"/>
              <a:gd name="connsiteY3548" fmla="*/ 4349549 h 5539721"/>
              <a:gd name="connsiteX3549" fmla="*/ 1009371 w 6254524"/>
              <a:gd name="connsiteY3549" fmla="*/ 4326491 h 5539721"/>
              <a:gd name="connsiteX3550" fmla="*/ 1009371 w 6254524"/>
              <a:gd name="connsiteY3550" fmla="*/ 4326491 h 5539721"/>
              <a:gd name="connsiteX3551" fmla="*/ 613347 w 6254524"/>
              <a:gd name="connsiteY3551" fmla="*/ 4344937 h 5539721"/>
              <a:gd name="connsiteX3552" fmla="*/ 632370 w 6254524"/>
              <a:gd name="connsiteY3552" fmla="*/ 4326491 h 5539721"/>
              <a:gd name="connsiteX3553" fmla="*/ 514773 w 6254524"/>
              <a:gd name="connsiteY3553" fmla="*/ 4396242 h 5539721"/>
              <a:gd name="connsiteX3554" fmla="*/ 590289 w 6254524"/>
              <a:gd name="connsiteY3554" fmla="*/ 4363384 h 5539721"/>
              <a:gd name="connsiteX3555" fmla="*/ 594900 w 6254524"/>
              <a:gd name="connsiteY3555" fmla="*/ 4381830 h 5539721"/>
              <a:gd name="connsiteX3556" fmla="*/ 613347 w 6254524"/>
              <a:gd name="connsiteY3556" fmla="*/ 4344937 h 5539721"/>
              <a:gd name="connsiteX3557" fmla="*/ 613347 w 6254524"/>
              <a:gd name="connsiteY3557" fmla="*/ 4344937 h 5539721"/>
              <a:gd name="connsiteX3558" fmla="*/ 5149463 w 6254524"/>
              <a:gd name="connsiteY3558" fmla="*/ 4419876 h 5539721"/>
              <a:gd name="connsiteX3559" fmla="*/ 5121217 w 6254524"/>
              <a:gd name="connsiteY3559" fmla="*/ 4438323 h 5539721"/>
              <a:gd name="connsiteX3560" fmla="*/ 5135628 w 6254524"/>
              <a:gd name="connsiteY3560" fmla="*/ 4456769 h 5539721"/>
              <a:gd name="connsiteX3561" fmla="*/ 5149463 w 6254524"/>
              <a:gd name="connsiteY3561" fmla="*/ 4419876 h 5539721"/>
              <a:gd name="connsiteX3562" fmla="*/ 5149463 w 6254524"/>
              <a:gd name="connsiteY3562" fmla="*/ 4419876 h 5539721"/>
              <a:gd name="connsiteX3563" fmla="*/ 4583385 w 6254524"/>
              <a:gd name="connsiteY3563" fmla="*/ 4456769 h 5539721"/>
              <a:gd name="connsiteX3564" fmla="*/ 4597796 w 6254524"/>
              <a:gd name="connsiteY3564" fmla="*/ 4452158 h 5539721"/>
              <a:gd name="connsiteX3565" fmla="*/ 4597796 w 6254524"/>
              <a:gd name="connsiteY3565" fmla="*/ 4438323 h 5539721"/>
              <a:gd name="connsiteX3566" fmla="*/ 4583385 w 6254524"/>
              <a:gd name="connsiteY3566" fmla="*/ 4456769 h 5539721"/>
              <a:gd name="connsiteX3567" fmla="*/ 4583385 w 6254524"/>
              <a:gd name="connsiteY3567" fmla="*/ 4456769 h 5539721"/>
              <a:gd name="connsiteX3568" fmla="*/ 5054925 w 6254524"/>
              <a:gd name="connsiteY3568" fmla="*/ 4447546 h 5539721"/>
              <a:gd name="connsiteX3569" fmla="*/ 5073947 w 6254524"/>
              <a:gd name="connsiteY3569" fmla="*/ 4442935 h 5539721"/>
              <a:gd name="connsiteX3570" fmla="*/ 5073947 w 6254524"/>
              <a:gd name="connsiteY3570" fmla="*/ 4438323 h 5539721"/>
              <a:gd name="connsiteX3571" fmla="*/ 5054925 w 6254524"/>
              <a:gd name="connsiteY3571" fmla="*/ 4447546 h 5539721"/>
              <a:gd name="connsiteX3572" fmla="*/ 5054925 w 6254524"/>
              <a:gd name="connsiteY3572" fmla="*/ 4447546 h 5539721"/>
              <a:gd name="connsiteX3573" fmla="*/ 5253224 w 6254524"/>
              <a:gd name="connsiteY3573" fmla="*/ 4461381 h 5539721"/>
              <a:gd name="connsiteX3574" fmla="*/ 5220367 w 6254524"/>
              <a:gd name="connsiteY3574" fmla="*/ 4461381 h 5539721"/>
              <a:gd name="connsiteX3575" fmla="*/ 5220367 w 6254524"/>
              <a:gd name="connsiteY3575" fmla="*/ 4470604 h 5539721"/>
              <a:gd name="connsiteX3576" fmla="*/ 5253224 w 6254524"/>
              <a:gd name="connsiteY3576" fmla="*/ 4461381 h 5539721"/>
              <a:gd name="connsiteX3577" fmla="*/ 5253224 w 6254524"/>
              <a:gd name="connsiteY3577" fmla="*/ 4461381 h 5539721"/>
              <a:gd name="connsiteX3578" fmla="*/ 122784 w 6254524"/>
              <a:gd name="connsiteY3578" fmla="*/ 4517874 h 5539721"/>
              <a:gd name="connsiteX3579" fmla="*/ 160254 w 6254524"/>
              <a:gd name="connsiteY3579" fmla="*/ 4517874 h 5539721"/>
              <a:gd name="connsiteX3580" fmla="*/ 179277 w 6254524"/>
              <a:gd name="connsiteY3580" fmla="*/ 4466569 h 5539721"/>
              <a:gd name="connsiteX3581" fmla="*/ 122784 w 6254524"/>
              <a:gd name="connsiteY3581" fmla="*/ 4517874 h 5539721"/>
              <a:gd name="connsiteX3582" fmla="*/ 122784 w 6254524"/>
              <a:gd name="connsiteY3582" fmla="*/ 4517874 h 5539721"/>
              <a:gd name="connsiteX3583" fmla="*/ 4903893 w 6254524"/>
              <a:gd name="connsiteY3583" fmla="*/ 4536320 h 5539721"/>
              <a:gd name="connsiteX3584" fmla="*/ 4894670 w 6254524"/>
              <a:gd name="connsiteY3584" fmla="*/ 4531708 h 5539721"/>
              <a:gd name="connsiteX3585" fmla="*/ 4758051 w 6254524"/>
              <a:gd name="connsiteY3585" fmla="*/ 4620482 h 5539721"/>
              <a:gd name="connsiteX3586" fmla="*/ 4654289 w 6254524"/>
              <a:gd name="connsiteY3586" fmla="*/ 4667175 h 5539721"/>
              <a:gd name="connsiteX3587" fmla="*/ 4658900 w 6254524"/>
              <a:gd name="connsiteY3587" fmla="*/ 4676398 h 5539721"/>
              <a:gd name="connsiteX3588" fmla="*/ 4781685 w 6254524"/>
              <a:gd name="connsiteY3588" fmla="*/ 4625094 h 5539721"/>
              <a:gd name="connsiteX3589" fmla="*/ 4842789 w 6254524"/>
              <a:gd name="connsiteY3589" fmla="*/ 4569178 h 5539721"/>
              <a:gd name="connsiteX3590" fmla="*/ 4871036 w 6254524"/>
              <a:gd name="connsiteY3590" fmla="*/ 4569178 h 5539721"/>
              <a:gd name="connsiteX3591" fmla="*/ 4903893 w 6254524"/>
              <a:gd name="connsiteY3591" fmla="*/ 4536320 h 5539721"/>
              <a:gd name="connsiteX3592" fmla="*/ 4903893 w 6254524"/>
              <a:gd name="connsiteY3592" fmla="*/ 4536320 h 5539721"/>
              <a:gd name="connsiteX3593" fmla="*/ 4375862 w 6254524"/>
              <a:gd name="connsiteY3593" fmla="*/ 4694845 h 5539721"/>
              <a:gd name="connsiteX3594" fmla="*/ 4408719 w 6254524"/>
              <a:gd name="connsiteY3594" fmla="*/ 4699457 h 5539721"/>
              <a:gd name="connsiteX3595" fmla="*/ 4479623 w 6254524"/>
              <a:gd name="connsiteY3595" fmla="*/ 4629705 h 5539721"/>
              <a:gd name="connsiteX3596" fmla="*/ 4375862 w 6254524"/>
              <a:gd name="connsiteY3596" fmla="*/ 4694845 h 5539721"/>
              <a:gd name="connsiteX3597" fmla="*/ 4375862 w 6254524"/>
              <a:gd name="connsiteY3597" fmla="*/ 4694845 h 5539721"/>
              <a:gd name="connsiteX3598" fmla="*/ 1098721 w 6254524"/>
              <a:gd name="connsiteY3598" fmla="*/ 4746149 h 5539721"/>
              <a:gd name="connsiteX3599" fmla="*/ 1061252 w 6254524"/>
              <a:gd name="connsiteY3599" fmla="*/ 4774396 h 5539721"/>
              <a:gd name="connsiteX3600" fmla="*/ 1098721 w 6254524"/>
              <a:gd name="connsiteY3600" fmla="*/ 4746149 h 5539721"/>
              <a:gd name="connsiteX3601" fmla="*/ 1098721 w 6254524"/>
              <a:gd name="connsiteY3601" fmla="*/ 4746149 h 5539721"/>
              <a:gd name="connsiteX3602" fmla="*/ 420235 w 6254524"/>
              <a:gd name="connsiteY3602" fmla="*/ 4825700 h 5539721"/>
              <a:gd name="connsiteX3603" fmla="*/ 396600 w 6254524"/>
              <a:gd name="connsiteY3603" fmla="*/ 4821088 h 5539721"/>
              <a:gd name="connsiteX3604" fmla="*/ 273816 w 6254524"/>
              <a:gd name="connsiteY3604" fmla="*/ 4890839 h 5539721"/>
              <a:gd name="connsiteX3605" fmla="*/ 297450 w 6254524"/>
              <a:gd name="connsiteY3605" fmla="*/ 4900062 h 5539721"/>
              <a:gd name="connsiteX3606" fmla="*/ 396600 w 6254524"/>
              <a:gd name="connsiteY3606" fmla="*/ 4839535 h 5539721"/>
              <a:gd name="connsiteX3607" fmla="*/ 415623 w 6254524"/>
              <a:gd name="connsiteY3607" fmla="*/ 4844146 h 5539721"/>
              <a:gd name="connsiteX3608" fmla="*/ 420235 w 6254524"/>
              <a:gd name="connsiteY3608" fmla="*/ 4825700 h 5539721"/>
              <a:gd name="connsiteX3609" fmla="*/ 420235 w 6254524"/>
              <a:gd name="connsiteY3609" fmla="*/ 4825700 h 5539721"/>
              <a:gd name="connsiteX3610" fmla="*/ 1056640 w 6254524"/>
              <a:gd name="connsiteY3610" fmla="*/ 4881616 h 5539721"/>
              <a:gd name="connsiteX3611" fmla="*/ 1042228 w 6254524"/>
              <a:gd name="connsiteY3611" fmla="*/ 4844146 h 5539721"/>
              <a:gd name="connsiteX3612" fmla="*/ 1056640 w 6254524"/>
              <a:gd name="connsiteY3612" fmla="*/ 4821088 h 5539721"/>
              <a:gd name="connsiteX3613" fmla="*/ 1013983 w 6254524"/>
              <a:gd name="connsiteY3613" fmla="*/ 4844146 h 5539721"/>
              <a:gd name="connsiteX3614" fmla="*/ 966713 w 6254524"/>
              <a:gd name="connsiteY3614" fmla="*/ 4895451 h 5539721"/>
              <a:gd name="connsiteX3615" fmla="*/ 990347 w 6254524"/>
              <a:gd name="connsiteY3615" fmla="*/ 4900062 h 5539721"/>
              <a:gd name="connsiteX3616" fmla="*/ 905609 w 6254524"/>
              <a:gd name="connsiteY3616" fmla="*/ 4993448 h 5539721"/>
              <a:gd name="connsiteX3617" fmla="*/ 920020 w 6254524"/>
              <a:gd name="connsiteY3617" fmla="*/ 4979613 h 5539721"/>
              <a:gd name="connsiteX3618" fmla="*/ 943655 w 6254524"/>
              <a:gd name="connsiteY3618" fmla="*/ 5002671 h 5539721"/>
              <a:gd name="connsiteX3619" fmla="*/ 981124 w 6254524"/>
              <a:gd name="connsiteY3619" fmla="*/ 4974425 h 5539721"/>
              <a:gd name="connsiteX3620" fmla="*/ 990347 w 6254524"/>
              <a:gd name="connsiteY3620" fmla="*/ 4988260 h 5539721"/>
              <a:gd name="connsiteX3621" fmla="*/ 975936 w 6254524"/>
              <a:gd name="connsiteY3621" fmla="*/ 5025729 h 5539721"/>
              <a:gd name="connsiteX3622" fmla="*/ 1004182 w 6254524"/>
              <a:gd name="connsiteY3622" fmla="*/ 4992871 h 5539721"/>
              <a:gd name="connsiteX3623" fmla="*/ 1037041 w 6254524"/>
              <a:gd name="connsiteY3623" fmla="*/ 4974425 h 5539721"/>
              <a:gd name="connsiteX3624" fmla="*/ 1022629 w 6254524"/>
              <a:gd name="connsiteY3624" fmla="*/ 4960590 h 5539721"/>
              <a:gd name="connsiteX3625" fmla="*/ 1117167 w 6254524"/>
              <a:gd name="connsiteY3625" fmla="*/ 4923121 h 5539721"/>
              <a:gd name="connsiteX3626" fmla="*/ 1093533 w 6254524"/>
              <a:gd name="connsiteY3626" fmla="*/ 4876428 h 5539721"/>
              <a:gd name="connsiteX3627" fmla="*/ 1056640 w 6254524"/>
              <a:gd name="connsiteY3627" fmla="*/ 4881616 h 5539721"/>
              <a:gd name="connsiteX3628" fmla="*/ 1056640 w 6254524"/>
              <a:gd name="connsiteY3628" fmla="*/ 4881616 h 5539721"/>
              <a:gd name="connsiteX3629" fmla="*/ 4475011 w 6254524"/>
              <a:gd name="connsiteY3629" fmla="*/ 4863169 h 5539721"/>
              <a:gd name="connsiteX3630" fmla="*/ 4432354 w 6254524"/>
              <a:gd name="connsiteY3630" fmla="*/ 4881616 h 5539721"/>
              <a:gd name="connsiteX3631" fmla="*/ 4475011 w 6254524"/>
              <a:gd name="connsiteY3631" fmla="*/ 4863169 h 5539721"/>
              <a:gd name="connsiteX3632" fmla="*/ 4475011 w 6254524"/>
              <a:gd name="connsiteY3632" fmla="*/ 4863169 h 5539721"/>
              <a:gd name="connsiteX3633" fmla="*/ 485950 w 6254524"/>
              <a:gd name="connsiteY3633" fmla="*/ 4905251 h 5539721"/>
              <a:gd name="connsiteX3634" fmla="*/ 466928 w 6254524"/>
              <a:gd name="connsiteY3634" fmla="*/ 4928309 h 5539721"/>
              <a:gd name="connsiteX3635" fmla="*/ 485950 w 6254524"/>
              <a:gd name="connsiteY3635" fmla="*/ 4928309 h 5539721"/>
              <a:gd name="connsiteX3636" fmla="*/ 485950 w 6254524"/>
              <a:gd name="connsiteY3636" fmla="*/ 4905251 h 5539721"/>
              <a:gd name="connsiteX3637" fmla="*/ 485950 w 6254524"/>
              <a:gd name="connsiteY3637" fmla="*/ 4905251 h 5539721"/>
              <a:gd name="connsiteX3638" fmla="*/ 4729805 w 6254524"/>
              <a:gd name="connsiteY3638" fmla="*/ 5054552 h 5539721"/>
              <a:gd name="connsiteX3639" fmla="*/ 4800708 w 6254524"/>
              <a:gd name="connsiteY3639" fmla="*/ 5031494 h 5539721"/>
              <a:gd name="connsiteX3640" fmla="*/ 4758051 w 6254524"/>
              <a:gd name="connsiteY3640" fmla="*/ 5064352 h 5539721"/>
              <a:gd name="connsiteX3641" fmla="*/ 4875647 w 6254524"/>
              <a:gd name="connsiteY3641" fmla="*/ 5003824 h 5539721"/>
              <a:gd name="connsiteX3642" fmla="*/ 4880259 w 6254524"/>
              <a:gd name="connsiteY3642" fmla="*/ 4989989 h 5539721"/>
              <a:gd name="connsiteX3643" fmla="*/ 4993244 w 6254524"/>
              <a:gd name="connsiteY3643" fmla="*/ 4915050 h 5539721"/>
              <a:gd name="connsiteX3644" fmla="*/ 4729805 w 6254524"/>
              <a:gd name="connsiteY3644" fmla="*/ 5054552 h 5539721"/>
              <a:gd name="connsiteX3645" fmla="*/ 4729805 w 6254524"/>
              <a:gd name="connsiteY3645" fmla="*/ 5054552 h 5539721"/>
              <a:gd name="connsiteX3646" fmla="*/ 4423131 w 6254524"/>
              <a:gd name="connsiteY3646" fmla="*/ 4928309 h 5539721"/>
              <a:gd name="connsiteX3647" fmla="*/ 4356838 w 6254524"/>
              <a:gd name="connsiteY3647" fmla="*/ 4961166 h 5539721"/>
              <a:gd name="connsiteX3648" fmla="*/ 4423131 w 6254524"/>
              <a:gd name="connsiteY3648" fmla="*/ 4928309 h 5539721"/>
              <a:gd name="connsiteX3649" fmla="*/ 4423131 w 6254524"/>
              <a:gd name="connsiteY3649" fmla="*/ 4928309 h 5539721"/>
              <a:gd name="connsiteX3650" fmla="*/ 4300346 w 6254524"/>
              <a:gd name="connsiteY3650" fmla="*/ 4961166 h 5539721"/>
              <a:gd name="connsiteX3651" fmla="*/ 4220219 w 6254524"/>
              <a:gd name="connsiteY3651" fmla="*/ 4961166 h 5539721"/>
              <a:gd name="connsiteX3652" fmla="*/ 4102622 w 6254524"/>
              <a:gd name="connsiteY3652" fmla="*/ 5036105 h 5539721"/>
              <a:gd name="connsiteX3653" fmla="*/ 4107234 w 6254524"/>
              <a:gd name="connsiteY3653" fmla="*/ 5064352 h 5539721"/>
              <a:gd name="connsiteX3654" fmla="*/ 4178138 w 6254524"/>
              <a:gd name="connsiteY3654" fmla="*/ 5026882 h 5539721"/>
              <a:gd name="connsiteX3655" fmla="*/ 4140668 w 6254524"/>
              <a:gd name="connsiteY3655" fmla="*/ 5031494 h 5539721"/>
              <a:gd name="connsiteX3656" fmla="*/ 4211572 w 6254524"/>
              <a:gd name="connsiteY3656" fmla="*/ 5003248 h 5539721"/>
              <a:gd name="connsiteX3657" fmla="*/ 4206960 w 6254524"/>
              <a:gd name="connsiteY3657" fmla="*/ 5021694 h 5539721"/>
              <a:gd name="connsiteX3658" fmla="*/ 4324557 w 6254524"/>
              <a:gd name="connsiteY3658" fmla="*/ 4970390 h 5539721"/>
              <a:gd name="connsiteX3659" fmla="*/ 4300346 w 6254524"/>
              <a:gd name="connsiteY3659" fmla="*/ 4961166 h 5539721"/>
              <a:gd name="connsiteX3660" fmla="*/ 4300346 w 6254524"/>
              <a:gd name="connsiteY3660" fmla="*/ 4961166 h 5539721"/>
              <a:gd name="connsiteX3661" fmla="*/ 3395314 w 6254524"/>
              <a:gd name="connsiteY3661" fmla="*/ 5044752 h 5539721"/>
              <a:gd name="connsiteX3662" fmla="*/ 3418948 w 6254524"/>
              <a:gd name="connsiteY3662" fmla="*/ 5026306 h 5539721"/>
              <a:gd name="connsiteX3663" fmla="*/ 3395314 w 6254524"/>
              <a:gd name="connsiteY3663" fmla="*/ 5044752 h 5539721"/>
              <a:gd name="connsiteX3664" fmla="*/ 3395314 w 6254524"/>
              <a:gd name="connsiteY3664" fmla="*/ 5044752 h 5539721"/>
              <a:gd name="connsiteX3665" fmla="*/ 4526892 w 6254524"/>
              <a:gd name="connsiteY3665" fmla="*/ 5101245 h 5539721"/>
              <a:gd name="connsiteX3666" fmla="*/ 4578773 w 6254524"/>
              <a:gd name="connsiteY3666" fmla="*/ 5082798 h 5539721"/>
              <a:gd name="connsiteX3667" fmla="*/ 4578773 w 6254524"/>
              <a:gd name="connsiteY3667" fmla="*/ 5064352 h 5539721"/>
              <a:gd name="connsiteX3668" fmla="*/ 4555139 w 6254524"/>
              <a:gd name="connsiteY3668" fmla="*/ 5073575 h 5539721"/>
              <a:gd name="connsiteX3669" fmla="*/ 4574162 w 6254524"/>
              <a:gd name="connsiteY3669" fmla="*/ 5082798 h 5539721"/>
              <a:gd name="connsiteX3670" fmla="*/ 4526892 w 6254524"/>
              <a:gd name="connsiteY3670" fmla="*/ 5101245 h 5539721"/>
              <a:gd name="connsiteX3671" fmla="*/ 4526892 w 6254524"/>
              <a:gd name="connsiteY3671" fmla="*/ 5101245 h 5539721"/>
              <a:gd name="connsiteX3672" fmla="*/ 4314758 w 6254524"/>
              <a:gd name="connsiteY3672" fmla="*/ 5115080 h 5539721"/>
              <a:gd name="connsiteX3673" fmla="*/ 4409296 w 6254524"/>
              <a:gd name="connsiteY3673" fmla="*/ 5072999 h 5539721"/>
              <a:gd name="connsiteX3674" fmla="*/ 4314758 w 6254524"/>
              <a:gd name="connsiteY3674" fmla="*/ 5115080 h 5539721"/>
              <a:gd name="connsiteX3675" fmla="*/ 4314758 w 6254524"/>
              <a:gd name="connsiteY3675" fmla="*/ 5115080 h 5539721"/>
              <a:gd name="connsiteX3676" fmla="*/ 4258265 w 6254524"/>
              <a:gd name="connsiteY3676" fmla="*/ 5077610 h 5539721"/>
              <a:gd name="connsiteX3677" fmla="*/ 4230019 w 6254524"/>
              <a:gd name="connsiteY3677" fmla="*/ 5077610 h 5539721"/>
              <a:gd name="connsiteX3678" fmla="*/ 4210996 w 6254524"/>
              <a:gd name="connsiteY3678" fmla="*/ 5096057 h 5539721"/>
              <a:gd name="connsiteX3679" fmla="*/ 4258265 w 6254524"/>
              <a:gd name="connsiteY3679" fmla="*/ 5077610 h 5539721"/>
              <a:gd name="connsiteX3680" fmla="*/ 4258265 w 6254524"/>
              <a:gd name="connsiteY3680" fmla="*/ 5077610 h 5539721"/>
              <a:gd name="connsiteX3681" fmla="*/ 4592608 w 6254524"/>
              <a:gd name="connsiteY3681" fmla="*/ 5096633 h 5539721"/>
              <a:gd name="connsiteX3682" fmla="*/ 4545339 w 6254524"/>
              <a:gd name="connsiteY3682" fmla="*/ 5119691 h 5539721"/>
              <a:gd name="connsiteX3683" fmla="*/ 4592608 w 6254524"/>
              <a:gd name="connsiteY3683" fmla="*/ 5096633 h 5539721"/>
              <a:gd name="connsiteX3684" fmla="*/ 4592608 w 6254524"/>
              <a:gd name="connsiteY3684" fmla="*/ 5096633 h 5539721"/>
              <a:gd name="connsiteX3685" fmla="*/ 4140092 w 6254524"/>
              <a:gd name="connsiteY3685" fmla="*/ 5175607 h 5539721"/>
              <a:gd name="connsiteX3686" fmla="*/ 4295734 w 6254524"/>
              <a:gd name="connsiteY3686" fmla="*/ 5115080 h 5539721"/>
              <a:gd name="connsiteX3687" fmla="*/ 4258265 w 6254524"/>
              <a:gd name="connsiteY3687" fmla="*/ 5119691 h 5539721"/>
              <a:gd name="connsiteX3688" fmla="*/ 4262877 w 6254524"/>
              <a:gd name="connsiteY3688" fmla="*/ 5101245 h 5539721"/>
              <a:gd name="connsiteX3689" fmla="*/ 4116457 w 6254524"/>
              <a:gd name="connsiteY3689" fmla="*/ 5161773 h 5539721"/>
              <a:gd name="connsiteX3690" fmla="*/ 4140092 w 6254524"/>
              <a:gd name="connsiteY3690" fmla="*/ 5175607 h 5539721"/>
              <a:gd name="connsiteX3691" fmla="*/ 4140092 w 6254524"/>
              <a:gd name="connsiteY3691" fmla="*/ 5175607 h 5539721"/>
              <a:gd name="connsiteX3692" fmla="*/ 3828807 w 6254524"/>
              <a:gd name="connsiteY3692" fmla="*/ 5180219 h 5539721"/>
              <a:gd name="connsiteX3693" fmla="*/ 3866276 w 6254524"/>
              <a:gd name="connsiteY3693" fmla="*/ 5175607 h 5539721"/>
              <a:gd name="connsiteX3694" fmla="*/ 3828807 w 6254524"/>
              <a:gd name="connsiteY3694" fmla="*/ 5180219 h 5539721"/>
              <a:gd name="connsiteX3695" fmla="*/ 3828807 w 6254524"/>
              <a:gd name="connsiteY3695" fmla="*/ 5180219 h 5539721"/>
              <a:gd name="connsiteX3696" fmla="*/ 4362027 w 6254524"/>
              <a:gd name="connsiteY3696" fmla="*/ 5297239 h 5539721"/>
              <a:gd name="connsiteX3697" fmla="*/ 4295734 w 6254524"/>
              <a:gd name="connsiteY3697" fmla="*/ 5330097 h 5539721"/>
              <a:gd name="connsiteX3698" fmla="*/ 4362027 w 6254524"/>
              <a:gd name="connsiteY3698" fmla="*/ 5297239 h 5539721"/>
              <a:gd name="connsiteX3699" fmla="*/ 4362027 w 6254524"/>
              <a:gd name="connsiteY3699" fmla="*/ 5297239 h 5539721"/>
              <a:gd name="connsiteX3700" fmla="*/ 3362455 w 6254524"/>
              <a:gd name="connsiteY3700" fmla="*/ 5357767 h 5539721"/>
              <a:gd name="connsiteX3701" fmla="*/ 3414336 w 6254524"/>
              <a:gd name="connsiteY3701" fmla="*/ 5329521 h 5539721"/>
              <a:gd name="connsiteX3702" fmla="*/ 3362455 w 6254524"/>
              <a:gd name="connsiteY3702" fmla="*/ 5357767 h 5539721"/>
              <a:gd name="connsiteX3703" fmla="*/ 3362455 w 6254524"/>
              <a:gd name="connsiteY3703" fmla="*/ 5357767 h 5539721"/>
              <a:gd name="connsiteX3704" fmla="*/ 4111845 w 6254524"/>
              <a:gd name="connsiteY3704" fmla="*/ 5418295 h 5539721"/>
              <a:gd name="connsiteX3705" fmla="*/ 4196585 w 6254524"/>
              <a:gd name="connsiteY3705" fmla="*/ 5376213 h 5539721"/>
              <a:gd name="connsiteX3706" fmla="*/ 4285935 w 6254524"/>
              <a:gd name="connsiteY3706" fmla="*/ 5329521 h 5539721"/>
              <a:gd name="connsiteX3707" fmla="*/ 4172950 w 6254524"/>
              <a:gd name="connsiteY3707" fmla="*/ 5371602 h 5539721"/>
              <a:gd name="connsiteX3708" fmla="*/ 4111845 w 6254524"/>
              <a:gd name="connsiteY3708" fmla="*/ 5418295 h 5539721"/>
              <a:gd name="connsiteX3709" fmla="*/ 4111845 w 6254524"/>
              <a:gd name="connsiteY3709" fmla="*/ 5418295 h 5539721"/>
              <a:gd name="connsiteX3710" fmla="*/ 5366210 w 6254524"/>
              <a:gd name="connsiteY3710" fmla="*/ 938095 h 5539721"/>
              <a:gd name="connsiteX3711" fmla="*/ 5295306 w 6254524"/>
              <a:gd name="connsiteY3711" fmla="*/ 1007846 h 5539721"/>
              <a:gd name="connsiteX3712" fmla="*/ 5323552 w 6254524"/>
              <a:gd name="connsiteY3712" fmla="*/ 1017069 h 5539721"/>
              <a:gd name="connsiteX3713" fmla="*/ 5337963 w 6254524"/>
              <a:gd name="connsiteY3713" fmla="*/ 988823 h 5539721"/>
              <a:gd name="connsiteX3714" fmla="*/ 5337963 w 6254524"/>
              <a:gd name="connsiteY3714" fmla="*/ 998046 h 5539721"/>
              <a:gd name="connsiteX3715" fmla="*/ 5366210 w 6254524"/>
              <a:gd name="connsiteY3715" fmla="*/ 938095 h 5539721"/>
              <a:gd name="connsiteX3716" fmla="*/ 5366210 w 6254524"/>
              <a:gd name="connsiteY3716" fmla="*/ 938095 h 5539721"/>
              <a:gd name="connsiteX3717" fmla="*/ 5172521 w 6254524"/>
              <a:gd name="connsiteY3717" fmla="*/ 4312080 h 5539721"/>
              <a:gd name="connsiteX3718" fmla="*/ 5181745 w 6254524"/>
              <a:gd name="connsiteY3718" fmla="*/ 4274610 h 5539721"/>
              <a:gd name="connsiteX3719" fmla="*/ 5162721 w 6254524"/>
              <a:gd name="connsiteY3719" fmla="*/ 4260775 h 5539721"/>
              <a:gd name="connsiteX3720" fmla="*/ 5115452 w 6254524"/>
              <a:gd name="connsiteY3720" fmla="*/ 4335714 h 5539721"/>
              <a:gd name="connsiteX3721" fmla="*/ 5172521 w 6254524"/>
              <a:gd name="connsiteY3721" fmla="*/ 4312080 h 5539721"/>
              <a:gd name="connsiteX3722" fmla="*/ 5172521 w 6254524"/>
              <a:gd name="connsiteY3722" fmla="*/ 4312080 h 5539721"/>
              <a:gd name="connsiteX3723" fmla="*/ 5431925 w 6254524"/>
              <a:gd name="connsiteY3723" fmla="*/ 4498851 h 5539721"/>
              <a:gd name="connsiteX3724" fmla="*/ 5427314 w 6254524"/>
              <a:gd name="connsiteY3724" fmla="*/ 4545543 h 5539721"/>
              <a:gd name="connsiteX3725" fmla="*/ 5469971 w 6254524"/>
              <a:gd name="connsiteY3725" fmla="*/ 4503462 h 5539721"/>
              <a:gd name="connsiteX3726" fmla="*/ 5431925 w 6254524"/>
              <a:gd name="connsiteY3726" fmla="*/ 4498851 h 5539721"/>
              <a:gd name="connsiteX3727" fmla="*/ 5431925 w 6254524"/>
              <a:gd name="connsiteY3727" fmla="*/ 4498851 h 5539721"/>
              <a:gd name="connsiteX3728" fmla="*/ 5040513 w 6254524"/>
              <a:gd name="connsiteY3728" fmla="*/ 4512685 h 5539721"/>
              <a:gd name="connsiteX3729" fmla="*/ 5021490 w 6254524"/>
              <a:gd name="connsiteY3729" fmla="*/ 4535744 h 5539721"/>
              <a:gd name="connsiteX3730" fmla="*/ 4997856 w 6254524"/>
              <a:gd name="connsiteY3730" fmla="*/ 4526520 h 5539721"/>
              <a:gd name="connsiteX3731" fmla="*/ 5077983 w 6254524"/>
              <a:gd name="connsiteY3731" fmla="*/ 4526520 h 5539721"/>
              <a:gd name="connsiteX3732" fmla="*/ 5040513 w 6254524"/>
              <a:gd name="connsiteY3732" fmla="*/ 4512685 h 5539721"/>
              <a:gd name="connsiteX3733" fmla="*/ 5040513 w 6254524"/>
              <a:gd name="connsiteY3733" fmla="*/ 4512685 h 5539721"/>
              <a:gd name="connsiteX3734" fmla="*/ 4786297 w 6254524"/>
              <a:gd name="connsiteY3734" fmla="*/ 4723091 h 5539721"/>
              <a:gd name="connsiteX3735" fmla="*/ 4777073 w 6254524"/>
              <a:gd name="connsiteY3735" fmla="*/ 4746149 h 5539721"/>
              <a:gd name="connsiteX3736" fmla="*/ 4814543 w 6254524"/>
              <a:gd name="connsiteY3736" fmla="*/ 4727703 h 5539721"/>
              <a:gd name="connsiteX3737" fmla="*/ 4790908 w 6254524"/>
              <a:gd name="connsiteY3737" fmla="*/ 4699457 h 5539721"/>
              <a:gd name="connsiteX3738" fmla="*/ 4842789 w 6254524"/>
              <a:gd name="connsiteY3738" fmla="*/ 4657376 h 5539721"/>
              <a:gd name="connsiteX3739" fmla="*/ 4828378 w 6254524"/>
              <a:gd name="connsiteY3739" fmla="*/ 4629129 h 5539721"/>
              <a:gd name="connsiteX3740" fmla="*/ 4771885 w 6254524"/>
              <a:gd name="connsiteY3740" fmla="*/ 4689657 h 5539721"/>
              <a:gd name="connsiteX3741" fmla="*/ 4757474 w 6254524"/>
              <a:gd name="connsiteY3741" fmla="*/ 4671210 h 5539721"/>
              <a:gd name="connsiteX3742" fmla="*/ 4639878 w 6254524"/>
              <a:gd name="connsiteY3742" fmla="*/ 4773819 h 5539721"/>
              <a:gd name="connsiteX3743" fmla="*/ 4663512 w 6254524"/>
              <a:gd name="connsiteY3743" fmla="*/ 4759984 h 5539721"/>
              <a:gd name="connsiteX3744" fmla="*/ 4786297 w 6254524"/>
              <a:gd name="connsiteY3744" fmla="*/ 4723091 h 5539721"/>
              <a:gd name="connsiteX3745" fmla="*/ 4786297 w 6254524"/>
              <a:gd name="connsiteY3745" fmla="*/ 4723091 h 5539721"/>
              <a:gd name="connsiteX3746" fmla="*/ 4291123 w 6254524"/>
              <a:gd name="connsiteY3746" fmla="*/ 5166384 h 5539721"/>
              <a:gd name="connsiteX3747" fmla="*/ 4069765 w 6254524"/>
              <a:gd name="connsiteY3747" fmla="*/ 5250546 h 5539721"/>
              <a:gd name="connsiteX3748" fmla="*/ 3966003 w 6254524"/>
              <a:gd name="connsiteY3748" fmla="*/ 5283404 h 5539721"/>
              <a:gd name="connsiteX3749" fmla="*/ 3942368 w 6254524"/>
              <a:gd name="connsiteY3749" fmla="*/ 5260346 h 5539721"/>
              <a:gd name="connsiteX3750" fmla="*/ 3998861 w 6254524"/>
              <a:gd name="connsiteY3750" fmla="*/ 5222877 h 5539721"/>
              <a:gd name="connsiteX3751" fmla="*/ 3918733 w 6254524"/>
              <a:gd name="connsiteY3751" fmla="*/ 5274181 h 5539721"/>
              <a:gd name="connsiteX3752" fmla="*/ 3899711 w 6254524"/>
              <a:gd name="connsiteY3752" fmla="*/ 5278793 h 5539721"/>
              <a:gd name="connsiteX3753" fmla="*/ 3914122 w 6254524"/>
              <a:gd name="connsiteY3753" fmla="*/ 5311651 h 5539721"/>
              <a:gd name="connsiteX3754" fmla="*/ 3876653 w 6254524"/>
              <a:gd name="connsiteY3754" fmla="*/ 5325485 h 5539721"/>
              <a:gd name="connsiteX3755" fmla="*/ 3904899 w 6254524"/>
              <a:gd name="connsiteY3755" fmla="*/ 5339320 h 5539721"/>
              <a:gd name="connsiteX3756" fmla="*/ 3833995 w 6254524"/>
              <a:gd name="connsiteY3756" fmla="*/ 5418871 h 5539721"/>
              <a:gd name="connsiteX3757" fmla="*/ 3862241 w 6254524"/>
              <a:gd name="connsiteY3757" fmla="*/ 5423482 h 5539721"/>
              <a:gd name="connsiteX3758" fmla="*/ 3763091 w 6254524"/>
              <a:gd name="connsiteY3758" fmla="*/ 5456340 h 5539721"/>
              <a:gd name="connsiteX3759" fmla="*/ 3819584 w 6254524"/>
              <a:gd name="connsiteY3759" fmla="*/ 5391201 h 5539721"/>
              <a:gd name="connsiteX3760" fmla="*/ 3814972 w 6254524"/>
              <a:gd name="connsiteY3760" fmla="*/ 5349120 h 5539721"/>
              <a:gd name="connsiteX3761" fmla="*/ 3697376 w 6254524"/>
              <a:gd name="connsiteY3761" fmla="*/ 5386590 h 5539721"/>
              <a:gd name="connsiteX3762" fmla="*/ 3645495 w 6254524"/>
              <a:gd name="connsiteY3762" fmla="*/ 5493810 h 5539721"/>
              <a:gd name="connsiteX3763" fmla="*/ 3716398 w 6254524"/>
              <a:gd name="connsiteY3763" fmla="*/ 5540503 h 5539721"/>
              <a:gd name="connsiteX3764" fmla="*/ 3872041 w 6254524"/>
              <a:gd name="connsiteY3764" fmla="*/ 5456340 h 5539721"/>
              <a:gd name="connsiteX3765" fmla="*/ 3938333 w 6254524"/>
              <a:gd name="connsiteY3765" fmla="*/ 5376790 h 5539721"/>
              <a:gd name="connsiteX3766" fmla="*/ 4084752 w 6254524"/>
              <a:gd name="connsiteY3766" fmla="*/ 5301851 h 5539721"/>
              <a:gd name="connsiteX3767" fmla="*/ 4065729 w 6254524"/>
              <a:gd name="connsiteY3767" fmla="*/ 5283404 h 5539721"/>
              <a:gd name="connsiteX3768" fmla="*/ 4178715 w 6254524"/>
              <a:gd name="connsiteY3768" fmla="*/ 5264958 h 5539721"/>
              <a:gd name="connsiteX3769" fmla="*/ 4386238 w 6254524"/>
              <a:gd name="connsiteY3769" fmla="*/ 5199818 h 5539721"/>
              <a:gd name="connsiteX3770" fmla="*/ 4395461 w 6254524"/>
              <a:gd name="connsiteY3770" fmla="*/ 5176760 h 5539721"/>
              <a:gd name="connsiteX3771" fmla="*/ 4291700 w 6254524"/>
              <a:gd name="connsiteY3771" fmla="*/ 5205007 h 5539721"/>
              <a:gd name="connsiteX3772" fmla="*/ 4291123 w 6254524"/>
              <a:gd name="connsiteY3772" fmla="*/ 5166384 h 5539721"/>
              <a:gd name="connsiteX3773" fmla="*/ 4291123 w 6254524"/>
              <a:gd name="connsiteY3773" fmla="*/ 5166384 h 5539721"/>
              <a:gd name="connsiteX3774" fmla="*/ 4036330 w 6254524"/>
              <a:gd name="connsiteY3774" fmla="*/ 5315686 h 5539721"/>
              <a:gd name="connsiteX3775" fmla="*/ 3960815 w 6254524"/>
              <a:gd name="connsiteY3775" fmla="*/ 5324909 h 5539721"/>
              <a:gd name="connsiteX3776" fmla="*/ 4040942 w 6254524"/>
              <a:gd name="connsiteY3776" fmla="*/ 5292051 h 5539721"/>
              <a:gd name="connsiteX3777" fmla="*/ 4036330 w 6254524"/>
              <a:gd name="connsiteY3777" fmla="*/ 5315686 h 5539721"/>
              <a:gd name="connsiteX3778" fmla="*/ 4036330 w 6254524"/>
              <a:gd name="connsiteY3778" fmla="*/ 5315686 h 5539721"/>
              <a:gd name="connsiteX3779" fmla="*/ 3041371 w 6254524"/>
              <a:gd name="connsiteY3779" fmla="*/ 5231523 h 5539721"/>
              <a:gd name="connsiteX3780" fmla="*/ 2890340 w 6254524"/>
              <a:gd name="connsiteY3780" fmla="*/ 5278216 h 5539721"/>
              <a:gd name="connsiteX3781" fmla="*/ 2904751 w 6254524"/>
              <a:gd name="connsiteY3781" fmla="*/ 5301274 h 5539721"/>
              <a:gd name="connsiteX3782" fmla="*/ 2913975 w 6254524"/>
              <a:gd name="connsiteY3782" fmla="*/ 5315109 h 5539721"/>
              <a:gd name="connsiteX3783" fmla="*/ 3022348 w 6254524"/>
              <a:gd name="connsiteY3783" fmla="*/ 5268417 h 5539721"/>
              <a:gd name="connsiteX3784" fmla="*/ 3041371 w 6254524"/>
              <a:gd name="connsiteY3784" fmla="*/ 5231523 h 5539721"/>
              <a:gd name="connsiteX3785" fmla="*/ 3041371 w 6254524"/>
              <a:gd name="connsiteY3785" fmla="*/ 5231523 h 5539721"/>
              <a:gd name="connsiteX3786" fmla="*/ 2919163 w 6254524"/>
              <a:gd name="connsiteY3786" fmla="*/ 5292627 h 5539721"/>
              <a:gd name="connsiteX3787" fmla="*/ 2956632 w 6254524"/>
              <a:gd name="connsiteY3787" fmla="*/ 5274181 h 5539721"/>
              <a:gd name="connsiteX3788" fmla="*/ 2919163 w 6254524"/>
              <a:gd name="connsiteY3788" fmla="*/ 5292627 h 5539721"/>
              <a:gd name="connsiteX3789" fmla="*/ 2919163 w 6254524"/>
              <a:gd name="connsiteY3789" fmla="*/ 5292627 h 553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</a:cxnLst>
            <a:rect l="l" t="t" r="r" b="b"/>
            <a:pathLst>
              <a:path w="6254524" h="5539721">
                <a:moveTo>
                  <a:pt x="5988780" y="2002229"/>
                </a:moveTo>
                <a:cubicBezTo>
                  <a:pt x="6003191" y="1997617"/>
                  <a:pt x="6031437" y="1988394"/>
                  <a:pt x="6026249" y="1973982"/>
                </a:cubicBezTo>
                <a:cubicBezTo>
                  <a:pt x="6011838" y="1983206"/>
                  <a:pt x="5993392" y="1987817"/>
                  <a:pt x="5988780" y="2002229"/>
                </a:cubicBezTo>
                <a:lnTo>
                  <a:pt x="5988780" y="2002229"/>
                </a:lnTo>
                <a:close/>
                <a:moveTo>
                  <a:pt x="6149034" y="2025287"/>
                </a:moveTo>
                <a:cubicBezTo>
                  <a:pt x="6149034" y="2016064"/>
                  <a:pt x="6144423" y="2011452"/>
                  <a:pt x="6139811" y="2011452"/>
                </a:cubicBezTo>
                <a:cubicBezTo>
                  <a:pt x="6139811" y="2016064"/>
                  <a:pt x="6130587" y="2020675"/>
                  <a:pt x="6125399" y="2020675"/>
                </a:cubicBezTo>
                <a:cubicBezTo>
                  <a:pt x="6120787" y="2039122"/>
                  <a:pt x="6139234" y="2029899"/>
                  <a:pt x="6149034" y="2025287"/>
                </a:cubicBezTo>
                <a:lnTo>
                  <a:pt x="6149034" y="2025287"/>
                </a:lnTo>
                <a:close/>
                <a:moveTo>
                  <a:pt x="6049883" y="2277197"/>
                </a:moveTo>
                <a:cubicBezTo>
                  <a:pt x="6049883" y="2291032"/>
                  <a:pt x="6017026" y="2291032"/>
                  <a:pt x="6030861" y="2305443"/>
                </a:cubicBezTo>
                <a:cubicBezTo>
                  <a:pt x="6035472" y="2296220"/>
                  <a:pt x="6063719" y="2291609"/>
                  <a:pt x="6049883" y="2277197"/>
                </a:cubicBezTo>
                <a:lnTo>
                  <a:pt x="6049883" y="2277197"/>
                </a:lnTo>
                <a:close/>
                <a:moveTo>
                  <a:pt x="6063719" y="2323890"/>
                </a:moveTo>
                <a:cubicBezTo>
                  <a:pt x="6087353" y="2300832"/>
                  <a:pt x="6096577" y="2310055"/>
                  <a:pt x="6134623" y="2314667"/>
                </a:cubicBezTo>
                <a:cubicBezTo>
                  <a:pt x="6139234" y="2305443"/>
                  <a:pt x="6153645" y="2305443"/>
                  <a:pt x="6149034" y="2291609"/>
                </a:cubicBezTo>
                <a:cubicBezTo>
                  <a:pt x="6110988" y="2277197"/>
                  <a:pt x="6073518" y="2291609"/>
                  <a:pt x="6063719" y="2323890"/>
                </a:cubicBezTo>
                <a:lnTo>
                  <a:pt x="6063719" y="2323890"/>
                </a:lnTo>
                <a:close/>
                <a:moveTo>
                  <a:pt x="6257407" y="1922678"/>
                </a:moveTo>
                <a:cubicBezTo>
                  <a:pt x="6252796" y="1927290"/>
                  <a:pt x="6233773" y="1941125"/>
                  <a:pt x="6248184" y="1950924"/>
                </a:cubicBezTo>
                <a:cubicBezTo>
                  <a:pt x="6247607" y="1941125"/>
                  <a:pt x="6266630" y="1927290"/>
                  <a:pt x="6257407" y="1922678"/>
                </a:cubicBezTo>
                <a:lnTo>
                  <a:pt x="6257407" y="1922678"/>
                </a:lnTo>
                <a:close/>
                <a:moveTo>
                  <a:pt x="5733987" y="83790"/>
                </a:moveTo>
                <a:cubicBezTo>
                  <a:pt x="5710352" y="83790"/>
                  <a:pt x="5701129" y="93014"/>
                  <a:pt x="5696517" y="106848"/>
                </a:cubicBezTo>
                <a:cubicBezTo>
                  <a:pt x="5714964" y="106848"/>
                  <a:pt x="5738599" y="106848"/>
                  <a:pt x="5733987" y="83790"/>
                </a:cubicBezTo>
                <a:lnTo>
                  <a:pt x="5733987" y="83790"/>
                </a:lnTo>
                <a:close/>
                <a:moveTo>
                  <a:pt x="4630654" y="344924"/>
                </a:moveTo>
                <a:cubicBezTo>
                  <a:pt x="4602408" y="340312"/>
                  <a:pt x="4583385" y="363370"/>
                  <a:pt x="4587997" y="382393"/>
                </a:cubicBezTo>
                <a:cubicBezTo>
                  <a:pt x="4602408" y="368558"/>
                  <a:pt x="4620855" y="359335"/>
                  <a:pt x="4630654" y="344924"/>
                </a:cubicBezTo>
                <a:lnTo>
                  <a:pt x="4630654" y="344924"/>
                </a:lnTo>
                <a:close/>
                <a:moveTo>
                  <a:pt x="3447194" y="400840"/>
                </a:moveTo>
                <a:cubicBezTo>
                  <a:pt x="3432783" y="400840"/>
                  <a:pt x="3423560" y="400840"/>
                  <a:pt x="3423560" y="410063"/>
                </a:cubicBezTo>
                <a:cubicBezTo>
                  <a:pt x="3428171" y="419863"/>
                  <a:pt x="3447194" y="415251"/>
                  <a:pt x="3447194" y="400840"/>
                </a:cubicBezTo>
                <a:lnTo>
                  <a:pt x="3447194" y="400840"/>
                </a:lnTo>
                <a:close/>
                <a:moveTo>
                  <a:pt x="3899711" y="485002"/>
                </a:moveTo>
                <a:cubicBezTo>
                  <a:pt x="3895099" y="489614"/>
                  <a:pt x="3880688" y="489614"/>
                  <a:pt x="3880688" y="498837"/>
                </a:cubicBezTo>
                <a:cubicBezTo>
                  <a:pt x="3899711" y="494225"/>
                  <a:pt x="3908934" y="480391"/>
                  <a:pt x="3913546" y="465979"/>
                </a:cubicBezTo>
                <a:cubicBezTo>
                  <a:pt x="3899134" y="470591"/>
                  <a:pt x="3870888" y="465979"/>
                  <a:pt x="3866276" y="484426"/>
                </a:cubicBezTo>
                <a:cubicBezTo>
                  <a:pt x="3876076" y="485002"/>
                  <a:pt x="3895099" y="471167"/>
                  <a:pt x="3899711" y="485002"/>
                </a:cubicBezTo>
                <a:lnTo>
                  <a:pt x="3899711" y="485002"/>
                </a:lnTo>
                <a:close/>
                <a:moveTo>
                  <a:pt x="4809932" y="471167"/>
                </a:moveTo>
                <a:cubicBezTo>
                  <a:pt x="4795520" y="471167"/>
                  <a:pt x="4795520" y="480391"/>
                  <a:pt x="4790908" y="489614"/>
                </a:cubicBezTo>
                <a:cubicBezTo>
                  <a:pt x="4804744" y="494225"/>
                  <a:pt x="4804744" y="480391"/>
                  <a:pt x="4809932" y="471167"/>
                </a:cubicBezTo>
                <a:lnTo>
                  <a:pt x="4809932" y="471167"/>
                </a:lnTo>
                <a:close/>
                <a:moveTo>
                  <a:pt x="2603266" y="606634"/>
                </a:moveTo>
                <a:cubicBezTo>
                  <a:pt x="2607878" y="588187"/>
                  <a:pt x="2636123" y="588187"/>
                  <a:pt x="2631512" y="559941"/>
                </a:cubicBezTo>
                <a:cubicBezTo>
                  <a:pt x="2607878" y="536307"/>
                  <a:pt x="2569831" y="592223"/>
                  <a:pt x="2603266" y="606634"/>
                </a:cubicBezTo>
                <a:lnTo>
                  <a:pt x="2603266" y="606634"/>
                </a:lnTo>
                <a:close/>
                <a:moveTo>
                  <a:pt x="1617530" y="592223"/>
                </a:moveTo>
                <a:cubicBezTo>
                  <a:pt x="1593895" y="592223"/>
                  <a:pt x="1584672" y="601446"/>
                  <a:pt x="1580060" y="615281"/>
                </a:cubicBezTo>
                <a:cubicBezTo>
                  <a:pt x="1603695" y="620469"/>
                  <a:pt x="1612918" y="606634"/>
                  <a:pt x="1617530" y="592223"/>
                </a:cubicBezTo>
                <a:lnTo>
                  <a:pt x="1617530" y="592223"/>
                </a:lnTo>
                <a:close/>
                <a:moveTo>
                  <a:pt x="5842361" y="634304"/>
                </a:moveTo>
                <a:cubicBezTo>
                  <a:pt x="5823337" y="648139"/>
                  <a:pt x="5799703" y="652750"/>
                  <a:pt x="5785868" y="671773"/>
                </a:cubicBezTo>
                <a:cubicBezTo>
                  <a:pt x="5814114" y="667162"/>
                  <a:pt x="5809502" y="657938"/>
                  <a:pt x="5837749" y="653327"/>
                </a:cubicBezTo>
                <a:cubicBezTo>
                  <a:pt x="5837749" y="643527"/>
                  <a:pt x="5842361" y="643527"/>
                  <a:pt x="5842361" y="634304"/>
                </a:cubicBezTo>
                <a:lnTo>
                  <a:pt x="5842361" y="634304"/>
                </a:lnTo>
                <a:close/>
                <a:moveTo>
                  <a:pt x="5507441" y="713854"/>
                </a:moveTo>
                <a:cubicBezTo>
                  <a:pt x="5493030" y="700019"/>
                  <a:pt x="5460171" y="709243"/>
                  <a:pt x="5460171" y="727689"/>
                </a:cubicBezTo>
                <a:cubicBezTo>
                  <a:pt x="5469971" y="741524"/>
                  <a:pt x="5498217" y="727689"/>
                  <a:pt x="5507441" y="713854"/>
                </a:cubicBezTo>
                <a:lnTo>
                  <a:pt x="5507441" y="713854"/>
                </a:lnTo>
                <a:close/>
                <a:moveTo>
                  <a:pt x="4739028" y="741524"/>
                </a:moveTo>
                <a:cubicBezTo>
                  <a:pt x="4758051" y="746136"/>
                  <a:pt x="4771885" y="732301"/>
                  <a:pt x="4781685" y="723078"/>
                </a:cubicBezTo>
                <a:cubicBezTo>
                  <a:pt x="4767274" y="713854"/>
                  <a:pt x="4743640" y="723078"/>
                  <a:pt x="4739028" y="741524"/>
                </a:cubicBezTo>
                <a:lnTo>
                  <a:pt x="4739028" y="741524"/>
                </a:lnTo>
                <a:close/>
                <a:moveTo>
                  <a:pt x="2881116" y="727689"/>
                </a:moveTo>
                <a:cubicBezTo>
                  <a:pt x="2866705" y="732301"/>
                  <a:pt x="2852871" y="727689"/>
                  <a:pt x="2843647" y="736913"/>
                </a:cubicBezTo>
                <a:cubicBezTo>
                  <a:pt x="2843647" y="746136"/>
                  <a:pt x="2843647" y="755359"/>
                  <a:pt x="2848259" y="759971"/>
                </a:cubicBezTo>
                <a:cubicBezTo>
                  <a:pt x="2862670" y="755936"/>
                  <a:pt x="2876505" y="746712"/>
                  <a:pt x="2881116" y="727689"/>
                </a:cubicBezTo>
                <a:lnTo>
                  <a:pt x="2881116" y="727689"/>
                </a:lnTo>
                <a:close/>
                <a:moveTo>
                  <a:pt x="5493606" y="802628"/>
                </a:moveTo>
                <a:cubicBezTo>
                  <a:pt x="5508017" y="793405"/>
                  <a:pt x="5508017" y="774382"/>
                  <a:pt x="5521852" y="765159"/>
                </a:cubicBezTo>
                <a:cubicBezTo>
                  <a:pt x="5493606" y="760547"/>
                  <a:pt x="5521852" y="746712"/>
                  <a:pt x="5517240" y="727689"/>
                </a:cubicBezTo>
                <a:cubicBezTo>
                  <a:pt x="5484383" y="736913"/>
                  <a:pt x="5465360" y="760547"/>
                  <a:pt x="5456136" y="792829"/>
                </a:cubicBezTo>
                <a:cubicBezTo>
                  <a:pt x="5469971" y="788217"/>
                  <a:pt x="5469971" y="807240"/>
                  <a:pt x="5493606" y="802628"/>
                </a:cubicBezTo>
                <a:lnTo>
                  <a:pt x="5493606" y="802628"/>
                </a:lnTo>
                <a:close/>
                <a:moveTo>
                  <a:pt x="5045701" y="863156"/>
                </a:moveTo>
                <a:cubicBezTo>
                  <a:pt x="5069336" y="863156"/>
                  <a:pt x="5083170" y="849321"/>
                  <a:pt x="5116605" y="844709"/>
                </a:cubicBezTo>
                <a:cubicBezTo>
                  <a:pt x="5121217" y="835486"/>
                  <a:pt x="5131016" y="830875"/>
                  <a:pt x="5125828" y="811852"/>
                </a:cubicBezTo>
                <a:cubicBezTo>
                  <a:pt x="5106805" y="811852"/>
                  <a:pt x="5092970" y="825686"/>
                  <a:pt x="5088359" y="811852"/>
                </a:cubicBezTo>
                <a:cubicBezTo>
                  <a:pt x="5088359" y="802628"/>
                  <a:pt x="5092970" y="798017"/>
                  <a:pt x="5097582" y="793405"/>
                </a:cubicBezTo>
                <a:cubicBezTo>
                  <a:pt x="5054925" y="746712"/>
                  <a:pt x="4993820" y="830298"/>
                  <a:pt x="5045701" y="863156"/>
                </a:cubicBezTo>
                <a:lnTo>
                  <a:pt x="5045701" y="863156"/>
                </a:lnTo>
                <a:close/>
                <a:moveTo>
                  <a:pt x="1235917" y="783605"/>
                </a:moveTo>
                <a:cubicBezTo>
                  <a:pt x="1221506" y="783605"/>
                  <a:pt x="1221506" y="802052"/>
                  <a:pt x="1212282" y="811852"/>
                </a:cubicBezTo>
                <a:cubicBezTo>
                  <a:pt x="1226117" y="807240"/>
                  <a:pt x="1240529" y="802628"/>
                  <a:pt x="1235917" y="783605"/>
                </a:cubicBezTo>
                <a:lnTo>
                  <a:pt x="1235917" y="783605"/>
                </a:lnTo>
                <a:close/>
                <a:moveTo>
                  <a:pt x="4979409" y="872379"/>
                </a:moveTo>
                <a:cubicBezTo>
                  <a:pt x="4979409" y="858544"/>
                  <a:pt x="4970186" y="858544"/>
                  <a:pt x="4964997" y="853933"/>
                </a:cubicBezTo>
                <a:cubicBezTo>
                  <a:pt x="4955774" y="867768"/>
                  <a:pt x="4922340" y="863156"/>
                  <a:pt x="4917728" y="882179"/>
                </a:cubicBezTo>
                <a:cubicBezTo>
                  <a:pt x="4946551" y="886214"/>
                  <a:pt x="4955774" y="872379"/>
                  <a:pt x="4979409" y="872379"/>
                </a:cubicBezTo>
                <a:lnTo>
                  <a:pt x="4979409" y="872379"/>
                </a:lnTo>
                <a:close/>
                <a:moveTo>
                  <a:pt x="4908505" y="881602"/>
                </a:moveTo>
                <a:cubicBezTo>
                  <a:pt x="4884871" y="886214"/>
                  <a:pt x="4894094" y="900049"/>
                  <a:pt x="4889482" y="914460"/>
                </a:cubicBezTo>
                <a:cubicBezTo>
                  <a:pt x="4908505" y="909849"/>
                  <a:pt x="4903893" y="896014"/>
                  <a:pt x="4908505" y="881602"/>
                </a:cubicBezTo>
                <a:lnTo>
                  <a:pt x="4908505" y="881602"/>
                </a:lnTo>
                <a:close/>
                <a:moveTo>
                  <a:pt x="5215178" y="905237"/>
                </a:moveTo>
                <a:cubicBezTo>
                  <a:pt x="5215178" y="919072"/>
                  <a:pt x="5215178" y="928295"/>
                  <a:pt x="5229590" y="928295"/>
                </a:cubicBezTo>
                <a:cubicBezTo>
                  <a:pt x="5229590" y="914460"/>
                  <a:pt x="5248613" y="905237"/>
                  <a:pt x="5229590" y="900049"/>
                </a:cubicBezTo>
                <a:cubicBezTo>
                  <a:pt x="5229590" y="905237"/>
                  <a:pt x="5224402" y="905237"/>
                  <a:pt x="5215178" y="905237"/>
                </a:cubicBezTo>
                <a:lnTo>
                  <a:pt x="5215178" y="905237"/>
                </a:lnTo>
                <a:close/>
                <a:moveTo>
                  <a:pt x="4823766" y="919072"/>
                </a:moveTo>
                <a:cubicBezTo>
                  <a:pt x="4814543" y="928295"/>
                  <a:pt x="4800132" y="928295"/>
                  <a:pt x="4800132" y="942130"/>
                </a:cubicBezTo>
                <a:cubicBezTo>
                  <a:pt x="4809355" y="942130"/>
                  <a:pt x="4809355" y="946742"/>
                  <a:pt x="4814543" y="946742"/>
                </a:cubicBezTo>
                <a:cubicBezTo>
                  <a:pt x="4809932" y="932907"/>
                  <a:pt x="4838177" y="932907"/>
                  <a:pt x="4823766" y="919072"/>
                </a:cubicBezTo>
                <a:lnTo>
                  <a:pt x="4823766" y="919072"/>
                </a:lnTo>
                <a:close/>
                <a:moveTo>
                  <a:pt x="4720004" y="1003234"/>
                </a:moveTo>
                <a:cubicBezTo>
                  <a:pt x="4734416" y="1007846"/>
                  <a:pt x="4767274" y="994011"/>
                  <a:pt x="4776497" y="974988"/>
                </a:cubicBezTo>
                <a:cubicBezTo>
                  <a:pt x="4753439" y="979600"/>
                  <a:pt x="4724616" y="979600"/>
                  <a:pt x="4720004" y="1003234"/>
                </a:cubicBezTo>
                <a:lnTo>
                  <a:pt x="4720004" y="1003234"/>
                </a:lnTo>
                <a:close/>
                <a:moveTo>
                  <a:pt x="4644489" y="998623"/>
                </a:moveTo>
                <a:cubicBezTo>
                  <a:pt x="4625466" y="998623"/>
                  <a:pt x="4616243" y="1007846"/>
                  <a:pt x="4607020" y="1017069"/>
                </a:cubicBezTo>
                <a:cubicBezTo>
                  <a:pt x="4620855" y="1012457"/>
                  <a:pt x="4644489" y="1021681"/>
                  <a:pt x="4644489" y="998623"/>
                </a:cubicBezTo>
                <a:lnTo>
                  <a:pt x="4644489" y="998623"/>
                </a:lnTo>
                <a:close/>
                <a:moveTo>
                  <a:pt x="5290694" y="1087397"/>
                </a:moveTo>
                <a:cubicBezTo>
                  <a:pt x="5299918" y="1087397"/>
                  <a:pt x="5299918" y="1101231"/>
                  <a:pt x="5309717" y="1105843"/>
                </a:cubicBezTo>
                <a:cubicBezTo>
                  <a:pt x="5314329" y="1101231"/>
                  <a:pt x="5318940" y="1101231"/>
                  <a:pt x="5324128" y="1101231"/>
                </a:cubicBezTo>
                <a:cubicBezTo>
                  <a:pt x="5324128" y="1092008"/>
                  <a:pt x="5324128" y="1082785"/>
                  <a:pt x="5319516" y="1082785"/>
                </a:cubicBezTo>
                <a:cubicBezTo>
                  <a:pt x="5319516" y="1092008"/>
                  <a:pt x="5310293" y="1073562"/>
                  <a:pt x="5310293" y="1068950"/>
                </a:cubicBezTo>
                <a:cubicBezTo>
                  <a:pt x="5319516" y="1073562"/>
                  <a:pt x="5324705" y="1064338"/>
                  <a:pt x="5314905" y="1059727"/>
                </a:cubicBezTo>
                <a:cubicBezTo>
                  <a:pt x="5310293" y="1068950"/>
                  <a:pt x="5300494" y="1068950"/>
                  <a:pt x="5300494" y="1078173"/>
                </a:cubicBezTo>
                <a:cubicBezTo>
                  <a:pt x="5314329" y="1092008"/>
                  <a:pt x="5290694" y="1077597"/>
                  <a:pt x="5290694" y="1087397"/>
                </a:cubicBezTo>
                <a:lnTo>
                  <a:pt x="5290694" y="1087397"/>
                </a:lnTo>
                <a:close/>
                <a:moveTo>
                  <a:pt x="5399067" y="1170982"/>
                </a:moveTo>
                <a:cubicBezTo>
                  <a:pt x="5380044" y="1175594"/>
                  <a:pt x="5380044" y="1161759"/>
                  <a:pt x="5366210" y="1161759"/>
                </a:cubicBezTo>
                <a:cubicBezTo>
                  <a:pt x="5366210" y="1166371"/>
                  <a:pt x="5366210" y="1175594"/>
                  <a:pt x="5361598" y="1175594"/>
                </a:cubicBezTo>
                <a:cubicBezTo>
                  <a:pt x="5380044" y="1180782"/>
                  <a:pt x="5389844" y="1175594"/>
                  <a:pt x="5399067" y="1170982"/>
                </a:cubicBezTo>
                <a:lnTo>
                  <a:pt x="5399067" y="1170982"/>
                </a:lnTo>
                <a:close/>
                <a:moveTo>
                  <a:pt x="5375433" y="1488608"/>
                </a:moveTo>
                <a:cubicBezTo>
                  <a:pt x="5356410" y="1497832"/>
                  <a:pt x="5375433" y="1465550"/>
                  <a:pt x="5356410" y="1474773"/>
                </a:cubicBezTo>
                <a:cubicBezTo>
                  <a:pt x="5356410" y="1488608"/>
                  <a:pt x="5370821" y="1507055"/>
                  <a:pt x="5375433" y="1488608"/>
                </a:cubicBezTo>
                <a:lnTo>
                  <a:pt x="5375433" y="1488608"/>
                </a:lnTo>
                <a:close/>
                <a:moveTo>
                  <a:pt x="5427314" y="1558359"/>
                </a:moveTo>
                <a:cubicBezTo>
                  <a:pt x="5460171" y="1558359"/>
                  <a:pt x="5488418" y="1525501"/>
                  <a:pt x="5479195" y="1493220"/>
                </a:cubicBezTo>
                <a:cubicBezTo>
                  <a:pt x="5437113" y="1488608"/>
                  <a:pt x="5413479" y="1535301"/>
                  <a:pt x="5427314" y="1558359"/>
                </a:cubicBezTo>
                <a:lnTo>
                  <a:pt x="5427314" y="1558359"/>
                </a:lnTo>
                <a:close/>
                <a:moveTo>
                  <a:pt x="561466" y="1502443"/>
                </a:moveTo>
                <a:cubicBezTo>
                  <a:pt x="542443" y="1502443"/>
                  <a:pt x="533220" y="1507055"/>
                  <a:pt x="523997" y="1520890"/>
                </a:cubicBezTo>
                <a:cubicBezTo>
                  <a:pt x="547055" y="1526078"/>
                  <a:pt x="547055" y="1511667"/>
                  <a:pt x="561466" y="1502443"/>
                </a:cubicBezTo>
                <a:lnTo>
                  <a:pt x="561466" y="1502443"/>
                </a:lnTo>
                <a:close/>
                <a:moveTo>
                  <a:pt x="5333351" y="1562971"/>
                </a:moveTo>
                <a:cubicBezTo>
                  <a:pt x="5337963" y="1544524"/>
                  <a:pt x="5347763" y="1534725"/>
                  <a:pt x="5356986" y="1525501"/>
                </a:cubicBezTo>
                <a:cubicBezTo>
                  <a:pt x="5333351" y="1530113"/>
                  <a:pt x="5324128" y="1530113"/>
                  <a:pt x="5314329" y="1539336"/>
                </a:cubicBezTo>
                <a:cubicBezTo>
                  <a:pt x="5333351" y="1535301"/>
                  <a:pt x="5309717" y="1562971"/>
                  <a:pt x="5333351" y="1562971"/>
                </a:cubicBezTo>
                <a:lnTo>
                  <a:pt x="5333351" y="1562971"/>
                </a:lnTo>
                <a:close/>
                <a:moveTo>
                  <a:pt x="5356410" y="1568159"/>
                </a:moveTo>
                <a:cubicBezTo>
                  <a:pt x="5337387" y="1568159"/>
                  <a:pt x="5318940" y="1558936"/>
                  <a:pt x="5318940" y="1586606"/>
                </a:cubicBezTo>
                <a:cubicBezTo>
                  <a:pt x="5333351" y="1595829"/>
                  <a:pt x="5356410" y="1581994"/>
                  <a:pt x="5356410" y="1568159"/>
                </a:cubicBezTo>
                <a:lnTo>
                  <a:pt x="5356410" y="1568159"/>
                </a:lnTo>
                <a:close/>
                <a:moveTo>
                  <a:pt x="5695941" y="1586606"/>
                </a:moveTo>
                <a:cubicBezTo>
                  <a:pt x="5695941" y="1577382"/>
                  <a:pt x="5695941" y="1572771"/>
                  <a:pt x="5700553" y="1568159"/>
                </a:cubicBezTo>
                <a:cubicBezTo>
                  <a:pt x="5667695" y="1577382"/>
                  <a:pt x="5634261" y="1581994"/>
                  <a:pt x="5620426" y="1605628"/>
                </a:cubicBezTo>
                <a:cubicBezTo>
                  <a:pt x="5653860" y="1605052"/>
                  <a:pt x="5667695" y="1577382"/>
                  <a:pt x="5695941" y="1586606"/>
                </a:cubicBezTo>
                <a:lnTo>
                  <a:pt x="5695941" y="1586606"/>
                </a:lnTo>
                <a:close/>
                <a:moveTo>
                  <a:pt x="5615814" y="1722072"/>
                </a:moveTo>
                <a:cubicBezTo>
                  <a:pt x="5676918" y="1712849"/>
                  <a:pt x="5695941" y="1675379"/>
                  <a:pt x="5728799" y="1642521"/>
                </a:cubicBezTo>
                <a:cubicBezTo>
                  <a:pt x="5676918" y="1637910"/>
                  <a:pt x="5657895" y="1670768"/>
                  <a:pt x="5615814" y="1679991"/>
                </a:cubicBezTo>
                <a:cubicBezTo>
                  <a:pt x="5621002" y="1698438"/>
                  <a:pt x="5625614" y="1712849"/>
                  <a:pt x="5615814" y="1722072"/>
                </a:cubicBezTo>
                <a:lnTo>
                  <a:pt x="5615814" y="1722072"/>
                </a:lnTo>
                <a:close/>
                <a:moveTo>
                  <a:pt x="5714964" y="1801046"/>
                </a:moveTo>
                <a:cubicBezTo>
                  <a:pt x="5710352" y="1829293"/>
                  <a:pt x="5691329" y="1805658"/>
                  <a:pt x="5672307" y="1833904"/>
                </a:cubicBezTo>
                <a:cubicBezTo>
                  <a:pt x="5695941" y="1833904"/>
                  <a:pt x="5700553" y="1824681"/>
                  <a:pt x="5714964" y="1824681"/>
                </a:cubicBezTo>
                <a:cubicBezTo>
                  <a:pt x="5719576" y="1829293"/>
                  <a:pt x="5714964" y="1833904"/>
                  <a:pt x="5714964" y="1838516"/>
                </a:cubicBezTo>
                <a:cubicBezTo>
                  <a:pt x="5743210" y="1838516"/>
                  <a:pt x="5733987" y="1810846"/>
                  <a:pt x="5714964" y="1801046"/>
                </a:cubicBezTo>
                <a:lnTo>
                  <a:pt x="5714964" y="1801046"/>
                </a:lnTo>
                <a:close/>
                <a:moveTo>
                  <a:pt x="5224402" y="1871374"/>
                </a:moveTo>
                <a:cubicBezTo>
                  <a:pt x="5233625" y="1871374"/>
                  <a:pt x="5233625" y="1871374"/>
                  <a:pt x="5233625" y="1871374"/>
                </a:cubicBezTo>
                <a:cubicBezTo>
                  <a:pt x="5233625" y="1875985"/>
                  <a:pt x="5229013" y="1894432"/>
                  <a:pt x="5238237" y="1894432"/>
                </a:cubicBezTo>
                <a:cubicBezTo>
                  <a:pt x="5247460" y="1885209"/>
                  <a:pt x="5233625" y="1880597"/>
                  <a:pt x="5238237" y="1866186"/>
                </a:cubicBezTo>
                <a:cubicBezTo>
                  <a:pt x="5234202" y="1866762"/>
                  <a:pt x="5224402" y="1866762"/>
                  <a:pt x="5224402" y="1871374"/>
                </a:cubicBezTo>
                <a:lnTo>
                  <a:pt x="5224402" y="1871374"/>
                </a:lnTo>
                <a:close/>
                <a:moveTo>
                  <a:pt x="5408290" y="1913455"/>
                </a:moveTo>
                <a:cubicBezTo>
                  <a:pt x="5422702" y="1908843"/>
                  <a:pt x="5431925" y="1899620"/>
                  <a:pt x="5445760" y="1899620"/>
                </a:cubicBezTo>
                <a:cubicBezTo>
                  <a:pt x="5450372" y="1881173"/>
                  <a:pt x="5431349" y="1895008"/>
                  <a:pt x="5431349" y="1885785"/>
                </a:cubicBezTo>
                <a:cubicBezTo>
                  <a:pt x="5435961" y="1885785"/>
                  <a:pt x="5440572" y="1885785"/>
                  <a:pt x="5440572" y="1881173"/>
                </a:cubicBezTo>
                <a:cubicBezTo>
                  <a:pt x="5421549" y="1876562"/>
                  <a:pt x="5416937" y="1885785"/>
                  <a:pt x="5407714" y="1890397"/>
                </a:cubicBezTo>
                <a:cubicBezTo>
                  <a:pt x="5408290" y="1894432"/>
                  <a:pt x="5399067" y="1913455"/>
                  <a:pt x="5408290" y="1913455"/>
                </a:cubicBezTo>
                <a:lnTo>
                  <a:pt x="5408290" y="1913455"/>
                </a:lnTo>
                <a:close/>
                <a:moveTo>
                  <a:pt x="5559322" y="1978594"/>
                </a:moveTo>
                <a:cubicBezTo>
                  <a:pt x="5578344" y="1969371"/>
                  <a:pt x="5601979" y="1960148"/>
                  <a:pt x="5625614" y="1950348"/>
                </a:cubicBezTo>
                <a:cubicBezTo>
                  <a:pt x="5634837" y="1954960"/>
                  <a:pt x="5621002" y="1964183"/>
                  <a:pt x="5630225" y="1968794"/>
                </a:cubicBezTo>
                <a:cubicBezTo>
                  <a:pt x="5658472" y="1968794"/>
                  <a:pt x="5658472" y="1968794"/>
                  <a:pt x="5658472" y="1968794"/>
                </a:cubicBezTo>
                <a:cubicBezTo>
                  <a:pt x="5667695" y="1954960"/>
                  <a:pt x="5677495" y="1931325"/>
                  <a:pt x="5701129" y="1922102"/>
                </a:cubicBezTo>
                <a:cubicBezTo>
                  <a:pt x="5705741" y="1917490"/>
                  <a:pt x="5686718" y="1908267"/>
                  <a:pt x="5701129" y="1908267"/>
                </a:cubicBezTo>
                <a:cubicBezTo>
                  <a:pt x="5705741" y="1885209"/>
                  <a:pt x="5644637" y="1894432"/>
                  <a:pt x="5616390" y="1908267"/>
                </a:cubicBezTo>
                <a:cubicBezTo>
                  <a:pt x="5615814" y="1931901"/>
                  <a:pt x="5559322" y="1960148"/>
                  <a:pt x="5559322" y="1978594"/>
                </a:cubicBezTo>
                <a:lnTo>
                  <a:pt x="5559322" y="1978594"/>
                </a:lnTo>
                <a:close/>
                <a:moveTo>
                  <a:pt x="5059536" y="1950348"/>
                </a:moveTo>
                <a:cubicBezTo>
                  <a:pt x="5068759" y="1950348"/>
                  <a:pt x="5068759" y="1954960"/>
                  <a:pt x="5078559" y="1954960"/>
                </a:cubicBezTo>
                <a:cubicBezTo>
                  <a:pt x="5073947" y="1926713"/>
                  <a:pt x="5106805" y="1936513"/>
                  <a:pt x="5102194" y="1908267"/>
                </a:cubicBezTo>
                <a:cubicBezTo>
                  <a:pt x="5087782" y="1908267"/>
                  <a:pt x="5087782" y="1908267"/>
                  <a:pt x="5087782" y="1908267"/>
                </a:cubicBezTo>
                <a:cubicBezTo>
                  <a:pt x="5092394" y="1926713"/>
                  <a:pt x="5068759" y="1917490"/>
                  <a:pt x="5064148" y="1926713"/>
                </a:cubicBezTo>
                <a:cubicBezTo>
                  <a:pt x="5078559" y="1936513"/>
                  <a:pt x="5054925" y="1936513"/>
                  <a:pt x="5059536" y="1950348"/>
                </a:cubicBezTo>
                <a:lnTo>
                  <a:pt x="5059536" y="1950348"/>
                </a:lnTo>
                <a:close/>
                <a:moveTo>
                  <a:pt x="5431925" y="1950348"/>
                </a:moveTo>
                <a:cubicBezTo>
                  <a:pt x="5441149" y="1950348"/>
                  <a:pt x="5455560" y="1950348"/>
                  <a:pt x="5460171" y="1945736"/>
                </a:cubicBezTo>
                <a:cubicBezTo>
                  <a:pt x="5469394" y="1912878"/>
                  <a:pt x="5431925" y="1936513"/>
                  <a:pt x="5455560" y="1912878"/>
                </a:cubicBezTo>
                <a:cubicBezTo>
                  <a:pt x="5441149" y="1917490"/>
                  <a:pt x="5422702" y="1917490"/>
                  <a:pt x="5418091" y="1931325"/>
                </a:cubicBezTo>
                <a:cubicBezTo>
                  <a:pt x="5432502" y="1935936"/>
                  <a:pt x="5441725" y="1922102"/>
                  <a:pt x="5441725" y="1931325"/>
                </a:cubicBezTo>
                <a:cubicBezTo>
                  <a:pt x="5431925" y="1931901"/>
                  <a:pt x="5431925" y="1941125"/>
                  <a:pt x="5431925" y="1950348"/>
                </a:cubicBezTo>
                <a:lnTo>
                  <a:pt x="5431925" y="1950348"/>
                </a:lnTo>
                <a:close/>
                <a:moveTo>
                  <a:pt x="5205955" y="1945736"/>
                </a:moveTo>
                <a:cubicBezTo>
                  <a:pt x="5220367" y="1941125"/>
                  <a:pt x="5234202" y="1927290"/>
                  <a:pt x="5229590" y="1917490"/>
                </a:cubicBezTo>
                <a:cubicBezTo>
                  <a:pt x="5224402" y="1927290"/>
                  <a:pt x="5205955" y="1927290"/>
                  <a:pt x="5205955" y="1945736"/>
                </a:cubicBezTo>
                <a:lnTo>
                  <a:pt x="5205955" y="1945736"/>
                </a:lnTo>
                <a:close/>
                <a:moveTo>
                  <a:pt x="321085" y="1983206"/>
                </a:moveTo>
                <a:cubicBezTo>
                  <a:pt x="321085" y="1969371"/>
                  <a:pt x="321085" y="1969371"/>
                  <a:pt x="321085" y="1969371"/>
                </a:cubicBezTo>
                <a:cubicBezTo>
                  <a:pt x="316473" y="1969371"/>
                  <a:pt x="306673" y="1964759"/>
                  <a:pt x="306673" y="1969371"/>
                </a:cubicBezTo>
                <a:cubicBezTo>
                  <a:pt x="311285" y="1973982"/>
                  <a:pt x="306673" y="1987817"/>
                  <a:pt x="321085" y="1983206"/>
                </a:cubicBezTo>
                <a:lnTo>
                  <a:pt x="321085" y="1983206"/>
                </a:lnTo>
                <a:close/>
                <a:moveTo>
                  <a:pt x="5587567" y="2002229"/>
                </a:moveTo>
                <a:cubicBezTo>
                  <a:pt x="5611203" y="2002229"/>
                  <a:pt x="5625037" y="1993006"/>
                  <a:pt x="5634837" y="1979171"/>
                </a:cubicBezTo>
                <a:cubicBezTo>
                  <a:pt x="5621002" y="1973982"/>
                  <a:pt x="5597368" y="1992429"/>
                  <a:pt x="5587567" y="2002229"/>
                </a:cubicBezTo>
                <a:lnTo>
                  <a:pt x="5587567" y="2002229"/>
                </a:lnTo>
                <a:close/>
                <a:moveTo>
                  <a:pt x="5465360" y="1983206"/>
                </a:moveTo>
                <a:cubicBezTo>
                  <a:pt x="5460748" y="2001652"/>
                  <a:pt x="5441725" y="2006264"/>
                  <a:pt x="5437113" y="2025287"/>
                </a:cubicBezTo>
                <a:cubicBezTo>
                  <a:pt x="5460748" y="2020675"/>
                  <a:pt x="5474583" y="2011452"/>
                  <a:pt x="5488994" y="1997041"/>
                </a:cubicBezTo>
                <a:cubicBezTo>
                  <a:pt x="5474583" y="1997041"/>
                  <a:pt x="5479195" y="1983206"/>
                  <a:pt x="5465360" y="1983206"/>
                </a:cubicBezTo>
                <a:lnTo>
                  <a:pt x="5465360" y="1983206"/>
                </a:lnTo>
                <a:close/>
                <a:moveTo>
                  <a:pt x="5663084" y="2006840"/>
                </a:moveTo>
                <a:cubicBezTo>
                  <a:pt x="5653860" y="2006840"/>
                  <a:pt x="5653860" y="2006840"/>
                  <a:pt x="5653860" y="2006840"/>
                </a:cubicBezTo>
                <a:cubicBezTo>
                  <a:pt x="5649248" y="2029899"/>
                  <a:pt x="5621002" y="2025287"/>
                  <a:pt x="5616390" y="2044310"/>
                </a:cubicBezTo>
                <a:cubicBezTo>
                  <a:pt x="5630225" y="2029899"/>
                  <a:pt x="5663084" y="2034510"/>
                  <a:pt x="5663084" y="2006840"/>
                </a:cubicBezTo>
                <a:lnTo>
                  <a:pt x="5663084" y="2006840"/>
                </a:lnTo>
                <a:close/>
                <a:moveTo>
                  <a:pt x="5846972" y="2034510"/>
                </a:moveTo>
                <a:cubicBezTo>
                  <a:pt x="5842361" y="2020675"/>
                  <a:pt x="5851584" y="2016064"/>
                  <a:pt x="5851584" y="2006264"/>
                </a:cubicBezTo>
                <a:cubicBezTo>
                  <a:pt x="5818726" y="2010875"/>
                  <a:pt x="5790480" y="2024711"/>
                  <a:pt x="5780680" y="2052957"/>
                </a:cubicBezTo>
                <a:cubicBezTo>
                  <a:pt x="5814114" y="2058145"/>
                  <a:pt x="5818726" y="2034510"/>
                  <a:pt x="5846972" y="2034510"/>
                </a:cubicBezTo>
                <a:lnTo>
                  <a:pt x="5846972" y="2034510"/>
                </a:lnTo>
                <a:close/>
                <a:moveTo>
                  <a:pt x="4993820" y="2016064"/>
                </a:moveTo>
                <a:cubicBezTo>
                  <a:pt x="4956350" y="2011452"/>
                  <a:pt x="4941939" y="2034510"/>
                  <a:pt x="4941939" y="2067368"/>
                </a:cubicBezTo>
                <a:cubicBezTo>
                  <a:pt x="4918305" y="2081203"/>
                  <a:pt x="4890058" y="2095614"/>
                  <a:pt x="4866424" y="2109449"/>
                </a:cubicBezTo>
                <a:cubicBezTo>
                  <a:pt x="4861813" y="2127896"/>
                  <a:pt x="4871036" y="2132507"/>
                  <a:pt x="4880835" y="2142307"/>
                </a:cubicBezTo>
                <a:cubicBezTo>
                  <a:pt x="4899858" y="2133084"/>
                  <a:pt x="4913693" y="2119249"/>
                  <a:pt x="4941939" y="2119249"/>
                </a:cubicBezTo>
                <a:cubicBezTo>
                  <a:pt x="4946551" y="2105414"/>
                  <a:pt x="4927528" y="2114637"/>
                  <a:pt x="4932716" y="2100802"/>
                </a:cubicBezTo>
                <a:cubicBezTo>
                  <a:pt x="4956350" y="2096191"/>
                  <a:pt x="4975374" y="2086967"/>
                  <a:pt x="4989209" y="2072556"/>
                </a:cubicBezTo>
                <a:cubicBezTo>
                  <a:pt x="4974797" y="2067945"/>
                  <a:pt x="4970186" y="2077168"/>
                  <a:pt x="4960962" y="2077168"/>
                </a:cubicBezTo>
                <a:cubicBezTo>
                  <a:pt x="4975374" y="2063333"/>
                  <a:pt x="4951739" y="2067945"/>
                  <a:pt x="4951739" y="2063333"/>
                </a:cubicBezTo>
                <a:cubicBezTo>
                  <a:pt x="4955774" y="2039122"/>
                  <a:pt x="4984021" y="2039122"/>
                  <a:pt x="4993820" y="2016064"/>
                </a:cubicBezTo>
                <a:lnTo>
                  <a:pt x="4993820" y="2016064"/>
                </a:lnTo>
                <a:close/>
                <a:moveTo>
                  <a:pt x="4856624" y="2071980"/>
                </a:moveTo>
                <a:cubicBezTo>
                  <a:pt x="4865847" y="2081203"/>
                  <a:pt x="4875647" y="2071980"/>
                  <a:pt x="4889482" y="2071980"/>
                </a:cubicBezTo>
                <a:cubicBezTo>
                  <a:pt x="4889482" y="2058145"/>
                  <a:pt x="4880259" y="2058145"/>
                  <a:pt x="4884871" y="2048921"/>
                </a:cubicBezTo>
                <a:cubicBezTo>
                  <a:pt x="4866424" y="2048345"/>
                  <a:pt x="4861813" y="2058145"/>
                  <a:pt x="4856624" y="2071980"/>
                </a:cubicBezTo>
                <a:lnTo>
                  <a:pt x="4856624" y="2071980"/>
                </a:lnTo>
                <a:close/>
                <a:moveTo>
                  <a:pt x="5630225" y="2058145"/>
                </a:moveTo>
                <a:cubicBezTo>
                  <a:pt x="5625614" y="2062756"/>
                  <a:pt x="5625614" y="2071980"/>
                  <a:pt x="5625614" y="2081203"/>
                </a:cubicBezTo>
                <a:cubicBezTo>
                  <a:pt x="5640025" y="2076591"/>
                  <a:pt x="5649248" y="2071980"/>
                  <a:pt x="5653860" y="2062756"/>
                </a:cubicBezTo>
                <a:cubicBezTo>
                  <a:pt x="5644060" y="2062756"/>
                  <a:pt x="5644060" y="2053533"/>
                  <a:pt x="5630225" y="2058145"/>
                </a:cubicBezTo>
                <a:lnTo>
                  <a:pt x="5630225" y="2058145"/>
                </a:lnTo>
                <a:close/>
                <a:moveTo>
                  <a:pt x="5870607" y="2062756"/>
                </a:moveTo>
                <a:cubicBezTo>
                  <a:pt x="5861383" y="2062756"/>
                  <a:pt x="5861383" y="2067368"/>
                  <a:pt x="5851584" y="2067368"/>
                </a:cubicBezTo>
                <a:cubicBezTo>
                  <a:pt x="5851584" y="2062756"/>
                  <a:pt x="5846972" y="2058145"/>
                  <a:pt x="5842361" y="2058145"/>
                </a:cubicBezTo>
                <a:cubicBezTo>
                  <a:pt x="5842361" y="2067368"/>
                  <a:pt x="5833137" y="2076591"/>
                  <a:pt x="5837749" y="2091003"/>
                </a:cubicBezTo>
                <a:cubicBezTo>
                  <a:pt x="5851584" y="2085814"/>
                  <a:pt x="5856196" y="2071980"/>
                  <a:pt x="5870607" y="2062756"/>
                </a:cubicBezTo>
                <a:lnTo>
                  <a:pt x="5870607" y="2062756"/>
                </a:lnTo>
                <a:close/>
                <a:moveTo>
                  <a:pt x="5714964" y="2095038"/>
                </a:moveTo>
                <a:cubicBezTo>
                  <a:pt x="5719576" y="2099650"/>
                  <a:pt x="5710352" y="2076591"/>
                  <a:pt x="5700553" y="2076591"/>
                </a:cubicBezTo>
                <a:cubicBezTo>
                  <a:pt x="5691329" y="2090426"/>
                  <a:pt x="5681530" y="2076591"/>
                  <a:pt x="5672307" y="2081203"/>
                </a:cubicBezTo>
                <a:cubicBezTo>
                  <a:pt x="5634837" y="2085814"/>
                  <a:pt x="5620426" y="2123284"/>
                  <a:pt x="5587567" y="2141731"/>
                </a:cubicBezTo>
                <a:cubicBezTo>
                  <a:pt x="5550098" y="2160177"/>
                  <a:pt x="5507441" y="2174589"/>
                  <a:pt x="5464783" y="2193035"/>
                </a:cubicBezTo>
                <a:cubicBezTo>
                  <a:pt x="5464783" y="2206870"/>
                  <a:pt x="5450372" y="2211482"/>
                  <a:pt x="5450372" y="2225893"/>
                </a:cubicBezTo>
                <a:cubicBezTo>
                  <a:pt x="5506864" y="2225893"/>
                  <a:pt x="5554134" y="2160754"/>
                  <a:pt x="5634261" y="2150954"/>
                </a:cubicBezTo>
                <a:cubicBezTo>
                  <a:pt x="5658472" y="2127896"/>
                  <a:pt x="5691329" y="2114061"/>
                  <a:pt x="5714964" y="2095038"/>
                </a:cubicBezTo>
                <a:lnTo>
                  <a:pt x="5714964" y="2095038"/>
                </a:lnTo>
                <a:close/>
                <a:moveTo>
                  <a:pt x="4974797" y="2090426"/>
                </a:moveTo>
                <a:cubicBezTo>
                  <a:pt x="4974797" y="2099650"/>
                  <a:pt x="4955774" y="2095038"/>
                  <a:pt x="4955774" y="2104261"/>
                </a:cubicBezTo>
                <a:cubicBezTo>
                  <a:pt x="4964997" y="2104261"/>
                  <a:pt x="4960386" y="2118096"/>
                  <a:pt x="4970186" y="2118096"/>
                </a:cubicBezTo>
                <a:cubicBezTo>
                  <a:pt x="4965574" y="2109449"/>
                  <a:pt x="4988632" y="2100226"/>
                  <a:pt x="4974797" y="2090426"/>
                </a:cubicBezTo>
                <a:lnTo>
                  <a:pt x="4974797" y="2090426"/>
                </a:lnTo>
                <a:close/>
                <a:moveTo>
                  <a:pt x="604123" y="2300832"/>
                </a:moveTo>
                <a:cubicBezTo>
                  <a:pt x="618535" y="2300832"/>
                  <a:pt x="627758" y="2296220"/>
                  <a:pt x="632370" y="2286997"/>
                </a:cubicBezTo>
                <a:cubicBezTo>
                  <a:pt x="622570" y="2277197"/>
                  <a:pt x="608735" y="2291609"/>
                  <a:pt x="604123" y="2300832"/>
                </a:cubicBezTo>
                <a:lnTo>
                  <a:pt x="604123" y="2300832"/>
                </a:lnTo>
                <a:close/>
                <a:moveTo>
                  <a:pt x="580489" y="2445522"/>
                </a:moveTo>
                <a:cubicBezTo>
                  <a:pt x="599512" y="2436299"/>
                  <a:pt x="617958" y="2427075"/>
                  <a:pt x="646781" y="2431687"/>
                </a:cubicBezTo>
                <a:cubicBezTo>
                  <a:pt x="665804" y="2413240"/>
                  <a:pt x="656004" y="2366548"/>
                  <a:pt x="679639" y="2352136"/>
                </a:cubicBezTo>
                <a:cubicBezTo>
                  <a:pt x="665228" y="2333690"/>
                  <a:pt x="632370" y="2342913"/>
                  <a:pt x="613347" y="2356748"/>
                </a:cubicBezTo>
                <a:cubicBezTo>
                  <a:pt x="632370" y="2375194"/>
                  <a:pt x="617958" y="2389606"/>
                  <a:pt x="627758" y="2398829"/>
                </a:cubicBezTo>
                <a:cubicBezTo>
                  <a:pt x="617958" y="2421887"/>
                  <a:pt x="594324" y="2426499"/>
                  <a:pt x="580489" y="2445522"/>
                </a:cubicBezTo>
                <a:lnTo>
                  <a:pt x="580489" y="2445522"/>
                </a:lnTo>
                <a:close/>
                <a:moveTo>
                  <a:pt x="5903465" y="2398829"/>
                </a:moveTo>
                <a:cubicBezTo>
                  <a:pt x="5917876" y="2394217"/>
                  <a:pt x="5936322" y="2394217"/>
                  <a:pt x="5940934" y="2380382"/>
                </a:cubicBezTo>
                <a:cubicBezTo>
                  <a:pt x="5922488" y="2379806"/>
                  <a:pt x="5908076" y="2384418"/>
                  <a:pt x="5903465" y="2398829"/>
                </a:cubicBezTo>
                <a:lnTo>
                  <a:pt x="5903465" y="2398829"/>
                </a:lnTo>
                <a:close/>
                <a:moveTo>
                  <a:pt x="768990" y="2412664"/>
                </a:moveTo>
                <a:cubicBezTo>
                  <a:pt x="764378" y="2431111"/>
                  <a:pt x="740743" y="2435722"/>
                  <a:pt x="726332" y="2454745"/>
                </a:cubicBezTo>
                <a:cubicBezTo>
                  <a:pt x="754578" y="2454745"/>
                  <a:pt x="754578" y="2454745"/>
                  <a:pt x="754578" y="2454745"/>
                </a:cubicBezTo>
                <a:cubicBezTo>
                  <a:pt x="754578" y="2440910"/>
                  <a:pt x="782824" y="2426499"/>
                  <a:pt x="768990" y="2412664"/>
                </a:cubicBezTo>
                <a:lnTo>
                  <a:pt x="768990" y="2412664"/>
                </a:lnTo>
                <a:close/>
                <a:moveTo>
                  <a:pt x="674451" y="2538907"/>
                </a:moveTo>
                <a:cubicBezTo>
                  <a:pt x="669839" y="2538907"/>
                  <a:pt x="674451" y="2525072"/>
                  <a:pt x="665228" y="2525072"/>
                </a:cubicBezTo>
                <a:cubicBezTo>
                  <a:pt x="660616" y="2529684"/>
                  <a:pt x="656004" y="2529684"/>
                  <a:pt x="650817" y="2529684"/>
                </a:cubicBezTo>
                <a:cubicBezTo>
                  <a:pt x="641593" y="2552742"/>
                  <a:pt x="674451" y="2552742"/>
                  <a:pt x="674451" y="2538907"/>
                </a:cubicBezTo>
                <a:lnTo>
                  <a:pt x="674451" y="2538907"/>
                </a:lnTo>
                <a:close/>
                <a:moveTo>
                  <a:pt x="627181" y="2655351"/>
                </a:moveTo>
                <a:cubicBezTo>
                  <a:pt x="612770" y="2655351"/>
                  <a:pt x="594324" y="2673797"/>
                  <a:pt x="603547" y="2683597"/>
                </a:cubicBezTo>
                <a:cubicBezTo>
                  <a:pt x="608735" y="2673797"/>
                  <a:pt x="622570" y="2669186"/>
                  <a:pt x="627181" y="2655351"/>
                </a:cubicBezTo>
                <a:lnTo>
                  <a:pt x="627181" y="2655351"/>
                </a:lnTo>
                <a:close/>
                <a:moveTo>
                  <a:pt x="656004" y="2706655"/>
                </a:moveTo>
                <a:cubicBezTo>
                  <a:pt x="684251" y="2697432"/>
                  <a:pt x="717109" y="2688209"/>
                  <a:pt x="722296" y="2655351"/>
                </a:cubicBezTo>
                <a:cubicBezTo>
                  <a:pt x="684251" y="2655351"/>
                  <a:pt x="684251" y="2697432"/>
                  <a:pt x="656004" y="2706655"/>
                </a:cubicBezTo>
                <a:lnTo>
                  <a:pt x="656004" y="2706655"/>
                </a:lnTo>
                <a:close/>
                <a:moveTo>
                  <a:pt x="608735" y="2753348"/>
                </a:moveTo>
                <a:cubicBezTo>
                  <a:pt x="604123" y="2767183"/>
                  <a:pt x="636982" y="2753348"/>
                  <a:pt x="641593" y="2753348"/>
                </a:cubicBezTo>
                <a:cubicBezTo>
                  <a:pt x="632370" y="2744125"/>
                  <a:pt x="617958" y="2748736"/>
                  <a:pt x="608735" y="2753348"/>
                </a:cubicBezTo>
                <a:lnTo>
                  <a:pt x="608735" y="2753348"/>
                </a:lnTo>
                <a:close/>
                <a:moveTo>
                  <a:pt x="5465360" y="2771795"/>
                </a:moveTo>
                <a:cubicBezTo>
                  <a:pt x="5441725" y="2785630"/>
                  <a:pt x="5408867" y="2785630"/>
                  <a:pt x="5408867" y="2818487"/>
                </a:cubicBezTo>
                <a:cubicBezTo>
                  <a:pt x="5431925" y="2813876"/>
                  <a:pt x="5483806" y="2790818"/>
                  <a:pt x="5465360" y="2771795"/>
                </a:cubicBezTo>
                <a:lnTo>
                  <a:pt x="5465360" y="2771795"/>
                </a:lnTo>
                <a:close/>
                <a:moveTo>
                  <a:pt x="448481" y="2846734"/>
                </a:moveTo>
                <a:cubicBezTo>
                  <a:pt x="472116" y="2842122"/>
                  <a:pt x="485950" y="2818487"/>
                  <a:pt x="495750" y="2800041"/>
                </a:cubicBezTo>
                <a:cubicBezTo>
                  <a:pt x="466928" y="2800041"/>
                  <a:pt x="453093" y="2823675"/>
                  <a:pt x="448481" y="2846734"/>
                </a:cubicBezTo>
                <a:lnTo>
                  <a:pt x="448481" y="2846734"/>
                </a:lnTo>
                <a:close/>
                <a:moveTo>
                  <a:pt x="5582956" y="2809264"/>
                </a:moveTo>
                <a:cubicBezTo>
                  <a:pt x="5573733" y="2813876"/>
                  <a:pt x="5559322" y="2818487"/>
                  <a:pt x="5550098" y="2823099"/>
                </a:cubicBezTo>
                <a:cubicBezTo>
                  <a:pt x="5545487" y="2832322"/>
                  <a:pt x="5550098" y="2846157"/>
                  <a:pt x="5559322" y="2855957"/>
                </a:cubicBezTo>
                <a:cubicBezTo>
                  <a:pt x="5569121" y="2842122"/>
                  <a:pt x="5582956" y="2828287"/>
                  <a:pt x="5582956" y="2809264"/>
                </a:cubicBezTo>
                <a:lnTo>
                  <a:pt x="5582956" y="2809264"/>
                </a:lnTo>
                <a:close/>
                <a:moveTo>
                  <a:pt x="5517240" y="2865180"/>
                </a:moveTo>
                <a:cubicBezTo>
                  <a:pt x="5526464" y="2874404"/>
                  <a:pt x="5531652" y="2860569"/>
                  <a:pt x="5540875" y="2860569"/>
                </a:cubicBezTo>
                <a:cubicBezTo>
                  <a:pt x="5540875" y="2851345"/>
                  <a:pt x="5540875" y="2842122"/>
                  <a:pt x="5526464" y="2842122"/>
                </a:cubicBezTo>
                <a:cubicBezTo>
                  <a:pt x="5526464" y="2851345"/>
                  <a:pt x="5521852" y="2855957"/>
                  <a:pt x="5517240" y="2865180"/>
                </a:cubicBezTo>
                <a:lnTo>
                  <a:pt x="5517240" y="2865180"/>
                </a:lnTo>
                <a:close/>
                <a:moveTo>
                  <a:pt x="1080275" y="2851345"/>
                </a:moveTo>
                <a:cubicBezTo>
                  <a:pt x="1047416" y="2860569"/>
                  <a:pt x="1028394" y="2842122"/>
                  <a:pt x="981124" y="2846734"/>
                </a:cubicBezTo>
                <a:cubicBezTo>
                  <a:pt x="985736" y="2865180"/>
                  <a:pt x="1000148" y="2879592"/>
                  <a:pt x="1013983" y="2888815"/>
                </a:cubicBezTo>
                <a:cubicBezTo>
                  <a:pt x="1052028" y="2893426"/>
                  <a:pt x="1070475" y="2874980"/>
                  <a:pt x="1080275" y="2851345"/>
                </a:cubicBezTo>
                <a:lnTo>
                  <a:pt x="1080275" y="2851345"/>
                </a:lnTo>
                <a:close/>
                <a:moveTo>
                  <a:pt x="617958" y="2851345"/>
                </a:moveTo>
                <a:cubicBezTo>
                  <a:pt x="617958" y="2860569"/>
                  <a:pt x="608735" y="2860569"/>
                  <a:pt x="608735" y="2869792"/>
                </a:cubicBezTo>
                <a:cubicBezTo>
                  <a:pt x="617958" y="2869792"/>
                  <a:pt x="636982" y="2874404"/>
                  <a:pt x="636982" y="2860569"/>
                </a:cubicBezTo>
                <a:cubicBezTo>
                  <a:pt x="622570" y="2865180"/>
                  <a:pt x="632370" y="2846734"/>
                  <a:pt x="617958" y="2851345"/>
                </a:cubicBezTo>
                <a:lnTo>
                  <a:pt x="617958" y="2851345"/>
                </a:lnTo>
                <a:close/>
                <a:moveTo>
                  <a:pt x="561466" y="2940119"/>
                </a:moveTo>
                <a:cubicBezTo>
                  <a:pt x="537831" y="2926284"/>
                  <a:pt x="580489" y="2907261"/>
                  <a:pt x="556854" y="2888815"/>
                </a:cubicBezTo>
                <a:cubicBezTo>
                  <a:pt x="547631" y="2907261"/>
                  <a:pt x="533220" y="2870368"/>
                  <a:pt x="523997" y="2884203"/>
                </a:cubicBezTo>
                <a:cubicBezTo>
                  <a:pt x="533220" y="2888815"/>
                  <a:pt x="538408" y="2893426"/>
                  <a:pt x="538408" y="2902650"/>
                </a:cubicBezTo>
                <a:cubicBezTo>
                  <a:pt x="533796" y="2911873"/>
                  <a:pt x="514773" y="2907261"/>
                  <a:pt x="514773" y="2921096"/>
                </a:cubicBezTo>
                <a:cubicBezTo>
                  <a:pt x="519385" y="2934931"/>
                  <a:pt x="500362" y="2958566"/>
                  <a:pt x="495750" y="2977012"/>
                </a:cubicBezTo>
                <a:cubicBezTo>
                  <a:pt x="514197" y="2963177"/>
                  <a:pt x="547055" y="2958566"/>
                  <a:pt x="561466" y="2940119"/>
                </a:cubicBezTo>
                <a:lnTo>
                  <a:pt x="561466" y="2940119"/>
                </a:lnTo>
                <a:close/>
                <a:moveTo>
                  <a:pt x="594324" y="2921673"/>
                </a:moveTo>
                <a:cubicBezTo>
                  <a:pt x="598936" y="2917061"/>
                  <a:pt x="603547" y="2912450"/>
                  <a:pt x="603547" y="2903226"/>
                </a:cubicBezTo>
                <a:cubicBezTo>
                  <a:pt x="589136" y="2898614"/>
                  <a:pt x="579913" y="2898614"/>
                  <a:pt x="570689" y="2907838"/>
                </a:cubicBezTo>
                <a:cubicBezTo>
                  <a:pt x="585101" y="2907261"/>
                  <a:pt x="580489" y="2921673"/>
                  <a:pt x="594324" y="2921673"/>
                </a:cubicBezTo>
                <a:lnTo>
                  <a:pt x="594324" y="2921673"/>
                </a:lnTo>
                <a:close/>
                <a:moveTo>
                  <a:pt x="401212" y="3028893"/>
                </a:moveTo>
                <a:cubicBezTo>
                  <a:pt x="424846" y="3015058"/>
                  <a:pt x="467504" y="3028893"/>
                  <a:pt x="476727" y="2982200"/>
                </a:cubicBezTo>
                <a:cubicBezTo>
                  <a:pt x="462316" y="2986812"/>
                  <a:pt x="453093" y="2977589"/>
                  <a:pt x="448481" y="2972977"/>
                </a:cubicBezTo>
                <a:cubicBezTo>
                  <a:pt x="443870" y="2982200"/>
                  <a:pt x="434069" y="2991424"/>
                  <a:pt x="439258" y="3005835"/>
                </a:cubicBezTo>
                <a:cubicBezTo>
                  <a:pt x="424846" y="3014482"/>
                  <a:pt x="405824" y="3014482"/>
                  <a:pt x="401212" y="3028893"/>
                </a:cubicBezTo>
                <a:lnTo>
                  <a:pt x="401212" y="3028893"/>
                </a:lnTo>
                <a:close/>
                <a:moveTo>
                  <a:pt x="5422702" y="3005258"/>
                </a:moveTo>
                <a:cubicBezTo>
                  <a:pt x="5418091" y="2996035"/>
                  <a:pt x="5399067" y="3000647"/>
                  <a:pt x="5399067" y="3005258"/>
                </a:cubicBezTo>
                <a:cubicBezTo>
                  <a:pt x="5403679" y="3009870"/>
                  <a:pt x="5399067" y="3023705"/>
                  <a:pt x="5413479" y="3019093"/>
                </a:cubicBezTo>
                <a:cubicBezTo>
                  <a:pt x="5413479" y="3009870"/>
                  <a:pt x="5422702" y="3009870"/>
                  <a:pt x="5422702" y="3005258"/>
                </a:cubicBezTo>
                <a:lnTo>
                  <a:pt x="5422702" y="3005258"/>
                </a:lnTo>
                <a:close/>
                <a:moveTo>
                  <a:pt x="5488418" y="3033505"/>
                </a:moveTo>
                <a:cubicBezTo>
                  <a:pt x="5493030" y="3019670"/>
                  <a:pt x="5493030" y="3010447"/>
                  <a:pt x="5479195" y="3005258"/>
                </a:cubicBezTo>
                <a:cubicBezTo>
                  <a:pt x="5469971" y="3014482"/>
                  <a:pt x="5479195" y="3028893"/>
                  <a:pt x="5488418" y="3033505"/>
                </a:cubicBezTo>
                <a:lnTo>
                  <a:pt x="5488418" y="3033505"/>
                </a:lnTo>
                <a:close/>
                <a:moveTo>
                  <a:pt x="5634837" y="3056563"/>
                </a:moveTo>
                <a:cubicBezTo>
                  <a:pt x="5634837" y="3042728"/>
                  <a:pt x="5625614" y="3038116"/>
                  <a:pt x="5620426" y="3033505"/>
                </a:cubicBezTo>
                <a:cubicBezTo>
                  <a:pt x="5615814" y="3042728"/>
                  <a:pt x="5606014" y="3047339"/>
                  <a:pt x="5596791" y="3051951"/>
                </a:cubicBezTo>
                <a:cubicBezTo>
                  <a:pt x="5592179" y="3065786"/>
                  <a:pt x="5601403" y="3070398"/>
                  <a:pt x="5601403" y="3084809"/>
                </a:cubicBezTo>
                <a:cubicBezTo>
                  <a:pt x="5625614" y="3089421"/>
                  <a:pt x="5611203" y="3051951"/>
                  <a:pt x="5634837" y="3056563"/>
                </a:cubicBezTo>
                <a:lnTo>
                  <a:pt x="5634837" y="3056563"/>
                </a:lnTo>
                <a:close/>
                <a:moveTo>
                  <a:pt x="5639448" y="3098644"/>
                </a:moveTo>
                <a:cubicBezTo>
                  <a:pt x="5639448" y="3103256"/>
                  <a:pt x="5634837" y="3103256"/>
                  <a:pt x="5630225" y="3098644"/>
                </a:cubicBezTo>
                <a:cubicBezTo>
                  <a:pt x="5630225" y="3112479"/>
                  <a:pt x="5615814" y="3117091"/>
                  <a:pt x="5601979" y="3117091"/>
                </a:cubicBezTo>
                <a:cubicBezTo>
                  <a:pt x="5601979" y="3121702"/>
                  <a:pt x="5597368" y="3126314"/>
                  <a:pt x="5597368" y="3130925"/>
                </a:cubicBezTo>
                <a:cubicBezTo>
                  <a:pt x="5621002" y="3140149"/>
                  <a:pt x="5621002" y="3117091"/>
                  <a:pt x="5640025" y="3121702"/>
                </a:cubicBezTo>
                <a:cubicBezTo>
                  <a:pt x="5634837" y="3107867"/>
                  <a:pt x="5653860" y="3103256"/>
                  <a:pt x="5639448" y="3098644"/>
                </a:cubicBezTo>
                <a:lnTo>
                  <a:pt x="5639448" y="3098644"/>
                </a:lnTo>
                <a:close/>
                <a:moveTo>
                  <a:pt x="5474583" y="3187418"/>
                </a:moveTo>
                <a:cubicBezTo>
                  <a:pt x="5521852" y="3187418"/>
                  <a:pt x="5498217" y="3164360"/>
                  <a:pt x="5474583" y="3187418"/>
                </a:cubicBezTo>
                <a:lnTo>
                  <a:pt x="5474583" y="3187418"/>
                </a:lnTo>
                <a:close/>
                <a:moveTo>
                  <a:pt x="5719576" y="3364966"/>
                </a:moveTo>
                <a:cubicBezTo>
                  <a:pt x="5705164" y="3364966"/>
                  <a:pt x="5695941" y="3374189"/>
                  <a:pt x="5691329" y="3388024"/>
                </a:cubicBezTo>
                <a:cubicBezTo>
                  <a:pt x="5695941" y="3397247"/>
                  <a:pt x="5700553" y="3401859"/>
                  <a:pt x="5710352" y="3406471"/>
                </a:cubicBezTo>
                <a:cubicBezTo>
                  <a:pt x="5705741" y="3397247"/>
                  <a:pt x="5719576" y="3401859"/>
                  <a:pt x="5719576" y="3392635"/>
                </a:cubicBezTo>
                <a:cubicBezTo>
                  <a:pt x="5710352" y="3388024"/>
                  <a:pt x="5724187" y="3374189"/>
                  <a:pt x="5719576" y="3364966"/>
                </a:cubicBezTo>
                <a:lnTo>
                  <a:pt x="5719576" y="3364966"/>
                </a:lnTo>
                <a:close/>
                <a:moveTo>
                  <a:pt x="5431925" y="3374189"/>
                </a:moveTo>
                <a:cubicBezTo>
                  <a:pt x="5417514" y="3378800"/>
                  <a:pt x="5399067" y="3392635"/>
                  <a:pt x="5417514" y="3397247"/>
                </a:cubicBezTo>
                <a:cubicBezTo>
                  <a:pt x="5418091" y="3383412"/>
                  <a:pt x="5431925" y="3388024"/>
                  <a:pt x="5431925" y="3374189"/>
                </a:cubicBezTo>
                <a:lnTo>
                  <a:pt x="5431925" y="3374189"/>
                </a:lnTo>
                <a:close/>
                <a:moveTo>
                  <a:pt x="5139663" y="3570183"/>
                </a:moveTo>
                <a:cubicBezTo>
                  <a:pt x="5139663" y="3560960"/>
                  <a:pt x="5158686" y="3565572"/>
                  <a:pt x="5154074" y="3551737"/>
                </a:cubicBezTo>
                <a:cubicBezTo>
                  <a:pt x="5149463" y="3551737"/>
                  <a:pt x="5149463" y="3542513"/>
                  <a:pt x="5144851" y="3547125"/>
                </a:cubicBezTo>
                <a:cubicBezTo>
                  <a:pt x="5139663" y="3551737"/>
                  <a:pt x="5125828" y="3565572"/>
                  <a:pt x="5139663" y="3570183"/>
                </a:cubicBezTo>
                <a:lnTo>
                  <a:pt x="5139663" y="3570183"/>
                </a:lnTo>
                <a:close/>
                <a:moveTo>
                  <a:pt x="830094" y="3607653"/>
                </a:moveTo>
                <a:cubicBezTo>
                  <a:pt x="815682" y="3603041"/>
                  <a:pt x="787436" y="3598430"/>
                  <a:pt x="778213" y="3616876"/>
                </a:cubicBezTo>
                <a:cubicBezTo>
                  <a:pt x="801847" y="3621488"/>
                  <a:pt x="825482" y="3621488"/>
                  <a:pt x="830094" y="3607653"/>
                </a:cubicBezTo>
                <a:lnTo>
                  <a:pt x="830094" y="3607653"/>
                </a:lnTo>
                <a:close/>
                <a:moveTo>
                  <a:pt x="4809932" y="3691239"/>
                </a:moveTo>
                <a:cubicBezTo>
                  <a:pt x="4809932" y="3677404"/>
                  <a:pt x="4819155" y="3672792"/>
                  <a:pt x="4824343" y="3662992"/>
                </a:cubicBezTo>
                <a:cubicBezTo>
                  <a:pt x="4815119" y="3662992"/>
                  <a:pt x="4819731" y="3649157"/>
                  <a:pt x="4805320" y="3653769"/>
                </a:cubicBezTo>
                <a:cubicBezTo>
                  <a:pt x="4819155" y="3672792"/>
                  <a:pt x="4790908" y="3682015"/>
                  <a:pt x="4809932" y="3691239"/>
                </a:cubicBezTo>
                <a:lnTo>
                  <a:pt x="4809932" y="3691239"/>
                </a:lnTo>
                <a:close/>
                <a:moveTo>
                  <a:pt x="5615814" y="3756954"/>
                </a:moveTo>
                <a:cubicBezTo>
                  <a:pt x="5615814" y="3752343"/>
                  <a:pt x="5615814" y="3747731"/>
                  <a:pt x="5615814" y="3747731"/>
                </a:cubicBezTo>
                <a:cubicBezTo>
                  <a:pt x="5615814" y="3766178"/>
                  <a:pt x="5611203" y="3770789"/>
                  <a:pt x="5620426" y="3780589"/>
                </a:cubicBezTo>
                <a:cubicBezTo>
                  <a:pt x="5625037" y="3771366"/>
                  <a:pt x="5648672" y="3752343"/>
                  <a:pt x="5657895" y="3762142"/>
                </a:cubicBezTo>
                <a:cubicBezTo>
                  <a:pt x="5657895" y="3780589"/>
                  <a:pt x="5643484" y="3757531"/>
                  <a:pt x="5648672" y="3775977"/>
                </a:cubicBezTo>
                <a:cubicBezTo>
                  <a:pt x="5653283" y="3775977"/>
                  <a:pt x="5657895" y="3775977"/>
                  <a:pt x="5663084" y="3780589"/>
                </a:cubicBezTo>
                <a:cubicBezTo>
                  <a:pt x="5663084" y="3762142"/>
                  <a:pt x="5682106" y="3752343"/>
                  <a:pt x="5677495" y="3743119"/>
                </a:cubicBezTo>
                <a:cubicBezTo>
                  <a:pt x="5691906" y="3743119"/>
                  <a:pt x="5691906" y="3756954"/>
                  <a:pt x="5696517" y="3761566"/>
                </a:cubicBezTo>
                <a:cubicBezTo>
                  <a:pt x="5715541" y="3756954"/>
                  <a:pt x="5720152" y="3738508"/>
                  <a:pt x="5743787" y="3738508"/>
                </a:cubicBezTo>
                <a:cubicBezTo>
                  <a:pt x="5739175" y="3715450"/>
                  <a:pt x="5743787" y="3710261"/>
                  <a:pt x="5753010" y="3691815"/>
                </a:cubicBezTo>
                <a:cubicBezTo>
                  <a:pt x="5695941" y="3705650"/>
                  <a:pt x="5682106" y="3752343"/>
                  <a:pt x="5615814" y="3756954"/>
                </a:cubicBezTo>
                <a:lnTo>
                  <a:pt x="5615814" y="3756954"/>
                </a:lnTo>
                <a:close/>
                <a:moveTo>
                  <a:pt x="5455560" y="3770789"/>
                </a:moveTo>
                <a:cubicBezTo>
                  <a:pt x="5460171" y="3770789"/>
                  <a:pt x="5464783" y="3775401"/>
                  <a:pt x="5469971" y="3775401"/>
                </a:cubicBezTo>
                <a:cubicBezTo>
                  <a:pt x="5474583" y="3761566"/>
                  <a:pt x="5488994" y="3761566"/>
                  <a:pt x="5488994" y="3747155"/>
                </a:cubicBezTo>
                <a:cubicBezTo>
                  <a:pt x="5484383" y="3747155"/>
                  <a:pt x="5479771" y="3747155"/>
                  <a:pt x="5474583" y="3742543"/>
                </a:cubicBezTo>
                <a:cubicBezTo>
                  <a:pt x="5469971" y="3756954"/>
                  <a:pt x="5455560" y="3756954"/>
                  <a:pt x="5455560" y="3770789"/>
                </a:cubicBezTo>
                <a:lnTo>
                  <a:pt x="5455560" y="3770789"/>
                </a:lnTo>
                <a:close/>
                <a:moveTo>
                  <a:pt x="4540727" y="3808259"/>
                </a:moveTo>
                <a:cubicBezTo>
                  <a:pt x="4540727" y="3817482"/>
                  <a:pt x="4531504" y="3812870"/>
                  <a:pt x="4531504" y="3817482"/>
                </a:cubicBezTo>
                <a:cubicBezTo>
                  <a:pt x="4531504" y="3826705"/>
                  <a:pt x="4531504" y="3840540"/>
                  <a:pt x="4536116" y="3845728"/>
                </a:cubicBezTo>
                <a:cubicBezTo>
                  <a:pt x="4540727" y="3836505"/>
                  <a:pt x="4555139" y="3836505"/>
                  <a:pt x="4559751" y="3831893"/>
                </a:cubicBezTo>
                <a:cubicBezTo>
                  <a:pt x="4555139" y="3822094"/>
                  <a:pt x="4555139" y="3812870"/>
                  <a:pt x="4540727" y="3808259"/>
                </a:cubicBezTo>
                <a:lnTo>
                  <a:pt x="4540727" y="3808259"/>
                </a:lnTo>
                <a:close/>
                <a:moveTo>
                  <a:pt x="4375862" y="3845728"/>
                </a:moveTo>
                <a:cubicBezTo>
                  <a:pt x="4375862" y="3859563"/>
                  <a:pt x="4347615" y="3878586"/>
                  <a:pt x="4371250" y="3887809"/>
                </a:cubicBezTo>
                <a:cubicBezTo>
                  <a:pt x="4371250" y="3878010"/>
                  <a:pt x="4390273" y="3854952"/>
                  <a:pt x="4375862" y="3845728"/>
                </a:cubicBezTo>
                <a:lnTo>
                  <a:pt x="4375862" y="3845728"/>
                </a:lnTo>
                <a:close/>
                <a:moveTo>
                  <a:pt x="4672735" y="3845728"/>
                </a:moveTo>
                <a:cubicBezTo>
                  <a:pt x="4672735" y="3854952"/>
                  <a:pt x="4658324" y="3850340"/>
                  <a:pt x="4663512" y="3859563"/>
                </a:cubicBezTo>
                <a:cubicBezTo>
                  <a:pt x="4672735" y="3859563"/>
                  <a:pt x="4672735" y="3868786"/>
                  <a:pt x="4677924" y="3868786"/>
                </a:cubicBezTo>
                <a:cubicBezTo>
                  <a:pt x="4672735" y="3864175"/>
                  <a:pt x="4682535" y="3845728"/>
                  <a:pt x="4672735" y="3845728"/>
                </a:cubicBezTo>
                <a:lnTo>
                  <a:pt x="4672735" y="3845728"/>
                </a:lnTo>
                <a:close/>
                <a:moveTo>
                  <a:pt x="4790908" y="3854952"/>
                </a:moveTo>
                <a:cubicBezTo>
                  <a:pt x="4776497" y="3841117"/>
                  <a:pt x="4762662" y="3859563"/>
                  <a:pt x="4762662" y="3873398"/>
                </a:cubicBezTo>
                <a:cubicBezTo>
                  <a:pt x="4776497" y="3873398"/>
                  <a:pt x="4790908" y="3873398"/>
                  <a:pt x="4790908" y="3854952"/>
                </a:cubicBezTo>
                <a:lnTo>
                  <a:pt x="4790908" y="3854952"/>
                </a:lnTo>
                <a:close/>
                <a:moveTo>
                  <a:pt x="5167909" y="3854952"/>
                </a:moveTo>
                <a:cubicBezTo>
                  <a:pt x="5167909" y="3859563"/>
                  <a:pt x="5167909" y="3859563"/>
                  <a:pt x="5167909" y="3859563"/>
                </a:cubicBezTo>
                <a:cubicBezTo>
                  <a:pt x="5163298" y="3864175"/>
                  <a:pt x="5153498" y="3859563"/>
                  <a:pt x="5148886" y="3864175"/>
                </a:cubicBezTo>
                <a:cubicBezTo>
                  <a:pt x="5158109" y="3868786"/>
                  <a:pt x="5158109" y="3873398"/>
                  <a:pt x="5167909" y="3868786"/>
                </a:cubicBezTo>
                <a:cubicBezTo>
                  <a:pt x="5167909" y="3868786"/>
                  <a:pt x="5177709" y="3854952"/>
                  <a:pt x="5167909" y="3854952"/>
                </a:cubicBezTo>
                <a:lnTo>
                  <a:pt x="5167909" y="3854952"/>
                </a:lnTo>
                <a:close/>
                <a:moveTo>
                  <a:pt x="4771885" y="3910868"/>
                </a:moveTo>
                <a:cubicBezTo>
                  <a:pt x="4771885" y="3887809"/>
                  <a:pt x="4795520" y="3915479"/>
                  <a:pt x="4804744" y="3887809"/>
                </a:cubicBezTo>
                <a:cubicBezTo>
                  <a:pt x="4785720" y="3892421"/>
                  <a:pt x="4804744" y="3878586"/>
                  <a:pt x="4804744" y="3869363"/>
                </a:cubicBezTo>
                <a:cubicBezTo>
                  <a:pt x="4790908" y="3878010"/>
                  <a:pt x="4758051" y="3887809"/>
                  <a:pt x="4771885" y="3910868"/>
                </a:cubicBezTo>
                <a:lnTo>
                  <a:pt x="4771885" y="3910868"/>
                </a:lnTo>
                <a:close/>
                <a:moveTo>
                  <a:pt x="523997" y="3957560"/>
                </a:moveTo>
                <a:cubicBezTo>
                  <a:pt x="509585" y="3962172"/>
                  <a:pt x="504973" y="3971395"/>
                  <a:pt x="495750" y="3980618"/>
                </a:cubicBezTo>
                <a:cubicBezTo>
                  <a:pt x="509585" y="3985807"/>
                  <a:pt x="533220" y="3966783"/>
                  <a:pt x="523997" y="3957560"/>
                </a:cubicBezTo>
                <a:lnTo>
                  <a:pt x="523997" y="3957560"/>
                </a:lnTo>
                <a:close/>
                <a:moveTo>
                  <a:pt x="4559751" y="3957560"/>
                </a:moveTo>
                <a:cubicBezTo>
                  <a:pt x="4564362" y="3980618"/>
                  <a:pt x="4550527" y="3962172"/>
                  <a:pt x="4536116" y="3966783"/>
                </a:cubicBezTo>
                <a:cubicBezTo>
                  <a:pt x="4536116" y="3976007"/>
                  <a:pt x="4540727" y="3985230"/>
                  <a:pt x="4545339" y="3985230"/>
                </a:cubicBezTo>
                <a:cubicBezTo>
                  <a:pt x="4549950" y="3976007"/>
                  <a:pt x="4568974" y="3980618"/>
                  <a:pt x="4573586" y="3966783"/>
                </a:cubicBezTo>
                <a:cubicBezTo>
                  <a:pt x="4564362" y="3966783"/>
                  <a:pt x="4569550" y="3952949"/>
                  <a:pt x="4559751" y="3957560"/>
                </a:cubicBezTo>
                <a:lnTo>
                  <a:pt x="4559751" y="3957560"/>
                </a:lnTo>
                <a:close/>
                <a:moveTo>
                  <a:pt x="472116" y="4027311"/>
                </a:moveTo>
                <a:cubicBezTo>
                  <a:pt x="481339" y="4022699"/>
                  <a:pt x="495750" y="4022699"/>
                  <a:pt x="495750" y="4008865"/>
                </a:cubicBezTo>
                <a:cubicBezTo>
                  <a:pt x="481339" y="4008865"/>
                  <a:pt x="481339" y="4008865"/>
                  <a:pt x="481339" y="4008865"/>
                </a:cubicBezTo>
                <a:cubicBezTo>
                  <a:pt x="485950" y="4022699"/>
                  <a:pt x="472116" y="4018088"/>
                  <a:pt x="472116" y="4027311"/>
                </a:cubicBezTo>
                <a:lnTo>
                  <a:pt x="472116" y="4027311"/>
                </a:lnTo>
                <a:close/>
                <a:moveTo>
                  <a:pt x="834705" y="4069392"/>
                </a:moveTo>
                <a:cubicBezTo>
                  <a:pt x="811070" y="4041146"/>
                  <a:pt x="773601" y="4074004"/>
                  <a:pt x="759190" y="4097638"/>
                </a:cubicBezTo>
                <a:cubicBezTo>
                  <a:pt x="782824" y="4111474"/>
                  <a:pt x="820871" y="4093027"/>
                  <a:pt x="834705" y="4069392"/>
                </a:cubicBezTo>
                <a:lnTo>
                  <a:pt x="834705" y="4069392"/>
                </a:lnTo>
                <a:close/>
                <a:moveTo>
                  <a:pt x="5238813" y="4097638"/>
                </a:moveTo>
                <a:cubicBezTo>
                  <a:pt x="5229590" y="4111474"/>
                  <a:pt x="5210567" y="4111474"/>
                  <a:pt x="5205955" y="4130496"/>
                </a:cubicBezTo>
                <a:cubicBezTo>
                  <a:pt x="5243425" y="4158743"/>
                  <a:pt x="5238813" y="4167966"/>
                  <a:pt x="5243425" y="4210047"/>
                </a:cubicBezTo>
                <a:cubicBezTo>
                  <a:pt x="5262448" y="4200824"/>
                  <a:pt x="5271671" y="4186989"/>
                  <a:pt x="5280894" y="4163354"/>
                </a:cubicBezTo>
                <a:cubicBezTo>
                  <a:pt x="5253224" y="4162778"/>
                  <a:pt x="5248037" y="4116085"/>
                  <a:pt x="5238813" y="4097638"/>
                </a:cubicBezTo>
                <a:lnTo>
                  <a:pt x="5238813" y="4097638"/>
                </a:lnTo>
                <a:close/>
                <a:moveTo>
                  <a:pt x="688862" y="4106862"/>
                </a:moveTo>
                <a:cubicBezTo>
                  <a:pt x="656004" y="4111474"/>
                  <a:pt x="632370" y="4129920"/>
                  <a:pt x="622570" y="4158166"/>
                </a:cubicBezTo>
                <a:cubicBezTo>
                  <a:pt x="646205" y="4144331"/>
                  <a:pt x="717109" y="4120697"/>
                  <a:pt x="683674" y="4106862"/>
                </a:cubicBezTo>
                <a:cubicBezTo>
                  <a:pt x="688862" y="4106862"/>
                  <a:pt x="688862" y="4106862"/>
                  <a:pt x="688862" y="4106862"/>
                </a:cubicBezTo>
                <a:lnTo>
                  <a:pt x="688862" y="4106862"/>
                </a:lnTo>
                <a:close/>
                <a:moveTo>
                  <a:pt x="717109" y="4139720"/>
                </a:moveTo>
                <a:cubicBezTo>
                  <a:pt x="731520" y="4139720"/>
                  <a:pt x="731520" y="4139720"/>
                  <a:pt x="731520" y="4139720"/>
                </a:cubicBezTo>
                <a:cubicBezTo>
                  <a:pt x="736131" y="4125885"/>
                  <a:pt x="726908" y="4125885"/>
                  <a:pt x="717109" y="4121273"/>
                </a:cubicBezTo>
                <a:cubicBezTo>
                  <a:pt x="717109" y="4125308"/>
                  <a:pt x="712497" y="4130496"/>
                  <a:pt x="717109" y="4139720"/>
                </a:cubicBezTo>
                <a:lnTo>
                  <a:pt x="717109" y="4139720"/>
                </a:lnTo>
                <a:close/>
                <a:moveTo>
                  <a:pt x="5653860" y="4125308"/>
                </a:moveTo>
                <a:cubicBezTo>
                  <a:pt x="5634837" y="4139143"/>
                  <a:pt x="5625614" y="4139143"/>
                  <a:pt x="5621002" y="4167390"/>
                </a:cubicBezTo>
                <a:cubicBezTo>
                  <a:pt x="5635413" y="4158166"/>
                  <a:pt x="5653860" y="4162778"/>
                  <a:pt x="5663660" y="4148943"/>
                </a:cubicBezTo>
                <a:cubicBezTo>
                  <a:pt x="5649248" y="4144331"/>
                  <a:pt x="5672307" y="4125308"/>
                  <a:pt x="5653860" y="4125308"/>
                </a:cubicBezTo>
                <a:lnTo>
                  <a:pt x="5653860" y="4125308"/>
                </a:lnTo>
                <a:close/>
                <a:moveTo>
                  <a:pt x="5342575" y="4228494"/>
                </a:moveTo>
                <a:cubicBezTo>
                  <a:pt x="5347186" y="4242329"/>
                  <a:pt x="5385232" y="4210047"/>
                  <a:pt x="5380044" y="4237717"/>
                </a:cubicBezTo>
                <a:cubicBezTo>
                  <a:pt x="5417514" y="4237717"/>
                  <a:pt x="5394455" y="4214659"/>
                  <a:pt x="5408290" y="4195636"/>
                </a:cubicBezTo>
                <a:cubicBezTo>
                  <a:pt x="5380044" y="4191024"/>
                  <a:pt x="5356410" y="4209471"/>
                  <a:pt x="5342575" y="4228494"/>
                </a:cubicBezTo>
                <a:lnTo>
                  <a:pt x="5342575" y="4228494"/>
                </a:lnTo>
                <a:close/>
                <a:moveTo>
                  <a:pt x="556854" y="4200247"/>
                </a:moveTo>
                <a:cubicBezTo>
                  <a:pt x="552242" y="4218694"/>
                  <a:pt x="533220" y="4214082"/>
                  <a:pt x="523997" y="4228494"/>
                </a:cubicBezTo>
                <a:cubicBezTo>
                  <a:pt x="547631" y="4237717"/>
                  <a:pt x="547631" y="4223882"/>
                  <a:pt x="566654" y="4228494"/>
                </a:cubicBezTo>
                <a:cubicBezTo>
                  <a:pt x="566077" y="4214082"/>
                  <a:pt x="570689" y="4195636"/>
                  <a:pt x="556854" y="4200247"/>
                </a:cubicBezTo>
                <a:lnTo>
                  <a:pt x="556854" y="4200247"/>
                </a:lnTo>
                <a:close/>
                <a:moveTo>
                  <a:pt x="5290694" y="4214082"/>
                </a:moveTo>
                <a:cubicBezTo>
                  <a:pt x="5286083" y="4214082"/>
                  <a:pt x="5286083" y="4204859"/>
                  <a:pt x="5286083" y="4200247"/>
                </a:cubicBezTo>
                <a:cubicBezTo>
                  <a:pt x="5271671" y="4200247"/>
                  <a:pt x="5271671" y="4200247"/>
                  <a:pt x="5271671" y="4200247"/>
                </a:cubicBezTo>
                <a:cubicBezTo>
                  <a:pt x="5271671" y="4209471"/>
                  <a:pt x="5267059" y="4209471"/>
                  <a:pt x="5267059" y="4218694"/>
                </a:cubicBezTo>
                <a:cubicBezTo>
                  <a:pt x="5276282" y="4214082"/>
                  <a:pt x="5290694" y="4223305"/>
                  <a:pt x="5290694" y="4214082"/>
                </a:cubicBezTo>
                <a:lnTo>
                  <a:pt x="5290694" y="4214082"/>
                </a:lnTo>
                <a:close/>
                <a:moveTo>
                  <a:pt x="221935" y="4214082"/>
                </a:moveTo>
                <a:cubicBezTo>
                  <a:pt x="207523" y="4200247"/>
                  <a:pt x="179277" y="4223305"/>
                  <a:pt x="193688" y="4232529"/>
                </a:cubicBezTo>
                <a:cubicBezTo>
                  <a:pt x="198300" y="4223305"/>
                  <a:pt x="217323" y="4228494"/>
                  <a:pt x="221935" y="4214082"/>
                </a:cubicBezTo>
                <a:lnTo>
                  <a:pt x="221935" y="4214082"/>
                </a:lnTo>
                <a:close/>
                <a:moveTo>
                  <a:pt x="5502829" y="4228494"/>
                </a:moveTo>
                <a:cubicBezTo>
                  <a:pt x="5507441" y="4233105"/>
                  <a:pt x="5507441" y="4237717"/>
                  <a:pt x="5517240" y="4233105"/>
                </a:cubicBezTo>
                <a:cubicBezTo>
                  <a:pt x="5517240" y="4223882"/>
                  <a:pt x="5521852" y="4219271"/>
                  <a:pt x="5521852" y="4210047"/>
                </a:cubicBezTo>
                <a:cubicBezTo>
                  <a:pt x="5512052" y="4209471"/>
                  <a:pt x="5502829" y="4218694"/>
                  <a:pt x="5502829" y="4228494"/>
                </a:cubicBezTo>
                <a:lnTo>
                  <a:pt x="5502829" y="4228494"/>
                </a:lnTo>
                <a:close/>
                <a:moveTo>
                  <a:pt x="5460171" y="4218694"/>
                </a:moveTo>
                <a:cubicBezTo>
                  <a:pt x="5455560" y="4232529"/>
                  <a:pt x="5436537" y="4227917"/>
                  <a:pt x="5427314" y="4227917"/>
                </a:cubicBezTo>
                <a:cubicBezTo>
                  <a:pt x="5427314" y="4237141"/>
                  <a:pt x="5412902" y="4241752"/>
                  <a:pt x="5403679" y="4246364"/>
                </a:cubicBezTo>
                <a:cubicBezTo>
                  <a:pt x="5399067" y="4269422"/>
                  <a:pt x="5399067" y="4269422"/>
                  <a:pt x="5403679" y="4288445"/>
                </a:cubicBezTo>
                <a:cubicBezTo>
                  <a:pt x="5418091" y="4288445"/>
                  <a:pt x="5431925" y="4274610"/>
                  <a:pt x="5446336" y="4283833"/>
                </a:cubicBezTo>
                <a:cubicBezTo>
                  <a:pt x="5441725" y="4288445"/>
                  <a:pt x="5437113" y="4293057"/>
                  <a:pt x="5437113" y="4297668"/>
                </a:cubicBezTo>
                <a:cubicBezTo>
                  <a:pt x="5456136" y="4288445"/>
                  <a:pt x="5474583" y="4283833"/>
                  <a:pt x="5460748" y="4264810"/>
                </a:cubicBezTo>
                <a:cubicBezTo>
                  <a:pt x="5475159" y="4264810"/>
                  <a:pt x="5475159" y="4264810"/>
                  <a:pt x="5475159" y="4264810"/>
                </a:cubicBezTo>
                <a:cubicBezTo>
                  <a:pt x="5475159" y="4274034"/>
                  <a:pt x="5470548" y="4278645"/>
                  <a:pt x="5479771" y="4287868"/>
                </a:cubicBezTo>
                <a:cubicBezTo>
                  <a:pt x="5484383" y="4264810"/>
                  <a:pt x="5498794" y="4255010"/>
                  <a:pt x="5494182" y="4231952"/>
                </a:cubicBezTo>
                <a:cubicBezTo>
                  <a:pt x="5465360" y="4242329"/>
                  <a:pt x="5469971" y="4218694"/>
                  <a:pt x="5460171" y="4218694"/>
                </a:cubicBezTo>
                <a:lnTo>
                  <a:pt x="5460171" y="4218694"/>
                </a:lnTo>
                <a:close/>
                <a:moveTo>
                  <a:pt x="5408290" y="4275186"/>
                </a:moveTo>
                <a:cubicBezTo>
                  <a:pt x="5403679" y="4261352"/>
                  <a:pt x="5417514" y="4265963"/>
                  <a:pt x="5412902" y="4246940"/>
                </a:cubicBezTo>
                <a:cubicBezTo>
                  <a:pt x="5417514" y="4251552"/>
                  <a:pt x="5422125" y="4251552"/>
                  <a:pt x="5427314" y="4251552"/>
                </a:cubicBezTo>
                <a:cubicBezTo>
                  <a:pt x="5427314" y="4265387"/>
                  <a:pt x="5422702" y="4275186"/>
                  <a:pt x="5408290" y="4275186"/>
                </a:cubicBezTo>
                <a:lnTo>
                  <a:pt x="5408290" y="4275186"/>
                </a:lnTo>
                <a:close/>
                <a:moveTo>
                  <a:pt x="415047" y="4289021"/>
                </a:moveTo>
                <a:cubicBezTo>
                  <a:pt x="434069" y="4270575"/>
                  <a:pt x="457705" y="4260775"/>
                  <a:pt x="476151" y="4242329"/>
                </a:cubicBezTo>
                <a:cubicBezTo>
                  <a:pt x="447904" y="4219271"/>
                  <a:pt x="428882" y="4260775"/>
                  <a:pt x="409859" y="4275186"/>
                </a:cubicBezTo>
                <a:cubicBezTo>
                  <a:pt x="415047" y="4275186"/>
                  <a:pt x="410435" y="4284410"/>
                  <a:pt x="415047" y="4289021"/>
                </a:cubicBezTo>
                <a:lnTo>
                  <a:pt x="415047" y="4289021"/>
                </a:lnTo>
                <a:close/>
                <a:moveTo>
                  <a:pt x="4687147" y="4340326"/>
                </a:moveTo>
                <a:cubicBezTo>
                  <a:pt x="4720004" y="4340326"/>
                  <a:pt x="4743640" y="4307468"/>
                  <a:pt x="4771885" y="4312080"/>
                </a:cubicBezTo>
                <a:cubicBezTo>
                  <a:pt x="4776497" y="4293633"/>
                  <a:pt x="4771885" y="4293633"/>
                  <a:pt x="4771885" y="4269998"/>
                </a:cubicBezTo>
                <a:cubicBezTo>
                  <a:pt x="4724616" y="4260775"/>
                  <a:pt x="4734416" y="4321303"/>
                  <a:pt x="4696370" y="4312080"/>
                </a:cubicBezTo>
                <a:cubicBezTo>
                  <a:pt x="4705593" y="4293633"/>
                  <a:pt x="4720004" y="4289021"/>
                  <a:pt x="4739028" y="4279222"/>
                </a:cubicBezTo>
                <a:cubicBezTo>
                  <a:pt x="4720004" y="4274610"/>
                  <a:pt x="4701558" y="4269998"/>
                  <a:pt x="4687147" y="4283833"/>
                </a:cubicBezTo>
                <a:cubicBezTo>
                  <a:pt x="4701558" y="4307468"/>
                  <a:pt x="4682535" y="4312080"/>
                  <a:pt x="4687147" y="4340326"/>
                </a:cubicBezTo>
                <a:lnTo>
                  <a:pt x="4687147" y="4340326"/>
                </a:lnTo>
                <a:close/>
                <a:moveTo>
                  <a:pt x="839893" y="4312080"/>
                </a:moveTo>
                <a:cubicBezTo>
                  <a:pt x="825482" y="4312080"/>
                  <a:pt x="830670" y="4321303"/>
                  <a:pt x="820871" y="4330526"/>
                </a:cubicBezTo>
                <a:cubicBezTo>
                  <a:pt x="839893" y="4331102"/>
                  <a:pt x="839893" y="4321303"/>
                  <a:pt x="839893" y="4312080"/>
                </a:cubicBezTo>
                <a:lnTo>
                  <a:pt x="839893" y="4312080"/>
                </a:lnTo>
                <a:close/>
                <a:moveTo>
                  <a:pt x="5582956" y="4391630"/>
                </a:moveTo>
                <a:cubicBezTo>
                  <a:pt x="5592179" y="4377795"/>
                  <a:pt x="5601979" y="4363384"/>
                  <a:pt x="5606591" y="4349549"/>
                </a:cubicBezTo>
                <a:cubicBezTo>
                  <a:pt x="5582956" y="4358772"/>
                  <a:pt x="5601979" y="4326491"/>
                  <a:pt x="5582956" y="4331102"/>
                </a:cubicBezTo>
                <a:cubicBezTo>
                  <a:pt x="5550098" y="4377795"/>
                  <a:pt x="5469971" y="4363960"/>
                  <a:pt x="5469971" y="4429100"/>
                </a:cubicBezTo>
                <a:cubicBezTo>
                  <a:pt x="5465360" y="4419876"/>
                  <a:pt x="5460748" y="4433711"/>
                  <a:pt x="5460748" y="4424488"/>
                </a:cubicBezTo>
                <a:cubicBezTo>
                  <a:pt x="5460748" y="4419876"/>
                  <a:pt x="5465360" y="4415265"/>
                  <a:pt x="5460748" y="4410653"/>
                </a:cubicBezTo>
                <a:cubicBezTo>
                  <a:pt x="5451525" y="4419876"/>
                  <a:pt x="5446336" y="4429100"/>
                  <a:pt x="5441725" y="4438899"/>
                </a:cubicBezTo>
                <a:cubicBezTo>
                  <a:pt x="5418091" y="4443511"/>
                  <a:pt x="5437113" y="4429676"/>
                  <a:pt x="5418091" y="4425064"/>
                </a:cubicBezTo>
                <a:cubicBezTo>
                  <a:pt x="5422702" y="4462534"/>
                  <a:pt x="5389844" y="4467146"/>
                  <a:pt x="5351798" y="4467146"/>
                </a:cubicBezTo>
                <a:cubicBezTo>
                  <a:pt x="5337387" y="4509227"/>
                  <a:pt x="5304529" y="4527673"/>
                  <a:pt x="5267059" y="4542085"/>
                </a:cubicBezTo>
                <a:cubicBezTo>
                  <a:pt x="5252648" y="4519027"/>
                  <a:pt x="5281471" y="4504615"/>
                  <a:pt x="5290694" y="4490780"/>
                </a:cubicBezTo>
                <a:cubicBezTo>
                  <a:pt x="5267059" y="4490780"/>
                  <a:pt x="5309717" y="4481557"/>
                  <a:pt x="5290694" y="4472334"/>
                </a:cubicBezTo>
                <a:cubicBezTo>
                  <a:pt x="5286083" y="4486169"/>
                  <a:pt x="5276282" y="4472334"/>
                  <a:pt x="5271671" y="4472334"/>
                </a:cubicBezTo>
                <a:cubicBezTo>
                  <a:pt x="5262448" y="4476945"/>
                  <a:pt x="5257260" y="4490780"/>
                  <a:pt x="5252648" y="4505192"/>
                </a:cubicBezTo>
                <a:cubicBezTo>
                  <a:pt x="5229013" y="4500580"/>
                  <a:pt x="5224402" y="4514415"/>
                  <a:pt x="5215178" y="4528250"/>
                </a:cubicBezTo>
                <a:cubicBezTo>
                  <a:pt x="5234202" y="4523638"/>
                  <a:pt x="5234202" y="4509803"/>
                  <a:pt x="5252648" y="4514415"/>
                </a:cubicBezTo>
                <a:cubicBezTo>
                  <a:pt x="5271671" y="4551884"/>
                  <a:pt x="5233625" y="4551884"/>
                  <a:pt x="5219790" y="4574942"/>
                </a:cubicBezTo>
                <a:cubicBezTo>
                  <a:pt x="5257260" y="4570331"/>
                  <a:pt x="5276282" y="4542085"/>
                  <a:pt x="5314329" y="4532861"/>
                </a:cubicBezTo>
                <a:cubicBezTo>
                  <a:pt x="5318940" y="4546696"/>
                  <a:pt x="5323552" y="4555919"/>
                  <a:pt x="5328740" y="4561108"/>
                </a:cubicBezTo>
                <a:cubicBezTo>
                  <a:pt x="5347763" y="4547273"/>
                  <a:pt x="5376009" y="4532861"/>
                  <a:pt x="5389844" y="4509803"/>
                </a:cubicBezTo>
                <a:cubicBezTo>
                  <a:pt x="5437113" y="4528250"/>
                  <a:pt x="5427314" y="4449275"/>
                  <a:pt x="5460748" y="4440052"/>
                </a:cubicBezTo>
                <a:cubicBezTo>
                  <a:pt x="5475159" y="4440052"/>
                  <a:pt x="5475159" y="4453887"/>
                  <a:pt x="5488994" y="4449275"/>
                </a:cubicBezTo>
                <a:cubicBezTo>
                  <a:pt x="5521852" y="4433711"/>
                  <a:pt x="5535687" y="4382407"/>
                  <a:pt x="5582956" y="4391630"/>
                </a:cubicBezTo>
                <a:lnTo>
                  <a:pt x="5582956" y="4391630"/>
                </a:lnTo>
                <a:close/>
                <a:moveTo>
                  <a:pt x="1013983" y="4354161"/>
                </a:moveTo>
                <a:cubicBezTo>
                  <a:pt x="1018594" y="4354161"/>
                  <a:pt x="1028394" y="4354161"/>
                  <a:pt x="1028394" y="4363384"/>
                </a:cubicBezTo>
                <a:cubicBezTo>
                  <a:pt x="1033005" y="4363384"/>
                  <a:pt x="1042805" y="4363384"/>
                  <a:pt x="1042805" y="4354161"/>
                </a:cubicBezTo>
                <a:cubicBezTo>
                  <a:pt x="1038193" y="4354161"/>
                  <a:pt x="1038193" y="4354161"/>
                  <a:pt x="1038193" y="4349549"/>
                </a:cubicBezTo>
                <a:cubicBezTo>
                  <a:pt x="1028394" y="4349549"/>
                  <a:pt x="1013983" y="4344937"/>
                  <a:pt x="1013983" y="4354161"/>
                </a:cubicBezTo>
                <a:lnTo>
                  <a:pt x="1013983" y="4354161"/>
                </a:lnTo>
                <a:close/>
                <a:moveTo>
                  <a:pt x="5017455" y="4367996"/>
                </a:moveTo>
                <a:cubicBezTo>
                  <a:pt x="5022066" y="4381830"/>
                  <a:pt x="5012843" y="4381830"/>
                  <a:pt x="5008231" y="4391054"/>
                </a:cubicBezTo>
                <a:cubicBezTo>
                  <a:pt x="5027255" y="4386442"/>
                  <a:pt x="5022643" y="4400277"/>
                  <a:pt x="5036478" y="4400277"/>
                </a:cubicBezTo>
                <a:cubicBezTo>
                  <a:pt x="5041090" y="4391054"/>
                  <a:pt x="5060112" y="4391054"/>
                  <a:pt x="5055501" y="4372031"/>
                </a:cubicBezTo>
                <a:cubicBezTo>
                  <a:pt x="5046278" y="4367419"/>
                  <a:pt x="5041090" y="4390477"/>
                  <a:pt x="5041090" y="4376642"/>
                </a:cubicBezTo>
                <a:cubicBezTo>
                  <a:pt x="5041090" y="4372031"/>
                  <a:pt x="5045701" y="4367419"/>
                  <a:pt x="5045701" y="4362807"/>
                </a:cubicBezTo>
                <a:cubicBezTo>
                  <a:pt x="5036478" y="4362807"/>
                  <a:pt x="5031289" y="4353584"/>
                  <a:pt x="5017455" y="4348973"/>
                </a:cubicBezTo>
                <a:cubicBezTo>
                  <a:pt x="5012843" y="4372031"/>
                  <a:pt x="4984597" y="4362807"/>
                  <a:pt x="4989209" y="4391054"/>
                </a:cubicBezTo>
                <a:cubicBezTo>
                  <a:pt x="5012267" y="4396242"/>
                  <a:pt x="5003044" y="4373183"/>
                  <a:pt x="5017455" y="4367996"/>
                </a:cubicBezTo>
                <a:lnTo>
                  <a:pt x="5017455" y="4367996"/>
                </a:lnTo>
                <a:close/>
                <a:moveTo>
                  <a:pt x="4442154" y="4391630"/>
                </a:moveTo>
                <a:cubicBezTo>
                  <a:pt x="4442154" y="4373183"/>
                  <a:pt x="4442154" y="4373183"/>
                  <a:pt x="4442154" y="4373183"/>
                </a:cubicBezTo>
                <a:cubicBezTo>
                  <a:pt x="4427743" y="4367996"/>
                  <a:pt x="4427743" y="4396242"/>
                  <a:pt x="4442154" y="4391630"/>
                </a:cubicBezTo>
                <a:lnTo>
                  <a:pt x="4442154" y="4391630"/>
                </a:lnTo>
                <a:close/>
                <a:moveTo>
                  <a:pt x="5521852" y="4452158"/>
                </a:moveTo>
                <a:cubicBezTo>
                  <a:pt x="5521852" y="4475216"/>
                  <a:pt x="5488994" y="4470604"/>
                  <a:pt x="5488994" y="4494239"/>
                </a:cubicBezTo>
                <a:cubicBezTo>
                  <a:pt x="5545487" y="4461381"/>
                  <a:pt x="5592756" y="4447546"/>
                  <a:pt x="5635413" y="4400854"/>
                </a:cubicBezTo>
                <a:cubicBezTo>
                  <a:pt x="5587567" y="4377795"/>
                  <a:pt x="5569121" y="4447546"/>
                  <a:pt x="5521852" y="4452158"/>
                </a:cubicBezTo>
                <a:lnTo>
                  <a:pt x="5521852" y="4452158"/>
                </a:lnTo>
                <a:close/>
                <a:moveTo>
                  <a:pt x="938467" y="4400854"/>
                </a:moveTo>
                <a:cubicBezTo>
                  <a:pt x="929243" y="4400854"/>
                  <a:pt x="914832" y="4400854"/>
                  <a:pt x="919444" y="4410077"/>
                </a:cubicBezTo>
                <a:cubicBezTo>
                  <a:pt x="929243" y="4410077"/>
                  <a:pt x="938467" y="4410077"/>
                  <a:pt x="938467" y="4400854"/>
                </a:cubicBezTo>
                <a:lnTo>
                  <a:pt x="938467" y="4400854"/>
                </a:lnTo>
                <a:close/>
                <a:moveTo>
                  <a:pt x="340108" y="4410077"/>
                </a:moveTo>
                <a:cubicBezTo>
                  <a:pt x="330885" y="4396242"/>
                  <a:pt x="307250" y="4405465"/>
                  <a:pt x="302638" y="4419300"/>
                </a:cubicBezTo>
                <a:cubicBezTo>
                  <a:pt x="316473" y="4419876"/>
                  <a:pt x="334920" y="4424488"/>
                  <a:pt x="340108" y="4410077"/>
                </a:cubicBezTo>
                <a:lnTo>
                  <a:pt x="340108" y="4410077"/>
                </a:lnTo>
                <a:close/>
                <a:moveTo>
                  <a:pt x="5356410" y="4419876"/>
                </a:moveTo>
                <a:cubicBezTo>
                  <a:pt x="5370821" y="4424488"/>
                  <a:pt x="5380044" y="4419876"/>
                  <a:pt x="5375433" y="4406041"/>
                </a:cubicBezTo>
                <a:cubicBezTo>
                  <a:pt x="5361022" y="4406041"/>
                  <a:pt x="5361022" y="4406041"/>
                  <a:pt x="5361022" y="4406041"/>
                </a:cubicBezTo>
                <a:cubicBezTo>
                  <a:pt x="5366210" y="4410077"/>
                  <a:pt x="5356410" y="4414688"/>
                  <a:pt x="5356410" y="4419876"/>
                </a:cubicBezTo>
                <a:lnTo>
                  <a:pt x="5356410" y="4419876"/>
                </a:lnTo>
                <a:close/>
                <a:moveTo>
                  <a:pt x="424846" y="4438323"/>
                </a:moveTo>
                <a:cubicBezTo>
                  <a:pt x="420235" y="4447546"/>
                  <a:pt x="410435" y="4447546"/>
                  <a:pt x="410435" y="4456769"/>
                </a:cubicBezTo>
                <a:cubicBezTo>
                  <a:pt x="429458" y="4456769"/>
                  <a:pt x="429458" y="4456769"/>
                  <a:pt x="429458" y="4456769"/>
                </a:cubicBezTo>
                <a:cubicBezTo>
                  <a:pt x="429458" y="4447546"/>
                  <a:pt x="429458" y="4438323"/>
                  <a:pt x="424846" y="4438323"/>
                </a:cubicBezTo>
                <a:lnTo>
                  <a:pt x="424846" y="4438323"/>
                </a:lnTo>
                <a:close/>
                <a:moveTo>
                  <a:pt x="613347" y="4465993"/>
                </a:moveTo>
                <a:cubicBezTo>
                  <a:pt x="632370" y="4470604"/>
                  <a:pt x="636982" y="4442935"/>
                  <a:pt x="627758" y="4437746"/>
                </a:cubicBezTo>
                <a:cubicBezTo>
                  <a:pt x="622570" y="4442935"/>
                  <a:pt x="604123" y="4452158"/>
                  <a:pt x="613347" y="4465993"/>
                </a:cubicBezTo>
                <a:lnTo>
                  <a:pt x="613347" y="4465993"/>
                </a:lnTo>
                <a:close/>
                <a:moveTo>
                  <a:pt x="1113132" y="4471181"/>
                </a:moveTo>
                <a:cubicBezTo>
                  <a:pt x="1113132" y="4480404"/>
                  <a:pt x="1113132" y="4485016"/>
                  <a:pt x="1117744" y="4489627"/>
                </a:cubicBezTo>
                <a:cubicBezTo>
                  <a:pt x="1145990" y="4480404"/>
                  <a:pt x="1165013" y="4498851"/>
                  <a:pt x="1169625" y="4517874"/>
                </a:cubicBezTo>
                <a:cubicBezTo>
                  <a:pt x="1169625" y="4480404"/>
                  <a:pt x="1165013" y="4480404"/>
                  <a:pt x="1165013" y="4448122"/>
                </a:cubicBezTo>
                <a:cubicBezTo>
                  <a:pt x="1141379" y="4447546"/>
                  <a:pt x="1132156" y="4461381"/>
                  <a:pt x="1113132" y="4471181"/>
                </a:cubicBezTo>
                <a:lnTo>
                  <a:pt x="1113132" y="4471181"/>
                </a:lnTo>
                <a:close/>
                <a:moveTo>
                  <a:pt x="806459" y="4471181"/>
                </a:moveTo>
                <a:cubicBezTo>
                  <a:pt x="787436" y="4471181"/>
                  <a:pt x="787436" y="4485016"/>
                  <a:pt x="773601" y="4489627"/>
                </a:cubicBezTo>
                <a:cubicBezTo>
                  <a:pt x="792624" y="4489627"/>
                  <a:pt x="801847" y="4485016"/>
                  <a:pt x="806459" y="4471181"/>
                </a:cubicBezTo>
                <a:lnTo>
                  <a:pt x="806459" y="4471181"/>
                </a:lnTo>
                <a:close/>
                <a:moveTo>
                  <a:pt x="4998432" y="4494239"/>
                </a:moveTo>
                <a:cubicBezTo>
                  <a:pt x="5017455" y="4494239"/>
                  <a:pt x="5026678" y="4489627"/>
                  <a:pt x="5031289" y="4475793"/>
                </a:cubicBezTo>
                <a:cubicBezTo>
                  <a:pt x="5017455" y="4480404"/>
                  <a:pt x="5003044" y="4480404"/>
                  <a:pt x="4998432" y="4494239"/>
                </a:cubicBezTo>
                <a:lnTo>
                  <a:pt x="4998432" y="4494239"/>
                </a:lnTo>
                <a:close/>
                <a:moveTo>
                  <a:pt x="881974" y="4527097"/>
                </a:moveTo>
                <a:cubicBezTo>
                  <a:pt x="881974" y="4531708"/>
                  <a:pt x="886586" y="4545543"/>
                  <a:pt x="877363" y="4545543"/>
                </a:cubicBezTo>
                <a:cubicBezTo>
                  <a:pt x="858340" y="4545543"/>
                  <a:pt x="839893" y="4550155"/>
                  <a:pt x="830094" y="4563990"/>
                </a:cubicBezTo>
                <a:cubicBezTo>
                  <a:pt x="815682" y="4568601"/>
                  <a:pt x="825482" y="4550155"/>
                  <a:pt x="811070" y="4554766"/>
                </a:cubicBezTo>
                <a:cubicBezTo>
                  <a:pt x="782824" y="4563990"/>
                  <a:pt x="773601" y="4583013"/>
                  <a:pt x="759190" y="4596848"/>
                </a:cubicBezTo>
                <a:cubicBezTo>
                  <a:pt x="735555" y="4619906"/>
                  <a:pt x="702697" y="4629705"/>
                  <a:pt x="683674" y="4638929"/>
                </a:cubicBezTo>
                <a:cubicBezTo>
                  <a:pt x="749966" y="4657376"/>
                  <a:pt x="815682" y="4596848"/>
                  <a:pt x="843929" y="4563990"/>
                </a:cubicBezTo>
                <a:cubicBezTo>
                  <a:pt x="900421" y="4559378"/>
                  <a:pt x="924055" y="4526520"/>
                  <a:pt x="961525" y="4503462"/>
                </a:cubicBezTo>
                <a:cubicBezTo>
                  <a:pt x="924632" y="4498851"/>
                  <a:pt x="910221" y="4517874"/>
                  <a:pt x="881974" y="4527097"/>
                </a:cubicBezTo>
                <a:lnTo>
                  <a:pt x="881974" y="4527097"/>
                </a:lnTo>
                <a:close/>
                <a:moveTo>
                  <a:pt x="5535687" y="4503462"/>
                </a:moveTo>
                <a:cubicBezTo>
                  <a:pt x="5540299" y="4517297"/>
                  <a:pt x="5521275" y="4512685"/>
                  <a:pt x="5526464" y="4526520"/>
                </a:cubicBezTo>
                <a:cubicBezTo>
                  <a:pt x="5540299" y="4527097"/>
                  <a:pt x="5550098" y="4508074"/>
                  <a:pt x="5535687" y="4503462"/>
                </a:cubicBezTo>
                <a:lnTo>
                  <a:pt x="5535687" y="4503462"/>
                </a:lnTo>
                <a:close/>
                <a:moveTo>
                  <a:pt x="5611203" y="4522485"/>
                </a:moveTo>
                <a:cubicBezTo>
                  <a:pt x="5587567" y="4527097"/>
                  <a:pt x="5554710" y="4517874"/>
                  <a:pt x="5550098" y="4540932"/>
                </a:cubicBezTo>
                <a:cubicBezTo>
                  <a:pt x="5578344" y="4527097"/>
                  <a:pt x="5597368" y="4559378"/>
                  <a:pt x="5611203" y="4540932"/>
                </a:cubicBezTo>
                <a:cubicBezTo>
                  <a:pt x="5587567" y="4540932"/>
                  <a:pt x="5601979" y="4527097"/>
                  <a:pt x="5611203" y="4522485"/>
                </a:cubicBezTo>
                <a:lnTo>
                  <a:pt x="5611203" y="4522485"/>
                </a:lnTo>
                <a:close/>
                <a:moveTo>
                  <a:pt x="4663512" y="4564566"/>
                </a:moveTo>
                <a:cubicBezTo>
                  <a:pt x="4672735" y="4564566"/>
                  <a:pt x="4672735" y="4569178"/>
                  <a:pt x="4672735" y="4578401"/>
                </a:cubicBezTo>
                <a:cubicBezTo>
                  <a:pt x="4691759" y="4569178"/>
                  <a:pt x="4700982" y="4555343"/>
                  <a:pt x="4710205" y="4536320"/>
                </a:cubicBezTo>
                <a:cubicBezTo>
                  <a:pt x="4687147" y="4540932"/>
                  <a:pt x="4672735" y="4550155"/>
                  <a:pt x="4663512" y="4564566"/>
                </a:cubicBezTo>
                <a:lnTo>
                  <a:pt x="4663512" y="4564566"/>
                </a:lnTo>
                <a:close/>
                <a:moveTo>
                  <a:pt x="976513" y="4550155"/>
                </a:moveTo>
                <a:cubicBezTo>
                  <a:pt x="990924" y="4563990"/>
                  <a:pt x="1019170" y="4554766"/>
                  <a:pt x="1033005" y="4550155"/>
                </a:cubicBezTo>
                <a:cubicBezTo>
                  <a:pt x="1023782" y="4545543"/>
                  <a:pt x="994959" y="4536320"/>
                  <a:pt x="976513" y="4550155"/>
                </a:cubicBezTo>
                <a:lnTo>
                  <a:pt x="976513" y="4550155"/>
                </a:lnTo>
                <a:close/>
                <a:moveTo>
                  <a:pt x="19023" y="4550155"/>
                </a:moveTo>
                <a:cubicBezTo>
                  <a:pt x="9799" y="4554766"/>
                  <a:pt x="4611" y="4563990"/>
                  <a:pt x="0" y="4578401"/>
                </a:cubicBezTo>
                <a:cubicBezTo>
                  <a:pt x="19023" y="4573790"/>
                  <a:pt x="28246" y="4587624"/>
                  <a:pt x="42658" y="4592236"/>
                </a:cubicBezTo>
                <a:cubicBezTo>
                  <a:pt x="42658" y="4573790"/>
                  <a:pt x="70903" y="4583013"/>
                  <a:pt x="66292" y="4563990"/>
                </a:cubicBezTo>
                <a:cubicBezTo>
                  <a:pt x="42658" y="4573790"/>
                  <a:pt x="38046" y="4559378"/>
                  <a:pt x="19023" y="4550155"/>
                </a:cubicBezTo>
                <a:lnTo>
                  <a:pt x="19023" y="4550155"/>
                </a:lnTo>
                <a:close/>
                <a:moveTo>
                  <a:pt x="5130440" y="4592236"/>
                </a:moveTo>
                <a:cubicBezTo>
                  <a:pt x="5139663" y="4573790"/>
                  <a:pt x="5163298" y="4569178"/>
                  <a:pt x="5182321" y="4569178"/>
                </a:cubicBezTo>
                <a:cubicBezTo>
                  <a:pt x="5177709" y="4527097"/>
                  <a:pt x="5121217" y="4578401"/>
                  <a:pt x="5130440" y="4592236"/>
                </a:cubicBezTo>
                <a:lnTo>
                  <a:pt x="5130440" y="4592236"/>
                </a:lnTo>
                <a:close/>
                <a:moveTo>
                  <a:pt x="5356410" y="4569178"/>
                </a:moveTo>
                <a:cubicBezTo>
                  <a:pt x="5365633" y="4569178"/>
                  <a:pt x="5365633" y="4573790"/>
                  <a:pt x="5370821" y="4578401"/>
                </a:cubicBezTo>
                <a:cubicBezTo>
                  <a:pt x="5366210" y="4564566"/>
                  <a:pt x="5385232" y="4573790"/>
                  <a:pt x="5380044" y="4559955"/>
                </a:cubicBezTo>
                <a:cubicBezTo>
                  <a:pt x="5370821" y="4559378"/>
                  <a:pt x="5361598" y="4564566"/>
                  <a:pt x="5356410" y="4569178"/>
                </a:cubicBezTo>
                <a:lnTo>
                  <a:pt x="5356410" y="4569178"/>
                </a:lnTo>
                <a:close/>
                <a:moveTo>
                  <a:pt x="5427314" y="4587624"/>
                </a:moveTo>
                <a:cubicBezTo>
                  <a:pt x="5431925" y="4587624"/>
                  <a:pt x="5436537" y="4592236"/>
                  <a:pt x="5441725" y="4592236"/>
                </a:cubicBezTo>
                <a:cubicBezTo>
                  <a:pt x="5437113" y="4625094"/>
                  <a:pt x="5408867" y="4596848"/>
                  <a:pt x="5404256" y="4610683"/>
                </a:cubicBezTo>
                <a:cubicBezTo>
                  <a:pt x="5423278" y="4615294"/>
                  <a:pt x="5427890" y="4629129"/>
                  <a:pt x="5441725" y="4633741"/>
                </a:cubicBezTo>
                <a:cubicBezTo>
                  <a:pt x="5432502" y="4619906"/>
                  <a:pt x="5437113" y="4600883"/>
                  <a:pt x="5456136" y="4596271"/>
                </a:cubicBezTo>
                <a:cubicBezTo>
                  <a:pt x="5451525" y="4591660"/>
                  <a:pt x="5451525" y="4582437"/>
                  <a:pt x="5446913" y="4577825"/>
                </a:cubicBezTo>
                <a:cubicBezTo>
                  <a:pt x="5446336" y="4587624"/>
                  <a:pt x="5422702" y="4573790"/>
                  <a:pt x="5427314" y="4587624"/>
                </a:cubicBezTo>
                <a:lnTo>
                  <a:pt x="5427314" y="4587624"/>
                </a:lnTo>
                <a:close/>
                <a:moveTo>
                  <a:pt x="3984449" y="4592236"/>
                </a:moveTo>
                <a:cubicBezTo>
                  <a:pt x="3970038" y="4601459"/>
                  <a:pt x="3932568" y="4606071"/>
                  <a:pt x="3941791" y="4625094"/>
                </a:cubicBezTo>
                <a:cubicBezTo>
                  <a:pt x="3956203" y="4615871"/>
                  <a:pt x="3975226" y="4610683"/>
                  <a:pt x="3984449" y="4592236"/>
                </a:cubicBezTo>
                <a:lnTo>
                  <a:pt x="3984449" y="4592236"/>
                </a:lnTo>
                <a:close/>
                <a:moveTo>
                  <a:pt x="4696370" y="4596848"/>
                </a:moveTo>
                <a:cubicBezTo>
                  <a:pt x="4687147" y="4601459"/>
                  <a:pt x="4677347" y="4606071"/>
                  <a:pt x="4672735" y="4610683"/>
                </a:cubicBezTo>
                <a:cubicBezTo>
                  <a:pt x="4687147" y="4610683"/>
                  <a:pt x="4696370" y="4610683"/>
                  <a:pt x="4696370" y="4596848"/>
                </a:cubicBezTo>
                <a:lnTo>
                  <a:pt x="4696370" y="4596848"/>
                </a:lnTo>
                <a:close/>
                <a:moveTo>
                  <a:pt x="4861813" y="4620482"/>
                </a:moveTo>
                <a:cubicBezTo>
                  <a:pt x="4861813" y="4611259"/>
                  <a:pt x="4876224" y="4615871"/>
                  <a:pt x="4880835" y="4606647"/>
                </a:cubicBezTo>
                <a:cubicBezTo>
                  <a:pt x="4871036" y="4596848"/>
                  <a:pt x="4847401" y="4615871"/>
                  <a:pt x="4861813" y="4620482"/>
                </a:cubicBezTo>
                <a:lnTo>
                  <a:pt x="4861813" y="4620482"/>
                </a:lnTo>
                <a:close/>
                <a:moveTo>
                  <a:pt x="4036330" y="4643540"/>
                </a:moveTo>
                <a:cubicBezTo>
                  <a:pt x="4059965" y="4652764"/>
                  <a:pt x="4078988" y="4620482"/>
                  <a:pt x="4097434" y="4610683"/>
                </a:cubicBezTo>
                <a:cubicBezTo>
                  <a:pt x="4078411" y="4624518"/>
                  <a:pt x="4045553" y="4606071"/>
                  <a:pt x="4026531" y="4633741"/>
                </a:cubicBezTo>
                <a:cubicBezTo>
                  <a:pt x="4035754" y="4638352"/>
                  <a:pt x="4045553" y="4619906"/>
                  <a:pt x="4050165" y="4629129"/>
                </a:cubicBezTo>
                <a:cubicBezTo>
                  <a:pt x="4046130" y="4629705"/>
                  <a:pt x="4040942" y="4634317"/>
                  <a:pt x="4036330" y="4643540"/>
                </a:cubicBezTo>
                <a:lnTo>
                  <a:pt x="4036330" y="4643540"/>
                </a:lnTo>
                <a:close/>
                <a:moveTo>
                  <a:pt x="4159115" y="4606071"/>
                </a:moveTo>
                <a:cubicBezTo>
                  <a:pt x="4149892" y="4615294"/>
                  <a:pt x="4116457" y="4619906"/>
                  <a:pt x="4130869" y="4638929"/>
                </a:cubicBezTo>
                <a:cubicBezTo>
                  <a:pt x="4149892" y="4638929"/>
                  <a:pt x="4168338" y="4620482"/>
                  <a:pt x="4159115" y="4606071"/>
                </a:cubicBezTo>
                <a:lnTo>
                  <a:pt x="4159115" y="4606071"/>
                </a:lnTo>
                <a:close/>
                <a:moveTo>
                  <a:pt x="1542014" y="4657376"/>
                </a:moveTo>
                <a:cubicBezTo>
                  <a:pt x="1546625" y="4652764"/>
                  <a:pt x="1565649" y="4657376"/>
                  <a:pt x="1561037" y="4643540"/>
                </a:cubicBezTo>
                <a:cubicBezTo>
                  <a:pt x="1551814" y="4643540"/>
                  <a:pt x="1532791" y="4652764"/>
                  <a:pt x="1542014" y="4657376"/>
                </a:cubicBezTo>
                <a:lnTo>
                  <a:pt x="1542014" y="4657376"/>
                </a:lnTo>
                <a:close/>
                <a:moveTo>
                  <a:pt x="594324" y="4713868"/>
                </a:moveTo>
                <a:cubicBezTo>
                  <a:pt x="627181" y="4704644"/>
                  <a:pt x="665228" y="4695421"/>
                  <a:pt x="674451" y="4662563"/>
                </a:cubicBezTo>
                <a:cubicBezTo>
                  <a:pt x="641593" y="4634317"/>
                  <a:pt x="598936" y="4671787"/>
                  <a:pt x="594324" y="4713868"/>
                </a:cubicBezTo>
                <a:lnTo>
                  <a:pt x="594324" y="4713868"/>
                </a:lnTo>
                <a:close/>
                <a:moveTo>
                  <a:pt x="3890488" y="4746149"/>
                </a:moveTo>
                <a:cubicBezTo>
                  <a:pt x="3946980" y="4732315"/>
                  <a:pt x="3985026" y="4694845"/>
                  <a:pt x="4017884" y="4657376"/>
                </a:cubicBezTo>
                <a:cubicBezTo>
                  <a:pt x="3961391" y="4661987"/>
                  <a:pt x="3933145" y="4713291"/>
                  <a:pt x="3890488" y="4717903"/>
                </a:cubicBezTo>
                <a:cubicBezTo>
                  <a:pt x="3899711" y="4732315"/>
                  <a:pt x="3876076" y="4736926"/>
                  <a:pt x="3890488" y="4746149"/>
                </a:cubicBezTo>
                <a:lnTo>
                  <a:pt x="3890488" y="4746149"/>
                </a:lnTo>
                <a:close/>
                <a:moveTo>
                  <a:pt x="3932568" y="4681010"/>
                </a:moveTo>
                <a:cubicBezTo>
                  <a:pt x="3941791" y="4667175"/>
                  <a:pt x="3960815" y="4676398"/>
                  <a:pt x="3960815" y="4662563"/>
                </a:cubicBezTo>
                <a:cubicBezTo>
                  <a:pt x="3951592" y="4652764"/>
                  <a:pt x="3914122" y="4667175"/>
                  <a:pt x="3932568" y="4681010"/>
                </a:cubicBezTo>
                <a:lnTo>
                  <a:pt x="3932568" y="4681010"/>
                </a:lnTo>
                <a:close/>
                <a:moveTo>
                  <a:pt x="3904322" y="4662563"/>
                </a:moveTo>
                <a:cubicBezTo>
                  <a:pt x="3904322" y="4676398"/>
                  <a:pt x="3885299" y="4671787"/>
                  <a:pt x="3885299" y="4685622"/>
                </a:cubicBezTo>
                <a:cubicBezTo>
                  <a:pt x="3899711" y="4690233"/>
                  <a:pt x="3913546" y="4690233"/>
                  <a:pt x="3922769" y="4685622"/>
                </a:cubicBezTo>
                <a:cubicBezTo>
                  <a:pt x="3918733" y="4676398"/>
                  <a:pt x="3914122" y="4667175"/>
                  <a:pt x="3904322" y="4662563"/>
                </a:cubicBezTo>
                <a:lnTo>
                  <a:pt x="3904322" y="4662563"/>
                </a:lnTo>
                <a:close/>
                <a:moveTo>
                  <a:pt x="4644489" y="4676398"/>
                </a:moveTo>
                <a:cubicBezTo>
                  <a:pt x="4607020" y="4681010"/>
                  <a:pt x="4583385" y="4704644"/>
                  <a:pt x="4559751" y="4723091"/>
                </a:cubicBezTo>
                <a:cubicBezTo>
                  <a:pt x="4602408" y="4723091"/>
                  <a:pt x="4630654" y="4704068"/>
                  <a:pt x="4644489" y="4676398"/>
                </a:cubicBezTo>
                <a:lnTo>
                  <a:pt x="4644489" y="4676398"/>
                </a:lnTo>
                <a:close/>
                <a:moveTo>
                  <a:pt x="5333351" y="4690233"/>
                </a:moveTo>
                <a:cubicBezTo>
                  <a:pt x="5342575" y="4690233"/>
                  <a:pt x="5352375" y="4685622"/>
                  <a:pt x="5356986" y="4676398"/>
                </a:cubicBezTo>
                <a:cubicBezTo>
                  <a:pt x="5342575" y="4676398"/>
                  <a:pt x="5333351" y="4676398"/>
                  <a:pt x="5333351" y="4690233"/>
                </a:cubicBezTo>
                <a:lnTo>
                  <a:pt x="5333351" y="4690233"/>
                </a:lnTo>
                <a:close/>
                <a:moveTo>
                  <a:pt x="3847830" y="4694845"/>
                </a:moveTo>
                <a:cubicBezTo>
                  <a:pt x="3833419" y="4694845"/>
                  <a:pt x="3819584" y="4699457"/>
                  <a:pt x="3810360" y="4708680"/>
                </a:cubicBezTo>
                <a:cubicBezTo>
                  <a:pt x="3824195" y="4704068"/>
                  <a:pt x="3843218" y="4704068"/>
                  <a:pt x="3847830" y="4694845"/>
                </a:cubicBezTo>
                <a:lnTo>
                  <a:pt x="3847830" y="4694845"/>
                </a:lnTo>
                <a:close/>
                <a:moveTo>
                  <a:pt x="4418519" y="4755373"/>
                </a:moveTo>
                <a:cubicBezTo>
                  <a:pt x="4442154" y="4755373"/>
                  <a:pt x="4455989" y="4746149"/>
                  <a:pt x="4470400" y="4732315"/>
                </a:cubicBezTo>
                <a:cubicBezTo>
                  <a:pt x="4465788" y="4727703"/>
                  <a:pt x="4465788" y="4713868"/>
                  <a:pt x="4461177" y="4713868"/>
                </a:cubicBezTo>
                <a:cubicBezTo>
                  <a:pt x="4456565" y="4718479"/>
                  <a:pt x="4442154" y="4723091"/>
                  <a:pt x="4446766" y="4709256"/>
                </a:cubicBezTo>
                <a:cubicBezTo>
                  <a:pt x="4423131" y="4718479"/>
                  <a:pt x="4432354" y="4736926"/>
                  <a:pt x="4418519" y="4755373"/>
                </a:cubicBezTo>
                <a:lnTo>
                  <a:pt x="4418519" y="4755373"/>
                </a:lnTo>
                <a:close/>
                <a:moveTo>
                  <a:pt x="1127544" y="4746149"/>
                </a:moveTo>
                <a:cubicBezTo>
                  <a:pt x="1127544" y="4741538"/>
                  <a:pt x="1151178" y="4732315"/>
                  <a:pt x="1136767" y="4723091"/>
                </a:cubicBezTo>
                <a:cubicBezTo>
                  <a:pt x="1136767" y="4732315"/>
                  <a:pt x="1108520" y="4736926"/>
                  <a:pt x="1127544" y="4746149"/>
                </a:cubicBezTo>
                <a:lnTo>
                  <a:pt x="1127544" y="4746149"/>
                </a:lnTo>
                <a:close/>
                <a:moveTo>
                  <a:pt x="4602408" y="4797454"/>
                </a:moveTo>
                <a:cubicBezTo>
                  <a:pt x="4607020" y="4802065"/>
                  <a:pt x="4635266" y="4792842"/>
                  <a:pt x="4635266" y="4774396"/>
                </a:cubicBezTo>
                <a:cubicBezTo>
                  <a:pt x="4602408" y="4792842"/>
                  <a:pt x="4536116" y="4811865"/>
                  <a:pt x="4507870" y="4839535"/>
                </a:cubicBezTo>
                <a:cubicBezTo>
                  <a:pt x="4550527" y="4839535"/>
                  <a:pt x="4574162" y="4816477"/>
                  <a:pt x="4602408" y="4797454"/>
                </a:cubicBezTo>
                <a:lnTo>
                  <a:pt x="4602408" y="4797454"/>
                </a:lnTo>
                <a:close/>
                <a:moveTo>
                  <a:pt x="4611631" y="4834923"/>
                </a:moveTo>
                <a:cubicBezTo>
                  <a:pt x="4597220" y="4834923"/>
                  <a:pt x="4587997" y="4844146"/>
                  <a:pt x="4583385" y="4848758"/>
                </a:cubicBezTo>
                <a:cubicBezTo>
                  <a:pt x="4592608" y="4848758"/>
                  <a:pt x="4611631" y="4848758"/>
                  <a:pt x="4611631" y="4834923"/>
                </a:cubicBezTo>
                <a:lnTo>
                  <a:pt x="4611631" y="4834923"/>
                </a:lnTo>
                <a:close/>
                <a:moveTo>
                  <a:pt x="1155790" y="4863169"/>
                </a:moveTo>
                <a:cubicBezTo>
                  <a:pt x="1146567" y="4881616"/>
                  <a:pt x="1141379" y="4909862"/>
                  <a:pt x="1132156" y="4923697"/>
                </a:cubicBezTo>
                <a:cubicBezTo>
                  <a:pt x="1169625" y="4914474"/>
                  <a:pt x="1203059" y="4895451"/>
                  <a:pt x="1216894" y="4858558"/>
                </a:cubicBezTo>
                <a:cubicBezTo>
                  <a:pt x="1197871" y="4872393"/>
                  <a:pt x="1178848" y="4867781"/>
                  <a:pt x="1155790" y="4863169"/>
                </a:cubicBezTo>
                <a:lnTo>
                  <a:pt x="1155790" y="4863169"/>
                </a:lnTo>
                <a:close/>
                <a:moveTo>
                  <a:pt x="4343004" y="4886227"/>
                </a:moveTo>
                <a:cubicBezTo>
                  <a:pt x="4352227" y="4881616"/>
                  <a:pt x="4394885" y="4877004"/>
                  <a:pt x="4399496" y="4857981"/>
                </a:cubicBezTo>
                <a:cubicBezTo>
                  <a:pt x="4385661" y="4867781"/>
                  <a:pt x="4352227" y="4867781"/>
                  <a:pt x="4343004" y="4886227"/>
                </a:cubicBezTo>
                <a:lnTo>
                  <a:pt x="4343004" y="4886227"/>
                </a:lnTo>
                <a:close/>
                <a:moveTo>
                  <a:pt x="4366639" y="4923697"/>
                </a:moveTo>
                <a:cubicBezTo>
                  <a:pt x="4375862" y="4900639"/>
                  <a:pt x="4404108" y="4900639"/>
                  <a:pt x="4423131" y="4886227"/>
                </a:cubicBezTo>
                <a:cubicBezTo>
                  <a:pt x="4390273" y="4886227"/>
                  <a:pt x="4362027" y="4900062"/>
                  <a:pt x="4343004" y="4914474"/>
                </a:cubicBezTo>
                <a:cubicBezTo>
                  <a:pt x="4347615" y="4919085"/>
                  <a:pt x="4362027" y="4919085"/>
                  <a:pt x="4366639" y="4923697"/>
                </a:cubicBezTo>
                <a:lnTo>
                  <a:pt x="4366639" y="4923697"/>
                </a:lnTo>
                <a:close/>
                <a:moveTo>
                  <a:pt x="3621283" y="4900062"/>
                </a:moveTo>
                <a:cubicBezTo>
                  <a:pt x="3593037" y="4886227"/>
                  <a:pt x="3583814" y="4923121"/>
                  <a:pt x="3560179" y="4913897"/>
                </a:cubicBezTo>
                <a:cubicBezTo>
                  <a:pt x="3560179" y="4927732"/>
                  <a:pt x="3569402" y="4927732"/>
                  <a:pt x="3574591" y="4932344"/>
                </a:cubicBezTo>
                <a:cubicBezTo>
                  <a:pt x="3588426" y="4914474"/>
                  <a:pt x="3612060" y="4919085"/>
                  <a:pt x="3621283" y="4900062"/>
                </a:cubicBezTo>
                <a:lnTo>
                  <a:pt x="3621283" y="4900062"/>
                </a:lnTo>
                <a:close/>
                <a:moveTo>
                  <a:pt x="3385513" y="4909862"/>
                </a:moveTo>
                <a:cubicBezTo>
                  <a:pt x="3371102" y="4909862"/>
                  <a:pt x="3361879" y="4914474"/>
                  <a:pt x="3357268" y="4923697"/>
                </a:cubicBezTo>
                <a:cubicBezTo>
                  <a:pt x="3361879" y="4923697"/>
                  <a:pt x="3361879" y="4928309"/>
                  <a:pt x="3357268" y="4932920"/>
                </a:cubicBezTo>
                <a:cubicBezTo>
                  <a:pt x="3371679" y="4928309"/>
                  <a:pt x="3385513" y="4923697"/>
                  <a:pt x="3385513" y="4909862"/>
                </a:cubicBezTo>
                <a:lnTo>
                  <a:pt x="3385513" y="4909862"/>
                </a:lnTo>
                <a:close/>
                <a:moveTo>
                  <a:pt x="4272100" y="4961166"/>
                </a:moveTo>
                <a:cubicBezTo>
                  <a:pt x="4295734" y="4956555"/>
                  <a:pt x="4314758" y="4947332"/>
                  <a:pt x="4333204" y="4932920"/>
                </a:cubicBezTo>
                <a:cubicBezTo>
                  <a:pt x="4333204" y="4932920"/>
                  <a:pt x="4328593" y="4928309"/>
                  <a:pt x="4328593" y="4923697"/>
                </a:cubicBezTo>
                <a:cubicBezTo>
                  <a:pt x="4310146" y="4937532"/>
                  <a:pt x="4272100" y="4932920"/>
                  <a:pt x="4272100" y="4961166"/>
                </a:cubicBezTo>
                <a:lnTo>
                  <a:pt x="4272100" y="4961166"/>
                </a:lnTo>
                <a:close/>
                <a:moveTo>
                  <a:pt x="2471258" y="4956555"/>
                </a:moveTo>
                <a:cubicBezTo>
                  <a:pt x="2471258" y="4942720"/>
                  <a:pt x="2480481" y="4942720"/>
                  <a:pt x="2480481" y="4928309"/>
                </a:cubicBezTo>
                <a:cubicBezTo>
                  <a:pt x="2466069" y="4923697"/>
                  <a:pt x="2466069" y="4937532"/>
                  <a:pt x="2461458" y="4928309"/>
                </a:cubicBezTo>
                <a:cubicBezTo>
                  <a:pt x="2461458" y="4956555"/>
                  <a:pt x="2428600" y="4932920"/>
                  <a:pt x="2428600" y="4951367"/>
                </a:cubicBezTo>
                <a:cubicBezTo>
                  <a:pt x="2433212" y="4961166"/>
                  <a:pt x="2456846" y="4951943"/>
                  <a:pt x="2471258" y="4956555"/>
                </a:cubicBezTo>
                <a:lnTo>
                  <a:pt x="2471258" y="4956555"/>
                </a:lnTo>
                <a:close/>
                <a:moveTo>
                  <a:pt x="3197013" y="4979613"/>
                </a:moveTo>
                <a:cubicBezTo>
                  <a:pt x="3258117" y="4993448"/>
                  <a:pt x="3309998" y="4956555"/>
                  <a:pt x="3348044" y="4928309"/>
                </a:cubicBezTo>
                <a:cubicBezTo>
                  <a:pt x="3296163" y="4937532"/>
                  <a:pt x="3244282" y="4946755"/>
                  <a:pt x="3216037" y="4975001"/>
                </a:cubicBezTo>
                <a:cubicBezTo>
                  <a:pt x="3216037" y="4970390"/>
                  <a:pt x="3216037" y="4965778"/>
                  <a:pt x="3211425" y="4961166"/>
                </a:cubicBezTo>
                <a:cubicBezTo>
                  <a:pt x="3216037" y="4979613"/>
                  <a:pt x="3192401" y="4965778"/>
                  <a:pt x="3197013" y="4979613"/>
                </a:cubicBezTo>
                <a:lnTo>
                  <a:pt x="3197013" y="4979613"/>
                </a:lnTo>
                <a:close/>
                <a:moveTo>
                  <a:pt x="3522710" y="4942144"/>
                </a:moveTo>
                <a:cubicBezTo>
                  <a:pt x="3470829" y="4946755"/>
                  <a:pt x="3414336" y="4975001"/>
                  <a:pt x="3376290" y="4998060"/>
                </a:cubicBezTo>
                <a:cubicBezTo>
                  <a:pt x="3428171" y="5007283"/>
                  <a:pt x="3456418" y="4960590"/>
                  <a:pt x="3508298" y="4960590"/>
                </a:cubicBezTo>
                <a:cubicBezTo>
                  <a:pt x="3503687" y="4946755"/>
                  <a:pt x="3517522" y="4946755"/>
                  <a:pt x="3522710" y="4942144"/>
                </a:cubicBezTo>
                <a:lnTo>
                  <a:pt x="3522710" y="4942144"/>
                </a:lnTo>
                <a:close/>
                <a:moveTo>
                  <a:pt x="4852012" y="5044752"/>
                </a:moveTo>
                <a:cubicBezTo>
                  <a:pt x="4880259" y="5044752"/>
                  <a:pt x="4955774" y="5011895"/>
                  <a:pt x="4941363" y="4984225"/>
                </a:cubicBezTo>
                <a:cubicBezTo>
                  <a:pt x="4918305" y="5007859"/>
                  <a:pt x="4875647" y="5021694"/>
                  <a:pt x="4852012" y="5044752"/>
                </a:cubicBezTo>
                <a:lnTo>
                  <a:pt x="4852012" y="5044752"/>
                </a:lnTo>
                <a:close/>
                <a:moveTo>
                  <a:pt x="1895957" y="5026306"/>
                </a:moveTo>
                <a:cubicBezTo>
                  <a:pt x="1895957" y="5035529"/>
                  <a:pt x="1881546" y="5030918"/>
                  <a:pt x="1881546" y="5035529"/>
                </a:cubicBezTo>
                <a:cubicBezTo>
                  <a:pt x="1895957" y="5030918"/>
                  <a:pt x="1881546" y="5049364"/>
                  <a:pt x="1895957" y="5049364"/>
                </a:cubicBezTo>
                <a:cubicBezTo>
                  <a:pt x="1900568" y="5044752"/>
                  <a:pt x="1909791" y="5030918"/>
                  <a:pt x="1895957" y="5026306"/>
                </a:cubicBezTo>
                <a:lnTo>
                  <a:pt x="1895957" y="5026306"/>
                </a:lnTo>
                <a:close/>
                <a:moveTo>
                  <a:pt x="3348044" y="5044752"/>
                </a:moveTo>
                <a:cubicBezTo>
                  <a:pt x="3338821" y="5053976"/>
                  <a:pt x="3310574" y="5049364"/>
                  <a:pt x="3310574" y="5067810"/>
                </a:cubicBezTo>
                <a:cubicBezTo>
                  <a:pt x="3319798" y="5072422"/>
                  <a:pt x="3334210" y="5072422"/>
                  <a:pt x="3353232" y="5072422"/>
                </a:cubicBezTo>
                <a:cubicBezTo>
                  <a:pt x="3357268" y="5063775"/>
                  <a:pt x="3362455" y="5049940"/>
                  <a:pt x="3348044" y="5044752"/>
                </a:cubicBezTo>
                <a:lnTo>
                  <a:pt x="3348044" y="5044752"/>
                </a:lnTo>
                <a:close/>
                <a:moveTo>
                  <a:pt x="3348044" y="5086834"/>
                </a:moveTo>
                <a:cubicBezTo>
                  <a:pt x="3357268" y="5091445"/>
                  <a:pt x="3371679" y="5082222"/>
                  <a:pt x="3367067" y="5096057"/>
                </a:cubicBezTo>
                <a:cubicBezTo>
                  <a:pt x="3343433" y="5100668"/>
                  <a:pt x="3343433" y="5105280"/>
                  <a:pt x="3343433" y="5124303"/>
                </a:cubicBezTo>
                <a:cubicBezTo>
                  <a:pt x="3352656" y="5124303"/>
                  <a:pt x="3362455" y="5124303"/>
                  <a:pt x="3367067" y="5133526"/>
                </a:cubicBezTo>
                <a:cubicBezTo>
                  <a:pt x="3352656" y="5138138"/>
                  <a:pt x="3348044" y="5133526"/>
                  <a:pt x="3348044" y="5142749"/>
                </a:cubicBezTo>
                <a:cubicBezTo>
                  <a:pt x="3371679" y="5142749"/>
                  <a:pt x="3385513" y="5128915"/>
                  <a:pt x="3399925" y="5119691"/>
                </a:cubicBezTo>
                <a:cubicBezTo>
                  <a:pt x="3385513" y="5115080"/>
                  <a:pt x="3376290" y="5133526"/>
                  <a:pt x="3367067" y="5119691"/>
                </a:cubicBezTo>
                <a:cubicBezTo>
                  <a:pt x="3381479" y="5115080"/>
                  <a:pt x="3404537" y="5096633"/>
                  <a:pt x="3418948" y="5105857"/>
                </a:cubicBezTo>
                <a:cubicBezTo>
                  <a:pt x="3418948" y="5115080"/>
                  <a:pt x="3404537" y="5110468"/>
                  <a:pt x="3404537" y="5119691"/>
                </a:cubicBezTo>
                <a:cubicBezTo>
                  <a:pt x="3418948" y="5128915"/>
                  <a:pt x="3437394" y="5119691"/>
                  <a:pt x="3447194" y="5110468"/>
                </a:cubicBezTo>
                <a:cubicBezTo>
                  <a:pt x="3432783" y="5110468"/>
                  <a:pt x="3423560" y="5096633"/>
                  <a:pt x="3432783" y="5087410"/>
                </a:cubicBezTo>
                <a:cubicBezTo>
                  <a:pt x="3423560" y="5087410"/>
                  <a:pt x="3413760" y="5092022"/>
                  <a:pt x="3413760" y="5082798"/>
                </a:cubicBezTo>
                <a:cubicBezTo>
                  <a:pt x="3413760" y="5073575"/>
                  <a:pt x="3428171" y="5078187"/>
                  <a:pt x="3428171" y="5073575"/>
                </a:cubicBezTo>
                <a:cubicBezTo>
                  <a:pt x="3418948" y="5064352"/>
                  <a:pt x="3409149" y="5055129"/>
                  <a:pt x="3399925" y="5050517"/>
                </a:cubicBezTo>
                <a:cubicBezTo>
                  <a:pt x="3395314" y="5077610"/>
                  <a:pt x="3357268" y="5063775"/>
                  <a:pt x="3348044" y="5086834"/>
                </a:cubicBezTo>
                <a:lnTo>
                  <a:pt x="3348044" y="5086834"/>
                </a:lnTo>
                <a:close/>
                <a:moveTo>
                  <a:pt x="4427743" y="5110468"/>
                </a:moveTo>
                <a:cubicBezTo>
                  <a:pt x="4394885" y="5128915"/>
                  <a:pt x="4356838" y="5143326"/>
                  <a:pt x="4323981" y="5161773"/>
                </a:cubicBezTo>
                <a:cubicBezTo>
                  <a:pt x="4375862" y="5161773"/>
                  <a:pt x="4399496" y="5124303"/>
                  <a:pt x="4432354" y="5124303"/>
                </a:cubicBezTo>
                <a:cubicBezTo>
                  <a:pt x="4432354" y="5119691"/>
                  <a:pt x="4436966" y="5110468"/>
                  <a:pt x="4427743" y="5110468"/>
                </a:cubicBezTo>
                <a:lnTo>
                  <a:pt x="4427743" y="5110468"/>
                </a:lnTo>
                <a:close/>
                <a:moveTo>
                  <a:pt x="2947408" y="5138138"/>
                </a:moveTo>
                <a:cubicBezTo>
                  <a:pt x="2966432" y="5133526"/>
                  <a:pt x="2990066" y="5133526"/>
                  <a:pt x="2994678" y="5119691"/>
                </a:cubicBezTo>
                <a:cubicBezTo>
                  <a:pt x="2975655" y="5124303"/>
                  <a:pt x="2961244" y="5124303"/>
                  <a:pt x="2947408" y="5138138"/>
                </a:cubicBezTo>
                <a:lnTo>
                  <a:pt x="2947408" y="5138138"/>
                </a:lnTo>
                <a:close/>
                <a:moveTo>
                  <a:pt x="3216037" y="5180219"/>
                </a:moveTo>
                <a:cubicBezTo>
                  <a:pt x="3230448" y="5180219"/>
                  <a:pt x="3277141" y="5180219"/>
                  <a:pt x="3286940" y="5161773"/>
                </a:cubicBezTo>
                <a:cubicBezTo>
                  <a:pt x="3267917" y="5157161"/>
                  <a:pt x="3263306" y="5161773"/>
                  <a:pt x="3244282" y="5161773"/>
                </a:cubicBezTo>
                <a:cubicBezTo>
                  <a:pt x="3225260" y="5147938"/>
                  <a:pt x="3248894" y="5147938"/>
                  <a:pt x="3248894" y="5138714"/>
                </a:cubicBezTo>
                <a:cubicBezTo>
                  <a:pt x="3216037" y="5138714"/>
                  <a:pt x="3239671" y="5152549"/>
                  <a:pt x="3216037" y="5161773"/>
                </a:cubicBezTo>
                <a:cubicBezTo>
                  <a:pt x="3235059" y="5170996"/>
                  <a:pt x="3220648" y="5170996"/>
                  <a:pt x="3216037" y="5180219"/>
                </a:cubicBezTo>
                <a:lnTo>
                  <a:pt x="3216037" y="5180219"/>
                </a:lnTo>
                <a:close/>
                <a:moveTo>
                  <a:pt x="2645347" y="5147938"/>
                </a:moveTo>
                <a:cubicBezTo>
                  <a:pt x="2630936" y="5157161"/>
                  <a:pt x="2593466" y="5138714"/>
                  <a:pt x="2579055" y="5157161"/>
                </a:cubicBezTo>
                <a:cubicBezTo>
                  <a:pt x="2598078" y="5166384"/>
                  <a:pt x="2640735" y="5166384"/>
                  <a:pt x="2645347" y="5147938"/>
                </a:cubicBezTo>
                <a:lnTo>
                  <a:pt x="2645347" y="5147938"/>
                </a:lnTo>
                <a:close/>
                <a:moveTo>
                  <a:pt x="4102622" y="5161773"/>
                </a:moveTo>
                <a:cubicBezTo>
                  <a:pt x="4088211" y="5161773"/>
                  <a:pt x="4083600" y="5170996"/>
                  <a:pt x="4069765" y="5170996"/>
                </a:cubicBezTo>
                <a:cubicBezTo>
                  <a:pt x="4078988" y="5189442"/>
                  <a:pt x="4069765" y="5194054"/>
                  <a:pt x="4065153" y="5203854"/>
                </a:cubicBezTo>
                <a:cubicBezTo>
                  <a:pt x="4107234" y="5203854"/>
                  <a:pt x="4098011" y="5194630"/>
                  <a:pt x="4102622" y="5161773"/>
                </a:cubicBezTo>
                <a:lnTo>
                  <a:pt x="4102622" y="5161773"/>
                </a:lnTo>
                <a:close/>
                <a:moveTo>
                  <a:pt x="3814972" y="5199242"/>
                </a:moveTo>
                <a:cubicBezTo>
                  <a:pt x="3800560" y="5199242"/>
                  <a:pt x="3782114" y="5194630"/>
                  <a:pt x="3777502" y="5208465"/>
                </a:cubicBezTo>
                <a:cubicBezTo>
                  <a:pt x="3791337" y="5208465"/>
                  <a:pt x="3805172" y="5203854"/>
                  <a:pt x="3814972" y="5199242"/>
                </a:cubicBezTo>
                <a:lnTo>
                  <a:pt x="3814972" y="5199242"/>
                </a:lnTo>
                <a:close/>
                <a:moveTo>
                  <a:pt x="3499075" y="5311074"/>
                </a:moveTo>
                <a:cubicBezTo>
                  <a:pt x="3518098" y="5306462"/>
                  <a:pt x="3527322" y="5292627"/>
                  <a:pt x="3531933" y="5273604"/>
                </a:cubicBezTo>
                <a:cubicBezTo>
                  <a:pt x="3512910" y="5287440"/>
                  <a:pt x="3503687" y="5287440"/>
                  <a:pt x="3499075" y="5311074"/>
                </a:cubicBezTo>
                <a:lnTo>
                  <a:pt x="3499075" y="5311074"/>
                </a:lnTo>
                <a:close/>
                <a:moveTo>
                  <a:pt x="2692616" y="5278216"/>
                </a:moveTo>
                <a:cubicBezTo>
                  <a:pt x="2678205" y="5292051"/>
                  <a:pt x="2649958" y="5296663"/>
                  <a:pt x="2636123" y="5311074"/>
                </a:cubicBezTo>
                <a:cubicBezTo>
                  <a:pt x="2659759" y="5320297"/>
                  <a:pt x="2683393" y="5297239"/>
                  <a:pt x="2692616" y="5278216"/>
                </a:cubicBezTo>
                <a:lnTo>
                  <a:pt x="2692616" y="5278216"/>
                </a:lnTo>
                <a:close/>
                <a:moveTo>
                  <a:pt x="2881116" y="5320297"/>
                </a:moveTo>
                <a:cubicBezTo>
                  <a:pt x="2871893" y="5301851"/>
                  <a:pt x="2843647" y="5315686"/>
                  <a:pt x="2838459" y="5324909"/>
                </a:cubicBezTo>
                <a:cubicBezTo>
                  <a:pt x="2857482" y="5324909"/>
                  <a:pt x="2876505" y="5329521"/>
                  <a:pt x="2881116" y="5320297"/>
                </a:cubicBezTo>
                <a:lnTo>
                  <a:pt x="2881116" y="5320297"/>
                </a:lnTo>
                <a:close/>
                <a:moveTo>
                  <a:pt x="2989490" y="5343932"/>
                </a:moveTo>
                <a:cubicBezTo>
                  <a:pt x="3008513" y="5348543"/>
                  <a:pt x="3036759" y="5330097"/>
                  <a:pt x="3060394" y="5325485"/>
                </a:cubicBezTo>
                <a:cubicBezTo>
                  <a:pt x="3036759" y="5324909"/>
                  <a:pt x="3003901" y="5324909"/>
                  <a:pt x="2989490" y="5343932"/>
                </a:cubicBezTo>
                <a:lnTo>
                  <a:pt x="2989490" y="5343932"/>
                </a:lnTo>
                <a:close/>
                <a:moveTo>
                  <a:pt x="3277141" y="5362379"/>
                </a:moveTo>
                <a:cubicBezTo>
                  <a:pt x="3248894" y="5353155"/>
                  <a:pt x="3234483" y="5380825"/>
                  <a:pt x="3210848" y="5385437"/>
                </a:cubicBezTo>
                <a:cubicBezTo>
                  <a:pt x="3210848" y="5385437"/>
                  <a:pt x="3206236" y="5376213"/>
                  <a:pt x="3196437" y="5380825"/>
                </a:cubicBezTo>
                <a:cubicBezTo>
                  <a:pt x="3177414" y="5380825"/>
                  <a:pt x="3153779" y="5409071"/>
                  <a:pt x="3120922" y="5403883"/>
                </a:cubicBezTo>
                <a:cubicBezTo>
                  <a:pt x="3144556" y="5432129"/>
                  <a:pt x="3191825" y="5403883"/>
                  <a:pt x="3233907" y="5390048"/>
                </a:cubicBezTo>
                <a:cubicBezTo>
                  <a:pt x="3266764" y="5380825"/>
                  <a:pt x="3304810" y="5376213"/>
                  <a:pt x="3337668" y="5366990"/>
                </a:cubicBezTo>
                <a:cubicBezTo>
                  <a:pt x="3329021" y="5339320"/>
                  <a:pt x="3286940" y="5339320"/>
                  <a:pt x="3277141" y="5362379"/>
                </a:cubicBezTo>
                <a:lnTo>
                  <a:pt x="3277141" y="5362379"/>
                </a:lnTo>
                <a:close/>
                <a:moveTo>
                  <a:pt x="2626900" y="5409071"/>
                </a:moveTo>
                <a:cubicBezTo>
                  <a:pt x="2626900" y="5427518"/>
                  <a:pt x="2631512" y="5432129"/>
                  <a:pt x="2636123" y="5446541"/>
                </a:cubicBezTo>
                <a:cubicBezTo>
                  <a:pt x="2692616" y="5441929"/>
                  <a:pt x="2720863" y="5428094"/>
                  <a:pt x="2744497" y="5381401"/>
                </a:cubicBezTo>
                <a:cubicBezTo>
                  <a:pt x="2697228" y="5362379"/>
                  <a:pt x="2668982" y="5404460"/>
                  <a:pt x="2626900" y="5409071"/>
                </a:cubicBezTo>
                <a:lnTo>
                  <a:pt x="2626900" y="5409071"/>
                </a:lnTo>
                <a:close/>
                <a:moveTo>
                  <a:pt x="2852871" y="5385437"/>
                </a:moveTo>
                <a:cubicBezTo>
                  <a:pt x="2862094" y="5394660"/>
                  <a:pt x="2895528" y="5390048"/>
                  <a:pt x="2900140" y="5380825"/>
                </a:cubicBezTo>
                <a:cubicBezTo>
                  <a:pt x="2885728" y="5385437"/>
                  <a:pt x="2852871" y="5371602"/>
                  <a:pt x="2852871" y="5385437"/>
                </a:cubicBezTo>
                <a:lnTo>
                  <a:pt x="2852871" y="5385437"/>
                </a:lnTo>
                <a:close/>
                <a:moveTo>
                  <a:pt x="2857482" y="5427518"/>
                </a:moveTo>
                <a:cubicBezTo>
                  <a:pt x="2857482" y="5418295"/>
                  <a:pt x="2848259" y="5413683"/>
                  <a:pt x="2852871" y="5399271"/>
                </a:cubicBezTo>
                <a:cubicBezTo>
                  <a:pt x="2833847" y="5403883"/>
                  <a:pt x="2838459" y="5390048"/>
                  <a:pt x="2824624" y="5390048"/>
                </a:cubicBezTo>
                <a:cubicBezTo>
                  <a:pt x="2824624" y="5399271"/>
                  <a:pt x="2824624" y="5399271"/>
                  <a:pt x="2824624" y="5399271"/>
                </a:cubicBezTo>
                <a:cubicBezTo>
                  <a:pt x="2820012" y="5399271"/>
                  <a:pt x="2820012" y="5399271"/>
                  <a:pt x="2820012" y="5403883"/>
                </a:cubicBezTo>
                <a:cubicBezTo>
                  <a:pt x="2834424" y="5403883"/>
                  <a:pt x="2848259" y="5403883"/>
                  <a:pt x="2848259" y="5417718"/>
                </a:cubicBezTo>
                <a:cubicBezTo>
                  <a:pt x="2833847" y="5417718"/>
                  <a:pt x="2820012" y="5422329"/>
                  <a:pt x="2805601" y="5431553"/>
                </a:cubicBezTo>
                <a:cubicBezTo>
                  <a:pt x="2824624" y="5446541"/>
                  <a:pt x="2839036" y="5427518"/>
                  <a:pt x="2857482" y="5427518"/>
                </a:cubicBezTo>
                <a:lnTo>
                  <a:pt x="2857482" y="5427518"/>
                </a:lnTo>
                <a:close/>
                <a:moveTo>
                  <a:pt x="3824195" y="5539926"/>
                </a:moveTo>
                <a:cubicBezTo>
                  <a:pt x="3871464" y="5526091"/>
                  <a:pt x="3946980" y="5497845"/>
                  <a:pt x="3993672" y="5470175"/>
                </a:cubicBezTo>
                <a:cubicBezTo>
                  <a:pt x="3951015" y="5474787"/>
                  <a:pt x="3913546" y="5498421"/>
                  <a:pt x="3876076" y="5512257"/>
                </a:cubicBezTo>
                <a:cubicBezTo>
                  <a:pt x="3862241" y="5516292"/>
                  <a:pt x="3824195" y="5511680"/>
                  <a:pt x="3824195" y="5539926"/>
                </a:cubicBezTo>
                <a:lnTo>
                  <a:pt x="3824195" y="5539926"/>
                </a:lnTo>
                <a:close/>
                <a:moveTo>
                  <a:pt x="2683393" y="5478822"/>
                </a:moveTo>
                <a:cubicBezTo>
                  <a:pt x="2674170" y="5483434"/>
                  <a:pt x="2655147" y="5483434"/>
                  <a:pt x="2655147" y="5497268"/>
                </a:cubicBezTo>
                <a:cubicBezTo>
                  <a:pt x="2669558" y="5492657"/>
                  <a:pt x="2707028" y="5506492"/>
                  <a:pt x="2721439" y="5492657"/>
                </a:cubicBezTo>
                <a:cubicBezTo>
                  <a:pt x="2707028" y="5488622"/>
                  <a:pt x="2678781" y="5502457"/>
                  <a:pt x="2683393" y="5478822"/>
                </a:cubicBezTo>
                <a:lnTo>
                  <a:pt x="2683393" y="5478822"/>
                </a:lnTo>
                <a:close/>
                <a:moveTo>
                  <a:pt x="2810789" y="5511680"/>
                </a:moveTo>
                <a:cubicBezTo>
                  <a:pt x="2820012" y="5511680"/>
                  <a:pt x="2825201" y="5516292"/>
                  <a:pt x="2825201" y="5525515"/>
                </a:cubicBezTo>
                <a:cubicBezTo>
                  <a:pt x="2848835" y="5525515"/>
                  <a:pt x="2872469" y="5525515"/>
                  <a:pt x="2886305" y="5511680"/>
                </a:cubicBezTo>
                <a:cubicBezTo>
                  <a:pt x="2857482" y="5511680"/>
                  <a:pt x="2839036" y="5507068"/>
                  <a:pt x="2810789" y="5511680"/>
                </a:cubicBezTo>
                <a:lnTo>
                  <a:pt x="2810789" y="5511680"/>
                </a:lnTo>
                <a:close/>
                <a:moveTo>
                  <a:pt x="4984021" y="578388"/>
                </a:moveTo>
                <a:cubicBezTo>
                  <a:pt x="5031289" y="559941"/>
                  <a:pt x="5054925" y="540918"/>
                  <a:pt x="5101617" y="517860"/>
                </a:cubicBezTo>
                <a:cubicBezTo>
                  <a:pt x="5106228" y="540918"/>
                  <a:pt x="5077983" y="564553"/>
                  <a:pt x="5097005" y="569164"/>
                </a:cubicBezTo>
                <a:cubicBezTo>
                  <a:pt x="5120640" y="546106"/>
                  <a:pt x="5163298" y="540918"/>
                  <a:pt x="5196156" y="508637"/>
                </a:cubicBezTo>
                <a:cubicBezTo>
                  <a:pt x="5196156" y="517860"/>
                  <a:pt x="5200767" y="513248"/>
                  <a:pt x="5200767" y="517860"/>
                </a:cubicBezTo>
                <a:cubicBezTo>
                  <a:pt x="5205379" y="573776"/>
                  <a:pt x="5129864" y="555330"/>
                  <a:pt x="5116029" y="597411"/>
                </a:cubicBezTo>
                <a:cubicBezTo>
                  <a:pt x="5120640" y="602022"/>
                  <a:pt x="5135051" y="602022"/>
                  <a:pt x="5135051" y="615857"/>
                </a:cubicBezTo>
                <a:cubicBezTo>
                  <a:pt x="5201343" y="602022"/>
                  <a:pt x="5243425" y="597411"/>
                  <a:pt x="5304529" y="578388"/>
                </a:cubicBezTo>
                <a:cubicBezTo>
                  <a:pt x="5351798" y="662550"/>
                  <a:pt x="5186932" y="625080"/>
                  <a:pt x="5209990" y="694831"/>
                </a:cubicBezTo>
                <a:cubicBezTo>
                  <a:pt x="5224402" y="704055"/>
                  <a:pt x="5229013" y="690220"/>
                  <a:pt x="5238237" y="699443"/>
                </a:cubicBezTo>
                <a:cubicBezTo>
                  <a:pt x="5214602" y="699443"/>
                  <a:pt x="5229013" y="717890"/>
                  <a:pt x="5238237" y="722501"/>
                </a:cubicBezTo>
                <a:cubicBezTo>
                  <a:pt x="5223825" y="736336"/>
                  <a:pt x="5181745" y="740948"/>
                  <a:pt x="5186356" y="755359"/>
                </a:cubicBezTo>
                <a:cubicBezTo>
                  <a:pt x="5205379" y="746136"/>
                  <a:pt x="5233625" y="732301"/>
                  <a:pt x="5257260" y="736913"/>
                </a:cubicBezTo>
                <a:cubicBezTo>
                  <a:pt x="5257260" y="718466"/>
                  <a:pt x="5271671" y="718466"/>
                  <a:pt x="5271671" y="704055"/>
                </a:cubicBezTo>
                <a:cubicBezTo>
                  <a:pt x="5262448" y="704055"/>
                  <a:pt x="5257260" y="699443"/>
                  <a:pt x="5257260" y="685608"/>
                </a:cubicBezTo>
                <a:cubicBezTo>
                  <a:pt x="5271671" y="676385"/>
                  <a:pt x="5276282" y="657362"/>
                  <a:pt x="5294729" y="648139"/>
                </a:cubicBezTo>
                <a:cubicBezTo>
                  <a:pt x="5313752" y="648139"/>
                  <a:pt x="5322976" y="666585"/>
                  <a:pt x="5322976" y="685608"/>
                </a:cubicBezTo>
                <a:cubicBezTo>
                  <a:pt x="5389268" y="699443"/>
                  <a:pt x="5530499" y="699443"/>
                  <a:pt x="5563357" y="634304"/>
                </a:cubicBezTo>
                <a:cubicBezTo>
                  <a:pt x="5572580" y="638915"/>
                  <a:pt x="5582380" y="638915"/>
                  <a:pt x="5582380" y="648139"/>
                </a:cubicBezTo>
                <a:cubicBezTo>
                  <a:pt x="5582380" y="685608"/>
                  <a:pt x="5554134" y="708666"/>
                  <a:pt x="5586991" y="727689"/>
                </a:cubicBezTo>
                <a:cubicBezTo>
                  <a:pt x="5582380" y="741524"/>
                  <a:pt x="5567969" y="741524"/>
                  <a:pt x="5558745" y="746136"/>
                </a:cubicBezTo>
                <a:cubicBezTo>
                  <a:pt x="5606014" y="811275"/>
                  <a:pt x="5525887" y="848745"/>
                  <a:pt x="5502253" y="886214"/>
                </a:cubicBezTo>
                <a:cubicBezTo>
                  <a:pt x="5554134" y="886214"/>
                  <a:pt x="5606014" y="872379"/>
                  <a:pt x="5634261" y="853356"/>
                </a:cubicBezTo>
                <a:cubicBezTo>
                  <a:pt x="5615238" y="830298"/>
                  <a:pt x="5638872" y="792829"/>
                  <a:pt x="5662506" y="788217"/>
                </a:cubicBezTo>
                <a:cubicBezTo>
                  <a:pt x="5662506" y="792829"/>
                  <a:pt x="5667118" y="797440"/>
                  <a:pt x="5662506" y="806663"/>
                </a:cubicBezTo>
                <a:cubicBezTo>
                  <a:pt x="5681530" y="797440"/>
                  <a:pt x="5695365" y="783605"/>
                  <a:pt x="5718999" y="783605"/>
                </a:cubicBezTo>
                <a:cubicBezTo>
                  <a:pt x="5718999" y="774382"/>
                  <a:pt x="5714387" y="769770"/>
                  <a:pt x="5723611" y="760547"/>
                </a:cubicBezTo>
                <a:cubicBezTo>
                  <a:pt x="5738023" y="760547"/>
                  <a:pt x="5723611" y="783605"/>
                  <a:pt x="5732834" y="778994"/>
                </a:cubicBezTo>
                <a:cubicBezTo>
                  <a:pt x="5742057" y="769770"/>
                  <a:pt x="5756469" y="769770"/>
                  <a:pt x="5756469" y="750747"/>
                </a:cubicBezTo>
                <a:cubicBezTo>
                  <a:pt x="5732834" y="764582"/>
                  <a:pt x="5723611" y="746136"/>
                  <a:pt x="5713811" y="732301"/>
                </a:cubicBezTo>
                <a:cubicBezTo>
                  <a:pt x="5723034" y="723078"/>
                  <a:pt x="5742057" y="727689"/>
                  <a:pt x="5751281" y="718466"/>
                </a:cubicBezTo>
                <a:cubicBezTo>
                  <a:pt x="5736869" y="680996"/>
                  <a:pt x="5765692" y="643527"/>
                  <a:pt x="5765692" y="611246"/>
                </a:cubicBezTo>
                <a:cubicBezTo>
                  <a:pt x="5793938" y="597411"/>
                  <a:pt x="5812962" y="564553"/>
                  <a:pt x="5826796" y="536307"/>
                </a:cubicBezTo>
                <a:cubicBezTo>
                  <a:pt x="5789326" y="550141"/>
                  <a:pt x="5732258" y="620469"/>
                  <a:pt x="5694788" y="564553"/>
                </a:cubicBezTo>
                <a:cubicBezTo>
                  <a:pt x="5709200" y="508637"/>
                  <a:pt x="5779527" y="471167"/>
                  <a:pt x="5798550" y="419863"/>
                </a:cubicBezTo>
                <a:cubicBezTo>
                  <a:pt x="5774915" y="429086"/>
                  <a:pt x="5755892" y="448109"/>
                  <a:pt x="5723034" y="442921"/>
                </a:cubicBezTo>
                <a:cubicBezTo>
                  <a:pt x="5727646" y="424474"/>
                  <a:pt x="5708623" y="405452"/>
                  <a:pt x="5704012" y="382393"/>
                </a:cubicBezTo>
                <a:cubicBezTo>
                  <a:pt x="5708623" y="359335"/>
                  <a:pt x="5727646" y="344924"/>
                  <a:pt x="5746669" y="331089"/>
                </a:cubicBezTo>
                <a:cubicBezTo>
                  <a:pt x="5685565" y="349535"/>
                  <a:pt x="5638296" y="391617"/>
                  <a:pt x="5572004" y="382393"/>
                </a:cubicBezTo>
                <a:cubicBezTo>
                  <a:pt x="5572004" y="368558"/>
                  <a:pt x="5581227" y="363947"/>
                  <a:pt x="5591027" y="363947"/>
                </a:cubicBezTo>
                <a:cubicBezTo>
                  <a:pt x="5595638" y="363947"/>
                  <a:pt x="5595638" y="377782"/>
                  <a:pt x="5610049" y="373170"/>
                </a:cubicBezTo>
                <a:cubicBezTo>
                  <a:pt x="5619272" y="368558"/>
                  <a:pt x="5614661" y="354724"/>
                  <a:pt x="5624461" y="350112"/>
                </a:cubicBezTo>
                <a:cubicBezTo>
                  <a:pt x="5643484" y="350112"/>
                  <a:pt x="5652707" y="336277"/>
                  <a:pt x="5667118" y="321866"/>
                </a:cubicBezTo>
                <a:cubicBezTo>
                  <a:pt x="5695365" y="312642"/>
                  <a:pt x="5723611" y="308031"/>
                  <a:pt x="5718999" y="270561"/>
                </a:cubicBezTo>
                <a:cubicBezTo>
                  <a:pt x="5709776" y="261338"/>
                  <a:pt x="5709776" y="275173"/>
                  <a:pt x="5695365" y="270561"/>
                </a:cubicBezTo>
                <a:cubicBezTo>
                  <a:pt x="5699976" y="261338"/>
                  <a:pt x="5690753" y="261338"/>
                  <a:pt x="5690753" y="252115"/>
                </a:cubicBezTo>
                <a:cubicBezTo>
                  <a:pt x="5709776" y="233668"/>
                  <a:pt x="5733411" y="214645"/>
                  <a:pt x="5751857" y="196199"/>
                </a:cubicBezTo>
                <a:cubicBezTo>
                  <a:pt x="5709200" y="196199"/>
                  <a:pt x="5690753" y="219257"/>
                  <a:pt x="5643484" y="214645"/>
                </a:cubicBezTo>
                <a:cubicBezTo>
                  <a:pt x="5662506" y="186399"/>
                  <a:pt x="5690753" y="167953"/>
                  <a:pt x="5709776" y="139706"/>
                </a:cubicBezTo>
                <a:cubicBezTo>
                  <a:pt x="5676918" y="139706"/>
                  <a:pt x="5643484" y="177176"/>
                  <a:pt x="5615238" y="153541"/>
                </a:cubicBezTo>
                <a:cubicBezTo>
                  <a:pt x="5596214" y="120683"/>
                  <a:pt x="5638872" y="106848"/>
                  <a:pt x="5634261" y="93014"/>
                </a:cubicBezTo>
                <a:cubicBezTo>
                  <a:pt x="5634261" y="102237"/>
                  <a:pt x="5610626" y="102237"/>
                  <a:pt x="5615238" y="93014"/>
                </a:cubicBezTo>
                <a:cubicBezTo>
                  <a:pt x="5615238" y="79179"/>
                  <a:pt x="5615238" y="79179"/>
                  <a:pt x="5624461" y="64767"/>
                </a:cubicBezTo>
                <a:cubicBezTo>
                  <a:pt x="5600826" y="69379"/>
                  <a:pt x="5596214" y="55544"/>
                  <a:pt x="5586991" y="46321"/>
                </a:cubicBezTo>
                <a:cubicBezTo>
                  <a:pt x="5591603" y="27874"/>
                  <a:pt x="5619849" y="32486"/>
                  <a:pt x="5615238" y="8851"/>
                </a:cubicBezTo>
                <a:cubicBezTo>
                  <a:pt x="5511476" y="-33230"/>
                  <a:pt x="5459595" y="88402"/>
                  <a:pt x="5365056" y="88402"/>
                </a:cubicBezTo>
                <a:cubicBezTo>
                  <a:pt x="5365056" y="106848"/>
                  <a:pt x="5360445" y="121260"/>
                  <a:pt x="5350645" y="139706"/>
                </a:cubicBezTo>
                <a:cubicBezTo>
                  <a:pt x="5369668" y="139706"/>
                  <a:pt x="5393303" y="111460"/>
                  <a:pt x="5402526" y="135095"/>
                </a:cubicBezTo>
                <a:cubicBezTo>
                  <a:pt x="5346034" y="204846"/>
                  <a:pt x="5227861" y="204846"/>
                  <a:pt x="5152345" y="261338"/>
                </a:cubicBezTo>
                <a:cubicBezTo>
                  <a:pt x="5166756" y="256726"/>
                  <a:pt x="5161569" y="265950"/>
                  <a:pt x="5156957" y="270561"/>
                </a:cubicBezTo>
                <a:cubicBezTo>
                  <a:pt x="5175980" y="275173"/>
                  <a:pt x="5189814" y="284396"/>
                  <a:pt x="5199614" y="293619"/>
                </a:cubicBezTo>
                <a:cubicBezTo>
                  <a:pt x="5204226" y="312066"/>
                  <a:pt x="5185203" y="312066"/>
                  <a:pt x="5190391" y="331089"/>
                </a:cubicBezTo>
                <a:cubicBezTo>
                  <a:pt x="5223249" y="387005"/>
                  <a:pt x="5218637" y="461944"/>
                  <a:pt x="5157533" y="489614"/>
                </a:cubicBezTo>
                <a:cubicBezTo>
                  <a:pt x="5138510" y="471167"/>
                  <a:pt x="5101041" y="489614"/>
                  <a:pt x="5086630" y="475779"/>
                </a:cubicBezTo>
                <a:cubicBezTo>
                  <a:pt x="5091241" y="461944"/>
                  <a:pt x="5101041" y="457332"/>
                  <a:pt x="5110264" y="452721"/>
                </a:cubicBezTo>
                <a:cubicBezTo>
                  <a:pt x="5114875" y="461944"/>
                  <a:pt x="5119487" y="461944"/>
                  <a:pt x="5114875" y="471167"/>
                </a:cubicBezTo>
                <a:cubicBezTo>
                  <a:pt x="5157533" y="461944"/>
                  <a:pt x="5181167" y="410640"/>
                  <a:pt x="5175980" y="368558"/>
                </a:cubicBezTo>
                <a:cubicBezTo>
                  <a:pt x="5166756" y="363947"/>
                  <a:pt x="5156957" y="377782"/>
                  <a:pt x="5152345" y="368558"/>
                </a:cubicBezTo>
                <a:cubicBezTo>
                  <a:pt x="5161569" y="354724"/>
                  <a:pt x="5156957" y="354724"/>
                  <a:pt x="5152345" y="335701"/>
                </a:cubicBezTo>
                <a:cubicBezTo>
                  <a:pt x="5105076" y="335701"/>
                  <a:pt x="5091241" y="368558"/>
                  <a:pt x="5062994" y="387005"/>
                </a:cubicBezTo>
                <a:cubicBezTo>
                  <a:pt x="5072218" y="415251"/>
                  <a:pt x="5082018" y="447533"/>
                  <a:pt x="5062994" y="471167"/>
                </a:cubicBezTo>
                <a:cubicBezTo>
                  <a:pt x="5020337" y="485002"/>
                  <a:pt x="5001890" y="527083"/>
                  <a:pt x="4973644" y="559941"/>
                </a:cubicBezTo>
                <a:cubicBezTo>
                  <a:pt x="4984021" y="559941"/>
                  <a:pt x="4974797" y="578388"/>
                  <a:pt x="4984021" y="578388"/>
                </a:cubicBezTo>
                <a:lnTo>
                  <a:pt x="4984021" y="578388"/>
                </a:lnTo>
                <a:close/>
                <a:moveTo>
                  <a:pt x="5743210" y="60156"/>
                </a:moveTo>
                <a:cubicBezTo>
                  <a:pt x="5714964" y="64767"/>
                  <a:pt x="5672307" y="78602"/>
                  <a:pt x="5663084" y="88402"/>
                </a:cubicBezTo>
                <a:cubicBezTo>
                  <a:pt x="5695941" y="83790"/>
                  <a:pt x="5724187" y="83790"/>
                  <a:pt x="5743210" y="60156"/>
                </a:cubicBezTo>
                <a:lnTo>
                  <a:pt x="5743210" y="60156"/>
                </a:lnTo>
                <a:close/>
                <a:moveTo>
                  <a:pt x="5842361" y="167953"/>
                </a:moveTo>
                <a:cubicBezTo>
                  <a:pt x="5842361" y="172564"/>
                  <a:pt x="5833137" y="172564"/>
                  <a:pt x="5827949" y="167953"/>
                </a:cubicBezTo>
                <a:cubicBezTo>
                  <a:pt x="5827949" y="158729"/>
                  <a:pt x="5842361" y="163341"/>
                  <a:pt x="5842361" y="154118"/>
                </a:cubicBezTo>
                <a:cubicBezTo>
                  <a:pt x="5833137" y="158729"/>
                  <a:pt x="5833137" y="144894"/>
                  <a:pt x="5827949" y="140283"/>
                </a:cubicBezTo>
                <a:cubicBezTo>
                  <a:pt x="5837172" y="135671"/>
                  <a:pt x="5837172" y="121836"/>
                  <a:pt x="5846972" y="117225"/>
                </a:cubicBezTo>
                <a:cubicBezTo>
                  <a:pt x="5832560" y="117225"/>
                  <a:pt x="5827949" y="131059"/>
                  <a:pt x="5818726" y="140283"/>
                </a:cubicBezTo>
                <a:cubicBezTo>
                  <a:pt x="5837749" y="163341"/>
                  <a:pt x="5766845" y="173141"/>
                  <a:pt x="5757621" y="200810"/>
                </a:cubicBezTo>
                <a:cubicBezTo>
                  <a:pt x="5790480" y="200234"/>
                  <a:pt x="5842361" y="191011"/>
                  <a:pt x="5842361" y="167953"/>
                </a:cubicBezTo>
                <a:lnTo>
                  <a:pt x="5842361" y="167953"/>
                </a:lnTo>
                <a:close/>
                <a:moveTo>
                  <a:pt x="5677495" y="186399"/>
                </a:moveTo>
                <a:cubicBezTo>
                  <a:pt x="5705741" y="191011"/>
                  <a:pt x="5714964" y="177176"/>
                  <a:pt x="5724764" y="167953"/>
                </a:cubicBezTo>
                <a:cubicBezTo>
                  <a:pt x="5710352" y="177176"/>
                  <a:pt x="5686718" y="163341"/>
                  <a:pt x="5677495" y="186399"/>
                </a:cubicBezTo>
                <a:lnTo>
                  <a:pt x="5677495" y="186399"/>
                </a:lnTo>
                <a:close/>
                <a:moveTo>
                  <a:pt x="5267059" y="2212058"/>
                </a:moveTo>
                <a:cubicBezTo>
                  <a:pt x="5271671" y="2212058"/>
                  <a:pt x="5271671" y="2212058"/>
                  <a:pt x="5276282" y="2212058"/>
                </a:cubicBezTo>
                <a:cubicBezTo>
                  <a:pt x="5271671" y="2212058"/>
                  <a:pt x="5271671" y="2212058"/>
                  <a:pt x="5267059" y="2212058"/>
                </a:cubicBezTo>
                <a:lnTo>
                  <a:pt x="5267059" y="2212058"/>
                </a:lnTo>
                <a:close/>
                <a:moveTo>
                  <a:pt x="6054495" y="2198223"/>
                </a:moveTo>
                <a:cubicBezTo>
                  <a:pt x="6035472" y="2198223"/>
                  <a:pt x="6017026" y="2221281"/>
                  <a:pt x="6007226" y="2212058"/>
                </a:cubicBezTo>
                <a:cubicBezTo>
                  <a:pt x="6007226" y="2202835"/>
                  <a:pt x="6021638" y="2202835"/>
                  <a:pt x="6021638" y="2189000"/>
                </a:cubicBezTo>
                <a:cubicBezTo>
                  <a:pt x="5955345" y="2189000"/>
                  <a:pt x="5927100" y="2254139"/>
                  <a:pt x="5833137" y="2231081"/>
                </a:cubicBezTo>
                <a:cubicBezTo>
                  <a:pt x="5828525" y="2235693"/>
                  <a:pt x="5809502" y="2254139"/>
                  <a:pt x="5795668" y="2240304"/>
                </a:cubicBezTo>
                <a:cubicBezTo>
                  <a:pt x="5814690" y="2231081"/>
                  <a:pt x="5828525" y="2221858"/>
                  <a:pt x="5842937" y="2207446"/>
                </a:cubicBezTo>
                <a:cubicBezTo>
                  <a:pt x="5828525" y="2207446"/>
                  <a:pt x="5810079" y="2230504"/>
                  <a:pt x="5800279" y="2221281"/>
                </a:cubicBezTo>
                <a:cubicBezTo>
                  <a:pt x="5814690" y="2207446"/>
                  <a:pt x="5833137" y="2202835"/>
                  <a:pt x="5847549" y="2183812"/>
                </a:cubicBezTo>
                <a:cubicBezTo>
                  <a:pt x="5842937" y="2179200"/>
                  <a:pt x="5838325" y="2174589"/>
                  <a:pt x="5838325" y="2165365"/>
                </a:cubicBezTo>
                <a:cubicBezTo>
                  <a:pt x="5842937" y="2165365"/>
                  <a:pt x="5847549" y="2160754"/>
                  <a:pt x="5857348" y="2156142"/>
                </a:cubicBezTo>
                <a:cubicBezTo>
                  <a:pt x="5894818" y="2202835"/>
                  <a:pt x="5923640" y="2137695"/>
                  <a:pt x="5970334" y="2127896"/>
                </a:cubicBezTo>
                <a:cubicBezTo>
                  <a:pt x="5970334" y="2146342"/>
                  <a:pt x="5970334" y="2146342"/>
                  <a:pt x="5970334" y="2146342"/>
                </a:cubicBezTo>
                <a:cubicBezTo>
                  <a:pt x="5984745" y="2150954"/>
                  <a:pt x="5998579" y="2127896"/>
                  <a:pt x="5989356" y="2123284"/>
                </a:cubicBezTo>
                <a:cubicBezTo>
                  <a:pt x="5989356" y="2127896"/>
                  <a:pt x="5980133" y="2127896"/>
                  <a:pt x="5974944" y="2123284"/>
                </a:cubicBezTo>
                <a:cubicBezTo>
                  <a:pt x="5989356" y="2100226"/>
                  <a:pt x="6045848" y="2095038"/>
                  <a:pt x="6041236" y="2071980"/>
                </a:cubicBezTo>
                <a:cubicBezTo>
                  <a:pt x="6022215" y="2095038"/>
                  <a:pt x="5984745" y="2095038"/>
                  <a:pt x="5956498" y="2100226"/>
                </a:cubicBezTo>
                <a:cubicBezTo>
                  <a:pt x="5965722" y="2123284"/>
                  <a:pt x="5937475" y="2133084"/>
                  <a:pt x="5923640" y="2137695"/>
                </a:cubicBezTo>
                <a:cubicBezTo>
                  <a:pt x="5909229" y="2119249"/>
                  <a:pt x="5880983" y="2142307"/>
                  <a:pt x="5867148" y="2137695"/>
                </a:cubicBezTo>
                <a:cubicBezTo>
                  <a:pt x="5867148" y="2146919"/>
                  <a:pt x="5862536" y="2151530"/>
                  <a:pt x="5857925" y="2151530"/>
                </a:cubicBezTo>
                <a:cubicBezTo>
                  <a:pt x="5801432" y="2156142"/>
                  <a:pt x="5749552" y="2202835"/>
                  <a:pt x="5702282" y="2231081"/>
                </a:cubicBezTo>
                <a:cubicBezTo>
                  <a:pt x="5716693" y="2240304"/>
                  <a:pt x="5706894" y="2273162"/>
                  <a:pt x="5697671" y="2282385"/>
                </a:cubicBezTo>
                <a:cubicBezTo>
                  <a:pt x="5683259" y="2286997"/>
                  <a:pt x="5669424" y="2291609"/>
                  <a:pt x="5660201" y="2296220"/>
                </a:cubicBezTo>
                <a:cubicBezTo>
                  <a:pt x="5660201" y="2319278"/>
                  <a:pt x="5679224" y="2324467"/>
                  <a:pt x="5674613" y="2347525"/>
                </a:cubicBezTo>
                <a:cubicBezTo>
                  <a:pt x="5655589" y="2352136"/>
                  <a:pt x="5637143" y="2361360"/>
                  <a:pt x="5622732" y="2338301"/>
                </a:cubicBezTo>
                <a:cubicBezTo>
                  <a:pt x="5603708" y="2333690"/>
                  <a:pt x="5603708" y="2347525"/>
                  <a:pt x="5585262" y="2347525"/>
                </a:cubicBezTo>
                <a:cubicBezTo>
                  <a:pt x="5585262" y="2319278"/>
                  <a:pt x="5585262" y="2319278"/>
                  <a:pt x="5585262" y="2319278"/>
                </a:cubicBezTo>
                <a:cubicBezTo>
                  <a:pt x="5622732" y="2305443"/>
                  <a:pt x="5656166" y="2286421"/>
                  <a:pt x="5679800" y="2258751"/>
                </a:cubicBezTo>
                <a:cubicBezTo>
                  <a:pt x="5660778" y="2258751"/>
                  <a:pt x="5656166" y="2277197"/>
                  <a:pt x="5632531" y="2272586"/>
                </a:cubicBezTo>
                <a:cubicBezTo>
                  <a:pt x="5632531" y="2267974"/>
                  <a:pt x="5632531" y="2263362"/>
                  <a:pt x="5627919" y="2263362"/>
                </a:cubicBezTo>
                <a:cubicBezTo>
                  <a:pt x="5618696" y="2267974"/>
                  <a:pt x="5608897" y="2277197"/>
                  <a:pt x="5595062" y="2277197"/>
                </a:cubicBezTo>
                <a:cubicBezTo>
                  <a:pt x="5585839" y="2272586"/>
                  <a:pt x="5590450" y="2258751"/>
                  <a:pt x="5576038" y="2254139"/>
                </a:cubicBezTo>
                <a:cubicBezTo>
                  <a:pt x="5571427" y="2263362"/>
                  <a:pt x="5571427" y="2282385"/>
                  <a:pt x="5557016" y="2282385"/>
                </a:cubicBezTo>
                <a:cubicBezTo>
                  <a:pt x="5566239" y="2282385"/>
                  <a:pt x="5566239" y="2296220"/>
                  <a:pt x="5561627" y="2305443"/>
                </a:cubicBezTo>
                <a:cubicBezTo>
                  <a:pt x="5561627" y="2319278"/>
                  <a:pt x="5528769" y="2323890"/>
                  <a:pt x="5533381" y="2338301"/>
                </a:cubicBezTo>
                <a:cubicBezTo>
                  <a:pt x="5552404" y="2333690"/>
                  <a:pt x="5561627" y="2305443"/>
                  <a:pt x="5580650" y="2319855"/>
                </a:cubicBezTo>
                <a:cubicBezTo>
                  <a:pt x="5561627" y="2329078"/>
                  <a:pt x="5543181" y="2342913"/>
                  <a:pt x="5533381" y="2366548"/>
                </a:cubicBezTo>
                <a:cubicBezTo>
                  <a:pt x="5518970" y="2361936"/>
                  <a:pt x="5518970" y="2375771"/>
                  <a:pt x="5509746" y="2375771"/>
                </a:cubicBezTo>
                <a:cubicBezTo>
                  <a:pt x="5500523" y="2357324"/>
                  <a:pt x="5500523" y="2357324"/>
                  <a:pt x="5505135" y="2338301"/>
                </a:cubicBezTo>
                <a:cubicBezTo>
                  <a:pt x="5467665" y="2338301"/>
                  <a:pt x="5472277" y="2291609"/>
                  <a:pt x="5453254" y="2273162"/>
                </a:cubicBezTo>
                <a:cubicBezTo>
                  <a:pt x="5434231" y="2268550"/>
                  <a:pt x="5438843" y="2282385"/>
                  <a:pt x="5425008" y="2277774"/>
                </a:cubicBezTo>
                <a:cubicBezTo>
                  <a:pt x="5425008" y="2268550"/>
                  <a:pt x="5410596" y="2268550"/>
                  <a:pt x="5410596" y="2263939"/>
                </a:cubicBezTo>
                <a:cubicBezTo>
                  <a:pt x="5410596" y="2254716"/>
                  <a:pt x="5419820" y="2235693"/>
                  <a:pt x="5410596" y="2231081"/>
                </a:cubicBezTo>
                <a:cubicBezTo>
                  <a:pt x="5405985" y="2240304"/>
                  <a:pt x="5382350" y="2231081"/>
                  <a:pt x="5377739" y="2226469"/>
                </a:cubicBezTo>
                <a:cubicBezTo>
                  <a:pt x="5377739" y="2212634"/>
                  <a:pt x="5377739" y="2198223"/>
                  <a:pt x="5396761" y="2189000"/>
                </a:cubicBezTo>
                <a:cubicBezTo>
                  <a:pt x="5373127" y="2184388"/>
                  <a:pt x="5368515" y="2189000"/>
                  <a:pt x="5349492" y="2193611"/>
                </a:cubicBezTo>
                <a:cubicBezTo>
                  <a:pt x="5344881" y="2160754"/>
                  <a:pt x="5401373" y="2165365"/>
                  <a:pt x="5401373" y="2146919"/>
                </a:cubicBezTo>
                <a:cubicBezTo>
                  <a:pt x="5354104" y="2142307"/>
                  <a:pt x="5340269" y="2193611"/>
                  <a:pt x="5316634" y="2212058"/>
                </a:cubicBezTo>
                <a:cubicBezTo>
                  <a:pt x="5316634" y="2193611"/>
                  <a:pt x="5316634" y="2193611"/>
                  <a:pt x="5316634" y="2193611"/>
                </a:cubicBezTo>
                <a:cubicBezTo>
                  <a:pt x="5297612" y="2198223"/>
                  <a:pt x="5293000" y="2207446"/>
                  <a:pt x="5279165" y="2212058"/>
                </a:cubicBezTo>
                <a:cubicBezTo>
                  <a:pt x="5283777" y="2212058"/>
                  <a:pt x="5274553" y="2216670"/>
                  <a:pt x="5274553" y="2221281"/>
                </a:cubicBezTo>
                <a:cubicBezTo>
                  <a:pt x="5283777" y="2225893"/>
                  <a:pt x="5288965" y="2202835"/>
                  <a:pt x="5298188" y="2216670"/>
                </a:cubicBezTo>
                <a:cubicBezTo>
                  <a:pt x="5293576" y="2221281"/>
                  <a:pt x="5288965" y="2230504"/>
                  <a:pt x="5293576" y="2239728"/>
                </a:cubicBezTo>
                <a:cubicBezTo>
                  <a:pt x="5298188" y="2248951"/>
                  <a:pt x="5312599" y="2244339"/>
                  <a:pt x="5317211" y="2253563"/>
                </a:cubicBezTo>
                <a:cubicBezTo>
                  <a:pt x="5312599" y="2262786"/>
                  <a:pt x="5307987" y="2272009"/>
                  <a:pt x="5293576" y="2272009"/>
                </a:cubicBezTo>
                <a:cubicBezTo>
                  <a:pt x="5293576" y="2267398"/>
                  <a:pt x="5298188" y="2262786"/>
                  <a:pt x="5293576" y="2262786"/>
                </a:cubicBezTo>
                <a:cubicBezTo>
                  <a:pt x="5288965" y="2281233"/>
                  <a:pt x="5269942" y="2262786"/>
                  <a:pt x="5256106" y="2276621"/>
                </a:cubicBezTo>
                <a:cubicBezTo>
                  <a:pt x="5260718" y="2272009"/>
                  <a:pt x="5265330" y="2267398"/>
                  <a:pt x="5265330" y="2262786"/>
                </a:cubicBezTo>
                <a:cubicBezTo>
                  <a:pt x="5250919" y="2258174"/>
                  <a:pt x="5246307" y="2267398"/>
                  <a:pt x="5227861" y="2267398"/>
                </a:cubicBezTo>
                <a:cubicBezTo>
                  <a:pt x="5223249" y="2285844"/>
                  <a:pt x="5237084" y="2290456"/>
                  <a:pt x="5246883" y="2295644"/>
                </a:cubicBezTo>
                <a:cubicBezTo>
                  <a:pt x="5218637" y="2323890"/>
                  <a:pt x="5195003" y="2304867"/>
                  <a:pt x="5162145" y="2323890"/>
                </a:cubicBezTo>
                <a:cubicBezTo>
                  <a:pt x="5162145" y="2319278"/>
                  <a:pt x="5162145" y="2310055"/>
                  <a:pt x="5157533" y="2310055"/>
                </a:cubicBezTo>
                <a:cubicBezTo>
                  <a:pt x="5152922" y="2323890"/>
                  <a:pt x="5143122" y="2338301"/>
                  <a:pt x="5124675" y="2338301"/>
                </a:cubicBezTo>
                <a:lnTo>
                  <a:pt x="5120064" y="2333690"/>
                </a:lnTo>
                <a:cubicBezTo>
                  <a:pt x="5139087" y="2300832"/>
                  <a:pt x="5171944" y="2286997"/>
                  <a:pt x="5209414" y="2273162"/>
                </a:cubicBezTo>
                <a:cubicBezTo>
                  <a:pt x="5209414" y="2254716"/>
                  <a:pt x="5233048" y="2259327"/>
                  <a:pt x="5242272" y="2244916"/>
                </a:cubicBezTo>
                <a:cubicBezTo>
                  <a:pt x="5190391" y="2263362"/>
                  <a:pt x="5157533" y="2291609"/>
                  <a:pt x="5110264" y="2296220"/>
                </a:cubicBezTo>
                <a:cubicBezTo>
                  <a:pt x="5110264" y="2291609"/>
                  <a:pt x="5105652" y="2282385"/>
                  <a:pt x="5095853" y="2282385"/>
                </a:cubicBezTo>
                <a:cubicBezTo>
                  <a:pt x="5095853" y="2300832"/>
                  <a:pt x="5081441" y="2305443"/>
                  <a:pt x="5072218" y="2291609"/>
                </a:cubicBezTo>
                <a:cubicBezTo>
                  <a:pt x="5072218" y="2310055"/>
                  <a:pt x="5048583" y="2300832"/>
                  <a:pt x="5048583" y="2319855"/>
                </a:cubicBezTo>
                <a:cubicBezTo>
                  <a:pt x="5053195" y="2319855"/>
                  <a:pt x="5057807" y="2324467"/>
                  <a:pt x="5057807" y="2329078"/>
                </a:cubicBezTo>
                <a:cubicBezTo>
                  <a:pt x="5038784" y="2329078"/>
                  <a:pt x="5038784" y="2347525"/>
                  <a:pt x="5029561" y="2352136"/>
                </a:cubicBezTo>
                <a:cubicBezTo>
                  <a:pt x="4973068" y="2342913"/>
                  <a:pt x="4940210" y="2440910"/>
                  <a:pt x="4888329" y="2398829"/>
                </a:cubicBezTo>
                <a:cubicBezTo>
                  <a:pt x="4944821" y="2323890"/>
                  <a:pt x="5020337" y="2296220"/>
                  <a:pt x="5114875" y="2267974"/>
                </a:cubicBezTo>
                <a:cubicBezTo>
                  <a:pt x="5133899" y="2277197"/>
                  <a:pt x="5195003" y="2263362"/>
                  <a:pt x="5204226" y="2239728"/>
                </a:cubicBezTo>
                <a:cubicBezTo>
                  <a:pt x="5195003" y="2225893"/>
                  <a:pt x="5175980" y="2239728"/>
                  <a:pt x="5166756" y="2230504"/>
                </a:cubicBezTo>
                <a:cubicBezTo>
                  <a:pt x="5181167" y="2216670"/>
                  <a:pt x="5175980" y="2207446"/>
                  <a:pt x="5171368" y="2193035"/>
                </a:cubicBezTo>
                <a:cubicBezTo>
                  <a:pt x="5171368" y="2202258"/>
                  <a:pt x="5143122" y="2206870"/>
                  <a:pt x="5138510" y="2202258"/>
                </a:cubicBezTo>
                <a:cubicBezTo>
                  <a:pt x="5157533" y="2183812"/>
                  <a:pt x="5185779" y="2146342"/>
                  <a:pt x="5195003" y="2127319"/>
                </a:cubicBezTo>
                <a:cubicBezTo>
                  <a:pt x="5162145" y="2141154"/>
                  <a:pt x="5128710" y="2178624"/>
                  <a:pt x="5100464" y="2155565"/>
                </a:cubicBezTo>
                <a:cubicBezTo>
                  <a:pt x="5105076" y="2193035"/>
                  <a:pt x="5114875" y="2183812"/>
                  <a:pt x="5109688" y="2220705"/>
                </a:cubicBezTo>
                <a:cubicBezTo>
                  <a:pt x="5086053" y="2229928"/>
                  <a:pt x="5062418" y="2262786"/>
                  <a:pt x="5029561" y="2248951"/>
                </a:cubicBezTo>
                <a:cubicBezTo>
                  <a:pt x="5067030" y="2239728"/>
                  <a:pt x="5005926" y="2216093"/>
                  <a:pt x="5034172" y="2206870"/>
                </a:cubicBezTo>
                <a:cubicBezTo>
                  <a:pt x="4991515" y="2193035"/>
                  <a:pt x="4982291" y="2239728"/>
                  <a:pt x="4949433" y="2248951"/>
                </a:cubicBezTo>
                <a:cubicBezTo>
                  <a:pt x="4925799" y="2193035"/>
                  <a:pt x="5001314" y="2179200"/>
                  <a:pt x="5034172" y="2146342"/>
                </a:cubicBezTo>
                <a:cubicBezTo>
                  <a:pt x="5005926" y="2141731"/>
                  <a:pt x="4996702" y="2164789"/>
                  <a:pt x="4967880" y="2164789"/>
                </a:cubicBezTo>
                <a:cubicBezTo>
                  <a:pt x="4967880" y="2155565"/>
                  <a:pt x="4996126" y="2150954"/>
                  <a:pt x="4986903" y="2146342"/>
                </a:cubicBezTo>
                <a:cubicBezTo>
                  <a:pt x="4967880" y="2155565"/>
                  <a:pt x="4939634" y="2169400"/>
                  <a:pt x="4915999" y="2164789"/>
                </a:cubicBezTo>
                <a:cubicBezTo>
                  <a:pt x="4906776" y="2150954"/>
                  <a:pt x="4939634" y="2150954"/>
                  <a:pt x="4925223" y="2141731"/>
                </a:cubicBezTo>
                <a:cubicBezTo>
                  <a:pt x="4915999" y="2155565"/>
                  <a:pt x="4901587" y="2160177"/>
                  <a:pt x="4887753" y="2164789"/>
                </a:cubicBezTo>
                <a:cubicBezTo>
                  <a:pt x="4883141" y="2178624"/>
                  <a:pt x="4887753" y="2174012"/>
                  <a:pt x="4887753" y="2193035"/>
                </a:cubicBezTo>
                <a:cubicBezTo>
                  <a:pt x="4864118" y="2202258"/>
                  <a:pt x="4850284" y="2221281"/>
                  <a:pt x="4821461" y="2221281"/>
                </a:cubicBezTo>
                <a:cubicBezTo>
                  <a:pt x="4774191" y="2188423"/>
                  <a:pt x="4736722" y="2263362"/>
                  <a:pt x="4694064" y="2267974"/>
                </a:cubicBezTo>
                <a:cubicBezTo>
                  <a:pt x="4694064" y="2267974"/>
                  <a:pt x="4694064" y="2272586"/>
                  <a:pt x="4684841" y="2267974"/>
                </a:cubicBezTo>
                <a:cubicBezTo>
                  <a:pt x="4684841" y="2267974"/>
                  <a:pt x="4689453" y="2267974"/>
                  <a:pt x="4694064" y="2267974"/>
                </a:cubicBezTo>
                <a:cubicBezTo>
                  <a:pt x="4689453" y="2263362"/>
                  <a:pt x="4684841" y="2254139"/>
                  <a:pt x="4689453" y="2254139"/>
                </a:cubicBezTo>
                <a:cubicBezTo>
                  <a:pt x="4698676" y="2235693"/>
                  <a:pt x="4736722" y="2221281"/>
                  <a:pt x="4713087" y="2198223"/>
                </a:cubicBezTo>
                <a:cubicBezTo>
                  <a:pt x="4694064" y="2212058"/>
                  <a:pt x="4670429" y="2207446"/>
                  <a:pt x="4651983" y="2221281"/>
                </a:cubicBezTo>
                <a:cubicBezTo>
                  <a:pt x="4651983" y="2254139"/>
                  <a:pt x="4632960" y="2267974"/>
                  <a:pt x="4609325" y="2272586"/>
                </a:cubicBezTo>
                <a:cubicBezTo>
                  <a:pt x="4609325" y="2291032"/>
                  <a:pt x="4623737" y="2291032"/>
                  <a:pt x="4623737" y="2310055"/>
                </a:cubicBezTo>
                <a:cubicBezTo>
                  <a:pt x="4609325" y="2319278"/>
                  <a:pt x="4581079" y="2342913"/>
                  <a:pt x="4567244" y="2323890"/>
                </a:cubicBezTo>
                <a:cubicBezTo>
                  <a:pt x="4600102" y="2305443"/>
                  <a:pt x="4604714" y="2244339"/>
                  <a:pt x="4619125" y="2216670"/>
                </a:cubicBezTo>
                <a:cubicBezTo>
                  <a:pt x="4623737" y="2216670"/>
                  <a:pt x="4628349" y="2221281"/>
                  <a:pt x="4633536" y="2221281"/>
                </a:cubicBezTo>
                <a:cubicBezTo>
                  <a:pt x="4657171" y="2183812"/>
                  <a:pt x="4718275" y="2188423"/>
                  <a:pt x="4741910" y="2146342"/>
                </a:cubicBezTo>
                <a:cubicBezTo>
                  <a:pt x="4718275" y="2137119"/>
                  <a:pt x="4713664" y="2164789"/>
                  <a:pt x="4699252" y="2150954"/>
                </a:cubicBezTo>
                <a:cubicBezTo>
                  <a:pt x="4708475" y="2141731"/>
                  <a:pt x="4708475" y="2132507"/>
                  <a:pt x="4703864" y="2127896"/>
                </a:cubicBezTo>
                <a:cubicBezTo>
                  <a:pt x="4684841" y="2150954"/>
                  <a:pt x="4680230" y="2188423"/>
                  <a:pt x="4647371" y="2188423"/>
                </a:cubicBezTo>
                <a:cubicBezTo>
                  <a:pt x="4632960" y="2188423"/>
                  <a:pt x="4638148" y="2169977"/>
                  <a:pt x="4623737" y="2179200"/>
                </a:cubicBezTo>
                <a:cubicBezTo>
                  <a:pt x="4623737" y="2160754"/>
                  <a:pt x="4623737" y="2160754"/>
                  <a:pt x="4623737" y="2160754"/>
                </a:cubicBezTo>
                <a:cubicBezTo>
                  <a:pt x="4614514" y="2160754"/>
                  <a:pt x="4604714" y="2174589"/>
                  <a:pt x="4600102" y="2160754"/>
                </a:cubicBezTo>
                <a:cubicBezTo>
                  <a:pt x="4623737" y="2151530"/>
                  <a:pt x="4632960" y="2081203"/>
                  <a:pt x="4661206" y="2100226"/>
                </a:cubicBezTo>
                <a:cubicBezTo>
                  <a:pt x="4661206" y="2091003"/>
                  <a:pt x="4670429" y="2081779"/>
                  <a:pt x="4684841" y="2071980"/>
                </a:cubicBezTo>
                <a:cubicBezTo>
                  <a:pt x="4751133" y="2048921"/>
                  <a:pt x="4802438" y="2016064"/>
                  <a:pt x="4873342" y="1987817"/>
                </a:cubicBezTo>
                <a:cubicBezTo>
                  <a:pt x="4882565" y="1997041"/>
                  <a:pt x="4873342" y="1997041"/>
                  <a:pt x="4868730" y="2006264"/>
                </a:cubicBezTo>
                <a:cubicBezTo>
                  <a:pt x="4920611" y="1964183"/>
                  <a:pt x="4986326" y="1922102"/>
                  <a:pt x="5061842" y="1912878"/>
                </a:cubicBezTo>
                <a:cubicBezTo>
                  <a:pt x="5090088" y="1903655"/>
                  <a:pt x="5113723" y="1861574"/>
                  <a:pt x="5151192" y="1866186"/>
                </a:cubicBezTo>
                <a:cubicBezTo>
                  <a:pt x="5160415" y="1837939"/>
                  <a:pt x="5188662" y="1833328"/>
                  <a:pt x="5217484" y="1824104"/>
                </a:cubicBezTo>
                <a:cubicBezTo>
                  <a:pt x="5212872" y="1852351"/>
                  <a:pt x="5184627" y="1837939"/>
                  <a:pt x="5165604" y="1861574"/>
                </a:cubicBezTo>
                <a:cubicBezTo>
                  <a:pt x="5174827" y="1866186"/>
                  <a:pt x="5170215" y="1880021"/>
                  <a:pt x="5180015" y="1884632"/>
                </a:cubicBezTo>
                <a:cubicBezTo>
                  <a:pt x="5203649" y="1875409"/>
                  <a:pt x="5212872" y="1851774"/>
                  <a:pt x="5231896" y="1842551"/>
                </a:cubicBezTo>
                <a:cubicBezTo>
                  <a:pt x="5236508" y="1847163"/>
                  <a:pt x="5241119" y="1851774"/>
                  <a:pt x="5236508" y="1856386"/>
                </a:cubicBezTo>
                <a:cubicBezTo>
                  <a:pt x="5250919" y="1856386"/>
                  <a:pt x="5255530" y="1851774"/>
                  <a:pt x="5273977" y="1851774"/>
                </a:cubicBezTo>
                <a:cubicBezTo>
                  <a:pt x="5269365" y="1818916"/>
                  <a:pt x="5288388" y="1809693"/>
                  <a:pt x="5306835" y="1795858"/>
                </a:cubicBezTo>
                <a:cubicBezTo>
                  <a:pt x="5292423" y="1795858"/>
                  <a:pt x="5283200" y="1805082"/>
                  <a:pt x="5269365" y="1805082"/>
                </a:cubicBezTo>
                <a:cubicBezTo>
                  <a:pt x="5269365" y="1800470"/>
                  <a:pt x="5264753" y="1800470"/>
                  <a:pt x="5264753" y="1795858"/>
                </a:cubicBezTo>
                <a:cubicBezTo>
                  <a:pt x="5288388" y="1772800"/>
                  <a:pt x="5321246" y="1753777"/>
                  <a:pt x="5359292" y="1749165"/>
                </a:cubicBezTo>
                <a:cubicBezTo>
                  <a:pt x="5350069" y="1758389"/>
                  <a:pt x="5387538" y="1763000"/>
                  <a:pt x="5363904" y="1782023"/>
                </a:cubicBezTo>
                <a:cubicBezTo>
                  <a:pt x="5368515" y="1768189"/>
                  <a:pt x="5349492" y="1768189"/>
                  <a:pt x="5359292" y="1782023"/>
                </a:cubicBezTo>
                <a:cubicBezTo>
                  <a:pt x="5344881" y="1786635"/>
                  <a:pt x="5368515" y="1772800"/>
                  <a:pt x="5363904" y="1786635"/>
                </a:cubicBezTo>
                <a:cubicBezTo>
                  <a:pt x="5359292" y="1805082"/>
                  <a:pt x="5335657" y="1819493"/>
                  <a:pt x="5340269" y="1833328"/>
                </a:cubicBezTo>
                <a:cubicBezTo>
                  <a:pt x="5340269" y="1819493"/>
                  <a:pt x="5354681" y="1824104"/>
                  <a:pt x="5359292" y="1833328"/>
                </a:cubicBezTo>
                <a:cubicBezTo>
                  <a:pt x="5354681" y="1842551"/>
                  <a:pt x="5335657" y="1842551"/>
                  <a:pt x="5340269" y="1856386"/>
                </a:cubicBezTo>
                <a:cubicBezTo>
                  <a:pt x="5354681" y="1865609"/>
                  <a:pt x="5359292" y="1842551"/>
                  <a:pt x="5359292" y="1851774"/>
                </a:cubicBezTo>
                <a:cubicBezTo>
                  <a:pt x="5363904" y="1865609"/>
                  <a:pt x="5350069" y="1865609"/>
                  <a:pt x="5354681" y="1880021"/>
                </a:cubicBezTo>
                <a:cubicBezTo>
                  <a:pt x="5369092" y="1884632"/>
                  <a:pt x="5392150" y="1856962"/>
                  <a:pt x="5406562" y="1847163"/>
                </a:cubicBezTo>
                <a:cubicBezTo>
                  <a:pt x="5397338" y="1833328"/>
                  <a:pt x="5373703" y="1856386"/>
                  <a:pt x="5363904" y="1847163"/>
                </a:cubicBezTo>
                <a:cubicBezTo>
                  <a:pt x="5411173" y="1837939"/>
                  <a:pt x="5425008" y="1795858"/>
                  <a:pt x="5463054" y="1772224"/>
                </a:cubicBezTo>
                <a:cubicBezTo>
                  <a:pt x="5453830" y="1772224"/>
                  <a:pt x="5444031" y="1772224"/>
                  <a:pt x="5444031" y="1767612"/>
                </a:cubicBezTo>
                <a:cubicBezTo>
                  <a:pt x="5472277" y="1749165"/>
                  <a:pt x="5448642" y="1730143"/>
                  <a:pt x="5481501" y="1711696"/>
                </a:cubicBezTo>
                <a:cubicBezTo>
                  <a:pt x="5467089" y="1707084"/>
                  <a:pt x="5457865" y="1720919"/>
                  <a:pt x="5457865" y="1707084"/>
                </a:cubicBezTo>
                <a:cubicBezTo>
                  <a:pt x="5467089" y="1693250"/>
                  <a:pt x="5500523" y="1674226"/>
                  <a:pt x="5495335" y="1665003"/>
                </a:cubicBezTo>
                <a:cubicBezTo>
                  <a:pt x="5490724" y="1660392"/>
                  <a:pt x="5448066" y="1674226"/>
                  <a:pt x="5438843" y="1693250"/>
                </a:cubicBezTo>
                <a:cubicBezTo>
                  <a:pt x="5434231" y="1693250"/>
                  <a:pt x="5429620" y="1688638"/>
                  <a:pt x="5419820" y="1684026"/>
                </a:cubicBezTo>
                <a:cubicBezTo>
                  <a:pt x="5405408" y="1693250"/>
                  <a:pt x="5400797" y="1707084"/>
                  <a:pt x="5377162" y="1707084"/>
                </a:cubicBezTo>
                <a:cubicBezTo>
                  <a:pt x="5377162" y="1697861"/>
                  <a:pt x="5381774" y="1678838"/>
                  <a:pt x="5372551" y="1674226"/>
                </a:cubicBezTo>
                <a:cubicBezTo>
                  <a:pt x="5325281" y="1688061"/>
                  <a:pt x="5283200" y="1743977"/>
                  <a:pt x="5240543" y="1725531"/>
                </a:cubicBezTo>
                <a:cubicBezTo>
                  <a:pt x="5207685" y="1772224"/>
                  <a:pt x="5155804" y="1767612"/>
                  <a:pt x="5108534" y="1786058"/>
                </a:cubicBezTo>
                <a:cubicBezTo>
                  <a:pt x="5108534" y="1832751"/>
                  <a:pt x="5042242" y="1818916"/>
                  <a:pt x="5013996" y="1846586"/>
                </a:cubicBezTo>
                <a:cubicBezTo>
                  <a:pt x="5004773" y="1832751"/>
                  <a:pt x="5023220" y="1823528"/>
                  <a:pt x="5004773" y="1818340"/>
                </a:cubicBezTo>
                <a:cubicBezTo>
                  <a:pt x="5042242" y="1785482"/>
                  <a:pt x="5075677" y="1720343"/>
                  <a:pt x="5146004" y="1753201"/>
                </a:cubicBezTo>
                <a:cubicBezTo>
                  <a:pt x="5155227" y="1743977"/>
                  <a:pt x="5160415" y="1734754"/>
                  <a:pt x="5178862" y="1730143"/>
                </a:cubicBezTo>
                <a:cubicBezTo>
                  <a:pt x="5183473" y="1716308"/>
                  <a:pt x="5174250" y="1720919"/>
                  <a:pt x="5169638" y="1716308"/>
                </a:cubicBezTo>
                <a:cubicBezTo>
                  <a:pt x="5184050" y="1707084"/>
                  <a:pt x="5184050" y="1707084"/>
                  <a:pt x="5178862" y="1693250"/>
                </a:cubicBezTo>
                <a:cubicBezTo>
                  <a:pt x="5197885" y="1688638"/>
                  <a:pt x="5207108" y="1674803"/>
                  <a:pt x="5230743" y="1670191"/>
                </a:cubicBezTo>
                <a:cubicBezTo>
                  <a:pt x="5245154" y="1670191"/>
                  <a:pt x="5239966" y="1688638"/>
                  <a:pt x="5254378" y="1688638"/>
                </a:cubicBezTo>
                <a:cubicBezTo>
                  <a:pt x="5282624" y="1679415"/>
                  <a:pt x="5301646" y="1660392"/>
                  <a:pt x="5310870" y="1632722"/>
                </a:cubicBezTo>
                <a:cubicBezTo>
                  <a:pt x="5287235" y="1628110"/>
                  <a:pt x="5291847" y="1614275"/>
                  <a:pt x="5291847" y="1599864"/>
                </a:cubicBezTo>
                <a:cubicBezTo>
                  <a:pt x="5268213" y="1595252"/>
                  <a:pt x="5268213" y="1571618"/>
                  <a:pt x="5239966" y="1576806"/>
                </a:cubicBezTo>
                <a:cubicBezTo>
                  <a:pt x="5239966" y="1562971"/>
                  <a:pt x="5230743" y="1562971"/>
                  <a:pt x="5235354" y="1548560"/>
                </a:cubicBezTo>
                <a:cubicBezTo>
                  <a:pt x="5258989" y="1534725"/>
                  <a:pt x="5282624" y="1520313"/>
                  <a:pt x="5310870" y="1506478"/>
                </a:cubicBezTo>
                <a:cubicBezTo>
                  <a:pt x="5306258" y="1473621"/>
                  <a:pt x="5371974" y="1436727"/>
                  <a:pt x="5395609" y="1450562"/>
                </a:cubicBezTo>
                <a:cubicBezTo>
                  <a:pt x="5390997" y="1459786"/>
                  <a:pt x="5371974" y="1459786"/>
                  <a:pt x="5367362" y="1469009"/>
                </a:cubicBezTo>
                <a:cubicBezTo>
                  <a:pt x="5410020" y="1469009"/>
                  <a:pt x="5433655" y="1455174"/>
                  <a:pt x="5461901" y="1436151"/>
                </a:cubicBezTo>
                <a:cubicBezTo>
                  <a:pt x="5452678" y="1384847"/>
                  <a:pt x="5504559" y="1417704"/>
                  <a:pt x="5504559" y="1384847"/>
                </a:cubicBezTo>
                <a:cubicBezTo>
                  <a:pt x="5467089" y="1398682"/>
                  <a:pt x="5443454" y="1384847"/>
                  <a:pt x="5410020" y="1403293"/>
                </a:cubicBezTo>
                <a:cubicBezTo>
                  <a:pt x="5395609" y="1407905"/>
                  <a:pt x="5386386" y="1436151"/>
                  <a:pt x="5372551" y="1440763"/>
                </a:cubicBezTo>
                <a:cubicBezTo>
                  <a:pt x="5372551" y="1440763"/>
                  <a:pt x="5273400" y="1417704"/>
                  <a:pt x="5264177" y="1417704"/>
                </a:cubicBezTo>
                <a:cubicBezTo>
                  <a:pt x="5259566" y="1422316"/>
                  <a:pt x="5245154" y="1440763"/>
                  <a:pt x="5235931" y="1440763"/>
                </a:cubicBezTo>
                <a:cubicBezTo>
                  <a:pt x="5221519" y="1445374"/>
                  <a:pt x="5207685" y="1445374"/>
                  <a:pt x="5198461" y="1463821"/>
                </a:cubicBezTo>
                <a:cubicBezTo>
                  <a:pt x="5165604" y="1430963"/>
                  <a:pt x="5132169" y="1486879"/>
                  <a:pt x="5099311" y="1492067"/>
                </a:cubicBezTo>
                <a:cubicBezTo>
                  <a:pt x="5075677" y="1487455"/>
                  <a:pt x="5061842" y="1487455"/>
                  <a:pt x="5047430" y="1478232"/>
                </a:cubicBezTo>
                <a:cubicBezTo>
                  <a:pt x="5061842" y="1449986"/>
                  <a:pt x="5084900" y="1431539"/>
                  <a:pt x="5118335" y="1417704"/>
                </a:cubicBezTo>
                <a:cubicBezTo>
                  <a:pt x="5127558" y="1422316"/>
                  <a:pt x="5127558" y="1431539"/>
                  <a:pt x="5137357" y="1436151"/>
                </a:cubicBezTo>
                <a:cubicBezTo>
                  <a:pt x="5137357" y="1417704"/>
                  <a:pt x="5137357" y="1422316"/>
                  <a:pt x="5141969" y="1407905"/>
                </a:cubicBezTo>
                <a:cubicBezTo>
                  <a:pt x="5179439" y="1398682"/>
                  <a:pt x="5198461" y="1365824"/>
                  <a:pt x="5226707" y="1342765"/>
                </a:cubicBezTo>
                <a:cubicBezTo>
                  <a:pt x="5207685" y="1342765"/>
                  <a:pt x="5207685" y="1351989"/>
                  <a:pt x="5198461" y="1342765"/>
                </a:cubicBezTo>
                <a:cubicBezTo>
                  <a:pt x="5222096" y="1324319"/>
                  <a:pt x="5250342" y="1305296"/>
                  <a:pt x="5287811" y="1296073"/>
                </a:cubicBezTo>
                <a:cubicBezTo>
                  <a:pt x="5287811" y="1314519"/>
                  <a:pt x="5302223" y="1309908"/>
                  <a:pt x="5311447" y="1305296"/>
                </a:cubicBezTo>
                <a:cubicBezTo>
                  <a:pt x="5311447" y="1300684"/>
                  <a:pt x="5311447" y="1286849"/>
                  <a:pt x="5306835" y="1282238"/>
                </a:cubicBezTo>
                <a:cubicBezTo>
                  <a:pt x="5306835" y="1286849"/>
                  <a:pt x="5283200" y="1286849"/>
                  <a:pt x="5287811" y="1282238"/>
                </a:cubicBezTo>
                <a:cubicBezTo>
                  <a:pt x="5287811" y="1277626"/>
                  <a:pt x="5283200" y="1277626"/>
                  <a:pt x="5283200" y="1273015"/>
                </a:cubicBezTo>
                <a:cubicBezTo>
                  <a:pt x="5311447" y="1254568"/>
                  <a:pt x="5330469" y="1240157"/>
                  <a:pt x="5330469" y="1212487"/>
                </a:cubicBezTo>
                <a:cubicBezTo>
                  <a:pt x="5311447" y="1212487"/>
                  <a:pt x="5311447" y="1189429"/>
                  <a:pt x="5293000" y="1189429"/>
                </a:cubicBezTo>
                <a:cubicBezTo>
                  <a:pt x="5307411" y="1161183"/>
                  <a:pt x="5340269" y="1147348"/>
                  <a:pt x="5354104" y="1114490"/>
                </a:cubicBezTo>
                <a:cubicBezTo>
                  <a:pt x="5297612" y="1128325"/>
                  <a:pt x="5222096" y="1081632"/>
                  <a:pt x="5179439" y="1128325"/>
                </a:cubicBezTo>
                <a:cubicBezTo>
                  <a:pt x="5188662" y="1128325"/>
                  <a:pt x="5184050" y="1146771"/>
                  <a:pt x="5193850" y="1151383"/>
                </a:cubicBezTo>
                <a:cubicBezTo>
                  <a:pt x="5170215" y="1160606"/>
                  <a:pt x="5127558" y="1188852"/>
                  <a:pt x="5104500" y="1174441"/>
                </a:cubicBezTo>
                <a:cubicBezTo>
                  <a:pt x="5104500" y="1146195"/>
                  <a:pt x="5109111" y="1127748"/>
                  <a:pt x="5132746" y="1123137"/>
                </a:cubicBezTo>
                <a:cubicBezTo>
                  <a:pt x="5156380" y="1090279"/>
                  <a:pt x="5175403" y="1048198"/>
                  <a:pt x="5184627" y="1011304"/>
                </a:cubicBezTo>
                <a:cubicBezTo>
                  <a:pt x="5160992" y="1006693"/>
                  <a:pt x="5151768" y="1002081"/>
                  <a:pt x="5123522" y="1006693"/>
                </a:cubicBezTo>
                <a:cubicBezTo>
                  <a:pt x="5118911" y="997470"/>
                  <a:pt x="5114299" y="988246"/>
                  <a:pt x="5109111" y="973835"/>
                </a:cubicBezTo>
                <a:cubicBezTo>
                  <a:pt x="5118335" y="969223"/>
                  <a:pt x="5128134" y="964612"/>
                  <a:pt x="5132746" y="955388"/>
                </a:cubicBezTo>
                <a:cubicBezTo>
                  <a:pt x="5080865" y="960000"/>
                  <a:pt x="5024372" y="960000"/>
                  <a:pt x="5005349" y="1006693"/>
                </a:cubicBezTo>
                <a:cubicBezTo>
                  <a:pt x="5014573" y="1025139"/>
                  <a:pt x="5028984" y="1029751"/>
                  <a:pt x="5033595" y="1053386"/>
                </a:cubicBezTo>
                <a:cubicBezTo>
                  <a:pt x="5009961" y="1062609"/>
                  <a:pt x="4967303" y="1076444"/>
                  <a:pt x="4939057" y="1062609"/>
                </a:cubicBezTo>
                <a:cubicBezTo>
                  <a:pt x="4943669" y="1053386"/>
                  <a:pt x="4953468" y="1039551"/>
                  <a:pt x="4962692" y="1029751"/>
                </a:cubicBezTo>
                <a:cubicBezTo>
                  <a:pt x="4948281" y="1029751"/>
                  <a:pt x="4948281" y="1048198"/>
                  <a:pt x="4934446" y="1052809"/>
                </a:cubicBezTo>
                <a:cubicBezTo>
                  <a:pt x="4934446" y="1038974"/>
                  <a:pt x="4920034" y="1038974"/>
                  <a:pt x="4915422" y="1034363"/>
                </a:cubicBezTo>
                <a:cubicBezTo>
                  <a:pt x="4939057" y="987670"/>
                  <a:pt x="4948281" y="1001505"/>
                  <a:pt x="4958080" y="950200"/>
                </a:cubicBezTo>
                <a:cubicBezTo>
                  <a:pt x="4939057" y="940977"/>
                  <a:pt x="4896976" y="973259"/>
                  <a:pt x="4882565" y="950200"/>
                </a:cubicBezTo>
                <a:cubicBezTo>
                  <a:pt x="4882565" y="945589"/>
                  <a:pt x="4887176" y="945589"/>
                  <a:pt x="4891788" y="936365"/>
                </a:cubicBezTo>
                <a:cubicBezTo>
                  <a:pt x="4844519" y="940977"/>
                  <a:pt x="4835295" y="983058"/>
                  <a:pt x="4807049" y="1001505"/>
                </a:cubicBezTo>
                <a:cubicBezTo>
                  <a:pt x="4783414" y="1024563"/>
                  <a:pt x="4745945" y="1029751"/>
                  <a:pt x="4703288" y="1034363"/>
                </a:cubicBezTo>
                <a:cubicBezTo>
                  <a:pt x="4703288" y="1025139"/>
                  <a:pt x="4712511" y="1020528"/>
                  <a:pt x="4703288" y="1011304"/>
                </a:cubicBezTo>
                <a:cubicBezTo>
                  <a:pt x="4660630" y="1011304"/>
                  <a:pt x="4642183" y="1048774"/>
                  <a:pt x="4590302" y="1053386"/>
                </a:cubicBezTo>
                <a:cubicBezTo>
                  <a:pt x="4590302" y="1034939"/>
                  <a:pt x="4599526" y="1034939"/>
                  <a:pt x="4590302" y="1020528"/>
                </a:cubicBezTo>
                <a:cubicBezTo>
                  <a:pt x="4571280" y="1015916"/>
                  <a:pt x="4575891" y="1038974"/>
                  <a:pt x="4552833" y="1034363"/>
                </a:cubicBezTo>
                <a:cubicBezTo>
                  <a:pt x="4552833" y="1029751"/>
                  <a:pt x="4548222" y="1029751"/>
                  <a:pt x="4548222" y="1025139"/>
                </a:cubicBezTo>
                <a:cubicBezTo>
                  <a:pt x="4562633" y="1011304"/>
                  <a:pt x="4567244" y="992282"/>
                  <a:pt x="4585691" y="992282"/>
                </a:cubicBezTo>
                <a:cubicBezTo>
                  <a:pt x="4585691" y="978447"/>
                  <a:pt x="4581079" y="969223"/>
                  <a:pt x="4576468" y="964035"/>
                </a:cubicBezTo>
                <a:cubicBezTo>
                  <a:pt x="4585691" y="945589"/>
                  <a:pt x="4604714" y="935789"/>
                  <a:pt x="4628349" y="945589"/>
                </a:cubicBezTo>
                <a:cubicBezTo>
                  <a:pt x="4632960" y="912731"/>
                  <a:pt x="4675618" y="922531"/>
                  <a:pt x="4689453" y="898896"/>
                </a:cubicBezTo>
                <a:cubicBezTo>
                  <a:pt x="4698676" y="908119"/>
                  <a:pt x="4684841" y="912731"/>
                  <a:pt x="4694064" y="921954"/>
                </a:cubicBezTo>
                <a:cubicBezTo>
                  <a:pt x="4717699" y="921954"/>
                  <a:pt x="4731533" y="889096"/>
                  <a:pt x="4750557" y="908119"/>
                </a:cubicBezTo>
                <a:cubicBezTo>
                  <a:pt x="4745945" y="912731"/>
                  <a:pt x="4750557" y="926566"/>
                  <a:pt x="4741334" y="931177"/>
                </a:cubicBezTo>
                <a:cubicBezTo>
                  <a:pt x="4755745" y="935789"/>
                  <a:pt x="4755745" y="949624"/>
                  <a:pt x="4774191" y="945012"/>
                </a:cubicBezTo>
                <a:cubicBezTo>
                  <a:pt x="4774191" y="931177"/>
                  <a:pt x="4774191" y="931177"/>
                  <a:pt x="4774191" y="931177"/>
                </a:cubicBezTo>
                <a:cubicBezTo>
                  <a:pt x="4774191" y="921954"/>
                  <a:pt x="4759780" y="926566"/>
                  <a:pt x="4759780" y="921954"/>
                </a:cubicBezTo>
                <a:cubicBezTo>
                  <a:pt x="4764392" y="908119"/>
                  <a:pt x="4769003" y="912731"/>
                  <a:pt x="4764392" y="898896"/>
                </a:cubicBezTo>
                <a:cubicBezTo>
                  <a:pt x="4820884" y="875838"/>
                  <a:pt x="4858930" y="833757"/>
                  <a:pt x="4891788" y="787064"/>
                </a:cubicBezTo>
                <a:cubicBezTo>
                  <a:pt x="4816273" y="805510"/>
                  <a:pt x="4774191" y="871226"/>
                  <a:pt x="4707899" y="885061"/>
                </a:cubicBezTo>
                <a:cubicBezTo>
                  <a:pt x="4717122" y="875838"/>
                  <a:pt x="4726922" y="871226"/>
                  <a:pt x="4736145" y="862003"/>
                </a:cubicBezTo>
                <a:cubicBezTo>
                  <a:pt x="4679653" y="890249"/>
                  <a:pt x="4599526" y="899472"/>
                  <a:pt x="4552256" y="941554"/>
                </a:cubicBezTo>
                <a:cubicBezTo>
                  <a:pt x="4524010" y="936942"/>
                  <a:pt x="4509599" y="923107"/>
                  <a:pt x="4500376" y="899472"/>
                </a:cubicBezTo>
                <a:cubicBezTo>
                  <a:pt x="4509599" y="862003"/>
                  <a:pt x="4556868" y="862003"/>
                  <a:pt x="4571280" y="829722"/>
                </a:cubicBezTo>
                <a:cubicBezTo>
                  <a:pt x="4533810" y="852780"/>
                  <a:pt x="4486541" y="885638"/>
                  <a:pt x="4434660" y="881026"/>
                </a:cubicBezTo>
                <a:cubicBezTo>
                  <a:pt x="4434660" y="852780"/>
                  <a:pt x="4462906" y="857968"/>
                  <a:pt x="4477317" y="843556"/>
                </a:cubicBezTo>
                <a:cubicBezTo>
                  <a:pt x="4458295" y="838945"/>
                  <a:pt x="4439848" y="852780"/>
                  <a:pt x="4430048" y="843556"/>
                </a:cubicBezTo>
                <a:cubicBezTo>
                  <a:pt x="4505564" y="829722"/>
                  <a:pt x="4505564" y="745559"/>
                  <a:pt x="4585691" y="750171"/>
                </a:cubicBezTo>
                <a:cubicBezTo>
                  <a:pt x="4590302" y="717313"/>
                  <a:pt x="4637572" y="694255"/>
                  <a:pt x="4670429" y="721925"/>
                </a:cubicBezTo>
                <a:cubicBezTo>
                  <a:pt x="4717699" y="703478"/>
                  <a:pt x="4684841" y="595681"/>
                  <a:pt x="4759780" y="614704"/>
                </a:cubicBezTo>
                <a:cubicBezTo>
                  <a:pt x="4745368" y="633151"/>
                  <a:pt x="4736145" y="652174"/>
                  <a:pt x="4726922" y="675232"/>
                </a:cubicBezTo>
                <a:cubicBezTo>
                  <a:pt x="4726922" y="689067"/>
                  <a:pt x="4750557" y="698290"/>
                  <a:pt x="4736145" y="712701"/>
                </a:cubicBezTo>
                <a:cubicBezTo>
                  <a:pt x="4764392" y="712701"/>
                  <a:pt x="4783414" y="675232"/>
                  <a:pt x="4816273" y="689643"/>
                </a:cubicBezTo>
                <a:cubicBezTo>
                  <a:pt x="4816273" y="703478"/>
                  <a:pt x="4801861" y="694255"/>
                  <a:pt x="4797249" y="703478"/>
                </a:cubicBezTo>
                <a:cubicBezTo>
                  <a:pt x="4853742" y="703478"/>
                  <a:pt x="4872765" y="666009"/>
                  <a:pt x="4896400" y="633727"/>
                </a:cubicBezTo>
                <a:cubicBezTo>
                  <a:pt x="4877377" y="605481"/>
                  <a:pt x="4901011" y="587035"/>
                  <a:pt x="4910811" y="573200"/>
                </a:cubicBezTo>
                <a:cubicBezTo>
                  <a:pt x="4877953" y="582423"/>
                  <a:pt x="4835295" y="591646"/>
                  <a:pt x="4821461" y="563976"/>
                </a:cubicBezTo>
                <a:cubicBezTo>
                  <a:pt x="4830684" y="554753"/>
                  <a:pt x="4835872" y="550141"/>
                  <a:pt x="4845095" y="545530"/>
                </a:cubicBezTo>
                <a:cubicBezTo>
                  <a:pt x="4830684" y="540918"/>
                  <a:pt x="4816849" y="531695"/>
                  <a:pt x="4793214" y="536307"/>
                </a:cubicBezTo>
                <a:cubicBezTo>
                  <a:pt x="4793214" y="531695"/>
                  <a:pt x="4797826" y="527083"/>
                  <a:pt x="4797826" y="522472"/>
                </a:cubicBezTo>
                <a:cubicBezTo>
                  <a:pt x="4783414" y="517860"/>
                  <a:pt x="4764968" y="522472"/>
                  <a:pt x="4750557" y="531695"/>
                </a:cubicBezTo>
                <a:cubicBezTo>
                  <a:pt x="4769580" y="564553"/>
                  <a:pt x="4726922" y="569164"/>
                  <a:pt x="4703288" y="578388"/>
                </a:cubicBezTo>
                <a:cubicBezTo>
                  <a:pt x="4703288" y="564553"/>
                  <a:pt x="4717699" y="569164"/>
                  <a:pt x="4717699" y="559941"/>
                </a:cubicBezTo>
                <a:cubicBezTo>
                  <a:pt x="4703288" y="555330"/>
                  <a:pt x="4684841" y="564553"/>
                  <a:pt x="4680230" y="555330"/>
                </a:cubicBezTo>
                <a:cubicBezTo>
                  <a:pt x="4671006" y="546106"/>
                  <a:pt x="4684841" y="532271"/>
                  <a:pt x="4675618" y="522472"/>
                </a:cubicBezTo>
                <a:cubicBezTo>
                  <a:pt x="4619125" y="522472"/>
                  <a:pt x="4581079" y="564553"/>
                  <a:pt x="4529198" y="550718"/>
                </a:cubicBezTo>
                <a:cubicBezTo>
                  <a:pt x="4538421" y="513248"/>
                  <a:pt x="4613937" y="536883"/>
                  <a:pt x="4623737" y="494802"/>
                </a:cubicBezTo>
                <a:cubicBezTo>
                  <a:pt x="4604714" y="485579"/>
                  <a:pt x="4604714" y="490190"/>
                  <a:pt x="4614514" y="476355"/>
                </a:cubicBezTo>
                <a:cubicBezTo>
                  <a:pt x="4605291" y="467132"/>
                  <a:pt x="4562633" y="494802"/>
                  <a:pt x="4548222" y="471744"/>
                </a:cubicBezTo>
                <a:cubicBezTo>
                  <a:pt x="4557445" y="467132"/>
                  <a:pt x="4590879" y="443497"/>
                  <a:pt x="4581079" y="448686"/>
                </a:cubicBezTo>
                <a:cubicBezTo>
                  <a:pt x="4543610" y="457909"/>
                  <a:pt x="4510176" y="467132"/>
                  <a:pt x="4477317" y="471744"/>
                </a:cubicBezTo>
                <a:cubicBezTo>
                  <a:pt x="4462906" y="462520"/>
                  <a:pt x="4453683" y="453297"/>
                  <a:pt x="4444460" y="438886"/>
                </a:cubicBezTo>
                <a:cubicBezTo>
                  <a:pt x="4449071" y="425051"/>
                  <a:pt x="4463482" y="420439"/>
                  <a:pt x="4481929" y="420439"/>
                </a:cubicBezTo>
                <a:cubicBezTo>
                  <a:pt x="4477317" y="425051"/>
                  <a:pt x="4472706" y="425051"/>
                  <a:pt x="4477317" y="434274"/>
                </a:cubicBezTo>
                <a:cubicBezTo>
                  <a:pt x="4486541" y="429663"/>
                  <a:pt x="4500952" y="429663"/>
                  <a:pt x="4500952" y="420439"/>
                </a:cubicBezTo>
                <a:cubicBezTo>
                  <a:pt x="4491729" y="411216"/>
                  <a:pt x="4477317" y="401993"/>
                  <a:pt x="4468094" y="392193"/>
                </a:cubicBezTo>
                <a:cubicBezTo>
                  <a:pt x="4420825" y="406028"/>
                  <a:pt x="4392579" y="434274"/>
                  <a:pt x="4378744" y="476355"/>
                </a:cubicBezTo>
                <a:cubicBezTo>
                  <a:pt x="4364333" y="471744"/>
                  <a:pt x="4355109" y="462520"/>
                  <a:pt x="4341274" y="457909"/>
                </a:cubicBezTo>
                <a:cubicBezTo>
                  <a:pt x="4360298" y="453297"/>
                  <a:pt x="4355686" y="425051"/>
                  <a:pt x="4350498" y="415828"/>
                </a:cubicBezTo>
                <a:cubicBezTo>
                  <a:pt x="4345886" y="420439"/>
                  <a:pt x="4350498" y="434274"/>
                  <a:pt x="4341274" y="434274"/>
                </a:cubicBezTo>
                <a:cubicBezTo>
                  <a:pt x="4336663" y="434274"/>
                  <a:pt x="4326863" y="434274"/>
                  <a:pt x="4326863" y="438886"/>
                </a:cubicBezTo>
                <a:cubicBezTo>
                  <a:pt x="4336086" y="425051"/>
                  <a:pt x="4312452" y="420439"/>
                  <a:pt x="4307840" y="410640"/>
                </a:cubicBezTo>
                <a:cubicBezTo>
                  <a:pt x="4255959" y="419863"/>
                  <a:pt x="4232325" y="457332"/>
                  <a:pt x="4175832" y="448109"/>
                </a:cubicBezTo>
                <a:cubicBezTo>
                  <a:pt x="4166608" y="434274"/>
                  <a:pt x="4194855" y="425051"/>
                  <a:pt x="4194855" y="410640"/>
                </a:cubicBezTo>
                <a:cubicBezTo>
                  <a:pt x="4180444" y="406028"/>
                  <a:pt x="4175832" y="382393"/>
                  <a:pt x="4161997" y="377782"/>
                </a:cubicBezTo>
                <a:cubicBezTo>
                  <a:pt x="4161997" y="373170"/>
                  <a:pt x="4190244" y="368558"/>
                  <a:pt x="4176409" y="363947"/>
                </a:cubicBezTo>
                <a:cubicBezTo>
                  <a:pt x="4157385" y="377782"/>
                  <a:pt x="4152774" y="350112"/>
                  <a:pt x="4133751" y="363947"/>
                </a:cubicBezTo>
                <a:cubicBezTo>
                  <a:pt x="4077258" y="415251"/>
                  <a:pt x="4053624" y="499413"/>
                  <a:pt x="4001743" y="555330"/>
                </a:cubicBezTo>
                <a:cubicBezTo>
                  <a:pt x="4001743" y="583576"/>
                  <a:pt x="4001743" y="583576"/>
                  <a:pt x="4001743" y="583576"/>
                </a:cubicBezTo>
                <a:cubicBezTo>
                  <a:pt x="3978108" y="592799"/>
                  <a:pt x="3921616" y="621045"/>
                  <a:pt x="3917004" y="569741"/>
                </a:cubicBezTo>
                <a:cubicBezTo>
                  <a:pt x="3902593" y="578964"/>
                  <a:pt x="3888758" y="565129"/>
                  <a:pt x="3865124" y="565129"/>
                </a:cubicBezTo>
                <a:cubicBezTo>
                  <a:pt x="3855900" y="560518"/>
                  <a:pt x="3869735" y="546683"/>
                  <a:pt x="3865124" y="542071"/>
                </a:cubicBezTo>
                <a:cubicBezTo>
                  <a:pt x="3850712" y="542071"/>
                  <a:pt x="3846100" y="551294"/>
                  <a:pt x="3841489" y="537459"/>
                </a:cubicBezTo>
                <a:cubicBezTo>
                  <a:pt x="3850712" y="514401"/>
                  <a:pt x="3836877" y="504602"/>
                  <a:pt x="3841489" y="495378"/>
                </a:cubicBezTo>
                <a:cubicBezTo>
                  <a:pt x="3789608" y="513825"/>
                  <a:pt x="3718704" y="513825"/>
                  <a:pt x="3695070" y="565129"/>
                </a:cubicBezTo>
                <a:cubicBezTo>
                  <a:pt x="3680658" y="560518"/>
                  <a:pt x="3662211" y="569741"/>
                  <a:pt x="3671435" y="574353"/>
                </a:cubicBezTo>
                <a:cubicBezTo>
                  <a:pt x="3714092" y="555906"/>
                  <a:pt x="3760786" y="560518"/>
                  <a:pt x="3798831" y="532271"/>
                </a:cubicBezTo>
                <a:cubicBezTo>
                  <a:pt x="3803443" y="536883"/>
                  <a:pt x="3817854" y="541495"/>
                  <a:pt x="3817854" y="550718"/>
                </a:cubicBezTo>
                <a:cubicBezTo>
                  <a:pt x="3808631" y="550718"/>
                  <a:pt x="3803443" y="559941"/>
                  <a:pt x="3803443" y="564553"/>
                </a:cubicBezTo>
                <a:cubicBezTo>
                  <a:pt x="3812666" y="573776"/>
                  <a:pt x="3827078" y="559941"/>
                  <a:pt x="3827078" y="564553"/>
                </a:cubicBezTo>
                <a:cubicBezTo>
                  <a:pt x="3812666" y="573776"/>
                  <a:pt x="3808054" y="587611"/>
                  <a:pt x="3812666" y="606634"/>
                </a:cubicBezTo>
                <a:cubicBezTo>
                  <a:pt x="3793643" y="611246"/>
                  <a:pt x="3765397" y="611246"/>
                  <a:pt x="3746374" y="606634"/>
                </a:cubicBezTo>
                <a:cubicBezTo>
                  <a:pt x="3737150" y="606634"/>
                  <a:pt x="3746374" y="625080"/>
                  <a:pt x="3737150" y="625080"/>
                </a:cubicBezTo>
                <a:cubicBezTo>
                  <a:pt x="3685269" y="629692"/>
                  <a:pt x="3657024" y="653327"/>
                  <a:pt x="3628777" y="680996"/>
                </a:cubicBezTo>
                <a:cubicBezTo>
                  <a:pt x="3591308" y="667162"/>
                  <a:pt x="3567673" y="690220"/>
                  <a:pt x="3539427" y="699443"/>
                </a:cubicBezTo>
                <a:cubicBezTo>
                  <a:pt x="3539427" y="717890"/>
                  <a:pt x="3553838" y="717890"/>
                  <a:pt x="3553838" y="736913"/>
                </a:cubicBezTo>
                <a:cubicBezTo>
                  <a:pt x="3572861" y="732301"/>
                  <a:pt x="3582085" y="713854"/>
                  <a:pt x="3596496" y="704055"/>
                </a:cubicBezTo>
                <a:cubicBezTo>
                  <a:pt x="3605719" y="713278"/>
                  <a:pt x="3624742" y="713278"/>
                  <a:pt x="3633966" y="722501"/>
                </a:cubicBezTo>
                <a:cubicBezTo>
                  <a:pt x="3582085" y="759971"/>
                  <a:pt x="3534815" y="825110"/>
                  <a:pt x="3450077" y="802052"/>
                </a:cubicBezTo>
                <a:cubicBezTo>
                  <a:pt x="3431053" y="769194"/>
                  <a:pt x="3412607" y="741524"/>
                  <a:pt x="3407419" y="694831"/>
                </a:cubicBezTo>
                <a:cubicBezTo>
                  <a:pt x="3369949" y="694831"/>
                  <a:pt x="3369949" y="629692"/>
                  <a:pt x="3379173" y="610669"/>
                </a:cubicBezTo>
                <a:cubicBezTo>
                  <a:pt x="3393584" y="568588"/>
                  <a:pt x="3496769" y="563976"/>
                  <a:pt x="3468523" y="503449"/>
                </a:cubicBezTo>
                <a:cubicBezTo>
                  <a:pt x="3463912" y="498837"/>
                  <a:pt x="3449500" y="503449"/>
                  <a:pt x="3440277" y="503449"/>
                </a:cubicBezTo>
                <a:cubicBezTo>
                  <a:pt x="3412031" y="475202"/>
                  <a:pt x="3412031" y="414675"/>
                  <a:pt x="3373984" y="405452"/>
                </a:cubicBezTo>
                <a:cubicBezTo>
                  <a:pt x="3359573" y="400840"/>
                  <a:pt x="3345739" y="423898"/>
                  <a:pt x="3336515" y="400840"/>
                </a:cubicBezTo>
                <a:cubicBezTo>
                  <a:pt x="3369373" y="377782"/>
                  <a:pt x="3379173" y="325901"/>
                  <a:pt x="3402807" y="293619"/>
                </a:cubicBezTo>
                <a:cubicBezTo>
                  <a:pt x="3341703" y="302843"/>
                  <a:pt x="3261576" y="298231"/>
                  <a:pt x="3199896" y="321866"/>
                </a:cubicBezTo>
                <a:cubicBezTo>
                  <a:pt x="3204507" y="312642"/>
                  <a:pt x="3218919" y="312642"/>
                  <a:pt x="3218919" y="303419"/>
                </a:cubicBezTo>
                <a:cubicBezTo>
                  <a:pt x="3199896" y="312642"/>
                  <a:pt x="3190672" y="312642"/>
                  <a:pt x="3171649" y="317254"/>
                </a:cubicBezTo>
                <a:cubicBezTo>
                  <a:pt x="3171649" y="326477"/>
                  <a:pt x="3171649" y="335701"/>
                  <a:pt x="3176261" y="340312"/>
                </a:cubicBezTo>
                <a:cubicBezTo>
                  <a:pt x="3152627" y="354147"/>
                  <a:pt x="3119768" y="391617"/>
                  <a:pt x="3091522" y="373170"/>
                </a:cubicBezTo>
                <a:cubicBezTo>
                  <a:pt x="3058664" y="382393"/>
                  <a:pt x="3058664" y="419863"/>
                  <a:pt x="3020619" y="424474"/>
                </a:cubicBezTo>
                <a:cubicBezTo>
                  <a:pt x="3011395" y="415251"/>
                  <a:pt x="3025230" y="415251"/>
                  <a:pt x="3016007" y="410640"/>
                </a:cubicBezTo>
                <a:cubicBezTo>
                  <a:pt x="2992372" y="471167"/>
                  <a:pt x="2926656" y="494802"/>
                  <a:pt x="2883999" y="541495"/>
                </a:cubicBezTo>
                <a:cubicBezTo>
                  <a:pt x="2903022" y="541495"/>
                  <a:pt x="2874775" y="559941"/>
                  <a:pt x="2888610" y="564553"/>
                </a:cubicBezTo>
                <a:cubicBezTo>
                  <a:pt x="2893222" y="550718"/>
                  <a:pt x="2907634" y="559941"/>
                  <a:pt x="2907634" y="564553"/>
                </a:cubicBezTo>
                <a:cubicBezTo>
                  <a:pt x="2888610" y="587611"/>
                  <a:pt x="2851141" y="587611"/>
                  <a:pt x="2822895" y="602022"/>
                </a:cubicBezTo>
                <a:cubicBezTo>
                  <a:pt x="2790037" y="564553"/>
                  <a:pt x="2700110" y="578964"/>
                  <a:pt x="2671864" y="606634"/>
                </a:cubicBezTo>
                <a:cubicBezTo>
                  <a:pt x="2535244" y="639492"/>
                  <a:pt x="2445317" y="713854"/>
                  <a:pt x="2318497" y="760547"/>
                </a:cubicBezTo>
                <a:cubicBezTo>
                  <a:pt x="2309274" y="751324"/>
                  <a:pt x="2294863" y="746712"/>
                  <a:pt x="2285640" y="742101"/>
                </a:cubicBezTo>
                <a:cubicBezTo>
                  <a:pt x="2294863" y="732877"/>
                  <a:pt x="2294863" y="704631"/>
                  <a:pt x="2285640" y="695408"/>
                </a:cubicBezTo>
                <a:cubicBezTo>
                  <a:pt x="2266617" y="695408"/>
                  <a:pt x="2266617" y="709243"/>
                  <a:pt x="2252782" y="709243"/>
                </a:cubicBezTo>
                <a:cubicBezTo>
                  <a:pt x="2252782" y="690796"/>
                  <a:pt x="2267193" y="680996"/>
                  <a:pt x="2267193" y="667162"/>
                </a:cubicBezTo>
                <a:cubicBezTo>
                  <a:pt x="2144409" y="638915"/>
                  <a:pt x="2045835" y="727689"/>
                  <a:pt x="1960520" y="746712"/>
                </a:cubicBezTo>
                <a:cubicBezTo>
                  <a:pt x="2003177" y="718466"/>
                  <a:pt x="2031424" y="681573"/>
                  <a:pt x="2068893" y="657938"/>
                </a:cubicBezTo>
                <a:cubicBezTo>
                  <a:pt x="2073504" y="644103"/>
                  <a:pt x="2064281" y="648715"/>
                  <a:pt x="2064281" y="634880"/>
                </a:cubicBezTo>
                <a:cubicBezTo>
                  <a:pt x="2068893" y="634880"/>
                  <a:pt x="2078693" y="630269"/>
                  <a:pt x="2087916" y="630269"/>
                </a:cubicBezTo>
                <a:cubicBezTo>
                  <a:pt x="2087916" y="574353"/>
                  <a:pt x="2168043" y="588187"/>
                  <a:pt x="2177266" y="541495"/>
                </a:cubicBezTo>
                <a:cubicBezTo>
                  <a:pt x="2177266" y="527660"/>
                  <a:pt x="2153632" y="532271"/>
                  <a:pt x="2149020" y="518436"/>
                </a:cubicBezTo>
                <a:cubicBezTo>
                  <a:pt x="2144409" y="499990"/>
                  <a:pt x="2153632" y="490190"/>
                  <a:pt x="2153632" y="471744"/>
                </a:cubicBezTo>
                <a:cubicBezTo>
                  <a:pt x="2129997" y="448686"/>
                  <a:pt x="2106363" y="457909"/>
                  <a:pt x="2082728" y="462520"/>
                </a:cubicBezTo>
                <a:cubicBezTo>
                  <a:pt x="2011824" y="476355"/>
                  <a:pt x="1969743" y="480967"/>
                  <a:pt x="1917862" y="504602"/>
                </a:cubicBezTo>
                <a:cubicBezTo>
                  <a:pt x="1894227" y="513825"/>
                  <a:pt x="1875204" y="532848"/>
                  <a:pt x="1846959" y="542071"/>
                </a:cubicBezTo>
                <a:cubicBezTo>
                  <a:pt x="1827935" y="546683"/>
                  <a:pt x="1809489" y="546683"/>
                  <a:pt x="1795078" y="551294"/>
                </a:cubicBezTo>
                <a:cubicBezTo>
                  <a:pt x="1606577" y="602599"/>
                  <a:pt x="1436523" y="728842"/>
                  <a:pt x="1290680" y="793981"/>
                </a:cubicBezTo>
                <a:cubicBezTo>
                  <a:pt x="1290680" y="789370"/>
                  <a:pt x="1290680" y="784758"/>
                  <a:pt x="1286069" y="784758"/>
                </a:cubicBezTo>
                <a:cubicBezTo>
                  <a:pt x="1281457" y="793981"/>
                  <a:pt x="1281457" y="798593"/>
                  <a:pt x="1276845" y="803205"/>
                </a:cubicBezTo>
                <a:cubicBezTo>
                  <a:pt x="1192106" y="845286"/>
                  <a:pt x="1107368" y="887367"/>
                  <a:pt x="1041076" y="947895"/>
                </a:cubicBezTo>
                <a:cubicBezTo>
                  <a:pt x="1064710" y="1013034"/>
                  <a:pt x="941926" y="1027445"/>
                  <a:pt x="928091" y="1074138"/>
                </a:cubicBezTo>
                <a:cubicBezTo>
                  <a:pt x="937314" y="1074138"/>
                  <a:pt x="951725" y="1069526"/>
                  <a:pt x="960948" y="1074138"/>
                </a:cubicBezTo>
                <a:cubicBezTo>
                  <a:pt x="932702" y="1083361"/>
                  <a:pt x="918291" y="1102384"/>
                  <a:pt x="899844" y="1116219"/>
                </a:cubicBezTo>
                <a:cubicBezTo>
                  <a:pt x="956337" y="1097773"/>
                  <a:pt x="1022629" y="1069526"/>
                  <a:pt x="1069322" y="1093161"/>
                </a:cubicBezTo>
                <a:cubicBezTo>
                  <a:pt x="1060099" y="1106996"/>
                  <a:pt x="1036464" y="1106996"/>
                  <a:pt x="1036464" y="1130631"/>
                </a:cubicBezTo>
                <a:cubicBezTo>
                  <a:pt x="1073933" y="1121407"/>
                  <a:pt x="1083733" y="1121407"/>
                  <a:pt x="1125814" y="1116796"/>
                </a:cubicBezTo>
                <a:cubicBezTo>
                  <a:pt x="1125814" y="1107572"/>
                  <a:pt x="1121203" y="1098349"/>
                  <a:pt x="1130426" y="1098349"/>
                </a:cubicBezTo>
                <a:cubicBezTo>
                  <a:pt x="1167896" y="1116796"/>
                  <a:pt x="1186919" y="1070103"/>
                  <a:pt x="1219776" y="1065491"/>
                </a:cubicBezTo>
                <a:cubicBezTo>
                  <a:pt x="1234188" y="1088549"/>
                  <a:pt x="1271657" y="1098349"/>
                  <a:pt x="1262434" y="1130631"/>
                </a:cubicBezTo>
                <a:cubicBezTo>
                  <a:pt x="1286069" y="1149077"/>
                  <a:pt x="1333338" y="1097773"/>
                  <a:pt x="1333338" y="1144465"/>
                </a:cubicBezTo>
                <a:cubicBezTo>
                  <a:pt x="1366196" y="1139854"/>
                  <a:pt x="1385218" y="1158300"/>
                  <a:pt x="1408854" y="1167524"/>
                </a:cubicBezTo>
                <a:cubicBezTo>
                  <a:pt x="1408854" y="1172135"/>
                  <a:pt x="1404242" y="1176747"/>
                  <a:pt x="1404242" y="1181358"/>
                </a:cubicBezTo>
                <a:cubicBezTo>
                  <a:pt x="1418653" y="1181358"/>
                  <a:pt x="1456122" y="1162912"/>
                  <a:pt x="1456122" y="1185970"/>
                </a:cubicBezTo>
                <a:cubicBezTo>
                  <a:pt x="1314891" y="1321437"/>
                  <a:pt x="1111980" y="1400411"/>
                  <a:pt x="937314" y="1503596"/>
                </a:cubicBezTo>
                <a:cubicBezTo>
                  <a:pt x="937314" y="1489761"/>
                  <a:pt x="922903" y="1498985"/>
                  <a:pt x="913679" y="1498985"/>
                </a:cubicBezTo>
                <a:cubicBezTo>
                  <a:pt x="913679" y="1522043"/>
                  <a:pt x="913679" y="1522043"/>
                  <a:pt x="913679" y="1522043"/>
                </a:cubicBezTo>
                <a:cubicBezTo>
                  <a:pt x="866410" y="1550289"/>
                  <a:pt x="814529" y="1573347"/>
                  <a:pt x="758037" y="1568735"/>
                </a:cubicBezTo>
                <a:cubicBezTo>
                  <a:pt x="753425" y="1582570"/>
                  <a:pt x="758037" y="1577959"/>
                  <a:pt x="758037" y="1596982"/>
                </a:cubicBezTo>
                <a:cubicBezTo>
                  <a:pt x="743626" y="1601593"/>
                  <a:pt x="734402" y="1615428"/>
                  <a:pt x="720567" y="1620040"/>
                </a:cubicBezTo>
                <a:cubicBezTo>
                  <a:pt x="677910" y="1591794"/>
                  <a:pt x="654275" y="1652898"/>
                  <a:pt x="616806" y="1638486"/>
                </a:cubicBezTo>
                <a:cubicBezTo>
                  <a:pt x="602394" y="1708237"/>
                  <a:pt x="532067" y="1699014"/>
                  <a:pt x="494021" y="1741095"/>
                </a:cubicBezTo>
                <a:cubicBezTo>
                  <a:pt x="474998" y="1727260"/>
                  <a:pt x="451363" y="1750318"/>
                  <a:pt x="461163" y="1778565"/>
                </a:cubicBezTo>
                <a:cubicBezTo>
                  <a:pt x="428305" y="1792399"/>
                  <a:pt x="409282" y="1792399"/>
                  <a:pt x="376424" y="1783176"/>
                </a:cubicBezTo>
                <a:cubicBezTo>
                  <a:pt x="362013" y="1801623"/>
                  <a:pt x="343566" y="1816034"/>
                  <a:pt x="310132" y="1806234"/>
                </a:cubicBezTo>
                <a:cubicBezTo>
                  <a:pt x="305521" y="1820069"/>
                  <a:pt x="291109" y="1834481"/>
                  <a:pt x="300909" y="1852927"/>
                </a:cubicBezTo>
                <a:cubicBezTo>
                  <a:pt x="296297" y="1843704"/>
                  <a:pt x="305521" y="1839092"/>
                  <a:pt x="315320" y="1843704"/>
                </a:cubicBezTo>
                <a:cubicBezTo>
                  <a:pt x="300909" y="1885785"/>
                  <a:pt x="244417" y="1913455"/>
                  <a:pt x="230582" y="1946313"/>
                </a:cubicBezTo>
                <a:cubicBezTo>
                  <a:pt x="249604" y="1946313"/>
                  <a:pt x="273239" y="1927866"/>
                  <a:pt x="287074" y="1937089"/>
                </a:cubicBezTo>
                <a:cubicBezTo>
                  <a:pt x="287074" y="1950924"/>
                  <a:pt x="268051" y="1946313"/>
                  <a:pt x="268051" y="1960148"/>
                </a:cubicBezTo>
                <a:cubicBezTo>
                  <a:pt x="296297" y="1964759"/>
                  <a:pt x="352790" y="1937089"/>
                  <a:pt x="371813" y="1969371"/>
                </a:cubicBezTo>
                <a:cubicBezTo>
                  <a:pt x="367201" y="1973982"/>
                  <a:pt x="362590" y="1983206"/>
                  <a:pt x="362590" y="1997617"/>
                </a:cubicBezTo>
                <a:cubicBezTo>
                  <a:pt x="386224" y="2025863"/>
                  <a:pt x="438105" y="2002229"/>
                  <a:pt x="461739" y="1993006"/>
                </a:cubicBezTo>
                <a:cubicBezTo>
                  <a:pt x="461739" y="1997617"/>
                  <a:pt x="461739" y="1997617"/>
                  <a:pt x="466351" y="2002229"/>
                </a:cubicBezTo>
                <a:cubicBezTo>
                  <a:pt x="470963" y="2020675"/>
                  <a:pt x="457128" y="2020675"/>
                  <a:pt x="457128" y="2030475"/>
                </a:cubicBezTo>
                <a:cubicBezTo>
                  <a:pt x="494597" y="2048921"/>
                  <a:pt x="560889" y="2039698"/>
                  <a:pt x="560889" y="2095614"/>
                </a:cubicBezTo>
                <a:cubicBezTo>
                  <a:pt x="669263" y="2058145"/>
                  <a:pt x="763801" y="1983782"/>
                  <a:pt x="876786" y="1937089"/>
                </a:cubicBezTo>
                <a:cubicBezTo>
                  <a:pt x="876786" y="1974559"/>
                  <a:pt x="857763" y="2002229"/>
                  <a:pt x="834129" y="2021252"/>
                </a:cubicBezTo>
                <a:cubicBezTo>
                  <a:pt x="843352" y="2021252"/>
                  <a:pt x="857763" y="2016640"/>
                  <a:pt x="857763" y="2025863"/>
                </a:cubicBezTo>
                <a:cubicBezTo>
                  <a:pt x="843352" y="2044310"/>
                  <a:pt x="829517" y="2063333"/>
                  <a:pt x="805882" y="2072556"/>
                </a:cubicBezTo>
                <a:cubicBezTo>
                  <a:pt x="801271" y="2095614"/>
                  <a:pt x="777636" y="2119249"/>
                  <a:pt x="754001" y="2110026"/>
                </a:cubicBezTo>
                <a:cubicBezTo>
                  <a:pt x="725756" y="2142884"/>
                  <a:pt x="739590" y="2217246"/>
                  <a:pt x="692897" y="2245492"/>
                </a:cubicBezTo>
                <a:cubicBezTo>
                  <a:pt x="678486" y="2236269"/>
                  <a:pt x="678486" y="2259327"/>
                  <a:pt x="669263" y="2263939"/>
                </a:cubicBezTo>
                <a:cubicBezTo>
                  <a:pt x="688286" y="2268550"/>
                  <a:pt x="725756" y="2240881"/>
                  <a:pt x="740167" y="2273162"/>
                </a:cubicBezTo>
                <a:cubicBezTo>
                  <a:pt x="744778" y="2291609"/>
                  <a:pt x="721144" y="2282385"/>
                  <a:pt x="721144" y="2301408"/>
                </a:cubicBezTo>
                <a:cubicBezTo>
                  <a:pt x="749390" y="2301408"/>
                  <a:pt x="787436" y="2287573"/>
                  <a:pt x="792048" y="2315243"/>
                </a:cubicBezTo>
                <a:cubicBezTo>
                  <a:pt x="773025" y="2338301"/>
                  <a:pt x="730943" y="2343489"/>
                  <a:pt x="711921" y="2366548"/>
                </a:cubicBezTo>
                <a:cubicBezTo>
                  <a:pt x="749390" y="2352713"/>
                  <a:pt x="853152" y="2273162"/>
                  <a:pt x="839317" y="2371159"/>
                </a:cubicBezTo>
                <a:cubicBezTo>
                  <a:pt x="872174" y="2389606"/>
                  <a:pt x="905609" y="2333690"/>
                  <a:pt x="928667" y="2357324"/>
                </a:cubicBezTo>
                <a:cubicBezTo>
                  <a:pt x="928667" y="2366548"/>
                  <a:pt x="919444" y="2361936"/>
                  <a:pt x="924055" y="2375771"/>
                </a:cubicBezTo>
                <a:cubicBezTo>
                  <a:pt x="933279" y="2375771"/>
                  <a:pt x="938467" y="2384994"/>
                  <a:pt x="943078" y="2389606"/>
                </a:cubicBezTo>
                <a:cubicBezTo>
                  <a:pt x="957490" y="2445522"/>
                  <a:pt x="947690" y="2511238"/>
                  <a:pt x="876786" y="2520461"/>
                </a:cubicBezTo>
                <a:cubicBezTo>
                  <a:pt x="867563" y="2511238"/>
                  <a:pt x="853152" y="2506626"/>
                  <a:pt x="857763" y="2482991"/>
                </a:cubicBezTo>
                <a:cubicBezTo>
                  <a:pt x="853152" y="2482991"/>
                  <a:pt x="834129" y="2487603"/>
                  <a:pt x="834129" y="2478380"/>
                </a:cubicBezTo>
                <a:cubicBezTo>
                  <a:pt x="824905" y="2459933"/>
                  <a:pt x="848540" y="2455321"/>
                  <a:pt x="866987" y="2459933"/>
                </a:cubicBezTo>
                <a:cubicBezTo>
                  <a:pt x="862375" y="2446098"/>
                  <a:pt x="866987" y="2441487"/>
                  <a:pt x="871598" y="2431687"/>
                </a:cubicBezTo>
                <a:cubicBezTo>
                  <a:pt x="805306" y="2436299"/>
                  <a:pt x="767836" y="2464545"/>
                  <a:pt x="720567" y="2487603"/>
                </a:cubicBezTo>
                <a:cubicBezTo>
                  <a:pt x="744202" y="2506050"/>
                  <a:pt x="734979" y="2562542"/>
                  <a:pt x="729791" y="2585600"/>
                </a:cubicBezTo>
                <a:cubicBezTo>
                  <a:pt x="753425" y="2576377"/>
                  <a:pt x="786283" y="2585600"/>
                  <a:pt x="819141" y="2580989"/>
                </a:cubicBezTo>
                <a:cubicBezTo>
                  <a:pt x="814529" y="2599435"/>
                  <a:pt x="795506" y="2599435"/>
                  <a:pt x="795506" y="2623070"/>
                </a:cubicBezTo>
                <a:cubicBezTo>
                  <a:pt x="819141" y="2627681"/>
                  <a:pt x="866410" y="2627681"/>
                  <a:pt x="871022" y="2594823"/>
                </a:cubicBezTo>
                <a:cubicBezTo>
                  <a:pt x="856610" y="2594823"/>
                  <a:pt x="828364" y="2608658"/>
                  <a:pt x="823753" y="2590212"/>
                </a:cubicBezTo>
                <a:cubicBezTo>
                  <a:pt x="842775" y="2571765"/>
                  <a:pt x="856610" y="2580989"/>
                  <a:pt x="884857" y="2576377"/>
                </a:cubicBezTo>
                <a:cubicBezTo>
                  <a:pt x="889468" y="2515849"/>
                  <a:pt x="955760" y="2501438"/>
                  <a:pt x="988618" y="2487603"/>
                </a:cubicBezTo>
                <a:cubicBezTo>
                  <a:pt x="988618" y="2496826"/>
                  <a:pt x="979395" y="2496826"/>
                  <a:pt x="979395" y="2506050"/>
                </a:cubicBezTo>
                <a:cubicBezTo>
                  <a:pt x="984007" y="2506050"/>
                  <a:pt x="988618" y="2506050"/>
                  <a:pt x="988618" y="2515273"/>
                </a:cubicBezTo>
                <a:cubicBezTo>
                  <a:pt x="984007" y="2519884"/>
                  <a:pt x="979395" y="2529108"/>
                  <a:pt x="974207" y="2533719"/>
                </a:cubicBezTo>
                <a:cubicBezTo>
                  <a:pt x="1002454" y="2533719"/>
                  <a:pt x="1016865" y="2519884"/>
                  <a:pt x="1035311" y="2510661"/>
                </a:cubicBezTo>
                <a:cubicBezTo>
                  <a:pt x="1044534" y="2519884"/>
                  <a:pt x="1054334" y="2510661"/>
                  <a:pt x="1063558" y="2519884"/>
                </a:cubicBezTo>
                <a:cubicBezTo>
                  <a:pt x="1068169" y="2487026"/>
                  <a:pt x="1077969" y="2468580"/>
                  <a:pt x="1110826" y="2463968"/>
                </a:cubicBezTo>
                <a:cubicBezTo>
                  <a:pt x="1110826" y="2450133"/>
                  <a:pt x="1125238" y="2440910"/>
                  <a:pt x="1148296" y="2435722"/>
                </a:cubicBezTo>
                <a:cubicBezTo>
                  <a:pt x="1148296" y="2440334"/>
                  <a:pt x="1143685" y="2444945"/>
                  <a:pt x="1148296" y="2449557"/>
                </a:cubicBezTo>
                <a:cubicBezTo>
                  <a:pt x="1167319" y="2449557"/>
                  <a:pt x="1214588" y="2431111"/>
                  <a:pt x="1237646" y="2454169"/>
                </a:cubicBezTo>
                <a:cubicBezTo>
                  <a:pt x="1242258" y="2472615"/>
                  <a:pt x="1233035" y="2482415"/>
                  <a:pt x="1223235" y="2496250"/>
                </a:cubicBezTo>
                <a:cubicBezTo>
                  <a:pt x="1237646" y="2491638"/>
                  <a:pt x="1237646" y="2510085"/>
                  <a:pt x="1237646" y="2519308"/>
                </a:cubicBezTo>
                <a:cubicBezTo>
                  <a:pt x="1233035" y="2528531"/>
                  <a:pt x="1228423" y="2542366"/>
                  <a:pt x="1218624" y="2547554"/>
                </a:cubicBezTo>
                <a:cubicBezTo>
                  <a:pt x="1152332" y="2533719"/>
                  <a:pt x="1147720" y="2589635"/>
                  <a:pt x="1119473" y="2608082"/>
                </a:cubicBezTo>
                <a:cubicBezTo>
                  <a:pt x="1100451" y="2617305"/>
                  <a:pt x="1086616" y="2617305"/>
                  <a:pt x="1082004" y="2640940"/>
                </a:cubicBezTo>
                <a:cubicBezTo>
                  <a:pt x="1086616" y="2640940"/>
                  <a:pt x="1096415" y="2636328"/>
                  <a:pt x="1091227" y="2645551"/>
                </a:cubicBezTo>
                <a:cubicBezTo>
                  <a:pt x="1072204" y="2673797"/>
                  <a:pt x="1043958" y="2687633"/>
                  <a:pt x="1043958" y="2729714"/>
                </a:cubicBezTo>
                <a:cubicBezTo>
                  <a:pt x="1062981" y="2748160"/>
                  <a:pt x="1039346" y="2785630"/>
                  <a:pt x="1015712" y="2781018"/>
                </a:cubicBezTo>
                <a:cubicBezTo>
                  <a:pt x="1024935" y="2799465"/>
                  <a:pt x="1015712" y="2804076"/>
                  <a:pt x="1011100" y="2818487"/>
                </a:cubicBezTo>
                <a:cubicBezTo>
                  <a:pt x="1043958" y="2823099"/>
                  <a:pt x="1072204" y="2841546"/>
                  <a:pt x="1100451" y="2846734"/>
                </a:cubicBezTo>
                <a:cubicBezTo>
                  <a:pt x="1137920" y="2855957"/>
                  <a:pt x="1189801" y="2837511"/>
                  <a:pt x="1223235" y="2837511"/>
                </a:cubicBezTo>
                <a:cubicBezTo>
                  <a:pt x="1251481" y="2837511"/>
                  <a:pt x="1289527" y="2870368"/>
                  <a:pt x="1326997" y="2855957"/>
                </a:cubicBezTo>
                <a:cubicBezTo>
                  <a:pt x="1270505" y="2865180"/>
                  <a:pt x="1242258" y="2898038"/>
                  <a:pt x="1204212" y="2925708"/>
                </a:cubicBezTo>
                <a:cubicBezTo>
                  <a:pt x="1095839" y="2934931"/>
                  <a:pt x="1001300" y="2879015"/>
                  <a:pt x="925785" y="2907261"/>
                </a:cubicBezTo>
                <a:cubicBezTo>
                  <a:pt x="906762" y="2958566"/>
                  <a:pt x="986889" y="2944731"/>
                  <a:pt x="963254" y="2977012"/>
                </a:cubicBezTo>
                <a:cubicBezTo>
                  <a:pt x="982278" y="2963177"/>
                  <a:pt x="1024358" y="2972400"/>
                  <a:pt x="1029547" y="3000071"/>
                </a:cubicBezTo>
                <a:cubicBezTo>
                  <a:pt x="992077" y="2995459"/>
                  <a:pt x="986889" y="3023129"/>
                  <a:pt x="973054" y="3037540"/>
                </a:cubicBezTo>
                <a:cubicBezTo>
                  <a:pt x="996689" y="3023705"/>
                  <a:pt x="1029547" y="3023705"/>
                  <a:pt x="1034158" y="2990847"/>
                </a:cubicBezTo>
                <a:cubicBezTo>
                  <a:pt x="1053181" y="2995459"/>
                  <a:pt x="1043382" y="3004682"/>
                  <a:pt x="1048570" y="3009294"/>
                </a:cubicBezTo>
                <a:cubicBezTo>
                  <a:pt x="1048570" y="3004682"/>
                  <a:pt x="1057793" y="3004682"/>
                  <a:pt x="1062981" y="3004682"/>
                </a:cubicBezTo>
                <a:cubicBezTo>
                  <a:pt x="1105638" y="3032928"/>
                  <a:pt x="1175966" y="3004682"/>
                  <a:pt x="1209400" y="3037540"/>
                </a:cubicBezTo>
                <a:cubicBezTo>
                  <a:pt x="1190377" y="3098068"/>
                  <a:pt x="1120050" y="3112479"/>
                  <a:pt x="1105638" y="3182230"/>
                </a:cubicBezTo>
                <a:cubicBezTo>
                  <a:pt x="1091227" y="3177618"/>
                  <a:pt x="1091227" y="3186841"/>
                  <a:pt x="1082004" y="3191453"/>
                </a:cubicBezTo>
                <a:cubicBezTo>
                  <a:pt x="1086616" y="3205288"/>
                  <a:pt x="1091227" y="3219699"/>
                  <a:pt x="1086616" y="3238146"/>
                </a:cubicBezTo>
                <a:cubicBezTo>
                  <a:pt x="1030123" y="3251981"/>
                  <a:pt x="1015712" y="3313085"/>
                  <a:pt x="949996" y="3322308"/>
                </a:cubicBezTo>
                <a:cubicBezTo>
                  <a:pt x="935584" y="3350554"/>
                  <a:pt x="926361" y="3364389"/>
                  <a:pt x="926361" y="3397247"/>
                </a:cubicBezTo>
                <a:cubicBezTo>
                  <a:pt x="879092" y="3430105"/>
                  <a:pt x="837011" y="3476798"/>
                  <a:pt x="837011" y="3537325"/>
                </a:cubicBezTo>
                <a:cubicBezTo>
                  <a:pt x="841623" y="3546549"/>
                  <a:pt x="865257" y="3532714"/>
                  <a:pt x="865257" y="3541937"/>
                </a:cubicBezTo>
                <a:cubicBezTo>
                  <a:pt x="856034" y="3541937"/>
                  <a:pt x="860645" y="3551160"/>
                  <a:pt x="865257" y="3555772"/>
                </a:cubicBezTo>
                <a:cubicBezTo>
                  <a:pt x="850846" y="3555772"/>
                  <a:pt x="846234" y="3560383"/>
                  <a:pt x="837011" y="3564995"/>
                </a:cubicBezTo>
                <a:cubicBezTo>
                  <a:pt x="851422" y="3574218"/>
                  <a:pt x="869869" y="3569607"/>
                  <a:pt x="879669" y="3578830"/>
                </a:cubicBezTo>
                <a:cubicBezTo>
                  <a:pt x="875057" y="3588053"/>
                  <a:pt x="851422" y="3588053"/>
                  <a:pt x="846811" y="3601888"/>
                </a:cubicBezTo>
                <a:cubicBezTo>
                  <a:pt x="875057" y="3601888"/>
                  <a:pt x="898692" y="3601888"/>
                  <a:pt x="903303" y="3578830"/>
                </a:cubicBezTo>
                <a:cubicBezTo>
                  <a:pt x="917714" y="3583442"/>
                  <a:pt x="922326" y="3588053"/>
                  <a:pt x="931549" y="3597277"/>
                </a:cubicBezTo>
                <a:cubicBezTo>
                  <a:pt x="931549" y="3606500"/>
                  <a:pt x="922326" y="3611112"/>
                  <a:pt x="917138" y="3620335"/>
                </a:cubicBezTo>
                <a:cubicBezTo>
                  <a:pt x="940773" y="3606500"/>
                  <a:pt x="969019" y="3592088"/>
                  <a:pt x="992653" y="3611112"/>
                </a:cubicBezTo>
                <a:cubicBezTo>
                  <a:pt x="959796" y="3629558"/>
                  <a:pt x="940773" y="3667027"/>
                  <a:pt x="907915" y="3690662"/>
                </a:cubicBezTo>
                <a:cubicBezTo>
                  <a:pt x="888892" y="3686051"/>
                  <a:pt x="884280" y="3699885"/>
                  <a:pt x="870445" y="3699885"/>
                </a:cubicBezTo>
                <a:cubicBezTo>
                  <a:pt x="842199" y="3751190"/>
                  <a:pt x="775907" y="3760413"/>
                  <a:pt x="743049" y="3797882"/>
                </a:cubicBezTo>
                <a:cubicBezTo>
                  <a:pt x="752272" y="3802494"/>
                  <a:pt x="762072" y="3788659"/>
                  <a:pt x="766684" y="3797882"/>
                </a:cubicBezTo>
                <a:cubicBezTo>
                  <a:pt x="766684" y="3811718"/>
                  <a:pt x="762072" y="3816329"/>
                  <a:pt x="762072" y="3826129"/>
                </a:cubicBezTo>
                <a:cubicBezTo>
                  <a:pt x="771295" y="3826129"/>
                  <a:pt x="781095" y="3830740"/>
                  <a:pt x="785706" y="3835352"/>
                </a:cubicBezTo>
                <a:cubicBezTo>
                  <a:pt x="785706" y="3844575"/>
                  <a:pt x="781095" y="3858410"/>
                  <a:pt x="776483" y="3863598"/>
                </a:cubicBezTo>
                <a:cubicBezTo>
                  <a:pt x="790895" y="3868210"/>
                  <a:pt x="790895" y="3858987"/>
                  <a:pt x="804730" y="3858987"/>
                </a:cubicBezTo>
                <a:cubicBezTo>
                  <a:pt x="819141" y="3868210"/>
                  <a:pt x="795506" y="3882045"/>
                  <a:pt x="809341" y="3887233"/>
                </a:cubicBezTo>
                <a:cubicBezTo>
                  <a:pt x="813953" y="3882621"/>
                  <a:pt x="823753" y="3873398"/>
                  <a:pt x="837587" y="3873398"/>
                </a:cubicBezTo>
                <a:cubicBezTo>
                  <a:pt x="823176" y="3901644"/>
                  <a:pt x="785706" y="3896456"/>
                  <a:pt x="781095" y="3929314"/>
                </a:cubicBezTo>
                <a:cubicBezTo>
                  <a:pt x="809341" y="3947760"/>
                  <a:pt x="837587" y="3924702"/>
                  <a:pt x="856610" y="3906256"/>
                </a:cubicBezTo>
                <a:cubicBezTo>
                  <a:pt x="889468" y="3906256"/>
                  <a:pt x="899268" y="3883198"/>
                  <a:pt x="922903" y="3868786"/>
                </a:cubicBezTo>
                <a:cubicBezTo>
                  <a:pt x="918291" y="3859563"/>
                  <a:pt x="908491" y="3835929"/>
                  <a:pt x="922903" y="3831317"/>
                </a:cubicBezTo>
                <a:cubicBezTo>
                  <a:pt x="937314" y="3835929"/>
                  <a:pt x="937314" y="3831317"/>
                  <a:pt x="951149" y="3831317"/>
                </a:cubicBezTo>
                <a:cubicBezTo>
                  <a:pt x="951149" y="3835929"/>
                  <a:pt x="951149" y="3845152"/>
                  <a:pt x="955760" y="3849763"/>
                </a:cubicBezTo>
                <a:cubicBezTo>
                  <a:pt x="964984" y="3835929"/>
                  <a:pt x="988618" y="3835929"/>
                  <a:pt x="1003030" y="3826705"/>
                </a:cubicBezTo>
                <a:cubicBezTo>
                  <a:pt x="1003030" y="3831317"/>
                  <a:pt x="1012253" y="3831317"/>
                  <a:pt x="1012253" y="3835929"/>
                </a:cubicBezTo>
                <a:cubicBezTo>
                  <a:pt x="1012253" y="3858987"/>
                  <a:pt x="1012253" y="3858987"/>
                  <a:pt x="1012253" y="3858987"/>
                </a:cubicBezTo>
                <a:cubicBezTo>
                  <a:pt x="979395" y="3858987"/>
                  <a:pt x="974783" y="3891844"/>
                  <a:pt x="951149" y="3905679"/>
                </a:cubicBezTo>
                <a:cubicBezTo>
                  <a:pt x="979395" y="3891844"/>
                  <a:pt x="988618" y="3896456"/>
                  <a:pt x="1026664" y="3901068"/>
                </a:cubicBezTo>
                <a:cubicBezTo>
                  <a:pt x="1022052" y="3910291"/>
                  <a:pt x="1012253" y="3910291"/>
                  <a:pt x="1012253" y="3919514"/>
                </a:cubicBezTo>
                <a:cubicBezTo>
                  <a:pt x="1016865" y="3924126"/>
                  <a:pt x="1026664" y="3924126"/>
                  <a:pt x="1031276" y="3928738"/>
                </a:cubicBezTo>
                <a:cubicBezTo>
                  <a:pt x="1022052" y="3947184"/>
                  <a:pt x="1007641" y="3980042"/>
                  <a:pt x="984007" y="3980042"/>
                </a:cubicBezTo>
                <a:cubicBezTo>
                  <a:pt x="984007" y="3993877"/>
                  <a:pt x="998418" y="3989265"/>
                  <a:pt x="993230" y="4003100"/>
                </a:cubicBezTo>
                <a:cubicBezTo>
                  <a:pt x="932126" y="4054404"/>
                  <a:pt x="875634" y="4114932"/>
                  <a:pt x="800118" y="4157013"/>
                </a:cubicBezTo>
                <a:cubicBezTo>
                  <a:pt x="800118" y="4152402"/>
                  <a:pt x="795506" y="4152402"/>
                  <a:pt x="795506" y="4147790"/>
                </a:cubicBezTo>
                <a:cubicBezTo>
                  <a:pt x="790895" y="4129343"/>
                  <a:pt x="819141" y="4119544"/>
                  <a:pt x="814529" y="4110321"/>
                </a:cubicBezTo>
                <a:cubicBezTo>
                  <a:pt x="781671" y="4124156"/>
                  <a:pt x="767260" y="4157013"/>
                  <a:pt x="729791" y="4166237"/>
                </a:cubicBezTo>
                <a:cubicBezTo>
                  <a:pt x="725179" y="4180071"/>
                  <a:pt x="739014" y="4194483"/>
                  <a:pt x="720567" y="4203706"/>
                </a:cubicBezTo>
                <a:cubicBezTo>
                  <a:pt x="706156" y="4203706"/>
                  <a:pt x="696933" y="4203706"/>
                  <a:pt x="683098" y="4208318"/>
                </a:cubicBezTo>
                <a:cubicBezTo>
                  <a:pt x="668687" y="4264234"/>
                  <a:pt x="588559" y="4273457"/>
                  <a:pt x="565501" y="4310927"/>
                </a:cubicBezTo>
                <a:cubicBezTo>
                  <a:pt x="556278" y="4310927"/>
                  <a:pt x="509008" y="4333985"/>
                  <a:pt x="513620" y="4348396"/>
                </a:cubicBezTo>
                <a:cubicBezTo>
                  <a:pt x="541867" y="4329949"/>
                  <a:pt x="556278" y="4315538"/>
                  <a:pt x="593748" y="4306315"/>
                </a:cubicBezTo>
                <a:cubicBezTo>
                  <a:pt x="589136" y="4306315"/>
                  <a:pt x="584524" y="4301703"/>
                  <a:pt x="584524" y="4292480"/>
                </a:cubicBezTo>
                <a:cubicBezTo>
                  <a:pt x="660040" y="4255010"/>
                  <a:pt x="744778" y="4212929"/>
                  <a:pt x="805882" y="4170848"/>
                </a:cubicBezTo>
                <a:cubicBezTo>
                  <a:pt x="805882" y="4180071"/>
                  <a:pt x="805882" y="4184683"/>
                  <a:pt x="815106" y="4180071"/>
                </a:cubicBezTo>
                <a:cubicBezTo>
                  <a:pt x="824329" y="4151825"/>
                  <a:pt x="847964" y="4137990"/>
                  <a:pt x="876210" y="4128767"/>
                </a:cubicBezTo>
                <a:cubicBezTo>
                  <a:pt x="885433" y="4124156"/>
                  <a:pt x="871598" y="4110321"/>
                  <a:pt x="885433" y="4105709"/>
                </a:cubicBezTo>
                <a:cubicBezTo>
                  <a:pt x="894656" y="4119544"/>
                  <a:pt x="909068" y="4101097"/>
                  <a:pt x="913679" y="4110321"/>
                </a:cubicBezTo>
                <a:cubicBezTo>
                  <a:pt x="913679" y="4128767"/>
                  <a:pt x="899268" y="4143178"/>
                  <a:pt x="885433" y="4133379"/>
                </a:cubicBezTo>
                <a:cubicBezTo>
                  <a:pt x="866410" y="4156437"/>
                  <a:pt x="852575" y="4180071"/>
                  <a:pt x="833552" y="4203130"/>
                </a:cubicBezTo>
                <a:cubicBezTo>
                  <a:pt x="842775" y="4203130"/>
                  <a:pt x="857187" y="4189295"/>
                  <a:pt x="861799" y="4198518"/>
                </a:cubicBezTo>
                <a:cubicBezTo>
                  <a:pt x="866410" y="4254434"/>
                  <a:pt x="786283" y="4249823"/>
                  <a:pt x="777059" y="4282681"/>
                </a:cubicBezTo>
                <a:cubicBezTo>
                  <a:pt x="828940" y="4264234"/>
                  <a:pt x="890045" y="4235988"/>
                  <a:pt x="941926" y="4231376"/>
                </a:cubicBezTo>
                <a:cubicBezTo>
                  <a:pt x="946537" y="4222153"/>
                  <a:pt x="951149" y="4217541"/>
                  <a:pt x="965560" y="4217541"/>
                </a:cubicBezTo>
                <a:cubicBezTo>
                  <a:pt x="965560" y="4231376"/>
                  <a:pt x="951149" y="4231376"/>
                  <a:pt x="941926" y="4235988"/>
                </a:cubicBezTo>
                <a:cubicBezTo>
                  <a:pt x="956337" y="4235988"/>
                  <a:pt x="960948" y="4240599"/>
                  <a:pt x="960948" y="4249823"/>
                </a:cubicBezTo>
                <a:cubicBezTo>
                  <a:pt x="928091" y="4319573"/>
                  <a:pt x="833552" y="4329373"/>
                  <a:pt x="781671" y="4385289"/>
                </a:cubicBezTo>
                <a:cubicBezTo>
                  <a:pt x="805306" y="4389901"/>
                  <a:pt x="814529" y="4376066"/>
                  <a:pt x="824329" y="4366843"/>
                </a:cubicBezTo>
                <a:cubicBezTo>
                  <a:pt x="876210" y="4371454"/>
                  <a:pt x="904456" y="4324762"/>
                  <a:pt x="941926" y="4301703"/>
                </a:cubicBezTo>
                <a:cubicBezTo>
                  <a:pt x="989195" y="4278645"/>
                  <a:pt x="1050299" y="4264234"/>
                  <a:pt x="1092957" y="4236564"/>
                </a:cubicBezTo>
                <a:cubicBezTo>
                  <a:pt x="1097568" y="4245787"/>
                  <a:pt x="1107368" y="4245787"/>
                  <a:pt x="1116591" y="4245787"/>
                </a:cubicBezTo>
                <a:cubicBezTo>
                  <a:pt x="1125814" y="4241176"/>
                  <a:pt x="1131002" y="4236564"/>
                  <a:pt x="1144837" y="4236564"/>
                </a:cubicBezTo>
                <a:cubicBezTo>
                  <a:pt x="1144837" y="4250399"/>
                  <a:pt x="1125814" y="4250399"/>
                  <a:pt x="1125814" y="4259622"/>
                </a:cubicBezTo>
                <a:cubicBezTo>
                  <a:pt x="1135038" y="4273457"/>
                  <a:pt x="1158672" y="4259622"/>
                  <a:pt x="1168472" y="4264234"/>
                </a:cubicBezTo>
                <a:cubicBezTo>
                  <a:pt x="1140225" y="4273457"/>
                  <a:pt x="1144837" y="4292480"/>
                  <a:pt x="1125814" y="4306315"/>
                </a:cubicBezTo>
                <a:cubicBezTo>
                  <a:pt x="1121203" y="4297092"/>
                  <a:pt x="1106792" y="4297092"/>
                  <a:pt x="1097568" y="4292480"/>
                </a:cubicBezTo>
                <a:cubicBezTo>
                  <a:pt x="1092957" y="4306315"/>
                  <a:pt x="1078545" y="4310927"/>
                  <a:pt x="1064710" y="4315538"/>
                </a:cubicBezTo>
                <a:cubicBezTo>
                  <a:pt x="1064710" y="4324762"/>
                  <a:pt x="1060099" y="4343784"/>
                  <a:pt x="1069322" y="4348396"/>
                </a:cubicBezTo>
                <a:cubicBezTo>
                  <a:pt x="1102180" y="4315538"/>
                  <a:pt x="1130426" y="4306315"/>
                  <a:pt x="1186919" y="4301703"/>
                </a:cubicBezTo>
                <a:cubicBezTo>
                  <a:pt x="1182307" y="4315538"/>
                  <a:pt x="1191530" y="4320150"/>
                  <a:pt x="1186919" y="4334561"/>
                </a:cubicBezTo>
                <a:lnTo>
                  <a:pt x="1182307" y="4339173"/>
                </a:lnTo>
                <a:cubicBezTo>
                  <a:pt x="1167896" y="4334561"/>
                  <a:pt x="1149449" y="4334561"/>
                  <a:pt x="1135038" y="4334561"/>
                </a:cubicBezTo>
                <a:cubicBezTo>
                  <a:pt x="1106792" y="4367419"/>
                  <a:pt x="1073933" y="4395089"/>
                  <a:pt x="1045688" y="4427947"/>
                </a:cubicBezTo>
                <a:cubicBezTo>
                  <a:pt x="1012829" y="4432559"/>
                  <a:pt x="998418" y="4456193"/>
                  <a:pt x="979395" y="4474640"/>
                </a:cubicBezTo>
                <a:cubicBezTo>
                  <a:pt x="974783" y="4474640"/>
                  <a:pt x="955760" y="4479251"/>
                  <a:pt x="970172" y="4479251"/>
                </a:cubicBezTo>
                <a:cubicBezTo>
                  <a:pt x="1003030" y="4483863"/>
                  <a:pt x="1003030" y="4451005"/>
                  <a:pt x="1041076" y="4465416"/>
                </a:cubicBezTo>
                <a:cubicBezTo>
                  <a:pt x="1045688" y="4437170"/>
                  <a:pt x="1083733" y="4446970"/>
                  <a:pt x="1092957" y="4427947"/>
                </a:cubicBezTo>
                <a:cubicBezTo>
                  <a:pt x="1107368" y="4437170"/>
                  <a:pt x="1102180" y="4441782"/>
                  <a:pt x="1107368" y="4451005"/>
                </a:cubicBezTo>
                <a:cubicBezTo>
                  <a:pt x="1107368" y="4437170"/>
                  <a:pt x="1126391" y="4460228"/>
                  <a:pt x="1121779" y="4441782"/>
                </a:cubicBezTo>
                <a:cubicBezTo>
                  <a:pt x="1117167" y="4437170"/>
                  <a:pt x="1102756" y="4446393"/>
                  <a:pt x="1107368" y="4423335"/>
                </a:cubicBezTo>
                <a:cubicBezTo>
                  <a:pt x="1116591" y="4418723"/>
                  <a:pt x="1126391" y="4400277"/>
                  <a:pt x="1135614" y="4409500"/>
                </a:cubicBezTo>
                <a:cubicBezTo>
                  <a:pt x="1140225" y="4427947"/>
                  <a:pt x="1111980" y="4418723"/>
                  <a:pt x="1126391" y="4432559"/>
                </a:cubicBezTo>
                <a:cubicBezTo>
                  <a:pt x="1135614" y="4427947"/>
                  <a:pt x="1150026" y="4427947"/>
                  <a:pt x="1163861" y="4423335"/>
                </a:cubicBezTo>
                <a:cubicBezTo>
                  <a:pt x="1144837" y="4400277"/>
                  <a:pt x="1187495" y="4418723"/>
                  <a:pt x="1192106" y="4409500"/>
                </a:cubicBezTo>
                <a:cubicBezTo>
                  <a:pt x="1173084" y="4400277"/>
                  <a:pt x="1196718" y="4391054"/>
                  <a:pt x="1196718" y="4381254"/>
                </a:cubicBezTo>
                <a:cubicBezTo>
                  <a:pt x="1177695" y="4372031"/>
                  <a:pt x="1182307" y="4395089"/>
                  <a:pt x="1173084" y="4385866"/>
                </a:cubicBezTo>
                <a:cubicBezTo>
                  <a:pt x="1173084" y="4381254"/>
                  <a:pt x="1177695" y="4376642"/>
                  <a:pt x="1187495" y="4372031"/>
                </a:cubicBezTo>
                <a:cubicBezTo>
                  <a:pt x="1220353" y="4381254"/>
                  <a:pt x="1234764" y="4325338"/>
                  <a:pt x="1258399" y="4334561"/>
                </a:cubicBezTo>
                <a:cubicBezTo>
                  <a:pt x="1243987" y="4343784"/>
                  <a:pt x="1253787" y="4348396"/>
                  <a:pt x="1249175" y="4362807"/>
                </a:cubicBezTo>
                <a:cubicBezTo>
                  <a:pt x="1234764" y="4353584"/>
                  <a:pt x="1230153" y="4385866"/>
                  <a:pt x="1211706" y="4391054"/>
                </a:cubicBezTo>
                <a:cubicBezTo>
                  <a:pt x="1220929" y="4395665"/>
                  <a:pt x="1216318" y="4423912"/>
                  <a:pt x="1202483" y="4433135"/>
                </a:cubicBezTo>
                <a:cubicBezTo>
                  <a:pt x="1239952" y="4428523"/>
                  <a:pt x="1282610" y="4414688"/>
                  <a:pt x="1287221" y="4461381"/>
                </a:cubicBezTo>
                <a:cubicBezTo>
                  <a:pt x="1272810" y="4475216"/>
                  <a:pt x="1226117" y="4479827"/>
                  <a:pt x="1239952" y="4503462"/>
                </a:cubicBezTo>
                <a:cubicBezTo>
                  <a:pt x="1258976" y="4480404"/>
                  <a:pt x="1291833" y="4465993"/>
                  <a:pt x="1315468" y="4447546"/>
                </a:cubicBezTo>
                <a:cubicBezTo>
                  <a:pt x="1310856" y="4442935"/>
                  <a:pt x="1291833" y="4452158"/>
                  <a:pt x="1291833" y="4442935"/>
                </a:cubicBezTo>
                <a:cubicBezTo>
                  <a:pt x="1306244" y="4442935"/>
                  <a:pt x="1315468" y="4433711"/>
                  <a:pt x="1306244" y="4424488"/>
                </a:cubicBezTo>
                <a:cubicBezTo>
                  <a:pt x="1306244" y="4415265"/>
                  <a:pt x="1287221" y="4424488"/>
                  <a:pt x="1287221" y="4410653"/>
                </a:cubicBezTo>
                <a:cubicBezTo>
                  <a:pt x="1310856" y="4392207"/>
                  <a:pt x="1339102" y="4377795"/>
                  <a:pt x="1367348" y="4359349"/>
                </a:cubicBezTo>
                <a:cubicBezTo>
                  <a:pt x="1381760" y="4373183"/>
                  <a:pt x="1352937" y="4387595"/>
                  <a:pt x="1371960" y="4396818"/>
                </a:cubicBezTo>
                <a:cubicBezTo>
                  <a:pt x="1357549" y="4415265"/>
                  <a:pt x="1339102" y="4429676"/>
                  <a:pt x="1324691" y="4448122"/>
                </a:cubicBezTo>
                <a:cubicBezTo>
                  <a:pt x="1339102" y="4443511"/>
                  <a:pt x="1329303" y="4461958"/>
                  <a:pt x="1333915" y="4471181"/>
                </a:cubicBezTo>
                <a:cubicBezTo>
                  <a:pt x="1301056" y="4485016"/>
                  <a:pt x="1291257" y="4527097"/>
                  <a:pt x="1244564" y="4531708"/>
                </a:cubicBezTo>
                <a:cubicBezTo>
                  <a:pt x="1258976" y="4554766"/>
                  <a:pt x="1216318" y="4536320"/>
                  <a:pt x="1216318" y="4554766"/>
                </a:cubicBezTo>
                <a:cubicBezTo>
                  <a:pt x="1282610" y="4554766"/>
                  <a:pt x="1315468" y="4479827"/>
                  <a:pt x="1400207" y="4485016"/>
                </a:cubicBezTo>
                <a:cubicBezTo>
                  <a:pt x="1409430" y="4508074"/>
                  <a:pt x="1404818" y="4517874"/>
                  <a:pt x="1419229" y="4531708"/>
                </a:cubicBezTo>
                <a:cubicBezTo>
                  <a:pt x="1404818" y="4596848"/>
                  <a:pt x="1324691" y="4592236"/>
                  <a:pt x="1291833" y="4638929"/>
                </a:cubicBezTo>
                <a:cubicBezTo>
                  <a:pt x="1306244" y="4638929"/>
                  <a:pt x="1315468" y="4625094"/>
                  <a:pt x="1320079" y="4643540"/>
                </a:cubicBezTo>
                <a:cubicBezTo>
                  <a:pt x="1320079" y="4661987"/>
                  <a:pt x="1301056" y="4666599"/>
                  <a:pt x="1296445" y="4685622"/>
                </a:cubicBezTo>
                <a:cubicBezTo>
                  <a:pt x="1310856" y="4685622"/>
                  <a:pt x="1324691" y="4681010"/>
                  <a:pt x="1324691" y="4694845"/>
                </a:cubicBezTo>
                <a:cubicBezTo>
                  <a:pt x="1315468" y="4713291"/>
                  <a:pt x="1272810" y="4727703"/>
                  <a:pt x="1253787" y="4704068"/>
                </a:cubicBezTo>
                <a:cubicBezTo>
                  <a:pt x="1211130" y="4741538"/>
                  <a:pt x="1145414" y="4755373"/>
                  <a:pt x="1107368" y="4802065"/>
                </a:cubicBezTo>
                <a:cubicBezTo>
                  <a:pt x="1135614" y="4802065"/>
                  <a:pt x="1121779" y="4825123"/>
                  <a:pt x="1135614" y="4834923"/>
                </a:cubicBezTo>
                <a:cubicBezTo>
                  <a:pt x="1150026" y="4825700"/>
                  <a:pt x="1163861" y="4821088"/>
                  <a:pt x="1187495" y="4816477"/>
                </a:cubicBezTo>
                <a:cubicBezTo>
                  <a:pt x="1187495" y="4830312"/>
                  <a:pt x="1168472" y="4825700"/>
                  <a:pt x="1173084" y="4839535"/>
                </a:cubicBezTo>
                <a:cubicBezTo>
                  <a:pt x="1220353" y="4825700"/>
                  <a:pt x="1290680" y="4844146"/>
                  <a:pt x="1324114" y="4792842"/>
                </a:cubicBezTo>
                <a:cubicBezTo>
                  <a:pt x="1309703" y="4792842"/>
                  <a:pt x="1305092" y="4792842"/>
                  <a:pt x="1305092" y="4779007"/>
                </a:cubicBezTo>
                <a:cubicBezTo>
                  <a:pt x="1314315" y="4741538"/>
                  <a:pt x="1347749" y="4727703"/>
                  <a:pt x="1371384" y="4704068"/>
                </a:cubicBezTo>
                <a:cubicBezTo>
                  <a:pt x="1399630" y="4704068"/>
                  <a:pt x="1437676" y="4704068"/>
                  <a:pt x="1470534" y="4704068"/>
                </a:cubicBezTo>
                <a:cubicBezTo>
                  <a:pt x="1484945" y="4661987"/>
                  <a:pt x="1527027" y="4648152"/>
                  <a:pt x="1546049" y="4610683"/>
                </a:cubicBezTo>
                <a:cubicBezTo>
                  <a:pt x="1541438" y="4592236"/>
                  <a:pt x="1546049" y="4582437"/>
                  <a:pt x="1550661" y="4568601"/>
                </a:cubicBezTo>
                <a:cubicBezTo>
                  <a:pt x="1541438" y="4563990"/>
                  <a:pt x="1541438" y="4550155"/>
                  <a:pt x="1536250" y="4540355"/>
                </a:cubicBezTo>
                <a:cubicBezTo>
                  <a:pt x="1550661" y="4507498"/>
                  <a:pt x="1611765" y="4498274"/>
                  <a:pt x="1597354" y="4563413"/>
                </a:cubicBezTo>
                <a:cubicBezTo>
                  <a:pt x="1616377" y="4568025"/>
                  <a:pt x="1630211" y="4586471"/>
                  <a:pt x="1649235" y="4596271"/>
                </a:cubicBezTo>
                <a:cubicBezTo>
                  <a:pt x="1653846" y="4614718"/>
                  <a:pt x="1640011" y="4614718"/>
                  <a:pt x="1640011" y="4629129"/>
                </a:cubicBezTo>
                <a:cubicBezTo>
                  <a:pt x="1649235" y="4629129"/>
                  <a:pt x="1659034" y="4647576"/>
                  <a:pt x="1649235" y="4657376"/>
                </a:cubicBezTo>
                <a:cubicBezTo>
                  <a:pt x="1682092" y="4661987"/>
                  <a:pt x="1715527" y="4666599"/>
                  <a:pt x="1720139" y="4685622"/>
                </a:cubicBezTo>
                <a:cubicBezTo>
                  <a:pt x="1743773" y="4671787"/>
                  <a:pt x="1772019" y="4685622"/>
                  <a:pt x="1786431" y="4704068"/>
                </a:cubicBezTo>
                <a:cubicBezTo>
                  <a:pt x="1786431" y="4713291"/>
                  <a:pt x="1772019" y="4708680"/>
                  <a:pt x="1777207" y="4717903"/>
                </a:cubicBezTo>
                <a:cubicBezTo>
                  <a:pt x="1791618" y="4722515"/>
                  <a:pt x="1796230" y="4708680"/>
                  <a:pt x="1800842" y="4722515"/>
                </a:cubicBezTo>
                <a:cubicBezTo>
                  <a:pt x="1800842" y="4731738"/>
                  <a:pt x="1786431" y="4727126"/>
                  <a:pt x="1786431" y="4736349"/>
                </a:cubicBezTo>
                <a:cubicBezTo>
                  <a:pt x="1805453" y="4736349"/>
                  <a:pt x="1810065" y="4727126"/>
                  <a:pt x="1829088" y="4727126"/>
                </a:cubicBezTo>
                <a:cubicBezTo>
                  <a:pt x="1838312" y="4740961"/>
                  <a:pt x="1833700" y="4745573"/>
                  <a:pt x="1843499" y="4759984"/>
                </a:cubicBezTo>
                <a:cubicBezTo>
                  <a:pt x="1862522" y="4750761"/>
                  <a:pt x="1871746" y="4773819"/>
                  <a:pt x="1880969" y="4788230"/>
                </a:cubicBezTo>
                <a:cubicBezTo>
                  <a:pt x="1819865" y="4825700"/>
                  <a:pt x="1810065" y="4881616"/>
                  <a:pt x="1786431" y="4946755"/>
                </a:cubicBezTo>
                <a:cubicBezTo>
                  <a:pt x="1829088" y="4960590"/>
                  <a:pt x="1894804" y="4951367"/>
                  <a:pt x="1899416" y="5007283"/>
                </a:cubicBezTo>
                <a:cubicBezTo>
                  <a:pt x="1923050" y="5025729"/>
                  <a:pt x="1942073" y="5049364"/>
                  <a:pt x="1970319" y="5063199"/>
                </a:cubicBezTo>
                <a:cubicBezTo>
                  <a:pt x="1961096" y="5081645"/>
                  <a:pt x="1974931" y="5100668"/>
                  <a:pt x="1965708" y="5114503"/>
                </a:cubicBezTo>
                <a:cubicBezTo>
                  <a:pt x="1984730" y="5119115"/>
                  <a:pt x="2003177" y="5123726"/>
                  <a:pt x="2022200" y="5128338"/>
                </a:cubicBezTo>
                <a:cubicBezTo>
                  <a:pt x="2045835" y="5119115"/>
                  <a:pt x="2055058" y="5095480"/>
                  <a:pt x="2078693" y="5081645"/>
                </a:cubicBezTo>
                <a:cubicBezTo>
                  <a:pt x="2130574" y="5016506"/>
                  <a:pt x="2225112" y="4988260"/>
                  <a:pt x="2295439" y="4941567"/>
                </a:cubicBezTo>
                <a:cubicBezTo>
                  <a:pt x="2328298" y="4960014"/>
                  <a:pt x="2356543" y="4904098"/>
                  <a:pt x="2380178" y="4885651"/>
                </a:cubicBezTo>
                <a:cubicBezTo>
                  <a:pt x="2394590" y="4885651"/>
                  <a:pt x="2399201" y="4899486"/>
                  <a:pt x="2417648" y="4894874"/>
                </a:cubicBezTo>
                <a:cubicBezTo>
                  <a:pt x="2417648" y="4862017"/>
                  <a:pt x="2464917" y="4866628"/>
                  <a:pt x="2474140" y="4871816"/>
                </a:cubicBezTo>
                <a:cubicBezTo>
                  <a:pt x="2455117" y="4862593"/>
                  <a:pt x="2488551" y="4834347"/>
                  <a:pt x="2502386" y="4829735"/>
                </a:cubicBezTo>
                <a:cubicBezTo>
                  <a:pt x="2502386" y="4857981"/>
                  <a:pt x="2549655" y="4871816"/>
                  <a:pt x="2554267" y="4909286"/>
                </a:cubicBezTo>
                <a:cubicBezTo>
                  <a:pt x="2539856" y="4904674"/>
                  <a:pt x="2535244" y="4923121"/>
                  <a:pt x="2516798" y="4909286"/>
                </a:cubicBezTo>
                <a:cubicBezTo>
                  <a:pt x="2512186" y="4937532"/>
                  <a:pt x="2516798" y="4946755"/>
                  <a:pt x="2516798" y="4974425"/>
                </a:cubicBezTo>
                <a:cubicBezTo>
                  <a:pt x="2535821" y="4974425"/>
                  <a:pt x="2535821" y="4997483"/>
                  <a:pt x="2554267" y="4997483"/>
                </a:cubicBezTo>
                <a:cubicBezTo>
                  <a:pt x="2558879" y="4979037"/>
                  <a:pt x="2549655" y="4969237"/>
                  <a:pt x="2573290" y="4969237"/>
                </a:cubicBezTo>
                <a:cubicBezTo>
                  <a:pt x="2573290" y="4983072"/>
                  <a:pt x="2549655" y="4992295"/>
                  <a:pt x="2573290" y="4992295"/>
                </a:cubicBezTo>
                <a:cubicBezTo>
                  <a:pt x="2582514" y="4996907"/>
                  <a:pt x="2568679" y="4973848"/>
                  <a:pt x="2577902" y="4973848"/>
                </a:cubicBezTo>
                <a:cubicBezTo>
                  <a:pt x="2592313" y="4978460"/>
                  <a:pt x="2610760" y="4978460"/>
                  <a:pt x="2610760" y="4996907"/>
                </a:cubicBezTo>
                <a:cubicBezTo>
                  <a:pt x="2601536" y="4996907"/>
                  <a:pt x="2601536" y="4987684"/>
                  <a:pt x="2587125" y="4992295"/>
                </a:cubicBezTo>
                <a:cubicBezTo>
                  <a:pt x="2587125" y="5010742"/>
                  <a:pt x="2587125" y="5029765"/>
                  <a:pt x="2572713" y="5029765"/>
                </a:cubicBezTo>
                <a:cubicBezTo>
                  <a:pt x="2577325" y="5006706"/>
                  <a:pt x="2553691" y="5034376"/>
                  <a:pt x="2553691" y="5015930"/>
                </a:cubicBezTo>
                <a:cubicBezTo>
                  <a:pt x="2558302" y="5006706"/>
                  <a:pt x="2568102" y="5002095"/>
                  <a:pt x="2553691" y="4997483"/>
                </a:cubicBezTo>
                <a:cubicBezTo>
                  <a:pt x="2544468" y="5002095"/>
                  <a:pt x="2553691" y="5015930"/>
                  <a:pt x="2539280" y="5015930"/>
                </a:cubicBezTo>
                <a:cubicBezTo>
                  <a:pt x="2553691" y="5002095"/>
                  <a:pt x="2515645" y="5015930"/>
                  <a:pt x="2511033" y="4997483"/>
                </a:cubicBezTo>
                <a:cubicBezTo>
                  <a:pt x="2506421" y="5006706"/>
                  <a:pt x="2501810" y="5015930"/>
                  <a:pt x="2496622" y="5030341"/>
                </a:cubicBezTo>
                <a:cubicBezTo>
                  <a:pt x="2515645" y="5030341"/>
                  <a:pt x="2529479" y="5044176"/>
                  <a:pt x="2515645" y="5053399"/>
                </a:cubicBezTo>
                <a:cubicBezTo>
                  <a:pt x="2520256" y="5058011"/>
                  <a:pt x="2539280" y="5048787"/>
                  <a:pt x="2539280" y="5058011"/>
                </a:cubicBezTo>
                <a:cubicBezTo>
                  <a:pt x="2496622" y="5076457"/>
                  <a:pt x="2421683" y="5067234"/>
                  <a:pt x="2398048" y="5104704"/>
                </a:cubicBezTo>
                <a:cubicBezTo>
                  <a:pt x="2445317" y="5104704"/>
                  <a:pt x="2501810" y="5067234"/>
                  <a:pt x="2544468" y="5086257"/>
                </a:cubicBezTo>
                <a:cubicBezTo>
                  <a:pt x="2539856" y="5114503"/>
                  <a:pt x="2511609" y="5086257"/>
                  <a:pt x="2506998" y="5104704"/>
                </a:cubicBezTo>
                <a:cubicBezTo>
                  <a:pt x="2516221" y="5118539"/>
                  <a:pt x="2554267" y="5104704"/>
                  <a:pt x="2554267" y="5127762"/>
                </a:cubicBezTo>
                <a:cubicBezTo>
                  <a:pt x="2554267" y="5136985"/>
                  <a:pt x="2535244" y="5132373"/>
                  <a:pt x="2535244" y="5146208"/>
                </a:cubicBezTo>
                <a:cubicBezTo>
                  <a:pt x="2568102" y="5141597"/>
                  <a:pt x="2606148" y="5117962"/>
                  <a:pt x="2606148" y="5090292"/>
                </a:cubicBezTo>
                <a:cubicBezTo>
                  <a:pt x="2690887" y="5062046"/>
                  <a:pt x="2738156" y="5020541"/>
                  <a:pt x="2837306" y="5020541"/>
                </a:cubicBezTo>
                <a:cubicBezTo>
                  <a:pt x="2870164" y="5002095"/>
                  <a:pt x="2931845" y="5020541"/>
                  <a:pt x="2960091" y="5043600"/>
                </a:cubicBezTo>
                <a:cubicBezTo>
                  <a:pt x="3016583" y="5043600"/>
                  <a:pt x="3011972" y="4978460"/>
                  <a:pt x="3073076" y="4978460"/>
                </a:cubicBezTo>
                <a:cubicBezTo>
                  <a:pt x="3077688" y="4992295"/>
                  <a:pt x="3068464" y="4992295"/>
                  <a:pt x="3068464" y="5001518"/>
                </a:cubicBezTo>
                <a:cubicBezTo>
                  <a:pt x="3139368" y="4987684"/>
                  <a:pt x="3195861" y="4959437"/>
                  <a:pt x="3247742" y="4931767"/>
                </a:cubicBezTo>
                <a:cubicBezTo>
                  <a:pt x="3275987" y="4931767"/>
                  <a:pt x="3299622" y="4927156"/>
                  <a:pt x="3308846" y="4908709"/>
                </a:cubicBezTo>
                <a:cubicBezTo>
                  <a:pt x="3271376" y="4899486"/>
                  <a:pt x="3219495" y="4946179"/>
                  <a:pt x="3172226" y="4913321"/>
                </a:cubicBezTo>
                <a:cubicBezTo>
                  <a:pt x="3224106" y="4880463"/>
                  <a:pt x="3280599" y="4857405"/>
                  <a:pt x="3351503" y="4838382"/>
                </a:cubicBezTo>
                <a:cubicBezTo>
                  <a:pt x="3360726" y="4829159"/>
                  <a:pt x="3360726" y="4815324"/>
                  <a:pt x="3370526" y="4810136"/>
                </a:cubicBezTo>
                <a:cubicBezTo>
                  <a:pt x="3407995" y="4819359"/>
                  <a:pt x="3441430" y="4796301"/>
                  <a:pt x="3469676" y="4777278"/>
                </a:cubicBezTo>
                <a:cubicBezTo>
                  <a:pt x="3474288" y="4795724"/>
                  <a:pt x="3460452" y="4800336"/>
                  <a:pt x="3469676" y="4810136"/>
                </a:cubicBezTo>
                <a:cubicBezTo>
                  <a:pt x="3478899" y="4819359"/>
                  <a:pt x="3488699" y="4810136"/>
                  <a:pt x="3502534" y="4810136"/>
                </a:cubicBezTo>
                <a:cubicBezTo>
                  <a:pt x="3502534" y="4819359"/>
                  <a:pt x="3493311" y="4819359"/>
                  <a:pt x="3502534" y="4823970"/>
                </a:cubicBezTo>
                <a:cubicBezTo>
                  <a:pt x="3563638" y="4791113"/>
                  <a:pt x="3643765" y="4777278"/>
                  <a:pt x="3695646" y="4730585"/>
                </a:cubicBezTo>
                <a:cubicBezTo>
                  <a:pt x="3719280" y="4725973"/>
                  <a:pt x="3742915" y="4739808"/>
                  <a:pt x="3761938" y="4725973"/>
                </a:cubicBezTo>
                <a:cubicBezTo>
                  <a:pt x="3757326" y="4744420"/>
                  <a:pt x="3776349" y="4739808"/>
                  <a:pt x="3776349" y="4749031"/>
                </a:cubicBezTo>
                <a:cubicBezTo>
                  <a:pt x="3743492" y="4781889"/>
                  <a:pt x="3681811" y="4762866"/>
                  <a:pt x="3667976" y="4818783"/>
                </a:cubicBezTo>
                <a:cubicBezTo>
                  <a:pt x="3554991" y="4874698"/>
                  <a:pt x="3417795" y="4912168"/>
                  <a:pt x="3314610" y="4977307"/>
                </a:cubicBezTo>
                <a:cubicBezTo>
                  <a:pt x="3305387" y="4977307"/>
                  <a:pt x="3305387" y="4972695"/>
                  <a:pt x="3300199" y="4972695"/>
                </a:cubicBezTo>
                <a:cubicBezTo>
                  <a:pt x="3210848" y="5005553"/>
                  <a:pt x="3120922" y="5028612"/>
                  <a:pt x="3045406" y="5070693"/>
                </a:cubicBezTo>
                <a:cubicBezTo>
                  <a:pt x="3097287" y="5061470"/>
                  <a:pt x="3139944" y="5037835"/>
                  <a:pt x="3177414" y="5037835"/>
                </a:cubicBezTo>
                <a:cubicBezTo>
                  <a:pt x="3168191" y="5070693"/>
                  <a:pt x="3130145" y="5084528"/>
                  <a:pt x="3101898" y="5075305"/>
                </a:cubicBezTo>
                <a:cubicBezTo>
                  <a:pt x="3101898" y="5079916"/>
                  <a:pt x="3111122" y="5079916"/>
                  <a:pt x="3111122" y="5084528"/>
                </a:cubicBezTo>
                <a:cubicBezTo>
                  <a:pt x="3082875" y="5098363"/>
                  <a:pt x="3050018" y="5102974"/>
                  <a:pt x="3026383" y="5117386"/>
                </a:cubicBezTo>
                <a:cubicBezTo>
                  <a:pt x="3111122" y="5131220"/>
                  <a:pt x="3143980" y="5052246"/>
                  <a:pt x="3210272" y="5084528"/>
                </a:cubicBezTo>
                <a:cubicBezTo>
                  <a:pt x="3210272" y="5089139"/>
                  <a:pt x="3201048" y="5102974"/>
                  <a:pt x="3210272" y="5102974"/>
                </a:cubicBezTo>
                <a:cubicBezTo>
                  <a:pt x="3214883" y="5093751"/>
                  <a:pt x="3229295" y="5102974"/>
                  <a:pt x="3238518" y="5102974"/>
                </a:cubicBezTo>
                <a:cubicBezTo>
                  <a:pt x="3243130" y="5093751"/>
                  <a:pt x="3247742" y="5084528"/>
                  <a:pt x="3247742" y="5070116"/>
                </a:cubicBezTo>
                <a:cubicBezTo>
                  <a:pt x="3275987" y="5070116"/>
                  <a:pt x="3280599" y="5032647"/>
                  <a:pt x="3308846" y="5041870"/>
                </a:cubicBezTo>
                <a:cubicBezTo>
                  <a:pt x="3308846" y="5037258"/>
                  <a:pt x="3308846" y="5032647"/>
                  <a:pt x="3313457" y="5032647"/>
                </a:cubicBezTo>
                <a:lnTo>
                  <a:pt x="3308846" y="5032647"/>
                </a:lnTo>
                <a:cubicBezTo>
                  <a:pt x="3299622" y="5032647"/>
                  <a:pt x="3294434" y="5028035"/>
                  <a:pt x="3294434" y="5018812"/>
                </a:cubicBezTo>
                <a:cubicBezTo>
                  <a:pt x="3308846" y="5000366"/>
                  <a:pt x="3331904" y="4990566"/>
                  <a:pt x="3346315" y="4967508"/>
                </a:cubicBezTo>
                <a:cubicBezTo>
                  <a:pt x="3473711" y="4949061"/>
                  <a:pt x="3563062" y="4869510"/>
                  <a:pt x="3685847" y="4855675"/>
                </a:cubicBezTo>
                <a:cubicBezTo>
                  <a:pt x="3676623" y="4883922"/>
                  <a:pt x="3671435" y="4906980"/>
                  <a:pt x="3676623" y="4925427"/>
                </a:cubicBezTo>
                <a:cubicBezTo>
                  <a:pt x="3695646" y="4930038"/>
                  <a:pt x="3704869" y="4925427"/>
                  <a:pt x="3719280" y="4920815"/>
                </a:cubicBezTo>
                <a:cubicBezTo>
                  <a:pt x="3738304" y="4878734"/>
                  <a:pt x="3785573" y="4883345"/>
                  <a:pt x="3813819" y="4864899"/>
                </a:cubicBezTo>
                <a:cubicBezTo>
                  <a:pt x="3804596" y="4818206"/>
                  <a:pt x="3832842" y="4855675"/>
                  <a:pt x="3865700" y="4841841"/>
                </a:cubicBezTo>
                <a:cubicBezTo>
                  <a:pt x="3856477" y="4799759"/>
                  <a:pt x="3804596" y="4846452"/>
                  <a:pt x="3785573" y="4832617"/>
                </a:cubicBezTo>
                <a:cubicBezTo>
                  <a:pt x="3790185" y="4818783"/>
                  <a:pt x="3799984" y="4804371"/>
                  <a:pt x="3785573" y="4799759"/>
                </a:cubicBezTo>
                <a:cubicBezTo>
                  <a:pt x="3809207" y="4790536"/>
                  <a:pt x="3828230" y="4776701"/>
                  <a:pt x="3842065" y="4757678"/>
                </a:cubicBezTo>
                <a:cubicBezTo>
                  <a:pt x="3837453" y="4753067"/>
                  <a:pt x="3832842" y="4753067"/>
                  <a:pt x="3832842" y="4743844"/>
                </a:cubicBezTo>
                <a:cubicBezTo>
                  <a:pt x="3813819" y="4748455"/>
                  <a:pt x="3795373" y="4753067"/>
                  <a:pt x="3785573" y="4766902"/>
                </a:cubicBezTo>
                <a:cubicBezTo>
                  <a:pt x="3785573" y="4734044"/>
                  <a:pt x="3766550" y="4724820"/>
                  <a:pt x="3761938" y="4701762"/>
                </a:cubicBezTo>
                <a:cubicBezTo>
                  <a:pt x="3809207" y="4692539"/>
                  <a:pt x="3861088" y="4683316"/>
                  <a:pt x="3874923" y="4641235"/>
                </a:cubicBezTo>
                <a:cubicBezTo>
                  <a:pt x="3846677" y="4650458"/>
                  <a:pt x="3823042" y="4664293"/>
                  <a:pt x="3794796" y="4678704"/>
                </a:cubicBezTo>
                <a:cubicBezTo>
                  <a:pt x="3790185" y="4678704"/>
                  <a:pt x="3785573" y="4674092"/>
                  <a:pt x="3775773" y="4669481"/>
                </a:cubicBezTo>
                <a:cubicBezTo>
                  <a:pt x="3691034" y="4706950"/>
                  <a:pt x="3610907" y="4744420"/>
                  <a:pt x="3530780" y="4781313"/>
                </a:cubicBezTo>
                <a:cubicBezTo>
                  <a:pt x="3521557" y="4781313"/>
                  <a:pt x="3516369" y="4776701"/>
                  <a:pt x="3502534" y="4772090"/>
                </a:cubicBezTo>
                <a:cubicBezTo>
                  <a:pt x="3507146" y="4790536"/>
                  <a:pt x="3493311" y="4795148"/>
                  <a:pt x="3474288" y="4795148"/>
                </a:cubicBezTo>
                <a:cubicBezTo>
                  <a:pt x="3474288" y="4776701"/>
                  <a:pt x="3474288" y="4776701"/>
                  <a:pt x="3474288" y="4776701"/>
                </a:cubicBezTo>
                <a:cubicBezTo>
                  <a:pt x="3511757" y="4772090"/>
                  <a:pt x="3535391" y="4748455"/>
                  <a:pt x="3568826" y="4734620"/>
                </a:cubicBezTo>
                <a:cubicBezTo>
                  <a:pt x="3559603" y="4734620"/>
                  <a:pt x="3573438" y="4730009"/>
                  <a:pt x="3568826" y="4716174"/>
                </a:cubicBezTo>
                <a:cubicBezTo>
                  <a:pt x="3549803" y="4725397"/>
                  <a:pt x="3516945" y="4734620"/>
                  <a:pt x="3516945" y="4749031"/>
                </a:cubicBezTo>
                <a:cubicBezTo>
                  <a:pt x="3507722" y="4720785"/>
                  <a:pt x="3484088" y="4758255"/>
                  <a:pt x="3469676" y="4735197"/>
                </a:cubicBezTo>
                <a:cubicBezTo>
                  <a:pt x="3512333" y="4721362"/>
                  <a:pt x="3549803" y="4693115"/>
                  <a:pt x="3597072" y="4679281"/>
                </a:cubicBezTo>
                <a:cubicBezTo>
                  <a:pt x="3601684" y="4707527"/>
                  <a:pt x="3648953" y="4683892"/>
                  <a:pt x="3658176" y="4702339"/>
                </a:cubicBezTo>
                <a:cubicBezTo>
                  <a:pt x="3681811" y="4688504"/>
                  <a:pt x="3681811" y="4660258"/>
                  <a:pt x="3710057" y="4655646"/>
                </a:cubicBezTo>
                <a:cubicBezTo>
                  <a:pt x="3714669" y="4664869"/>
                  <a:pt x="3691034" y="4674092"/>
                  <a:pt x="3705445" y="4678704"/>
                </a:cubicBezTo>
                <a:cubicBezTo>
                  <a:pt x="3724469" y="4655646"/>
                  <a:pt x="3742915" y="4632011"/>
                  <a:pt x="3780961" y="4627400"/>
                </a:cubicBezTo>
                <a:cubicBezTo>
                  <a:pt x="3776349" y="4655646"/>
                  <a:pt x="3818431" y="4632011"/>
                  <a:pt x="3795373" y="4655646"/>
                </a:cubicBezTo>
                <a:cubicBezTo>
                  <a:pt x="3832842" y="4651034"/>
                  <a:pt x="3866276" y="4641811"/>
                  <a:pt x="3870888" y="4622788"/>
                </a:cubicBezTo>
                <a:cubicBezTo>
                  <a:pt x="3856477" y="4627400"/>
                  <a:pt x="3842642" y="4632011"/>
                  <a:pt x="3828230" y="4641235"/>
                </a:cubicBezTo>
                <a:cubicBezTo>
                  <a:pt x="3828230" y="4627400"/>
                  <a:pt x="3828230" y="4608377"/>
                  <a:pt x="3832842" y="4599153"/>
                </a:cubicBezTo>
                <a:cubicBezTo>
                  <a:pt x="3875499" y="4608377"/>
                  <a:pt x="3950438" y="4576095"/>
                  <a:pt x="3969462" y="4534014"/>
                </a:cubicBezTo>
                <a:cubicBezTo>
                  <a:pt x="3978685" y="4534014"/>
                  <a:pt x="3983873" y="4529403"/>
                  <a:pt x="3993096" y="4529403"/>
                </a:cubicBezTo>
                <a:cubicBezTo>
                  <a:pt x="3983873" y="4506345"/>
                  <a:pt x="4021342" y="4510956"/>
                  <a:pt x="4054200" y="4510956"/>
                </a:cubicBezTo>
                <a:cubicBezTo>
                  <a:pt x="4054200" y="4487898"/>
                  <a:pt x="4082446" y="4478098"/>
                  <a:pt x="4096858" y="4482710"/>
                </a:cubicBezTo>
                <a:cubicBezTo>
                  <a:pt x="4096858" y="4501156"/>
                  <a:pt x="4082446" y="4478098"/>
                  <a:pt x="4082446" y="4496545"/>
                </a:cubicBezTo>
                <a:cubicBezTo>
                  <a:pt x="4115305" y="4496545"/>
                  <a:pt x="4181597" y="4487322"/>
                  <a:pt x="4181597" y="4449852"/>
                </a:cubicBezTo>
                <a:cubicBezTo>
                  <a:pt x="4196008" y="4445240"/>
                  <a:pt x="4196008" y="4459075"/>
                  <a:pt x="4196008" y="4468298"/>
                </a:cubicBezTo>
                <a:cubicBezTo>
                  <a:pt x="4224254" y="4459075"/>
                  <a:pt x="4233478" y="4430829"/>
                  <a:pt x="4271524" y="4426217"/>
                </a:cubicBezTo>
                <a:cubicBezTo>
                  <a:pt x="4276135" y="4416994"/>
                  <a:pt x="4257112" y="4412383"/>
                  <a:pt x="4271524" y="4407771"/>
                </a:cubicBezTo>
                <a:cubicBezTo>
                  <a:pt x="4280747" y="4398548"/>
                  <a:pt x="4290546" y="4416994"/>
                  <a:pt x="4299770" y="4416994"/>
                </a:cubicBezTo>
                <a:cubicBezTo>
                  <a:pt x="4295158" y="4421606"/>
                  <a:pt x="4276135" y="4426217"/>
                  <a:pt x="4290546" y="4430829"/>
                </a:cubicBezTo>
                <a:cubicBezTo>
                  <a:pt x="4290546" y="4426217"/>
                  <a:pt x="4299770" y="4426217"/>
                  <a:pt x="4304958" y="4426217"/>
                </a:cubicBezTo>
                <a:cubicBezTo>
                  <a:pt x="4304958" y="4407771"/>
                  <a:pt x="4304958" y="4388748"/>
                  <a:pt x="4319369" y="4384136"/>
                </a:cubicBezTo>
                <a:cubicBezTo>
                  <a:pt x="4333780" y="4379525"/>
                  <a:pt x="4333780" y="4388748"/>
                  <a:pt x="4338392" y="4397971"/>
                </a:cubicBezTo>
                <a:cubicBezTo>
                  <a:pt x="4338392" y="4407194"/>
                  <a:pt x="4329169" y="4402583"/>
                  <a:pt x="4329169" y="4411806"/>
                </a:cubicBezTo>
                <a:cubicBezTo>
                  <a:pt x="4357415" y="4425641"/>
                  <a:pt x="4366639" y="4393359"/>
                  <a:pt x="4381050" y="4378948"/>
                </a:cubicBezTo>
                <a:cubicBezTo>
                  <a:pt x="4413907" y="4374336"/>
                  <a:pt x="4432931" y="4346090"/>
                  <a:pt x="4456565" y="4327644"/>
                </a:cubicBezTo>
                <a:cubicBezTo>
                  <a:pt x="4480200" y="4332255"/>
                  <a:pt x="4494035" y="4318420"/>
                  <a:pt x="4517669" y="4336867"/>
                </a:cubicBezTo>
                <a:cubicBezTo>
                  <a:pt x="4522281" y="4323032"/>
                  <a:pt x="4508446" y="4323032"/>
                  <a:pt x="4513058" y="4308621"/>
                </a:cubicBezTo>
                <a:cubicBezTo>
                  <a:pt x="4532081" y="4304009"/>
                  <a:pt x="4536692" y="4290174"/>
                  <a:pt x="4555715" y="4285563"/>
                </a:cubicBezTo>
                <a:cubicBezTo>
                  <a:pt x="4570126" y="4280951"/>
                  <a:pt x="4574738" y="4308621"/>
                  <a:pt x="4588573" y="4290174"/>
                </a:cubicBezTo>
                <a:cubicBezTo>
                  <a:pt x="4564939" y="4243481"/>
                  <a:pt x="4635842" y="4220423"/>
                  <a:pt x="4640454" y="4173730"/>
                </a:cubicBezTo>
                <a:cubicBezTo>
                  <a:pt x="4659477" y="4169119"/>
                  <a:pt x="4664089" y="4187565"/>
                  <a:pt x="4673312" y="4192177"/>
                </a:cubicBezTo>
                <a:cubicBezTo>
                  <a:pt x="4673312" y="4196789"/>
                  <a:pt x="4664089" y="4201400"/>
                  <a:pt x="4664089" y="4206012"/>
                </a:cubicBezTo>
                <a:cubicBezTo>
                  <a:pt x="4683112" y="4215235"/>
                  <a:pt x="4701558" y="4215235"/>
                  <a:pt x="4720581" y="4206012"/>
                </a:cubicBezTo>
                <a:cubicBezTo>
                  <a:pt x="4720581" y="4215235"/>
                  <a:pt x="4706170" y="4210624"/>
                  <a:pt x="4701558" y="4219847"/>
                </a:cubicBezTo>
                <a:cubicBezTo>
                  <a:pt x="4710781" y="4219847"/>
                  <a:pt x="4720581" y="4219847"/>
                  <a:pt x="4725193" y="4224458"/>
                </a:cubicBezTo>
                <a:cubicBezTo>
                  <a:pt x="4725193" y="4242905"/>
                  <a:pt x="4706170" y="4247517"/>
                  <a:pt x="4715969" y="4257316"/>
                </a:cubicBezTo>
                <a:cubicBezTo>
                  <a:pt x="4744216" y="4252705"/>
                  <a:pt x="4763238" y="4234258"/>
                  <a:pt x="4758627" y="4210624"/>
                </a:cubicBezTo>
                <a:cubicBezTo>
                  <a:pt x="4739604" y="4215235"/>
                  <a:pt x="4725769" y="4210624"/>
                  <a:pt x="4721158" y="4192177"/>
                </a:cubicBezTo>
                <a:cubicBezTo>
                  <a:pt x="4740180" y="4187565"/>
                  <a:pt x="4740180" y="4163931"/>
                  <a:pt x="4768427" y="4163931"/>
                </a:cubicBezTo>
                <a:cubicBezTo>
                  <a:pt x="4763815" y="4150096"/>
                  <a:pt x="4777650" y="4150096"/>
                  <a:pt x="4777650" y="4135685"/>
                </a:cubicBezTo>
                <a:cubicBezTo>
                  <a:pt x="4763238" y="4126461"/>
                  <a:pt x="4768427" y="4107438"/>
                  <a:pt x="4768427" y="4088992"/>
                </a:cubicBezTo>
                <a:cubicBezTo>
                  <a:pt x="4811084" y="4084380"/>
                  <a:pt x="4824919" y="4004830"/>
                  <a:pt x="4881411" y="4014053"/>
                </a:cubicBezTo>
                <a:cubicBezTo>
                  <a:pt x="4886023" y="4042299"/>
                  <a:pt x="4857777" y="4042299"/>
                  <a:pt x="4848554" y="4056134"/>
                </a:cubicBezTo>
                <a:cubicBezTo>
                  <a:pt x="4848554" y="4074580"/>
                  <a:pt x="4867577" y="4074580"/>
                  <a:pt x="4862965" y="4093603"/>
                </a:cubicBezTo>
                <a:cubicBezTo>
                  <a:pt x="4858353" y="4093603"/>
                  <a:pt x="4843942" y="4088992"/>
                  <a:pt x="4848554" y="4102827"/>
                </a:cubicBezTo>
                <a:cubicBezTo>
                  <a:pt x="4867577" y="4102827"/>
                  <a:pt x="4853166" y="4116661"/>
                  <a:pt x="4867577" y="4131073"/>
                </a:cubicBezTo>
                <a:cubicBezTo>
                  <a:pt x="4853166" y="4126461"/>
                  <a:pt x="4848554" y="4135685"/>
                  <a:pt x="4848554" y="4144908"/>
                </a:cubicBezTo>
                <a:cubicBezTo>
                  <a:pt x="4872188" y="4140296"/>
                  <a:pt x="4881411" y="4163354"/>
                  <a:pt x="4881411" y="4167966"/>
                </a:cubicBezTo>
                <a:cubicBezTo>
                  <a:pt x="4881411" y="4158743"/>
                  <a:pt x="4895823" y="4158743"/>
                  <a:pt x="4905047" y="4158743"/>
                </a:cubicBezTo>
                <a:cubicBezTo>
                  <a:pt x="4909658" y="4172577"/>
                  <a:pt x="4895823" y="4181801"/>
                  <a:pt x="4905047" y="4191600"/>
                </a:cubicBezTo>
                <a:cubicBezTo>
                  <a:pt x="4909658" y="4182377"/>
                  <a:pt x="4909658" y="4173154"/>
                  <a:pt x="4914270" y="4168542"/>
                </a:cubicBezTo>
                <a:cubicBezTo>
                  <a:pt x="4914270" y="4177766"/>
                  <a:pt x="4928681" y="4173154"/>
                  <a:pt x="4928681" y="4177766"/>
                </a:cubicBezTo>
                <a:cubicBezTo>
                  <a:pt x="4919458" y="4200824"/>
                  <a:pt x="4919458" y="4182377"/>
                  <a:pt x="4914270" y="4206012"/>
                </a:cubicBezTo>
                <a:cubicBezTo>
                  <a:pt x="4928681" y="4206012"/>
                  <a:pt x="4942516" y="4219847"/>
                  <a:pt x="4956927" y="4210624"/>
                </a:cubicBezTo>
                <a:cubicBezTo>
                  <a:pt x="4952316" y="4206012"/>
                  <a:pt x="4952316" y="4201400"/>
                  <a:pt x="4947704" y="4192177"/>
                </a:cubicBezTo>
                <a:cubicBezTo>
                  <a:pt x="4962115" y="4178342"/>
                  <a:pt x="4966727" y="4178342"/>
                  <a:pt x="4985173" y="4187565"/>
                </a:cubicBezTo>
                <a:cubicBezTo>
                  <a:pt x="4985173" y="4178342"/>
                  <a:pt x="4975950" y="4173730"/>
                  <a:pt x="4980562" y="4164507"/>
                </a:cubicBezTo>
                <a:cubicBezTo>
                  <a:pt x="4956927" y="4150672"/>
                  <a:pt x="4952316" y="4178342"/>
                  <a:pt x="4937904" y="4182954"/>
                </a:cubicBezTo>
                <a:cubicBezTo>
                  <a:pt x="4933292" y="4164507"/>
                  <a:pt x="4928681" y="4150096"/>
                  <a:pt x="4928681" y="4136261"/>
                </a:cubicBezTo>
                <a:cubicBezTo>
                  <a:pt x="4928681" y="4145484"/>
                  <a:pt x="4909658" y="4140873"/>
                  <a:pt x="4909658" y="4131649"/>
                </a:cubicBezTo>
                <a:cubicBezTo>
                  <a:pt x="4937904" y="4122426"/>
                  <a:pt x="4942516" y="4103403"/>
                  <a:pt x="4942516" y="4075733"/>
                </a:cubicBezTo>
                <a:cubicBezTo>
                  <a:pt x="4914270" y="4084956"/>
                  <a:pt x="4918881" y="4127038"/>
                  <a:pt x="4886023" y="4131649"/>
                </a:cubicBezTo>
                <a:cubicBezTo>
                  <a:pt x="4876800" y="4103403"/>
                  <a:pt x="4862389" y="4089568"/>
                  <a:pt x="4881411" y="4071122"/>
                </a:cubicBezTo>
                <a:cubicBezTo>
                  <a:pt x="4886023" y="4071122"/>
                  <a:pt x="4890635" y="4071122"/>
                  <a:pt x="4895823" y="4066510"/>
                </a:cubicBezTo>
                <a:cubicBezTo>
                  <a:pt x="4895823" y="4075733"/>
                  <a:pt x="4895823" y="4084956"/>
                  <a:pt x="4900435" y="4089568"/>
                </a:cubicBezTo>
                <a:cubicBezTo>
                  <a:pt x="4905047" y="4075733"/>
                  <a:pt x="4905047" y="4066510"/>
                  <a:pt x="4900435" y="4052099"/>
                </a:cubicBezTo>
                <a:cubicBezTo>
                  <a:pt x="4914846" y="4065934"/>
                  <a:pt x="4919458" y="4033652"/>
                  <a:pt x="4943092" y="4038264"/>
                </a:cubicBezTo>
                <a:cubicBezTo>
                  <a:pt x="4943092" y="4029041"/>
                  <a:pt x="4938481" y="4029041"/>
                  <a:pt x="4938481" y="4019817"/>
                </a:cubicBezTo>
                <a:cubicBezTo>
                  <a:pt x="4981138" y="3982348"/>
                  <a:pt x="5023220" y="3959290"/>
                  <a:pt x="5079712" y="3954678"/>
                </a:cubicBezTo>
                <a:cubicBezTo>
                  <a:pt x="5060689" y="3940843"/>
                  <a:pt x="5088935" y="3926432"/>
                  <a:pt x="5084324" y="3921820"/>
                </a:cubicBezTo>
                <a:cubicBezTo>
                  <a:pt x="5079712" y="3935655"/>
                  <a:pt x="5056077" y="3912597"/>
                  <a:pt x="5056077" y="3921820"/>
                </a:cubicBezTo>
                <a:cubicBezTo>
                  <a:pt x="5070489" y="3935655"/>
                  <a:pt x="5037054" y="3959290"/>
                  <a:pt x="5027831" y="3954678"/>
                </a:cubicBezTo>
                <a:cubicBezTo>
                  <a:pt x="5032443" y="3926432"/>
                  <a:pt x="5065300" y="3907985"/>
                  <a:pt x="5060689" y="3889539"/>
                </a:cubicBezTo>
                <a:cubicBezTo>
                  <a:pt x="5056077" y="3884927"/>
                  <a:pt x="5037054" y="3894150"/>
                  <a:pt x="5032443" y="3875704"/>
                </a:cubicBezTo>
                <a:cubicBezTo>
                  <a:pt x="5027831" y="3884927"/>
                  <a:pt x="5027831" y="3894150"/>
                  <a:pt x="5013420" y="3894150"/>
                </a:cubicBezTo>
                <a:cubicBezTo>
                  <a:pt x="5013420" y="3880315"/>
                  <a:pt x="5004196" y="3875704"/>
                  <a:pt x="4999008" y="3861292"/>
                </a:cubicBezTo>
                <a:cubicBezTo>
                  <a:pt x="5022643" y="3852069"/>
                  <a:pt x="5069912" y="3819211"/>
                  <a:pt x="5083747" y="3847458"/>
                </a:cubicBezTo>
                <a:cubicBezTo>
                  <a:pt x="5083747" y="3856681"/>
                  <a:pt x="5064724" y="3870516"/>
                  <a:pt x="5079135" y="3880315"/>
                </a:cubicBezTo>
                <a:cubicBezTo>
                  <a:pt x="5079135" y="3875704"/>
                  <a:pt x="5083747" y="3871092"/>
                  <a:pt x="5088359" y="3866481"/>
                </a:cubicBezTo>
                <a:cubicBezTo>
                  <a:pt x="5102770" y="3875704"/>
                  <a:pt x="5079135" y="3884927"/>
                  <a:pt x="5088359" y="3889539"/>
                </a:cubicBezTo>
                <a:cubicBezTo>
                  <a:pt x="5102770" y="3880315"/>
                  <a:pt x="5102770" y="3852069"/>
                  <a:pt x="5121217" y="3847458"/>
                </a:cubicBezTo>
                <a:cubicBezTo>
                  <a:pt x="5111993" y="3824400"/>
                  <a:pt x="5125828" y="3809988"/>
                  <a:pt x="5149463" y="3809988"/>
                </a:cubicBezTo>
                <a:cubicBezTo>
                  <a:pt x="5149463" y="3814600"/>
                  <a:pt x="5149463" y="3814600"/>
                  <a:pt x="5154074" y="3819211"/>
                </a:cubicBezTo>
                <a:cubicBezTo>
                  <a:pt x="5154074" y="3833046"/>
                  <a:pt x="5139663" y="3828434"/>
                  <a:pt x="5144851" y="3842270"/>
                </a:cubicBezTo>
                <a:cubicBezTo>
                  <a:pt x="5154074" y="3846881"/>
                  <a:pt x="5154074" y="3837658"/>
                  <a:pt x="5159263" y="3851493"/>
                </a:cubicBezTo>
                <a:cubicBezTo>
                  <a:pt x="5178285" y="3842270"/>
                  <a:pt x="5154651" y="3828434"/>
                  <a:pt x="5173674" y="3823247"/>
                </a:cubicBezTo>
                <a:cubicBezTo>
                  <a:pt x="5178285" y="3837081"/>
                  <a:pt x="5197308" y="3846305"/>
                  <a:pt x="5206532" y="3860716"/>
                </a:cubicBezTo>
                <a:cubicBezTo>
                  <a:pt x="5220943" y="3837658"/>
                  <a:pt x="5277436" y="3832470"/>
                  <a:pt x="5267636" y="3804800"/>
                </a:cubicBezTo>
                <a:cubicBezTo>
                  <a:pt x="5253224" y="3818635"/>
                  <a:pt x="5244001" y="3786353"/>
                  <a:pt x="5230166" y="3781742"/>
                </a:cubicBezTo>
                <a:cubicBezTo>
                  <a:pt x="5244577" y="3767907"/>
                  <a:pt x="5249189" y="3790965"/>
                  <a:pt x="5258412" y="3795577"/>
                </a:cubicBezTo>
                <a:cubicBezTo>
                  <a:pt x="5267636" y="3772519"/>
                  <a:pt x="5282047" y="3748884"/>
                  <a:pt x="5314905" y="3739661"/>
                </a:cubicBezTo>
                <a:cubicBezTo>
                  <a:pt x="5324128" y="3767907"/>
                  <a:pt x="5329317" y="3777130"/>
                  <a:pt x="5347763" y="3772519"/>
                </a:cubicBezTo>
                <a:cubicBezTo>
                  <a:pt x="5343152" y="3781742"/>
                  <a:pt x="5324128" y="3790965"/>
                  <a:pt x="5333351" y="3800765"/>
                </a:cubicBezTo>
                <a:cubicBezTo>
                  <a:pt x="5352375" y="3791542"/>
                  <a:pt x="5366210" y="3782318"/>
                  <a:pt x="5389844" y="3791542"/>
                </a:cubicBezTo>
                <a:cubicBezTo>
                  <a:pt x="5389844" y="3796153"/>
                  <a:pt x="5380621" y="3800765"/>
                  <a:pt x="5380621" y="3809988"/>
                </a:cubicBezTo>
                <a:cubicBezTo>
                  <a:pt x="5399644" y="3809988"/>
                  <a:pt x="5404256" y="3796153"/>
                  <a:pt x="5418091" y="3796153"/>
                </a:cubicBezTo>
                <a:cubicBezTo>
                  <a:pt x="5422702" y="3814600"/>
                  <a:pt x="5403679" y="3809988"/>
                  <a:pt x="5408867" y="3829011"/>
                </a:cubicBezTo>
                <a:cubicBezTo>
                  <a:pt x="5413479" y="3842846"/>
                  <a:pt x="5427890" y="3842846"/>
                  <a:pt x="5427890" y="3861869"/>
                </a:cubicBezTo>
                <a:cubicBezTo>
                  <a:pt x="5408867" y="3861869"/>
                  <a:pt x="5418667" y="3871092"/>
                  <a:pt x="5413479" y="3884927"/>
                </a:cubicBezTo>
                <a:cubicBezTo>
                  <a:pt x="5404256" y="3866481"/>
                  <a:pt x="5394455" y="3898762"/>
                  <a:pt x="5380621" y="3884927"/>
                </a:cubicBezTo>
                <a:cubicBezTo>
                  <a:pt x="5380621" y="3903373"/>
                  <a:pt x="5376009" y="3917785"/>
                  <a:pt x="5361598" y="3922397"/>
                </a:cubicBezTo>
                <a:cubicBezTo>
                  <a:pt x="5366210" y="3899339"/>
                  <a:pt x="5342575" y="3927008"/>
                  <a:pt x="5356986" y="3917785"/>
                </a:cubicBezTo>
                <a:cubicBezTo>
                  <a:pt x="5371397" y="3936231"/>
                  <a:pt x="5324128" y="3931620"/>
                  <a:pt x="5319516" y="3931620"/>
                </a:cubicBezTo>
                <a:cubicBezTo>
                  <a:pt x="5324128" y="3945455"/>
                  <a:pt x="5347763" y="3945455"/>
                  <a:pt x="5352375" y="3945455"/>
                </a:cubicBezTo>
                <a:cubicBezTo>
                  <a:pt x="5361598" y="3973701"/>
                  <a:pt x="5328740" y="3973701"/>
                  <a:pt x="5333351" y="3978312"/>
                </a:cubicBezTo>
                <a:cubicBezTo>
                  <a:pt x="5347763" y="3978312"/>
                  <a:pt x="5352375" y="3973701"/>
                  <a:pt x="5356986" y="3969089"/>
                </a:cubicBezTo>
                <a:cubicBezTo>
                  <a:pt x="5356986" y="3973701"/>
                  <a:pt x="5366210" y="3992148"/>
                  <a:pt x="5366210" y="3978312"/>
                </a:cubicBezTo>
                <a:cubicBezTo>
                  <a:pt x="5380621" y="3959866"/>
                  <a:pt x="5413479" y="3927008"/>
                  <a:pt x="5446336" y="3913173"/>
                </a:cubicBezTo>
                <a:cubicBezTo>
                  <a:pt x="5446336" y="3936231"/>
                  <a:pt x="5446336" y="3936231"/>
                  <a:pt x="5446336" y="3936231"/>
                </a:cubicBezTo>
                <a:cubicBezTo>
                  <a:pt x="5427314" y="3936231"/>
                  <a:pt x="5431925" y="3954678"/>
                  <a:pt x="5418091" y="3959290"/>
                </a:cubicBezTo>
                <a:cubicBezTo>
                  <a:pt x="5422702" y="3973125"/>
                  <a:pt x="5437113" y="3973125"/>
                  <a:pt x="5432502" y="3996759"/>
                </a:cubicBezTo>
                <a:cubicBezTo>
                  <a:pt x="5423278" y="3996759"/>
                  <a:pt x="5423278" y="4005983"/>
                  <a:pt x="5413479" y="4001371"/>
                </a:cubicBezTo>
                <a:cubicBezTo>
                  <a:pt x="5413479" y="3992148"/>
                  <a:pt x="5408867" y="3987536"/>
                  <a:pt x="5404256" y="3982924"/>
                </a:cubicBezTo>
                <a:cubicBezTo>
                  <a:pt x="5395032" y="4005983"/>
                  <a:pt x="5404256" y="4011170"/>
                  <a:pt x="5404256" y="4034229"/>
                </a:cubicBezTo>
                <a:cubicBezTo>
                  <a:pt x="5376009" y="4052675"/>
                  <a:pt x="5337963" y="4062475"/>
                  <a:pt x="5319516" y="4094756"/>
                </a:cubicBezTo>
                <a:cubicBezTo>
                  <a:pt x="5328740" y="4094756"/>
                  <a:pt x="5347763" y="4090145"/>
                  <a:pt x="5352375" y="4108591"/>
                </a:cubicBezTo>
                <a:cubicBezTo>
                  <a:pt x="5343152" y="4122426"/>
                  <a:pt x="5324128" y="4127038"/>
                  <a:pt x="5333351" y="4146061"/>
                </a:cubicBezTo>
                <a:cubicBezTo>
                  <a:pt x="5356986" y="4127614"/>
                  <a:pt x="5394455" y="4123003"/>
                  <a:pt x="5376009" y="4076310"/>
                </a:cubicBezTo>
                <a:cubicBezTo>
                  <a:pt x="5390421" y="4053251"/>
                  <a:pt x="5432502" y="4025005"/>
                  <a:pt x="5451525" y="4048064"/>
                </a:cubicBezTo>
                <a:cubicBezTo>
                  <a:pt x="5442301" y="4057287"/>
                  <a:pt x="5423278" y="4057287"/>
                  <a:pt x="5423278" y="4076310"/>
                </a:cubicBezTo>
                <a:cubicBezTo>
                  <a:pt x="5442301" y="4076310"/>
                  <a:pt x="5451525" y="4062475"/>
                  <a:pt x="5465936" y="4071698"/>
                </a:cubicBezTo>
                <a:cubicBezTo>
                  <a:pt x="5480347" y="4043452"/>
                  <a:pt x="5517817" y="4038840"/>
                  <a:pt x="5532228" y="4015782"/>
                </a:cubicBezTo>
                <a:cubicBezTo>
                  <a:pt x="5546639" y="4020394"/>
                  <a:pt x="5551251" y="4011170"/>
                  <a:pt x="5560474" y="4011170"/>
                </a:cubicBezTo>
                <a:cubicBezTo>
                  <a:pt x="5555863" y="3988112"/>
                  <a:pt x="5579498" y="3992724"/>
                  <a:pt x="5593332" y="3988112"/>
                </a:cubicBezTo>
                <a:cubicBezTo>
                  <a:pt x="5593332" y="3997336"/>
                  <a:pt x="5593332" y="4001947"/>
                  <a:pt x="5597944" y="4006559"/>
                </a:cubicBezTo>
                <a:cubicBezTo>
                  <a:pt x="5626190" y="3997336"/>
                  <a:pt x="5626190" y="3959866"/>
                  <a:pt x="5659048" y="3950643"/>
                </a:cubicBezTo>
                <a:cubicBezTo>
                  <a:pt x="5668271" y="3955254"/>
                  <a:pt x="5654437" y="3964478"/>
                  <a:pt x="5663660" y="3969089"/>
                </a:cubicBezTo>
                <a:cubicBezTo>
                  <a:pt x="5663660" y="3959866"/>
                  <a:pt x="5668271" y="3959866"/>
                  <a:pt x="5678071" y="3959866"/>
                </a:cubicBezTo>
                <a:cubicBezTo>
                  <a:pt x="5682682" y="3973701"/>
                  <a:pt x="5678071" y="3978312"/>
                  <a:pt x="5673459" y="3988112"/>
                </a:cubicBezTo>
                <a:cubicBezTo>
                  <a:pt x="5678071" y="3997336"/>
                  <a:pt x="5701706" y="3988112"/>
                  <a:pt x="5706318" y="3997336"/>
                </a:cubicBezTo>
                <a:cubicBezTo>
                  <a:pt x="5682682" y="4044028"/>
                  <a:pt x="5640025" y="4076886"/>
                  <a:pt x="5616967" y="4118967"/>
                </a:cubicBezTo>
                <a:cubicBezTo>
                  <a:pt x="5654437" y="4118967"/>
                  <a:pt x="5687871" y="4058440"/>
                  <a:pt x="5716117" y="4090721"/>
                </a:cubicBezTo>
                <a:cubicBezTo>
                  <a:pt x="5716117" y="4072275"/>
                  <a:pt x="5730528" y="4081498"/>
                  <a:pt x="5735140" y="4076886"/>
                </a:cubicBezTo>
                <a:cubicBezTo>
                  <a:pt x="5763386" y="4053828"/>
                  <a:pt x="5772610" y="4001947"/>
                  <a:pt x="5824491" y="4001947"/>
                </a:cubicBezTo>
                <a:cubicBezTo>
                  <a:pt x="5824491" y="4015782"/>
                  <a:pt x="5824491" y="4015782"/>
                  <a:pt x="5824491" y="4015782"/>
                </a:cubicBezTo>
                <a:cubicBezTo>
                  <a:pt x="5843513" y="4011170"/>
                  <a:pt x="5861960" y="3978312"/>
                  <a:pt x="5852736" y="3964478"/>
                </a:cubicBezTo>
                <a:cubicBezTo>
                  <a:pt x="5805467" y="3959866"/>
                  <a:pt x="5781833" y="3982924"/>
                  <a:pt x="5748975" y="4001947"/>
                </a:cubicBezTo>
                <a:cubicBezTo>
                  <a:pt x="5739751" y="4001947"/>
                  <a:pt x="5744363" y="3988112"/>
                  <a:pt x="5734563" y="3988112"/>
                </a:cubicBezTo>
                <a:cubicBezTo>
                  <a:pt x="5729952" y="4001947"/>
                  <a:pt x="5720152" y="3997336"/>
                  <a:pt x="5710929" y="3992724"/>
                </a:cubicBezTo>
                <a:cubicBezTo>
                  <a:pt x="5720152" y="3959866"/>
                  <a:pt x="5777221" y="3950643"/>
                  <a:pt x="5781833" y="3922973"/>
                </a:cubicBezTo>
                <a:cubicBezTo>
                  <a:pt x="5758198" y="3936808"/>
                  <a:pt x="5715541" y="3946031"/>
                  <a:pt x="5682682" y="3965054"/>
                </a:cubicBezTo>
                <a:cubicBezTo>
                  <a:pt x="5682682" y="3936808"/>
                  <a:pt x="5706318" y="3932196"/>
                  <a:pt x="5710929" y="3913750"/>
                </a:cubicBezTo>
                <a:cubicBezTo>
                  <a:pt x="5696517" y="3909138"/>
                  <a:pt x="5691906" y="3918361"/>
                  <a:pt x="5682682" y="3918361"/>
                </a:cubicBezTo>
                <a:cubicBezTo>
                  <a:pt x="5701706" y="3890115"/>
                  <a:pt x="5734563" y="3895303"/>
                  <a:pt x="5758198" y="3867057"/>
                </a:cubicBezTo>
                <a:cubicBezTo>
                  <a:pt x="5743787" y="3853222"/>
                  <a:pt x="5772610" y="3843999"/>
                  <a:pt x="5777221" y="3834199"/>
                </a:cubicBezTo>
                <a:cubicBezTo>
                  <a:pt x="5781833" y="3820364"/>
                  <a:pt x="5772610" y="3815753"/>
                  <a:pt x="5772610" y="3805953"/>
                </a:cubicBezTo>
                <a:cubicBezTo>
                  <a:pt x="5781833" y="3801341"/>
                  <a:pt x="5796244" y="3792118"/>
                  <a:pt x="5810079" y="3787506"/>
                </a:cubicBezTo>
                <a:cubicBezTo>
                  <a:pt x="5810079" y="3773671"/>
                  <a:pt x="5805467" y="3754648"/>
                  <a:pt x="5819302" y="3754648"/>
                </a:cubicBezTo>
                <a:cubicBezTo>
                  <a:pt x="5828525" y="3754648"/>
                  <a:pt x="5828525" y="3763872"/>
                  <a:pt x="5842937" y="3759260"/>
                </a:cubicBezTo>
                <a:cubicBezTo>
                  <a:pt x="5842937" y="3740814"/>
                  <a:pt x="5875794" y="3736202"/>
                  <a:pt x="5871183" y="3726402"/>
                </a:cubicBezTo>
                <a:cubicBezTo>
                  <a:pt x="5856772" y="3735626"/>
                  <a:pt x="5833714" y="3721791"/>
                  <a:pt x="5852160" y="3712567"/>
                </a:cubicBezTo>
                <a:cubicBezTo>
                  <a:pt x="5814690" y="3721791"/>
                  <a:pt x="5814690" y="3773095"/>
                  <a:pt x="5762810" y="3768483"/>
                </a:cubicBezTo>
                <a:cubicBezTo>
                  <a:pt x="5762810" y="3763872"/>
                  <a:pt x="5767422" y="3763872"/>
                  <a:pt x="5767422" y="3754648"/>
                </a:cubicBezTo>
                <a:cubicBezTo>
                  <a:pt x="5743787" y="3768483"/>
                  <a:pt x="5715541" y="3773095"/>
                  <a:pt x="5691906" y="3773095"/>
                </a:cubicBezTo>
                <a:cubicBezTo>
                  <a:pt x="5687294" y="3786930"/>
                  <a:pt x="5696517" y="3786930"/>
                  <a:pt x="5701129" y="3796153"/>
                </a:cubicBezTo>
                <a:cubicBezTo>
                  <a:pt x="5682106" y="3791542"/>
                  <a:pt x="5682106" y="3809988"/>
                  <a:pt x="5668271" y="3809988"/>
                </a:cubicBezTo>
                <a:cubicBezTo>
                  <a:pt x="5668271" y="3823823"/>
                  <a:pt x="5668271" y="3838234"/>
                  <a:pt x="5663660" y="3842846"/>
                </a:cubicBezTo>
                <a:cubicBezTo>
                  <a:pt x="5668271" y="3842846"/>
                  <a:pt x="5672883" y="3833623"/>
                  <a:pt x="5672883" y="3842846"/>
                </a:cubicBezTo>
                <a:cubicBezTo>
                  <a:pt x="5672883" y="3847458"/>
                  <a:pt x="5668271" y="3852069"/>
                  <a:pt x="5668271" y="3856681"/>
                </a:cubicBezTo>
                <a:cubicBezTo>
                  <a:pt x="5672883" y="3865904"/>
                  <a:pt x="5687294" y="3865904"/>
                  <a:pt x="5682682" y="3879739"/>
                </a:cubicBezTo>
                <a:cubicBezTo>
                  <a:pt x="5611779" y="3893574"/>
                  <a:pt x="5583533" y="3949490"/>
                  <a:pt x="5531652" y="3977736"/>
                </a:cubicBezTo>
                <a:cubicBezTo>
                  <a:pt x="5517240" y="3968513"/>
                  <a:pt x="5522429" y="3959290"/>
                  <a:pt x="5508017" y="3954678"/>
                </a:cubicBezTo>
                <a:cubicBezTo>
                  <a:pt x="5508017" y="3945455"/>
                  <a:pt x="5512628" y="3936231"/>
                  <a:pt x="5522429" y="3936231"/>
                </a:cubicBezTo>
                <a:cubicBezTo>
                  <a:pt x="5536840" y="3931620"/>
                  <a:pt x="5536840" y="3945455"/>
                  <a:pt x="5546063" y="3945455"/>
                </a:cubicBezTo>
                <a:cubicBezTo>
                  <a:pt x="5555286" y="3931620"/>
                  <a:pt x="5593332" y="3922397"/>
                  <a:pt x="5578921" y="3903373"/>
                </a:cubicBezTo>
                <a:cubicBezTo>
                  <a:pt x="5578921" y="3912597"/>
                  <a:pt x="5559898" y="3926432"/>
                  <a:pt x="5555286" y="3921820"/>
                </a:cubicBezTo>
                <a:cubicBezTo>
                  <a:pt x="5569698" y="3898762"/>
                  <a:pt x="5592756" y="3861292"/>
                  <a:pt x="5621578" y="3865904"/>
                </a:cubicBezTo>
                <a:cubicBezTo>
                  <a:pt x="5602556" y="3875127"/>
                  <a:pt x="5593332" y="3884351"/>
                  <a:pt x="5588721" y="3907985"/>
                </a:cubicBezTo>
                <a:cubicBezTo>
                  <a:pt x="5616967" y="3903373"/>
                  <a:pt x="5626190" y="3889539"/>
                  <a:pt x="5645213" y="3875127"/>
                </a:cubicBezTo>
                <a:cubicBezTo>
                  <a:pt x="5630802" y="3870516"/>
                  <a:pt x="5626190" y="3879739"/>
                  <a:pt x="5621578" y="3870516"/>
                </a:cubicBezTo>
                <a:cubicBezTo>
                  <a:pt x="5630802" y="3870516"/>
                  <a:pt x="5621578" y="3852069"/>
                  <a:pt x="5621578" y="3847458"/>
                </a:cubicBezTo>
                <a:cubicBezTo>
                  <a:pt x="5584109" y="3842846"/>
                  <a:pt x="5574309" y="3884927"/>
                  <a:pt x="5546063" y="3861292"/>
                </a:cubicBezTo>
                <a:cubicBezTo>
                  <a:pt x="5531652" y="3903373"/>
                  <a:pt x="5489570" y="3889539"/>
                  <a:pt x="5470548" y="3912597"/>
                </a:cubicBezTo>
                <a:cubicBezTo>
                  <a:pt x="5465936" y="3903373"/>
                  <a:pt x="5461325" y="3894150"/>
                  <a:pt x="5451525" y="3889539"/>
                </a:cubicBezTo>
                <a:cubicBezTo>
                  <a:pt x="5460748" y="3889539"/>
                  <a:pt x="5460748" y="3884927"/>
                  <a:pt x="5465936" y="3880315"/>
                </a:cubicBezTo>
                <a:cubicBezTo>
                  <a:pt x="5470548" y="3880315"/>
                  <a:pt x="5470548" y="3894150"/>
                  <a:pt x="5480347" y="3889539"/>
                </a:cubicBezTo>
                <a:cubicBezTo>
                  <a:pt x="5480347" y="3871092"/>
                  <a:pt x="5494759" y="3871092"/>
                  <a:pt x="5508594" y="3861292"/>
                </a:cubicBezTo>
                <a:cubicBezTo>
                  <a:pt x="5503982" y="3847458"/>
                  <a:pt x="5513205" y="3847458"/>
                  <a:pt x="5508594" y="3833046"/>
                </a:cubicBezTo>
                <a:cubicBezTo>
                  <a:pt x="5517817" y="3819211"/>
                  <a:pt x="5536840" y="3819211"/>
                  <a:pt x="5546063" y="3804800"/>
                </a:cubicBezTo>
                <a:cubicBezTo>
                  <a:pt x="5527040" y="3804800"/>
                  <a:pt x="5503405" y="3842270"/>
                  <a:pt x="5465936" y="3837658"/>
                </a:cubicBezTo>
                <a:cubicBezTo>
                  <a:pt x="5475159" y="3809412"/>
                  <a:pt x="5465936" y="3828434"/>
                  <a:pt x="5456713" y="3819211"/>
                </a:cubicBezTo>
                <a:cubicBezTo>
                  <a:pt x="5461325" y="3809988"/>
                  <a:pt x="5456713" y="3809988"/>
                  <a:pt x="5461325" y="3796153"/>
                </a:cubicBezTo>
                <a:cubicBezTo>
                  <a:pt x="5446913" y="3800765"/>
                  <a:pt x="5437689" y="3800765"/>
                  <a:pt x="5437689" y="3791542"/>
                </a:cubicBezTo>
                <a:cubicBezTo>
                  <a:pt x="5446913" y="3786930"/>
                  <a:pt x="5446913" y="3777707"/>
                  <a:pt x="5446913" y="3768483"/>
                </a:cubicBezTo>
                <a:cubicBezTo>
                  <a:pt x="5432502" y="3773095"/>
                  <a:pt x="5418667" y="3782318"/>
                  <a:pt x="5404256" y="3791542"/>
                </a:cubicBezTo>
                <a:cubicBezTo>
                  <a:pt x="5389844" y="3777707"/>
                  <a:pt x="5366786" y="3773095"/>
                  <a:pt x="5385232" y="3754072"/>
                </a:cubicBezTo>
                <a:cubicBezTo>
                  <a:pt x="5394455" y="3754072"/>
                  <a:pt x="5389844" y="3767907"/>
                  <a:pt x="5399644" y="3767907"/>
                </a:cubicBezTo>
                <a:cubicBezTo>
                  <a:pt x="5399644" y="3754072"/>
                  <a:pt x="5404256" y="3744849"/>
                  <a:pt x="5414055" y="3739661"/>
                </a:cubicBezTo>
                <a:cubicBezTo>
                  <a:pt x="5423278" y="3739661"/>
                  <a:pt x="5418667" y="3753495"/>
                  <a:pt x="5433078" y="3748884"/>
                </a:cubicBezTo>
                <a:cubicBezTo>
                  <a:pt x="5437689" y="3720638"/>
                  <a:pt x="5470548" y="3725826"/>
                  <a:pt x="5494182" y="3720638"/>
                </a:cubicBezTo>
                <a:cubicBezTo>
                  <a:pt x="5461325" y="3692391"/>
                  <a:pt x="5508594" y="3678556"/>
                  <a:pt x="5522429" y="3660110"/>
                </a:cubicBezTo>
                <a:cubicBezTo>
                  <a:pt x="5513205" y="3660110"/>
                  <a:pt x="5513205" y="3650887"/>
                  <a:pt x="5513205" y="3641664"/>
                </a:cubicBezTo>
                <a:cubicBezTo>
                  <a:pt x="5536840" y="3632440"/>
                  <a:pt x="5527617" y="3627829"/>
                  <a:pt x="5527617" y="3608806"/>
                </a:cubicBezTo>
                <a:cubicBezTo>
                  <a:pt x="5542028" y="3608806"/>
                  <a:pt x="5542028" y="3599583"/>
                  <a:pt x="5551251" y="3599583"/>
                </a:cubicBezTo>
                <a:cubicBezTo>
                  <a:pt x="5555863" y="3604194"/>
                  <a:pt x="5555863" y="3618029"/>
                  <a:pt x="5565663" y="3618029"/>
                </a:cubicBezTo>
                <a:cubicBezTo>
                  <a:pt x="5561051" y="3627252"/>
                  <a:pt x="5551251" y="3631864"/>
                  <a:pt x="5551251" y="3641087"/>
                </a:cubicBezTo>
                <a:cubicBezTo>
                  <a:pt x="5565663" y="3641087"/>
                  <a:pt x="5565663" y="3650310"/>
                  <a:pt x="5574886" y="3664145"/>
                </a:cubicBezTo>
                <a:cubicBezTo>
                  <a:pt x="5631379" y="3659534"/>
                  <a:pt x="5659624" y="3612841"/>
                  <a:pt x="5702282" y="3584595"/>
                </a:cubicBezTo>
                <a:cubicBezTo>
                  <a:pt x="5730528" y="3566148"/>
                  <a:pt x="5782409" y="3566148"/>
                  <a:pt x="5791632" y="3528678"/>
                </a:cubicBezTo>
                <a:cubicBezTo>
                  <a:pt x="5777221" y="3542513"/>
                  <a:pt x="5744363" y="3547125"/>
                  <a:pt x="5725340" y="3551737"/>
                </a:cubicBezTo>
                <a:cubicBezTo>
                  <a:pt x="5729952" y="3542513"/>
                  <a:pt x="5744363" y="3542513"/>
                  <a:pt x="5748975" y="3537902"/>
                </a:cubicBezTo>
                <a:cubicBezTo>
                  <a:pt x="5744363" y="3524067"/>
                  <a:pt x="5748975" y="3524067"/>
                  <a:pt x="5744363" y="3514844"/>
                </a:cubicBezTo>
                <a:cubicBezTo>
                  <a:pt x="5763386" y="3505620"/>
                  <a:pt x="5777221" y="3496397"/>
                  <a:pt x="5781833" y="3481986"/>
                </a:cubicBezTo>
                <a:cubicBezTo>
                  <a:pt x="5748975" y="3477374"/>
                  <a:pt x="5758198" y="3528678"/>
                  <a:pt x="5720729" y="3510232"/>
                </a:cubicBezTo>
                <a:cubicBezTo>
                  <a:pt x="5720729" y="3514844"/>
                  <a:pt x="5716117" y="3524067"/>
                  <a:pt x="5711505" y="3528678"/>
                </a:cubicBezTo>
                <a:cubicBezTo>
                  <a:pt x="5730528" y="3561536"/>
                  <a:pt x="5706894" y="3584595"/>
                  <a:pt x="5664236" y="3566148"/>
                </a:cubicBezTo>
                <a:cubicBezTo>
                  <a:pt x="5678647" y="3552313"/>
                  <a:pt x="5659624" y="3552313"/>
                  <a:pt x="5649825" y="3543090"/>
                </a:cubicBezTo>
                <a:cubicBezTo>
                  <a:pt x="5668848" y="3533867"/>
                  <a:pt x="5673459" y="3501009"/>
                  <a:pt x="5701706" y="3514844"/>
                </a:cubicBezTo>
                <a:cubicBezTo>
                  <a:pt x="5716117" y="3510232"/>
                  <a:pt x="5706318" y="3481986"/>
                  <a:pt x="5716117" y="3477374"/>
                </a:cubicBezTo>
                <a:cubicBezTo>
                  <a:pt x="5735140" y="3472763"/>
                  <a:pt x="5735140" y="3491209"/>
                  <a:pt x="5753586" y="3491209"/>
                </a:cubicBezTo>
                <a:cubicBezTo>
                  <a:pt x="5758198" y="3472763"/>
                  <a:pt x="5758198" y="3468151"/>
                  <a:pt x="5762810" y="3449128"/>
                </a:cubicBezTo>
                <a:cubicBezTo>
                  <a:pt x="5715541" y="3462963"/>
                  <a:pt x="5673459" y="3486597"/>
                  <a:pt x="5630802" y="3505044"/>
                </a:cubicBezTo>
                <a:cubicBezTo>
                  <a:pt x="5645213" y="3491209"/>
                  <a:pt x="5654437" y="3472186"/>
                  <a:pt x="5682682" y="3472186"/>
                </a:cubicBezTo>
                <a:cubicBezTo>
                  <a:pt x="5710929" y="3425493"/>
                  <a:pt x="5777221" y="3411658"/>
                  <a:pt x="5814690" y="3374189"/>
                </a:cubicBezTo>
                <a:cubicBezTo>
                  <a:pt x="5758198" y="3392635"/>
                  <a:pt x="5706318" y="3430105"/>
                  <a:pt x="5649825" y="3453739"/>
                </a:cubicBezTo>
                <a:cubicBezTo>
                  <a:pt x="5649825" y="3444516"/>
                  <a:pt x="5635413" y="3449128"/>
                  <a:pt x="5635413" y="3439905"/>
                </a:cubicBezTo>
                <a:cubicBezTo>
                  <a:pt x="5640025" y="3435293"/>
                  <a:pt x="5640025" y="3426070"/>
                  <a:pt x="5644637" y="3421458"/>
                </a:cubicBezTo>
                <a:cubicBezTo>
                  <a:pt x="5621002" y="3421458"/>
                  <a:pt x="5616390" y="3444516"/>
                  <a:pt x="5592756" y="3430681"/>
                </a:cubicBezTo>
                <a:cubicBezTo>
                  <a:pt x="5601979" y="3407623"/>
                  <a:pt x="5573733" y="3421458"/>
                  <a:pt x="5569121" y="3416847"/>
                </a:cubicBezTo>
                <a:cubicBezTo>
                  <a:pt x="5573733" y="3393788"/>
                  <a:pt x="5601979" y="3403012"/>
                  <a:pt x="5601979" y="3374766"/>
                </a:cubicBezTo>
                <a:cubicBezTo>
                  <a:pt x="5587567" y="3379377"/>
                  <a:pt x="5573733" y="3388600"/>
                  <a:pt x="5564509" y="3379377"/>
                </a:cubicBezTo>
                <a:cubicBezTo>
                  <a:pt x="5569121" y="3374766"/>
                  <a:pt x="5569121" y="3365542"/>
                  <a:pt x="5573733" y="3360931"/>
                </a:cubicBezTo>
                <a:cubicBezTo>
                  <a:pt x="5564509" y="3360931"/>
                  <a:pt x="5559322" y="3356319"/>
                  <a:pt x="5559322" y="3351707"/>
                </a:cubicBezTo>
                <a:cubicBezTo>
                  <a:pt x="5568545" y="3337872"/>
                  <a:pt x="5573733" y="3314238"/>
                  <a:pt x="5578344" y="3295791"/>
                </a:cubicBezTo>
                <a:cubicBezTo>
                  <a:pt x="5563933" y="3295791"/>
                  <a:pt x="5554710" y="3305014"/>
                  <a:pt x="5554710" y="3286568"/>
                </a:cubicBezTo>
                <a:cubicBezTo>
                  <a:pt x="5569121" y="3272733"/>
                  <a:pt x="5578344" y="3258322"/>
                  <a:pt x="5582956" y="3239875"/>
                </a:cubicBezTo>
                <a:cubicBezTo>
                  <a:pt x="5559322" y="3249098"/>
                  <a:pt x="5521852" y="3268122"/>
                  <a:pt x="5540299" y="3295791"/>
                </a:cubicBezTo>
                <a:cubicBezTo>
                  <a:pt x="5531075" y="3305014"/>
                  <a:pt x="5525887" y="3291180"/>
                  <a:pt x="5516664" y="3300403"/>
                </a:cubicBezTo>
                <a:cubicBezTo>
                  <a:pt x="5525887" y="3318849"/>
                  <a:pt x="5516664" y="3356319"/>
                  <a:pt x="5516664" y="3375342"/>
                </a:cubicBezTo>
                <a:cubicBezTo>
                  <a:pt x="5531075" y="3370730"/>
                  <a:pt x="5544910" y="3366119"/>
                  <a:pt x="5563933" y="3366119"/>
                </a:cubicBezTo>
                <a:cubicBezTo>
                  <a:pt x="5554710" y="3408200"/>
                  <a:pt x="5512052" y="3431258"/>
                  <a:pt x="5474583" y="3431258"/>
                </a:cubicBezTo>
                <a:cubicBezTo>
                  <a:pt x="5469971" y="3459504"/>
                  <a:pt x="5413479" y="3482562"/>
                  <a:pt x="5413479" y="3449705"/>
                </a:cubicBezTo>
                <a:cubicBezTo>
                  <a:pt x="5413479" y="3454316"/>
                  <a:pt x="5399067" y="3463539"/>
                  <a:pt x="5399067" y="3454316"/>
                </a:cubicBezTo>
                <a:cubicBezTo>
                  <a:pt x="5431925" y="3407623"/>
                  <a:pt x="5399067" y="3454316"/>
                  <a:pt x="5375433" y="3435870"/>
                </a:cubicBezTo>
                <a:cubicBezTo>
                  <a:pt x="5375433" y="3435870"/>
                  <a:pt x="5370821" y="3412811"/>
                  <a:pt x="5370821" y="3407623"/>
                </a:cubicBezTo>
                <a:cubicBezTo>
                  <a:pt x="5375433" y="3403012"/>
                  <a:pt x="5394455" y="3412235"/>
                  <a:pt x="5389844" y="3398400"/>
                </a:cubicBezTo>
                <a:cubicBezTo>
                  <a:pt x="5370821" y="3393788"/>
                  <a:pt x="5370821" y="3407623"/>
                  <a:pt x="5361598" y="3407623"/>
                </a:cubicBezTo>
                <a:cubicBezTo>
                  <a:pt x="5361598" y="3384565"/>
                  <a:pt x="5356986" y="3374766"/>
                  <a:pt x="5347186" y="3374766"/>
                </a:cubicBezTo>
                <a:cubicBezTo>
                  <a:pt x="5347186" y="3318849"/>
                  <a:pt x="5441725" y="3332684"/>
                  <a:pt x="5436537" y="3281380"/>
                </a:cubicBezTo>
                <a:cubicBezTo>
                  <a:pt x="5393879" y="3309626"/>
                  <a:pt x="5351798" y="3337296"/>
                  <a:pt x="5304529" y="3356319"/>
                </a:cubicBezTo>
                <a:cubicBezTo>
                  <a:pt x="5299918" y="3347095"/>
                  <a:pt x="5295306" y="3347095"/>
                  <a:pt x="5295306" y="3342484"/>
                </a:cubicBezTo>
                <a:cubicBezTo>
                  <a:pt x="5309717" y="3314238"/>
                  <a:pt x="5351798" y="3305014"/>
                  <a:pt x="5380044" y="3291180"/>
                </a:cubicBezTo>
                <a:cubicBezTo>
                  <a:pt x="5370821" y="3253710"/>
                  <a:pt x="5394455" y="3249098"/>
                  <a:pt x="5412902" y="3249098"/>
                </a:cubicBezTo>
                <a:cubicBezTo>
                  <a:pt x="5422125" y="3230652"/>
                  <a:pt x="5403679" y="3235264"/>
                  <a:pt x="5408290" y="3220852"/>
                </a:cubicBezTo>
                <a:cubicBezTo>
                  <a:pt x="5427314" y="3187994"/>
                  <a:pt x="5455560" y="3155713"/>
                  <a:pt x="5479195" y="3141302"/>
                </a:cubicBezTo>
                <a:cubicBezTo>
                  <a:pt x="5469971" y="3127467"/>
                  <a:pt x="5479195" y="3103832"/>
                  <a:pt x="5455560" y="3099220"/>
                </a:cubicBezTo>
                <a:cubicBezTo>
                  <a:pt x="5455560" y="3080774"/>
                  <a:pt x="5464783" y="3070974"/>
                  <a:pt x="5483806" y="3070974"/>
                </a:cubicBezTo>
                <a:cubicBezTo>
                  <a:pt x="5483806" y="3024281"/>
                  <a:pt x="5582956" y="3061751"/>
                  <a:pt x="5550098" y="3005835"/>
                </a:cubicBezTo>
                <a:cubicBezTo>
                  <a:pt x="5517240" y="3019670"/>
                  <a:pt x="5493606" y="3043305"/>
                  <a:pt x="5469971" y="3061751"/>
                </a:cubicBezTo>
                <a:cubicBezTo>
                  <a:pt x="5455560" y="3061751"/>
                  <a:pt x="5460748" y="3043305"/>
                  <a:pt x="5450948" y="3033505"/>
                </a:cubicBezTo>
                <a:cubicBezTo>
                  <a:pt x="5436537" y="3051951"/>
                  <a:pt x="5450948" y="3061751"/>
                  <a:pt x="5455560" y="3075586"/>
                </a:cubicBezTo>
                <a:cubicBezTo>
                  <a:pt x="5427314" y="3098644"/>
                  <a:pt x="5412902" y="3066363"/>
                  <a:pt x="5403679" y="3047339"/>
                </a:cubicBezTo>
                <a:cubicBezTo>
                  <a:pt x="5403679" y="3042728"/>
                  <a:pt x="5422702" y="3028893"/>
                  <a:pt x="5412902" y="3024281"/>
                </a:cubicBezTo>
                <a:cubicBezTo>
                  <a:pt x="5408290" y="3038116"/>
                  <a:pt x="5398491" y="3047339"/>
                  <a:pt x="5389268" y="3052528"/>
                </a:cubicBezTo>
                <a:cubicBezTo>
                  <a:pt x="5384656" y="3038693"/>
                  <a:pt x="5398491" y="3043305"/>
                  <a:pt x="5398491" y="3029470"/>
                </a:cubicBezTo>
                <a:cubicBezTo>
                  <a:pt x="5379468" y="3034081"/>
                  <a:pt x="5374857" y="3052528"/>
                  <a:pt x="5361022" y="3062328"/>
                </a:cubicBezTo>
                <a:cubicBezTo>
                  <a:pt x="5370245" y="3076162"/>
                  <a:pt x="5380044" y="3043881"/>
                  <a:pt x="5384656" y="3057716"/>
                </a:cubicBezTo>
                <a:cubicBezTo>
                  <a:pt x="5370245" y="3085962"/>
                  <a:pt x="5332775" y="3095185"/>
                  <a:pt x="5323552" y="3127467"/>
                </a:cubicBezTo>
                <a:cubicBezTo>
                  <a:pt x="5337963" y="3127467"/>
                  <a:pt x="5337963" y="3118244"/>
                  <a:pt x="5356410" y="3118244"/>
                </a:cubicBezTo>
                <a:cubicBezTo>
                  <a:pt x="5356410" y="3122855"/>
                  <a:pt x="5361022" y="3122855"/>
                  <a:pt x="5361022" y="3127467"/>
                </a:cubicBezTo>
                <a:cubicBezTo>
                  <a:pt x="5346610" y="3136690"/>
                  <a:pt x="5341998" y="3145913"/>
                  <a:pt x="5328163" y="3136690"/>
                </a:cubicBezTo>
                <a:cubicBezTo>
                  <a:pt x="5318940" y="3159748"/>
                  <a:pt x="5276282" y="3183383"/>
                  <a:pt x="5248037" y="3183383"/>
                </a:cubicBezTo>
                <a:cubicBezTo>
                  <a:pt x="5257260" y="3169548"/>
                  <a:pt x="5267059" y="3155136"/>
                  <a:pt x="5276282" y="3141302"/>
                </a:cubicBezTo>
                <a:cubicBezTo>
                  <a:pt x="5267059" y="3122855"/>
                  <a:pt x="5257260" y="3103832"/>
                  <a:pt x="5261871" y="3089997"/>
                </a:cubicBezTo>
                <a:cubicBezTo>
                  <a:pt x="5257260" y="3118244"/>
                  <a:pt x="5238237" y="3085386"/>
                  <a:pt x="5229013" y="3103832"/>
                </a:cubicBezTo>
                <a:cubicBezTo>
                  <a:pt x="5224402" y="3117667"/>
                  <a:pt x="5233625" y="3117667"/>
                  <a:pt x="5238237" y="3126890"/>
                </a:cubicBezTo>
                <a:cubicBezTo>
                  <a:pt x="5219214" y="3131502"/>
                  <a:pt x="5219214" y="3140725"/>
                  <a:pt x="5223825" y="3164360"/>
                </a:cubicBezTo>
                <a:cubicBezTo>
                  <a:pt x="5190968" y="3178195"/>
                  <a:pt x="5181167" y="3164360"/>
                  <a:pt x="5152922" y="3173583"/>
                </a:cubicBezTo>
                <a:cubicBezTo>
                  <a:pt x="5209414" y="3220276"/>
                  <a:pt x="5148310" y="3285415"/>
                  <a:pt x="5096429" y="3299827"/>
                </a:cubicBezTo>
                <a:cubicBezTo>
                  <a:pt x="5101041" y="3285992"/>
                  <a:pt x="5082018" y="3295215"/>
                  <a:pt x="5087206" y="3281380"/>
                </a:cubicBezTo>
                <a:cubicBezTo>
                  <a:pt x="5096429" y="3276768"/>
                  <a:pt x="5106228" y="3272156"/>
                  <a:pt x="5110840" y="3285992"/>
                </a:cubicBezTo>
                <a:cubicBezTo>
                  <a:pt x="5115452" y="3267545"/>
                  <a:pt x="5134475" y="3267545"/>
                  <a:pt x="5134475" y="3248522"/>
                </a:cubicBezTo>
                <a:cubicBezTo>
                  <a:pt x="5091817" y="3225464"/>
                  <a:pt x="5073371" y="3323461"/>
                  <a:pt x="5035325" y="3276768"/>
                </a:cubicBezTo>
                <a:cubicBezTo>
                  <a:pt x="5044548" y="3262933"/>
                  <a:pt x="5058960" y="3243910"/>
                  <a:pt x="5058960" y="3220852"/>
                </a:cubicBezTo>
                <a:cubicBezTo>
                  <a:pt x="5039936" y="3225464"/>
                  <a:pt x="5039936" y="3253710"/>
                  <a:pt x="5016302" y="3253710"/>
                </a:cubicBezTo>
                <a:cubicBezTo>
                  <a:pt x="5011691" y="3239875"/>
                  <a:pt x="5030713" y="3249098"/>
                  <a:pt x="5025525" y="3235264"/>
                </a:cubicBezTo>
                <a:cubicBezTo>
                  <a:pt x="5001890" y="3253710"/>
                  <a:pt x="4988055" y="3244487"/>
                  <a:pt x="4959233" y="3249098"/>
                </a:cubicBezTo>
                <a:cubicBezTo>
                  <a:pt x="4968457" y="3235264"/>
                  <a:pt x="4978256" y="3226040"/>
                  <a:pt x="4987479" y="3216241"/>
                </a:cubicBezTo>
                <a:cubicBezTo>
                  <a:pt x="4978256" y="3202406"/>
                  <a:pt x="4968457" y="3225464"/>
                  <a:pt x="4963845" y="3216241"/>
                </a:cubicBezTo>
                <a:cubicBezTo>
                  <a:pt x="4973068" y="3197794"/>
                  <a:pt x="4968457" y="3174159"/>
                  <a:pt x="4996702" y="3174159"/>
                </a:cubicBezTo>
                <a:cubicBezTo>
                  <a:pt x="5005926" y="3178771"/>
                  <a:pt x="5001314" y="3197217"/>
                  <a:pt x="5015725" y="3192606"/>
                </a:cubicBezTo>
                <a:cubicBezTo>
                  <a:pt x="5030137" y="3178771"/>
                  <a:pt x="5039360" y="3169548"/>
                  <a:pt x="5058383" y="3174159"/>
                </a:cubicBezTo>
                <a:cubicBezTo>
                  <a:pt x="5058383" y="3145913"/>
                  <a:pt x="5086630" y="3145913"/>
                  <a:pt x="5091241" y="3127467"/>
                </a:cubicBezTo>
                <a:cubicBezTo>
                  <a:pt x="5076829" y="3122855"/>
                  <a:pt x="5082018" y="3136690"/>
                  <a:pt x="5067606" y="3132078"/>
                </a:cubicBezTo>
                <a:cubicBezTo>
                  <a:pt x="5067606" y="3122855"/>
                  <a:pt x="5058383" y="3113632"/>
                  <a:pt x="5053195" y="3103832"/>
                </a:cubicBezTo>
                <a:cubicBezTo>
                  <a:pt x="5076829" y="3089997"/>
                  <a:pt x="5076829" y="3066363"/>
                  <a:pt x="5109688" y="3057139"/>
                </a:cubicBezTo>
                <a:cubicBezTo>
                  <a:pt x="5109688" y="3080197"/>
                  <a:pt x="5109688" y="3108444"/>
                  <a:pt x="5128710" y="3117667"/>
                </a:cubicBezTo>
                <a:cubicBezTo>
                  <a:pt x="5128710" y="3103832"/>
                  <a:pt x="5147734" y="3113055"/>
                  <a:pt x="5152345" y="3117667"/>
                </a:cubicBezTo>
                <a:cubicBezTo>
                  <a:pt x="5156957" y="3103832"/>
                  <a:pt x="5166756" y="3089421"/>
                  <a:pt x="5171368" y="3075586"/>
                </a:cubicBezTo>
                <a:cubicBezTo>
                  <a:pt x="5204226" y="3075586"/>
                  <a:pt x="5214026" y="3057139"/>
                  <a:pt x="5223249" y="3047339"/>
                </a:cubicBezTo>
                <a:cubicBezTo>
                  <a:pt x="5199614" y="3038116"/>
                  <a:pt x="5232472" y="3033505"/>
                  <a:pt x="5237660" y="3009870"/>
                </a:cubicBezTo>
                <a:cubicBezTo>
                  <a:pt x="5228437" y="3005258"/>
                  <a:pt x="5218637" y="3019093"/>
                  <a:pt x="5214026" y="3000647"/>
                </a:cubicBezTo>
                <a:cubicBezTo>
                  <a:pt x="5218637" y="2982200"/>
                  <a:pt x="5233048" y="2972400"/>
                  <a:pt x="5256684" y="2967789"/>
                </a:cubicBezTo>
                <a:cubicBezTo>
                  <a:pt x="5261295" y="2963177"/>
                  <a:pt x="5247460" y="2949343"/>
                  <a:pt x="5256684" y="2939543"/>
                </a:cubicBezTo>
                <a:cubicBezTo>
                  <a:pt x="5271095" y="2948766"/>
                  <a:pt x="5308564" y="2944154"/>
                  <a:pt x="5294153" y="2972400"/>
                </a:cubicBezTo>
                <a:cubicBezTo>
                  <a:pt x="5336810" y="2953954"/>
                  <a:pt x="5365056" y="2921096"/>
                  <a:pt x="5402526" y="2897462"/>
                </a:cubicBezTo>
                <a:cubicBezTo>
                  <a:pt x="5397915" y="2879015"/>
                  <a:pt x="5397915" y="2874404"/>
                  <a:pt x="5402526" y="2855380"/>
                </a:cubicBezTo>
                <a:cubicBezTo>
                  <a:pt x="5383503" y="2855380"/>
                  <a:pt x="5378891" y="2873827"/>
                  <a:pt x="5359868" y="2873827"/>
                </a:cubicBezTo>
                <a:cubicBezTo>
                  <a:pt x="5355257" y="2864604"/>
                  <a:pt x="5350645" y="2864604"/>
                  <a:pt x="5355257" y="2859992"/>
                </a:cubicBezTo>
                <a:cubicBezTo>
                  <a:pt x="5355257" y="2846157"/>
                  <a:pt x="5388115" y="2846157"/>
                  <a:pt x="5374280" y="2831746"/>
                </a:cubicBezTo>
                <a:cubicBezTo>
                  <a:pt x="5374280" y="2850192"/>
                  <a:pt x="5346034" y="2836358"/>
                  <a:pt x="5341422" y="2831746"/>
                </a:cubicBezTo>
                <a:cubicBezTo>
                  <a:pt x="5332199" y="2817911"/>
                  <a:pt x="5355833" y="2808688"/>
                  <a:pt x="5350645" y="2780441"/>
                </a:cubicBezTo>
                <a:cubicBezTo>
                  <a:pt x="5359868" y="2771218"/>
                  <a:pt x="5365056" y="2785053"/>
                  <a:pt x="5369668" y="2775830"/>
                </a:cubicBezTo>
                <a:cubicBezTo>
                  <a:pt x="5378891" y="2757383"/>
                  <a:pt x="5388691" y="2719914"/>
                  <a:pt x="5416937" y="2733749"/>
                </a:cubicBezTo>
                <a:cubicBezTo>
                  <a:pt x="5426160" y="2710691"/>
                  <a:pt x="5459595" y="2687056"/>
                  <a:pt x="5483229" y="2682444"/>
                </a:cubicBezTo>
                <a:cubicBezTo>
                  <a:pt x="5530499" y="2668609"/>
                  <a:pt x="5577768" y="2626528"/>
                  <a:pt x="5582380" y="2649587"/>
                </a:cubicBezTo>
                <a:cubicBezTo>
                  <a:pt x="5601403" y="2616729"/>
                  <a:pt x="5643484" y="2607505"/>
                  <a:pt x="5667118" y="2574648"/>
                </a:cubicBezTo>
                <a:cubicBezTo>
                  <a:pt x="5634261" y="2570036"/>
                  <a:pt x="5643484" y="2597706"/>
                  <a:pt x="5615238" y="2593094"/>
                </a:cubicBezTo>
                <a:cubicBezTo>
                  <a:pt x="5606014" y="2574648"/>
                  <a:pt x="5624461" y="2579259"/>
                  <a:pt x="5619849" y="2570036"/>
                </a:cubicBezTo>
                <a:cubicBezTo>
                  <a:pt x="5610626" y="2574648"/>
                  <a:pt x="5596214" y="2560813"/>
                  <a:pt x="5582380" y="2546978"/>
                </a:cubicBezTo>
                <a:cubicBezTo>
                  <a:pt x="5586991" y="2533143"/>
                  <a:pt x="5606014" y="2533143"/>
                  <a:pt x="5606014" y="2514120"/>
                </a:cubicBezTo>
                <a:cubicBezTo>
                  <a:pt x="5591603" y="2514120"/>
                  <a:pt x="5591603" y="2527955"/>
                  <a:pt x="5573156" y="2527955"/>
                </a:cubicBezTo>
                <a:cubicBezTo>
                  <a:pt x="5577768" y="2509508"/>
                  <a:pt x="5554134" y="2523343"/>
                  <a:pt x="5549522" y="2514120"/>
                </a:cubicBezTo>
                <a:cubicBezTo>
                  <a:pt x="5549522" y="2491062"/>
                  <a:pt x="5563933" y="2472039"/>
                  <a:pt x="5544910" y="2453592"/>
                </a:cubicBezTo>
                <a:cubicBezTo>
                  <a:pt x="5549522" y="2420734"/>
                  <a:pt x="5625037" y="2448980"/>
                  <a:pt x="5620426" y="2458204"/>
                </a:cubicBezTo>
                <a:cubicBezTo>
                  <a:pt x="5663084" y="2453592"/>
                  <a:pt x="5667695" y="2406899"/>
                  <a:pt x="5709776" y="2393065"/>
                </a:cubicBezTo>
                <a:cubicBezTo>
                  <a:pt x="5714387" y="2411511"/>
                  <a:pt x="5724187" y="2393065"/>
                  <a:pt x="5733411" y="2393065"/>
                </a:cubicBezTo>
                <a:cubicBezTo>
                  <a:pt x="5728799" y="2360207"/>
                  <a:pt x="5785291" y="2341760"/>
                  <a:pt x="5818149" y="2346372"/>
                </a:cubicBezTo>
                <a:cubicBezTo>
                  <a:pt x="5818149" y="2332537"/>
                  <a:pt x="5822761" y="2327925"/>
                  <a:pt x="5837172" y="2332537"/>
                </a:cubicBezTo>
                <a:cubicBezTo>
                  <a:pt x="5870030" y="2304291"/>
                  <a:pt x="5912688" y="2267398"/>
                  <a:pt x="5964569" y="2272009"/>
                </a:cubicBezTo>
                <a:cubicBezTo>
                  <a:pt x="5973792" y="2267398"/>
                  <a:pt x="5973792" y="2253563"/>
                  <a:pt x="5992815" y="2258174"/>
                </a:cubicBezTo>
                <a:cubicBezTo>
                  <a:pt x="5988780" y="2216670"/>
                  <a:pt x="6045273" y="2230504"/>
                  <a:pt x="6054495" y="2198223"/>
                </a:cubicBezTo>
                <a:lnTo>
                  <a:pt x="6054495" y="2198223"/>
                </a:lnTo>
                <a:close/>
                <a:moveTo>
                  <a:pt x="4937328" y="2286421"/>
                </a:moveTo>
                <a:cubicBezTo>
                  <a:pt x="4946551" y="2277197"/>
                  <a:pt x="4951739" y="2291032"/>
                  <a:pt x="4965574" y="2286421"/>
                </a:cubicBezTo>
                <a:cubicBezTo>
                  <a:pt x="4965574" y="2300255"/>
                  <a:pt x="4956350" y="2300255"/>
                  <a:pt x="4941939" y="2304867"/>
                </a:cubicBezTo>
                <a:cubicBezTo>
                  <a:pt x="4941939" y="2296220"/>
                  <a:pt x="4932140" y="2300832"/>
                  <a:pt x="4937328" y="2286421"/>
                </a:cubicBezTo>
                <a:lnTo>
                  <a:pt x="4937328" y="2286421"/>
                </a:lnTo>
                <a:close/>
                <a:moveTo>
                  <a:pt x="5408290" y="1712849"/>
                </a:moveTo>
                <a:cubicBezTo>
                  <a:pt x="5408290" y="1722072"/>
                  <a:pt x="5403679" y="1731295"/>
                  <a:pt x="5389268" y="1726684"/>
                </a:cubicBezTo>
                <a:cubicBezTo>
                  <a:pt x="5389844" y="1717460"/>
                  <a:pt x="5394455" y="1707661"/>
                  <a:pt x="5408290" y="1712849"/>
                </a:cubicBezTo>
                <a:lnTo>
                  <a:pt x="5408290" y="1712849"/>
                </a:lnTo>
                <a:close/>
                <a:moveTo>
                  <a:pt x="5031289" y="1479385"/>
                </a:moveTo>
                <a:cubicBezTo>
                  <a:pt x="5045701" y="1488608"/>
                  <a:pt x="5026678" y="1502443"/>
                  <a:pt x="5016878" y="1497832"/>
                </a:cubicBezTo>
                <a:cubicBezTo>
                  <a:pt x="5012267" y="1483997"/>
                  <a:pt x="5026678" y="1488608"/>
                  <a:pt x="5031289" y="1479385"/>
                </a:cubicBezTo>
                <a:lnTo>
                  <a:pt x="5031289" y="1479385"/>
                </a:lnTo>
                <a:close/>
                <a:moveTo>
                  <a:pt x="5003044" y="1077597"/>
                </a:moveTo>
                <a:cubicBezTo>
                  <a:pt x="5022066" y="1082208"/>
                  <a:pt x="5007655" y="1105843"/>
                  <a:pt x="4993820" y="1091432"/>
                </a:cubicBezTo>
                <a:cubicBezTo>
                  <a:pt x="4998432" y="1087397"/>
                  <a:pt x="5003044" y="1082785"/>
                  <a:pt x="5003044" y="1077597"/>
                </a:cubicBezTo>
                <a:lnTo>
                  <a:pt x="5003044" y="1077597"/>
                </a:lnTo>
                <a:close/>
                <a:moveTo>
                  <a:pt x="4970186" y="1805658"/>
                </a:moveTo>
                <a:cubicBezTo>
                  <a:pt x="4970186" y="1824104"/>
                  <a:pt x="4941939" y="1828716"/>
                  <a:pt x="4941939" y="1810270"/>
                </a:cubicBezTo>
                <a:cubicBezTo>
                  <a:pt x="4955774" y="1815458"/>
                  <a:pt x="4955774" y="1805658"/>
                  <a:pt x="4970186" y="1805658"/>
                </a:cubicBezTo>
                <a:lnTo>
                  <a:pt x="4970186" y="1805658"/>
                </a:lnTo>
                <a:close/>
                <a:moveTo>
                  <a:pt x="4852012" y="1558359"/>
                </a:moveTo>
                <a:cubicBezTo>
                  <a:pt x="4837601" y="1586606"/>
                  <a:pt x="4804744" y="1572194"/>
                  <a:pt x="4776497" y="1586606"/>
                </a:cubicBezTo>
                <a:cubicBezTo>
                  <a:pt x="4781685" y="1558359"/>
                  <a:pt x="4823766" y="1539913"/>
                  <a:pt x="4852012" y="1558359"/>
                </a:cubicBezTo>
                <a:lnTo>
                  <a:pt x="4852012" y="1558359"/>
                </a:lnTo>
                <a:close/>
                <a:moveTo>
                  <a:pt x="966713" y="1068374"/>
                </a:moveTo>
                <a:cubicBezTo>
                  <a:pt x="962102" y="1063762"/>
                  <a:pt x="985736" y="1049927"/>
                  <a:pt x="999571" y="1045315"/>
                </a:cubicBezTo>
                <a:cubicBezTo>
                  <a:pt x="994959" y="1059150"/>
                  <a:pt x="976513" y="1059150"/>
                  <a:pt x="966713" y="1068374"/>
                </a:cubicBezTo>
                <a:lnTo>
                  <a:pt x="966713" y="1068374"/>
                </a:lnTo>
                <a:close/>
                <a:moveTo>
                  <a:pt x="730943" y="2216670"/>
                </a:moveTo>
                <a:cubicBezTo>
                  <a:pt x="726332" y="2174589"/>
                  <a:pt x="745355" y="2160754"/>
                  <a:pt x="749966" y="2123284"/>
                </a:cubicBezTo>
                <a:cubicBezTo>
                  <a:pt x="764378" y="2114061"/>
                  <a:pt x="764378" y="2127896"/>
                  <a:pt x="782824" y="2127896"/>
                </a:cubicBezTo>
                <a:cubicBezTo>
                  <a:pt x="778213" y="2165365"/>
                  <a:pt x="759766" y="2198223"/>
                  <a:pt x="730943" y="2216670"/>
                </a:cubicBezTo>
                <a:lnTo>
                  <a:pt x="730943" y="2216670"/>
                </a:lnTo>
                <a:close/>
                <a:moveTo>
                  <a:pt x="1084886" y="2370583"/>
                </a:moveTo>
                <a:cubicBezTo>
                  <a:pt x="1070475" y="2370583"/>
                  <a:pt x="1070475" y="2356748"/>
                  <a:pt x="1056640" y="2352136"/>
                </a:cubicBezTo>
                <a:cubicBezTo>
                  <a:pt x="1042228" y="2291609"/>
                  <a:pt x="1084886" y="2282385"/>
                  <a:pt x="1136767" y="2272586"/>
                </a:cubicBezTo>
                <a:cubicBezTo>
                  <a:pt x="1141379" y="2310055"/>
                  <a:pt x="1122356" y="2361360"/>
                  <a:pt x="1084886" y="2370583"/>
                </a:cubicBezTo>
                <a:lnTo>
                  <a:pt x="1084886" y="2370583"/>
                </a:lnTo>
                <a:close/>
                <a:moveTo>
                  <a:pt x="1136767" y="2417276"/>
                </a:moveTo>
                <a:cubicBezTo>
                  <a:pt x="1136767" y="2408052"/>
                  <a:pt x="1145990" y="2403441"/>
                  <a:pt x="1155790" y="2403441"/>
                </a:cubicBezTo>
                <a:cubicBezTo>
                  <a:pt x="1155790" y="2417276"/>
                  <a:pt x="1150602" y="2417276"/>
                  <a:pt x="1136767" y="2417276"/>
                </a:cubicBezTo>
                <a:lnTo>
                  <a:pt x="1136767" y="2417276"/>
                </a:lnTo>
                <a:close/>
                <a:moveTo>
                  <a:pt x="1165013" y="2394217"/>
                </a:moveTo>
                <a:cubicBezTo>
                  <a:pt x="1165013" y="2384994"/>
                  <a:pt x="1160401" y="2384994"/>
                  <a:pt x="1160401" y="2375771"/>
                </a:cubicBezTo>
                <a:cubicBezTo>
                  <a:pt x="1174813" y="2380382"/>
                  <a:pt x="1174813" y="2371159"/>
                  <a:pt x="1184037" y="2371159"/>
                </a:cubicBezTo>
                <a:cubicBezTo>
                  <a:pt x="1188648" y="2384418"/>
                  <a:pt x="1174236" y="2389606"/>
                  <a:pt x="1165013" y="2394217"/>
                </a:cubicBezTo>
                <a:lnTo>
                  <a:pt x="1165013" y="2394217"/>
                </a:lnTo>
                <a:close/>
                <a:moveTo>
                  <a:pt x="896386" y="3546549"/>
                </a:moveTo>
                <a:cubicBezTo>
                  <a:pt x="896386" y="3528102"/>
                  <a:pt x="910797" y="3528102"/>
                  <a:pt x="924632" y="3523491"/>
                </a:cubicBezTo>
                <a:cubicBezTo>
                  <a:pt x="924632" y="3541937"/>
                  <a:pt x="910221" y="3541937"/>
                  <a:pt x="896386" y="3546549"/>
                </a:cubicBezTo>
                <a:lnTo>
                  <a:pt x="896386" y="3546549"/>
                </a:lnTo>
                <a:close/>
                <a:moveTo>
                  <a:pt x="806459" y="3761566"/>
                </a:moveTo>
                <a:cubicBezTo>
                  <a:pt x="815682" y="3761566"/>
                  <a:pt x="806459" y="3780013"/>
                  <a:pt x="806459" y="3784624"/>
                </a:cubicBezTo>
                <a:cubicBezTo>
                  <a:pt x="797235" y="3784624"/>
                  <a:pt x="797235" y="3780013"/>
                  <a:pt x="792048" y="3780013"/>
                </a:cubicBezTo>
                <a:cubicBezTo>
                  <a:pt x="792624" y="3770789"/>
                  <a:pt x="801847" y="3766178"/>
                  <a:pt x="806459" y="3761566"/>
                </a:cubicBezTo>
                <a:lnTo>
                  <a:pt x="806459" y="3761566"/>
                </a:lnTo>
                <a:close/>
                <a:moveTo>
                  <a:pt x="797235" y="3826705"/>
                </a:moveTo>
                <a:cubicBezTo>
                  <a:pt x="792624" y="3817482"/>
                  <a:pt x="801847" y="3812870"/>
                  <a:pt x="792624" y="3798459"/>
                </a:cubicBezTo>
                <a:cubicBezTo>
                  <a:pt x="816259" y="3780013"/>
                  <a:pt x="849116" y="3756378"/>
                  <a:pt x="887163" y="3770213"/>
                </a:cubicBezTo>
                <a:cubicBezTo>
                  <a:pt x="853728" y="3784624"/>
                  <a:pt x="820871" y="3799035"/>
                  <a:pt x="797235" y="3826705"/>
                </a:cubicBezTo>
                <a:lnTo>
                  <a:pt x="797235" y="3826705"/>
                </a:lnTo>
                <a:close/>
                <a:moveTo>
                  <a:pt x="924632" y="3822094"/>
                </a:moveTo>
                <a:cubicBezTo>
                  <a:pt x="920020" y="3812870"/>
                  <a:pt x="905609" y="3817482"/>
                  <a:pt x="910221" y="3799035"/>
                </a:cubicBezTo>
                <a:cubicBezTo>
                  <a:pt x="900997" y="3799035"/>
                  <a:pt x="900997" y="3799035"/>
                  <a:pt x="900997" y="3799035"/>
                </a:cubicBezTo>
                <a:cubicBezTo>
                  <a:pt x="920020" y="3766178"/>
                  <a:pt x="924632" y="3822094"/>
                  <a:pt x="943655" y="3803647"/>
                </a:cubicBezTo>
                <a:cubicBezTo>
                  <a:pt x="938467" y="3812870"/>
                  <a:pt x="933855" y="3822094"/>
                  <a:pt x="924632" y="3822094"/>
                </a:cubicBezTo>
                <a:lnTo>
                  <a:pt x="924632" y="3822094"/>
                </a:lnTo>
                <a:close/>
                <a:moveTo>
                  <a:pt x="1141379" y="3835929"/>
                </a:moveTo>
                <a:cubicBezTo>
                  <a:pt x="1136767" y="3868786"/>
                  <a:pt x="1108520" y="3905679"/>
                  <a:pt x="1080275" y="3891844"/>
                </a:cubicBezTo>
                <a:cubicBezTo>
                  <a:pt x="1113132" y="3887809"/>
                  <a:pt x="1113132" y="3845728"/>
                  <a:pt x="1141379" y="3835929"/>
                </a:cubicBezTo>
                <a:lnTo>
                  <a:pt x="1141379" y="3835929"/>
                </a:lnTo>
                <a:close/>
                <a:moveTo>
                  <a:pt x="905609" y="4097638"/>
                </a:moveTo>
                <a:cubicBezTo>
                  <a:pt x="896386" y="4088415"/>
                  <a:pt x="920020" y="4074580"/>
                  <a:pt x="929243" y="4069392"/>
                </a:cubicBezTo>
                <a:cubicBezTo>
                  <a:pt x="924632" y="4083804"/>
                  <a:pt x="914832" y="4088415"/>
                  <a:pt x="905609" y="4097638"/>
                </a:cubicBezTo>
                <a:lnTo>
                  <a:pt x="905609" y="4097638"/>
                </a:lnTo>
                <a:close/>
                <a:moveTo>
                  <a:pt x="900997" y="4167390"/>
                </a:moveTo>
                <a:cubicBezTo>
                  <a:pt x="900997" y="4153555"/>
                  <a:pt x="920020" y="4158166"/>
                  <a:pt x="929243" y="4153555"/>
                </a:cubicBezTo>
                <a:cubicBezTo>
                  <a:pt x="929243" y="4167390"/>
                  <a:pt x="914832" y="4167390"/>
                  <a:pt x="900997" y="4167390"/>
                </a:cubicBezTo>
                <a:lnTo>
                  <a:pt x="900997" y="4167390"/>
                </a:lnTo>
                <a:close/>
                <a:moveTo>
                  <a:pt x="929243" y="4106862"/>
                </a:moveTo>
                <a:cubicBezTo>
                  <a:pt x="924632" y="4106862"/>
                  <a:pt x="929243" y="4102250"/>
                  <a:pt x="924632" y="4102250"/>
                </a:cubicBezTo>
                <a:cubicBezTo>
                  <a:pt x="943655" y="4088415"/>
                  <a:pt x="957490" y="4079192"/>
                  <a:pt x="981124" y="4064781"/>
                </a:cubicBezTo>
                <a:cubicBezTo>
                  <a:pt x="971901" y="4088415"/>
                  <a:pt x="948267" y="4093027"/>
                  <a:pt x="929243" y="4106862"/>
                </a:cubicBezTo>
                <a:lnTo>
                  <a:pt x="929243" y="4106862"/>
                </a:lnTo>
                <a:close/>
                <a:moveTo>
                  <a:pt x="985736" y="4228494"/>
                </a:moveTo>
                <a:cubicBezTo>
                  <a:pt x="985736" y="4219271"/>
                  <a:pt x="1000148" y="4214659"/>
                  <a:pt x="1009371" y="4214659"/>
                </a:cubicBezTo>
                <a:cubicBezTo>
                  <a:pt x="1009371" y="4223305"/>
                  <a:pt x="1000148" y="4233105"/>
                  <a:pt x="985736" y="4228494"/>
                </a:cubicBezTo>
                <a:lnTo>
                  <a:pt x="985736" y="4228494"/>
                </a:lnTo>
                <a:close/>
                <a:moveTo>
                  <a:pt x="948267" y="4162778"/>
                </a:moveTo>
                <a:cubicBezTo>
                  <a:pt x="943655" y="4158166"/>
                  <a:pt x="943655" y="4148943"/>
                  <a:pt x="939044" y="4148943"/>
                </a:cubicBezTo>
                <a:cubicBezTo>
                  <a:pt x="948267" y="4125885"/>
                  <a:pt x="971901" y="4116085"/>
                  <a:pt x="990924" y="4106862"/>
                </a:cubicBezTo>
                <a:cubicBezTo>
                  <a:pt x="962678" y="4106862"/>
                  <a:pt x="1019170" y="4078616"/>
                  <a:pt x="1033581" y="4088415"/>
                </a:cubicBezTo>
                <a:cubicBezTo>
                  <a:pt x="1004759" y="4111474"/>
                  <a:pt x="994959" y="4153555"/>
                  <a:pt x="948267" y="4162778"/>
                </a:cubicBezTo>
                <a:lnTo>
                  <a:pt x="948267" y="4162778"/>
                </a:lnTo>
                <a:close/>
                <a:moveTo>
                  <a:pt x="1013983" y="4046334"/>
                </a:moveTo>
                <a:cubicBezTo>
                  <a:pt x="1013983" y="4060169"/>
                  <a:pt x="1009371" y="4064781"/>
                  <a:pt x="994959" y="4064781"/>
                </a:cubicBezTo>
                <a:cubicBezTo>
                  <a:pt x="985736" y="4055557"/>
                  <a:pt x="1000148" y="4041722"/>
                  <a:pt x="1013983" y="4046334"/>
                </a:cubicBezTo>
                <a:lnTo>
                  <a:pt x="1013983" y="4046334"/>
                </a:lnTo>
                <a:close/>
                <a:moveTo>
                  <a:pt x="948267" y="4055557"/>
                </a:moveTo>
                <a:cubicBezTo>
                  <a:pt x="976513" y="4037111"/>
                  <a:pt x="990924" y="3999641"/>
                  <a:pt x="1033005" y="3990418"/>
                </a:cubicBezTo>
                <a:cubicBezTo>
                  <a:pt x="1018594" y="4022699"/>
                  <a:pt x="981124" y="4037111"/>
                  <a:pt x="948267" y="4055557"/>
                </a:cubicBezTo>
                <a:lnTo>
                  <a:pt x="948267" y="4055557"/>
                </a:lnTo>
                <a:close/>
                <a:moveTo>
                  <a:pt x="1052028" y="3845728"/>
                </a:moveTo>
                <a:cubicBezTo>
                  <a:pt x="1071051" y="3831893"/>
                  <a:pt x="1103909" y="3817482"/>
                  <a:pt x="1127544" y="3827282"/>
                </a:cubicBezTo>
                <a:cubicBezTo>
                  <a:pt x="1132156" y="3845728"/>
                  <a:pt x="1084886" y="3855528"/>
                  <a:pt x="1066440" y="3860139"/>
                </a:cubicBezTo>
                <a:cubicBezTo>
                  <a:pt x="1065863" y="3850340"/>
                  <a:pt x="1046840" y="3859563"/>
                  <a:pt x="1052028" y="3845728"/>
                </a:cubicBezTo>
                <a:lnTo>
                  <a:pt x="1052028" y="3845728"/>
                </a:lnTo>
                <a:close/>
                <a:moveTo>
                  <a:pt x="1122356" y="3943725"/>
                </a:moveTo>
                <a:cubicBezTo>
                  <a:pt x="1107944" y="3948337"/>
                  <a:pt x="1089498" y="3962172"/>
                  <a:pt x="1075087" y="3948337"/>
                </a:cubicBezTo>
                <a:cubicBezTo>
                  <a:pt x="1094109" y="3925279"/>
                  <a:pt x="1103333" y="3897033"/>
                  <a:pt x="1150602" y="3901644"/>
                </a:cubicBezTo>
                <a:cubicBezTo>
                  <a:pt x="1141379" y="3915479"/>
                  <a:pt x="1117744" y="3920091"/>
                  <a:pt x="1122356" y="3943725"/>
                </a:cubicBezTo>
                <a:lnTo>
                  <a:pt x="1122356" y="3943725"/>
                </a:lnTo>
                <a:close/>
                <a:moveTo>
                  <a:pt x="1145990" y="4400854"/>
                </a:moveTo>
                <a:cubicBezTo>
                  <a:pt x="1150602" y="4391630"/>
                  <a:pt x="1155214" y="4391630"/>
                  <a:pt x="1155214" y="4387019"/>
                </a:cubicBezTo>
                <a:cubicBezTo>
                  <a:pt x="1164437" y="4387019"/>
                  <a:pt x="1164437" y="4396242"/>
                  <a:pt x="1169625" y="4405465"/>
                </a:cubicBezTo>
                <a:cubicBezTo>
                  <a:pt x="1155790" y="4405465"/>
                  <a:pt x="1155790" y="4396242"/>
                  <a:pt x="1145990" y="4400854"/>
                </a:cubicBezTo>
                <a:lnTo>
                  <a:pt x="1145990" y="4400854"/>
                </a:lnTo>
                <a:close/>
                <a:moveTo>
                  <a:pt x="1273387" y="4363384"/>
                </a:moveTo>
                <a:cubicBezTo>
                  <a:pt x="1273387" y="4358772"/>
                  <a:pt x="1268775" y="4354161"/>
                  <a:pt x="1264163" y="4349549"/>
                </a:cubicBezTo>
                <a:cubicBezTo>
                  <a:pt x="1268775" y="4349549"/>
                  <a:pt x="1283186" y="4349549"/>
                  <a:pt x="1292409" y="4349549"/>
                </a:cubicBezTo>
                <a:cubicBezTo>
                  <a:pt x="1297021" y="4363384"/>
                  <a:pt x="1282610" y="4358772"/>
                  <a:pt x="1273387" y="4363384"/>
                </a:cubicBezTo>
                <a:lnTo>
                  <a:pt x="1273387" y="4363384"/>
                </a:lnTo>
                <a:close/>
                <a:moveTo>
                  <a:pt x="1348902" y="4316691"/>
                </a:moveTo>
                <a:cubicBezTo>
                  <a:pt x="1344290" y="4330526"/>
                  <a:pt x="1334491" y="4316691"/>
                  <a:pt x="1334491" y="4302856"/>
                </a:cubicBezTo>
                <a:cubicBezTo>
                  <a:pt x="1343714" y="4302856"/>
                  <a:pt x="1343714" y="4307468"/>
                  <a:pt x="1353513" y="4307468"/>
                </a:cubicBezTo>
                <a:cubicBezTo>
                  <a:pt x="1353513" y="4312080"/>
                  <a:pt x="1344290" y="4316691"/>
                  <a:pt x="1348902" y="4316691"/>
                </a:cubicBezTo>
                <a:lnTo>
                  <a:pt x="1348902" y="4316691"/>
                </a:lnTo>
                <a:close/>
                <a:moveTo>
                  <a:pt x="1221506" y="4779007"/>
                </a:moveTo>
                <a:cubicBezTo>
                  <a:pt x="1216894" y="4779007"/>
                  <a:pt x="1216894" y="4769784"/>
                  <a:pt x="1212282" y="4769784"/>
                </a:cubicBezTo>
                <a:cubicBezTo>
                  <a:pt x="1216894" y="4760561"/>
                  <a:pt x="1226694" y="4751337"/>
                  <a:pt x="1235917" y="4751337"/>
                </a:cubicBezTo>
                <a:cubicBezTo>
                  <a:pt x="1245140" y="4765172"/>
                  <a:pt x="1240529" y="4779007"/>
                  <a:pt x="1221506" y="4779007"/>
                </a:cubicBezTo>
                <a:lnTo>
                  <a:pt x="1221506" y="4779007"/>
                </a:lnTo>
                <a:close/>
                <a:moveTo>
                  <a:pt x="1546625" y="4186413"/>
                </a:moveTo>
                <a:cubicBezTo>
                  <a:pt x="1542014" y="4195636"/>
                  <a:pt x="1522991" y="4195636"/>
                  <a:pt x="1518380" y="4204859"/>
                </a:cubicBezTo>
                <a:cubicBezTo>
                  <a:pt x="1509156" y="4204859"/>
                  <a:pt x="1513768" y="4191024"/>
                  <a:pt x="1503968" y="4191024"/>
                </a:cubicBezTo>
                <a:cubicBezTo>
                  <a:pt x="1513768" y="4186413"/>
                  <a:pt x="1537402" y="4176613"/>
                  <a:pt x="1546625" y="4186413"/>
                </a:cubicBezTo>
                <a:lnTo>
                  <a:pt x="1546625" y="4186413"/>
                </a:lnTo>
                <a:close/>
                <a:moveTo>
                  <a:pt x="1396171" y="4275186"/>
                </a:moveTo>
                <a:cubicBezTo>
                  <a:pt x="1381760" y="4275186"/>
                  <a:pt x="1396171" y="4284410"/>
                  <a:pt x="1386948" y="4293633"/>
                </a:cubicBezTo>
                <a:cubicBezTo>
                  <a:pt x="1372537" y="4293633"/>
                  <a:pt x="1372537" y="4293633"/>
                  <a:pt x="1363314" y="4289021"/>
                </a:cubicBezTo>
                <a:cubicBezTo>
                  <a:pt x="1363314" y="4270575"/>
                  <a:pt x="1386948" y="4260775"/>
                  <a:pt x="1400783" y="4275186"/>
                </a:cubicBezTo>
                <a:cubicBezTo>
                  <a:pt x="1400783" y="4279798"/>
                  <a:pt x="1396171" y="4275186"/>
                  <a:pt x="1396171" y="4275186"/>
                </a:cubicBezTo>
                <a:lnTo>
                  <a:pt x="1396171" y="4275186"/>
                </a:lnTo>
                <a:close/>
                <a:moveTo>
                  <a:pt x="1438253" y="4265387"/>
                </a:moveTo>
                <a:cubicBezTo>
                  <a:pt x="1419229" y="4265387"/>
                  <a:pt x="1419229" y="4265387"/>
                  <a:pt x="1419229" y="4265387"/>
                </a:cubicBezTo>
                <a:cubicBezTo>
                  <a:pt x="1423841" y="4237141"/>
                  <a:pt x="1400207" y="4246940"/>
                  <a:pt x="1395595" y="4227917"/>
                </a:cubicBezTo>
                <a:cubicBezTo>
                  <a:pt x="1404818" y="4232529"/>
                  <a:pt x="1419229" y="4237141"/>
                  <a:pt x="1419229" y="4223305"/>
                </a:cubicBezTo>
                <a:cubicBezTo>
                  <a:pt x="1423841" y="4218694"/>
                  <a:pt x="1423841" y="4223305"/>
                  <a:pt x="1423841" y="4227917"/>
                </a:cubicBezTo>
                <a:cubicBezTo>
                  <a:pt x="1423841" y="4237141"/>
                  <a:pt x="1447476" y="4223305"/>
                  <a:pt x="1452088" y="4232529"/>
                </a:cubicBezTo>
                <a:cubicBezTo>
                  <a:pt x="1452664" y="4251552"/>
                  <a:pt x="1443441" y="4251552"/>
                  <a:pt x="1438253" y="4265387"/>
                </a:cubicBezTo>
                <a:lnTo>
                  <a:pt x="1438253" y="4265387"/>
                </a:lnTo>
                <a:close/>
                <a:moveTo>
                  <a:pt x="1457275" y="4204859"/>
                </a:moveTo>
                <a:cubicBezTo>
                  <a:pt x="1452664" y="4204859"/>
                  <a:pt x="1452664" y="4209471"/>
                  <a:pt x="1452664" y="4214082"/>
                </a:cubicBezTo>
                <a:cubicBezTo>
                  <a:pt x="1448052" y="4209471"/>
                  <a:pt x="1452664" y="4204859"/>
                  <a:pt x="1452664" y="4200247"/>
                </a:cubicBezTo>
                <a:cubicBezTo>
                  <a:pt x="1471686" y="4200247"/>
                  <a:pt x="1480910" y="4214082"/>
                  <a:pt x="1490133" y="4228494"/>
                </a:cubicBezTo>
                <a:cubicBezTo>
                  <a:pt x="1485521" y="4233105"/>
                  <a:pt x="1475722" y="4223882"/>
                  <a:pt x="1471110" y="4237717"/>
                </a:cubicBezTo>
                <a:cubicBezTo>
                  <a:pt x="1471686" y="4223305"/>
                  <a:pt x="1457275" y="4223305"/>
                  <a:pt x="1457275" y="4204859"/>
                </a:cubicBezTo>
                <a:lnTo>
                  <a:pt x="1457275" y="4204859"/>
                </a:lnTo>
                <a:close/>
                <a:moveTo>
                  <a:pt x="1495322" y="4480404"/>
                </a:moveTo>
                <a:cubicBezTo>
                  <a:pt x="1486098" y="4480404"/>
                  <a:pt x="1499933" y="4466569"/>
                  <a:pt x="1495322" y="4461958"/>
                </a:cubicBezTo>
                <a:cubicBezTo>
                  <a:pt x="1495322" y="4452734"/>
                  <a:pt x="1480910" y="4466569"/>
                  <a:pt x="1476298" y="4457346"/>
                </a:cubicBezTo>
                <a:cubicBezTo>
                  <a:pt x="1467075" y="4406041"/>
                  <a:pt x="1537402" y="4401430"/>
                  <a:pt x="1532791" y="4443511"/>
                </a:cubicBezTo>
                <a:cubicBezTo>
                  <a:pt x="1551814" y="4443511"/>
                  <a:pt x="1551814" y="4443511"/>
                  <a:pt x="1551814" y="4443511"/>
                </a:cubicBezTo>
                <a:cubicBezTo>
                  <a:pt x="1556426" y="4452734"/>
                  <a:pt x="1542591" y="4457346"/>
                  <a:pt x="1556426" y="4457346"/>
                </a:cubicBezTo>
                <a:cubicBezTo>
                  <a:pt x="1542014" y="4471181"/>
                  <a:pt x="1518380" y="4480404"/>
                  <a:pt x="1495322" y="4480404"/>
                </a:cubicBezTo>
                <a:lnTo>
                  <a:pt x="1495322" y="4480404"/>
                </a:lnTo>
                <a:close/>
                <a:moveTo>
                  <a:pt x="2253935" y="736913"/>
                </a:moveTo>
                <a:cubicBezTo>
                  <a:pt x="2244712" y="736913"/>
                  <a:pt x="2234912" y="736913"/>
                  <a:pt x="2230300" y="732301"/>
                </a:cubicBezTo>
                <a:cubicBezTo>
                  <a:pt x="2230300" y="709243"/>
                  <a:pt x="2259123" y="709243"/>
                  <a:pt x="2253935" y="736913"/>
                </a:cubicBezTo>
                <a:lnTo>
                  <a:pt x="2253935" y="736913"/>
                </a:lnTo>
                <a:close/>
                <a:moveTo>
                  <a:pt x="2216465" y="4914474"/>
                </a:moveTo>
                <a:cubicBezTo>
                  <a:pt x="2272957" y="4872393"/>
                  <a:pt x="2339250" y="4844723"/>
                  <a:pt x="2395742" y="4802642"/>
                </a:cubicBezTo>
                <a:cubicBezTo>
                  <a:pt x="2400354" y="4802642"/>
                  <a:pt x="2404966" y="4807254"/>
                  <a:pt x="2410154" y="4807254"/>
                </a:cubicBezTo>
                <a:cubicBezTo>
                  <a:pt x="2357697" y="4858558"/>
                  <a:pt x="2291981" y="4881616"/>
                  <a:pt x="2216465" y="4914474"/>
                </a:cubicBezTo>
                <a:lnTo>
                  <a:pt x="2216465" y="4914474"/>
                </a:lnTo>
                <a:close/>
                <a:moveTo>
                  <a:pt x="2419377" y="4545543"/>
                </a:moveTo>
                <a:cubicBezTo>
                  <a:pt x="2419377" y="4531708"/>
                  <a:pt x="2419377" y="4531708"/>
                  <a:pt x="2419377" y="4531708"/>
                </a:cubicBezTo>
                <a:cubicBezTo>
                  <a:pt x="2428600" y="4527097"/>
                  <a:pt x="2443011" y="4531708"/>
                  <a:pt x="2447623" y="4536320"/>
                </a:cubicBezTo>
                <a:cubicBezTo>
                  <a:pt x="2447623" y="4559378"/>
                  <a:pt x="2433212" y="4545543"/>
                  <a:pt x="2419377" y="4545543"/>
                </a:cubicBezTo>
                <a:lnTo>
                  <a:pt x="2419377" y="4545543"/>
                </a:lnTo>
                <a:close/>
                <a:moveTo>
                  <a:pt x="2541586" y="938095"/>
                </a:moveTo>
                <a:cubicBezTo>
                  <a:pt x="2579055" y="849321"/>
                  <a:pt x="2720863" y="811852"/>
                  <a:pt x="2800990" y="746712"/>
                </a:cubicBezTo>
                <a:cubicBezTo>
                  <a:pt x="2838459" y="718466"/>
                  <a:pt x="2857482" y="671773"/>
                  <a:pt x="2913975" y="695408"/>
                </a:cubicBezTo>
                <a:cubicBezTo>
                  <a:pt x="2913975" y="709243"/>
                  <a:pt x="2918586" y="718466"/>
                  <a:pt x="2932997" y="723654"/>
                </a:cubicBezTo>
                <a:cubicBezTo>
                  <a:pt x="2876505" y="788793"/>
                  <a:pt x="2824624" y="854509"/>
                  <a:pt x="2749109" y="891402"/>
                </a:cubicBezTo>
                <a:cubicBezTo>
                  <a:pt x="2683393" y="914460"/>
                  <a:pt x="2607878" y="928295"/>
                  <a:pt x="2541586" y="938095"/>
                </a:cubicBezTo>
                <a:lnTo>
                  <a:pt x="2541586" y="938095"/>
                </a:lnTo>
                <a:close/>
                <a:moveTo>
                  <a:pt x="2626900" y="4853370"/>
                </a:moveTo>
                <a:cubicBezTo>
                  <a:pt x="2622289" y="4839535"/>
                  <a:pt x="2655147" y="4825123"/>
                  <a:pt x="2655147" y="4848758"/>
                </a:cubicBezTo>
                <a:cubicBezTo>
                  <a:pt x="2645347" y="4853370"/>
                  <a:pt x="2631512" y="4863169"/>
                  <a:pt x="2626900" y="4853370"/>
                </a:cubicBezTo>
                <a:lnTo>
                  <a:pt x="2626900" y="4853370"/>
                </a:lnTo>
                <a:close/>
                <a:moveTo>
                  <a:pt x="3140521" y="4615871"/>
                </a:moveTo>
                <a:cubicBezTo>
                  <a:pt x="3145132" y="4625094"/>
                  <a:pt x="3149744" y="4629705"/>
                  <a:pt x="3140521" y="4638929"/>
                </a:cubicBezTo>
                <a:cubicBezTo>
                  <a:pt x="3079417" y="4643540"/>
                  <a:pt x="3041371" y="4634317"/>
                  <a:pt x="3003901" y="4676398"/>
                </a:cubicBezTo>
                <a:cubicBezTo>
                  <a:pt x="3008513" y="4657952"/>
                  <a:pt x="2989490" y="4667175"/>
                  <a:pt x="2989490" y="4657952"/>
                </a:cubicBezTo>
                <a:cubicBezTo>
                  <a:pt x="2965855" y="4667175"/>
                  <a:pt x="2942221" y="4676398"/>
                  <a:pt x="2909363" y="4681010"/>
                </a:cubicBezTo>
                <a:cubicBezTo>
                  <a:pt x="2923774" y="4699457"/>
                  <a:pt x="2909363" y="4690233"/>
                  <a:pt x="2900140" y="4709256"/>
                </a:cubicBezTo>
                <a:cubicBezTo>
                  <a:pt x="2914551" y="4709256"/>
                  <a:pt x="2914551" y="4700033"/>
                  <a:pt x="2928386" y="4704644"/>
                </a:cubicBezTo>
                <a:cubicBezTo>
                  <a:pt x="2928386" y="4713868"/>
                  <a:pt x="2913975" y="4709256"/>
                  <a:pt x="2913975" y="4713868"/>
                </a:cubicBezTo>
                <a:cubicBezTo>
                  <a:pt x="2937609" y="4727703"/>
                  <a:pt x="2989490" y="4700033"/>
                  <a:pt x="3026959" y="4695421"/>
                </a:cubicBezTo>
                <a:cubicBezTo>
                  <a:pt x="3026959" y="4704644"/>
                  <a:pt x="3022348" y="4704644"/>
                  <a:pt x="3022348" y="4713868"/>
                </a:cubicBezTo>
                <a:cubicBezTo>
                  <a:pt x="2989490" y="4700033"/>
                  <a:pt x="2946832" y="4736926"/>
                  <a:pt x="2909363" y="4751337"/>
                </a:cubicBezTo>
                <a:cubicBezTo>
                  <a:pt x="2852871" y="4723091"/>
                  <a:pt x="2796378" y="4784195"/>
                  <a:pt x="2744497" y="4769784"/>
                </a:cubicBezTo>
                <a:cubicBezTo>
                  <a:pt x="2744497" y="4774396"/>
                  <a:pt x="2753720" y="4769784"/>
                  <a:pt x="2763520" y="4774396"/>
                </a:cubicBezTo>
                <a:cubicBezTo>
                  <a:pt x="2749109" y="4802642"/>
                  <a:pt x="2688004" y="4788230"/>
                  <a:pt x="2678781" y="4811865"/>
                </a:cubicBezTo>
                <a:cubicBezTo>
                  <a:pt x="2674170" y="4788807"/>
                  <a:pt x="2688004" y="4779007"/>
                  <a:pt x="2702416" y="4769784"/>
                </a:cubicBezTo>
                <a:cubicBezTo>
                  <a:pt x="2697804" y="4760561"/>
                  <a:pt x="2688004" y="4760561"/>
                  <a:pt x="2678781" y="4760561"/>
                </a:cubicBezTo>
                <a:cubicBezTo>
                  <a:pt x="2697804" y="4737502"/>
                  <a:pt x="2730662" y="4737502"/>
                  <a:pt x="2777932" y="4742114"/>
                </a:cubicBezTo>
                <a:cubicBezTo>
                  <a:pt x="2796954" y="4719056"/>
                  <a:pt x="2858058" y="4719056"/>
                  <a:pt x="2881693" y="4713868"/>
                </a:cubicBezTo>
                <a:cubicBezTo>
                  <a:pt x="2877081" y="4709256"/>
                  <a:pt x="2872469" y="4704644"/>
                  <a:pt x="2877081" y="4695421"/>
                </a:cubicBezTo>
                <a:cubicBezTo>
                  <a:pt x="2825201" y="4709256"/>
                  <a:pt x="2782543" y="4723668"/>
                  <a:pt x="2735850" y="4728279"/>
                </a:cubicBezTo>
                <a:cubicBezTo>
                  <a:pt x="2787731" y="4695421"/>
                  <a:pt x="2844224" y="4672363"/>
                  <a:pt x="2928962" y="4667752"/>
                </a:cubicBezTo>
                <a:cubicBezTo>
                  <a:pt x="2924350" y="4663140"/>
                  <a:pt x="2919739" y="4663140"/>
                  <a:pt x="2919739" y="4658528"/>
                </a:cubicBezTo>
                <a:cubicBezTo>
                  <a:pt x="2900716" y="4653917"/>
                  <a:pt x="2896105" y="4667752"/>
                  <a:pt x="2882270" y="4667752"/>
                </a:cubicBezTo>
                <a:cubicBezTo>
                  <a:pt x="2957785" y="4630282"/>
                  <a:pt x="3028689" y="4598000"/>
                  <a:pt x="3099016" y="4560531"/>
                </a:cubicBezTo>
                <a:cubicBezTo>
                  <a:pt x="3146285" y="4583589"/>
                  <a:pt x="3198166" y="4527673"/>
                  <a:pt x="3240247" y="4532285"/>
                </a:cubicBezTo>
                <a:cubicBezTo>
                  <a:pt x="3244859" y="4509227"/>
                  <a:pt x="3259271" y="4494815"/>
                  <a:pt x="3292128" y="4494815"/>
                </a:cubicBezTo>
                <a:cubicBezTo>
                  <a:pt x="3282905" y="4517874"/>
                  <a:pt x="3292128" y="4532285"/>
                  <a:pt x="3273105" y="4536897"/>
                </a:cubicBezTo>
                <a:cubicBezTo>
                  <a:pt x="3292128" y="4555343"/>
                  <a:pt x="3329598" y="4523061"/>
                  <a:pt x="3362455" y="4527673"/>
                </a:cubicBezTo>
                <a:cubicBezTo>
                  <a:pt x="3291552" y="4578401"/>
                  <a:pt x="3201625" y="4592236"/>
                  <a:pt x="3140521" y="4615871"/>
                </a:cubicBezTo>
                <a:lnTo>
                  <a:pt x="3140521" y="4615871"/>
                </a:lnTo>
                <a:close/>
                <a:moveTo>
                  <a:pt x="3220648" y="5030918"/>
                </a:moveTo>
                <a:cubicBezTo>
                  <a:pt x="3216037" y="5026306"/>
                  <a:pt x="3239671" y="5007859"/>
                  <a:pt x="3258117" y="5017083"/>
                </a:cubicBezTo>
                <a:cubicBezTo>
                  <a:pt x="3253506" y="5040141"/>
                  <a:pt x="3230448" y="5030918"/>
                  <a:pt x="3220648" y="5030918"/>
                </a:cubicBezTo>
                <a:lnTo>
                  <a:pt x="3220648" y="5030918"/>
                </a:lnTo>
                <a:close/>
                <a:moveTo>
                  <a:pt x="3418948" y="4354161"/>
                </a:moveTo>
                <a:cubicBezTo>
                  <a:pt x="3433359" y="4354161"/>
                  <a:pt x="3437971" y="4349549"/>
                  <a:pt x="3451806" y="4354161"/>
                </a:cubicBezTo>
                <a:cubicBezTo>
                  <a:pt x="3451806" y="4372607"/>
                  <a:pt x="3451806" y="4372607"/>
                  <a:pt x="3451806" y="4372607"/>
                </a:cubicBezTo>
                <a:cubicBezTo>
                  <a:pt x="3442583" y="4386442"/>
                  <a:pt x="3423560" y="4363384"/>
                  <a:pt x="3423560" y="4386442"/>
                </a:cubicBezTo>
                <a:cubicBezTo>
                  <a:pt x="3414336" y="4387019"/>
                  <a:pt x="3423560" y="4363384"/>
                  <a:pt x="3418948" y="4354161"/>
                </a:cubicBezTo>
                <a:lnTo>
                  <a:pt x="3418948" y="4354161"/>
                </a:lnTo>
                <a:close/>
                <a:moveTo>
                  <a:pt x="3470829" y="4387019"/>
                </a:moveTo>
                <a:cubicBezTo>
                  <a:pt x="3475441" y="4410077"/>
                  <a:pt x="3442583" y="4400854"/>
                  <a:pt x="3428171" y="4410077"/>
                </a:cubicBezTo>
                <a:cubicBezTo>
                  <a:pt x="3432783" y="4396242"/>
                  <a:pt x="3447194" y="4387019"/>
                  <a:pt x="3470829" y="4387019"/>
                </a:cubicBezTo>
                <a:lnTo>
                  <a:pt x="3470829" y="4387019"/>
                </a:lnTo>
                <a:close/>
                <a:moveTo>
                  <a:pt x="3428171" y="4774396"/>
                </a:moveTo>
                <a:cubicBezTo>
                  <a:pt x="3413760" y="4760561"/>
                  <a:pt x="3413760" y="4783619"/>
                  <a:pt x="3395314" y="4779007"/>
                </a:cubicBezTo>
                <a:cubicBezTo>
                  <a:pt x="3404537" y="4769784"/>
                  <a:pt x="3414336" y="4760561"/>
                  <a:pt x="3432783" y="4760561"/>
                </a:cubicBezTo>
                <a:cubicBezTo>
                  <a:pt x="3428171" y="4765172"/>
                  <a:pt x="3428171" y="4765172"/>
                  <a:pt x="3428171" y="4774396"/>
                </a:cubicBezTo>
                <a:lnTo>
                  <a:pt x="3428171" y="4774396"/>
                </a:lnTo>
                <a:close/>
                <a:moveTo>
                  <a:pt x="3579203" y="4424488"/>
                </a:moveTo>
                <a:cubicBezTo>
                  <a:pt x="3564791" y="4424488"/>
                  <a:pt x="3564791" y="4433711"/>
                  <a:pt x="3555567" y="4424488"/>
                </a:cubicBezTo>
                <a:cubicBezTo>
                  <a:pt x="3550956" y="4433711"/>
                  <a:pt x="3560179" y="4433711"/>
                  <a:pt x="3555567" y="4447546"/>
                </a:cubicBezTo>
                <a:cubicBezTo>
                  <a:pt x="3522710" y="4447546"/>
                  <a:pt x="3484664" y="4470604"/>
                  <a:pt x="3475441" y="4447546"/>
                </a:cubicBezTo>
                <a:cubicBezTo>
                  <a:pt x="3461029" y="4452158"/>
                  <a:pt x="3475441" y="4456769"/>
                  <a:pt x="3470829" y="4470604"/>
                </a:cubicBezTo>
                <a:cubicBezTo>
                  <a:pt x="3442583" y="4498851"/>
                  <a:pt x="3414336" y="4479827"/>
                  <a:pt x="3390702" y="4470604"/>
                </a:cubicBezTo>
                <a:cubicBezTo>
                  <a:pt x="3395314" y="4452158"/>
                  <a:pt x="3428171" y="4456769"/>
                  <a:pt x="3423560" y="4428523"/>
                </a:cubicBezTo>
                <a:cubicBezTo>
                  <a:pt x="3437971" y="4428523"/>
                  <a:pt x="3447194" y="4419300"/>
                  <a:pt x="3461029" y="4414688"/>
                </a:cubicBezTo>
                <a:cubicBezTo>
                  <a:pt x="3451806" y="4433135"/>
                  <a:pt x="3470253" y="4423912"/>
                  <a:pt x="3470253" y="4437746"/>
                </a:cubicBezTo>
                <a:cubicBezTo>
                  <a:pt x="3503110" y="4419300"/>
                  <a:pt x="3531357" y="4400277"/>
                  <a:pt x="3587849" y="4404888"/>
                </a:cubicBezTo>
                <a:cubicBezTo>
                  <a:pt x="3583814" y="4410077"/>
                  <a:pt x="3574591" y="4410077"/>
                  <a:pt x="3579203" y="4424488"/>
                </a:cubicBezTo>
                <a:lnTo>
                  <a:pt x="3579203" y="4424488"/>
                </a:lnTo>
                <a:close/>
                <a:moveTo>
                  <a:pt x="3602837" y="4410077"/>
                </a:moveTo>
                <a:cubicBezTo>
                  <a:pt x="3607448" y="4400854"/>
                  <a:pt x="3607448" y="4387019"/>
                  <a:pt x="3626471" y="4391630"/>
                </a:cubicBezTo>
                <a:cubicBezTo>
                  <a:pt x="3626471" y="4405465"/>
                  <a:pt x="3616672" y="4410077"/>
                  <a:pt x="3602837" y="4410077"/>
                </a:cubicBezTo>
                <a:lnTo>
                  <a:pt x="3602837" y="4410077"/>
                </a:lnTo>
                <a:close/>
                <a:moveTo>
                  <a:pt x="3631083" y="4391630"/>
                </a:moveTo>
                <a:cubicBezTo>
                  <a:pt x="3631083" y="4363384"/>
                  <a:pt x="3673740" y="4387019"/>
                  <a:pt x="3668553" y="4368572"/>
                </a:cubicBezTo>
                <a:cubicBezTo>
                  <a:pt x="3687575" y="4377795"/>
                  <a:pt x="3650106" y="4391630"/>
                  <a:pt x="3631083" y="4391630"/>
                </a:cubicBezTo>
                <a:lnTo>
                  <a:pt x="3631083" y="4391630"/>
                </a:lnTo>
                <a:close/>
                <a:moveTo>
                  <a:pt x="3734845" y="704631"/>
                </a:moveTo>
                <a:cubicBezTo>
                  <a:pt x="3711210" y="718466"/>
                  <a:pt x="3687575" y="695408"/>
                  <a:pt x="3663941" y="704631"/>
                </a:cubicBezTo>
                <a:cubicBezTo>
                  <a:pt x="3682964" y="700019"/>
                  <a:pt x="3696799" y="653327"/>
                  <a:pt x="3734845" y="653327"/>
                </a:cubicBezTo>
                <a:cubicBezTo>
                  <a:pt x="3748679" y="662550"/>
                  <a:pt x="3739456" y="690220"/>
                  <a:pt x="3734845" y="704631"/>
                </a:cubicBezTo>
                <a:lnTo>
                  <a:pt x="3734845" y="704631"/>
                </a:lnTo>
                <a:close/>
                <a:moveTo>
                  <a:pt x="3805172" y="3799035"/>
                </a:moveTo>
                <a:cubicBezTo>
                  <a:pt x="3786149" y="3799035"/>
                  <a:pt x="3781538" y="3794424"/>
                  <a:pt x="3772315" y="3789812"/>
                </a:cubicBezTo>
                <a:cubicBezTo>
                  <a:pt x="3772315" y="3785200"/>
                  <a:pt x="3776926" y="3785200"/>
                  <a:pt x="3776926" y="3789812"/>
                </a:cubicBezTo>
                <a:cubicBezTo>
                  <a:pt x="3791337" y="3789812"/>
                  <a:pt x="3786149" y="3775977"/>
                  <a:pt x="3800560" y="3775977"/>
                </a:cubicBezTo>
                <a:cubicBezTo>
                  <a:pt x="3800560" y="3762142"/>
                  <a:pt x="3795949" y="3762142"/>
                  <a:pt x="3795949" y="3747731"/>
                </a:cubicBezTo>
                <a:cubicBezTo>
                  <a:pt x="3810360" y="3743119"/>
                  <a:pt x="3824195" y="3738508"/>
                  <a:pt x="3814972" y="3719485"/>
                </a:cubicBezTo>
                <a:cubicBezTo>
                  <a:pt x="3829383" y="3710261"/>
                  <a:pt x="3843218" y="3710261"/>
                  <a:pt x="3852441" y="3701038"/>
                </a:cubicBezTo>
                <a:cubicBezTo>
                  <a:pt x="3847830" y="3696427"/>
                  <a:pt x="3843218" y="3691815"/>
                  <a:pt x="3847830" y="3677980"/>
                </a:cubicBezTo>
                <a:cubicBezTo>
                  <a:pt x="3857053" y="3677980"/>
                  <a:pt x="3862241" y="3682592"/>
                  <a:pt x="3862241" y="3691815"/>
                </a:cubicBezTo>
                <a:cubicBezTo>
                  <a:pt x="3866852" y="3691815"/>
                  <a:pt x="3866852" y="3682592"/>
                  <a:pt x="3876653" y="3682592"/>
                </a:cubicBezTo>
                <a:cubicBezTo>
                  <a:pt x="3872041" y="3673369"/>
                  <a:pt x="3867429" y="3664145"/>
                  <a:pt x="3872041" y="3649734"/>
                </a:cubicBezTo>
                <a:cubicBezTo>
                  <a:pt x="3900287" y="3649734"/>
                  <a:pt x="3904899" y="3645122"/>
                  <a:pt x="3919310" y="3658957"/>
                </a:cubicBezTo>
                <a:cubicBezTo>
                  <a:pt x="3914698" y="3677404"/>
                  <a:pt x="3900287" y="3687203"/>
                  <a:pt x="3891064" y="3701038"/>
                </a:cubicBezTo>
                <a:cubicBezTo>
                  <a:pt x="3891064" y="3710261"/>
                  <a:pt x="3905475" y="3705650"/>
                  <a:pt x="3900287" y="3719485"/>
                </a:cubicBezTo>
                <a:cubicBezTo>
                  <a:pt x="3914698" y="3714873"/>
                  <a:pt x="3914698" y="3691239"/>
                  <a:pt x="3933145" y="3691239"/>
                </a:cubicBezTo>
                <a:cubicBezTo>
                  <a:pt x="3904322" y="3743119"/>
                  <a:pt x="3843218" y="3756954"/>
                  <a:pt x="3805172" y="3799035"/>
                </a:cubicBezTo>
                <a:lnTo>
                  <a:pt x="3805172" y="3799035"/>
                </a:lnTo>
                <a:close/>
                <a:moveTo>
                  <a:pt x="3927957" y="4312080"/>
                </a:moveTo>
                <a:cubicBezTo>
                  <a:pt x="3932568" y="4307468"/>
                  <a:pt x="3942368" y="4302856"/>
                  <a:pt x="3942368" y="4293633"/>
                </a:cubicBezTo>
                <a:cubicBezTo>
                  <a:pt x="3946980" y="4293633"/>
                  <a:pt x="3951592" y="4298244"/>
                  <a:pt x="3956780" y="4298244"/>
                </a:cubicBezTo>
                <a:cubicBezTo>
                  <a:pt x="3956203" y="4312080"/>
                  <a:pt x="3937180" y="4321303"/>
                  <a:pt x="3927957" y="4312080"/>
                </a:cubicBezTo>
                <a:lnTo>
                  <a:pt x="3927957" y="4312080"/>
                </a:lnTo>
                <a:close/>
                <a:moveTo>
                  <a:pt x="3890488" y="4246940"/>
                </a:moveTo>
                <a:cubicBezTo>
                  <a:pt x="3899711" y="4228494"/>
                  <a:pt x="3918733" y="4218694"/>
                  <a:pt x="3956780" y="4223882"/>
                </a:cubicBezTo>
                <a:cubicBezTo>
                  <a:pt x="3946980" y="4251552"/>
                  <a:pt x="3914122" y="4251552"/>
                  <a:pt x="3890488" y="4246940"/>
                </a:cubicBezTo>
                <a:lnTo>
                  <a:pt x="3890488" y="4246940"/>
                </a:lnTo>
                <a:close/>
                <a:moveTo>
                  <a:pt x="3970614" y="4293633"/>
                </a:moveTo>
                <a:cubicBezTo>
                  <a:pt x="3970614" y="4284410"/>
                  <a:pt x="3975226" y="4279798"/>
                  <a:pt x="3975226" y="4275186"/>
                </a:cubicBezTo>
                <a:cubicBezTo>
                  <a:pt x="3994249" y="4275186"/>
                  <a:pt x="3989061" y="4298244"/>
                  <a:pt x="3970614" y="4293633"/>
                </a:cubicBezTo>
                <a:lnTo>
                  <a:pt x="3970614" y="4293633"/>
                </a:lnTo>
                <a:close/>
                <a:moveTo>
                  <a:pt x="5714964" y="3873398"/>
                </a:moveTo>
                <a:cubicBezTo>
                  <a:pt x="5700553" y="3887233"/>
                  <a:pt x="5691329" y="3906256"/>
                  <a:pt x="5667695" y="3906256"/>
                </a:cubicBezTo>
                <a:cubicBezTo>
                  <a:pt x="5686718" y="3897033"/>
                  <a:pt x="5691329" y="3878010"/>
                  <a:pt x="5714964" y="3873398"/>
                </a:cubicBezTo>
                <a:lnTo>
                  <a:pt x="5714964" y="3873398"/>
                </a:lnTo>
                <a:close/>
                <a:moveTo>
                  <a:pt x="5507441" y="3976007"/>
                </a:moveTo>
                <a:cubicBezTo>
                  <a:pt x="5507441" y="3994453"/>
                  <a:pt x="5483806" y="3989842"/>
                  <a:pt x="5469971" y="3994453"/>
                </a:cubicBezTo>
                <a:cubicBezTo>
                  <a:pt x="5479195" y="3985807"/>
                  <a:pt x="5488418" y="3976007"/>
                  <a:pt x="5507441" y="3976007"/>
                </a:cubicBezTo>
                <a:lnTo>
                  <a:pt x="5507441" y="3976007"/>
                </a:lnTo>
                <a:close/>
                <a:moveTo>
                  <a:pt x="5450948" y="3831317"/>
                </a:moveTo>
                <a:cubicBezTo>
                  <a:pt x="5460171" y="3831317"/>
                  <a:pt x="5460171" y="3845152"/>
                  <a:pt x="5455560" y="3854375"/>
                </a:cubicBezTo>
                <a:cubicBezTo>
                  <a:pt x="5441725" y="3854952"/>
                  <a:pt x="5441725" y="3835929"/>
                  <a:pt x="5450948" y="3831317"/>
                </a:cubicBezTo>
                <a:lnTo>
                  <a:pt x="5450948" y="3831317"/>
                </a:lnTo>
                <a:close/>
                <a:moveTo>
                  <a:pt x="5606591" y="3509656"/>
                </a:moveTo>
                <a:cubicBezTo>
                  <a:pt x="5621002" y="3509656"/>
                  <a:pt x="5621002" y="3509656"/>
                  <a:pt x="5621002" y="3509656"/>
                </a:cubicBezTo>
                <a:cubicBezTo>
                  <a:pt x="5625614" y="3532714"/>
                  <a:pt x="5597368" y="3532714"/>
                  <a:pt x="5606591" y="3509656"/>
                </a:cubicBezTo>
                <a:lnTo>
                  <a:pt x="5606591" y="3509656"/>
                </a:lnTo>
                <a:close/>
                <a:moveTo>
                  <a:pt x="5625614" y="3584018"/>
                </a:moveTo>
                <a:cubicBezTo>
                  <a:pt x="5625614" y="3588630"/>
                  <a:pt x="5621002" y="3593241"/>
                  <a:pt x="5621002" y="3602465"/>
                </a:cubicBezTo>
                <a:cubicBezTo>
                  <a:pt x="5606591" y="3597853"/>
                  <a:pt x="5606591" y="3611688"/>
                  <a:pt x="5597368" y="3602465"/>
                </a:cubicBezTo>
                <a:cubicBezTo>
                  <a:pt x="5592179" y="3584018"/>
                  <a:pt x="5615814" y="3588630"/>
                  <a:pt x="5625614" y="3584018"/>
                </a:cubicBezTo>
                <a:lnTo>
                  <a:pt x="5625614" y="3584018"/>
                </a:lnTo>
                <a:close/>
                <a:moveTo>
                  <a:pt x="5446336" y="3626099"/>
                </a:moveTo>
                <a:cubicBezTo>
                  <a:pt x="5437113" y="3607653"/>
                  <a:pt x="5450948" y="3574795"/>
                  <a:pt x="5479195" y="3574795"/>
                </a:cubicBezTo>
                <a:cubicBezTo>
                  <a:pt x="5465360" y="3593241"/>
                  <a:pt x="5465360" y="3621488"/>
                  <a:pt x="5446336" y="3626099"/>
                </a:cubicBezTo>
                <a:lnTo>
                  <a:pt x="5446336" y="3626099"/>
                </a:lnTo>
                <a:close/>
                <a:moveTo>
                  <a:pt x="5493606" y="3486021"/>
                </a:moveTo>
                <a:cubicBezTo>
                  <a:pt x="5502829" y="3476798"/>
                  <a:pt x="5521852" y="3467574"/>
                  <a:pt x="5540875" y="3467574"/>
                </a:cubicBezTo>
                <a:cubicBezTo>
                  <a:pt x="5540875" y="3472186"/>
                  <a:pt x="5540875" y="3481410"/>
                  <a:pt x="5545487" y="3481410"/>
                </a:cubicBezTo>
                <a:cubicBezTo>
                  <a:pt x="5526464" y="3499856"/>
                  <a:pt x="5502829" y="3514267"/>
                  <a:pt x="5474583" y="3523491"/>
                </a:cubicBezTo>
                <a:cubicBezTo>
                  <a:pt x="5474583" y="3532714"/>
                  <a:pt x="5479195" y="3532714"/>
                  <a:pt x="5479195" y="3541937"/>
                </a:cubicBezTo>
                <a:cubicBezTo>
                  <a:pt x="5460171" y="3551160"/>
                  <a:pt x="5441725" y="3570183"/>
                  <a:pt x="5408290" y="3570183"/>
                </a:cubicBezTo>
                <a:cubicBezTo>
                  <a:pt x="5403679" y="3547125"/>
                  <a:pt x="5403679" y="3537325"/>
                  <a:pt x="5399067" y="3518879"/>
                </a:cubicBezTo>
                <a:cubicBezTo>
                  <a:pt x="5413479" y="3495244"/>
                  <a:pt x="5469971" y="3425493"/>
                  <a:pt x="5493606" y="3486021"/>
                </a:cubicBezTo>
                <a:lnTo>
                  <a:pt x="5493606" y="3486021"/>
                </a:lnTo>
                <a:close/>
                <a:moveTo>
                  <a:pt x="5399067" y="3084809"/>
                </a:moveTo>
                <a:cubicBezTo>
                  <a:pt x="5399067" y="3089421"/>
                  <a:pt x="5394455" y="3122278"/>
                  <a:pt x="5375433" y="3126890"/>
                </a:cubicBezTo>
                <a:cubicBezTo>
                  <a:pt x="5380044" y="3113055"/>
                  <a:pt x="5370821" y="3103832"/>
                  <a:pt x="5370821" y="3094032"/>
                </a:cubicBezTo>
                <a:cubicBezTo>
                  <a:pt x="5380044" y="3084809"/>
                  <a:pt x="5389844" y="3094032"/>
                  <a:pt x="5399067" y="3084809"/>
                </a:cubicBezTo>
                <a:lnTo>
                  <a:pt x="5399067" y="3084809"/>
                </a:lnTo>
                <a:close/>
                <a:moveTo>
                  <a:pt x="4885447" y="2254139"/>
                </a:moveTo>
                <a:cubicBezTo>
                  <a:pt x="4894670" y="2249528"/>
                  <a:pt x="4890058" y="2267974"/>
                  <a:pt x="4904470" y="2263362"/>
                </a:cubicBezTo>
                <a:cubicBezTo>
                  <a:pt x="4904470" y="2277197"/>
                  <a:pt x="4895246" y="2277197"/>
                  <a:pt x="4880835" y="2277197"/>
                </a:cubicBezTo>
                <a:cubicBezTo>
                  <a:pt x="4880259" y="2267974"/>
                  <a:pt x="4880259" y="2258751"/>
                  <a:pt x="4885447" y="2254139"/>
                </a:cubicBezTo>
                <a:lnTo>
                  <a:pt x="4885447" y="2254139"/>
                </a:lnTo>
                <a:close/>
                <a:moveTo>
                  <a:pt x="4819155" y="2249528"/>
                </a:moveTo>
                <a:cubicBezTo>
                  <a:pt x="4838177" y="2249528"/>
                  <a:pt x="4842789" y="2267974"/>
                  <a:pt x="4861813" y="2267974"/>
                </a:cubicBezTo>
                <a:cubicBezTo>
                  <a:pt x="4847401" y="2286421"/>
                  <a:pt x="4866424" y="2286421"/>
                  <a:pt x="4852589" y="2305443"/>
                </a:cubicBezTo>
                <a:cubicBezTo>
                  <a:pt x="4838177" y="2305443"/>
                  <a:pt x="4819731" y="2310055"/>
                  <a:pt x="4819731" y="2296220"/>
                </a:cubicBezTo>
                <a:cubicBezTo>
                  <a:pt x="4819731" y="2305443"/>
                  <a:pt x="4800708" y="2319278"/>
                  <a:pt x="4786874" y="2324467"/>
                </a:cubicBezTo>
                <a:cubicBezTo>
                  <a:pt x="4786874" y="2315243"/>
                  <a:pt x="4796097" y="2306020"/>
                  <a:pt x="4782262" y="2301408"/>
                </a:cubicBezTo>
                <a:cubicBezTo>
                  <a:pt x="4786297" y="2277197"/>
                  <a:pt x="4814543" y="2277197"/>
                  <a:pt x="4819155" y="2249528"/>
                </a:cubicBezTo>
                <a:lnTo>
                  <a:pt x="4819155" y="2249528"/>
                </a:lnTo>
                <a:close/>
                <a:moveTo>
                  <a:pt x="4804744" y="2590212"/>
                </a:moveTo>
                <a:cubicBezTo>
                  <a:pt x="4809355" y="2608658"/>
                  <a:pt x="4767274" y="2604047"/>
                  <a:pt x="4781109" y="2613270"/>
                </a:cubicBezTo>
                <a:cubicBezTo>
                  <a:pt x="4776497" y="2617882"/>
                  <a:pt x="4762086" y="2617882"/>
                  <a:pt x="4752863" y="2622493"/>
                </a:cubicBezTo>
                <a:cubicBezTo>
                  <a:pt x="4762662" y="2599435"/>
                  <a:pt x="4790908" y="2604047"/>
                  <a:pt x="4804744" y="2590212"/>
                </a:cubicBezTo>
                <a:lnTo>
                  <a:pt x="4804744" y="2590212"/>
                </a:lnTo>
                <a:close/>
                <a:moveTo>
                  <a:pt x="4767274" y="3374189"/>
                </a:moveTo>
                <a:cubicBezTo>
                  <a:pt x="4795520" y="3383412"/>
                  <a:pt x="4804744" y="3364966"/>
                  <a:pt x="4823766" y="3364966"/>
                </a:cubicBezTo>
                <a:cubicBezTo>
                  <a:pt x="4823766" y="3388024"/>
                  <a:pt x="4823766" y="3388024"/>
                  <a:pt x="4823766" y="3388024"/>
                </a:cubicBezTo>
                <a:cubicBezTo>
                  <a:pt x="4804744" y="3401859"/>
                  <a:pt x="4790908" y="3411082"/>
                  <a:pt x="4771885" y="3420882"/>
                </a:cubicBezTo>
                <a:cubicBezTo>
                  <a:pt x="4762662" y="3416270"/>
                  <a:pt x="4771885" y="3416270"/>
                  <a:pt x="4781109" y="3416270"/>
                </a:cubicBezTo>
                <a:cubicBezTo>
                  <a:pt x="4767274" y="3401859"/>
                  <a:pt x="4767274" y="3397247"/>
                  <a:pt x="4767274" y="3374189"/>
                </a:cubicBezTo>
                <a:lnTo>
                  <a:pt x="4767274" y="3374189"/>
                </a:lnTo>
                <a:close/>
                <a:moveTo>
                  <a:pt x="4701558" y="3309050"/>
                </a:moveTo>
                <a:cubicBezTo>
                  <a:pt x="4720581" y="3309050"/>
                  <a:pt x="4725193" y="3295215"/>
                  <a:pt x="4739028" y="3299827"/>
                </a:cubicBezTo>
                <a:cubicBezTo>
                  <a:pt x="4739028" y="3322885"/>
                  <a:pt x="4762662" y="3318273"/>
                  <a:pt x="4776497" y="3328073"/>
                </a:cubicBezTo>
                <a:cubicBezTo>
                  <a:pt x="4776497" y="3346519"/>
                  <a:pt x="4762086" y="3341908"/>
                  <a:pt x="4752863" y="3351131"/>
                </a:cubicBezTo>
                <a:cubicBezTo>
                  <a:pt x="4748251" y="3351131"/>
                  <a:pt x="4743640" y="3341908"/>
                  <a:pt x="4743640" y="3332684"/>
                </a:cubicBezTo>
                <a:cubicBezTo>
                  <a:pt x="4729228" y="3341908"/>
                  <a:pt x="4724616" y="3355742"/>
                  <a:pt x="4706170" y="3360931"/>
                </a:cubicBezTo>
                <a:cubicBezTo>
                  <a:pt x="4706170" y="3347095"/>
                  <a:pt x="4729805" y="3342484"/>
                  <a:pt x="4720581" y="3328073"/>
                </a:cubicBezTo>
                <a:cubicBezTo>
                  <a:pt x="4715969" y="3328073"/>
                  <a:pt x="4715969" y="3337296"/>
                  <a:pt x="4715969" y="3341908"/>
                </a:cubicBezTo>
                <a:cubicBezTo>
                  <a:pt x="4691759" y="3336719"/>
                  <a:pt x="4701558" y="3327496"/>
                  <a:pt x="4701558" y="3309050"/>
                </a:cubicBezTo>
                <a:lnTo>
                  <a:pt x="4701558" y="3309050"/>
                </a:lnTo>
                <a:close/>
                <a:moveTo>
                  <a:pt x="4715393" y="3472186"/>
                </a:moveTo>
                <a:cubicBezTo>
                  <a:pt x="4706170" y="3467574"/>
                  <a:pt x="4706170" y="3453739"/>
                  <a:pt x="4696370" y="3443940"/>
                </a:cubicBezTo>
                <a:cubicBezTo>
                  <a:pt x="4710781" y="3434717"/>
                  <a:pt x="4729805" y="3458351"/>
                  <a:pt x="4715393" y="3472186"/>
                </a:cubicBezTo>
                <a:lnTo>
                  <a:pt x="4715393" y="3472186"/>
                </a:lnTo>
                <a:close/>
                <a:moveTo>
                  <a:pt x="4701558" y="3701038"/>
                </a:moveTo>
                <a:cubicBezTo>
                  <a:pt x="4701558" y="3710261"/>
                  <a:pt x="4701558" y="3710261"/>
                  <a:pt x="4701558" y="3710261"/>
                </a:cubicBezTo>
                <a:cubicBezTo>
                  <a:pt x="4692335" y="3710261"/>
                  <a:pt x="4692335" y="3719485"/>
                  <a:pt x="4687147" y="3710261"/>
                </a:cubicBezTo>
                <a:cubicBezTo>
                  <a:pt x="4687147" y="3701038"/>
                  <a:pt x="4687147" y="3701038"/>
                  <a:pt x="4687147" y="3701038"/>
                </a:cubicBezTo>
                <a:cubicBezTo>
                  <a:pt x="4691759" y="3696427"/>
                  <a:pt x="4691759" y="3701038"/>
                  <a:pt x="4701558" y="3701038"/>
                </a:cubicBezTo>
                <a:lnTo>
                  <a:pt x="4701558" y="3701038"/>
                </a:lnTo>
                <a:close/>
                <a:moveTo>
                  <a:pt x="4687147" y="3434717"/>
                </a:moveTo>
                <a:cubicBezTo>
                  <a:pt x="4687147" y="3453163"/>
                  <a:pt x="4668124" y="3453163"/>
                  <a:pt x="4654289" y="3457775"/>
                </a:cubicBezTo>
                <a:cubicBezTo>
                  <a:pt x="4658900" y="3434717"/>
                  <a:pt x="4672735" y="3439328"/>
                  <a:pt x="4687147" y="3434717"/>
                </a:cubicBezTo>
                <a:lnTo>
                  <a:pt x="4687147" y="3434717"/>
                </a:lnTo>
                <a:close/>
                <a:moveTo>
                  <a:pt x="4672735" y="2272586"/>
                </a:moveTo>
                <a:cubicBezTo>
                  <a:pt x="4663512" y="2281809"/>
                  <a:pt x="4663512" y="2295644"/>
                  <a:pt x="4644489" y="2291032"/>
                </a:cubicBezTo>
                <a:cubicBezTo>
                  <a:pt x="4654289" y="2281809"/>
                  <a:pt x="4654289" y="2272586"/>
                  <a:pt x="4672735" y="2272586"/>
                </a:cubicBezTo>
                <a:lnTo>
                  <a:pt x="4672735" y="2272586"/>
                </a:lnTo>
                <a:close/>
                <a:moveTo>
                  <a:pt x="4668124" y="2459357"/>
                </a:moveTo>
                <a:cubicBezTo>
                  <a:pt x="4663512" y="2477803"/>
                  <a:pt x="4649101" y="2482415"/>
                  <a:pt x="4635266" y="2487603"/>
                </a:cubicBezTo>
                <a:cubicBezTo>
                  <a:pt x="4635266" y="2482991"/>
                  <a:pt x="4630654" y="2478380"/>
                  <a:pt x="4626043" y="2478380"/>
                </a:cubicBezTo>
                <a:cubicBezTo>
                  <a:pt x="4630654" y="2468580"/>
                  <a:pt x="4654289" y="2454745"/>
                  <a:pt x="4668124" y="2459357"/>
                </a:cubicBezTo>
                <a:lnTo>
                  <a:pt x="4668124" y="2459357"/>
                </a:lnTo>
                <a:close/>
                <a:moveTo>
                  <a:pt x="4578773" y="3584018"/>
                </a:moveTo>
                <a:cubicBezTo>
                  <a:pt x="4574162" y="3597853"/>
                  <a:pt x="4564362" y="3593241"/>
                  <a:pt x="4555139" y="3593241"/>
                </a:cubicBezTo>
                <a:cubicBezTo>
                  <a:pt x="4555139" y="3584018"/>
                  <a:pt x="4564362" y="3584018"/>
                  <a:pt x="4578773" y="3584018"/>
                </a:cubicBezTo>
                <a:lnTo>
                  <a:pt x="4578773" y="3584018"/>
                </a:lnTo>
                <a:close/>
                <a:moveTo>
                  <a:pt x="4569550" y="3345943"/>
                </a:moveTo>
                <a:cubicBezTo>
                  <a:pt x="4560327" y="3359778"/>
                  <a:pt x="4541304" y="3378800"/>
                  <a:pt x="4550527" y="3397247"/>
                </a:cubicBezTo>
                <a:cubicBezTo>
                  <a:pt x="4541304" y="3397247"/>
                  <a:pt x="4526892" y="3425493"/>
                  <a:pt x="4503258" y="3425493"/>
                </a:cubicBezTo>
                <a:cubicBezTo>
                  <a:pt x="4503258" y="3416270"/>
                  <a:pt x="4507870" y="3397247"/>
                  <a:pt x="4526892" y="3388024"/>
                </a:cubicBezTo>
                <a:cubicBezTo>
                  <a:pt x="4526892" y="3378800"/>
                  <a:pt x="4517669" y="3378800"/>
                  <a:pt x="4507870" y="3374189"/>
                </a:cubicBezTo>
                <a:cubicBezTo>
                  <a:pt x="4512481" y="3341331"/>
                  <a:pt x="4545916" y="3345943"/>
                  <a:pt x="4569550" y="3345943"/>
                </a:cubicBezTo>
                <a:lnTo>
                  <a:pt x="4569550" y="3345943"/>
                </a:lnTo>
                <a:close/>
                <a:moveTo>
                  <a:pt x="4531504" y="3472186"/>
                </a:moveTo>
                <a:cubicBezTo>
                  <a:pt x="4522281" y="3472186"/>
                  <a:pt x="4522281" y="3462963"/>
                  <a:pt x="4507870" y="3467574"/>
                </a:cubicBezTo>
                <a:cubicBezTo>
                  <a:pt x="4512481" y="3453739"/>
                  <a:pt x="4531504" y="3449128"/>
                  <a:pt x="4545339" y="3444516"/>
                </a:cubicBezTo>
                <a:cubicBezTo>
                  <a:pt x="4550527" y="3462963"/>
                  <a:pt x="4536116" y="3462963"/>
                  <a:pt x="4531504" y="3472186"/>
                </a:cubicBezTo>
                <a:lnTo>
                  <a:pt x="4531504" y="3472186"/>
                </a:lnTo>
                <a:close/>
                <a:moveTo>
                  <a:pt x="4394885" y="3626099"/>
                </a:moveTo>
                <a:cubicBezTo>
                  <a:pt x="4399496" y="3616876"/>
                  <a:pt x="4404108" y="3588630"/>
                  <a:pt x="4390273" y="3584018"/>
                </a:cubicBezTo>
                <a:cubicBezTo>
                  <a:pt x="4399496" y="3574795"/>
                  <a:pt x="4404684" y="3565572"/>
                  <a:pt x="4423131" y="3560960"/>
                </a:cubicBezTo>
                <a:cubicBezTo>
                  <a:pt x="4423131" y="3574795"/>
                  <a:pt x="4418519" y="3579407"/>
                  <a:pt x="4413907" y="3579407"/>
                </a:cubicBezTo>
                <a:cubicBezTo>
                  <a:pt x="4423131" y="3593241"/>
                  <a:pt x="4446766" y="3597853"/>
                  <a:pt x="4451377" y="3616876"/>
                </a:cubicBezTo>
                <a:cubicBezTo>
                  <a:pt x="4460600" y="3607653"/>
                  <a:pt x="4479623" y="3593818"/>
                  <a:pt x="4494035" y="3607653"/>
                </a:cubicBezTo>
                <a:cubicBezTo>
                  <a:pt x="4489423" y="3645122"/>
                  <a:pt x="4446766" y="3640511"/>
                  <a:pt x="4427743" y="3658957"/>
                </a:cubicBezTo>
                <a:cubicBezTo>
                  <a:pt x="4413331" y="3658957"/>
                  <a:pt x="4404108" y="3654346"/>
                  <a:pt x="4399496" y="3649734"/>
                </a:cubicBezTo>
                <a:cubicBezTo>
                  <a:pt x="4399496" y="3635899"/>
                  <a:pt x="4423131" y="3640511"/>
                  <a:pt x="4423131" y="3626676"/>
                </a:cubicBezTo>
                <a:cubicBezTo>
                  <a:pt x="4418519" y="3616876"/>
                  <a:pt x="4408719" y="3635322"/>
                  <a:pt x="4394885" y="3626099"/>
                </a:cubicBezTo>
                <a:lnTo>
                  <a:pt x="4394885" y="3626099"/>
                </a:lnTo>
                <a:close/>
                <a:moveTo>
                  <a:pt x="4394885" y="3430105"/>
                </a:moveTo>
                <a:cubicBezTo>
                  <a:pt x="4413907" y="3425493"/>
                  <a:pt x="4404108" y="3453163"/>
                  <a:pt x="4399496" y="3453163"/>
                </a:cubicBezTo>
                <a:cubicBezTo>
                  <a:pt x="4390273" y="3453739"/>
                  <a:pt x="4399496" y="3434717"/>
                  <a:pt x="4394885" y="3430105"/>
                </a:cubicBezTo>
                <a:lnTo>
                  <a:pt x="4394885" y="3430105"/>
                </a:lnTo>
                <a:close/>
                <a:moveTo>
                  <a:pt x="4479623" y="2389606"/>
                </a:moveTo>
                <a:cubicBezTo>
                  <a:pt x="4470400" y="2389606"/>
                  <a:pt x="4470400" y="2389606"/>
                  <a:pt x="4470400" y="2389606"/>
                </a:cubicBezTo>
                <a:cubicBezTo>
                  <a:pt x="4470400" y="2389606"/>
                  <a:pt x="4470400" y="2394217"/>
                  <a:pt x="4475011" y="2394217"/>
                </a:cubicBezTo>
                <a:cubicBezTo>
                  <a:pt x="4470400" y="2403441"/>
                  <a:pt x="4455989" y="2384994"/>
                  <a:pt x="4455989" y="2380382"/>
                </a:cubicBezTo>
                <a:cubicBezTo>
                  <a:pt x="4460600" y="2370583"/>
                  <a:pt x="4484235" y="2370583"/>
                  <a:pt x="4479623" y="2389606"/>
                </a:cubicBezTo>
                <a:lnTo>
                  <a:pt x="4479623" y="2389606"/>
                </a:lnTo>
                <a:close/>
                <a:moveTo>
                  <a:pt x="4488846" y="2534296"/>
                </a:moveTo>
                <a:cubicBezTo>
                  <a:pt x="4498070" y="2548131"/>
                  <a:pt x="4460600" y="2548131"/>
                  <a:pt x="4469824" y="2534296"/>
                </a:cubicBezTo>
                <a:cubicBezTo>
                  <a:pt x="4470400" y="2534296"/>
                  <a:pt x="4488846" y="2524496"/>
                  <a:pt x="4488846" y="2534296"/>
                </a:cubicBezTo>
                <a:lnTo>
                  <a:pt x="4488846" y="2534296"/>
                </a:lnTo>
                <a:close/>
                <a:moveTo>
                  <a:pt x="4475011" y="3383412"/>
                </a:moveTo>
                <a:cubicBezTo>
                  <a:pt x="4475011" y="3378800"/>
                  <a:pt x="4479623" y="3374189"/>
                  <a:pt x="4479623" y="3369577"/>
                </a:cubicBezTo>
                <a:cubicBezTo>
                  <a:pt x="4494035" y="3364966"/>
                  <a:pt x="4494035" y="3374189"/>
                  <a:pt x="4494035" y="3383412"/>
                </a:cubicBezTo>
                <a:lnTo>
                  <a:pt x="4475011" y="3383412"/>
                </a:lnTo>
                <a:lnTo>
                  <a:pt x="4475011" y="3383412"/>
                </a:lnTo>
                <a:lnTo>
                  <a:pt x="4475011" y="3383412"/>
                </a:lnTo>
                <a:close/>
                <a:moveTo>
                  <a:pt x="4475011" y="3276192"/>
                </a:moveTo>
                <a:cubicBezTo>
                  <a:pt x="4475011" y="3266969"/>
                  <a:pt x="4470400" y="3262357"/>
                  <a:pt x="4470400" y="3266969"/>
                </a:cubicBezTo>
                <a:cubicBezTo>
                  <a:pt x="4461177" y="3248522"/>
                  <a:pt x="4513058" y="3243910"/>
                  <a:pt x="4526892" y="3253134"/>
                </a:cubicBezTo>
                <a:cubicBezTo>
                  <a:pt x="4512481" y="3266969"/>
                  <a:pt x="4498647" y="3276192"/>
                  <a:pt x="4475011" y="3276192"/>
                </a:cubicBezTo>
                <a:lnTo>
                  <a:pt x="4475011" y="3276192"/>
                </a:lnTo>
                <a:close/>
                <a:moveTo>
                  <a:pt x="4460600" y="2169977"/>
                </a:moveTo>
                <a:cubicBezTo>
                  <a:pt x="4484235" y="2156142"/>
                  <a:pt x="4507870" y="2141731"/>
                  <a:pt x="4531504" y="2132507"/>
                </a:cubicBezTo>
                <a:cubicBezTo>
                  <a:pt x="4536116" y="2141731"/>
                  <a:pt x="4545916" y="2155565"/>
                  <a:pt x="4555139" y="2155565"/>
                </a:cubicBezTo>
                <a:cubicBezTo>
                  <a:pt x="4555139" y="2169400"/>
                  <a:pt x="4540727" y="2174012"/>
                  <a:pt x="4531504" y="2183812"/>
                </a:cubicBezTo>
                <a:cubicBezTo>
                  <a:pt x="4536116" y="2193035"/>
                  <a:pt x="4559751" y="2174589"/>
                  <a:pt x="4555139" y="2197647"/>
                </a:cubicBezTo>
                <a:cubicBezTo>
                  <a:pt x="4574162" y="2193035"/>
                  <a:pt x="4569550" y="2188423"/>
                  <a:pt x="4583385" y="2188423"/>
                </a:cubicBezTo>
                <a:cubicBezTo>
                  <a:pt x="4583385" y="2193035"/>
                  <a:pt x="4587997" y="2197647"/>
                  <a:pt x="4587997" y="2197647"/>
                </a:cubicBezTo>
                <a:cubicBezTo>
                  <a:pt x="4573586" y="2211482"/>
                  <a:pt x="4550527" y="2220705"/>
                  <a:pt x="4545339" y="2248951"/>
                </a:cubicBezTo>
                <a:cubicBezTo>
                  <a:pt x="4502682" y="2244339"/>
                  <a:pt x="4517093" y="2300255"/>
                  <a:pt x="4484235" y="2309479"/>
                </a:cubicBezTo>
                <a:cubicBezTo>
                  <a:pt x="4488846" y="2314090"/>
                  <a:pt x="4488846" y="2318702"/>
                  <a:pt x="4488846" y="2327925"/>
                </a:cubicBezTo>
                <a:cubicBezTo>
                  <a:pt x="4517093" y="2318702"/>
                  <a:pt x="4545339" y="2285844"/>
                  <a:pt x="4573586" y="2290456"/>
                </a:cubicBezTo>
                <a:cubicBezTo>
                  <a:pt x="4573586" y="2323314"/>
                  <a:pt x="4549950" y="2304291"/>
                  <a:pt x="4549950" y="2332537"/>
                </a:cubicBezTo>
                <a:cubicBezTo>
                  <a:pt x="4545339" y="2327925"/>
                  <a:pt x="4549950" y="2323314"/>
                  <a:pt x="4540727" y="2323314"/>
                </a:cubicBezTo>
                <a:cubicBezTo>
                  <a:pt x="4521705" y="2332537"/>
                  <a:pt x="4540727" y="2374618"/>
                  <a:pt x="4503258" y="2374618"/>
                </a:cubicBezTo>
                <a:cubicBezTo>
                  <a:pt x="4503258" y="2346372"/>
                  <a:pt x="4498647" y="2365395"/>
                  <a:pt x="4488846" y="2341760"/>
                </a:cubicBezTo>
                <a:cubicBezTo>
                  <a:pt x="4479623" y="2341760"/>
                  <a:pt x="4484235" y="2355595"/>
                  <a:pt x="4474435" y="2350983"/>
                </a:cubicBezTo>
                <a:cubicBezTo>
                  <a:pt x="4469824" y="2332537"/>
                  <a:pt x="4493458" y="2327925"/>
                  <a:pt x="4479047" y="2318126"/>
                </a:cubicBezTo>
                <a:cubicBezTo>
                  <a:pt x="4469824" y="2313514"/>
                  <a:pt x="4417943" y="2308902"/>
                  <a:pt x="4436389" y="2271433"/>
                </a:cubicBezTo>
                <a:cubicBezTo>
                  <a:pt x="4445612" y="2266821"/>
                  <a:pt x="4450801" y="2280656"/>
                  <a:pt x="4460024" y="2271433"/>
                </a:cubicBezTo>
                <a:cubicBezTo>
                  <a:pt x="4460024" y="2262209"/>
                  <a:pt x="4450801" y="2262209"/>
                  <a:pt x="4436389" y="2262209"/>
                </a:cubicBezTo>
                <a:cubicBezTo>
                  <a:pt x="4445612" y="2243763"/>
                  <a:pt x="4450801" y="2229352"/>
                  <a:pt x="4427166" y="2224740"/>
                </a:cubicBezTo>
                <a:cubicBezTo>
                  <a:pt x="4432354" y="2198223"/>
                  <a:pt x="4455989" y="2198223"/>
                  <a:pt x="4460600" y="2169977"/>
                </a:cubicBezTo>
                <a:lnTo>
                  <a:pt x="4460600" y="2169977"/>
                </a:lnTo>
                <a:close/>
                <a:moveTo>
                  <a:pt x="4399496" y="676385"/>
                </a:moveTo>
                <a:cubicBezTo>
                  <a:pt x="4436966" y="657938"/>
                  <a:pt x="4465788" y="629692"/>
                  <a:pt x="4522281" y="643527"/>
                </a:cubicBezTo>
                <a:cubicBezTo>
                  <a:pt x="4517669" y="657362"/>
                  <a:pt x="4526892" y="661974"/>
                  <a:pt x="4526892" y="671773"/>
                </a:cubicBezTo>
                <a:cubicBezTo>
                  <a:pt x="4484235" y="694831"/>
                  <a:pt x="4432354" y="680996"/>
                  <a:pt x="4394885" y="709243"/>
                </a:cubicBezTo>
                <a:cubicBezTo>
                  <a:pt x="4399496" y="690220"/>
                  <a:pt x="4413907" y="695408"/>
                  <a:pt x="4399496" y="676385"/>
                </a:cubicBezTo>
                <a:lnTo>
                  <a:pt x="4399496" y="676385"/>
                </a:lnTo>
                <a:close/>
                <a:moveTo>
                  <a:pt x="4423131" y="849321"/>
                </a:moveTo>
                <a:cubicBezTo>
                  <a:pt x="4380474" y="853933"/>
                  <a:pt x="4356838" y="886791"/>
                  <a:pt x="4314758" y="900625"/>
                </a:cubicBezTo>
                <a:cubicBezTo>
                  <a:pt x="4338392" y="872379"/>
                  <a:pt x="4375862" y="840098"/>
                  <a:pt x="4423131" y="849321"/>
                </a:cubicBezTo>
                <a:lnTo>
                  <a:pt x="4423131" y="849321"/>
                </a:lnTo>
                <a:close/>
                <a:moveTo>
                  <a:pt x="4295734" y="3523491"/>
                </a:moveTo>
                <a:cubicBezTo>
                  <a:pt x="4295734" y="3490633"/>
                  <a:pt x="4323981" y="3514267"/>
                  <a:pt x="4323981" y="3481410"/>
                </a:cubicBezTo>
                <a:cubicBezTo>
                  <a:pt x="4338392" y="3495244"/>
                  <a:pt x="4347615" y="3462963"/>
                  <a:pt x="4371250" y="3481410"/>
                </a:cubicBezTo>
                <a:cubicBezTo>
                  <a:pt x="4366639" y="3509656"/>
                  <a:pt x="4338392" y="3528102"/>
                  <a:pt x="4310146" y="3518879"/>
                </a:cubicBezTo>
                <a:cubicBezTo>
                  <a:pt x="4323981" y="3528102"/>
                  <a:pt x="4304958" y="3537325"/>
                  <a:pt x="4295734" y="3523491"/>
                </a:cubicBezTo>
                <a:lnTo>
                  <a:pt x="4295734" y="3523491"/>
                </a:lnTo>
                <a:close/>
                <a:moveTo>
                  <a:pt x="4375862" y="3537325"/>
                </a:moveTo>
                <a:cubicBezTo>
                  <a:pt x="4356838" y="3537325"/>
                  <a:pt x="4356838" y="3537325"/>
                  <a:pt x="4356838" y="3537325"/>
                </a:cubicBezTo>
                <a:cubicBezTo>
                  <a:pt x="4352227" y="3523491"/>
                  <a:pt x="4366062" y="3528102"/>
                  <a:pt x="4371250" y="3518879"/>
                </a:cubicBezTo>
                <a:cubicBezTo>
                  <a:pt x="4375862" y="3518879"/>
                  <a:pt x="4371250" y="3528102"/>
                  <a:pt x="4375862" y="3537325"/>
                </a:cubicBezTo>
                <a:lnTo>
                  <a:pt x="4375862" y="3537325"/>
                </a:lnTo>
                <a:close/>
                <a:moveTo>
                  <a:pt x="4390273" y="3658957"/>
                </a:moveTo>
                <a:cubicBezTo>
                  <a:pt x="4385661" y="3677404"/>
                  <a:pt x="4366639" y="3682015"/>
                  <a:pt x="4343004" y="3682015"/>
                </a:cubicBezTo>
                <a:cubicBezTo>
                  <a:pt x="4347615" y="3663569"/>
                  <a:pt x="4371250" y="3663569"/>
                  <a:pt x="4390273" y="3658957"/>
                </a:cubicBezTo>
                <a:lnTo>
                  <a:pt x="4390273" y="3658957"/>
                </a:lnTo>
                <a:close/>
                <a:moveTo>
                  <a:pt x="4314758" y="3374189"/>
                </a:moveTo>
                <a:cubicBezTo>
                  <a:pt x="4319369" y="3388024"/>
                  <a:pt x="4305535" y="3388024"/>
                  <a:pt x="4305535" y="3397247"/>
                </a:cubicBezTo>
                <a:cubicBezTo>
                  <a:pt x="4300923" y="3392635"/>
                  <a:pt x="4296311" y="3388024"/>
                  <a:pt x="4296311" y="3378800"/>
                </a:cubicBezTo>
                <a:cubicBezTo>
                  <a:pt x="4300346" y="3378800"/>
                  <a:pt x="4304958" y="3374189"/>
                  <a:pt x="4314758" y="3374189"/>
                </a:cubicBezTo>
                <a:lnTo>
                  <a:pt x="4314758" y="3374189"/>
                </a:lnTo>
                <a:close/>
                <a:moveTo>
                  <a:pt x="4281899" y="3448552"/>
                </a:moveTo>
                <a:cubicBezTo>
                  <a:pt x="4286511" y="3434717"/>
                  <a:pt x="4300923" y="3434717"/>
                  <a:pt x="4300923" y="3420305"/>
                </a:cubicBezTo>
                <a:cubicBezTo>
                  <a:pt x="4305535" y="3420305"/>
                  <a:pt x="4315334" y="3420305"/>
                  <a:pt x="4315334" y="3415694"/>
                </a:cubicBezTo>
                <a:cubicBezTo>
                  <a:pt x="4324557" y="3424917"/>
                  <a:pt x="4300923" y="3434140"/>
                  <a:pt x="4296311" y="3438752"/>
                </a:cubicBezTo>
                <a:cubicBezTo>
                  <a:pt x="4305535" y="3457198"/>
                  <a:pt x="4305535" y="3461810"/>
                  <a:pt x="4296311" y="3480833"/>
                </a:cubicBezTo>
                <a:cubicBezTo>
                  <a:pt x="4281899" y="3480833"/>
                  <a:pt x="4272676" y="3480833"/>
                  <a:pt x="4272676" y="3490056"/>
                </a:cubicBezTo>
                <a:cubicBezTo>
                  <a:pt x="4263453" y="3480833"/>
                  <a:pt x="4253654" y="3466998"/>
                  <a:pt x="4239819" y="3461810"/>
                </a:cubicBezTo>
                <a:cubicBezTo>
                  <a:pt x="4239242" y="3443940"/>
                  <a:pt x="4267488" y="3439328"/>
                  <a:pt x="4281899" y="3448552"/>
                </a:cubicBezTo>
                <a:lnTo>
                  <a:pt x="4281899" y="3448552"/>
                </a:lnTo>
                <a:close/>
                <a:moveTo>
                  <a:pt x="4234630" y="3980618"/>
                </a:moveTo>
                <a:cubicBezTo>
                  <a:pt x="4253654" y="3980618"/>
                  <a:pt x="4253654" y="4003677"/>
                  <a:pt x="4234630" y="4003677"/>
                </a:cubicBezTo>
                <a:cubicBezTo>
                  <a:pt x="4239242" y="3990418"/>
                  <a:pt x="4239242" y="3995030"/>
                  <a:pt x="4234630" y="3980618"/>
                </a:cubicBezTo>
                <a:lnTo>
                  <a:pt x="4234630" y="3980618"/>
                </a:lnTo>
                <a:close/>
                <a:moveTo>
                  <a:pt x="4243854" y="4037111"/>
                </a:moveTo>
                <a:cubicBezTo>
                  <a:pt x="4248465" y="4037111"/>
                  <a:pt x="4248465" y="4050946"/>
                  <a:pt x="4253077" y="4055557"/>
                </a:cubicBezTo>
                <a:cubicBezTo>
                  <a:pt x="4238665" y="4069392"/>
                  <a:pt x="4224831" y="4088415"/>
                  <a:pt x="4205808" y="4093027"/>
                </a:cubicBezTo>
                <a:cubicBezTo>
                  <a:pt x="4205808" y="4088415"/>
                  <a:pt x="4201196" y="4088415"/>
                  <a:pt x="4196585" y="4088415"/>
                </a:cubicBezTo>
                <a:cubicBezTo>
                  <a:pt x="4205808" y="4069969"/>
                  <a:pt x="4215607" y="4060169"/>
                  <a:pt x="4220219" y="4046334"/>
                </a:cubicBezTo>
                <a:cubicBezTo>
                  <a:pt x="4234630" y="4046334"/>
                  <a:pt x="4243854" y="4046334"/>
                  <a:pt x="4243854" y="4037111"/>
                </a:cubicBezTo>
                <a:lnTo>
                  <a:pt x="4243854" y="4037111"/>
                </a:lnTo>
                <a:close/>
                <a:moveTo>
                  <a:pt x="4248465" y="3892421"/>
                </a:moveTo>
                <a:cubicBezTo>
                  <a:pt x="4248465" y="3887809"/>
                  <a:pt x="4253077" y="3883198"/>
                  <a:pt x="4253077" y="3878586"/>
                </a:cubicBezTo>
                <a:cubicBezTo>
                  <a:pt x="4272100" y="3878586"/>
                  <a:pt x="4272100" y="3878586"/>
                  <a:pt x="4272100" y="3878586"/>
                </a:cubicBezTo>
                <a:cubicBezTo>
                  <a:pt x="4272100" y="3892421"/>
                  <a:pt x="4262877" y="3892421"/>
                  <a:pt x="4248465" y="3892421"/>
                </a:cubicBezTo>
                <a:lnTo>
                  <a:pt x="4248465" y="3892421"/>
                </a:lnTo>
                <a:close/>
                <a:moveTo>
                  <a:pt x="4234630" y="475779"/>
                </a:moveTo>
                <a:cubicBezTo>
                  <a:pt x="4215607" y="485002"/>
                  <a:pt x="4191973" y="489614"/>
                  <a:pt x="4173526" y="498837"/>
                </a:cubicBezTo>
                <a:cubicBezTo>
                  <a:pt x="4178138" y="475779"/>
                  <a:pt x="4210996" y="466556"/>
                  <a:pt x="4234630" y="475779"/>
                </a:cubicBezTo>
                <a:lnTo>
                  <a:pt x="4234630" y="475779"/>
                </a:lnTo>
                <a:close/>
                <a:moveTo>
                  <a:pt x="4220219" y="3616876"/>
                </a:moveTo>
                <a:cubicBezTo>
                  <a:pt x="4210996" y="3616876"/>
                  <a:pt x="4210996" y="3607653"/>
                  <a:pt x="4210996" y="3598430"/>
                </a:cubicBezTo>
                <a:cubicBezTo>
                  <a:pt x="4215607" y="3598430"/>
                  <a:pt x="4225407" y="3598430"/>
                  <a:pt x="4225407" y="3593818"/>
                </a:cubicBezTo>
                <a:cubicBezTo>
                  <a:pt x="4239242" y="3598430"/>
                  <a:pt x="4220219" y="3603041"/>
                  <a:pt x="4220219" y="3616876"/>
                </a:cubicBezTo>
                <a:lnTo>
                  <a:pt x="4220219" y="3616876"/>
                </a:lnTo>
                <a:close/>
                <a:moveTo>
                  <a:pt x="4206384" y="3626099"/>
                </a:moveTo>
                <a:cubicBezTo>
                  <a:pt x="4206384" y="3639934"/>
                  <a:pt x="4201773" y="3644546"/>
                  <a:pt x="4191973" y="3644546"/>
                </a:cubicBezTo>
                <a:cubicBezTo>
                  <a:pt x="4182749" y="3635322"/>
                  <a:pt x="4191973" y="3626099"/>
                  <a:pt x="4206384" y="3626099"/>
                </a:cubicBezTo>
                <a:lnTo>
                  <a:pt x="4206384" y="3626099"/>
                </a:lnTo>
                <a:close/>
                <a:moveTo>
                  <a:pt x="4172950" y="3626099"/>
                </a:moveTo>
                <a:cubicBezTo>
                  <a:pt x="4172950" y="3612264"/>
                  <a:pt x="4187361" y="3612264"/>
                  <a:pt x="4196585" y="3612264"/>
                </a:cubicBezTo>
                <a:cubicBezTo>
                  <a:pt x="4191973" y="3621488"/>
                  <a:pt x="4187361" y="3626099"/>
                  <a:pt x="4172950" y="3626099"/>
                </a:cubicBezTo>
                <a:lnTo>
                  <a:pt x="4172950" y="3626099"/>
                </a:lnTo>
                <a:close/>
                <a:moveTo>
                  <a:pt x="4149892" y="4172001"/>
                </a:moveTo>
                <a:cubicBezTo>
                  <a:pt x="4140668" y="4176613"/>
                  <a:pt x="4135481" y="4167390"/>
                  <a:pt x="4126257" y="4167390"/>
                </a:cubicBezTo>
                <a:cubicBezTo>
                  <a:pt x="4130869" y="4176613"/>
                  <a:pt x="4140668" y="4181224"/>
                  <a:pt x="4135481" y="4200247"/>
                </a:cubicBezTo>
                <a:cubicBezTo>
                  <a:pt x="4111845" y="4214082"/>
                  <a:pt x="4088211" y="4246940"/>
                  <a:pt x="4059965" y="4237717"/>
                </a:cubicBezTo>
                <a:cubicBezTo>
                  <a:pt x="4059965" y="4228494"/>
                  <a:pt x="4069188" y="4223882"/>
                  <a:pt x="4078988" y="4223882"/>
                </a:cubicBezTo>
                <a:cubicBezTo>
                  <a:pt x="4078988" y="4219271"/>
                  <a:pt x="4074376" y="4210047"/>
                  <a:pt x="4074376" y="4205436"/>
                </a:cubicBezTo>
                <a:cubicBezTo>
                  <a:pt x="4069765" y="4205436"/>
                  <a:pt x="4059965" y="4205436"/>
                  <a:pt x="4059965" y="4214659"/>
                </a:cubicBezTo>
                <a:cubicBezTo>
                  <a:pt x="4045553" y="4214659"/>
                  <a:pt x="4059965" y="4186413"/>
                  <a:pt x="4050741" y="4186413"/>
                </a:cubicBezTo>
                <a:cubicBezTo>
                  <a:pt x="4059965" y="4181801"/>
                  <a:pt x="4069765" y="4177189"/>
                  <a:pt x="4074376" y="4167966"/>
                </a:cubicBezTo>
                <a:cubicBezTo>
                  <a:pt x="4074376" y="4163354"/>
                  <a:pt x="4065153" y="4163354"/>
                  <a:pt x="4059965" y="4158743"/>
                </a:cubicBezTo>
                <a:cubicBezTo>
                  <a:pt x="4059965" y="4144908"/>
                  <a:pt x="4074376" y="4144908"/>
                  <a:pt x="4092823" y="4144908"/>
                </a:cubicBezTo>
                <a:cubicBezTo>
                  <a:pt x="4092823" y="4154131"/>
                  <a:pt x="4092823" y="4163354"/>
                  <a:pt x="4102046" y="4167966"/>
                </a:cubicBezTo>
                <a:cubicBezTo>
                  <a:pt x="4116457" y="4144908"/>
                  <a:pt x="4134904" y="4158743"/>
                  <a:pt x="4149315" y="4135108"/>
                </a:cubicBezTo>
                <a:cubicBezTo>
                  <a:pt x="4168338" y="4139720"/>
                  <a:pt x="4144704" y="4158166"/>
                  <a:pt x="4149892" y="4172001"/>
                </a:cubicBezTo>
                <a:lnTo>
                  <a:pt x="4149892" y="4172001"/>
                </a:lnTo>
                <a:close/>
                <a:moveTo>
                  <a:pt x="4078988" y="4018088"/>
                </a:moveTo>
                <a:cubicBezTo>
                  <a:pt x="4088211" y="4008865"/>
                  <a:pt x="4093399" y="3995030"/>
                  <a:pt x="4116457" y="3995030"/>
                </a:cubicBezTo>
                <a:cubicBezTo>
                  <a:pt x="4111845" y="4008865"/>
                  <a:pt x="4098011" y="4027311"/>
                  <a:pt x="4078988" y="4018088"/>
                </a:cubicBezTo>
                <a:lnTo>
                  <a:pt x="4078988" y="4018088"/>
                </a:lnTo>
                <a:close/>
                <a:moveTo>
                  <a:pt x="4098011" y="3649734"/>
                </a:moveTo>
                <a:cubicBezTo>
                  <a:pt x="4088787" y="3640511"/>
                  <a:pt x="4098011" y="3631288"/>
                  <a:pt x="4102622" y="3616876"/>
                </a:cubicBezTo>
                <a:cubicBezTo>
                  <a:pt x="4088211" y="3616876"/>
                  <a:pt x="4088211" y="3630711"/>
                  <a:pt x="4074376" y="3626099"/>
                </a:cubicBezTo>
                <a:cubicBezTo>
                  <a:pt x="4069765" y="3616876"/>
                  <a:pt x="4050741" y="3607653"/>
                  <a:pt x="4065153" y="3588630"/>
                </a:cubicBezTo>
                <a:cubicBezTo>
                  <a:pt x="4079564" y="3588630"/>
                  <a:pt x="4079564" y="3607076"/>
                  <a:pt x="4093399" y="3611688"/>
                </a:cubicBezTo>
                <a:cubicBezTo>
                  <a:pt x="4112422" y="3602465"/>
                  <a:pt x="4084176" y="3588630"/>
                  <a:pt x="4088787" y="3564995"/>
                </a:cubicBezTo>
                <a:cubicBezTo>
                  <a:pt x="4103199" y="3527526"/>
                  <a:pt x="4173526" y="3485444"/>
                  <a:pt x="4197161" y="3546549"/>
                </a:cubicBezTo>
                <a:cubicBezTo>
                  <a:pt x="4197161" y="3555772"/>
                  <a:pt x="4168914" y="3560383"/>
                  <a:pt x="4187938" y="3564995"/>
                </a:cubicBezTo>
                <a:cubicBezTo>
                  <a:pt x="4159115" y="3593241"/>
                  <a:pt x="4135481" y="3626099"/>
                  <a:pt x="4098011" y="3649734"/>
                </a:cubicBezTo>
                <a:lnTo>
                  <a:pt x="4098011" y="3649734"/>
                </a:lnTo>
                <a:close/>
                <a:moveTo>
                  <a:pt x="4172950" y="3980618"/>
                </a:moveTo>
                <a:cubicBezTo>
                  <a:pt x="4196585" y="3976007"/>
                  <a:pt x="4168338" y="3957560"/>
                  <a:pt x="4177561" y="3947760"/>
                </a:cubicBezTo>
                <a:cubicBezTo>
                  <a:pt x="4196585" y="3947760"/>
                  <a:pt x="4182173" y="3952372"/>
                  <a:pt x="4182173" y="3961596"/>
                </a:cubicBezTo>
                <a:cubicBezTo>
                  <a:pt x="4191396" y="3952372"/>
                  <a:pt x="4201196" y="3943149"/>
                  <a:pt x="4215031" y="3943149"/>
                </a:cubicBezTo>
                <a:cubicBezTo>
                  <a:pt x="4210420" y="3929314"/>
                  <a:pt x="4219643" y="3924702"/>
                  <a:pt x="4219643" y="3905679"/>
                </a:cubicBezTo>
                <a:cubicBezTo>
                  <a:pt x="4228866" y="3910291"/>
                  <a:pt x="4228866" y="3896456"/>
                  <a:pt x="4238665" y="3901068"/>
                </a:cubicBezTo>
                <a:cubicBezTo>
                  <a:pt x="4234054" y="3919514"/>
                  <a:pt x="4238665" y="3924126"/>
                  <a:pt x="4238665" y="3947760"/>
                </a:cubicBezTo>
                <a:cubicBezTo>
                  <a:pt x="4229442" y="3970819"/>
                  <a:pt x="4191396" y="3966207"/>
                  <a:pt x="4186784" y="3994453"/>
                </a:cubicBezTo>
                <a:cubicBezTo>
                  <a:pt x="4178138" y="3995030"/>
                  <a:pt x="4182749" y="3980618"/>
                  <a:pt x="4172950" y="3980618"/>
                </a:cubicBezTo>
                <a:lnTo>
                  <a:pt x="4172950" y="3980618"/>
                </a:lnTo>
                <a:close/>
                <a:moveTo>
                  <a:pt x="4597796" y="4176613"/>
                </a:moveTo>
                <a:cubicBezTo>
                  <a:pt x="4597796" y="4139143"/>
                  <a:pt x="4645065" y="4148366"/>
                  <a:pt x="4649677" y="4111474"/>
                </a:cubicBezTo>
                <a:cubicBezTo>
                  <a:pt x="4664089" y="4111474"/>
                  <a:pt x="4664089" y="4120697"/>
                  <a:pt x="4673312" y="4120697"/>
                </a:cubicBezTo>
                <a:cubicBezTo>
                  <a:pt x="4658900" y="4153555"/>
                  <a:pt x="4635266" y="4172001"/>
                  <a:pt x="4597796" y="4176613"/>
                </a:cubicBezTo>
                <a:lnTo>
                  <a:pt x="4597796" y="4176613"/>
                </a:lnTo>
                <a:close/>
                <a:moveTo>
                  <a:pt x="4819155" y="4032499"/>
                </a:moveTo>
                <a:cubicBezTo>
                  <a:pt x="4809932" y="4027888"/>
                  <a:pt x="4804744" y="4018664"/>
                  <a:pt x="4800132" y="4004253"/>
                </a:cubicBezTo>
                <a:cubicBezTo>
                  <a:pt x="4819155" y="4008865"/>
                  <a:pt x="4809355" y="3990418"/>
                  <a:pt x="4828378" y="3995030"/>
                </a:cubicBezTo>
                <a:cubicBezTo>
                  <a:pt x="4828378" y="4013476"/>
                  <a:pt x="4823766" y="4022699"/>
                  <a:pt x="4819155" y="4032499"/>
                </a:cubicBezTo>
                <a:lnTo>
                  <a:pt x="4819155" y="4032499"/>
                </a:lnTo>
                <a:close/>
                <a:moveTo>
                  <a:pt x="4894670" y="3831317"/>
                </a:moveTo>
                <a:cubicBezTo>
                  <a:pt x="4899282" y="3831317"/>
                  <a:pt x="4899282" y="3835929"/>
                  <a:pt x="4903893" y="3835929"/>
                </a:cubicBezTo>
                <a:cubicBezTo>
                  <a:pt x="4908505" y="3845152"/>
                  <a:pt x="4894670" y="3845152"/>
                  <a:pt x="4894670" y="3854375"/>
                </a:cubicBezTo>
                <a:cubicBezTo>
                  <a:pt x="4885447" y="3854952"/>
                  <a:pt x="4894670" y="3835929"/>
                  <a:pt x="4894670" y="3831317"/>
                </a:cubicBezTo>
                <a:lnTo>
                  <a:pt x="4894670" y="3831317"/>
                </a:lnTo>
                <a:close/>
                <a:moveTo>
                  <a:pt x="4875647" y="3822094"/>
                </a:moveTo>
                <a:cubicBezTo>
                  <a:pt x="4875647" y="3799035"/>
                  <a:pt x="4903893" y="3784624"/>
                  <a:pt x="4922917" y="3799035"/>
                </a:cubicBezTo>
                <a:cubicBezTo>
                  <a:pt x="4913693" y="3812870"/>
                  <a:pt x="4903893" y="3826705"/>
                  <a:pt x="4875647" y="3822094"/>
                </a:cubicBezTo>
                <a:lnTo>
                  <a:pt x="4875647" y="3822094"/>
                </a:lnTo>
                <a:close/>
                <a:moveTo>
                  <a:pt x="4913693" y="3990418"/>
                </a:moveTo>
                <a:cubicBezTo>
                  <a:pt x="4922917" y="3971972"/>
                  <a:pt x="4922917" y="3967360"/>
                  <a:pt x="4937328" y="3948337"/>
                </a:cubicBezTo>
                <a:cubicBezTo>
                  <a:pt x="4941939" y="3957560"/>
                  <a:pt x="4941939" y="3976583"/>
                  <a:pt x="4946551" y="3999641"/>
                </a:cubicBezTo>
                <a:cubicBezTo>
                  <a:pt x="4932140" y="3999641"/>
                  <a:pt x="4932140" y="3990418"/>
                  <a:pt x="4913693" y="3990418"/>
                </a:cubicBezTo>
                <a:lnTo>
                  <a:pt x="4913693" y="3990418"/>
                </a:lnTo>
                <a:close/>
                <a:moveTo>
                  <a:pt x="4984021" y="3933926"/>
                </a:moveTo>
                <a:cubicBezTo>
                  <a:pt x="4964997" y="3924702"/>
                  <a:pt x="4993244" y="3924702"/>
                  <a:pt x="4993244" y="3915479"/>
                </a:cubicBezTo>
                <a:cubicBezTo>
                  <a:pt x="5012267" y="3915479"/>
                  <a:pt x="4988632" y="3933926"/>
                  <a:pt x="4984021" y="3933926"/>
                </a:cubicBezTo>
                <a:lnTo>
                  <a:pt x="4984021" y="3933926"/>
                </a:lnTo>
                <a:close/>
                <a:moveTo>
                  <a:pt x="4908505" y="3677404"/>
                </a:moveTo>
                <a:cubicBezTo>
                  <a:pt x="4903893" y="3686627"/>
                  <a:pt x="4903893" y="3705650"/>
                  <a:pt x="4894094" y="3714873"/>
                </a:cubicBezTo>
                <a:cubicBezTo>
                  <a:pt x="4846824" y="3714873"/>
                  <a:pt x="4827802" y="3747731"/>
                  <a:pt x="4785720" y="3752343"/>
                </a:cubicBezTo>
                <a:cubicBezTo>
                  <a:pt x="4794943" y="3738508"/>
                  <a:pt x="4790332" y="3738508"/>
                  <a:pt x="4790332" y="3719485"/>
                </a:cubicBezTo>
                <a:cubicBezTo>
                  <a:pt x="4766698" y="3724096"/>
                  <a:pt x="4785720" y="3742543"/>
                  <a:pt x="4775921" y="3756954"/>
                </a:cubicBezTo>
                <a:cubicBezTo>
                  <a:pt x="4761509" y="3756954"/>
                  <a:pt x="4752286" y="3743119"/>
                  <a:pt x="4761509" y="3738508"/>
                </a:cubicBezTo>
                <a:cubicBezTo>
                  <a:pt x="4742486" y="3738508"/>
                  <a:pt x="4742486" y="3752343"/>
                  <a:pt x="4724040" y="3752343"/>
                </a:cubicBezTo>
                <a:cubicBezTo>
                  <a:pt x="4733263" y="3780589"/>
                  <a:pt x="4700405" y="3785200"/>
                  <a:pt x="4691182" y="3803647"/>
                </a:cubicBezTo>
                <a:cubicBezTo>
                  <a:pt x="4700405" y="3808259"/>
                  <a:pt x="4705593" y="3817482"/>
                  <a:pt x="4695794" y="3826705"/>
                </a:cubicBezTo>
                <a:cubicBezTo>
                  <a:pt x="4714817" y="3831317"/>
                  <a:pt x="4719428" y="3835929"/>
                  <a:pt x="4733263" y="3854952"/>
                </a:cubicBezTo>
                <a:cubicBezTo>
                  <a:pt x="4756898" y="3831893"/>
                  <a:pt x="4780532" y="3817482"/>
                  <a:pt x="4789756" y="3785200"/>
                </a:cubicBezTo>
                <a:cubicBezTo>
                  <a:pt x="4850860" y="3771366"/>
                  <a:pt x="4884294" y="3729285"/>
                  <a:pt x="4936175" y="3710261"/>
                </a:cubicBezTo>
                <a:cubicBezTo>
                  <a:pt x="4959810" y="3714873"/>
                  <a:pt x="4955198" y="3756954"/>
                  <a:pt x="4988055" y="3756954"/>
                </a:cubicBezTo>
                <a:cubicBezTo>
                  <a:pt x="4969033" y="3770789"/>
                  <a:pt x="4969033" y="3799035"/>
                  <a:pt x="4945398" y="3803647"/>
                </a:cubicBezTo>
                <a:cubicBezTo>
                  <a:pt x="4950010" y="3789812"/>
                  <a:pt x="4936175" y="3794424"/>
                  <a:pt x="4936175" y="3799035"/>
                </a:cubicBezTo>
                <a:cubicBezTo>
                  <a:pt x="4921763" y="3799035"/>
                  <a:pt x="4926951" y="3785200"/>
                  <a:pt x="4921763" y="3780589"/>
                </a:cubicBezTo>
                <a:cubicBezTo>
                  <a:pt x="4888906" y="3785200"/>
                  <a:pt x="4860659" y="3794424"/>
                  <a:pt x="4841637" y="3813447"/>
                </a:cubicBezTo>
                <a:cubicBezTo>
                  <a:pt x="4850860" y="3818058"/>
                  <a:pt x="4860659" y="3827282"/>
                  <a:pt x="4869882" y="3827282"/>
                </a:cubicBezTo>
                <a:cubicBezTo>
                  <a:pt x="4860659" y="3841117"/>
                  <a:pt x="4869882" y="3845728"/>
                  <a:pt x="4869882" y="3860139"/>
                </a:cubicBezTo>
                <a:cubicBezTo>
                  <a:pt x="4888906" y="3860139"/>
                  <a:pt x="4888906" y="3860139"/>
                  <a:pt x="4902741" y="3864751"/>
                </a:cubicBezTo>
                <a:cubicBezTo>
                  <a:pt x="4907352" y="3869363"/>
                  <a:pt x="4907352" y="3864751"/>
                  <a:pt x="4907352" y="3864751"/>
                </a:cubicBezTo>
                <a:cubicBezTo>
                  <a:pt x="4902741" y="3878586"/>
                  <a:pt x="4879106" y="3897609"/>
                  <a:pt x="4860083" y="3897609"/>
                </a:cubicBezTo>
                <a:cubicBezTo>
                  <a:pt x="4850860" y="3883774"/>
                  <a:pt x="4855471" y="3879163"/>
                  <a:pt x="4845672" y="3860139"/>
                </a:cubicBezTo>
                <a:cubicBezTo>
                  <a:pt x="4826648" y="3860139"/>
                  <a:pt x="4841060" y="3883198"/>
                  <a:pt x="4836448" y="3888386"/>
                </a:cubicBezTo>
                <a:cubicBezTo>
                  <a:pt x="4836448" y="3897609"/>
                  <a:pt x="4845672" y="3897609"/>
                  <a:pt x="4855471" y="3897609"/>
                </a:cubicBezTo>
                <a:cubicBezTo>
                  <a:pt x="4850860" y="3911444"/>
                  <a:pt x="4836448" y="3920667"/>
                  <a:pt x="4836448" y="3935078"/>
                </a:cubicBezTo>
                <a:cubicBezTo>
                  <a:pt x="4822037" y="3930467"/>
                  <a:pt x="4808202" y="3930467"/>
                  <a:pt x="4803590" y="3921244"/>
                </a:cubicBezTo>
                <a:cubicBezTo>
                  <a:pt x="4794367" y="3925855"/>
                  <a:pt x="4803590" y="3949490"/>
                  <a:pt x="4798979" y="3963325"/>
                </a:cubicBezTo>
                <a:cubicBezTo>
                  <a:pt x="4813390" y="3958713"/>
                  <a:pt x="4813390" y="3940267"/>
                  <a:pt x="4841637" y="3944878"/>
                </a:cubicBezTo>
                <a:cubicBezTo>
                  <a:pt x="4822613" y="3958713"/>
                  <a:pt x="4818002" y="3982348"/>
                  <a:pt x="4813390" y="3996183"/>
                </a:cubicBezTo>
                <a:cubicBezTo>
                  <a:pt x="4761509" y="3991571"/>
                  <a:pt x="4808778" y="4080345"/>
                  <a:pt x="4752286" y="4094180"/>
                </a:cubicBezTo>
                <a:cubicBezTo>
                  <a:pt x="4747674" y="4071122"/>
                  <a:pt x="4733263" y="4038264"/>
                  <a:pt x="4771309" y="4042875"/>
                </a:cubicBezTo>
                <a:cubicBezTo>
                  <a:pt x="4771309" y="4029041"/>
                  <a:pt x="4771309" y="4024429"/>
                  <a:pt x="4775921" y="4019817"/>
                </a:cubicBezTo>
                <a:cubicBezTo>
                  <a:pt x="4761509" y="4015206"/>
                  <a:pt x="4766698" y="4033652"/>
                  <a:pt x="4747674" y="4029041"/>
                </a:cubicBezTo>
                <a:cubicBezTo>
                  <a:pt x="4743063" y="4019817"/>
                  <a:pt x="4733263" y="4010594"/>
                  <a:pt x="4738451" y="3991571"/>
                </a:cubicBezTo>
                <a:cubicBezTo>
                  <a:pt x="4747674" y="3991571"/>
                  <a:pt x="4752863" y="4000794"/>
                  <a:pt x="4766698" y="3996183"/>
                </a:cubicBezTo>
                <a:cubicBezTo>
                  <a:pt x="4775921" y="3991571"/>
                  <a:pt x="4771309" y="3982348"/>
                  <a:pt x="4785720" y="3982348"/>
                </a:cubicBezTo>
                <a:cubicBezTo>
                  <a:pt x="4785720" y="3968513"/>
                  <a:pt x="4766698" y="3968513"/>
                  <a:pt x="4781109" y="3959290"/>
                </a:cubicBezTo>
                <a:cubicBezTo>
                  <a:pt x="4738451" y="3940843"/>
                  <a:pt x="4710205" y="4005983"/>
                  <a:pt x="4668124" y="4015206"/>
                </a:cubicBezTo>
                <a:cubicBezTo>
                  <a:pt x="4663512" y="4010594"/>
                  <a:pt x="4663512" y="4005983"/>
                  <a:pt x="4663512" y="3992148"/>
                </a:cubicBezTo>
                <a:cubicBezTo>
                  <a:pt x="4649101" y="3996759"/>
                  <a:pt x="4649101" y="4015206"/>
                  <a:pt x="4630654" y="4010594"/>
                </a:cubicBezTo>
                <a:cubicBezTo>
                  <a:pt x="4630654" y="3996759"/>
                  <a:pt x="4621431" y="4001371"/>
                  <a:pt x="4626043" y="3987536"/>
                </a:cubicBezTo>
                <a:cubicBezTo>
                  <a:pt x="4621431" y="3973701"/>
                  <a:pt x="4635266" y="3982924"/>
                  <a:pt x="4635266" y="3973701"/>
                </a:cubicBezTo>
                <a:cubicBezTo>
                  <a:pt x="4616243" y="3973701"/>
                  <a:pt x="4592608" y="4001947"/>
                  <a:pt x="4564362" y="4011170"/>
                </a:cubicBezTo>
                <a:cubicBezTo>
                  <a:pt x="4564362" y="3992724"/>
                  <a:pt x="4564362" y="3992724"/>
                  <a:pt x="4564362" y="3992724"/>
                </a:cubicBezTo>
                <a:cubicBezTo>
                  <a:pt x="4545339" y="3988112"/>
                  <a:pt x="4549950" y="4011170"/>
                  <a:pt x="4531504" y="4006559"/>
                </a:cubicBezTo>
                <a:cubicBezTo>
                  <a:pt x="4531504" y="4001947"/>
                  <a:pt x="4531504" y="3997336"/>
                  <a:pt x="4526892" y="3992724"/>
                </a:cubicBezTo>
                <a:cubicBezTo>
                  <a:pt x="4517669" y="3997336"/>
                  <a:pt x="4517669" y="4001947"/>
                  <a:pt x="4517669" y="4011170"/>
                </a:cubicBezTo>
                <a:cubicBezTo>
                  <a:pt x="4513058" y="3992724"/>
                  <a:pt x="4484812" y="4011170"/>
                  <a:pt x="4494035" y="3988112"/>
                </a:cubicBezTo>
                <a:cubicBezTo>
                  <a:pt x="4479623" y="3988112"/>
                  <a:pt x="4489423" y="4016359"/>
                  <a:pt x="4470400" y="4006559"/>
                </a:cubicBezTo>
                <a:cubicBezTo>
                  <a:pt x="4479623" y="4015782"/>
                  <a:pt x="4484812" y="4029617"/>
                  <a:pt x="4479623" y="4053251"/>
                </a:cubicBezTo>
                <a:cubicBezTo>
                  <a:pt x="4475011" y="4067087"/>
                  <a:pt x="4446766" y="4062475"/>
                  <a:pt x="4451377" y="4086109"/>
                </a:cubicBezTo>
                <a:cubicBezTo>
                  <a:pt x="4432354" y="4086109"/>
                  <a:pt x="4427743" y="4090721"/>
                  <a:pt x="4408719" y="4086109"/>
                </a:cubicBezTo>
                <a:cubicBezTo>
                  <a:pt x="4413331" y="4067663"/>
                  <a:pt x="4423131" y="4048640"/>
                  <a:pt x="4432354" y="4034805"/>
                </a:cubicBezTo>
                <a:cubicBezTo>
                  <a:pt x="4446766" y="4034805"/>
                  <a:pt x="4441578" y="4025582"/>
                  <a:pt x="4451377" y="4034805"/>
                </a:cubicBezTo>
                <a:cubicBezTo>
                  <a:pt x="4460600" y="4030193"/>
                  <a:pt x="4465788" y="4011747"/>
                  <a:pt x="4460600" y="4006559"/>
                </a:cubicBezTo>
                <a:cubicBezTo>
                  <a:pt x="4413331" y="4001947"/>
                  <a:pt x="4404108" y="4039417"/>
                  <a:pt x="4380474" y="4071698"/>
                </a:cubicBezTo>
                <a:cubicBezTo>
                  <a:pt x="4371250" y="4067087"/>
                  <a:pt x="4371250" y="4057863"/>
                  <a:pt x="4371250" y="4048640"/>
                </a:cubicBezTo>
                <a:cubicBezTo>
                  <a:pt x="4323981" y="4062475"/>
                  <a:pt x="4356838" y="4099944"/>
                  <a:pt x="4333780" y="4128190"/>
                </a:cubicBezTo>
                <a:cubicBezTo>
                  <a:pt x="4314758" y="4132802"/>
                  <a:pt x="4319369" y="4128190"/>
                  <a:pt x="4300923" y="4123579"/>
                </a:cubicBezTo>
                <a:cubicBezTo>
                  <a:pt x="4286511" y="4151825"/>
                  <a:pt x="4281899" y="4184107"/>
                  <a:pt x="4253654" y="4193330"/>
                </a:cubicBezTo>
                <a:cubicBezTo>
                  <a:pt x="4225407" y="4184107"/>
                  <a:pt x="4197161" y="4193330"/>
                  <a:pt x="4182749" y="4165084"/>
                </a:cubicBezTo>
                <a:cubicBezTo>
                  <a:pt x="4191973" y="4095333"/>
                  <a:pt x="4281899" y="4109168"/>
                  <a:pt x="4310146" y="4057863"/>
                </a:cubicBezTo>
                <a:cubicBezTo>
                  <a:pt x="4324557" y="4057863"/>
                  <a:pt x="4310146" y="4067087"/>
                  <a:pt x="4319369" y="4071698"/>
                </a:cubicBezTo>
                <a:cubicBezTo>
                  <a:pt x="4352227" y="4025005"/>
                  <a:pt x="4427743" y="4020394"/>
                  <a:pt x="4442154" y="3955254"/>
                </a:cubicBezTo>
                <a:cubicBezTo>
                  <a:pt x="4489423" y="3955254"/>
                  <a:pt x="4489423" y="3955254"/>
                  <a:pt x="4489423" y="3955254"/>
                </a:cubicBezTo>
                <a:cubicBezTo>
                  <a:pt x="4498647" y="3941420"/>
                  <a:pt x="4503834" y="3927008"/>
                  <a:pt x="4513058" y="3917785"/>
                </a:cubicBezTo>
                <a:cubicBezTo>
                  <a:pt x="4522281" y="3913173"/>
                  <a:pt x="4517669" y="3922397"/>
                  <a:pt x="4527469" y="3927008"/>
                </a:cubicBezTo>
                <a:cubicBezTo>
                  <a:pt x="4536692" y="3922397"/>
                  <a:pt x="4527469" y="3903950"/>
                  <a:pt x="4532081" y="3903950"/>
                </a:cubicBezTo>
                <a:cubicBezTo>
                  <a:pt x="4555715" y="3913173"/>
                  <a:pt x="4569550" y="3885504"/>
                  <a:pt x="4579350" y="3866481"/>
                </a:cubicBezTo>
                <a:cubicBezTo>
                  <a:pt x="4574738" y="3852646"/>
                  <a:pt x="4574738" y="3880315"/>
                  <a:pt x="4564939" y="3871092"/>
                </a:cubicBezTo>
                <a:cubicBezTo>
                  <a:pt x="4569550" y="3861869"/>
                  <a:pt x="4564939" y="3857257"/>
                  <a:pt x="4564939" y="3852646"/>
                </a:cubicBezTo>
                <a:cubicBezTo>
                  <a:pt x="4555715" y="3866481"/>
                  <a:pt x="4508446" y="3917785"/>
                  <a:pt x="4480200" y="3908562"/>
                </a:cubicBezTo>
                <a:cubicBezTo>
                  <a:pt x="4480200" y="3903950"/>
                  <a:pt x="4489423" y="3894727"/>
                  <a:pt x="4484812" y="3894727"/>
                </a:cubicBezTo>
                <a:cubicBezTo>
                  <a:pt x="4470400" y="3899339"/>
                  <a:pt x="4470400" y="3917785"/>
                  <a:pt x="4456565" y="3927585"/>
                </a:cubicBezTo>
                <a:cubicBezTo>
                  <a:pt x="4442154" y="3927585"/>
                  <a:pt x="4437542" y="3922973"/>
                  <a:pt x="4432931" y="3913750"/>
                </a:cubicBezTo>
                <a:cubicBezTo>
                  <a:pt x="4418519" y="3918361"/>
                  <a:pt x="4423708" y="3946608"/>
                  <a:pt x="4395461" y="3946608"/>
                </a:cubicBezTo>
                <a:cubicBezTo>
                  <a:pt x="4419096" y="3937384"/>
                  <a:pt x="4400072" y="3909138"/>
                  <a:pt x="4395461" y="3890692"/>
                </a:cubicBezTo>
                <a:cubicBezTo>
                  <a:pt x="4381050" y="3899915"/>
                  <a:pt x="4376438" y="3918938"/>
                  <a:pt x="4352804" y="3918938"/>
                </a:cubicBezTo>
                <a:cubicBezTo>
                  <a:pt x="4348192" y="3909715"/>
                  <a:pt x="4348192" y="3900491"/>
                  <a:pt x="4348192" y="3886080"/>
                </a:cubicBezTo>
                <a:cubicBezTo>
                  <a:pt x="4324557" y="3886080"/>
                  <a:pt x="4324557" y="3909138"/>
                  <a:pt x="4319946" y="3928161"/>
                </a:cubicBezTo>
                <a:cubicBezTo>
                  <a:pt x="4310722" y="3928161"/>
                  <a:pt x="4305535" y="3923549"/>
                  <a:pt x="4300923" y="3923549"/>
                </a:cubicBezTo>
                <a:cubicBezTo>
                  <a:pt x="4291700" y="3923549"/>
                  <a:pt x="4296311" y="3937384"/>
                  <a:pt x="4286511" y="3932773"/>
                </a:cubicBezTo>
                <a:cubicBezTo>
                  <a:pt x="4291123" y="3941996"/>
                  <a:pt x="4305535" y="3928161"/>
                  <a:pt x="4319369" y="3937384"/>
                </a:cubicBezTo>
                <a:cubicBezTo>
                  <a:pt x="4314758" y="3951219"/>
                  <a:pt x="4310146" y="3965631"/>
                  <a:pt x="4291123" y="3965631"/>
                </a:cubicBezTo>
                <a:cubicBezTo>
                  <a:pt x="4300346" y="3984077"/>
                  <a:pt x="4300346" y="3988689"/>
                  <a:pt x="4286511" y="3998488"/>
                </a:cubicBezTo>
                <a:cubicBezTo>
                  <a:pt x="4272100" y="3998488"/>
                  <a:pt x="4281899" y="3975430"/>
                  <a:pt x="4277288" y="3961019"/>
                </a:cubicBezTo>
                <a:cubicBezTo>
                  <a:pt x="4272676" y="3961019"/>
                  <a:pt x="4268065" y="3965631"/>
                  <a:pt x="4268065" y="3970242"/>
                </a:cubicBezTo>
                <a:cubicBezTo>
                  <a:pt x="4258841" y="3951796"/>
                  <a:pt x="4282476" y="3947184"/>
                  <a:pt x="4272676" y="3923549"/>
                </a:cubicBezTo>
                <a:cubicBezTo>
                  <a:pt x="4296311" y="3914326"/>
                  <a:pt x="4300923" y="3890692"/>
                  <a:pt x="4324557" y="3881468"/>
                </a:cubicBezTo>
                <a:cubicBezTo>
                  <a:pt x="4333780" y="3886080"/>
                  <a:pt x="4315334" y="3890692"/>
                  <a:pt x="4319946" y="3895303"/>
                </a:cubicBezTo>
                <a:cubicBezTo>
                  <a:pt x="4324557" y="3899915"/>
                  <a:pt x="4343580" y="3876857"/>
                  <a:pt x="4348192" y="3862445"/>
                </a:cubicBezTo>
                <a:cubicBezTo>
                  <a:pt x="4348192" y="3857834"/>
                  <a:pt x="4338968" y="3862445"/>
                  <a:pt x="4333780" y="3862445"/>
                </a:cubicBezTo>
                <a:cubicBezTo>
                  <a:pt x="4366639" y="3829587"/>
                  <a:pt x="4404684" y="3806529"/>
                  <a:pt x="4446766" y="3792695"/>
                </a:cubicBezTo>
                <a:cubicBezTo>
                  <a:pt x="4442154" y="3806529"/>
                  <a:pt x="4461177" y="3797306"/>
                  <a:pt x="4455989" y="3811141"/>
                </a:cubicBezTo>
                <a:cubicBezTo>
                  <a:pt x="4470400" y="3806529"/>
                  <a:pt x="4455989" y="3782895"/>
                  <a:pt x="4475011" y="3773671"/>
                </a:cubicBezTo>
                <a:cubicBezTo>
                  <a:pt x="4526892" y="3796730"/>
                  <a:pt x="4460600" y="3838811"/>
                  <a:pt x="4442154" y="3862445"/>
                </a:cubicBezTo>
                <a:cubicBezTo>
                  <a:pt x="4461177" y="3871669"/>
                  <a:pt x="4465788" y="3876280"/>
                  <a:pt x="4465788" y="3899915"/>
                </a:cubicBezTo>
                <a:cubicBezTo>
                  <a:pt x="4475011" y="3890692"/>
                  <a:pt x="4470400" y="3886080"/>
                  <a:pt x="4470400" y="3867057"/>
                </a:cubicBezTo>
                <a:cubicBezTo>
                  <a:pt x="4494035" y="3857834"/>
                  <a:pt x="4498647" y="3824976"/>
                  <a:pt x="4522281" y="3811141"/>
                </a:cubicBezTo>
                <a:cubicBezTo>
                  <a:pt x="4513058" y="3806529"/>
                  <a:pt x="4503258" y="3797306"/>
                  <a:pt x="4503258" y="3782895"/>
                </a:cubicBezTo>
                <a:cubicBezTo>
                  <a:pt x="4526892" y="3782895"/>
                  <a:pt x="4569550" y="3778283"/>
                  <a:pt x="4559751" y="3740814"/>
                </a:cubicBezTo>
                <a:cubicBezTo>
                  <a:pt x="4568974" y="3736202"/>
                  <a:pt x="4578773" y="3736202"/>
                  <a:pt x="4583385" y="3726979"/>
                </a:cubicBezTo>
                <a:cubicBezTo>
                  <a:pt x="4592608" y="3731590"/>
                  <a:pt x="4574162" y="3736202"/>
                  <a:pt x="4578773" y="3740814"/>
                </a:cubicBezTo>
                <a:cubicBezTo>
                  <a:pt x="4587997" y="3736202"/>
                  <a:pt x="4597796" y="3750037"/>
                  <a:pt x="4593185" y="3731590"/>
                </a:cubicBezTo>
                <a:cubicBezTo>
                  <a:pt x="4607596" y="3740814"/>
                  <a:pt x="4612208" y="3726979"/>
                  <a:pt x="4626043" y="3726979"/>
                </a:cubicBezTo>
                <a:cubicBezTo>
                  <a:pt x="4630654" y="3736202"/>
                  <a:pt x="4611631" y="3755225"/>
                  <a:pt x="4607020" y="3769060"/>
                </a:cubicBezTo>
                <a:cubicBezTo>
                  <a:pt x="4602408" y="3769060"/>
                  <a:pt x="4602408" y="3759837"/>
                  <a:pt x="4597796" y="3759837"/>
                </a:cubicBezTo>
                <a:cubicBezTo>
                  <a:pt x="4602408" y="3773671"/>
                  <a:pt x="4569550" y="3806529"/>
                  <a:pt x="4597796" y="3811141"/>
                </a:cubicBezTo>
                <a:cubicBezTo>
                  <a:pt x="4597796" y="3824976"/>
                  <a:pt x="4593185" y="3829587"/>
                  <a:pt x="4588573" y="3843999"/>
                </a:cubicBezTo>
                <a:cubicBezTo>
                  <a:pt x="4593185" y="3848610"/>
                  <a:pt x="4612208" y="3839387"/>
                  <a:pt x="4621431" y="3839387"/>
                </a:cubicBezTo>
                <a:cubicBezTo>
                  <a:pt x="4616820" y="3825552"/>
                  <a:pt x="4616820" y="3820941"/>
                  <a:pt x="4602408" y="3825552"/>
                </a:cubicBezTo>
                <a:cubicBezTo>
                  <a:pt x="4602408" y="3811718"/>
                  <a:pt x="4611631" y="3802494"/>
                  <a:pt x="4607020" y="3788083"/>
                </a:cubicBezTo>
                <a:cubicBezTo>
                  <a:pt x="4621431" y="3783471"/>
                  <a:pt x="4621431" y="3788083"/>
                  <a:pt x="4635266" y="3792695"/>
                </a:cubicBezTo>
                <a:cubicBezTo>
                  <a:pt x="4649677" y="3788083"/>
                  <a:pt x="4658900" y="3746002"/>
                  <a:pt x="4682535" y="3769636"/>
                </a:cubicBezTo>
                <a:cubicBezTo>
                  <a:pt x="4706170" y="3751190"/>
                  <a:pt x="4701558" y="3709109"/>
                  <a:pt x="4739028" y="3699885"/>
                </a:cubicBezTo>
                <a:cubicBezTo>
                  <a:pt x="4734416" y="3690662"/>
                  <a:pt x="4729805" y="3681439"/>
                  <a:pt x="4734416" y="3667027"/>
                </a:cubicBezTo>
                <a:cubicBezTo>
                  <a:pt x="4743640" y="3662416"/>
                  <a:pt x="4748827" y="3653193"/>
                  <a:pt x="4762662" y="3657804"/>
                </a:cubicBezTo>
                <a:cubicBezTo>
                  <a:pt x="4762662" y="3671639"/>
                  <a:pt x="4762662" y="3671639"/>
                  <a:pt x="4762662" y="3671639"/>
                </a:cubicBezTo>
                <a:cubicBezTo>
                  <a:pt x="4781685" y="3667027"/>
                  <a:pt x="4786297" y="3648581"/>
                  <a:pt x="4790908" y="3629558"/>
                </a:cubicBezTo>
                <a:cubicBezTo>
                  <a:pt x="4819155" y="3638781"/>
                  <a:pt x="4814543" y="3606500"/>
                  <a:pt x="4833566" y="3596700"/>
                </a:cubicBezTo>
                <a:cubicBezTo>
                  <a:pt x="4838177" y="3601312"/>
                  <a:pt x="4847978" y="3601312"/>
                  <a:pt x="4857201" y="3601312"/>
                </a:cubicBezTo>
                <a:cubicBezTo>
                  <a:pt x="4857201" y="3619758"/>
                  <a:pt x="4852589" y="3615147"/>
                  <a:pt x="4857201" y="3634170"/>
                </a:cubicBezTo>
                <a:cubicBezTo>
                  <a:pt x="4847978" y="3638781"/>
                  <a:pt x="4847978" y="3629558"/>
                  <a:pt x="4838177" y="3629558"/>
                </a:cubicBezTo>
                <a:cubicBezTo>
                  <a:pt x="4866424" y="3667027"/>
                  <a:pt x="4833566" y="3704497"/>
                  <a:pt x="4795520" y="3713720"/>
                </a:cubicBezTo>
                <a:cubicBezTo>
                  <a:pt x="4800132" y="3718332"/>
                  <a:pt x="4809932" y="3722943"/>
                  <a:pt x="4804744" y="3736779"/>
                </a:cubicBezTo>
                <a:cubicBezTo>
                  <a:pt x="4823766" y="3736779"/>
                  <a:pt x="4823766" y="3736779"/>
                  <a:pt x="4823766" y="3736779"/>
                </a:cubicBezTo>
                <a:cubicBezTo>
                  <a:pt x="4838177" y="3732167"/>
                  <a:pt x="4814543" y="3727555"/>
                  <a:pt x="4819155" y="3718332"/>
                </a:cubicBezTo>
                <a:cubicBezTo>
                  <a:pt x="4833566" y="3709109"/>
                  <a:pt x="4852012" y="3713720"/>
                  <a:pt x="4866424" y="3704497"/>
                </a:cubicBezTo>
                <a:cubicBezTo>
                  <a:pt x="4866424" y="3695274"/>
                  <a:pt x="4857201" y="3686051"/>
                  <a:pt x="4875647" y="3686051"/>
                </a:cubicBezTo>
                <a:cubicBezTo>
                  <a:pt x="4861236" y="3676827"/>
                  <a:pt x="4866424" y="3653193"/>
                  <a:pt x="4861236" y="3634746"/>
                </a:cubicBezTo>
                <a:cubicBezTo>
                  <a:pt x="4903893" y="3601888"/>
                  <a:pt x="4950586" y="3569607"/>
                  <a:pt x="4997856" y="3545972"/>
                </a:cubicBezTo>
                <a:cubicBezTo>
                  <a:pt x="4997856" y="3555196"/>
                  <a:pt x="5007079" y="3555196"/>
                  <a:pt x="5002467" y="3564419"/>
                </a:cubicBezTo>
                <a:cubicBezTo>
                  <a:pt x="4978832" y="3569030"/>
                  <a:pt x="4974221" y="3601888"/>
                  <a:pt x="4955198" y="3615723"/>
                </a:cubicBezTo>
                <a:cubicBezTo>
                  <a:pt x="4964421" y="3634170"/>
                  <a:pt x="4997856" y="3597277"/>
                  <a:pt x="5011691" y="3611112"/>
                </a:cubicBezTo>
                <a:cubicBezTo>
                  <a:pt x="5011691" y="3615723"/>
                  <a:pt x="5007079" y="3615723"/>
                  <a:pt x="5011691" y="3620335"/>
                </a:cubicBezTo>
                <a:cubicBezTo>
                  <a:pt x="4970186" y="3635322"/>
                  <a:pt x="4965574" y="3705650"/>
                  <a:pt x="4908505" y="3677404"/>
                </a:cubicBezTo>
                <a:lnTo>
                  <a:pt x="4908505" y="3677404"/>
                </a:lnTo>
                <a:close/>
                <a:moveTo>
                  <a:pt x="4380474" y="3990418"/>
                </a:moveTo>
                <a:cubicBezTo>
                  <a:pt x="4385085" y="4008865"/>
                  <a:pt x="4375862" y="4013476"/>
                  <a:pt x="4356838" y="4013476"/>
                </a:cubicBezTo>
                <a:cubicBezTo>
                  <a:pt x="4342427" y="3995030"/>
                  <a:pt x="4352227" y="3976007"/>
                  <a:pt x="4375862" y="3971395"/>
                </a:cubicBezTo>
                <a:cubicBezTo>
                  <a:pt x="4385661" y="3985807"/>
                  <a:pt x="4356838" y="3995030"/>
                  <a:pt x="4380474" y="3990418"/>
                </a:cubicBezTo>
                <a:lnTo>
                  <a:pt x="4380474" y="3990418"/>
                </a:lnTo>
                <a:close/>
                <a:moveTo>
                  <a:pt x="4937328" y="3472186"/>
                </a:moveTo>
                <a:cubicBezTo>
                  <a:pt x="4922917" y="3500432"/>
                  <a:pt x="4876224" y="3481410"/>
                  <a:pt x="4894670" y="3439328"/>
                </a:cubicBezTo>
                <a:cubicBezTo>
                  <a:pt x="4899282" y="3434717"/>
                  <a:pt x="4913693" y="3448552"/>
                  <a:pt x="4918305" y="3434717"/>
                </a:cubicBezTo>
                <a:cubicBezTo>
                  <a:pt x="4927528" y="3434717"/>
                  <a:pt x="4918305" y="3448552"/>
                  <a:pt x="4913693" y="3448552"/>
                </a:cubicBezTo>
                <a:cubicBezTo>
                  <a:pt x="4927528" y="3443940"/>
                  <a:pt x="4922917" y="3462963"/>
                  <a:pt x="4937328" y="3472186"/>
                </a:cubicBezTo>
                <a:lnTo>
                  <a:pt x="4937328" y="3472186"/>
                </a:lnTo>
                <a:close/>
                <a:moveTo>
                  <a:pt x="4894670" y="3551737"/>
                </a:moveTo>
                <a:cubicBezTo>
                  <a:pt x="4894670" y="3547125"/>
                  <a:pt x="4909082" y="3523491"/>
                  <a:pt x="4927528" y="3528678"/>
                </a:cubicBezTo>
                <a:cubicBezTo>
                  <a:pt x="4927528" y="3542513"/>
                  <a:pt x="4918305" y="3556925"/>
                  <a:pt x="4894670" y="3556925"/>
                </a:cubicBezTo>
                <a:cubicBezTo>
                  <a:pt x="4890058" y="3556925"/>
                  <a:pt x="4894670" y="3552313"/>
                  <a:pt x="4899282" y="3556925"/>
                </a:cubicBezTo>
                <a:cubicBezTo>
                  <a:pt x="4903893" y="3546549"/>
                  <a:pt x="4894670" y="3546549"/>
                  <a:pt x="4894670" y="3551737"/>
                </a:cubicBezTo>
                <a:lnTo>
                  <a:pt x="4894670" y="3551737"/>
                </a:lnTo>
                <a:close/>
                <a:moveTo>
                  <a:pt x="4903893" y="3318273"/>
                </a:moveTo>
                <a:cubicBezTo>
                  <a:pt x="4889482" y="3318273"/>
                  <a:pt x="4889482" y="3309050"/>
                  <a:pt x="4875647" y="3313661"/>
                </a:cubicBezTo>
                <a:cubicBezTo>
                  <a:pt x="4890058" y="3295215"/>
                  <a:pt x="4918305" y="3285415"/>
                  <a:pt x="4927528" y="3253134"/>
                </a:cubicBezTo>
                <a:cubicBezTo>
                  <a:pt x="4941939" y="3253134"/>
                  <a:pt x="4932140" y="3276192"/>
                  <a:pt x="4951163" y="3266969"/>
                </a:cubicBezTo>
                <a:cubicBezTo>
                  <a:pt x="4946551" y="3294638"/>
                  <a:pt x="4913693" y="3294638"/>
                  <a:pt x="4903893" y="3318273"/>
                </a:cubicBezTo>
                <a:lnTo>
                  <a:pt x="4903893" y="3318273"/>
                </a:lnTo>
                <a:close/>
                <a:moveTo>
                  <a:pt x="4913693" y="3327496"/>
                </a:moveTo>
                <a:cubicBezTo>
                  <a:pt x="4909082" y="3345943"/>
                  <a:pt x="4913693" y="3341331"/>
                  <a:pt x="4909082" y="3355742"/>
                </a:cubicBezTo>
                <a:cubicBezTo>
                  <a:pt x="4890058" y="3351131"/>
                  <a:pt x="4885447" y="3374189"/>
                  <a:pt x="4871612" y="3364966"/>
                </a:cubicBezTo>
                <a:cubicBezTo>
                  <a:pt x="4885447" y="3350554"/>
                  <a:pt x="4885447" y="3327496"/>
                  <a:pt x="4913693" y="3327496"/>
                </a:cubicBezTo>
                <a:lnTo>
                  <a:pt x="4913693" y="3327496"/>
                </a:lnTo>
                <a:close/>
                <a:moveTo>
                  <a:pt x="4955774" y="3514267"/>
                </a:moveTo>
                <a:cubicBezTo>
                  <a:pt x="4951163" y="3500432"/>
                  <a:pt x="4964997" y="3500432"/>
                  <a:pt x="4970186" y="3491209"/>
                </a:cubicBezTo>
                <a:cubicBezTo>
                  <a:pt x="4989209" y="3505044"/>
                  <a:pt x="5007655" y="3458351"/>
                  <a:pt x="5045701" y="3468151"/>
                </a:cubicBezTo>
                <a:cubicBezTo>
                  <a:pt x="5017455" y="3495244"/>
                  <a:pt x="4993820" y="3509656"/>
                  <a:pt x="4955774" y="3514267"/>
                </a:cubicBezTo>
                <a:lnTo>
                  <a:pt x="4955774" y="3514267"/>
                </a:lnTo>
                <a:close/>
                <a:moveTo>
                  <a:pt x="5022066" y="3537325"/>
                </a:moveTo>
                <a:cubicBezTo>
                  <a:pt x="5022066" y="3541937"/>
                  <a:pt x="5017455" y="3546549"/>
                  <a:pt x="5017455" y="3555772"/>
                </a:cubicBezTo>
                <a:cubicBezTo>
                  <a:pt x="5003044" y="3555772"/>
                  <a:pt x="5003044" y="3537325"/>
                  <a:pt x="5008231" y="3532714"/>
                </a:cubicBezTo>
                <a:cubicBezTo>
                  <a:pt x="5017455" y="3532714"/>
                  <a:pt x="5017455" y="3537325"/>
                  <a:pt x="5022066" y="3537325"/>
                </a:cubicBezTo>
                <a:lnTo>
                  <a:pt x="5022066" y="3537325"/>
                </a:lnTo>
                <a:close/>
                <a:moveTo>
                  <a:pt x="5026678" y="3845728"/>
                </a:moveTo>
                <a:cubicBezTo>
                  <a:pt x="5022066" y="3841117"/>
                  <a:pt x="5017455" y="3841117"/>
                  <a:pt x="5012267" y="3841117"/>
                </a:cubicBezTo>
                <a:cubicBezTo>
                  <a:pt x="5016878" y="3831893"/>
                  <a:pt x="5021490" y="3827282"/>
                  <a:pt x="5031289" y="3827282"/>
                </a:cubicBezTo>
                <a:cubicBezTo>
                  <a:pt x="5031289" y="3835929"/>
                  <a:pt x="5026678" y="3841117"/>
                  <a:pt x="5026678" y="3845728"/>
                </a:cubicBezTo>
                <a:lnTo>
                  <a:pt x="5026678" y="3845728"/>
                </a:lnTo>
                <a:close/>
                <a:moveTo>
                  <a:pt x="5017455" y="3593241"/>
                </a:moveTo>
                <a:cubicBezTo>
                  <a:pt x="5017455" y="3574795"/>
                  <a:pt x="5017455" y="3574795"/>
                  <a:pt x="5017455" y="3574795"/>
                </a:cubicBezTo>
                <a:cubicBezTo>
                  <a:pt x="5026678" y="3574795"/>
                  <a:pt x="5036478" y="3579407"/>
                  <a:pt x="5036478" y="3588630"/>
                </a:cubicBezTo>
                <a:cubicBezTo>
                  <a:pt x="5031289" y="3593241"/>
                  <a:pt x="5026678" y="3593241"/>
                  <a:pt x="5017455" y="3593241"/>
                </a:cubicBezTo>
                <a:lnTo>
                  <a:pt x="5017455" y="3593241"/>
                </a:lnTo>
                <a:close/>
                <a:moveTo>
                  <a:pt x="5238813" y="3799035"/>
                </a:moveTo>
                <a:cubicBezTo>
                  <a:pt x="5238813" y="3812870"/>
                  <a:pt x="5219790" y="3808259"/>
                  <a:pt x="5219790" y="3827282"/>
                </a:cubicBezTo>
                <a:cubicBezTo>
                  <a:pt x="5210567" y="3827282"/>
                  <a:pt x="5210567" y="3813447"/>
                  <a:pt x="5196156" y="3818058"/>
                </a:cubicBezTo>
                <a:cubicBezTo>
                  <a:pt x="5210567" y="3812870"/>
                  <a:pt x="5215178" y="3799035"/>
                  <a:pt x="5238813" y="3799035"/>
                </a:cubicBezTo>
                <a:lnTo>
                  <a:pt x="5238813" y="3799035"/>
                </a:lnTo>
                <a:close/>
                <a:moveTo>
                  <a:pt x="5281471" y="3639934"/>
                </a:moveTo>
                <a:cubicBezTo>
                  <a:pt x="5281471" y="3626099"/>
                  <a:pt x="5295882" y="3626099"/>
                  <a:pt x="5305105" y="3626099"/>
                </a:cubicBezTo>
                <a:cubicBezTo>
                  <a:pt x="5305105" y="3635322"/>
                  <a:pt x="5295306" y="3639934"/>
                  <a:pt x="5281471" y="3639934"/>
                </a:cubicBezTo>
                <a:lnTo>
                  <a:pt x="5281471" y="3639934"/>
                </a:lnTo>
                <a:close/>
                <a:moveTo>
                  <a:pt x="5305105" y="3518879"/>
                </a:moveTo>
                <a:cubicBezTo>
                  <a:pt x="5300494" y="3532714"/>
                  <a:pt x="5305105" y="3547125"/>
                  <a:pt x="5286083" y="3547125"/>
                </a:cubicBezTo>
                <a:cubicBezTo>
                  <a:pt x="5276282" y="3532714"/>
                  <a:pt x="5290694" y="3518879"/>
                  <a:pt x="5305105" y="3518879"/>
                </a:cubicBezTo>
                <a:lnTo>
                  <a:pt x="5305105" y="3518879"/>
                </a:lnTo>
                <a:close/>
                <a:moveTo>
                  <a:pt x="5290694" y="3574795"/>
                </a:moveTo>
                <a:cubicBezTo>
                  <a:pt x="5295306" y="3565572"/>
                  <a:pt x="5281471" y="3565572"/>
                  <a:pt x="5286083" y="3556349"/>
                </a:cubicBezTo>
                <a:cubicBezTo>
                  <a:pt x="5309717" y="3556349"/>
                  <a:pt x="5333351" y="3528102"/>
                  <a:pt x="5333351" y="3565572"/>
                </a:cubicBezTo>
                <a:cubicBezTo>
                  <a:pt x="5318940" y="3565572"/>
                  <a:pt x="5314329" y="3570183"/>
                  <a:pt x="5290694" y="3574795"/>
                </a:cubicBezTo>
                <a:lnTo>
                  <a:pt x="5290694" y="3574795"/>
                </a:lnTo>
                <a:close/>
                <a:moveTo>
                  <a:pt x="5351798" y="3737931"/>
                </a:moveTo>
                <a:cubicBezTo>
                  <a:pt x="5351798" y="3747155"/>
                  <a:pt x="5347186" y="3751766"/>
                  <a:pt x="5337387" y="3747155"/>
                </a:cubicBezTo>
                <a:cubicBezTo>
                  <a:pt x="5337387" y="3751766"/>
                  <a:pt x="5341998" y="3756378"/>
                  <a:pt x="5341998" y="3760990"/>
                </a:cubicBezTo>
                <a:cubicBezTo>
                  <a:pt x="5327587" y="3760990"/>
                  <a:pt x="5327587" y="3760990"/>
                  <a:pt x="5327587" y="3760990"/>
                </a:cubicBezTo>
                <a:cubicBezTo>
                  <a:pt x="5327587" y="3756378"/>
                  <a:pt x="5327587" y="3747155"/>
                  <a:pt x="5322976" y="3747155"/>
                </a:cubicBezTo>
                <a:cubicBezTo>
                  <a:pt x="5322976" y="3742543"/>
                  <a:pt x="5327587" y="3747155"/>
                  <a:pt x="5327587" y="3747155"/>
                </a:cubicBezTo>
                <a:cubicBezTo>
                  <a:pt x="5332199" y="3747155"/>
                  <a:pt x="5332199" y="3742543"/>
                  <a:pt x="5332199" y="3737931"/>
                </a:cubicBezTo>
                <a:lnTo>
                  <a:pt x="5351798" y="3737931"/>
                </a:lnTo>
                <a:lnTo>
                  <a:pt x="5351798" y="3737931"/>
                </a:lnTo>
                <a:lnTo>
                  <a:pt x="5351798" y="3737931"/>
                </a:lnTo>
                <a:close/>
                <a:moveTo>
                  <a:pt x="5318940" y="3467574"/>
                </a:moveTo>
                <a:cubicBezTo>
                  <a:pt x="5333351" y="3462963"/>
                  <a:pt x="5333351" y="3486021"/>
                  <a:pt x="5333351" y="3467574"/>
                </a:cubicBezTo>
                <a:cubicBezTo>
                  <a:pt x="5337963" y="3467574"/>
                  <a:pt x="5337963" y="3476798"/>
                  <a:pt x="5337963" y="3481410"/>
                </a:cubicBezTo>
                <a:cubicBezTo>
                  <a:pt x="5333351" y="3481410"/>
                  <a:pt x="5328740" y="3481410"/>
                  <a:pt x="5328740" y="3486021"/>
                </a:cubicBezTo>
                <a:cubicBezTo>
                  <a:pt x="5324128" y="3486021"/>
                  <a:pt x="5324128" y="3481410"/>
                  <a:pt x="5324128" y="3476798"/>
                </a:cubicBezTo>
                <a:cubicBezTo>
                  <a:pt x="5319516" y="3476798"/>
                  <a:pt x="5319516" y="3476798"/>
                  <a:pt x="5319516" y="3481410"/>
                </a:cubicBezTo>
                <a:cubicBezTo>
                  <a:pt x="5314905" y="3481410"/>
                  <a:pt x="5314905" y="3476798"/>
                  <a:pt x="5314905" y="3472186"/>
                </a:cubicBezTo>
                <a:cubicBezTo>
                  <a:pt x="5318940" y="3472186"/>
                  <a:pt x="5318940" y="3472186"/>
                  <a:pt x="5318940" y="3467574"/>
                </a:cubicBezTo>
                <a:lnTo>
                  <a:pt x="5318940" y="3467574"/>
                </a:lnTo>
                <a:close/>
                <a:moveTo>
                  <a:pt x="5309717" y="3495244"/>
                </a:moveTo>
                <a:cubicBezTo>
                  <a:pt x="5305105" y="3509079"/>
                  <a:pt x="5290694" y="3518302"/>
                  <a:pt x="5272247" y="3523491"/>
                </a:cubicBezTo>
                <a:cubicBezTo>
                  <a:pt x="5281471" y="3505044"/>
                  <a:pt x="5257836" y="3509656"/>
                  <a:pt x="5257836" y="3490633"/>
                </a:cubicBezTo>
                <a:cubicBezTo>
                  <a:pt x="5267059" y="3490633"/>
                  <a:pt x="5276859" y="3490633"/>
                  <a:pt x="5276859" y="3486021"/>
                </a:cubicBezTo>
                <a:cubicBezTo>
                  <a:pt x="5290694" y="3486021"/>
                  <a:pt x="5286083" y="3505044"/>
                  <a:pt x="5309717" y="3495244"/>
                </a:cubicBezTo>
                <a:lnTo>
                  <a:pt x="5309717" y="3495244"/>
                </a:lnTo>
                <a:close/>
                <a:moveTo>
                  <a:pt x="5286083" y="3378800"/>
                </a:moveTo>
                <a:cubicBezTo>
                  <a:pt x="5281471" y="3388024"/>
                  <a:pt x="5281471" y="3392635"/>
                  <a:pt x="5276859" y="3397247"/>
                </a:cubicBezTo>
                <a:cubicBezTo>
                  <a:pt x="5262448" y="3397247"/>
                  <a:pt x="5267059" y="3374189"/>
                  <a:pt x="5286083" y="3378800"/>
                </a:cubicBezTo>
                <a:lnTo>
                  <a:pt x="5286083" y="3378800"/>
                </a:lnTo>
                <a:close/>
                <a:moveTo>
                  <a:pt x="5201343" y="3196641"/>
                </a:moveTo>
                <a:cubicBezTo>
                  <a:pt x="5205955" y="3201253"/>
                  <a:pt x="5205955" y="3205864"/>
                  <a:pt x="5210567" y="3205864"/>
                </a:cubicBezTo>
                <a:cubicBezTo>
                  <a:pt x="5210567" y="3219699"/>
                  <a:pt x="5201343" y="3228922"/>
                  <a:pt x="5186932" y="3234111"/>
                </a:cubicBezTo>
                <a:cubicBezTo>
                  <a:pt x="5177709" y="3224888"/>
                  <a:pt x="5191544" y="3205864"/>
                  <a:pt x="5201343" y="3196641"/>
                </a:cubicBezTo>
                <a:lnTo>
                  <a:pt x="5201343" y="3196641"/>
                </a:lnTo>
                <a:close/>
                <a:moveTo>
                  <a:pt x="5144275" y="3476798"/>
                </a:moveTo>
                <a:cubicBezTo>
                  <a:pt x="5153498" y="3472186"/>
                  <a:pt x="5153498" y="3476798"/>
                  <a:pt x="5158686" y="3481410"/>
                </a:cubicBezTo>
                <a:cubicBezTo>
                  <a:pt x="5186932" y="3439328"/>
                  <a:pt x="5248037" y="3430105"/>
                  <a:pt x="5290694" y="3401859"/>
                </a:cubicBezTo>
                <a:cubicBezTo>
                  <a:pt x="5286083" y="3415694"/>
                  <a:pt x="5281471" y="3424917"/>
                  <a:pt x="5276282" y="3434717"/>
                </a:cubicBezTo>
                <a:cubicBezTo>
                  <a:pt x="5261871" y="3439328"/>
                  <a:pt x="5267059" y="3430105"/>
                  <a:pt x="5252648" y="3434717"/>
                </a:cubicBezTo>
                <a:cubicBezTo>
                  <a:pt x="5252648" y="3443940"/>
                  <a:pt x="5257260" y="3448552"/>
                  <a:pt x="5261871" y="3448552"/>
                </a:cubicBezTo>
                <a:cubicBezTo>
                  <a:pt x="5280894" y="3453163"/>
                  <a:pt x="5276282" y="3430105"/>
                  <a:pt x="5294729" y="3434717"/>
                </a:cubicBezTo>
                <a:cubicBezTo>
                  <a:pt x="5290117" y="3467574"/>
                  <a:pt x="5275706" y="3481410"/>
                  <a:pt x="5247460" y="3486021"/>
                </a:cubicBezTo>
                <a:cubicBezTo>
                  <a:pt x="5242848" y="3490633"/>
                  <a:pt x="5238237" y="3495244"/>
                  <a:pt x="5233048" y="3499856"/>
                </a:cubicBezTo>
                <a:cubicBezTo>
                  <a:pt x="5233048" y="3509079"/>
                  <a:pt x="5237660" y="3499856"/>
                  <a:pt x="5247460" y="3499856"/>
                </a:cubicBezTo>
                <a:cubicBezTo>
                  <a:pt x="5238237" y="3518302"/>
                  <a:pt x="5242848" y="3537325"/>
                  <a:pt x="5256684" y="3541937"/>
                </a:cubicBezTo>
                <a:cubicBezTo>
                  <a:pt x="5261295" y="3555772"/>
                  <a:pt x="5252072" y="3560383"/>
                  <a:pt x="5247460" y="3570183"/>
                </a:cubicBezTo>
                <a:cubicBezTo>
                  <a:pt x="5233048" y="3565572"/>
                  <a:pt x="5223825" y="3547125"/>
                  <a:pt x="5238237" y="3537325"/>
                </a:cubicBezTo>
                <a:cubicBezTo>
                  <a:pt x="5209990" y="3546549"/>
                  <a:pt x="5195579" y="3570183"/>
                  <a:pt x="5167333" y="3574795"/>
                </a:cubicBezTo>
                <a:cubicBezTo>
                  <a:pt x="5162721" y="3574795"/>
                  <a:pt x="5167333" y="3570183"/>
                  <a:pt x="5167333" y="3565572"/>
                </a:cubicBezTo>
                <a:cubicBezTo>
                  <a:pt x="5143698" y="3574795"/>
                  <a:pt x="5129864" y="3584018"/>
                  <a:pt x="5110840" y="3598430"/>
                </a:cubicBezTo>
                <a:cubicBezTo>
                  <a:pt x="5096429" y="3589206"/>
                  <a:pt x="5120064" y="3579983"/>
                  <a:pt x="5125252" y="3575371"/>
                </a:cubicBezTo>
                <a:cubicBezTo>
                  <a:pt x="5106228" y="3556925"/>
                  <a:pt x="5139663" y="3537902"/>
                  <a:pt x="5120640" y="3510232"/>
                </a:cubicBezTo>
                <a:cubicBezTo>
                  <a:pt x="5120640" y="3505620"/>
                  <a:pt x="5101617" y="3519455"/>
                  <a:pt x="5101617" y="3496397"/>
                </a:cubicBezTo>
                <a:cubicBezTo>
                  <a:pt x="5121217" y="3505044"/>
                  <a:pt x="5144275" y="3500432"/>
                  <a:pt x="5144275" y="3476798"/>
                </a:cubicBezTo>
                <a:lnTo>
                  <a:pt x="5144275" y="3476798"/>
                </a:lnTo>
                <a:close/>
                <a:moveTo>
                  <a:pt x="5106805" y="3458351"/>
                </a:moveTo>
                <a:cubicBezTo>
                  <a:pt x="5097582" y="3467574"/>
                  <a:pt x="5083170" y="3458351"/>
                  <a:pt x="5073947" y="3462963"/>
                </a:cubicBezTo>
                <a:cubicBezTo>
                  <a:pt x="5073947" y="3453739"/>
                  <a:pt x="5106805" y="3434717"/>
                  <a:pt x="5106805" y="3458351"/>
                </a:cubicBezTo>
                <a:lnTo>
                  <a:pt x="5106805" y="3458351"/>
                </a:lnTo>
                <a:close/>
                <a:moveTo>
                  <a:pt x="5073947" y="3733320"/>
                </a:moveTo>
                <a:cubicBezTo>
                  <a:pt x="5073947" y="3714873"/>
                  <a:pt x="5054925" y="3714873"/>
                  <a:pt x="5059536" y="3691239"/>
                </a:cubicBezTo>
                <a:cubicBezTo>
                  <a:pt x="5064148" y="3682015"/>
                  <a:pt x="5087782" y="3677404"/>
                  <a:pt x="5097005" y="3686627"/>
                </a:cubicBezTo>
                <a:cubicBezTo>
                  <a:pt x="5111417" y="3686627"/>
                  <a:pt x="5092394" y="3677404"/>
                  <a:pt x="5097005" y="3668180"/>
                </a:cubicBezTo>
                <a:cubicBezTo>
                  <a:pt x="5120640" y="3668180"/>
                  <a:pt x="5125252" y="3654346"/>
                  <a:pt x="5144275" y="3649734"/>
                </a:cubicBezTo>
                <a:cubicBezTo>
                  <a:pt x="5148886" y="3635899"/>
                  <a:pt x="5129864" y="3645122"/>
                  <a:pt x="5135051" y="3631288"/>
                </a:cubicBezTo>
                <a:cubicBezTo>
                  <a:pt x="5139663" y="3622064"/>
                  <a:pt x="5154074" y="3617452"/>
                  <a:pt x="5167909" y="3617452"/>
                </a:cubicBezTo>
                <a:cubicBezTo>
                  <a:pt x="5163298" y="3603617"/>
                  <a:pt x="5163298" y="3594394"/>
                  <a:pt x="5167909" y="3579983"/>
                </a:cubicBezTo>
                <a:cubicBezTo>
                  <a:pt x="5182321" y="3579983"/>
                  <a:pt x="5182321" y="3579983"/>
                  <a:pt x="5182321" y="3579983"/>
                </a:cubicBezTo>
                <a:cubicBezTo>
                  <a:pt x="5182321" y="3593818"/>
                  <a:pt x="5191544" y="3603041"/>
                  <a:pt x="5182321" y="3612841"/>
                </a:cubicBezTo>
                <a:cubicBezTo>
                  <a:pt x="5201343" y="3612841"/>
                  <a:pt x="5201343" y="3594394"/>
                  <a:pt x="5201343" y="3579983"/>
                </a:cubicBezTo>
                <a:cubicBezTo>
                  <a:pt x="5224979" y="3589206"/>
                  <a:pt x="5215755" y="3584595"/>
                  <a:pt x="5244001" y="3579983"/>
                </a:cubicBezTo>
                <a:cubicBezTo>
                  <a:pt x="5244001" y="3593818"/>
                  <a:pt x="5253224" y="3603041"/>
                  <a:pt x="5248613" y="3617452"/>
                </a:cubicBezTo>
                <a:cubicBezTo>
                  <a:pt x="5201343" y="3635899"/>
                  <a:pt x="5196732" y="3687203"/>
                  <a:pt x="5149463" y="3701615"/>
                </a:cubicBezTo>
                <a:cubicBezTo>
                  <a:pt x="5140239" y="3701615"/>
                  <a:pt x="5140239" y="3692391"/>
                  <a:pt x="5130440" y="3687780"/>
                </a:cubicBezTo>
                <a:cubicBezTo>
                  <a:pt x="5111417" y="3725249"/>
                  <a:pt x="5097582" y="3771942"/>
                  <a:pt x="5045701" y="3776554"/>
                </a:cubicBezTo>
                <a:cubicBezTo>
                  <a:pt x="5050313" y="3756954"/>
                  <a:pt x="5073947" y="3756954"/>
                  <a:pt x="5073947" y="3733320"/>
                </a:cubicBezTo>
                <a:lnTo>
                  <a:pt x="5073947" y="3733320"/>
                </a:lnTo>
                <a:close/>
                <a:moveTo>
                  <a:pt x="5026678" y="3290027"/>
                </a:moveTo>
                <a:cubicBezTo>
                  <a:pt x="5041090" y="3299250"/>
                  <a:pt x="5026678" y="3313085"/>
                  <a:pt x="5041090" y="3322885"/>
                </a:cubicBezTo>
                <a:cubicBezTo>
                  <a:pt x="5031866" y="3341331"/>
                  <a:pt x="5012843" y="3345943"/>
                  <a:pt x="4993820" y="3345943"/>
                </a:cubicBezTo>
                <a:cubicBezTo>
                  <a:pt x="4998432" y="3327496"/>
                  <a:pt x="4984597" y="3327496"/>
                  <a:pt x="4974797" y="3322885"/>
                </a:cubicBezTo>
                <a:cubicBezTo>
                  <a:pt x="4979409" y="3303861"/>
                  <a:pt x="4998432" y="3290027"/>
                  <a:pt x="5026678" y="3290027"/>
                </a:cubicBezTo>
                <a:lnTo>
                  <a:pt x="5026678" y="3290027"/>
                </a:lnTo>
                <a:close/>
                <a:moveTo>
                  <a:pt x="4970186" y="3401859"/>
                </a:moveTo>
                <a:cubicBezTo>
                  <a:pt x="4970186" y="3406471"/>
                  <a:pt x="4979409" y="3420305"/>
                  <a:pt x="4970186" y="3420305"/>
                </a:cubicBezTo>
                <a:cubicBezTo>
                  <a:pt x="4970186" y="3429529"/>
                  <a:pt x="4979409" y="3415694"/>
                  <a:pt x="4993820" y="3420305"/>
                </a:cubicBezTo>
                <a:cubicBezTo>
                  <a:pt x="4993820" y="3406471"/>
                  <a:pt x="4984597" y="3406471"/>
                  <a:pt x="4984597" y="3392059"/>
                </a:cubicBezTo>
                <a:cubicBezTo>
                  <a:pt x="4993820" y="3382836"/>
                  <a:pt x="5012843" y="3378224"/>
                  <a:pt x="5012843" y="3354590"/>
                </a:cubicBezTo>
                <a:cubicBezTo>
                  <a:pt x="5031866" y="3354590"/>
                  <a:pt x="5031866" y="3349978"/>
                  <a:pt x="5045701" y="3354590"/>
                </a:cubicBezTo>
                <a:cubicBezTo>
                  <a:pt x="5045701" y="3377648"/>
                  <a:pt x="5036478" y="3377648"/>
                  <a:pt x="5036478" y="3392059"/>
                </a:cubicBezTo>
                <a:cubicBezTo>
                  <a:pt x="5027255" y="3392059"/>
                  <a:pt x="5022066" y="3387447"/>
                  <a:pt x="5008231" y="3387447"/>
                </a:cubicBezTo>
                <a:cubicBezTo>
                  <a:pt x="5008231" y="3401282"/>
                  <a:pt x="5012843" y="3405894"/>
                  <a:pt x="5022643" y="3405894"/>
                </a:cubicBezTo>
                <a:cubicBezTo>
                  <a:pt x="5022643" y="3419729"/>
                  <a:pt x="5013420" y="3419729"/>
                  <a:pt x="5008231" y="3428952"/>
                </a:cubicBezTo>
                <a:cubicBezTo>
                  <a:pt x="5003620" y="3424340"/>
                  <a:pt x="5003620" y="3419729"/>
                  <a:pt x="5003620" y="3415117"/>
                </a:cubicBezTo>
                <a:cubicBezTo>
                  <a:pt x="4989209" y="3419729"/>
                  <a:pt x="4994397" y="3428952"/>
                  <a:pt x="4994397" y="3443363"/>
                </a:cubicBezTo>
                <a:cubicBezTo>
                  <a:pt x="4979986" y="3452587"/>
                  <a:pt x="4979986" y="3480833"/>
                  <a:pt x="4951739" y="3466422"/>
                </a:cubicBezTo>
                <a:cubicBezTo>
                  <a:pt x="4956350" y="3461810"/>
                  <a:pt x="4960962" y="3457198"/>
                  <a:pt x="4960962" y="3447975"/>
                </a:cubicBezTo>
                <a:cubicBezTo>
                  <a:pt x="4951739" y="3438752"/>
                  <a:pt x="4946551" y="3452587"/>
                  <a:pt x="4937328" y="3452587"/>
                </a:cubicBezTo>
                <a:cubicBezTo>
                  <a:pt x="4913693" y="3430105"/>
                  <a:pt x="4946551" y="3407047"/>
                  <a:pt x="4970186" y="3401859"/>
                </a:cubicBezTo>
                <a:lnTo>
                  <a:pt x="4970186" y="3401859"/>
                </a:lnTo>
                <a:close/>
                <a:moveTo>
                  <a:pt x="4951163" y="3252557"/>
                </a:moveTo>
                <a:cubicBezTo>
                  <a:pt x="4936752" y="3257169"/>
                  <a:pt x="4936752" y="3247946"/>
                  <a:pt x="4922917" y="3252557"/>
                </a:cubicBezTo>
                <a:cubicBezTo>
                  <a:pt x="4918305" y="3234111"/>
                  <a:pt x="4937328" y="3238722"/>
                  <a:pt x="4937328" y="3224311"/>
                </a:cubicBezTo>
                <a:cubicBezTo>
                  <a:pt x="4899858" y="3242757"/>
                  <a:pt x="4904470" y="3299250"/>
                  <a:pt x="4861813" y="3308473"/>
                </a:cubicBezTo>
                <a:cubicBezTo>
                  <a:pt x="4847401" y="3299250"/>
                  <a:pt x="4871036" y="3285415"/>
                  <a:pt x="4857201" y="3280227"/>
                </a:cubicBezTo>
                <a:cubicBezTo>
                  <a:pt x="4819731" y="3280227"/>
                  <a:pt x="4828954" y="3331532"/>
                  <a:pt x="4790908" y="3331532"/>
                </a:cubicBezTo>
                <a:cubicBezTo>
                  <a:pt x="4786297" y="3313085"/>
                  <a:pt x="4809932" y="3303285"/>
                  <a:pt x="4786297" y="3313085"/>
                </a:cubicBezTo>
                <a:cubicBezTo>
                  <a:pt x="4781685" y="3284839"/>
                  <a:pt x="4800708" y="3290027"/>
                  <a:pt x="4809932" y="3280227"/>
                </a:cubicBezTo>
                <a:cubicBezTo>
                  <a:pt x="4805320" y="3266392"/>
                  <a:pt x="4800708" y="3284839"/>
                  <a:pt x="4790908" y="3280227"/>
                </a:cubicBezTo>
                <a:cubicBezTo>
                  <a:pt x="4795520" y="3257169"/>
                  <a:pt x="4828378" y="3251981"/>
                  <a:pt x="4805320" y="3219699"/>
                </a:cubicBezTo>
                <a:cubicBezTo>
                  <a:pt x="4814543" y="3219699"/>
                  <a:pt x="4824343" y="3219699"/>
                  <a:pt x="4824343" y="3215088"/>
                </a:cubicBezTo>
                <a:cubicBezTo>
                  <a:pt x="4838754" y="3219699"/>
                  <a:pt x="4824343" y="3228922"/>
                  <a:pt x="4824343" y="3238146"/>
                </a:cubicBezTo>
                <a:cubicBezTo>
                  <a:pt x="4838754" y="3247369"/>
                  <a:pt x="4838754" y="3233534"/>
                  <a:pt x="4857201" y="3233534"/>
                </a:cubicBezTo>
                <a:cubicBezTo>
                  <a:pt x="4894670" y="3256593"/>
                  <a:pt x="4918305" y="3200676"/>
                  <a:pt x="4956350" y="3196065"/>
                </a:cubicBezTo>
                <a:cubicBezTo>
                  <a:pt x="4941939" y="3220276"/>
                  <a:pt x="4965574" y="3229499"/>
                  <a:pt x="4951163" y="3252557"/>
                </a:cubicBezTo>
                <a:lnTo>
                  <a:pt x="4951163" y="3252557"/>
                </a:lnTo>
                <a:close/>
                <a:moveTo>
                  <a:pt x="5031289" y="3131502"/>
                </a:moveTo>
                <a:cubicBezTo>
                  <a:pt x="5022066" y="3136114"/>
                  <a:pt x="5022066" y="3131502"/>
                  <a:pt x="5016878" y="3131502"/>
                </a:cubicBezTo>
                <a:cubicBezTo>
                  <a:pt x="5016878" y="3117667"/>
                  <a:pt x="5021490" y="3113055"/>
                  <a:pt x="5035901" y="3117667"/>
                </a:cubicBezTo>
                <a:cubicBezTo>
                  <a:pt x="5035901" y="3126890"/>
                  <a:pt x="5031289" y="3126890"/>
                  <a:pt x="5031289" y="3131502"/>
                </a:cubicBezTo>
                <a:lnTo>
                  <a:pt x="5031289" y="3131502"/>
                </a:lnTo>
                <a:close/>
                <a:moveTo>
                  <a:pt x="5031289" y="2394217"/>
                </a:moveTo>
                <a:cubicBezTo>
                  <a:pt x="5035901" y="2384994"/>
                  <a:pt x="5040513" y="2375771"/>
                  <a:pt x="5054925" y="2380382"/>
                </a:cubicBezTo>
                <a:cubicBezTo>
                  <a:pt x="5054925" y="2389606"/>
                  <a:pt x="5035901" y="2398829"/>
                  <a:pt x="5031289" y="2394217"/>
                </a:cubicBezTo>
                <a:lnTo>
                  <a:pt x="5031289" y="2394217"/>
                </a:lnTo>
                <a:close/>
                <a:moveTo>
                  <a:pt x="5186932" y="2646128"/>
                </a:moveTo>
                <a:cubicBezTo>
                  <a:pt x="5186932" y="2659963"/>
                  <a:pt x="5177709" y="2664574"/>
                  <a:pt x="5163298" y="2664574"/>
                </a:cubicBezTo>
                <a:cubicBezTo>
                  <a:pt x="5167909" y="2659963"/>
                  <a:pt x="5172521" y="2646128"/>
                  <a:pt x="5186932" y="2646128"/>
                </a:cubicBezTo>
                <a:lnTo>
                  <a:pt x="5186932" y="2646128"/>
                </a:lnTo>
                <a:close/>
                <a:moveTo>
                  <a:pt x="5177709" y="3042728"/>
                </a:moveTo>
                <a:cubicBezTo>
                  <a:pt x="5177709" y="3028893"/>
                  <a:pt x="5177709" y="3019670"/>
                  <a:pt x="5182321" y="3009870"/>
                </a:cubicBezTo>
                <a:cubicBezTo>
                  <a:pt x="5196732" y="3009870"/>
                  <a:pt x="5196732" y="3019093"/>
                  <a:pt x="5205955" y="3014482"/>
                </a:cubicBezTo>
                <a:cubicBezTo>
                  <a:pt x="5205955" y="3033505"/>
                  <a:pt x="5191544" y="3038116"/>
                  <a:pt x="5177709" y="3042728"/>
                </a:cubicBezTo>
                <a:lnTo>
                  <a:pt x="5177709" y="3042728"/>
                </a:lnTo>
                <a:close/>
                <a:moveTo>
                  <a:pt x="5139663" y="2753348"/>
                </a:moveTo>
                <a:cubicBezTo>
                  <a:pt x="5139663" y="2711267"/>
                  <a:pt x="5182321" y="2692821"/>
                  <a:pt x="5215178" y="2697432"/>
                </a:cubicBezTo>
                <a:cubicBezTo>
                  <a:pt x="5201343" y="2725102"/>
                  <a:pt x="5172521" y="2744125"/>
                  <a:pt x="5139663" y="2753348"/>
                </a:cubicBezTo>
                <a:lnTo>
                  <a:pt x="5139663" y="2753348"/>
                </a:lnTo>
                <a:close/>
                <a:moveTo>
                  <a:pt x="5305105" y="2328502"/>
                </a:moveTo>
                <a:cubicBezTo>
                  <a:pt x="5305105" y="2342337"/>
                  <a:pt x="5300494" y="2361360"/>
                  <a:pt x="5281471" y="2361360"/>
                </a:cubicBezTo>
                <a:cubicBezTo>
                  <a:pt x="5276282" y="2337725"/>
                  <a:pt x="5286083" y="2323890"/>
                  <a:pt x="5305105" y="2328502"/>
                </a:cubicBezTo>
                <a:lnTo>
                  <a:pt x="5305105" y="2328502"/>
                </a:lnTo>
                <a:close/>
                <a:moveTo>
                  <a:pt x="5314329" y="2426499"/>
                </a:moveTo>
                <a:cubicBezTo>
                  <a:pt x="5314329" y="2459357"/>
                  <a:pt x="5286083" y="2463968"/>
                  <a:pt x="5267059" y="2477803"/>
                </a:cubicBezTo>
                <a:cubicBezTo>
                  <a:pt x="5262448" y="2468580"/>
                  <a:pt x="5257836" y="2459357"/>
                  <a:pt x="5257836" y="2444945"/>
                </a:cubicBezTo>
                <a:cubicBezTo>
                  <a:pt x="5290694" y="2450133"/>
                  <a:pt x="5290694" y="2412664"/>
                  <a:pt x="5314329" y="2426499"/>
                </a:cubicBezTo>
                <a:lnTo>
                  <a:pt x="5314329" y="2426499"/>
                </a:lnTo>
                <a:close/>
                <a:moveTo>
                  <a:pt x="5427314" y="2702044"/>
                </a:moveTo>
                <a:cubicBezTo>
                  <a:pt x="5412902" y="2697432"/>
                  <a:pt x="5427314" y="2669186"/>
                  <a:pt x="5446336" y="2673797"/>
                </a:cubicBezTo>
                <a:cubicBezTo>
                  <a:pt x="5446336" y="2688209"/>
                  <a:pt x="5431925" y="2692821"/>
                  <a:pt x="5427314" y="2702044"/>
                </a:cubicBezTo>
                <a:lnTo>
                  <a:pt x="5427314" y="2702044"/>
                </a:lnTo>
                <a:close/>
                <a:moveTo>
                  <a:pt x="5427314" y="2585600"/>
                </a:moveTo>
                <a:cubicBezTo>
                  <a:pt x="5427314" y="2669762"/>
                  <a:pt x="5337963" y="2688209"/>
                  <a:pt x="5276282" y="2697432"/>
                </a:cubicBezTo>
                <a:cubicBezTo>
                  <a:pt x="5276282" y="2683597"/>
                  <a:pt x="5267059" y="2674374"/>
                  <a:pt x="5276282" y="2664574"/>
                </a:cubicBezTo>
                <a:cubicBezTo>
                  <a:pt x="5261871" y="2664574"/>
                  <a:pt x="5252648" y="2687633"/>
                  <a:pt x="5238813" y="2673797"/>
                </a:cubicBezTo>
                <a:cubicBezTo>
                  <a:pt x="5257836" y="2655351"/>
                  <a:pt x="5281471" y="2645551"/>
                  <a:pt x="5286083" y="2613270"/>
                </a:cubicBezTo>
                <a:cubicBezTo>
                  <a:pt x="5309717" y="2617882"/>
                  <a:pt x="5305105" y="2594823"/>
                  <a:pt x="5323552" y="2590212"/>
                </a:cubicBezTo>
                <a:cubicBezTo>
                  <a:pt x="5337963" y="2585600"/>
                  <a:pt x="5328163" y="2604047"/>
                  <a:pt x="5342575" y="2604047"/>
                </a:cubicBezTo>
                <a:cubicBezTo>
                  <a:pt x="5370821" y="2571189"/>
                  <a:pt x="5418091" y="2538907"/>
                  <a:pt x="5455560" y="2561965"/>
                </a:cubicBezTo>
                <a:cubicBezTo>
                  <a:pt x="5446336" y="2566577"/>
                  <a:pt x="5441725" y="2585600"/>
                  <a:pt x="5427314" y="2585600"/>
                </a:cubicBezTo>
                <a:lnTo>
                  <a:pt x="5427314" y="2585600"/>
                </a:lnTo>
                <a:close/>
                <a:moveTo>
                  <a:pt x="5460171" y="2561965"/>
                </a:moveTo>
                <a:cubicBezTo>
                  <a:pt x="5455560" y="2538907"/>
                  <a:pt x="5483806" y="2548131"/>
                  <a:pt x="5474583" y="2519884"/>
                </a:cubicBezTo>
                <a:cubicBezTo>
                  <a:pt x="5493606" y="2519884"/>
                  <a:pt x="5493606" y="2519884"/>
                  <a:pt x="5493606" y="2519884"/>
                </a:cubicBezTo>
                <a:cubicBezTo>
                  <a:pt x="5493606" y="2543519"/>
                  <a:pt x="5474583" y="2552742"/>
                  <a:pt x="5460171" y="2561965"/>
                </a:cubicBezTo>
                <a:lnTo>
                  <a:pt x="5460171" y="2561965"/>
                </a:lnTo>
                <a:close/>
                <a:moveTo>
                  <a:pt x="5559322" y="2524496"/>
                </a:moveTo>
                <a:cubicBezTo>
                  <a:pt x="5554710" y="2538331"/>
                  <a:pt x="5550098" y="2542943"/>
                  <a:pt x="5540299" y="2542943"/>
                </a:cubicBezTo>
                <a:cubicBezTo>
                  <a:pt x="5540299" y="2534296"/>
                  <a:pt x="5545487" y="2524496"/>
                  <a:pt x="5559322" y="2524496"/>
                </a:cubicBezTo>
                <a:lnTo>
                  <a:pt x="5559322" y="2524496"/>
                </a:lnTo>
                <a:close/>
                <a:moveTo>
                  <a:pt x="5550098" y="2365971"/>
                </a:moveTo>
                <a:cubicBezTo>
                  <a:pt x="5545487" y="2356748"/>
                  <a:pt x="5550098" y="2347525"/>
                  <a:pt x="5554710" y="2342913"/>
                </a:cubicBezTo>
                <a:cubicBezTo>
                  <a:pt x="5563933" y="2342913"/>
                  <a:pt x="5563933" y="2352136"/>
                  <a:pt x="5573733" y="2347525"/>
                </a:cubicBezTo>
                <a:cubicBezTo>
                  <a:pt x="5573733" y="2361360"/>
                  <a:pt x="5563933" y="2365971"/>
                  <a:pt x="5550098" y="2365971"/>
                </a:cubicBezTo>
                <a:lnTo>
                  <a:pt x="5550098" y="2365971"/>
                </a:lnTo>
                <a:close/>
                <a:moveTo>
                  <a:pt x="5243425" y="3453739"/>
                </a:moveTo>
                <a:cubicBezTo>
                  <a:pt x="5224402" y="3458351"/>
                  <a:pt x="5238813" y="3476798"/>
                  <a:pt x="5248037" y="3486597"/>
                </a:cubicBezTo>
                <a:cubicBezTo>
                  <a:pt x="5248037" y="3477374"/>
                  <a:pt x="5252648" y="3477374"/>
                  <a:pt x="5252648" y="3468151"/>
                </a:cubicBezTo>
                <a:cubicBezTo>
                  <a:pt x="5248037" y="3462963"/>
                  <a:pt x="5243425" y="3462963"/>
                  <a:pt x="5243425" y="3453739"/>
                </a:cubicBezTo>
                <a:lnTo>
                  <a:pt x="5243425" y="3453739"/>
                </a:lnTo>
                <a:close/>
                <a:moveTo>
                  <a:pt x="3300775" y="5017083"/>
                </a:moveTo>
                <a:cubicBezTo>
                  <a:pt x="3296163" y="5030918"/>
                  <a:pt x="3309998" y="5026306"/>
                  <a:pt x="3309998" y="5030918"/>
                </a:cubicBezTo>
                <a:cubicBezTo>
                  <a:pt x="3319221" y="5017083"/>
                  <a:pt x="3357268" y="5021694"/>
                  <a:pt x="3371102" y="5012471"/>
                </a:cubicBezTo>
                <a:cubicBezTo>
                  <a:pt x="3348044" y="4984225"/>
                  <a:pt x="3333633" y="5012471"/>
                  <a:pt x="3300775" y="5017083"/>
                </a:cubicBezTo>
                <a:lnTo>
                  <a:pt x="3300775" y="5017083"/>
                </a:lnTo>
                <a:close/>
                <a:moveTo>
                  <a:pt x="4371250" y="410640"/>
                </a:moveTo>
                <a:cubicBezTo>
                  <a:pt x="4418519" y="406028"/>
                  <a:pt x="4394885" y="387005"/>
                  <a:pt x="4371250" y="410640"/>
                </a:cubicBezTo>
                <a:lnTo>
                  <a:pt x="4371250" y="410640"/>
                </a:lnTo>
                <a:close/>
                <a:moveTo>
                  <a:pt x="5408290" y="741524"/>
                </a:moveTo>
                <a:cubicBezTo>
                  <a:pt x="5389268" y="736913"/>
                  <a:pt x="5356410" y="764582"/>
                  <a:pt x="5380044" y="778994"/>
                </a:cubicBezTo>
                <a:cubicBezTo>
                  <a:pt x="5389268" y="769770"/>
                  <a:pt x="5384656" y="746136"/>
                  <a:pt x="5408290" y="746136"/>
                </a:cubicBezTo>
                <a:cubicBezTo>
                  <a:pt x="5408290" y="746712"/>
                  <a:pt x="5413479" y="741524"/>
                  <a:pt x="5408290" y="741524"/>
                </a:cubicBezTo>
                <a:lnTo>
                  <a:pt x="5408290" y="741524"/>
                </a:lnTo>
                <a:close/>
                <a:moveTo>
                  <a:pt x="4522281" y="844709"/>
                </a:moveTo>
                <a:cubicBezTo>
                  <a:pt x="4531504" y="816463"/>
                  <a:pt x="4578773" y="793405"/>
                  <a:pt x="4602408" y="811852"/>
                </a:cubicBezTo>
                <a:cubicBezTo>
                  <a:pt x="4626043" y="788793"/>
                  <a:pt x="4682535" y="774382"/>
                  <a:pt x="4687147" y="746712"/>
                </a:cubicBezTo>
                <a:cubicBezTo>
                  <a:pt x="4616243" y="751324"/>
                  <a:pt x="4578773" y="802628"/>
                  <a:pt x="4512481" y="821651"/>
                </a:cubicBezTo>
                <a:cubicBezTo>
                  <a:pt x="4512481" y="830298"/>
                  <a:pt x="4512481" y="840098"/>
                  <a:pt x="4522281" y="844709"/>
                </a:cubicBezTo>
                <a:lnTo>
                  <a:pt x="4522281" y="844709"/>
                </a:lnTo>
                <a:close/>
                <a:moveTo>
                  <a:pt x="5431925" y="1175594"/>
                </a:moveTo>
                <a:cubicBezTo>
                  <a:pt x="5431925" y="1161759"/>
                  <a:pt x="5446336" y="1157147"/>
                  <a:pt x="5455560" y="1147348"/>
                </a:cubicBezTo>
                <a:cubicBezTo>
                  <a:pt x="5441149" y="1138124"/>
                  <a:pt x="5427314" y="1128901"/>
                  <a:pt x="5408290" y="1128901"/>
                </a:cubicBezTo>
                <a:cubicBezTo>
                  <a:pt x="5412902" y="1151959"/>
                  <a:pt x="5427314" y="1161759"/>
                  <a:pt x="5436537" y="1157147"/>
                </a:cubicBezTo>
                <a:cubicBezTo>
                  <a:pt x="5431925" y="1166371"/>
                  <a:pt x="5413479" y="1170982"/>
                  <a:pt x="5431925" y="1175594"/>
                </a:cubicBezTo>
                <a:lnTo>
                  <a:pt x="5431925" y="1175594"/>
                </a:lnTo>
                <a:close/>
                <a:moveTo>
                  <a:pt x="5621002" y="1544524"/>
                </a:moveTo>
                <a:cubicBezTo>
                  <a:pt x="5644637" y="1535301"/>
                  <a:pt x="5658472" y="1526078"/>
                  <a:pt x="5672883" y="1511667"/>
                </a:cubicBezTo>
                <a:cubicBezTo>
                  <a:pt x="5658472" y="1521466"/>
                  <a:pt x="5615814" y="1526078"/>
                  <a:pt x="5621002" y="1544524"/>
                </a:cubicBezTo>
                <a:lnTo>
                  <a:pt x="5621002" y="1544524"/>
                </a:lnTo>
                <a:close/>
                <a:moveTo>
                  <a:pt x="5747822" y="1749742"/>
                </a:moveTo>
                <a:cubicBezTo>
                  <a:pt x="5766845" y="1749742"/>
                  <a:pt x="5790480" y="1758965"/>
                  <a:pt x="5804315" y="1731295"/>
                </a:cubicBezTo>
                <a:cubicBezTo>
                  <a:pt x="5789903" y="1726684"/>
                  <a:pt x="5780680" y="1745130"/>
                  <a:pt x="5776068" y="1731295"/>
                </a:cubicBezTo>
                <a:cubicBezTo>
                  <a:pt x="5790480" y="1726684"/>
                  <a:pt x="5799703" y="1717460"/>
                  <a:pt x="5808926" y="1712849"/>
                </a:cubicBezTo>
                <a:cubicBezTo>
                  <a:pt x="5794515" y="1717460"/>
                  <a:pt x="5780680" y="1717460"/>
                  <a:pt x="5766268" y="1708237"/>
                </a:cubicBezTo>
                <a:cubicBezTo>
                  <a:pt x="5766845" y="1726684"/>
                  <a:pt x="5747822" y="1731295"/>
                  <a:pt x="5747822" y="1749742"/>
                </a:cubicBezTo>
                <a:lnTo>
                  <a:pt x="5747822" y="1749742"/>
                </a:lnTo>
                <a:close/>
                <a:moveTo>
                  <a:pt x="5479195" y="1764153"/>
                </a:moveTo>
                <a:cubicBezTo>
                  <a:pt x="5516664" y="1764153"/>
                  <a:pt x="5526464" y="1722072"/>
                  <a:pt x="5559322" y="1731295"/>
                </a:cubicBezTo>
                <a:cubicBezTo>
                  <a:pt x="5540299" y="1707661"/>
                  <a:pt x="5498217" y="1749742"/>
                  <a:pt x="5479195" y="1764153"/>
                </a:cubicBezTo>
                <a:lnTo>
                  <a:pt x="5479195" y="1764153"/>
                </a:lnTo>
                <a:close/>
                <a:moveTo>
                  <a:pt x="5729376" y="1745130"/>
                </a:moveTo>
                <a:cubicBezTo>
                  <a:pt x="5720152" y="1745130"/>
                  <a:pt x="5668271" y="1735907"/>
                  <a:pt x="5663084" y="1773377"/>
                </a:cubicBezTo>
                <a:cubicBezTo>
                  <a:pt x="5677495" y="1773377"/>
                  <a:pt x="5691329" y="1773377"/>
                  <a:pt x="5695941" y="1787211"/>
                </a:cubicBezTo>
                <a:cubicBezTo>
                  <a:pt x="5676918" y="1791823"/>
                  <a:pt x="5672307" y="1805658"/>
                  <a:pt x="5653283" y="1805658"/>
                </a:cubicBezTo>
                <a:cubicBezTo>
                  <a:pt x="5662506" y="1814881"/>
                  <a:pt x="5681530" y="1796435"/>
                  <a:pt x="5695941" y="1787211"/>
                </a:cubicBezTo>
                <a:cubicBezTo>
                  <a:pt x="5710352" y="1787211"/>
                  <a:pt x="5719576" y="1787211"/>
                  <a:pt x="5719576" y="1777988"/>
                </a:cubicBezTo>
                <a:cubicBezTo>
                  <a:pt x="5714964" y="1773377"/>
                  <a:pt x="5700553" y="1782600"/>
                  <a:pt x="5700553" y="1773377"/>
                </a:cubicBezTo>
                <a:cubicBezTo>
                  <a:pt x="5701129" y="1754354"/>
                  <a:pt x="5724187" y="1759542"/>
                  <a:pt x="5729376" y="1745130"/>
                </a:cubicBezTo>
                <a:lnTo>
                  <a:pt x="5729376" y="1745130"/>
                </a:lnTo>
                <a:close/>
                <a:moveTo>
                  <a:pt x="5974369" y="1875985"/>
                </a:moveTo>
                <a:cubicBezTo>
                  <a:pt x="5983591" y="1847739"/>
                  <a:pt x="6007226" y="1824681"/>
                  <a:pt x="6045273" y="1824681"/>
                </a:cubicBezTo>
                <a:cubicBezTo>
                  <a:pt x="6059684" y="1806234"/>
                  <a:pt x="6087930" y="1796435"/>
                  <a:pt x="6068906" y="1801623"/>
                </a:cubicBezTo>
                <a:cubicBezTo>
                  <a:pt x="6045273" y="1806234"/>
                  <a:pt x="5951310" y="1862150"/>
                  <a:pt x="5917876" y="1852927"/>
                </a:cubicBezTo>
                <a:cubicBezTo>
                  <a:pt x="5917876" y="1857539"/>
                  <a:pt x="5932287" y="1857539"/>
                  <a:pt x="5927100" y="1866762"/>
                </a:cubicBezTo>
                <a:cubicBezTo>
                  <a:pt x="5908076" y="1866762"/>
                  <a:pt x="5908076" y="1880597"/>
                  <a:pt x="5898853" y="1889820"/>
                </a:cubicBezTo>
                <a:cubicBezTo>
                  <a:pt x="5922488" y="1899043"/>
                  <a:pt x="5936899" y="1866762"/>
                  <a:pt x="5974369" y="1875985"/>
                </a:cubicBezTo>
                <a:lnTo>
                  <a:pt x="5974369" y="1875985"/>
                </a:lnTo>
                <a:close/>
                <a:moveTo>
                  <a:pt x="5799703" y="1866762"/>
                </a:moveTo>
                <a:cubicBezTo>
                  <a:pt x="5795091" y="1871374"/>
                  <a:pt x="5780680" y="1871374"/>
                  <a:pt x="5780680" y="1862150"/>
                </a:cubicBezTo>
                <a:cubicBezTo>
                  <a:pt x="5780680" y="1852927"/>
                  <a:pt x="5799703" y="1857539"/>
                  <a:pt x="5799703" y="1848316"/>
                </a:cubicBezTo>
                <a:cubicBezTo>
                  <a:pt x="5795091" y="1848316"/>
                  <a:pt x="5795091" y="1839092"/>
                  <a:pt x="5795091" y="1834481"/>
                </a:cubicBezTo>
                <a:cubicBezTo>
                  <a:pt x="5780680" y="1839092"/>
                  <a:pt x="5771456" y="1839092"/>
                  <a:pt x="5766845" y="1829869"/>
                </a:cubicBezTo>
                <a:cubicBezTo>
                  <a:pt x="5752434" y="1843704"/>
                  <a:pt x="5705741" y="1852927"/>
                  <a:pt x="5743210" y="1852927"/>
                </a:cubicBezTo>
                <a:cubicBezTo>
                  <a:pt x="5733987" y="1857539"/>
                  <a:pt x="5724187" y="1857539"/>
                  <a:pt x="5724187" y="1871374"/>
                </a:cubicBezTo>
                <a:cubicBezTo>
                  <a:pt x="5733411" y="1871374"/>
                  <a:pt x="5738599" y="1866762"/>
                  <a:pt x="5738599" y="1871374"/>
                </a:cubicBezTo>
                <a:cubicBezTo>
                  <a:pt x="5738599" y="1885209"/>
                  <a:pt x="5724187" y="1889820"/>
                  <a:pt x="5724187" y="1904232"/>
                </a:cubicBezTo>
                <a:cubicBezTo>
                  <a:pt x="5747822" y="1908843"/>
                  <a:pt x="5795091" y="1904232"/>
                  <a:pt x="5799703" y="1866762"/>
                </a:cubicBezTo>
                <a:lnTo>
                  <a:pt x="5799703" y="1866762"/>
                </a:lnTo>
                <a:close/>
                <a:moveTo>
                  <a:pt x="5799703" y="1862150"/>
                </a:moveTo>
                <a:lnTo>
                  <a:pt x="5799703" y="1866762"/>
                </a:lnTo>
                <a:lnTo>
                  <a:pt x="5799703" y="1862150"/>
                </a:lnTo>
                <a:lnTo>
                  <a:pt x="5799703" y="1862150"/>
                </a:lnTo>
                <a:close/>
                <a:moveTo>
                  <a:pt x="5870607" y="1918067"/>
                </a:moveTo>
                <a:cubicBezTo>
                  <a:pt x="5865995" y="1908843"/>
                  <a:pt x="5870607" y="1899620"/>
                  <a:pt x="5875219" y="1899620"/>
                </a:cubicBezTo>
                <a:cubicBezTo>
                  <a:pt x="5889630" y="1904232"/>
                  <a:pt x="5894241" y="1881173"/>
                  <a:pt x="5884441" y="1895008"/>
                </a:cubicBezTo>
                <a:cubicBezTo>
                  <a:pt x="5860807" y="1899620"/>
                  <a:pt x="5841784" y="1913455"/>
                  <a:pt x="5818149" y="1923255"/>
                </a:cubicBezTo>
                <a:cubicBezTo>
                  <a:pt x="5837749" y="1936513"/>
                  <a:pt x="5851584" y="1904232"/>
                  <a:pt x="5870607" y="1918067"/>
                </a:cubicBezTo>
                <a:lnTo>
                  <a:pt x="5870607" y="1918067"/>
                </a:lnTo>
                <a:close/>
                <a:moveTo>
                  <a:pt x="5502829" y="1950348"/>
                </a:moveTo>
                <a:cubicBezTo>
                  <a:pt x="5521852" y="1941125"/>
                  <a:pt x="5540299" y="1931901"/>
                  <a:pt x="5554710" y="1917490"/>
                </a:cubicBezTo>
                <a:cubicBezTo>
                  <a:pt x="5535687" y="1927290"/>
                  <a:pt x="5512052" y="1931901"/>
                  <a:pt x="5502829" y="1950348"/>
                </a:cubicBezTo>
                <a:lnTo>
                  <a:pt x="5502829" y="1950348"/>
                </a:lnTo>
                <a:close/>
                <a:moveTo>
                  <a:pt x="5356410" y="1969371"/>
                </a:moveTo>
                <a:cubicBezTo>
                  <a:pt x="5328163" y="1964759"/>
                  <a:pt x="5313752" y="1997617"/>
                  <a:pt x="5295306" y="1983206"/>
                </a:cubicBezTo>
                <a:cubicBezTo>
                  <a:pt x="5295306" y="1969371"/>
                  <a:pt x="5318940" y="1973982"/>
                  <a:pt x="5318940" y="1960148"/>
                </a:cubicBezTo>
                <a:cubicBezTo>
                  <a:pt x="5295306" y="1950924"/>
                  <a:pt x="5234202" y="1960148"/>
                  <a:pt x="5224402" y="1993006"/>
                </a:cubicBezTo>
                <a:cubicBezTo>
                  <a:pt x="5238813" y="1997617"/>
                  <a:pt x="5261871" y="2011452"/>
                  <a:pt x="5252648" y="2025863"/>
                </a:cubicBezTo>
                <a:cubicBezTo>
                  <a:pt x="5267059" y="2030475"/>
                  <a:pt x="5280894" y="2012028"/>
                  <a:pt x="5285506" y="2021252"/>
                </a:cubicBezTo>
                <a:cubicBezTo>
                  <a:pt x="5280894" y="2025863"/>
                  <a:pt x="5276282" y="2030475"/>
                  <a:pt x="5271095" y="2035087"/>
                </a:cubicBezTo>
                <a:cubicBezTo>
                  <a:pt x="5252072" y="2021252"/>
                  <a:pt x="5223825" y="2063333"/>
                  <a:pt x="5204803" y="2077168"/>
                </a:cubicBezTo>
                <a:cubicBezTo>
                  <a:pt x="5219214" y="2077168"/>
                  <a:pt x="5233048" y="2072556"/>
                  <a:pt x="5228437" y="2091003"/>
                </a:cubicBezTo>
                <a:cubicBezTo>
                  <a:pt x="5214026" y="2091003"/>
                  <a:pt x="5209414" y="2077168"/>
                  <a:pt x="5200191" y="2091003"/>
                </a:cubicBezTo>
                <a:cubicBezTo>
                  <a:pt x="5200191" y="2104838"/>
                  <a:pt x="5200191" y="2114061"/>
                  <a:pt x="5209414" y="2123861"/>
                </a:cubicBezTo>
                <a:cubicBezTo>
                  <a:pt x="5233048" y="2100802"/>
                  <a:pt x="5270518" y="2100802"/>
                  <a:pt x="5280318" y="2067945"/>
                </a:cubicBezTo>
                <a:cubicBezTo>
                  <a:pt x="5294729" y="2067945"/>
                  <a:pt x="5313176" y="2049498"/>
                  <a:pt x="5299341" y="2044886"/>
                </a:cubicBezTo>
                <a:cubicBezTo>
                  <a:pt x="5290117" y="2054110"/>
                  <a:pt x="5280318" y="2063333"/>
                  <a:pt x="5266483" y="2067945"/>
                </a:cubicBezTo>
                <a:cubicBezTo>
                  <a:pt x="5266483" y="2063333"/>
                  <a:pt x="5261871" y="2063333"/>
                  <a:pt x="5261871" y="2058721"/>
                </a:cubicBezTo>
                <a:cubicBezTo>
                  <a:pt x="5266483" y="2054110"/>
                  <a:pt x="5266483" y="2049498"/>
                  <a:pt x="5271095" y="2044886"/>
                </a:cubicBezTo>
                <a:cubicBezTo>
                  <a:pt x="5275706" y="2058721"/>
                  <a:pt x="5285506" y="2040275"/>
                  <a:pt x="5299341" y="2044886"/>
                </a:cubicBezTo>
                <a:cubicBezTo>
                  <a:pt x="5299341" y="2031051"/>
                  <a:pt x="5299341" y="2031051"/>
                  <a:pt x="5308564" y="2016640"/>
                </a:cubicBezTo>
                <a:cubicBezTo>
                  <a:pt x="5299341" y="2007417"/>
                  <a:pt x="5289541" y="2016640"/>
                  <a:pt x="5289541" y="2012028"/>
                </a:cubicBezTo>
                <a:cubicBezTo>
                  <a:pt x="5305105" y="1987817"/>
                  <a:pt x="5337963" y="1987817"/>
                  <a:pt x="5356410" y="1969371"/>
                </a:cubicBezTo>
                <a:lnTo>
                  <a:pt x="5356410" y="1969371"/>
                </a:lnTo>
                <a:close/>
                <a:moveTo>
                  <a:pt x="5158686" y="2029899"/>
                </a:moveTo>
                <a:cubicBezTo>
                  <a:pt x="5139663" y="2039122"/>
                  <a:pt x="5087782" y="2039122"/>
                  <a:pt x="5092394" y="2058145"/>
                </a:cubicBezTo>
                <a:cubicBezTo>
                  <a:pt x="5116029" y="2053533"/>
                  <a:pt x="5163298" y="2029899"/>
                  <a:pt x="5158686" y="2029899"/>
                </a:cubicBezTo>
                <a:lnTo>
                  <a:pt x="5158686" y="2029899"/>
                </a:lnTo>
                <a:close/>
                <a:moveTo>
                  <a:pt x="4724616" y="2090426"/>
                </a:moveTo>
                <a:cubicBezTo>
                  <a:pt x="4710205" y="2095038"/>
                  <a:pt x="4691759" y="2095038"/>
                  <a:pt x="4691759" y="2113484"/>
                </a:cubicBezTo>
                <a:cubicBezTo>
                  <a:pt x="4710781" y="2114061"/>
                  <a:pt x="4710781" y="2095038"/>
                  <a:pt x="4724616" y="2090426"/>
                </a:cubicBezTo>
                <a:lnTo>
                  <a:pt x="4724616" y="2090426"/>
                </a:lnTo>
                <a:close/>
                <a:moveTo>
                  <a:pt x="5309717" y="2132507"/>
                </a:moveTo>
                <a:cubicBezTo>
                  <a:pt x="5314329" y="2123284"/>
                  <a:pt x="5324128" y="2123284"/>
                  <a:pt x="5333351" y="2123284"/>
                </a:cubicBezTo>
                <a:cubicBezTo>
                  <a:pt x="5333351" y="2100226"/>
                  <a:pt x="5309717" y="2114061"/>
                  <a:pt x="5305105" y="2123284"/>
                </a:cubicBezTo>
                <a:cubicBezTo>
                  <a:pt x="5314329" y="2123284"/>
                  <a:pt x="5305105" y="2132507"/>
                  <a:pt x="5309717" y="2132507"/>
                </a:cubicBezTo>
                <a:lnTo>
                  <a:pt x="5309717" y="2132507"/>
                </a:lnTo>
                <a:close/>
                <a:moveTo>
                  <a:pt x="5818726" y="2398829"/>
                </a:moveTo>
                <a:cubicBezTo>
                  <a:pt x="5799703" y="2417276"/>
                  <a:pt x="5747822" y="2427075"/>
                  <a:pt x="5743210" y="2445522"/>
                </a:cubicBezTo>
                <a:cubicBezTo>
                  <a:pt x="5733987" y="2459357"/>
                  <a:pt x="5644060" y="2463968"/>
                  <a:pt x="5620426" y="2515273"/>
                </a:cubicBezTo>
                <a:cubicBezTo>
                  <a:pt x="5653283" y="2510661"/>
                  <a:pt x="5681530" y="2487026"/>
                  <a:pt x="5714964" y="2468580"/>
                </a:cubicBezTo>
                <a:cubicBezTo>
                  <a:pt x="5753010" y="2450133"/>
                  <a:pt x="5809502" y="2436299"/>
                  <a:pt x="5818726" y="2398829"/>
                </a:cubicBezTo>
                <a:lnTo>
                  <a:pt x="5818726" y="2398829"/>
                </a:lnTo>
                <a:close/>
                <a:moveTo>
                  <a:pt x="764378" y="2730290"/>
                </a:moveTo>
                <a:cubicBezTo>
                  <a:pt x="721720" y="2739513"/>
                  <a:pt x="688862" y="2763148"/>
                  <a:pt x="665228" y="2790818"/>
                </a:cubicBezTo>
                <a:cubicBezTo>
                  <a:pt x="679639" y="2790818"/>
                  <a:pt x="684251" y="2786206"/>
                  <a:pt x="693474" y="2800041"/>
                </a:cubicBezTo>
                <a:cubicBezTo>
                  <a:pt x="693474" y="2809264"/>
                  <a:pt x="674451" y="2818487"/>
                  <a:pt x="684251" y="2823099"/>
                </a:cubicBezTo>
                <a:cubicBezTo>
                  <a:pt x="688862" y="2809264"/>
                  <a:pt x="707885" y="2809264"/>
                  <a:pt x="717109" y="2804653"/>
                </a:cubicBezTo>
                <a:cubicBezTo>
                  <a:pt x="717109" y="2790818"/>
                  <a:pt x="707885" y="2781594"/>
                  <a:pt x="712497" y="2762572"/>
                </a:cubicBezTo>
                <a:cubicBezTo>
                  <a:pt x="717109" y="2762572"/>
                  <a:pt x="717109" y="2757960"/>
                  <a:pt x="721720" y="2757960"/>
                </a:cubicBezTo>
                <a:cubicBezTo>
                  <a:pt x="740743" y="2767183"/>
                  <a:pt x="764378" y="2748736"/>
                  <a:pt x="764378" y="2730290"/>
                </a:cubicBezTo>
                <a:lnTo>
                  <a:pt x="764378" y="2730290"/>
                </a:lnTo>
                <a:close/>
                <a:moveTo>
                  <a:pt x="952878" y="3047339"/>
                </a:moveTo>
                <a:cubicBezTo>
                  <a:pt x="943655" y="3042728"/>
                  <a:pt x="943655" y="3033505"/>
                  <a:pt x="929243" y="3038116"/>
                </a:cubicBezTo>
                <a:cubicBezTo>
                  <a:pt x="929243" y="3042728"/>
                  <a:pt x="920020" y="3061175"/>
                  <a:pt x="924632" y="3061175"/>
                </a:cubicBezTo>
                <a:cubicBezTo>
                  <a:pt x="924632" y="3042728"/>
                  <a:pt x="948267" y="3056563"/>
                  <a:pt x="952878" y="3047339"/>
                </a:cubicBezTo>
                <a:lnTo>
                  <a:pt x="952878" y="3047339"/>
                </a:lnTo>
                <a:close/>
                <a:moveTo>
                  <a:pt x="5592179" y="3103256"/>
                </a:moveTo>
                <a:cubicBezTo>
                  <a:pt x="5582956" y="3117091"/>
                  <a:pt x="5573156" y="3121702"/>
                  <a:pt x="5554710" y="3126314"/>
                </a:cubicBezTo>
                <a:cubicBezTo>
                  <a:pt x="5554710" y="3121702"/>
                  <a:pt x="5550098" y="3117091"/>
                  <a:pt x="5550098" y="3117091"/>
                </a:cubicBezTo>
                <a:cubicBezTo>
                  <a:pt x="5554710" y="3103256"/>
                  <a:pt x="5554710" y="3094032"/>
                  <a:pt x="5554710" y="3075010"/>
                </a:cubicBezTo>
                <a:cubicBezTo>
                  <a:pt x="5526464" y="3084233"/>
                  <a:pt x="5507441" y="3103256"/>
                  <a:pt x="5488418" y="3121702"/>
                </a:cubicBezTo>
                <a:cubicBezTo>
                  <a:pt x="5493030" y="3135537"/>
                  <a:pt x="5521275" y="3126314"/>
                  <a:pt x="5531075" y="3130925"/>
                </a:cubicBezTo>
                <a:cubicBezTo>
                  <a:pt x="5531075" y="3153983"/>
                  <a:pt x="5531075" y="3153983"/>
                  <a:pt x="5531075" y="3153983"/>
                </a:cubicBezTo>
                <a:cubicBezTo>
                  <a:pt x="5559322" y="3145337"/>
                  <a:pt x="5592179" y="3122278"/>
                  <a:pt x="5592179" y="3103256"/>
                </a:cubicBezTo>
                <a:lnTo>
                  <a:pt x="5592179" y="3103256"/>
                </a:lnTo>
                <a:close/>
                <a:moveTo>
                  <a:pt x="5512052" y="3117667"/>
                </a:moveTo>
                <a:cubicBezTo>
                  <a:pt x="5512052" y="3099220"/>
                  <a:pt x="5531075" y="3099220"/>
                  <a:pt x="5544910" y="3094609"/>
                </a:cubicBezTo>
                <a:cubicBezTo>
                  <a:pt x="5544910" y="3108444"/>
                  <a:pt x="5540299" y="3108444"/>
                  <a:pt x="5540299" y="3122855"/>
                </a:cubicBezTo>
                <a:cubicBezTo>
                  <a:pt x="5531075" y="3122278"/>
                  <a:pt x="5521852" y="3122278"/>
                  <a:pt x="5512052" y="3117667"/>
                </a:cubicBezTo>
                <a:lnTo>
                  <a:pt x="5512052" y="3117667"/>
                </a:lnTo>
                <a:close/>
                <a:moveTo>
                  <a:pt x="4927528" y="3621488"/>
                </a:moveTo>
                <a:cubicBezTo>
                  <a:pt x="4927528" y="3635322"/>
                  <a:pt x="4903893" y="3663569"/>
                  <a:pt x="4894670" y="3639934"/>
                </a:cubicBezTo>
                <a:cubicBezTo>
                  <a:pt x="4880259" y="3639934"/>
                  <a:pt x="4880259" y="3653769"/>
                  <a:pt x="4875647" y="3662992"/>
                </a:cubicBezTo>
                <a:cubicBezTo>
                  <a:pt x="4890058" y="3653769"/>
                  <a:pt x="4875647" y="3676827"/>
                  <a:pt x="4890058" y="3676827"/>
                </a:cubicBezTo>
                <a:cubicBezTo>
                  <a:pt x="4890058" y="3662992"/>
                  <a:pt x="4904470" y="3667604"/>
                  <a:pt x="4913693" y="3667604"/>
                </a:cubicBezTo>
                <a:cubicBezTo>
                  <a:pt x="4904470" y="3644546"/>
                  <a:pt x="4918305" y="3634746"/>
                  <a:pt x="4941939" y="3634746"/>
                </a:cubicBezTo>
                <a:cubicBezTo>
                  <a:pt x="4941939" y="3630135"/>
                  <a:pt x="4946551" y="3625523"/>
                  <a:pt x="4946551" y="3620911"/>
                </a:cubicBezTo>
                <a:cubicBezTo>
                  <a:pt x="4937328" y="3626099"/>
                  <a:pt x="4941939" y="3626099"/>
                  <a:pt x="4927528" y="3621488"/>
                </a:cubicBezTo>
                <a:lnTo>
                  <a:pt x="4927528" y="3621488"/>
                </a:lnTo>
                <a:close/>
                <a:moveTo>
                  <a:pt x="5621002" y="3705650"/>
                </a:moveTo>
                <a:cubicBezTo>
                  <a:pt x="5625614" y="3696427"/>
                  <a:pt x="5616390" y="3677404"/>
                  <a:pt x="5640025" y="3672792"/>
                </a:cubicBezTo>
                <a:cubicBezTo>
                  <a:pt x="5630802" y="3663569"/>
                  <a:pt x="5616390" y="3677404"/>
                  <a:pt x="5611779" y="3682015"/>
                </a:cubicBezTo>
                <a:cubicBezTo>
                  <a:pt x="5616390" y="3686627"/>
                  <a:pt x="5607167" y="3691239"/>
                  <a:pt x="5611779" y="3695850"/>
                </a:cubicBezTo>
                <a:cubicBezTo>
                  <a:pt x="5615814" y="3701038"/>
                  <a:pt x="5621002" y="3701038"/>
                  <a:pt x="5621002" y="3705650"/>
                </a:cubicBezTo>
                <a:lnTo>
                  <a:pt x="5621002" y="3705650"/>
                </a:lnTo>
                <a:close/>
                <a:moveTo>
                  <a:pt x="5615814" y="3710261"/>
                </a:moveTo>
                <a:cubicBezTo>
                  <a:pt x="5620426" y="3710261"/>
                  <a:pt x="5620426" y="3705650"/>
                  <a:pt x="5620426" y="3705650"/>
                </a:cubicBezTo>
                <a:cubicBezTo>
                  <a:pt x="5620426" y="3705650"/>
                  <a:pt x="5615814" y="3705650"/>
                  <a:pt x="5615814" y="3710261"/>
                </a:cubicBezTo>
                <a:lnTo>
                  <a:pt x="5615814" y="3710261"/>
                </a:lnTo>
                <a:close/>
                <a:moveTo>
                  <a:pt x="5621002" y="3705650"/>
                </a:moveTo>
                <a:lnTo>
                  <a:pt x="5621002" y="3705650"/>
                </a:lnTo>
                <a:lnTo>
                  <a:pt x="5621002" y="3705650"/>
                </a:lnTo>
                <a:lnTo>
                  <a:pt x="5621002" y="3705650"/>
                </a:lnTo>
                <a:lnTo>
                  <a:pt x="5621002" y="3705650"/>
                </a:lnTo>
                <a:close/>
                <a:moveTo>
                  <a:pt x="5267059" y="3924702"/>
                </a:moveTo>
                <a:cubicBezTo>
                  <a:pt x="5267059" y="3920091"/>
                  <a:pt x="5267059" y="3915479"/>
                  <a:pt x="5271671" y="3915479"/>
                </a:cubicBezTo>
                <a:cubicBezTo>
                  <a:pt x="5267059" y="3915479"/>
                  <a:pt x="5267059" y="3915479"/>
                  <a:pt x="5267059" y="3915479"/>
                </a:cubicBezTo>
                <a:lnTo>
                  <a:pt x="5267059" y="3924702"/>
                </a:lnTo>
                <a:lnTo>
                  <a:pt x="5267059" y="3924702"/>
                </a:lnTo>
                <a:lnTo>
                  <a:pt x="5267059" y="3924702"/>
                </a:lnTo>
                <a:close/>
                <a:moveTo>
                  <a:pt x="5366210" y="3854952"/>
                </a:moveTo>
                <a:cubicBezTo>
                  <a:pt x="5356986" y="3854952"/>
                  <a:pt x="5356986" y="3845728"/>
                  <a:pt x="5356986" y="3845728"/>
                </a:cubicBezTo>
                <a:cubicBezTo>
                  <a:pt x="5342575" y="3878586"/>
                  <a:pt x="5286083" y="3887809"/>
                  <a:pt x="5272247" y="3915479"/>
                </a:cubicBezTo>
                <a:cubicBezTo>
                  <a:pt x="5300494" y="3915479"/>
                  <a:pt x="5300494" y="3915479"/>
                  <a:pt x="5300494" y="3915479"/>
                </a:cubicBezTo>
                <a:cubicBezTo>
                  <a:pt x="5314905" y="3901644"/>
                  <a:pt x="5333351" y="3859563"/>
                  <a:pt x="5356986" y="3878010"/>
                </a:cubicBezTo>
                <a:cubicBezTo>
                  <a:pt x="5351798" y="3864175"/>
                  <a:pt x="5370821" y="3868786"/>
                  <a:pt x="5366210" y="3854952"/>
                </a:cubicBezTo>
                <a:lnTo>
                  <a:pt x="5366210" y="3854952"/>
                </a:lnTo>
                <a:close/>
                <a:moveTo>
                  <a:pt x="552242" y="3920091"/>
                </a:moveTo>
                <a:cubicBezTo>
                  <a:pt x="533220" y="3910868"/>
                  <a:pt x="514773" y="3924702"/>
                  <a:pt x="509585" y="3938537"/>
                </a:cubicBezTo>
                <a:cubicBezTo>
                  <a:pt x="533220" y="3929314"/>
                  <a:pt x="552242" y="3920091"/>
                  <a:pt x="570689" y="3915479"/>
                </a:cubicBezTo>
                <a:cubicBezTo>
                  <a:pt x="613347" y="3906256"/>
                  <a:pt x="608159" y="3910868"/>
                  <a:pt x="631793" y="3868786"/>
                </a:cubicBezTo>
                <a:cubicBezTo>
                  <a:pt x="631793" y="3868786"/>
                  <a:pt x="641016" y="3873398"/>
                  <a:pt x="641016" y="3864175"/>
                </a:cubicBezTo>
                <a:cubicBezTo>
                  <a:pt x="626605" y="3873398"/>
                  <a:pt x="631793" y="3854952"/>
                  <a:pt x="617382" y="3859563"/>
                </a:cubicBezTo>
                <a:cubicBezTo>
                  <a:pt x="594324" y="3873398"/>
                  <a:pt x="570689" y="3892421"/>
                  <a:pt x="552242" y="3920091"/>
                </a:cubicBezTo>
                <a:lnTo>
                  <a:pt x="552242" y="3920091"/>
                </a:lnTo>
                <a:close/>
                <a:moveTo>
                  <a:pt x="788012" y="3887809"/>
                </a:moveTo>
                <a:cubicBezTo>
                  <a:pt x="788012" y="3906256"/>
                  <a:pt x="755155" y="3892421"/>
                  <a:pt x="755155" y="3910868"/>
                </a:cubicBezTo>
                <a:cubicBezTo>
                  <a:pt x="769566" y="3910868"/>
                  <a:pt x="769566" y="3901644"/>
                  <a:pt x="778789" y="3910868"/>
                </a:cubicBezTo>
                <a:cubicBezTo>
                  <a:pt x="773601" y="3897033"/>
                  <a:pt x="801847" y="3897033"/>
                  <a:pt x="788012" y="3887809"/>
                </a:cubicBezTo>
                <a:lnTo>
                  <a:pt x="788012" y="3887809"/>
                </a:lnTo>
                <a:close/>
                <a:moveTo>
                  <a:pt x="702697" y="3910868"/>
                </a:moveTo>
                <a:cubicBezTo>
                  <a:pt x="669839" y="3910868"/>
                  <a:pt x="622570" y="3939114"/>
                  <a:pt x="608159" y="3971395"/>
                </a:cubicBezTo>
                <a:cubicBezTo>
                  <a:pt x="593748" y="3971395"/>
                  <a:pt x="589136" y="3966783"/>
                  <a:pt x="579913" y="3966783"/>
                </a:cubicBezTo>
                <a:cubicBezTo>
                  <a:pt x="537255" y="4008865"/>
                  <a:pt x="485374" y="4041722"/>
                  <a:pt x="438681" y="4083227"/>
                </a:cubicBezTo>
                <a:cubicBezTo>
                  <a:pt x="495174" y="4036535"/>
                  <a:pt x="575301" y="4031923"/>
                  <a:pt x="627181" y="3980618"/>
                </a:cubicBezTo>
                <a:cubicBezTo>
                  <a:pt x="622570" y="3980618"/>
                  <a:pt x="612770" y="3980618"/>
                  <a:pt x="612770" y="3971395"/>
                </a:cubicBezTo>
                <a:cubicBezTo>
                  <a:pt x="636982" y="3943725"/>
                  <a:pt x="684251" y="3939114"/>
                  <a:pt x="702697" y="3910868"/>
                </a:cubicBezTo>
                <a:lnTo>
                  <a:pt x="702697" y="3910868"/>
                </a:lnTo>
                <a:close/>
                <a:moveTo>
                  <a:pt x="4955774" y="4349549"/>
                </a:moveTo>
                <a:cubicBezTo>
                  <a:pt x="4970186" y="4344937"/>
                  <a:pt x="4979409" y="4335714"/>
                  <a:pt x="4988632" y="4326491"/>
                </a:cubicBezTo>
                <a:cubicBezTo>
                  <a:pt x="5007655" y="4326491"/>
                  <a:pt x="5007655" y="4340326"/>
                  <a:pt x="5007655" y="4349549"/>
                </a:cubicBezTo>
                <a:cubicBezTo>
                  <a:pt x="5012267" y="4335714"/>
                  <a:pt x="5026678" y="4344937"/>
                  <a:pt x="5035901" y="4349549"/>
                </a:cubicBezTo>
                <a:cubicBezTo>
                  <a:pt x="5035901" y="4335714"/>
                  <a:pt x="5045125" y="4331102"/>
                  <a:pt x="5045125" y="4316691"/>
                </a:cubicBezTo>
                <a:cubicBezTo>
                  <a:pt x="5026102" y="4293633"/>
                  <a:pt x="5068759" y="4214082"/>
                  <a:pt x="5101617" y="4241752"/>
                </a:cubicBezTo>
                <a:cubicBezTo>
                  <a:pt x="5101617" y="4269998"/>
                  <a:pt x="5054348" y="4288445"/>
                  <a:pt x="5073371" y="4306891"/>
                </a:cubicBezTo>
                <a:cubicBezTo>
                  <a:pt x="5097005" y="4283833"/>
                  <a:pt x="5172521" y="4269422"/>
                  <a:pt x="5172521" y="4227341"/>
                </a:cubicBezTo>
                <a:cubicBezTo>
                  <a:pt x="5163298" y="4231952"/>
                  <a:pt x="5172521" y="4213506"/>
                  <a:pt x="5158109" y="4213506"/>
                </a:cubicBezTo>
                <a:cubicBezTo>
                  <a:pt x="5167333" y="4199671"/>
                  <a:pt x="5153498" y="4195059"/>
                  <a:pt x="5172521" y="4190448"/>
                </a:cubicBezTo>
                <a:cubicBezTo>
                  <a:pt x="5172521" y="4181224"/>
                  <a:pt x="5163298" y="4176613"/>
                  <a:pt x="5167909" y="4167390"/>
                </a:cubicBezTo>
                <a:cubicBezTo>
                  <a:pt x="5153498" y="4172001"/>
                  <a:pt x="5158686" y="4153555"/>
                  <a:pt x="5148886" y="4153555"/>
                </a:cubicBezTo>
                <a:cubicBezTo>
                  <a:pt x="5144275" y="4176613"/>
                  <a:pt x="5129864" y="4191024"/>
                  <a:pt x="5111417" y="4214082"/>
                </a:cubicBezTo>
                <a:cubicBezTo>
                  <a:pt x="5102194" y="4200247"/>
                  <a:pt x="5097005" y="4223305"/>
                  <a:pt x="5083170" y="4223305"/>
                </a:cubicBezTo>
                <a:cubicBezTo>
                  <a:pt x="5083170" y="4209471"/>
                  <a:pt x="5083170" y="4204859"/>
                  <a:pt x="5078559" y="4200247"/>
                </a:cubicBezTo>
                <a:cubicBezTo>
                  <a:pt x="5158686" y="4130496"/>
                  <a:pt x="5248037" y="4069392"/>
                  <a:pt x="5351798" y="4027311"/>
                </a:cubicBezTo>
                <a:cubicBezTo>
                  <a:pt x="5342575" y="4013476"/>
                  <a:pt x="5361022" y="4008865"/>
                  <a:pt x="5351798" y="4004253"/>
                </a:cubicBezTo>
                <a:cubicBezTo>
                  <a:pt x="5351798" y="4013476"/>
                  <a:pt x="5328163" y="4013476"/>
                  <a:pt x="5337387" y="3999641"/>
                </a:cubicBezTo>
                <a:cubicBezTo>
                  <a:pt x="5322976" y="4004253"/>
                  <a:pt x="5304529" y="4027888"/>
                  <a:pt x="5285506" y="4013476"/>
                </a:cubicBezTo>
                <a:cubicBezTo>
                  <a:pt x="5280894" y="3999641"/>
                  <a:pt x="5290117" y="4004253"/>
                  <a:pt x="5294729" y="3995030"/>
                </a:cubicBezTo>
                <a:cubicBezTo>
                  <a:pt x="5275706" y="3995030"/>
                  <a:pt x="5257260" y="4018088"/>
                  <a:pt x="5252072" y="3985807"/>
                </a:cubicBezTo>
                <a:cubicBezTo>
                  <a:pt x="5261295" y="3990418"/>
                  <a:pt x="5256684" y="3999641"/>
                  <a:pt x="5271095" y="3995030"/>
                </a:cubicBezTo>
                <a:cubicBezTo>
                  <a:pt x="5271095" y="3990418"/>
                  <a:pt x="5266483" y="3985807"/>
                  <a:pt x="5266483" y="3981195"/>
                </a:cubicBezTo>
                <a:cubicBezTo>
                  <a:pt x="5257260" y="3976583"/>
                  <a:pt x="5247460" y="3976583"/>
                  <a:pt x="5242848" y="3981195"/>
                </a:cubicBezTo>
                <a:cubicBezTo>
                  <a:pt x="5238237" y="3971972"/>
                  <a:pt x="5228437" y="3967360"/>
                  <a:pt x="5228437" y="3958137"/>
                </a:cubicBezTo>
                <a:cubicBezTo>
                  <a:pt x="5237660" y="3948913"/>
                  <a:pt x="5237660" y="3929891"/>
                  <a:pt x="5252072" y="3925279"/>
                </a:cubicBezTo>
                <a:cubicBezTo>
                  <a:pt x="5219214" y="3911444"/>
                  <a:pt x="5190968" y="3971972"/>
                  <a:pt x="5167333" y="3939114"/>
                </a:cubicBezTo>
                <a:cubicBezTo>
                  <a:pt x="5162721" y="3952949"/>
                  <a:pt x="5176556" y="3952949"/>
                  <a:pt x="5171944" y="3967360"/>
                </a:cubicBezTo>
                <a:cubicBezTo>
                  <a:pt x="5152922" y="3981195"/>
                  <a:pt x="5120064" y="3971972"/>
                  <a:pt x="5110840" y="4009441"/>
                </a:cubicBezTo>
                <a:cubicBezTo>
                  <a:pt x="5129864" y="4000218"/>
                  <a:pt x="5125252" y="4018664"/>
                  <a:pt x="5125252" y="4037687"/>
                </a:cubicBezTo>
                <a:cubicBezTo>
                  <a:pt x="5148886" y="4028464"/>
                  <a:pt x="5144275" y="4037687"/>
                  <a:pt x="5148886" y="4046911"/>
                </a:cubicBezTo>
                <a:cubicBezTo>
                  <a:pt x="5153498" y="4033076"/>
                  <a:pt x="5163298" y="4046911"/>
                  <a:pt x="5163298" y="4056134"/>
                </a:cubicBezTo>
                <a:cubicBezTo>
                  <a:pt x="5148886" y="4074580"/>
                  <a:pt x="5135051" y="4088992"/>
                  <a:pt x="5111417" y="4088992"/>
                </a:cubicBezTo>
                <a:cubicBezTo>
                  <a:pt x="5116029" y="4070545"/>
                  <a:pt x="5111417" y="4056134"/>
                  <a:pt x="5097005" y="4046911"/>
                </a:cubicBezTo>
                <a:cubicBezTo>
                  <a:pt x="5097005" y="4056134"/>
                  <a:pt x="5087782" y="4051522"/>
                  <a:pt x="5087782" y="4056134"/>
                </a:cubicBezTo>
                <a:cubicBezTo>
                  <a:pt x="5102194" y="4084380"/>
                  <a:pt x="5068759" y="4140296"/>
                  <a:pt x="5031289" y="4140296"/>
                </a:cubicBezTo>
                <a:cubicBezTo>
                  <a:pt x="5031289" y="4126461"/>
                  <a:pt x="5026678" y="4117238"/>
                  <a:pt x="5022066" y="4107438"/>
                </a:cubicBezTo>
                <a:cubicBezTo>
                  <a:pt x="5012843" y="4125885"/>
                  <a:pt x="5031289" y="4125885"/>
                  <a:pt x="5026678" y="4149519"/>
                </a:cubicBezTo>
                <a:cubicBezTo>
                  <a:pt x="5012267" y="4158743"/>
                  <a:pt x="4989209" y="4158743"/>
                  <a:pt x="4989209" y="4177766"/>
                </a:cubicBezTo>
                <a:cubicBezTo>
                  <a:pt x="4989209" y="4186989"/>
                  <a:pt x="5003620" y="4177766"/>
                  <a:pt x="5003620" y="4186989"/>
                </a:cubicBezTo>
                <a:cubicBezTo>
                  <a:pt x="4989209" y="4196212"/>
                  <a:pt x="4989209" y="4215235"/>
                  <a:pt x="4979986" y="4229070"/>
                </a:cubicBezTo>
                <a:cubicBezTo>
                  <a:pt x="5003620" y="4229070"/>
                  <a:pt x="5012843" y="4247517"/>
                  <a:pt x="5017455" y="4266540"/>
                </a:cubicBezTo>
                <a:cubicBezTo>
                  <a:pt x="4993820" y="4298244"/>
                  <a:pt x="4946551" y="4302856"/>
                  <a:pt x="4955774" y="4349549"/>
                </a:cubicBezTo>
                <a:lnTo>
                  <a:pt x="4955774" y="4349549"/>
                </a:lnTo>
                <a:close/>
                <a:moveTo>
                  <a:pt x="5201343" y="4074004"/>
                </a:moveTo>
                <a:cubicBezTo>
                  <a:pt x="5201343" y="4055557"/>
                  <a:pt x="5215755" y="4055557"/>
                  <a:pt x="5224979" y="4045758"/>
                </a:cubicBezTo>
                <a:cubicBezTo>
                  <a:pt x="5238813" y="4060169"/>
                  <a:pt x="5215178" y="4074004"/>
                  <a:pt x="5201343" y="4074004"/>
                </a:cubicBezTo>
                <a:lnTo>
                  <a:pt x="5201343" y="4074004"/>
                </a:lnTo>
                <a:close/>
                <a:moveTo>
                  <a:pt x="5149463" y="4018088"/>
                </a:moveTo>
                <a:cubicBezTo>
                  <a:pt x="5149463" y="4004253"/>
                  <a:pt x="5140239" y="4008865"/>
                  <a:pt x="5144851" y="3995030"/>
                </a:cubicBezTo>
                <a:cubicBezTo>
                  <a:pt x="5154074" y="4008865"/>
                  <a:pt x="5168486" y="3985807"/>
                  <a:pt x="5168486" y="4004253"/>
                </a:cubicBezTo>
                <a:cubicBezTo>
                  <a:pt x="5182897" y="4004253"/>
                  <a:pt x="5187509" y="3995030"/>
                  <a:pt x="5192120" y="3981195"/>
                </a:cubicBezTo>
                <a:cubicBezTo>
                  <a:pt x="5187509" y="3985807"/>
                  <a:pt x="5182897" y="3990418"/>
                  <a:pt x="5177709" y="3995030"/>
                </a:cubicBezTo>
                <a:cubicBezTo>
                  <a:pt x="5163298" y="3990418"/>
                  <a:pt x="5196732" y="3962172"/>
                  <a:pt x="5196732" y="3981195"/>
                </a:cubicBezTo>
                <a:cubicBezTo>
                  <a:pt x="5205955" y="3971972"/>
                  <a:pt x="5201343" y="3962748"/>
                  <a:pt x="5220367" y="3952949"/>
                </a:cubicBezTo>
                <a:cubicBezTo>
                  <a:pt x="5234778" y="3966783"/>
                  <a:pt x="5211144" y="3971395"/>
                  <a:pt x="5201343" y="3981195"/>
                </a:cubicBezTo>
                <a:cubicBezTo>
                  <a:pt x="5205955" y="3995030"/>
                  <a:pt x="5224979" y="3981195"/>
                  <a:pt x="5238813" y="3981195"/>
                </a:cubicBezTo>
                <a:cubicBezTo>
                  <a:pt x="5234202" y="3995030"/>
                  <a:pt x="5243425" y="3999641"/>
                  <a:pt x="5243425" y="4014053"/>
                </a:cubicBezTo>
                <a:cubicBezTo>
                  <a:pt x="5210567" y="4037111"/>
                  <a:pt x="5200767" y="4032499"/>
                  <a:pt x="5177133" y="4046911"/>
                </a:cubicBezTo>
                <a:cubicBezTo>
                  <a:pt x="5186932" y="4022699"/>
                  <a:pt x="5167909" y="4022699"/>
                  <a:pt x="5149463" y="4018088"/>
                </a:cubicBezTo>
                <a:lnTo>
                  <a:pt x="5149463" y="4018088"/>
                </a:lnTo>
                <a:close/>
                <a:moveTo>
                  <a:pt x="5196156" y="4064781"/>
                </a:moveTo>
                <a:cubicBezTo>
                  <a:pt x="5196156" y="4078616"/>
                  <a:pt x="5186932" y="4083227"/>
                  <a:pt x="5181745" y="4093027"/>
                </a:cubicBezTo>
                <a:cubicBezTo>
                  <a:pt x="5162721" y="4088415"/>
                  <a:pt x="5167333" y="4088415"/>
                  <a:pt x="5148886" y="4093027"/>
                </a:cubicBezTo>
                <a:cubicBezTo>
                  <a:pt x="5158109" y="4116085"/>
                  <a:pt x="5129864" y="4130496"/>
                  <a:pt x="5106228" y="4135108"/>
                </a:cubicBezTo>
                <a:cubicBezTo>
                  <a:pt x="5111417" y="4088415"/>
                  <a:pt x="5154074" y="4074004"/>
                  <a:pt x="5196156" y="4064781"/>
                </a:cubicBezTo>
                <a:lnTo>
                  <a:pt x="5196156" y="4064781"/>
                </a:lnTo>
                <a:close/>
                <a:moveTo>
                  <a:pt x="5045701" y="4153555"/>
                </a:moveTo>
                <a:cubicBezTo>
                  <a:pt x="5045701" y="4167390"/>
                  <a:pt x="5041090" y="4176613"/>
                  <a:pt x="5026678" y="4176613"/>
                </a:cubicBezTo>
                <a:cubicBezTo>
                  <a:pt x="5022066" y="4158166"/>
                  <a:pt x="5035901" y="4153555"/>
                  <a:pt x="5045701" y="4153555"/>
                </a:cubicBezTo>
                <a:lnTo>
                  <a:pt x="5045701" y="4153555"/>
                </a:lnTo>
                <a:close/>
                <a:moveTo>
                  <a:pt x="839893" y="4004253"/>
                </a:moveTo>
                <a:cubicBezTo>
                  <a:pt x="863528" y="4004253"/>
                  <a:pt x="872751" y="3999641"/>
                  <a:pt x="896386" y="3990418"/>
                </a:cubicBezTo>
                <a:cubicBezTo>
                  <a:pt x="887163" y="3976583"/>
                  <a:pt x="868139" y="3957560"/>
                  <a:pt x="844505" y="3971972"/>
                </a:cubicBezTo>
                <a:cubicBezTo>
                  <a:pt x="849116" y="3985807"/>
                  <a:pt x="834705" y="4013476"/>
                  <a:pt x="839893" y="4004253"/>
                </a:cubicBezTo>
                <a:lnTo>
                  <a:pt x="839893" y="4004253"/>
                </a:lnTo>
                <a:close/>
                <a:moveTo>
                  <a:pt x="5253224" y="4410077"/>
                </a:moveTo>
                <a:cubicBezTo>
                  <a:pt x="5257836" y="4391630"/>
                  <a:pt x="5276859" y="4387019"/>
                  <a:pt x="5272247" y="4358772"/>
                </a:cubicBezTo>
                <a:cubicBezTo>
                  <a:pt x="5286659" y="4363384"/>
                  <a:pt x="5281471" y="4354161"/>
                  <a:pt x="5291271" y="4349549"/>
                </a:cubicBezTo>
                <a:cubicBezTo>
                  <a:pt x="5314905" y="4363384"/>
                  <a:pt x="5324128" y="4335714"/>
                  <a:pt x="5343152" y="4326491"/>
                </a:cubicBezTo>
                <a:cubicBezTo>
                  <a:pt x="5328740" y="4298244"/>
                  <a:pt x="5404256" y="4298244"/>
                  <a:pt x="5385809" y="4265963"/>
                </a:cubicBezTo>
                <a:cubicBezTo>
                  <a:pt x="5357563" y="4275186"/>
                  <a:pt x="5348339" y="4298821"/>
                  <a:pt x="5324705" y="4289021"/>
                </a:cubicBezTo>
                <a:cubicBezTo>
                  <a:pt x="5315482" y="4321879"/>
                  <a:pt x="5287235" y="4331102"/>
                  <a:pt x="5258412" y="4344937"/>
                </a:cubicBezTo>
                <a:cubicBezTo>
                  <a:pt x="5258412" y="4340326"/>
                  <a:pt x="5258412" y="4340326"/>
                  <a:pt x="5253801" y="4335714"/>
                </a:cubicBezTo>
                <a:cubicBezTo>
                  <a:pt x="5268213" y="4321879"/>
                  <a:pt x="5263024" y="4302856"/>
                  <a:pt x="5258412" y="4284410"/>
                </a:cubicBezTo>
                <a:cubicBezTo>
                  <a:pt x="5253801" y="4279798"/>
                  <a:pt x="5239390" y="4289021"/>
                  <a:pt x="5239390" y="4279798"/>
                </a:cubicBezTo>
                <a:cubicBezTo>
                  <a:pt x="5253801" y="4256740"/>
                  <a:pt x="5220367" y="4265963"/>
                  <a:pt x="5224979" y="4242329"/>
                </a:cubicBezTo>
                <a:cubicBezTo>
                  <a:pt x="5234202" y="4256163"/>
                  <a:pt x="5248613" y="4242329"/>
                  <a:pt x="5253224" y="4228494"/>
                </a:cubicBezTo>
                <a:cubicBezTo>
                  <a:pt x="5229590" y="4233105"/>
                  <a:pt x="5205955" y="4246940"/>
                  <a:pt x="5205955" y="4270575"/>
                </a:cubicBezTo>
                <a:cubicBezTo>
                  <a:pt x="5234202" y="4256740"/>
                  <a:pt x="5215178" y="4293633"/>
                  <a:pt x="5234202" y="4289021"/>
                </a:cubicBezTo>
                <a:cubicBezTo>
                  <a:pt x="5219790" y="4307468"/>
                  <a:pt x="5219790" y="4321879"/>
                  <a:pt x="5210567" y="4349549"/>
                </a:cubicBezTo>
                <a:cubicBezTo>
                  <a:pt x="5219790" y="4354161"/>
                  <a:pt x="5224979" y="4344937"/>
                  <a:pt x="5224979" y="4349549"/>
                </a:cubicBezTo>
                <a:cubicBezTo>
                  <a:pt x="5210567" y="4363384"/>
                  <a:pt x="5229590" y="4400854"/>
                  <a:pt x="5239390" y="4400854"/>
                </a:cubicBezTo>
                <a:cubicBezTo>
                  <a:pt x="5239390" y="4410077"/>
                  <a:pt x="5239390" y="4410077"/>
                  <a:pt x="5239390" y="4410077"/>
                </a:cubicBezTo>
                <a:cubicBezTo>
                  <a:pt x="5211144" y="4396242"/>
                  <a:pt x="5220367" y="4419300"/>
                  <a:pt x="5201920" y="4423912"/>
                </a:cubicBezTo>
                <a:cubicBezTo>
                  <a:pt x="5201920" y="4414688"/>
                  <a:pt x="5206532" y="4400854"/>
                  <a:pt x="5197308" y="4400854"/>
                </a:cubicBezTo>
                <a:cubicBezTo>
                  <a:pt x="5188085" y="4410077"/>
                  <a:pt x="5169062" y="4410077"/>
                  <a:pt x="5164451" y="4429100"/>
                </a:cubicBezTo>
                <a:cubicBezTo>
                  <a:pt x="5183473" y="4429100"/>
                  <a:pt x="5183473" y="4415265"/>
                  <a:pt x="5201920" y="4415265"/>
                </a:cubicBezTo>
                <a:cubicBezTo>
                  <a:pt x="5201920" y="4429100"/>
                  <a:pt x="5192697" y="4429100"/>
                  <a:pt x="5197308" y="4438323"/>
                </a:cubicBezTo>
                <a:cubicBezTo>
                  <a:pt x="5201920" y="4447546"/>
                  <a:pt x="5201920" y="4438323"/>
                  <a:pt x="5216332" y="4438323"/>
                </a:cubicBezTo>
                <a:cubicBezTo>
                  <a:pt x="5215178" y="4414688"/>
                  <a:pt x="5238813" y="4410077"/>
                  <a:pt x="5253224" y="4410077"/>
                </a:cubicBezTo>
                <a:lnTo>
                  <a:pt x="5253224" y="4410077"/>
                </a:lnTo>
                <a:close/>
                <a:moveTo>
                  <a:pt x="4804744" y="4293633"/>
                </a:moveTo>
                <a:cubicBezTo>
                  <a:pt x="4819155" y="4279798"/>
                  <a:pt x="4832990" y="4265387"/>
                  <a:pt x="4861236" y="4265387"/>
                </a:cubicBezTo>
                <a:cubicBezTo>
                  <a:pt x="4865847" y="4246940"/>
                  <a:pt x="4852012" y="4256163"/>
                  <a:pt x="4852012" y="4242329"/>
                </a:cubicBezTo>
                <a:cubicBezTo>
                  <a:pt x="4833566" y="4251552"/>
                  <a:pt x="4804744" y="4279798"/>
                  <a:pt x="4804744" y="4293633"/>
                </a:cubicBezTo>
                <a:lnTo>
                  <a:pt x="4804744" y="4293633"/>
                </a:lnTo>
                <a:close/>
                <a:moveTo>
                  <a:pt x="740743" y="4256163"/>
                </a:moveTo>
                <a:cubicBezTo>
                  <a:pt x="703274" y="4251552"/>
                  <a:pt x="693474" y="4284410"/>
                  <a:pt x="674451" y="4298244"/>
                </a:cubicBezTo>
                <a:cubicBezTo>
                  <a:pt x="702697" y="4289021"/>
                  <a:pt x="726332" y="4279798"/>
                  <a:pt x="740743" y="4256163"/>
                </a:cubicBezTo>
                <a:lnTo>
                  <a:pt x="740743" y="4256163"/>
                </a:lnTo>
                <a:close/>
                <a:moveTo>
                  <a:pt x="4649677" y="4265387"/>
                </a:moveTo>
                <a:cubicBezTo>
                  <a:pt x="4645065" y="4274610"/>
                  <a:pt x="4630654" y="4256163"/>
                  <a:pt x="4630654" y="4274610"/>
                </a:cubicBezTo>
                <a:cubicBezTo>
                  <a:pt x="4639878" y="4269998"/>
                  <a:pt x="4639878" y="4279222"/>
                  <a:pt x="4649677" y="4279222"/>
                </a:cubicBezTo>
                <a:cubicBezTo>
                  <a:pt x="4649677" y="4269998"/>
                  <a:pt x="4658900" y="4265387"/>
                  <a:pt x="4649677" y="4265387"/>
                </a:cubicBezTo>
                <a:lnTo>
                  <a:pt x="4649677" y="4265387"/>
                </a:lnTo>
                <a:close/>
                <a:moveTo>
                  <a:pt x="3706599" y="5194630"/>
                </a:moveTo>
                <a:cubicBezTo>
                  <a:pt x="3711210" y="5185407"/>
                  <a:pt x="3701987" y="5180796"/>
                  <a:pt x="3706599" y="5180796"/>
                </a:cubicBezTo>
                <a:cubicBezTo>
                  <a:pt x="3753868" y="5171572"/>
                  <a:pt x="3805748" y="5143326"/>
                  <a:pt x="3853018" y="5143326"/>
                </a:cubicBezTo>
                <a:cubicBezTo>
                  <a:pt x="3872041" y="5115080"/>
                  <a:pt x="3919310" y="5129491"/>
                  <a:pt x="3933145" y="5092022"/>
                </a:cubicBezTo>
                <a:cubicBezTo>
                  <a:pt x="3937757" y="5082798"/>
                  <a:pt x="3918733" y="5073575"/>
                  <a:pt x="3928533" y="5054552"/>
                </a:cubicBezTo>
                <a:cubicBezTo>
                  <a:pt x="3956780" y="5036105"/>
                  <a:pt x="3999437" y="5026306"/>
                  <a:pt x="4023072" y="5021694"/>
                </a:cubicBezTo>
                <a:cubicBezTo>
                  <a:pt x="4018460" y="5030918"/>
                  <a:pt x="4018460" y="5040141"/>
                  <a:pt x="4018460" y="5049940"/>
                </a:cubicBezTo>
                <a:cubicBezTo>
                  <a:pt x="4037483" y="5049940"/>
                  <a:pt x="4046707" y="5054552"/>
                  <a:pt x="4051318" y="5063775"/>
                </a:cubicBezTo>
                <a:cubicBezTo>
                  <a:pt x="4027683" y="5082222"/>
                  <a:pt x="3994826" y="5096633"/>
                  <a:pt x="3971191" y="5119691"/>
                </a:cubicBezTo>
                <a:cubicBezTo>
                  <a:pt x="3942945" y="5101245"/>
                  <a:pt x="3895675" y="5142749"/>
                  <a:pt x="3876653" y="5166384"/>
                </a:cubicBezTo>
                <a:cubicBezTo>
                  <a:pt x="3937757" y="5152549"/>
                  <a:pt x="3989637" y="5128915"/>
                  <a:pt x="4046130" y="5110468"/>
                </a:cubicBezTo>
                <a:cubicBezTo>
                  <a:pt x="4041518" y="5072999"/>
                  <a:pt x="4065153" y="5049940"/>
                  <a:pt x="4088787" y="5026306"/>
                </a:cubicBezTo>
                <a:cubicBezTo>
                  <a:pt x="4079564" y="5026306"/>
                  <a:pt x="4065153" y="5040141"/>
                  <a:pt x="4060542" y="5026306"/>
                </a:cubicBezTo>
                <a:cubicBezTo>
                  <a:pt x="4103199" y="4979613"/>
                  <a:pt x="4192549" y="4970390"/>
                  <a:pt x="4244430" y="4928309"/>
                </a:cubicBezTo>
                <a:cubicBezTo>
                  <a:pt x="4235207" y="4919085"/>
                  <a:pt x="4211572" y="4932920"/>
                  <a:pt x="4201773" y="4919085"/>
                </a:cubicBezTo>
                <a:cubicBezTo>
                  <a:pt x="4220795" y="4877004"/>
                  <a:pt x="4281899" y="4872393"/>
                  <a:pt x="4324557" y="4849335"/>
                </a:cubicBezTo>
                <a:cubicBezTo>
                  <a:pt x="4315334" y="4840111"/>
                  <a:pt x="4319946" y="4830888"/>
                  <a:pt x="4324557" y="4821088"/>
                </a:cubicBezTo>
                <a:cubicBezTo>
                  <a:pt x="4300923" y="4825700"/>
                  <a:pt x="4281899" y="4839535"/>
                  <a:pt x="4258265" y="4844146"/>
                </a:cubicBezTo>
                <a:cubicBezTo>
                  <a:pt x="4272676" y="4811288"/>
                  <a:pt x="4324557" y="4811288"/>
                  <a:pt x="4347615" y="4783619"/>
                </a:cubicBezTo>
                <a:cubicBezTo>
                  <a:pt x="4333204" y="4783619"/>
                  <a:pt x="4352227" y="4769784"/>
                  <a:pt x="4347615" y="4765172"/>
                </a:cubicBezTo>
                <a:cubicBezTo>
                  <a:pt x="4319369" y="4765172"/>
                  <a:pt x="4328593" y="4802642"/>
                  <a:pt x="4295734" y="4802642"/>
                </a:cubicBezTo>
                <a:cubicBezTo>
                  <a:pt x="4295734" y="4784195"/>
                  <a:pt x="4295734" y="4784195"/>
                  <a:pt x="4295734" y="4784195"/>
                </a:cubicBezTo>
                <a:cubicBezTo>
                  <a:pt x="4262877" y="4793418"/>
                  <a:pt x="4258265" y="4830888"/>
                  <a:pt x="4220219" y="4840111"/>
                </a:cubicBezTo>
                <a:cubicBezTo>
                  <a:pt x="4224831" y="4826276"/>
                  <a:pt x="4229442" y="4821665"/>
                  <a:pt x="4220219" y="4811865"/>
                </a:cubicBezTo>
                <a:cubicBezTo>
                  <a:pt x="4201196" y="4816477"/>
                  <a:pt x="4187361" y="4830312"/>
                  <a:pt x="4172950" y="4844723"/>
                </a:cubicBezTo>
                <a:cubicBezTo>
                  <a:pt x="4158539" y="4826276"/>
                  <a:pt x="4140092" y="4853946"/>
                  <a:pt x="4125680" y="4840111"/>
                </a:cubicBezTo>
                <a:cubicBezTo>
                  <a:pt x="4186784" y="4779583"/>
                  <a:pt x="4304958" y="4774972"/>
                  <a:pt x="4356838" y="4704644"/>
                </a:cubicBezTo>
                <a:cubicBezTo>
                  <a:pt x="4314181" y="4718479"/>
                  <a:pt x="4285935" y="4746726"/>
                  <a:pt x="4243854" y="4765172"/>
                </a:cubicBezTo>
                <a:cubicBezTo>
                  <a:pt x="4243854" y="4755949"/>
                  <a:pt x="4229442" y="4760561"/>
                  <a:pt x="4229442" y="4751337"/>
                </a:cubicBezTo>
                <a:cubicBezTo>
                  <a:pt x="4323981" y="4690810"/>
                  <a:pt x="4432354" y="4653340"/>
                  <a:pt x="4517093" y="4588201"/>
                </a:cubicBezTo>
                <a:cubicBezTo>
                  <a:pt x="4507870" y="4583589"/>
                  <a:pt x="4498070" y="4588201"/>
                  <a:pt x="4498070" y="4583589"/>
                </a:cubicBezTo>
                <a:cubicBezTo>
                  <a:pt x="4498070" y="4550732"/>
                  <a:pt x="4517093" y="4541508"/>
                  <a:pt x="4540727" y="4536897"/>
                </a:cubicBezTo>
                <a:cubicBezTo>
                  <a:pt x="4536116" y="4546120"/>
                  <a:pt x="4536116" y="4550732"/>
                  <a:pt x="4540727" y="4555343"/>
                </a:cubicBezTo>
                <a:cubicBezTo>
                  <a:pt x="4601831" y="4550732"/>
                  <a:pt x="4687147" y="4522485"/>
                  <a:pt x="4691759" y="4490204"/>
                </a:cubicBezTo>
                <a:cubicBezTo>
                  <a:pt x="4739028" y="4494815"/>
                  <a:pt x="4762662" y="4452734"/>
                  <a:pt x="4795520" y="4448122"/>
                </a:cubicBezTo>
                <a:cubicBezTo>
                  <a:pt x="4795520" y="4461958"/>
                  <a:pt x="4804744" y="4461958"/>
                  <a:pt x="4809932" y="4466569"/>
                </a:cubicBezTo>
                <a:cubicBezTo>
                  <a:pt x="4814543" y="4461958"/>
                  <a:pt x="4814543" y="4457346"/>
                  <a:pt x="4819155" y="4452734"/>
                </a:cubicBezTo>
                <a:cubicBezTo>
                  <a:pt x="4847401" y="4457346"/>
                  <a:pt x="4899282" y="4415265"/>
                  <a:pt x="4918305" y="4382983"/>
                </a:cubicBezTo>
                <a:cubicBezTo>
                  <a:pt x="4909082" y="4382983"/>
                  <a:pt x="4903893" y="4378372"/>
                  <a:pt x="4903893" y="4369149"/>
                </a:cubicBezTo>
                <a:cubicBezTo>
                  <a:pt x="4918305" y="4364537"/>
                  <a:pt x="4922917" y="4373760"/>
                  <a:pt x="4941363" y="4364537"/>
                </a:cubicBezTo>
                <a:cubicBezTo>
                  <a:pt x="4941363" y="4355314"/>
                  <a:pt x="4950586" y="4346090"/>
                  <a:pt x="4936752" y="4346090"/>
                </a:cubicBezTo>
                <a:cubicBezTo>
                  <a:pt x="4941363" y="4355314"/>
                  <a:pt x="4917728" y="4364537"/>
                  <a:pt x="4913116" y="4350702"/>
                </a:cubicBezTo>
                <a:cubicBezTo>
                  <a:pt x="4908505" y="4336867"/>
                  <a:pt x="4936752" y="4350702"/>
                  <a:pt x="4936752" y="4332255"/>
                </a:cubicBezTo>
                <a:cubicBezTo>
                  <a:pt x="4908505" y="4318420"/>
                  <a:pt x="4880259" y="4369725"/>
                  <a:pt x="4847401" y="4374336"/>
                </a:cubicBezTo>
                <a:cubicBezTo>
                  <a:pt x="4838177" y="4332255"/>
                  <a:pt x="4884871" y="4309197"/>
                  <a:pt x="4903893" y="4276339"/>
                </a:cubicBezTo>
                <a:cubicBezTo>
                  <a:pt x="4861236" y="4285563"/>
                  <a:pt x="4790908" y="4309197"/>
                  <a:pt x="4814543" y="4355890"/>
                </a:cubicBezTo>
                <a:cubicBezTo>
                  <a:pt x="4786297" y="4360502"/>
                  <a:pt x="4777073" y="4384136"/>
                  <a:pt x="4753439" y="4393359"/>
                </a:cubicBezTo>
                <a:cubicBezTo>
                  <a:pt x="4748827" y="4384136"/>
                  <a:pt x="4762662" y="4370301"/>
                  <a:pt x="4739028" y="4370301"/>
                </a:cubicBezTo>
                <a:cubicBezTo>
                  <a:pt x="4743640" y="4403159"/>
                  <a:pt x="4729805" y="4407771"/>
                  <a:pt x="4710781" y="4412383"/>
                </a:cubicBezTo>
                <a:cubicBezTo>
                  <a:pt x="4706170" y="4398548"/>
                  <a:pt x="4715393" y="4398548"/>
                  <a:pt x="4720004" y="4389324"/>
                </a:cubicBezTo>
                <a:cubicBezTo>
                  <a:pt x="4682535" y="4398548"/>
                  <a:pt x="4687147" y="4431406"/>
                  <a:pt x="4644489" y="4422182"/>
                </a:cubicBezTo>
                <a:cubicBezTo>
                  <a:pt x="4616243" y="4445240"/>
                  <a:pt x="4592608" y="4473487"/>
                  <a:pt x="4564362" y="4491933"/>
                </a:cubicBezTo>
                <a:cubicBezTo>
                  <a:pt x="4559751" y="4487322"/>
                  <a:pt x="4559751" y="4482710"/>
                  <a:pt x="4559751" y="4473487"/>
                </a:cubicBezTo>
                <a:cubicBezTo>
                  <a:pt x="4536116" y="4482710"/>
                  <a:pt x="4503258" y="4510956"/>
                  <a:pt x="4475011" y="4501733"/>
                </a:cubicBezTo>
                <a:cubicBezTo>
                  <a:pt x="4489423" y="4483286"/>
                  <a:pt x="4507870" y="4464263"/>
                  <a:pt x="4531504" y="4450428"/>
                </a:cubicBezTo>
                <a:cubicBezTo>
                  <a:pt x="4522281" y="4436593"/>
                  <a:pt x="4517093" y="4427370"/>
                  <a:pt x="4507870" y="4417571"/>
                </a:cubicBezTo>
                <a:cubicBezTo>
                  <a:pt x="4522281" y="4422182"/>
                  <a:pt x="4517093" y="4408347"/>
                  <a:pt x="4531504" y="4412959"/>
                </a:cubicBezTo>
                <a:cubicBezTo>
                  <a:pt x="4526892" y="4417571"/>
                  <a:pt x="4522281" y="4417571"/>
                  <a:pt x="4526892" y="4426794"/>
                </a:cubicBezTo>
                <a:cubicBezTo>
                  <a:pt x="4607020" y="4449852"/>
                  <a:pt x="4616243" y="4375489"/>
                  <a:pt x="4673312" y="4357043"/>
                </a:cubicBezTo>
                <a:cubicBezTo>
                  <a:pt x="4673312" y="4343208"/>
                  <a:pt x="4658900" y="4338596"/>
                  <a:pt x="4664089" y="4314962"/>
                </a:cubicBezTo>
                <a:cubicBezTo>
                  <a:pt x="4649677" y="4319573"/>
                  <a:pt x="4645065" y="4328797"/>
                  <a:pt x="4645065" y="4347820"/>
                </a:cubicBezTo>
                <a:cubicBezTo>
                  <a:pt x="4668701" y="4361654"/>
                  <a:pt x="4621431" y="4385289"/>
                  <a:pt x="4607596" y="4376066"/>
                </a:cubicBezTo>
                <a:cubicBezTo>
                  <a:pt x="4607596" y="4366843"/>
                  <a:pt x="4622007" y="4371454"/>
                  <a:pt x="4622007" y="4362231"/>
                </a:cubicBezTo>
                <a:cubicBezTo>
                  <a:pt x="4612784" y="4362231"/>
                  <a:pt x="4598373" y="4366843"/>
                  <a:pt x="4598373" y="4357620"/>
                </a:cubicBezTo>
                <a:cubicBezTo>
                  <a:pt x="4602985" y="4353008"/>
                  <a:pt x="4607596" y="4348396"/>
                  <a:pt x="4622007" y="4353008"/>
                </a:cubicBezTo>
                <a:cubicBezTo>
                  <a:pt x="4617396" y="4334561"/>
                  <a:pt x="4612784" y="4329949"/>
                  <a:pt x="4617396" y="4310927"/>
                </a:cubicBezTo>
                <a:cubicBezTo>
                  <a:pt x="4598373" y="4315538"/>
                  <a:pt x="4589150" y="4324762"/>
                  <a:pt x="4579926" y="4310927"/>
                </a:cubicBezTo>
                <a:cubicBezTo>
                  <a:pt x="4537269" y="4366843"/>
                  <a:pt x="4466942" y="4395089"/>
                  <a:pt x="4410449" y="4432559"/>
                </a:cubicBezTo>
                <a:cubicBezTo>
                  <a:pt x="4401226" y="4432559"/>
                  <a:pt x="4391426" y="4427947"/>
                  <a:pt x="4377591" y="4427947"/>
                </a:cubicBezTo>
                <a:cubicBezTo>
                  <a:pt x="4368367" y="4437170"/>
                  <a:pt x="4358568" y="4441782"/>
                  <a:pt x="4358568" y="4460805"/>
                </a:cubicBezTo>
                <a:cubicBezTo>
                  <a:pt x="4367791" y="4460805"/>
                  <a:pt x="4377591" y="4460805"/>
                  <a:pt x="4377591" y="4470028"/>
                </a:cubicBezTo>
                <a:cubicBezTo>
                  <a:pt x="4344733" y="4507498"/>
                  <a:pt x="4297464" y="4539779"/>
                  <a:pt x="4231172" y="4507498"/>
                </a:cubicBezTo>
                <a:cubicBezTo>
                  <a:pt x="4226560" y="4521332"/>
                  <a:pt x="4202925" y="4525944"/>
                  <a:pt x="4193702" y="4535744"/>
                </a:cubicBezTo>
                <a:cubicBezTo>
                  <a:pt x="4212725" y="4540355"/>
                  <a:pt x="4217337" y="4535744"/>
                  <a:pt x="4231172" y="4535744"/>
                </a:cubicBezTo>
                <a:cubicBezTo>
                  <a:pt x="4216761" y="4558802"/>
                  <a:pt x="4245583" y="4540355"/>
                  <a:pt x="4250194" y="4558802"/>
                </a:cubicBezTo>
                <a:cubicBezTo>
                  <a:pt x="4231172" y="4563413"/>
                  <a:pt x="4207537" y="4581860"/>
                  <a:pt x="4217337" y="4596271"/>
                </a:cubicBezTo>
                <a:cubicBezTo>
                  <a:pt x="4221949" y="4577825"/>
                  <a:pt x="4240971" y="4596271"/>
                  <a:pt x="4245583" y="4582437"/>
                </a:cubicBezTo>
                <a:cubicBezTo>
                  <a:pt x="4245583" y="4587048"/>
                  <a:pt x="4254806" y="4587048"/>
                  <a:pt x="4254806" y="4596271"/>
                </a:cubicBezTo>
                <a:cubicBezTo>
                  <a:pt x="4240395" y="4605495"/>
                  <a:pt x="4245583" y="4605495"/>
                  <a:pt x="4250194" y="4619329"/>
                </a:cubicBezTo>
                <a:cubicBezTo>
                  <a:pt x="4221949" y="4628553"/>
                  <a:pt x="4217337" y="4661410"/>
                  <a:pt x="4198314" y="4679857"/>
                </a:cubicBezTo>
                <a:cubicBezTo>
                  <a:pt x="4183902" y="4684469"/>
                  <a:pt x="4183902" y="4675245"/>
                  <a:pt x="4174679" y="4675245"/>
                </a:cubicBezTo>
                <a:cubicBezTo>
                  <a:pt x="4146433" y="4689080"/>
                  <a:pt x="4137209" y="4708103"/>
                  <a:pt x="4118187" y="4717327"/>
                </a:cubicBezTo>
                <a:cubicBezTo>
                  <a:pt x="4080717" y="4745573"/>
                  <a:pt x="4033448" y="4740385"/>
                  <a:pt x="4009813" y="4777854"/>
                </a:cubicBezTo>
                <a:cubicBezTo>
                  <a:pt x="4047283" y="4787078"/>
                  <a:pt x="4052471" y="4768631"/>
                  <a:pt x="4076106" y="4749608"/>
                </a:cubicBezTo>
                <a:cubicBezTo>
                  <a:pt x="4118763" y="4721362"/>
                  <a:pt x="4189090" y="4702915"/>
                  <a:pt x="4222525" y="4689080"/>
                </a:cubicBezTo>
                <a:cubicBezTo>
                  <a:pt x="4208114" y="4717327"/>
                  <a:pt x="4179867" y="4731162"/>
                  <a:pt x="4151621" y="4749608"/>
                </a:cubicBezTo>
                <a:cubicBezTo>
                  <a:pt x="4147010" y="4744996"/>
                  <a:pt x="4151621" y="4731162"/>
                  <a:pt x="4142398" y="4731162"/>
                </a:cubicBezTo>
                <a:cubicBezTo>
                  <a:pt x="4114151" y="4773243"/>
                  <a:pt x="4057659" y="4791689"/>
                  <a:pt x="4005778" y="4819935"/>
                </a:cubicBezTo>
                <a:cubicBezTo>
                  <a:pt x="3953898" y="4842993"/>
                  <a:pt x="3878382" y="4885075"/>
                  <a:pt x="3836301" y="4880463"/>
                </a:cubicBezTo>
                <a:cubicBezTo>
                  <a:pt x="3836301" y="4885075"/>
                  <a:pt x="3836301" y="4894298"/>
                  <a:pt x="3831689" y="4898909"/>
                </a:cubicBezTo>
                <a:cubicBezTo>
                  <a:pt x="3794219" y="4889686"/>
                  <a:pt x="3775197" y="4912745"/>
                  <a:pt x="3737150" y="4921968"/>
                </a:cubicBezTo>
                <a:cubicBezTo>
                  <a:pt x="3737150" y="4935803"/>
                  <a:pt x="3746374" y="4935803"/>
                  <a:pt x="3751562" y="4945026"/>
                </a:cubicBezTo>
                <a:cubicBezTo>
                  <a:pt x="3737150" y="4945026"/>
                  <a:pt x="3727927" y="4958861"/>
                  <a:pt x="3732539" y="4963472"/>
                </a:cubicBezTo>
                <a:cubicBezTo>
                  <a:pt x="3789031" y="4945026"/>
                  <a:pt x="3869158" y="4921391"/>
                  <a:pt x="3944674" y="4883922"/>
                </a:cubicBezTo>
                <a:cubicBezTo>
                  <a:pt x="3953898" y="4841841"/>
                  <a:pt x="4005778" y="4851064"/>
                  <a:pt x="4034024" y="4837229"/>
                </a:cubicBezTo>
                <a:cubicBezTo>
                  <a:pt x="4038636" y="4846452"/>
                  <a:pt x="4024801" y="4841841"/>
                  <a:pt x="4024801" y="4855675"/>
                </a:cubicBezTo>
                <a:cubicBezTo>
                  <a:pt x="4039212" y="4855675"/>
                  <a:pt x="4048435" y="4864899"/>
                  <a:pt x="4039212" y="4874122"/>
                </a:cubicBezTo>
                <a:cubicBezTo>
                  <a:pt x="4072071" y="4878734"/>
                  <a:pt x="4105505" y="4822817"/>
                  <a:pt x="4123951" y="4855675"/>
                </a:cubicBezTo>
                <a:cubicBezTo>
                  <a:pt x="4091093" y="4860287"/>
                  <a:pt x="4048435" y="4878734"/>
                  <a:pt x="4024801" y="4906980"/>
                </a:cubicBezTo>
                <a:cubicBezTo>
                  <a:pt x="4043824" y="4902368"/>
                  <a:pt x="4057659" y="4906980"/>
                  <a:pt x="4062270" y="4920815"/>
                </a:cubicBezTo>
                <a:cubicBezTo>
                  <a:pt x="4053047" y="4920815"/>
                  <a:pt x="4053047" y="4930038"/>
                  <a:pt x="4047859" y="4930038"/>
                </a:cubicBezTo>
                <a:cubicBezTo>
                  <a:pt x="4028837" y="4906980"/>
                  <a:pt x="3995978" y="4934650"/>
                  <a:pt x="3981567" y="4930038"/>
                </a:cubicBezTo>
                <a:cubicBezTo>
                  <a:pt x="3976956" y="4911592"/>
                  <a:pt x="4005201" y="4930038"/>
                  <a:pt x="4005201" y="4911592"/>
                </a:cubicBezTo>
                <a:cubicBezTo>
                  <a:pt x="3990790" y="4897756"/>
                  <a:pt x="3986179" y="4920815"/>
                  <a:pt x="3967732" y="4916203"/>
                </a:cubicBezTo>
                <a:cubicBezTo>
                  <a:pt x="3972344" y="4906980"/>
                  <a:pt x="3972344" y="4897756"/>
                  <a:pt x="3963121" y="4897756"/>
                </a:cubicBezTo>
                <a:cubicBezTo>
                  <a:pt x="3915851" y="4920815"/>
                  <a:pt x="3882993" y="4958284"/>
                  <a:pt x="3826501" y="4962896"/>
                </a:cubicBezTo>
                <a:cubicBezTo>
                  <a:pt x="3826501" y="4967508"/>
                  <a:pt x="3831113" y="4972119"/>
                  <a:pt x="3831113" y="4976731"/>
                </a:cubicBezTo>
                <a:cubicBezTo>
                  <a:pt x="3821889" y="4981342"/>
                  <a:pt x="3812089" y="4990566"/>
                  <a:pt x="3798255" y="4990566"/>
                </a:cubicBezTo>
                <a:cubicBezTo>
                  <a:pt x="3798255" y="4985954"/>
                  <a:pt x="3802866" y="4981342"/>
                  <a:pt x="3807478" y="4976731"/>
                </a:cubicBezTo>
                <a:cubicBezTo>
                  <a:pt x="3788455" y="4976731"/>
                  <a:pt x="3770009" y="4981342"/>
                  <a:pt x="3760208" y="4995177"/>
                </a:cubicBezTo>
                <a:cubicBezTo>
                  <a:pt x="3774620" y="4999789"/>
                  <a:pt x="3783844" y="4981342"/>
                  <a:pt x="3793067" y="4995177"/>
                </a:cubicBezTo>
                <a:cubicBezTo>
                  <a:pt x="3764820" y="5004400"/>
                  <a:pt x="3712940" y="5046482"/>
                  <a:pt x="3689305" y="5018235"/>
                </a:cubicBezTo>
                <a:cubicBezTo>
                  <a:pt x="3665671" y="5022847"/>
                  <a:pt x="3642035" y="5032071"/>
                  <a:pt x="3623013" y="5046482"/>
                </a:cubicBezTo>
                <a:cubicBezTo>
                  <a:pt x="3637424" y="5046482"/>
                  <a:pt x="3646647" y="5046482"/>
                  <a:pt x="3651259" y="5055705"/>
                </a:cubicBezTo>
                <a:cubicBezTo>
                  <a:pt x="3618401" y="5060317"/>
                  <a:pt x="3590155" y="5064928"/>
                  <a:pt x="3575743" y="5083951"/>
                </a:cubicBezTo>
                <a:cubicBezTo>
                  <a:pt x="3571132" y="5079339"/>
                  <a:pt x="3561332" y="5074728"/>
                  <a:pt x="3552109" y="5079339"/>
                </a:cubicBezTo>
                <a:cubicBezTo>
                  <a:pt x="3542886" y="5093174"/>
                  <a:pt x="3523862" y="5093174"/>
                  <a:pt x="3519251" y="5107586"/>
                </a:cubicBezTo>
                <a:cubicBezTo>
                  <a:pt x="3533663" y="5102974"/>
                  <a:pt x="3523862" y="5121421"/>
                  <a:pt x="3533663" y="5121421"/>
                </a:cubicBezTo>
                <a:cubicBezTo>
                  <a:pt x="3533663" y="5116809"/>
                  <a:pt x="3542886" y="5116809"/>
                  <a:pt x="3548074" y="5112197"/>
                </a:cubicBezTo>
                <a:cubicBezTo>
                  <a:pt x="3543462" y="5126032"/>
                  <a:pt x="3562485" y="5121421"/>
                  <a:pt x="3557297" y="5140444"/>
                </a:cubicBezTo>
                <a:cubicBezTo>
                  <a:pt x="3538274" y="5131220"/>
                  <a:pt x="3548074" y="5158890"/>
                  <a:pt x="3538274" y="5158890"/>
                </a:cubicBezTo>
                <a:cubicBezTo>
                  <a:pt x="3514639" y="5172725"/>
                  <a:pt x="3505416" y="5145055"/>
                  <a:pt x="3481782" y="5145055"/>
                </a:cubicBezTo>
                <a:cubicBezTo>
                  <a:pt x="3477170" y="5163502"/>
                  <a:pt x="3453535" y="5182525"/>
                  <a:pt x="3434512" y="5173302"/>
                </a:cubicBezTo>
                <a:cubicBezTo>
                  <a:pt x="3434512" y="5168690"/>
                  <a:pt x="3443736" y="5168690"/>
                  <a:pt x="3443736" y="5159467"/>
                </a:cubicBezTo>
                <a:cubicBezTo>
                  <a:pt x="3354386" y="5164078"/>
                  <a:pt x="3302505" y="5229217"/>
                  <a:pt x="3226989" y="5206159"/>
                </a:cubicBezTo>
                <a:cubicBezTo>
                  <a:pt x="3212577" y="5257464"/>
                  <a:pt x="3123227" y="5229217"/>
                  <a:pt x="3099592" y="5271299"/>
                </a:cubicBezTo>
                <a:cubicBezTo>
                  <a:pt x="3114004" y="5280522"/>
                  <a:pt x="3132451" y="5275910"/>
                  <a:pt x="3142250" y="5280522"/>
                </a:cubicBezTo>
                <a:cubicBezTo>
                  <a:pt x="3142250" y="5294357"/>
                  <a:pt x="3127839" y="5289745"/>
                  <a:pt x="3133027" y="5308768"/>
                </a:cubicBezTo>
                <a:cubicBezTo>
                  <a:pt x="3147438" y="5313380"/>
                  <a:pt x="3137638" y="5294933"/>
                  <a:pt x="3147438" y="5290322"/>
                </a:cubicBezTo>
                <a:cubicBezTo>
                  <a:pt x="3222954" y="5290322"/>
                  <a:pt x="3274835" y="5271875"/>
                  <a:pt x="3331327" y="5257464"/>
                </a:cubicBezTo>
                <a:cubicBezTo>
                  <a:pt x="3368797" y="5243629"/>
                  <a:pt x="3425865" y="5248241"/>
                  <a:pt x="3430477" y="5206159"/>
                </a:cubicBezTo>
                <a:cubicBezTo>
                  <a:pt x="3425865" y="5206159"/>
                  <a:pt x="3416066" y="5210771"/>
                  <a:pt x="3416066" y="5206159"/>
                </a:cubicBezTo>
                <a:cubicBezTo>
                  <a:pt x="3430477" y="5196936"/>
                  <a:pt x="3448923" y="5192325"/>
                  <a:pt x="3472559" y="5196936"/>
                </a:cubicBezTo>
                <a:cubicBezTo>
                  <a:pt x="3472559" y="5206159"/>
                  <a:pt x="3472559" y="5206159"/>
                  <a:pt x="3472559" y="5206159"/>
                </a:cubicBezTo>
                <a:cubicBezTo>
                  <a:pt x="3548074" y="5187713"/>
                  <a:pt x="3618977" y="5154855"/>
                  <a:pt x="3693916" y="5145632"/>
                </a:cubicBezTo>
                <a:cubicBezTo>
                  <a:pt x="3656447" y="5150244"/>
                  <a:pt x="3651259" y="5178490"/>
                  <a:pt x="3623013" y="5187713"/>
                </a:cubicBezTo>
                <a:cubicBezTo>
                  <a:pt x="3590155" y="5196936"/>
                  <a:pt x="3585543" y="5234406"/>
                  <a:pt x="3552109" y="5220571"/>
                </a:cubicBezTo>
                <a:cubicBezTo>
                  <a:pt x="3523862" y="5253429"/>
                  <a:pt x="3457570" y="5248817"/>
                  <a:pt x="3434512" y="5285710"/>
                </a:cubicBezTo>
                <a:cubicBezTo>
                  <a:pt x="3420101" y="5271875"/>
                  <a:pt x="3406266" y="5281098"/>
                  <a:pt x="3391855" y="5285710"/>
                </a:cubicBezTo>
                <a:cubicBezTo>
                  <a:pt x="3382631" y="5294933"/>
                  <a:pt x="3391855" y="5294933"/>
                  <a:pt x="3396466" y="5304156"/>
                </a:cubicBezTo>
                <a:cubicBezTo>
                  <a:pt x="3382055" y="5304156"/>
                  <a:pt x="3372832" y="5308768"/>
                  <a:pt x="3372832" y="5322603"/>
                </a:cubicBezTo>
                <a:cubicBezTo>
                  <a:pt x="3448347" y="5327215"/>
                  <a:pt x="3462182" y="5271299"/>
                  <a:pt x="3533086" y="5271299"/>
                </a:cubicBezTo>
                <a:cubicBezTo>
                  <a:pt x="3542309" y="5266687"/>
                  <a:pt x="3533086" y="5266687"/>
                  <a:pt x="3542309" y="5262075"/>
                </a:cubicBezTo>
                <a:cubicBezTo>
                  <a:pt x="3546921" y="5266687"/>
                  <a:pt x="3546921" y="5257464"/>
                  <a:pt x="3561332" y="5262075"/>
                </a:cubicBezTo>
                <a:cubicBezTo>
                  <a:pt x="3561332" y="5266687"/>
                  <a:pt x="3561332" y="5271299"/>
                  <a:pt x="3556721" y="5271299"/>
                </a:cubicBezTo>
                <a:cubicBezTo>
                  <a:pt x="3626471" y="5264381"/>
                  <a:pt x="3650106" y="5213077"/>
                  <a:pt x="3706599" y="5194630"/>
                </a:cubicBezTo>
                <a:lnTo>
                  <a:pt x="3706599" y="5194630"/>
                </a:lnTo>
                <a:close/>
                <a:moveTo>
                  <a:pt x="4852012" y="4377795"/>
                </a:moveTo>
                <a:cubicBezTo>
                  <a:pt x="4866424" y="4382407"/>
                  <a:pt x="4866424" y="4368572"/>
                  <a:pt x="4880259" y="4373183"/>
                </a:cubicBezTo>
                <a:cubicBezTo>
                  <a:pt x="4875647" y="4382407"/>
                  <a:pt x="4884871" y="4382407"/>
                  <a:pt x="4884871" y="4377795"/>
                </a:cubicBezTo>
                <a:cubicBezTo>
                  <a:pt x="4889482" y="4373183"/>
                  <a:pt x="4875647" y="4419876"/>
                  <a:pt x="4856624" y="4419876"/>
                </a:cubicBezTo>
                <a:cubicBezTo>
                  <a:pt x="4856624" y="4405465"/>
                  <a:pt x="4852012" y="4396242"/>
                  <a:pt x="4852012" y="4377795"/>
                </a:cubicBezTo>
                <a:lnTo>
                  <a:pt x="4852012" y="4377795"/>
                </a:lnTo>
                <a:close/>
                <a:moveTo>
                  <a:pt x="4578773" y="4373183"/>
                </a:moveTo>
                <a:cubicBezTo>
                  <a:pt x="4569550" y="4382407"/>
                  <a:pt x="4559751" y="4410653"/>
                  <a:pt x="4541304" y="4401430"/>
                </a:cubicBezTo>
                <a:cubicBezTo>
                  <a:pt x="4555139" y="4391630"/>
                  <a:pt x="4559751" y="4377795"/>
                  <a:pt x="4578773" y="4373183"/>
                </a:cubicBezTo>
                <a:lnTo>
                  <a:pt x="4578773" y="4373183"/>
                </a:lnTo>
                <a:close/>
                <a:moveTo>
                  <a:pt x="4385661" y="4601459"/>
                </a:moveTo>
                <a:cubicBezTo>
                  <a:pt x="4394885" y="4592236"/>
                  <a:pt x="4376438" y="4592236"/>
                  <a:pt x="4385661" y="4578401"/>
                </a:cubicBezTo>
                <a:cubicBezTo>
                  <a:pt x="4423131" y="4573790"/>
                  <a:pt x="4442154" y="4559955"/>
                  <a:pt x="4475011" y="4555343"/>
                </a:cubicBezTo>
                <a:cubicBezTo>
                  <a:pt x="4451377" y="4578401"/>
                  <a:pt x="4427743" y="4601459"/>
                  <a:pt x="4385661" y="4601459"/>
                </a:cubicBezTo>
                <a:lnTo>
                  <a:pt x="4385661" y="4601459"/>
                </a:lnTo>
                <a:close/>
                <a:moveTo>
                  <a:pt x="4455989" y="4433711"/>
                </a:moveTo>
                <a:cubicBezTo>
                  <a:pt x="4475011" y="4442935"/>
                  <a:pt x="4455989" y="4466569"/>
                  <a:pt x="4436966" y="4466569"/>
                </a:cubicBezTo>
                <a:cubicBezTo>
                  <a:pt x="4451377" y="4452158"/>
                  <a:pt x="4451377" y="4452158"/>
                  <a:pt x="4455989" y="4433711"/>
                </a:cubicBezTo>
                <a:lnTo>
                  <a:pt x="4455989" y="4433711"/>
                </a:lnTo>
                <a:close/>
                <a:moveTo>
                  <a:pt x="4362027" y="4498851"/>
                </a:moveTo>
                <a:cubicBezTo>
                  <a:pt x="4366639" y="4498851"/>
                  <a:pt x="4366639" y="4508074"/>
                  <a:pt x="4366639" y="4512685"/>
                </a:cubicBezTo>
                <a:cubicBezTo>
                  <a:pt x="4366639" y="4508074"/>
                  <a:pt x="4371250" y="4508074"/>
                  <a:pt x="4375862" y="4508074"/>
                </a:cubicBezTo>
                <a:cubicBezTo>
                  <a:pt x="4366639" y="4475216"/>
                  <a:pt x="4418519" y="4470604"/>
                  <a:pt x="4427743" y="4456769"/>
                </a:cubicBezTo>
                <a:cubicBezTo>
                  <a:pt x="4442154" y="4461381"/>
                  <a:pt x="4408719" y="4489627"/>
                  <a:pt x="4394885" y="4489627"/>
                </a:cubicBezTo>
                <a:cubicBezTo>
                  <a:pt x="4404108" y="4503462"/>
                  <a:pt x="4413907" y="4475793"/>
                  <a:pt x="4423131" y="4489627"/>
                </a:cubicBezTo>
                <a:cubicBezTo>
                  <a:pt x="4418519" y="4498851"/>
                  <a:pt x="4413907" y="4508074"/>
                  <a:pt x="4404108" y="4517874"/>
                </a:cubicBezTo>
                <a:cubicBezTo>
                  <a:pt x="4389697" y="4499427"/>
                  <a:pt x="4380474" y="4517874"/>
                  <a:pt x="4361450" y="4522485"/>
                </a:cubicBezTo>
                <a:cubicBezTo>
                  <a:pt x="4362027" y="4508074"/>
                  <a:pt x="4352227" y="4508074"/>
                  <a:pt x="4362027" y="4498851"/>
                </a:cubicBezTo>
                <a:lnTo>
                  <a:pt x="4362027" y="4498851"/>
                </a:lnTo>
                <a:close/>
                <a:moveTo>
                  <a:pt x="4304958" y="4652764"/>
                </a:moveTo>
                <a:cubicBezTo>
                  <a:pt x="4295734" y="4629705"/>
                  <a:pt x="4328593" y="4615294"/>
                  <a:pt x="4356838" y="4615294"/>
                </a:cubicBezTo>
                <a:cubicBezTo>
                  <a:pt x="4347615" y="4638929"/>
                  <a:pt x="4319369" y="4634317"/>
                  <a:pt x="4304958" y="4652764"/>
                </a:cubicBezTo>
                <a:lnTo>
                  <a:pt x="4304958" y="4652764"/>
                </a:lnTo>
                <a:close/>
                <a:moveTo>
                  <a:pt x="4328593" y="4522485"/>
                </a:moveTo>
                <a:cubicBezTo>
                  <a:pt x="4347615" y="4545543"/>
                  <a:pt x="4295734" y="4555343"/>
                  <a:pt x="4272100" y="4573790"/>
                </a:cubicBezTo>
                <a:cubicBezTo>
                  <a:pt x="4281899" y="4536320"/>
                  <a:pt x="4319369" y="4545543"/>
                  <a:pt x="4328593" y="4522485"/>
                </a:cubicBezTo>
                <a:lnTo>
                  <a:pt x="4328593" y="4522485"/>
                </a:lnTo>
                <a:close/>
                <a:moveTo>
                  <a:pt x="4310146" y="4569178"/>
                </a:moveTo>
                <a:cubicBezTo>
                  <a:pt x="4329169" y="4583013"/>
                  <a:pt x="4286511" y="4602036"/>
                  <a:pt x="4262877" y="4597424"/>
                </a:cubicBezTo>
                <a:cubicBezTo>
                  <a:pt x="4272100" y="4583013"/>
                  <a:pt x="4295734" y="4583013"/>
                  <a:pt x="4310146" y="4569178"/>
                </a:cubicBezTo>
                <a:lnTo>
                  <a:pt x="4310146" y="4569178"/>
                </a:lnTo>
                <a:close/>
                <a:moveTo>
                  <a:pt x="4172950" y="4760561"/>
                </a:moveTo>
                <a:cubicBezTo>
                  <a:pt x="4187361" y="4774396"/>
                  <a:pt x="4201196" y="4765172"/>
                  <a:pt x="4220219" y="4760561"/>
                </a:cubicBezTo>
                <a:cubicBezTo>
                  <a:pt x="4210996" y="4788807"/>
                  <a:pt x="4182749" y="4798030"/>
                  <a:pt x="4153927" y="4802642"/>
                </a:cubicBezTo>
                <a:cubicBezTo>
                  <a:pt x="4159115" y="4783619"/>
                  <a:pt x="4178138" y="4783619"/>
                  <a:pt x="4172950" y="4760561"/>
                </a:cubicBezTo>
                <a:lnTo>
                  <a:pt x="4172950" y="4760561"/>
                </a:lnTo>
                <a:close/>
                <a:moveTo>
                  <a:pt x="4078988" y="4844146"/>
                </a:moveTo>
                <a:cubicBezTo>
                  <a:pt x="4074376" y="4857981"/>
                  <a:pt x="4088211" y="4821088"/>
                  <a:pt x="4102622" y="4825700"/>
                </a:cubicBezTo>
                <a:cubicBezTo>
                  <a:pt x="4107234" y="4844146"/>
                  <a:pt x="4088211" y="4839535"/>
                  <a:pt x="4078988" y="4844146"/>
                </a:cubicBezTo>
                <a:lnTo>
                  <a:pt x="4078988" y="4844146"/>
                </a:lnTo>
                <a:close/>
                <a:moveTo>
                  <a:pt x="3946980" y="4946755"/>
                </a:moveTo>
                <a:cubicBezTo>
                  <a:pt x="3946980" y="4960590"/>
                  <a:pt x="3932568" y="4965202"/>
                  <a:pt x="3918733" y="4965202"/>
                </a:cubicBezTo>
                <a:cubicBezTo>
                  <a:pt x="3914122" y="4956555"/>
                  <a:pt x="3923345" y="4942144"/>
                  <a:pt x="3946980" y="4946755"/>
                </a:cubicBezTo>
                <a:lnTo>
                  <a:pt x="3946980" y="4946755"/>
                </a:lnTo>
                <a:close/>
                <a:moveTo>
                  <a:pt x="3871464" y="5068387"/>
                </a:moveTo>
                <a:cubicBezTo>
                  <a:pt x="3876076" y="5063775"/>
                  <a:pt x="3890488" y="5063775"/>
                  <a:pt x="3899711" y="5063775"/>
                </a:cubicBezTo>
                <a:cubicBezTo>
                  <a:pt x="3895099" y="5072999"/>
                  <a:pt x="3890488" y="5077610"/>
                  <a:pt x="3880688" y="5082222"/>
                </a:cubicBezTo>
                <a:cubicBezTo>
                  <a:pt x="3871464" y="5082222"/>
                  <a:pt x="3871464" y="5077610"/>
                  <a:pt x="3871464" y="5068387"/>
                </a:cubicBezTo>
                <a:lnTo>
                  <a:pt x="3871464" y="5068387"/>
                </a:lnTo>
                <a:close/>
                <a:moveTo>
                  <a:pt x="3701410" y="5161773"/>
                </a:moveTo>
                <a:cubicBezTo>
                  <a:pt x="3706022" y="5147938"/>
                  <a:pt x="3744068" y="5138714"/>
                  <a:pt x="3762514" y="5143326"/>
                </a:cubicBezTo>
                <a:cubicBezTo>
                  <a:pt x="3748679" y="5152549"/>
                  <a:pt x="3725045" y="5157161"/>
                  <a:pt x="3701410" y="5161773"/>
                </a:cubicBezTo>
                <a:lnTo>
                  <a:pt x="3701410" y="5161773"/>
                </a:lnTo>
                <a:close/>
                <a:moveTo>
                  <a:pt x="3843218" y="4984225"/>
                </a:moveTo>
                <a:cubicBezTo>
                  <a:pt x="3843218" y="5002671"/>
                  <a:pt x="3843218" y="5002671"/>
                  <a:pt x="3843218" y="5002671"/>
                </a:cubicBezTo>
                <a:cubicBezTo>
                  <a:pt x="3819584" y="5011895"/>
                  <a:pt x="3800560" y="4993448"/>
                  <a:pt x="3795949" y="5016506"/>
                </a:cubicBezTo>
                <a:cubicBezTo>
                  <a:pt x="3782114" y="4993448"/>
                  <a:pt x="3819584" y="4984225"/>
                  <a:pt x="3843218" y="4984225"/>
                </a:cubicBezTo>
                <a:lnTo>
                  <a:pt x="3843218" y="4984225"/>
                </a:lnTo>
                <a:close/>
                <a:moveTo>
                  <a:pt x="3772315" y="5049940"/>
                </a:moveTo>
                <a:cubicBezTo>
                  <a:pt x="3772315" y="5007859"/>
                  <a:pt x="3814972" y="5026882"/>
                  <a:pt x="3838607" y="5021694"/>
                </a:cubicBezTo>
                <a:cubicBezTo>
                  <a:pt x="3819584" y="5063775"/>
                  <a:pt x="3725621" y="5110468"/>
                  <a:pt x="3697376" y="5072999"/>
                </a:cubicBezTo>
                <a:cubicBezTo>
                  <a:pt x="3706599" y="5049940"/>
                  <a:pt x="3748679" y="5059164"/>
                  <a:pt x="3772315" y="5049940"/>
                </a:cubicBezTo>
                <a:lnTo>
                  <a:pt x="3772315" y="5049940"/>
                </a:lnTo>
                <a:close/>
                <a:moveTo>
                  <a:pt x="189076" y="4316691"/>
                </a:moveTo>
                <a:cubicBezTo>
                  <a:pt x="189076" y="4316691"/>
                  <a:pt x="189076" y="4316691"/>
                  <a:pt x="193688" y="4316691"/>
                </a:cubicBezTo>
                <a:cubicBezTo>
                  <a:pt x="198300" y="4316691"/>
                  <a:pt x="193688" y="4330526"/>
                  <a:pt x="202911" y="4330526"/>
                </a:cubicBezTo>
                <a:cubicBezTo>
                  <a:pt x="207523" y="4307468"/>
                  <a:pt x="240381" y="4307468"/>
                  <a:pt x="240381" y="4283833"/>
                </a:cubicBezTo>
                <a:cubicBezTo>
                  <a:pt x="226546" y="4298244"/>
                  <a:pt x="193688" y="4307468"/>
                  <a:pt x="189076" y="4316691"/>
                </a:cubicBezTo>
                <a:lnTo>
                  <a:pt x="189076" y="4316691"/>
                </a:lnTo>
                <a:close/>
                <a:moveTo>
                  <a:pt x="1070475" y="4298244"/>
                </a:moveTo>
                <a:cubicBezTo>
                  <a:pt x="1075087" y="4289021"/>
                  <a:pt x="1079698" y="4293633"/>
                  <a:pt x="1089498" y="4293633"/>
                </a:cubicBezTo>
                <a:cubicBezTo>
                  <a:pt x="1089498" y="4284410"/>
                  <a:pt x="1089498" y="4284410"/>
                  <a:pt x="1089498" y="4284410"/>
                </a:cubicBezTo>
                <a:cubicBezTo>
                  <a:pt x="1080275" y="4279798"/>
                  <a:pt x="1080275" y="4289021"/>
                  <a:pt x="1070475" y="4289021"/>
                </a:cubicBezTo>
                <a:cubicBezTo>
                  <a:pt x="1070475" y="4293633"/>
                  <a:pt x="1061252" y="4298244"/>
                  <a:pt x="1070475" y="4298244"/>
                </a:cubicBezTo>
                <a:lnTo>
                  <a:pt x="1070475" y="4298244"/>
                </a:lnTo>
                <a:close/>
                <a:moveTo>
                  <a:pt x="5460171" y="4349549"/>
                </a:moveTo>
                <a:cubicBezTo>
                  <a:pt x="5445760" y="4358772"/>
                  <a:pt x="5441149" y="4344937"/>
                  <a:pt x="5431925" y="4344937"/>
                </a:cubicBezTo>
                <a:cubicBezTo>
                  <a:pt x="5446336" y="4358772"/>
                  <a:pt x="5422702" y="4377795"/>
                  <a:pt x="5436537" y="4387019"/>
                </a:cubicBezTo>
                <a:cubicBezTo>
                  <a:pt x="5479195" y="4387019"/>
                  <a:pt x="5516664" y="4349549"/>
                  <a:pt x="5544910" y="4321879"/>
                </a:cubicBezTo>
                <a:cubicBezTo>
                  <a:pt x="5525887" y="4317268"/>
                  <a:pt x="5507441" y="4321879"/>
                  <a:pt x="5507441" y="4303433"/>
                </a:cubicBezTo>
                <a:cubicBezTo>
                  <a:pt x="5498217" y="4294210"/>
                  <a:pt x="5526464" y="4294210"/>
                  <a:pt x="5512052" y="4289598"/>
                </a:cubicBezTo>
                <a:cubicBezTo>
                  <a:pt x="5479195" y="4293633"/>
                  <a:pt x="5479195" y="4331102"/>
                  <a:pt x="5460171" y="4349549"/>
                </a:cubicBezTo>
                <a:lnTo>
                  <a:pt x="5460171" y="4349549"/>
                </a:lnTo>
                <a:close/>
                <a:moveTo>
                  <a:pt x="1009371" y="4326491"/>
                </a:moveTo>
                <a:cubicBezTo>
                  <a:pt x="1000148" y="4331102"/>
                  <a:pt x="966713" y="4340326"/>
                  <a:pt x="976513" y="4349549"/>
                </a:cubicBezTo>
                <a:cubicBezTo>
                  <a:pt x="985736" y="4344937"/>
                  <a:pt x="1018594" y="4335714"/>
                  <a:pt x="1009371" y="4326491"/>
                </a:cubicBezTo>
                <a:lnTo>
                  <a:pt x="1009371" y="4326491"/>
                </a:lnTo>
                <a:close/>
                <a:moveTo>
                  <a:pt x="613347" y="4344937"/>
                </a:moveTo>
                <a:cubicBezTo>
                  <a:pt x="627758" y="4344937"/>
                  <a:pt x="632370" y="4335714"/>
                  <a:pt x="632370" y="4326491"/>
                </a:cubicBezTo>
                <a:cubicBezTo>
                  <a:pt x="580489" y="4308044"/>
                  <a:pt x="552242" y="4373183"/>
                  <a:pt x="514773" y="4396242"/>
                </a:cubicBezTo>
                <a:cubicBezTo>
                  <a:pt x="538408" y="4382407"/>
                  <a:pt x="562043" y="4373183"/>
                  <a:pt x="590289" y="4363384"/>
                </a:cubicBezTo>
                <a:cubicBezTo>
                  <a:pt x="590289" y="4372607"/>
                  <a:pt x="590289" y="4381830"/>
                  <a:pt x="594900" y="4381830"/>
                </a:cubicBezTo>
                <a:cubicBezTo>
                  <a:pt x="608735" y="4382407"/>
                  <a:pt x="632370" y="4358772"/>
                  <a:pt x="613347" y="4344937"/>
                </a:cubicBezTo>
                <a:lnTo>
                  <a:pt x="613347" y="4344937"/>
                </a:lnTo>
                <a:close/>
                <a:moveTo>
                  <a:pt x="5149463" y="4419876"/>
                </a:moveTo>
                <a:cubicBezTo>
                  <a:pt x="5135051" y="4438323"/>
                  <a:pt x="5130440" y="4429100"/>
                  <a:pt x="5121217" y="4438323"/>
                </a:cubicBezTo>
                <a:cubicBezTo>
                  <a:pt x="5140239" y="4438323"/>
                  <a:pt x="5116605" y="4456769"/>
                  <a:pt x="5135628" y="4456769"/>
                </a:cubicBezTo>
                <a:cubicBezTo>
                  <a:pt x="5144275" y="4442935"/>
                  <a:pt x="5144275" y="4433711"/>
                  <a:pt x="5149463" y="4419876"/>
                </a:cubicBezTo>
                <a:lnTo>
                  <a:pt x="5149463" y="4419876"/>
                </a:lnTo>
                <a:close/>
                <a:moveTo>
                  <a:pt x="4583385" y="4456769"/>
                </a:moveTo>
                <a:cubicBezTo>
                  <a:pt x="4583385" y="4442935"/>
                  <a:pt x="4592608" y="4461381"/>
                  <a:pt x="4597796" y="4452158"/>
                </a:cubicBezTo>
                <a:cubicBezTo>
                  <a:pt x="4597796" y="4438323"/>
                  <a:pt x="4597796" y="4438323"/>
                  <a:pt x="4597796" y="4438323"/>
                </a:cubicBezTo>
                <a:cubicBezTo>
                  <a:pt x="4587997" y="4438323"/>
                  <a:pt x="4574162" y="4452158"/>
                  <a:pt x="4583385" y="4456769"/>
                </a:cubicBezTo>
                <a:lnTo>
                  <a:pt x="4583385" y="4456769"/>
                </a:lnTo>
                <a:close/>
                <a:moveTo>
                  <a:pt x="5054925" y="4447546"/>
                </a:moveTo>
                <a:cubicBezTo>
                  <a:pt x="5073947" y="4452158"/>
                  <a:pt x="5078559" y="4475793"/>
                  <a:pt x="5073947" y="4442935"/>
                </a:cubicBezTo>
                <a:cubicBezTo>
                  <a:pt x="5073947" y="4442935"/>
                  <a:pt x="5078559" y="4438323"/>
                  <a:pt x="5073947" y="4438323"/>
                </a:cubicBezTo>
                <a:cubicBezTo>
                  <a:pt x="5078559" y="4452158"/>
                  <a:pt x="5054925" y="4433711"/>
                  <a:pt x="5054925" y="4447546"/>
                </a:cubicBezTo>
                <a:lnTo>
                  <a:pt x="5054925" y="4447546"/>
                </a:lnTo>
                <a:close/>
                <a:moveTo>
                  <a:pt x="5253224" y="4461381"/>
                </a:moveTo>
                <a:cubicBezTo>
                  <a:pt x="5244001" y="4452158"/>
                  <a:pt x="5224979" y="4461381"/>
                  <a:pt x="5220367" y="4461381"/>
                </a:cubicBezTo>
                <a:cubicBezTo>
                  <a:pt x="5224979" y="4461381"/>
                  <a:pt x="5224979" y="4465993"/>
                  <a:pt x="5220367" y="4470604"/>
                </a:cubicBezTo>
                <a:cubicBezTo>
                  <a:pt x="5234202" y="4456769"/>
                  <a:pt x="5248037" y="4475793"/>
                  <a:pt x="5253224" y="4461381"/>
                </a:cubicBezTo>
                <a:lnTo>
                  <a:pt x="5253224" y="4461381"/>
                </a:lnTo>
                <a:close/>
                <a:moveTo>
                  <a:pt x="122784" y="4517874"/>
                </a:moveTo>
                <a:cubicBezTo>
                  <a:pt x="132008" y="4499427"/>
                  <a:pt x="137196" y="4522485"/>
                  <a:pt x="160254" y="4517874"/>
                </a:cubicBezTo>
                <a:cubicBezTo>
                  <a:pt x="174665" y="4499427"/>
                  <a:pt x="169478" y="4485016"/>
                  <a:pt x="179277" y="4466569"/>
                </a:cubicBezTo>
                <a:cubicBezTo>
                  <a:pt x="151031" y="4471181"/>
                  <a:pt x="127396" y="4503462"/>
                  <a:pt x="122784" y="4517874"/>
                </a:cubicBezTo>
                <a:lnTo>
                  <a:pt x="122784" y="4517874"/>
                </a:lnTo>
                <a:close/>
                <a:moveTo>
                  <a:pt x="4903893" y="4536320"/>
                </a:moveTo>
                <a:cubicBezTo>
                  <a:pt x="4899282" y="4536320"/>
                  <a:pt x="4894670" y="4531708"/>
                  <a:pt x="4894670" y="4531708"/>
                </a:cubicBezTo>
                <a:cubicBezTo>
                  <a:pt x="4847401" y="4559955"/>
                  <a:pt x="4795520" y="4583013"/>
                  <a:pt x="4758051" y="4620482"/>
                </a:cubicBezTo>
                <a:cubicBezTo>
                  <a:pt x="4715393" y="4611259"/>
                  <a:pt x="4677924" y="4643540"/>
                  <a:pt x="4654289" y="4667175"/>
                </a:cubicBezTo>
                <a:cubicBezTo>
                  <a:pt x="4663512" y="4667175"/>
                  <a:pt x="4663512" y="4671787"/>
                  <a:pt x="4658900" y="4676398"/>
                </a:cubicBezTo>
                <a:cubicBezTo>
                  <a:pt x="4715393" y="4676398"/>
                  <a:pt x="4734416" y="4620482"/>
                  <a:pt x="4781685" y="4625094"/>
                </a:cubicBezTo>
                <a:cubicBezTo>
                  <a:pt x="4800708" y="4606647"/>
                  <a:pt x="4828954" y="4592236"/>
                  <a:pt x="4842789" y="4569178"/>
                </a:cubicBezTo>
                <a:cubicBezTo>
                  <a:pt x="4871036" y="4569178"/>
                  <a:pt x="4871036" y="4569178"/>
                  <a:pt x="4871036" y="4569178"/>
                </a:cubicBezTo>
                <a:cubicBezTo>
                  <a:pt x="4861813" y="4531708"/>
                  <a:pt x="4899282" y="4554766"/>
                  <a:pt x="4903893" y="4536320"/>
                </a:cubicBezTo>
                <a:lnTo>
                  <a:pt x="4903893" y="4536320"/>
                </a:lnTo>
                <a:close/>
                <a:moveTo>
                  <a:pt x="4375862" y="4694845"/>
                </a:moveTo>
                <a:cubicBezTo>
                  <a:pt x="4385085" y="4681010"/>
                  <a:pt x="4399496" y="4699457"/>
                  <a:pt x="4408719" y="4699457"/>
                </a:cubicBezTo>
                <a:cubicBezTo>
                  <a:pt x="4423131" y="4666599"/>
                  <a:pt x="4465212" y="4661987"/>
                  <a:pt x="4479623" y="4629705"/>
                </a:cubicBezTo>
                <a:cubicBezTo>
                  <a:pt x="4442154" y="4648152"/>
                  <a:pt x="4394885" y="4671787"/>
                  <a:pt x="4375862" y="4694845"/>
                </a:cubicBezTo>
                <a:lnTo>
                  <a:pt x="4375862" y="4694845"/>
                </a:lnTo>
                <a:close/>
                <a:moveTo>
                  <a:pt x="1098721" y="4746149"/>
                </a:moveTo>
                <a:cubicBezTo>
                  <a:pt x="1089498" y="4759984"/>
                  <a:pt x="1070475" y="4759984"/>
                  <a:pt x="1061252" y="4774396"/>
                </a:cubicBezTo>
                <a:cubicBezTo>
                  <a:pt x="1080275" y="4774396"/>
                  <a:pt x="1103909" y="4755373"/>
                  <a:pt x="1098721" y="4746149"/>
                </a:cubicBezTo>
                <a:lnTo>
                  <a:pt x="1098721" y="4746149"/>
                </a:lnTo>
                <a:close/>
                <a:moveTo>
                  <a:pt x="420235" y="4825700"/>
                </a:moveTo>
                <a:cubicBezTo>
                  <a:pt x="405824" y="4839535"/>
                  <a:pt x="401212" y="4821088"/>
                  <a:pt x="396600" y="4821088"/>
                </a:cubicBezTo>
                <a:cubicBezTo>
                  <a:pt x="359130" y="4849335"/>
                  <a:pt x="311861" y="4853946"/>
                  <a:pt x="273816" y="4890839"/>
                </a:cubicBezTo>
                <a:cubicBezTo>
                  <a:pt x="278427" y="4895451"/>
                  <a:pt x="288227" y="4895451"/>
                  <a:pt x="297450" y="4900062"/>
                </a:cubicBezTo>
                <a:cubicBezTo>
                  <a:pt x="311861" y="4853370"/>
                  <a:pt x="372965" y="4871816"/>
                  <a:pt x="396600" y="4839535"/>
                </a:cubicBezTo>
                <a:cubicBezTo>
                  <a:pt x="405824" y="4839535"/>
                  <a:pt x="411011" y="4844146"/>
                  <a:pt x="415623" y="4844146"/>
                </a:cubicBezTo>
                <a:cubicBezTo>
                  <a:pt x="410435" y="4830312"/>
                  <a:pt x="434069" y="4830312"/>
                  <a:pt x="420235" y="4825700"/>
                </a:cubicBezTo>
                <a:lnTo>
                  <a:pt x="420235" y="4825700"/>
                </a:lnTo>
                <a:close/>
                <a:moveTo>
                  <a:pt x="1056640" y="4881616"/>
                </a:moveTo>
                <a:cubicBezTo>
                  <a:pt x="1061252" y="4858558"/>
                  <a:pt x="1047416" y="4858558"/>
                  <a:pt x="1042228" y="4844146"/>
                </a:cubicBezTo>
                <a:cubicBezTo>
                  <a:pt x="1046840" y="4834923"/>
                  <a:pt x="1061252" y="4834923"/>
                  <a:pt x="1056640" y="4821088"/>
                </a:cubicBezTo>
                <a:cubicBezTo>
                  <a:pt x="1028394" y="4816477"/>
                  <a:pt x="1052028" y="4853946"/>
                  <a:pt x="1013983" y="4844146"/>
                </a:cubicBezTo>
                <a:cubicBezTo>
                  <a:pt x="1009371" y="4872393"/>
                  <a:pt x="971325" y="4867205"/>
                  <a:pt x="966713" y="4895451"/>
                </a:cubicBezTo>
                <a:cubicBezTo>
                  <a:pt x="971325" y="4895451"/>
                  <a:pt x="985736" y="4895451"/>
                  <a:pt x="990347" y="4900062"/>
                </a:cubicBezTo>
                <a:cubicBezTo>
                  <a:pt x="1027817" y="4979613"/>
                  <a:pt x="914832" y="4937532"/>
                  <a:pt x="905609" y="4993448"/>
                </a:cubicBezTo>
                <a:cubicBezTo>
                  <a:pt x="920020" y="4998060"/>
                  <a:pt x="905609" y="4979613"/>
                  <a:pt x="920020" y="4979613"/>
                </a:cubicBezTo>
                <a:cubicBezTo>
                  <a:pt x="920020" y="4993448"/>
                  <a:pt x="939044" y="4988836"/>
                  <a:pt x="943655" y="5002671"/>
                </a:cubicBezTo>
                <a:cubicBezTo>
                  <a:pt x="924632" y="5040141"/>
                  <a:pt x="971901" y="4984225"/>
                  <a:pt x="981124" y="4974425"/>
                </a:cubicBezTo>
                <a:cubicBezTo>
                  <a:pt x="990347" y="4979037"/>
                  <a:pt x="990347" y="4979037"/>
                  <a:pt x="990347" y="4988260"/>
                </a:cubicBezTo>
                <a:cubicBezTo>
                  <a:pt x="985736" y="5006706"/>
                  <a:pt x="966713" y="5011318"/>
                  <a:pt x="975936" y="5025729"/>
                </a:cubicBezTo>
                <a:cubicBezTo>
                  <a:pt x="985160" y="5011895"/>
                  <a:pt x="1008794" y="5016506"/>
                  <a:pt x="1004182" y="4992871"/>
                </a:cubicBezTo>
                <a:cubicBezTo>
                  <a:pt x="1023206" y="4992871"/>
                  <a:pt x="1037041" y="4992871"/>
                  <a:pt x="1037041" y="4974425"/>
                </a:cubicBezTo>
                <a:cubicBezTo>
                  <a:pt x="1037041" y="4965202"/>
                  <a:pt x="1018017" y="4974425"/>
                  <a:pt x="1022629" y="4960590"/>
                </a:cubicBezTo>
                <a:cubicBezTo>
                  <a:pt x="1037041" y="4909286"/>
                  <a:pt x="1083733" y="4932344"/>
                  <a:pt x="1117167" y="4923121"/>
                </a:cubicBezTo>
                <a:cubicBezTo>
                  <a:pt x="1107944" y="4909286"/>
                  <a:pt x="1098145" y="4900062"/>
                  <a:pt x="1093533" y="4876428"/>
                </a:cubicBezTo>
                <a:cubicBezTo>
                  <a:pt x="1084886" y="4881616"/>
                  <a:pt x="1070475" y="4881616"/>
                  <a:pt x="1056640" y="4881616"/>
                </a:cubicBezTo>
                <a:lnTo>
                  <a:pt x="1056640" y="4881616"/>
                </a:lnTo>
                <a:close/>
                <a:moveTo>
                  <a:pt x="4475011" y="4863169"/>
                </a:moveTo>
                <a:cubicBezTo>
                  <a:pt x="4465788" y="4872393"/>
                  <a:pt x="4432354" y="4858558"/>
                  <a:pt x="4432354" y="4881616"/>
                </a:cubicBezTo>
                <a:cubicBezTo>
                  <a:pt x="4446766" y="4877004"/>
                  <a:pt x="4484235" y="4863169"/>
                  <a:pt x="4475011" y="4863169"/>
                </a:cubicBezTo>
                <a:lnTo>
                  <a:pt x="4475011" y="4863169"/>
                </a:lnTo>
                <a:close/>
                <a:moveTo>
                  <a:pt x="485950" y="4905251"/>
                </a:moveTo>
                <a:cubicBezTo>
                  <a:pt x="490562" y="4923697"/>
                  <a:pt x="466928" y="4914474"/>
                  <a:pt x="466928" y="4928309"/>
                </a:cubicBezTo>
                <a:cubicBezTo>
                  <a:pt x="485950" y="4928309"/>
                  <a:pt x="485950" y="4928309"/>
                  <a:pt x="485950" y="4928309"/>
                </a:cubicBezTo>
                <a:cubicBezTo>
                  <a:pt x="476727" y="4914474"/>
                  <a:pt x="504973" y="4909862"/>
                  <a:pt x="485950" y="4905251"/>
                </a:cubicBezTo>
                <a:lnTo>
                  <a:pt x="485950" y="4905251"/>
                </a:lnTo>
                <a:close/>
                <a:moveTo>
                  <a:pt x="4729805" y="5054552"/>
                </a:moveTo>
                <a:cubicBezTo>
                  <a:pt x="4758051" y="5049940"/>
                  <a:pt x="4767274" y="5031494"/>
                  <a:pt x="4800708" y="5031494"/>
                </a:cubicBezTo>
                <a:cubicBezTo>
                  <a:pt x="4796097" y="5054552"/>
                  <a:pt x="4767850" y="5045329"/>
                  <a:pt x="4758051" y="5064352"/>
                </a:cubicBezTo>
                <a:cubicBezTo>
                  <a:pt x="4814543" y="5059740"/>
                  <a:pt x="4809932" y="4999213"/>
                  <a:pt x="4875647" y="5003824"/>
                </a:cubicBezTo>
                <a:cubicBezTo>
                  <a:pt x="4884871" y="4994601"/>
                  <a:pt x="4871036" y="4994601"/>
                  <a:pt x="4880259" y="4989989"/>
                </a:cubicBezTo>
                <a:cubicBezTo>
                  <a:pt x="4927528" y="4976154"/>
                  <a:pt x="4997856" y="4943296"/>
                  <a:pt x="4993244" y="4915050"/>
                </a:cubicBezTo>
                <a:cubicBezTo>
                  <a:pt x="4913693" y="4961166"/>
                  <a:pt x="4800132" y="4993448"/>
                  <a:pt x="4729805" y="5054552"/>
                </a:cubicBezTo>
                <a:lnTo>
                  <a:pt x="4729805" y="5054552"/>
                </a:lnTo>
                <a:close/>
                <a:moveTo>
                  <a:pt x="4423131" y="4928309"/>
                </a:moveTo>
                <a:cubicBezTo>
                  <a:pt x="4399496" y="4923697"/>
                  <a:pt x="4362027" y="4951367"/>
                  <a:pt x="4356838" y="4961166"/>
                </a:cubicBezTo>
                <a:cubicBezTo>
                  <a:pt x="4371250" y="4942144"/>
                  <a:pt x="4408719" y="4946755"/>
                  <a:pt x="4423131" y="4928309"/>
                </a:cubicBezTo>
                <a:lnTo>
                  <a:pt x="4423131" y="4928309"/>
                </a:lnTo>
                <a:close/>
                <a:moveTo>
                  <a:pt x="4300346" y="4961166"/>
                </a:moveTo>
                <a:cubicBezTo>
                  <a:pt x="4276712" y="4984225"/>
                  <a:pt x="4248465" y="4984225"/>
                  <a:pt x="4220219" y="4961166"/>
                </a:cubicBezTo>
                <a:cubicBezTo>
                  <a:pt x="4187361" y="4998636"/>
                  <a:pt x="4125680" y="4994024"/>
                  <a:pt x="4102622" y="5036105"/>
                </a:cubicBezTo>
                <a:cubicBezTo>
                  <a:pt x="4107234" y="5049940"/>
                  <a:pt x="4111845" y="5045329"/>
                  <a:pt x="4107234" y="5064352"/>
                </a:cubicBezTo>
                <a:cubicBezTo>
                  <a:pt x="4149892" y="5068963"/>
                  <a:pt x="4154503" y="5041294"/>
                  <a:pt x="4178138" y="5026882"/>
                </a:cubicBezTo>
                <a:cubicBezTo>
                  <a:pt x="4163726" y="5026882"/>
                  <a:pt x="4149892" y="5040717"/>
                  <a:pt x="4140668" y="5031494"/>
                </a:cubicBezTo>
                <a:cubicBezTo>
                  <a:pt x="4173526" y="5031494"/>
                  <a:pt x="4173526" y="4998636"/>
                  <a:pt x="4211572" y="5003248"/>
                </a:cubicBezTo>
                <a:cubicBezTo>
                  <a:pt x="4211572" y="5012471"/>
                  <a:pt x="4206960" y="5012471"/>
                  <a:pt x="4206960" y="5021694"/>
                </a:cubicBezTo>
                <a:cubicBezTo>
                  <a:pt x="4249618" y="5012471"/>
                  <a:pt x="4296311" y="4998636"/>
                  <a:pt x="4324557" y="4970390"/>
                </a:cubicBezTo>
                <a:cubicBezTo>
                  <a:pt x="4310146" y="4970390"/>
                  <a:pt x="4286511" y="4975001"/>
                  <a:pt x="4300346" y="4961166"/>
                </a:cubicBezTo>
                <a:lnTo>
                  <a:pt x="4300346" y="4961166"/>
                </a:lnTo>
                <a:close/>
                <a:moveTo>
                  <a:pt x="3395314" y="5044752"/>
                </a:moveTo>
                <a:cubicBezTo>
                  <a:pt x="3395314" y="5044752"/>
                  <a:pt x="3423560" y="5030918"/>
                  <a:pt x="3418948" y="5026306"/>
                </a:cubicBezTo>
                <a:cubicBezTo>
                  <a:pt x="3409149" y="5030918"/>
                  <a:pt x="3380902" y="5035529"/>
                  <a:pt x="3395314" y="5044752"/>
                </a:cubicBezTo>
                <a:lnTo>
                  <a:pt x="3395314" y="5044752"/>
                </a:lnTo>
                <a:close/>
                <a:moveTo>
                  <a:pt x="4526892" y="5101245"/>
                </a:moveTo>
                <a:cubicBezTo>
                  <a:pt x="4545916" y="5101245"/>
                  <a:pt x="4559751" y="5092022"/>
                  <a:pt x="4578773" y="5082798"/>
                </a:cubicBezTo>
                <a:cubicBezTo>
                  <a:pt x="4578773" y="5073575"/>
                  <a:pt x="4569550" y="5073575"/>
                  <a:pt x="4578773" y="5064352"/>
                </a:cubicBezTo>
                <a:cubicBezTo>
                  <a:pt x="4564362" y="5073575"/>
                  <a:pt x="4555139" y="5055129"/>
                  <a:pt x="4555139" y="5073575"/>
                </a:cubicBezTo>
                <a:cubicBezTo>
                  <a:pt x="4550527" y="5082798"/>
                  <a:pt x="4574162" y="5068963"/>
                  <a:pt x="4574162" y="5082798"/>
                </a:cubicBezTo>
                <a:cubicBezTo>
                  <a:pt x="4555139" y="5086834"/>
                  <a:pt x="4540727" y="5091445"/>
                  <a:pt x="4526892" y="5101245"/>
                </a:cubicBezTo>
                <a:lnTo>
                  <a:pt x="4526892" y="5101245"/>
                </a:lnTo>
                <a:close/>
                <a:moveTo>
                  <a:pt x="4314758" y="5115080"/>
                </a:moveTo>
                <a:cubicBezTo>
                  <a:pt x="4347615" y="5101245"/>
                  <a:pt x="4381050" y="5092022"/>
                  <a:pt x="4409296" y="5072999"/>
                </a:cubicBezTo>
                <a:cubicBezTo>
                  <a:pt x="4371250" y="5077610"/>
                  <a:pt x="4328593" y="5101245"/>
                  <a:pt x="4314758" y="5115080"/>
                </a:cubicBezTo>
                <a:lnTo>
                  <a:pt x="4314758" y="5115080"/>
                </a:lnTo>
                <a:close/>
                <a:moveTo>
                  <a:pt x="4258265" y="5077610"/>
                </a:moveTo>
                <a:cubicBezTo>
                  <a:pt x="4243854" y="5072999"/>
                  <a:pt x="4239242" y="5082222"/>
                  <a:pt x="4230019" y="5077610"/>
                </a:cubicBezTo>
                <a:cubicBezTo>
                  <a:pt x="4230019" y="5096057"/>
                  <a:pt x="4201773" y="5082222"/>
                  <a:pt x="4210996" y="5096057"/>
                </a:cubicBezTo>
                <a:cubicBezTo>
                  <a:pt x="4220219" y="5086834"/>
                  <a:pt x="4248465" y="5091445"/>
                  <a:pt x="4258265" y="5077610"/>
                </a:cubicBezTo>
                <a:lnTo>
                  <a:pt x="4258265" y="5077610"/>
                </a:lnTo>
                <a:close/>
                <a:moveTo>
                  <a:pt x="4592608" y="5096633"/>
                </a:moveTo>
                <a:cubicBezTo>
                  <a:pt x="4573586" y="5101245"/>
                  <a:pt x="4559751" y="5110468"/>
                  <a:pt x="4545339" y="5119691"/>
                </a:cubicBezTo>
                <a:cubicBezTo>
                  <a:pt x="4569550" y="5119691"/>
                  <a:pt x="4583385" y="5105857"/>
                  <a:pt x="4592608" y="5096633"/>
                </a:cubicBezTo>
                <a:lnTo>
                  <a:pt x="4592608" y="5096633"/>
                </a:lnTo>
                <a:close/>
                <a:moveTo>
                  <a:pt x="4140092" y="5175607"/>
                </a:moveTo>
                <a:cubicBezTo>
                  <a:pt x="4182749" y="5147361"/>
                  <a:pt x="4272100" y="5142749"/>
                  <a:pt x="4295734" y="5115080"/>
                </a:cubicBezTo>
                <a:cubicBezTo>
                  <a:pt x="4291123" y="5119691"/>
                  <a:pt x="4258265" y="5124303"/>
                  <a:pt x="4258265" y="5119691"/>
                </a:cubicBezTo>
                <a:cubicBezTo>
                  <a:pt x="4262877" y="5115080"/>
                  <a:pt x="4277288" y="5105857"/>
                  <a:pt x="4262877" y="5101245"/>
                </a:cubicBezTo>
                <a:cubicBezTo>
                  <a:pt x="4210996" y="5124303"/>
                  <a:pt x="4163726" y="5138714"/>
                  <a:pt x="4116457" y="5161773"/>
                </a:cubicBezTo>
                <a:cubicBezTo>
                  <a:pt x="4130869" y="5161773"/>
                  <a:pt x="4126257" y="5175607"/>
                  <a:pt x="4140092" y="5175607"/>
                </a:cubicBezTo>
                <a:lnTo>
                  <a:pt x="4140092" y="5175607"/>
                </a:lnTo>
                <a:close/>
                <a:moveTo>
                  <a:pt x="3828807" y="5180219"/>
                </a:moveTo>
                <a:cubicBezTo>
                  <a:pt x="3838030" y="5166384"/>
                  <a:pt x="3866276" y="5198665"/>
                  <a:pt x="3866276" y="5175607"/>
                </a:cubicBezTo>
                <a:cubicBezTo>
                  <a:pt x="3862241" y="5166384"/>
                  <a:pt x="3819584" y="5170996"/>
                  <a:pt x="3828807" y="5180219"/>
                </a:cubicBezTo>
                <a:lnTo>
                  <a:pt x="3828807" y="5180219"/>
                </a:lnTo>
                <a:close/>
                <a:moveTo>
                  <a:pt x="4362027" y="5297239"/>
                </a:moveTo>
                <a:cubicBezTo>
                  <a:pt x="4338392" y="5306462"/>
                  <a:pt x="4319369" y="5320297"/>
                  <a:pt x="4295734" y="5330097"/>
                </a:cubicBezTo>
                <a:cubicBezTo>
                  <a:pt x="4323981" y="5324909"/>
                  <a:pt x="4343004" y="5315686"/>
                  <a:pt x="4362027" y="5297239"/>
                </a:cubicBezTo>
                <a:lnTo>
                  <a:pt x="4362027" y="5297239"/>
                </a:lnTo>
                <a:close/>
                <a:moveTo>
                  <a:pt x="3362455" y="5357767"/>
                </a:moveTo>
                <a:cubicBezTo>
                  <a:pt x="3381479" y="5348543"/>
                  <a:pt x="3399925" y="5343932"/>
                  <a:pt x="3414336" y="5329521"/>
                </a:cubicBezTo>
                <a:cubicBezTo>
                  <a:pt x="3399925" y="5339320"/>
                  <a:pt x="3357268" y="5343932"/>
                  <a:pt x="3362455" y="5357767"/>
                </a:cubicBezTo>
                <a:lnTo>
                  <a:pt x="3362455" y="5357767"/>
                </a:lnTo>
                <a:close/>
                <a:moveTo>
                  <a:pt x="4111845" y="5418295"/>
                </a:moveTo>
                <a:cubicBezTo>
                  <a:pt x="4149315" y="5413683"/>
                  <a:pt x="4172950" y="5395236"/>
                  <a:pt x="4196585" y="5376213"/>
                </a:cubicBezTo>
                <a:cubicBezTo>
                  <a:pt x="4229442" y="5366990"/>
                  <a:pt x="4281323" y="5353155"/>
                  <a:pt x="4285935" y="5329521"/>
                </a:cubicBezTo>
                <a:cubicBezTo>
                  <a:pt x="4253077" y="5343356"/>
                  <a:pt x="4210420" y="5366990"/>
                  <a:pt x="4172950" y="5371602"/>
                </a:cubicBezTo>
                <a:cubicBezTo>
                  <a:pt x="4178138" y="5395236"/>
                  <a:pt x="4121069" y="5395236"/>
                  <a:pt x="4111845" y="5418295"/>
                </a:cubicBezTo>
                <a:lnTo>
                  <a:pt x="4111845" y="5418295"/>
                </a:lnTo>
                <a:close/>
                <a:moveTo>
                  <a:pt x="5366210" y="938095"/>
                </a:moveTo>
                <a:cubicBezTo>
                  <a:pt x="5323552" y="947318"/>
                  <a:pt x="5295306" y="966341"/>
                  <a:pt x="5295306" y="1007846"/>
                </a:cubicBezTo>
                <a:cubicBezTo>
                  <a:pt x="5299918" y="1012457"/>
                  <a:pt x="5309717" y="1021681"/>
                  <a:pt x="5323552" y="1017069"/>
                </a:cubicBezTo>
                <a:cubicBezTo>
                  <a:pt x="5332775" y="1007846"/>
                  <a:pt x="5318940" y="994011"/>
                  <a:pt x="5337963" y="988823"/>
                </a:cubicBezTo>
                <a:cubicBezTo>
                  <a:pt x="5337963" y="998046"/>
                  <a:pt x="5337963" y="998046"/>
                  <a:pt x="5337963" y="998046"/>
                </a:cubicBezTo>
                <a:cubicBezTo>
                  <a:pt x="5356410" y="989399"/>
                  <a:pt x="5370821" y="961153"/>
                  <a:pt x="5366210" y="938095"/>
                </a:cubicBezTo>
                <a:lnTo>
                  <a:pt x="5366210" y="938095"/>
                </a:lnTo>
                <a:close/>
                <a:moveTo>
                  <a:pt x="5172521" y="4312080"/>
                </a:moveTo>
                <a:cubicBezTo>
                  <a:pt x="5177133" y="4302856"/>
                  <a:pt x="5167909" y="4283833"/>
                  <a:pt x="5181745" y="4274610"/>
                </a:cubicBezTo>
                <a:cubicBezTo>
                  <a:pt x="5172521" y="4269998"/>
                  <a:pt x="5167333" y="4265387"/>
                  <a:pt x="5162721" y="4260775"/>
                </a:cubicBezTo>
                <a:cubicBezTo>
                  <a:pt x="5153498" y="4289021"/>
                  <a:pt x="5101617" y="4298244"/>
                  <a:pt x="5115452" y="4335714"/>
                </a:cubicBezTo>
                <a:cubicBezTo>
                  <a:pt x="5125828" y="4312080"/>
                  <a:pt x="5144275" y="4298244"/>
                  <a:pt x="5172521" y="4312080"/>
                </a:cubicBezTo>
                <a:lnTo>
                  <a:pt x="5172521" y="4312080"/>
                </a:lnTo>
                <a:close/>
                <a:moveTo>
                  <a:pt x="5431925" y="4498851"/>
                </a:moveTo>
                <a:cubicBezTo>
                  <a:pt x="5450948" y="4521909"/>
                  <a:pt x="5422702" y="4531708"/>
                  <a:pt x="5427314" y="4545543"/>
                </a:cubicBezTo>
                <a:cubicBezTo>
                  <a:pt x="5441725" y="4531708"/>
                  <a:pt x="5474583" y="4536320"/>
                  <a:pt x="5469971" y="4503462"/>
                </a:cubicBezTo>
                <a:cubicBezTo>
                  <a:pt x="5455560" y="4498851"/>
                  <a:pt x="5441725" y="4498851"/>
                  <a:pt x="5431925" y="4498851"/>
                </a:cubicBezTo>
                <a:lnTo>
                  <a:pt x="5431925" y="4498851"/>
                </a:lnTo>
                <a:close/>
                <a:moveTo>
                  <a:pt x="5040513" y="4512685"/>
                </a:moveTo>
                <a:cubicBezTo>
                  <a:pt x="5031289" y="4517297"/>
                  <a:pt x="5026102" y="4526520"/>
                  <a:pt x="5021490" y="4535744"/>
                </a:cubicBezTo>
                <a:cubicBezTo>
                  <a:pt x="5016878" y="4531132"/>
                  <a:pt x="5012267" y="4526520"/>
                  <a:pt x="4997856" y="4526520"/>
                </a:cubicBezTo>
                <a:cubicBezTo>
                  <a:pt x="5007079" y="4563990"/>
                  <a:pt x="5058960" y="4549579"/>
                  <a:pt x="5077983" y="4526520"/>
                </a:cubicBezTo>
                <a:cubicBezTo>
                  <a:pt x="5059536" y="4536320"/>
                  <a:pt x="5059536" y="4512685"/>
                  <a:pt x="5040513" y="4512685"/>
                </a:cubicBezTo>
                <a:lnTo>
                  <a:pt x="5040513" y="4512685"/>
                </a:lnTo>
                <a:close/>
                <a:moveTo>
                  <a:pt x="4786297" y="4723091"/>
                </a:moveTo>
                <a:cubicBezTo>
                  <a:pt x="4786297" y="4732315"/>
                  <a:pt x="4762662" y="4741538"/>
                  <a:pt x="4777073" y="4746149"/>
                </a:cubicBezTo>
                <a:cubicBezTo>
                  <a:pt x="4781685" y="4732315"/>
                  <a:pt x="4805320" y="4736926"/>
                  <a:pt x="4814543" y="4727703"/>
                </a:cubicBezTo>
                <a:cubicBezTo>
                  <a:pt x="4819155" y="4709256"/>
                  <a:pt x="4786297" y="4718479"/>
                  <a:pt x="4790908" y="4699457"/>
                </a:cubicBezTo>
                <a:cubicBezTo>
                  <a:pt x="4823766" y="4694845"/>
                  <a:pt x="4814543" y="4657376"/>
                  <a:pt x="4842789" y="4657376"/>
                </a:cubicBezTo>
                <a:cubicBezTo>
                  <a:pt x="4847401" y="4638929"/>
                  <a:pt x="4838177" y="4634317"/>
                  <a:pt x="4828378" y="4629129"/>
                </a:cubicBezTo>
                <a:cubicBezTo>
                  <a:pt x="4809355" y="4647576"/>
                  <a:pt x="4790908" y="4666599"/>
                  <a:pt x="4771885" y="4689657"/>
                </a:cubicBezTo>
                <a:cubicBezTo>
                  <a:pt x="4762662" y="4689657"/>
                  <a:pt x="4767274" y="4671210"/>
                  <a:pt x="4757474" y="4671210"/>
                </a:cubicBezTo>
                <a:cubicBezTo>
                  <a:pt x="4733839" y="4713291"/>
                  <a:pt x="4668124" y="4727126"/>
                  <a:pt x="4639878" y="4773819"/>
                </a:cubicBezTo>
                <a:cubicBezTo>
                  <a:pt x="4658900" y="4783042"/>
                  <a:pt x="4654289" y="4759984"/>
                  <a:pt x="4663512" y="4759984"/>
                </a:cubicBezTo>
                <a:cubicBezTo>
                  <a:pt x="4706170" y="4765172"/>
                  <a:pt x="4739028" y="4699457"/>
                  <a:pt x="4786297" y="4723091"/>
                </a:cubicBezTo>
                <a:lnTo>
                  <a:pt x="4786297" y="4723091"/>
                </a:lnTo>
                <a:close/>
                <a:moveTo>
                  <a:pt x="4291123" y="5166384"/>
                </a:moveTo>
                <a:cubicBezTo>
                  <a:pt x="4230019" y="5213077"/>
                  <a:pt x="4130869" y="5203854"/>
                  <a:pt x="4069765" y="5250546"/>
                </a:cubicBezTo>
                <a:cubicBezTo>
                  <a:pt x="4041518" y="5236712"/>
                  <a:pt x="3975226" y="5255158"/>
                  <a:pt x="3966003" y="5283404"/>
                </a:cubicBezTo>
                <a:cubicBezTo>
                  <a:pt x="3956780" y="5278793"/>
                  <a:pt x="3942368" y="5274181"/>
                  <a:pt x="3942368" y="5260346"/>
                </a:cubicBezTo>
                <a:cubicBezTo>
                  <a:pt x="3951592" y="5237288"/>
                  <a:pt x="4003472" y="5260346"/>
                  <a:pt x="3998861" y="5222877"/>
                </a:cubicBezTo>
                <a:cubicBezTo>
                  <a:pt x="3966003" y="5232100"/>
                  <a:pt x="3909510" y="5245935"/>
                  <a:pt x="3918733" y="5274181"/>
                </a:cubicBezTo>
                <a:cubicBezTo>
                  <a:pt x="3909510" y="5274181"/>
                  <a:pt x="3909510" y="5283404"/>
                  <a:pt x="3899711" y="5278793"/>
                </a:cubicBezTo>
                <a:cubicBezTo>
                  <a:pt x="3899711" y="5297239"/>
                  <a:pt x="3918733" y="5292627"/>
                  <a:pt x="3914122" y="5311651"/>
                </a:cubicBezTo>
                <a:cubicBezTo>
                  <a:pt x="3904899" y="5316262"/>
                  <a:pt x="3890488" y="5320874"/>
                  <a:pt x="3876653" y="5325485"/>
                </a:cubicBezTo>
                <a:cubicBezTo>
                  <a:pt x="3872041" y="5343932"/>
                  <a:pt x="3900287" y="5330097"/>
                  <a:pt x="3904899" y="5339320"/>
                </a:cubicBezTo>
                <a:cubicBezTo>
                  <a:pt x="3885876" y="5367566"/>
                  <a:pt x="3876653" y="5409071"/>
                  <a:pt x="3833995" y="5418871"/>
                </a:cubicBezTo>
                <a:cubicBezTo>
                  <a:pt x="3843218" y="5432706"/>
                  <a:pt x="3862241" y="5414259"/>
                  <a:pt x="3862241" y="5423482"/>
                </a:cubicBezTo>
                <a:cubicBezTo>
                  <a:pt x="3838607" y="5437318"/>
                  <a:pt x="3805748" y="5484010"/>
                  <a:pt x="3763091" y="5456340"/>
                </a:cubicBezTo>
                <a:cubicBezTo>
                  <a:pt x="3772315" y="5428094"/>
                  <a:pt x="3791337" y="5405036"/>
                  <a:pt x="3819584" y="5391201"/>
                </a:cubicBezTo>
                <a:cubicBezTo>
                  <a:pt x="3805172" y="5381978"/>
                  <a:pt x="3824195" y="5362955"/>
                  <a:pt x="3814972" y="5349120"/>
                </a:cubicBezTo>
                <a:cubicBezTo>
                  <a:pt x="3782114" y="5344508"/>
                  <a:pt x="3725621" y="5362955"/>
                  <a:pt x="3697376" y="5386590"/>
                </a:cubicBezTo>
                <a:cubicBezTo>
                  <a:pt x="3631083" y="5358343"/>
                  <a:pt x="3636271" y="5456340"/>
                  <a:pt x="3645495" y="5493810"/>
                </a:cubicBezTo>
                <a:cubicBezTo>
                  <a:pt x="3669129" y="5465564"/>
                  <a:pt x="3692764" y="5526668"/>
                  <a:pt x="3716398" y="5540503"/>
                </a:cubicBezTo>
                <a:cubicBezTo>
                  <a:pt x="3759056" y="5498421"/>
                  <a:pt x="3815549" y="5479975"/>
                  <a:pt x="3872041" y="5456340"/>
                </a:cubicBezTo>
                <a:cubicBezTo>
                  <a:pt x="3881264" y="5414259"/>
                  <a:pt x="3938333" y="5423482"/>
                  <a:pt x="3938333" y="5376790"/>
                </a:cubicBezTo>
                <a:cubicBezTo>
                  <a:pt x="3990214" y="5353732"/>
                  <a:pt x="4042095" y="5334709"/>
                  <a:pt x="4084752" y="5301851"/>
                </a:cubicBezTo>
                <a:cubicBezTo>
                  <a:pt x="4084752" y="5292627"/>
                  <a:pt x="4061118" y="5301851"/>
                  <a:pt x="4065729" y="5283404"/>
                </a:cubicBezTo>
                <a:cubicBezTo>
                  <a:pt x="4098587" y="5264958"/>
                  <a:pt x="4145856" y="5274181"/>
                  <a:pt x="4178715" y="5264958"/>
                </a:cubicBezTo>
                <a:cubicBezTo>
                  <a:pt x="4239819" y="5222877"/>
                  <a:pt x="4310722" y="5227488"/>
                  <a:pt x="4386238" y="5199818"/>
                </a:cubicBezTo>
                <a:cubicBezTo>
                  <a:pt x="4386238" y="5185983"/>
                  <a:pt x="4395461" y="5185983"/>
                  <a:pt x="4395461" y="5176760"/>
                </a:cubicBezTo>
                <a:cubicBezTo>
                  <a:pt x="4362603" y="5190595"/>
                  <a:pt x="4338968" y="5195207"/>
                  <a:pt x="4291700" y="5205007"/>
                </a:cubicBezTo>
                <a:cubicBezTo>
                  <a:pt x="4295734" y="5194630"/>
                  <a:pt x="4304958" y="5170996"/>
                  <a:pt x="4291123" y="5166384"/>
                </a:cubicBezTo>
                <a:lnTo>
                  <a:pt x="4291123" y="5166384"/>
                </a:lnTo>
                <a:close/>
                <a:moveTo>
                  <a:pt x="4036330" y="5315686"/>
                </a:moveTo>
                <a:cubicBezTo>
                  <a:pt x="4012696" y="5320297"/>
                  <a:pt x="3989061" y="5329521"/>
                  <a:pt x="3960815" y="5324909"/>
                </a:cubicBezTo>
                <a:cubicBezTo>
                  <a:pt x="3984449" y="5315686"/>
                  <a:pt x="4012696" y="5287440"/>
                  <a:pt x="4040942" y="5292051"/>
                </a:cubicBezTo>
                <a:cubicBezTo>
                  <a:pt x="4040942" y="5301851"/>
                  <a:pt x="4031719" y="5301851"/>
                  <a:pt x="4036330" y="5315686"/>
                </a:cubicBezTo>
                <a:lnTo>
                  <a:pt x="4036330" y="5315686"/>
                </a:lnTo>
                <a:close/>
                <a:moveTo>
                  <a:pt x="3041371" y="5231523"/>
                </a:moveTo>
                <a:cubicBezTo>
                  <a:pt x="2984878" y="5240747"/>
                  <a:pt x="2937609" y="5259770"/>
                  <a:pt x="2890340" y="5278216"/>
                </a:cubicBezTo>
                <a:cubicBezTo>
                  <a:pt x="2909363" y="5287440"/>
                  <a:pt x="2918586" y="5287440"/>
                  <a:pt x="2904751" y="5301274"/>
                </a:cubicBezTo>
                <a:cubicBezTo>
                  <a:pt x="2904751" y="5305886"/>
                  <a:pt x="2913975" y="5305886"/>
                  <a:pt x="2913975" y="5315109"/>
                </a:cubicBezTo>
                <a:cubicBezTo>
                  <a:pt x="2956632" y="5301274"/>
                  <a:pt x="2984878" y="5282251"/>
                  <a:pt x="3022348" y="5268417"/>
                </a:cubicBezTo>
                <a:cubicBezTo>
                  <a:pt x="3022925" y="5255158"/>
                  <a:pt x="3027536" y="5240747"/>
                  <a:pt x="3041371" y="5231523"/>
                </a:cubicBezTo>
                <a:lnTo>
                  <a:pt x="3041371" y="5231523"/>
                </a:lnTo>
                <a:close/>
                <a:moveTo>
                  <a:pt x="2919163" y="5292627"/>
                </a:moveTo>
                <a:cubicBezTo>
                  <a:pt x="2919163" y="5274181"/>
                  <a:pt x="2947408" y="5283404"/>
                  <a:pt x="2956632" y="5274181"/>
                </a:cubicBezTo>
                <a:cubicBezTo>
                  <a:pt x="2952020" y="5292627"/>
                  <a:pt x="2932997" y="5287440"/>
                  <a:pt x="2919163" y="5292627"/>
                </a:cubicBezTo>
                <a:lnTo>
                  <a:pt x="2919163" y="5292627"/>
                </a:lnTo>
                <a:close/>
              </a:path>
            </a:pathLst>
          </a:custGeom>
          <a:solidFill>
            <a:srgbClr val="C00000"/>
          </a:solidFill>
          <a:ln w="5765" cap="flat">
            <a:noFill/>
            <a:prstDash val="solid"/>
            <a:miter/>
          </a:ln>
        </p:spPr>
        <p:txBody>
          <a:bodyPr vert="wordArtVertRtl"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  <p:grpSp>
        <p:nvGrpSpPr>
          <p:cNvPr id="73" name="组合 72"/>
          <p:cNvGrpSpPr/>
          <p:nvPr/>
        </p:nvGrpSpPr>
        <p:grpSpPr>
          <a:xfrm flipH="1">
            <a:off x="9990743" y="4789880"/>
            <a:ext cx="1507611" cy="1361969"/>
            <a:chOff x="1341619" y="1836359"/>
            <a:chExt cx="993330" cy="897360"/>
          </a:xfrm>
        </p:grpSpPr>
        <p:sp>
          <p:nvSpPr>
            <p:cNvPr id="74" name="任意多边形: 形状 73"/>
            <p:cNvSpPr/>
            <p:nvPr/>
          </p:nvSpPr>
          <p:spPr>
            <a:xfrm>
              <a:off x="1840413" y="1836359"/>
              <a:ext cx="397027" cy="471086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29" name="任意多边形: 形状 128"/>
            <p:cNvSpPr/>
            <p:nvPr/>
          </p:nvSpPr>
          <p:spPr>
            <a:xfrm>
              <a:off x="1704197" y="2462770"/>
              <a:ext cx="84175" cy="270949"/>
            </a:xfrm>
            <a:custGeom>
              <a:avLst/>
              <a:gdLst>
                <a:gd name="connsiteX0" fmla="*/ 452999 w 483479"/>
                <a:gd name="connsiteY0" fmla="*/ 15240 h 1556290"/>
                <a:gd name="connsiteX1" fmla="*/ 139627 w 483479"/>
                <a:gd name="connsiteY1" fmla="*/ 1108710 h 1556290"/>
                <a:gd name="connsiteX2" fmla="*/ 22469 w 483479"/>
                <a:gd name="connsiteY2" fmla="*/ 1277303 h 1556290"/>
                <a:gd name="connsiteX3" fmla="*/ 103432 w 483479"/>
                <a:gd name="connsiteY3" fmla="*/ 1182053 h 1556290"/>
                <a:gd name="connsiteX4" fmla="*/ 15802 w 483479"/>
                <a:gd name="connsiteY4" fmla="*/ 1372553 h 1556290"/>
                <a:gd name="connsiteX5" fmla="*/ 59617 w 483479"/>
                <a:gd name="connsiteY5" fmla="*/ 1386840 h 1556290"/>
                <a:gd name="connsiteX6" fmla="*/ 67237 w 483479"/>
                <a:gd name="connsiteY6" fmla="*/ 1438275 h 1556290"/>
                <a:gd name="connsiteX7" fmla="*/ 23422 w 483479"/>
                <a:gd name="connsiteY7" fmla="*/ 1533525 h 1556290"/>
                <a:gd name="connsiteX8" fmla="*/ 111052 w 483479"/>
                <a:gd name="connsiteY8" fmla="*/ 1452563 h 1556290"/>
                <a:gd name="connsiteX9" fmla="*/ 483479 w 483479"/>
                <a:gd name="connsiteY9" fmla="*/ 0 h 1556290"/>
                <a:gd name="connsiteX10" fmla="*/ 452999 w 483479"/>
                <a:gd name="connsiteY10" fmla="*/ 15240 h 155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479" h="1556290">
                  <a:moveTo>
                    <a:pt x="452999" y="15240"/>
                  </a:moveTo>
                  <a:lnTo>
                    <a:pt x="139627" y="1108710"/>
                  </a:lnTo>
                  <a:cubicBezTo>
                    <a:pt x="139627" y="1108710"/>
                    <a:pt x="-7058" y="1219200"/>
                    <a:pt x="22469" y="1277303"/>
                  </a:cubicBezTo>
                  <a:cubicBezTo>
                    <a:pt x="73904" y="1233488"/>
                    <a:pt x="66284" y="1182053"/>
                    <a:pt x="103432" y="1182053"/>
                  </a:cubicBezTo>
                  <a:cubicBezTo>
                    <a:pt x="140579" y="1182053"/>
                    <a:pt x="59617" y="1350645"/>
                    <a:pt x="15802" y="1372553"/>
                  </a:cubicBezTo>
                  <a:cubicBezTo>
                    <a:pt x="-28013" y="1394460"/>
                    <a:pt x="30089" y="1402080"/>
                    <a:pt x="59617" y="1386840"/>
                  </a:cubicBezTo>
                  <a:cubicBezTo>
                    <a:pt x="30089" y="1438275"/>
                    <a:pt x="37709" y="1452563"/>
                    <a:pt x="67237" y="1438275"/>
                  </a:cubicBezTo>
                  <a:cubicBezTo>
                    <a:pt x="67237" y="1475423"/>
                    <a:pt x="59617" y="1533525"/>
                    <a:pt x="23422" y="1533525"/>
                  </a:cubicBezTo>
                  <a:cubicBezTo>
                    <a:pt x="-13726" y="1533525"/>
                    <a:pt x="67237" y="1621155"/>
                    <a:pt x="111052" y="1452563"/>
                  </a:cubicBezTo>
                  <a:cubicBezTo>
                    <a:pt x="154867" y="1283970"/>
                    <a:pt x="483479" y="0"/>
                    <a:pt x="483479" y="0"/>
                  </a:cubicBezTo>
                  <a:lnTo>
                    <a:pt x="452999" y="1524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27" name="任意多边形: 形状 126"/>
            <p:cNvSpPr/>
            <p:nvPr/>
          </p:nvSpPr>
          <p:spPr>
            <a:xfrm>
              <a:off x="1655014" y="2425305"/>
              <a:ext cx="183662" cy="246228"/>
            </a:xfrm>
            <a:custGeom>
              <a:avLst/>
              <a:gdLst>
                <a:gd name="connsiteX0" fmla="*/ 1022534 w 1054918"/>
                <a:gd name="connsiteY0" fmla="*/ 5715 h 1414287"/>
                <a:gd name="connsiteX1" fmla="*/ 279584 w 1054918"/>
                <a:gd name="connsiteY1" fmla="*/ 1001078 h 1414287"/>
                <a:gd name="connsiteX2" fmla="*/ 80511 w 1054918"/>
                <a:gd name="connsiteY2" fmla="*/ 1139190 h 1414287"/>
                <a:gd name="connsiteX3" fmla="*/ 184334 w 1054918"/>
                <a:gd name="connsiteY3" fmla="*/ 1069657 h 1414287"/>
                <a:gd name="connsiteX4" fmla="*/ 48126 w 1054918"/>
                <a:gd name="connsiteY4" fmla="*/ 1229678 h 1414287"/>
                <a:gd name="connsiteX5" fmla="*/ 86226 w 1054918"/>
                <a:gd name="connsiteY5" fmla="*/ 1255395 h 1414287"/>
                <a:gd name="connsiteX6" fmla="*/ 79559 w 1054918"/>
                <a:gd name="connsiteY6" fmla="*/ 1306830 h 1414287"/>
                <a:gd name="connsiteX7" fmla="*/ 10979 w 1054918"/>
                <a:gd name="connsiteY7" fmla="*/ 1386840 h 1414287"/>
                <a:gd name="connsiteX8" fmla="*/ 117659 w 1054918"/>
                <a:gd name="connsiteY8" fmla="*/ 1333500 h 1414287"/>
                <a:gd name="connsiteX9" fmla="*/ 1054919 w 1054918"/>
                <a:gd name="connsiteY9" fmla="*/ 0 h 1414287"/>
                <a:gd name="connsiteX10" fmla="*/ 1022534 w 1054918"/>
                <a:gd name="connsiteY10" fmla="*/ 5715 h 14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4918" h="1414287">
                  <a:moveTo>
                    <a:pt x="1022534" y="5715"/>
                  </a:moveTo>
                  <a:lnTo>
                    <a:pt x="279584" y="1001078"/>
                  </a:lnTo>
                  <a:cubicBezTo>
                    <a:pt x="279584" y="1001078"/>
                    <a:pt x="68129" y="1074420"/>
                    <a:pt x="80511" y="1139190"/>
                  </a:cubicBezTo>
                  <a:cubicBezTo>
                    <a:pt x="141471" y="1110615"/>
                    <a:pt x="149091" y="1059180"/>
                    <a:pt x="184334" y="1069657"/>
                  </a:cubicBezTo>
                  <a:cubicBezTo>
                    <a:pt x="219576" y="1079182"/>
                    <a:pt x="95751" y="1220153"/>
                    <a:pt x="48126" y="1229678"/>
                  </a:cubicBezTo>
                  <a:cubicBezTo>
                    <a:pt x="-451" y="1239203"/>
                    <a:pt x="53841" y="1262063"/>
                    <a:pt x="86226" y="1255395"/>
                  </a:cubicBezTo>
                  <a:cubicBezTo>
                    <a:pt x="44316" y="1297305"/>
                    <a:pt x="47174" y="1312545"/>
                    <a:pt x="79559" y="1306830"/>
                  </a:cubicBezTo>
                  <a:cubicBezTo>
                    <a:pt x="70034" y="1342073"/>
                    <a:pt x="46221" y="1396365"/>
                    <a:pt x="10979" y="1386840"/>
                  </a:cubicBezTo>
                  <a:cubicBezTo>
                    <a:pt x="-24264" y="1377315"/>
                    <a:pt x="29076" y="1483043"/>
                    <a:pt x="117659" y="1333500"/>
                  </a:cubicBezTo>
                  <a:cubicBezTo>
                    <a:pt x="206241" y="1183005"/>
                    <a:pt x="1054919" y="0"/>
                    <a:pt x="1054919" y="0"/>
                  </a:cubicBezTo>
                  <a:lnTo>
                    <a:pt x="1022534" y="5715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77" name="图形 37"/>
            <p:cNvGrpSpPr/>
            <p:nvPr/>
          </p:nvGrpSpPr>
          <p:grpSpPr>
            <a:xfrm>
              <a:off x="1643431" y="2399463"/>
              <a:ext cx="137641" cy="81257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124" name="图片 1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125" name="任意多边形: 形状 124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78" name="图形 37"/>
            <p:cNvGrpSpPr/>
            <p:nvPr/>
          </p:nvGrpSpPr>
          <p:grpSpPr>
            <a:xfrm>
              <a:off x="1648407" y="2397805"/>
              <a:ext cx="142615" cy="104473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122" name="图片 1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123" name="任意多边形: 形状 122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79" name="图形 37"/>
            <p:cNvGrpSpPr/>
            <p:nvPr/>
          </p:nvGrpSpPr>
          <p:grpSpPr>
            <a:xfrm>
              <a:off x="1663329" y="2406096"/>
              <a:ext cx="137639" cy="121056"/>
              <a:chOff x="5399564" y="4063593"/>
              <a:chExt cx="790573" cy="695325"/>
            </a:xfrm>
            <a:solidFill>
              <a:srgbClr val="FAC46D"/>
            </a:solidFill>
          </p:grpSpPr>
          <p:pic>
            <p:nvPicPr>
              <p:cNvPr id="120" name="图片 11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9564" y="4063593"/>
                <a:ext cx="790573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121" name="任意多边形: 形状 120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80" name="图形 37"/>
            <p:cNvGrpSpPr/>
            <p:nvPr/>
          </p:nvGrpSpPr>
          <p:grpSpPr>
            <a:xfrm>
              <a:off x="1684890" y="2411071"/>
              <a:ext cx="114423" cy="126031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118" name="图片 11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119" name="任意多边形: 形状 118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81" name="图形 37"/>
            <p:cNvGrpSpPr/>
            <p:nvPr/>
          </p:nvGrpSpPr>
          <p:grpSpPr>
            <a:xfrm>
              <a:off x="1709764" y="2409413"/>
              <a:ext cx="96182" cy="135981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116" name="图片 11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117" name="任意多边形: 形状 116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82" name="图形 37"/>
            <p:cNvGrpSpPr/>
            <p:nvPr/>
          </p:nvGrpSpPr>
          <p:grpSpPr>
            <a:xfrm>
              <a:off x="1731322" y="2313231"/>
              <a:ext cx="140956" cy="185730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114" name="图片 11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115" name="任意多边形: 形状 114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83" name="任意多边形: 形状 82"/>
            <p:cNvSpPr/>
            <p:nvPr/>
          </p:nvSpPr>
          <p:spPr>
            <a:xfrm>
              <a:off x="2175420" y="2111708"/>
              <a:ext cx="142117" cy="18407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84" name="图形 37"/>
            <p:cNvGrpSpPr/>
            <p:nvPr/>
          </p:nvGrpSpPr>
          <p:grpSpPr>
            <a:xfrm>
              <a:off x="2140926" y="2051220"/>
              <a:ext cx="194023" cy="94523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112" name="图片 11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113" name="任意多边形: 形状 112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85" name="任意多边形: 形状 84"/>
            <p:cNvSpPr/>
            <p:nvPr/>
          </p:nvSpPr>
          <p:spPr>
            <a:xfrm>
              <a:off x="1420409" y="2067231"/>
              <a:ext cx="765779" cy="381292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86" name="图形 37"/>
            <p:cNvGrpSpPr/>
            <p:nvPr/>
          </p:nvGrpSpPr>
          <p:grpSpPr>
            <a:xfrm>
              <a:off x="1341619" y="2018053"/>
              <a:ext cx="504127" cy="266987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110" name="图片 10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111" name="任意多边形: 形状 110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87" name="图形 37"/>
            <p:cNvGrpSpPr/>
            <p:nvPr/>
          </p:nvGrpSpPr>
          <p:grpSpPr>
            <a:xfrm>
              <a:off x="1430726" y="2107753"/>
              <a:ext cx="668744" cy="228846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108" name="图片 107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109" name="任意多边形: 形状 108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88" name="图形 37"/>
            <p:cNvGrpSpPr/>
            <p:nvPr/>
          </p:nvGrpSpPr>
          <p:grpSpPr>
            <a:xfrm>
              <a:off x="1432661" y="2133903"/>
              <a:ext cx="512419" cy="238796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106" name="图片 10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107" name="任意多边形: 形状 106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grpSp>
          <p:nvGrpSpPr>
            <p:cNvPr id="89" name="图形 37"/>
            <p:cNvGrpSpPr/>
            <p:nvPr/>
          </p:nvGrpSpPr>
          <p:grpSpPr>
            <a:xfrm>
              <a:off x="1520614" y="2078944"/>
              <a:ext cx="507444" cy="255378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104" name="图片 10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105" name="任意多边形: 形状 104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90" name="任意多边形: 形状 89"/>
            <p:cNvSpPr/>
            <p:nvPr/>
          </p:nvSpPr>
          <p:spPr>
            <a:xfrm>
              <a:off x="1567512" y="2205499"/>
              <a:ext cx="330988" cy="96042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grpSp>
          <p:nvGrpSpPr>
            <p:cNvPr id="91" name="图形 37"/>
            <p:cNvGrpSpPr/>
            <p:nvPr/>
          </p:nvGrpSpPr>
          <p:grpSpPr>
            <a:xfrm>
              <a:off x="1629308" y="2155233"/>
              <a:ext cx="389703" cy="225529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102" name="图片 10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103" name="任意多边形: 形状 102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dirty="0">
                  <a:latin typeface="+mn-ea"/>
                  <a:ea typeface="+mn-ea"/>
                </a:endParaRPr>
              </a:p>
            </p:txBody>
          </p:sp>
        </p:grpSp>
        <p:sp>
          <p:nvSpPr>
            <p:cNvPr id="92" name="任意多边形: 形状 91"/>
            <p:cNvSpPr/>
            <p:nvPr/>
          </p:nvSpPr>
          <p:spPr>
            <a:xfrm>
              <a:off x="1711155" y="2256915"/>
              <a:ext cx="227887" cy="66072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1745980" y="2271839"/>
              <a:ext cx="227887" cy="66072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1822106" y="2285571"/>
              <a:ext cx="160775" cy="64886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1855272" y="2293863"/>
              <a:ext cx="160774" cy="64886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1853613" y="2312104"/>
              <a:ext cx="160775" cy="64886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1886780" y="2325371"/>
              <a:ext cx="160775" cy="64886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98" name="任意多边形: 形状 97"/>
            <p:cNvSpPr/>
            <p:nvPr/>
          </p:nvSpPr>
          <p:spPr>
            <a:xfrm>
              <a:off x="1848639" y="2348587"/>
              <a:ext cx="160775" cy="64886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99" name="任意多边形: 形状 98"/>
            <p:cNvSpPr/>
            <p:nvPr/>
          </p:nvSpPr>
          <p:spPr>
            <a:xfrm>
              <a:off x="1423974" y="2063729"/>
              <a:ext cx="765517" cy="327880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00" name="任意多边形: 形状 99"/>
            <p:cNvSpPr/>
            <p:nvPr/>
          </p:nvSpPr>
          <p:spPr>
            <a:xfrm>
              <a:off x="2099299" y="2092913"/>
              <a:ext cx="82583" cy="38453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</p:grpSp>
      <p:sp>
        <p:nvSpPr>
          <p:cNvPr id="128" name="文本框 127">
            <a:extLst>
              <a:ext uri="{FF2B5EF4-FFF2-40B4-BE49-F238E27FC236}">
                <a16:creationId xmlns:a16="http://schemas.microsoft.com/office/drawing/2014/main" id="{4C58AFC6-2195-41C1-8518-ABAF5D944B06}"/>
              </a:ext>
            </a:extLst>
          </p:cNvPr>
          <p:cNvSpPr txBox="1"/>
          <p:nvPr/>
        </p:nvSpPr>
        <p:spPr>
          <a:xfrm>
            <a:off x="4393207" y="4293008"/>
            <a:ext cx="3291286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D6B2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20XX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6B25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年教育事业年度工作汇报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>
            <a:stCxn id="8" idx="27"/>
          </p:cNvCxnSpPr>
          <p:nvPr/>
        </p:nvCxnSpPr>
        <p:spPr>
          <a:xfrm>
            <a:off x="2215529" y="2418560"/>
            <a:ext cx="9194917" cy="10284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4800" dirty="0"/>
              <a:t>工作亮点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7210" y="2013689"/>
            <a:ext cx="1559691" cy="4996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专项活动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2096901" y="2302041"/>
            <a:ext cx="589734" cy="253606"/>
            <a:chOff x="1932398" y="3411855"/>
            <a:chExt cx="1993440" cy="857250"/>
          </a:xfrm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7" name="任意多边形: 形状 6"/>
            <p:cNvSpPr/>
            <p:nvPr/>
          </p:nvSpPr>
          <p:spPr>
            <a:xfrm>
              <a:off x="1932398" y="3411855"/>
              <a:ext cx="1993440" cy="857250"/>
            </a:xfrm>
            <a:custGeom>
              <a:avLst/>
              <a:gdLst>
                <a:gd name="connsiteX0" fmla="*/ 3496269 w 6989089"/>
                <a:gd name="connsiteY0" fmla="*/ 2776311 h 3005558"/>
                <a:gd name="connsiteX1" fmla="*/ 2206584 w 6989089"/>
                <a:gd name="connsiteY1" fmla="*/ 2633436 h 3005558"/>
                <a:gd name="connsiteX2" fmla="*/ 1119782 w 6989089"/>
                <a:gd name="connsiteY2" fmla="*/ 2060031 h 3005558"/>
                <a:gd name="connsiteX3" fmla="*/ 617814 w 6989089"/>
                <a:gd name="connsiteY3" fmla="*/ 2508659 h 3005558"/>
                <a:gd name="connsiteX4" fmla="*/ 666392 w 6989089"/>
                <a:gd name="connsiteY4" fmla="*/ 2501039 h 3005558"/>
                <a:gd name="connsiteX5" fmla="*/ 866417 w 6989089"/>
                <a:gd name="connsiteY5" fmla="*/ 2292441 h 3005558"/>
                <a:gd name="connsiteX6" fmla="*/ 1131212 w 6989089"/>
                <a:gd name="connsiteY6" fmla="*/ 2546759 h 3005558"/>
                <a:gd name="connsiteX7" fmla="*/ 919757 w 6989089"/>
                <a:gd name="connsiteY7" fmla="*/ 2947761 h 3005558"/>
                <a:gd name="connsiteX8" fmla="*/ 213954 w 6989089"/>
                <a:gd name="connsiteY8" fmla="*/ 2789646 h 3005558"/>
                <a:gd name="connsiteX9" fmla="*/ 194904 w 6989089"/>
                <a:gd name="connsiteY9" fmla="*/ 2172426 h 3005558"/>
                <a:gd name="connsiteX10" fmla="*/ 8214 w 6989089"/>
                <a:gd name="connsiteY10" fmla="*/ 1945731 h 3005558"/>
                <a:gd name="connsiteX11" fmla="*/ 373974 w 6989089"/>
                <a:gd name="connsiteY11" fmla="*/ 1541871 h 3005558"/>
                <a:gd name="connsiteX12" fmla="*/ 699729 w 6989089"/>
                <a:gd name="connsiteY12" fmla="*/ 1571399 h 3005558"/>
                <a:gd name="connsiteX13" fmla="*/ 675917 w 6989089"/>
                <a:gd name="connsiteY13" fmla="*/ 1130391 h 3005558"/>
                <a:gd name="connsiteX14" fmla="*/ 970239 w 6989089"/>
                <a:gd name="connsiteY14" fmla="*/ 924651 h 3005558"/>
                <a:gd name="connsiteX15" fmla="*/ 1106447 w 6989089"/>
                <a:gd name="connsiteY15" fmla="*/ 529364 h 3005558"/>
                <a:gd name="connsiteX16" fmla="*/ 1649372 w 6989089"/>
                <a:gd name="connsiteY16" fmla="*/ 414111 h 3005558"/>
                <a:gd name="connsiteX17" fmla="*/ 2114192 w 6989089"/>
                <a:gd name="connsiteY17" fmla="*/ 13109 h 3005558"/>
                <a:gd name="connsiteX18" fmla="*/ 2704742 w 6989089"/>
                <a:gd name="connsiteY18" fmla="*/ 224564 h 3005558"/>
                <a:gd name="connsiteX19" fmla="*/ 3116222 w 6989089"/>
                <a:gd name="connsiteY19" fmla="*/ 160746 h 3005558"/>
                <a:gd name="connsiteX20" fmla="*/ 3391494 w 6989089"/>
                <a:gd name="connsiteY20" fmla="*/ 571274 h 3005558"/>
                <a:gd name="connsiteX21" fmla="*/ 3642954 w 6989089"/>
                <a:gd name="connsiteY21" fmla="*/ 359819 h 3005558"/>
                <a:gd name="connsiteX22" fmla="*/ 3888699 w 6989089"/>
                <a:gd name="connsiteY22" fmla="*/ 515076 h 3005558"/>
                <a:gd name="connsiteX23" fmla="*/ 4372569 w 6989089"/>
                <a:gd name="connsiteY23" fmla="*/ 565559 h 3005558"/>
                <a:gd name="connsiteX24" fmla="*/ 4399239 w 6989089"/>
                <a:gd name="connsiteY24" fmla="*/ 982754 h 3005558"/>
                <a:gd name="connsiteX25" fmla="*/ 4807862 w 6989089"/>
                <a:gd name="connsiteY25" fmla="*/ 1116104 h 3005558"/>
                <a:gd name="connsiteX26" fmla="*/ 4837389 w 6989089"/>
                <a:gd name="connsiteY26" fmla="*/ 1519964 h 3005558"/>
                <a:gd name="connsiteX27" fmla="*/ 5583197 w 6989089"/>
                <a:gd name="connsiteY27" fmla="*/ 1380899 h 3005558"/>
                <a:gd name="connsiteX28" fmla="*/ 6625232 w 6989089"/>
                <a:gd name="connsiteY28" fmla="*/ 1952399 h 3005558"/>
                <a:gd name="connsiteX29" fmla="*/ 6989087 w 6989089"/>
                <a:gd name="connsiteY29" fmla="*/ 1946684 h 3005558"/>
                <a:gd name="connsiteX30" fmla="*/ 6355674 w 6989089"/>
                <a:gd name="connsiteY30" fmla="*/ 2198144 h 3005558"/>
                <a:gd name="connsiteX31" fmla="*/ 5369837 w 6989089"/>
                <a:gd name="connsiteY31" fmla="*/ 1949541 h 3005558"/>
                <a:gd name="connsiteX32" fmla="*/ 4424004 w 6989089"/>
                <a:gd name="connsiteY32" fmla="*/ 2497229 h 3005558"/>
                <a:gd name="connsiteX33" fmla="*/ 3496269 w 6989089"/>
                <a:gd name="connsiteY33" fmla="*/ 2776311 h 30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89089" h="3005558">
                  <a:moveTo>
                    <a:pt x="3496269" y="2776311"/>
                  </a:moveTo>
                  <a:cubicBezTo>
                    <a:pt x="3496269" y="2776311"/>
                    <a:pt x="2591394" y="2940141"/>
                    <a:pt x="2206584" y="2633436"/>
                  </a:cubicBezTo>
                  <a:cubicBezTo>
                    <a:pt x="1821774" y="2326731"/>
                    <a:pt x="1541739" y="1995261"/>
                    <a:pt x="1119782" y="2060031"/>
                  </a:cubicBezTo>
                  <a:cubicBezTo>
                    <a:pt x="723542" y="2120039"/>
                    <a:pt x="628292" y="2316254"/>
                    <a:pt x="617814" y="2508659"/>
                  </a:cubicBezTo>
                  <a:cubicBezTo>
                    <a:pt x="617814" y="2508659"/>
                    <a:pt x="631149" y="2559141"/>
                    <a:pt x="666392" y="2501039"/>
                  </a:cubicBezTo>
                  <a:cubicBezTo>
                    <a:pt x="700682" y="2441984"/>
                    <a:pt x="716874" y="2345781"/>
                    <a:pt x="866417" y="2292441"/>
                  </a:cubicBezTo>
                  <a:cubicBezTo>
                    <a:pt x="1015959" y="2239101"/>
                    <a:pt x="1134069" y="2431506"/>
                    <a:pt x="1131212" y="2546759"/>
                  </a:cubicBezTo>
                  <a:cubicBezTo>
                    <a:pt x="1128354" y="2662011"/>
                    <a:pt x="1101684" y="2851559"/>
                    <a:pt x="919757" y="2947761"/>
                  </a:cubicBezTo>
                  <a:cubicBezTo>
                    <a:pt x="737829" y="3043964"/>
                    <a:pt x="353019" y="3038249"/>
                    <a:pt x="213954" y="2789646"/>
                  </a:cubicBezTo>
                  <a:cubicBezTo>
                    <a:pt x="74889" y="2541044"/>
                    <a:pt x="144422" y="2279106"/>
                    <a:pt x="194904" y="2172426"/>
                  </a:cubicBezTo>
                  <a:cubicBezTo>
                    <a:pt x="194904" y="2172426"/>
                    <a:pt x="61554" y="2153376"/>
                    <a:pt x="8214" y="1945731"/>
                  </a:cubicBezTo>
                  <a:cubicBezTo>
                    <a:pt x="-45126" y="1738086"/>
                    <a:pt x="171092" y="1544729"/>
                    <a:pt x="373974" y="1541871"/>
                  </a:cubicBezTo>
                  <a:cubicBezTo>
                    <a:pt x="576857" y="1539014"/>
                    <a:pt x="699729" y="1571399"/>
                    <a:pt x="699729" y="1571399"/>
                  </a:cubicBezTo>
                  <a:cubicBezTo>
                    <a:pt x="699729" y="1571399"/>
                    <a:pt x="539709" y="1344704"/>
                    <a:pt x="675917" y="1130391"/>
                  </a:cubicBezTo>
                  <a:cubicBezTo>
                    <a:pt x="812124" y="916079"/>
                    <a:pt x="970239" y="924651"/>
                    <a:pt x="970239" y="924651"/>
                  </a:cubicBezTo>
                  <a:cubicBezTo>
                    <a:pt x="970239" y="924651"/>
                    <a:pt x="927377" y="678906"/>
                    <a:pt x="1106447" y="529364"/>
                  </a:cubicBezTo>
                  <a:cubicBezTo>
                    <a:pt x="1285517" y="379821"/>
                    <a:pt x="1649372" y="414111"/>
                    <a:pt x="1649372" y="414111"/>
                  </a:cubicBezTo>
                  <a:cubicBezTo>
                    <a:pt x="1649372" y="414111"/>
                    <a:pt x="1695092" y="90261"/>
                    <a:pt x="2114192" y="13109"/>
                  </a:cubicBezTo>
                  <a:cubicBezTo>
                    <a:pt x="2533292" y="-64044"/>
                    <a:pt x="2704742" y="224564"/>
                    <a:pt x="2704742" y="224564"/>
                  </a:cubicBezTo>
                  <a:cubicBezTo>
                    <a:pt x="2704742" y="224564"/>
                    <a:pt x="2900004" y="91214"/>
                    <a:pt x="3116222" y="160746"/>
                  </a:cubicBezTo>
                  <a:cubicBezTo>
                    <a:pt x="3332439" y="230279"/>
                    <a:pt x="3391494" y="571274"/>
                    <a:pt x="3391494" y="571274"/>
                  </a:cubicBezTo>
                  <a:cubicBezTo>
                    <a:pt x="3391494" y="571274"/>
                    <a:pt x="3421022" y="355056"/>
                    <a:pt x="3642954" y="359819"/>
                  </a:cubicBezTo>
                  <a:cubicBezTo>
                    <a:pt x="3864887" y="364581"/>
                    <a:pt x="3888699" y="515076"/>
                    <a:pt x="3888699" y="515076"/>
                  </a:cubicBezTo>
                  <a:cubicBezTo>
                    <a:pt x="3888699" y="515076"/>
                    <a:pt x="4254459" y="384584"/>
                    <a:pt x="4372569" y="565559"/>
                  </a:cubicBezTo>
                  <a:cubicBezTo>
                    <a:pt x="4490679" y="746534"/>
                    <a:pt x="4399239" y="982754"/>
                    <a:pt x="4399239" y="982754"/>
                  </a:cubicBezTo>
                  <a:cubicBezTo>
                    <a:pt x="4399239" y="982754"/>
                    <a:pt x="4687847" y="923699"/>
                    <a:pt x="4807862" y="1116104"/>
                  </a:cubicBezTo>
                  <a:cubicBezTo>
                    <a:pt x="4927877" y="1308509"/>
                    <a:pt x="4837389" y="1519964"/>
                    <a:pt x="4837389" y="1519964"/>
                  </a:cubicBezTo>
                  <a:cubicBezTo>
                    <a:pt x="4837389" y="1519964"/>
                    <a:pt x="5139332" y="1212306"/>
                    <a:pt x="5583197" y="1380899"/>
                  </a:cubicBezTo>
                  <a:cubicBezTo>
                    <a:pt x="6027062" y="1549491"/>
                    <a:pt x="6256615" y="1925729"/>
                    <a:pt x="6625232" y="1952399"/>
                  </a:cubicBezTo>
                  <a:cubicBezTo>
                    <a:pt x="6993849" y="1979069"/>
                    <a:pt x="6989087" y="1946684"/>
                    <a:pt x="6989087" y="1946684"/>
                  </a:cubicBezTo>
                  <a:cubicBezTo>
                    <a:pt x="6989087" y="1946684"/>
                    <a:pt x="6748104" y="2173379"/>
                    <a:pt x="6355674" y="2198144"/>
                  </a:cubicBezTo>
                  <a:cubicBezTo>
                    <a:pt x="5963244" y="2222909"/>
                    <a:pt x="5850849" y="1866674"/>
                    <a:pt x="5369837" y="1949541"/>
                  </a:cubicBezTo>
                  <a:cubicBezTo>
                    <a:pt x="4888824" y="2032409"/>
                    <a:pt x="4952642" y="2270534"/>
                    <a:pt x="4424004" y="2497229"/>
                  </a:cubicBezTo>
                  <a:cubicBezTo>
                    <a:pt x="3898224" y="2723924"/>
                    <a:pt x="3682959" y="2739164"/>
                    <a:pt x="3496269" y="277631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932398" y="3411855"/>
              <a:ext cx="1993440" cy="857250"/>
            </a:xfrm>
            <a:custGeom>
              <a:avLst/>
              <a:gdLst>
                <a:gd name="connsiteX0" fmla="*/ 3496269 w 6989089"/>
                <a:gd name="connsiteY0" fmla="*/ 2776311 h 3005558"/>
                <a:gd name="connsiteX1" fmla="*/ 2206584 w 6989089"/>
                <a:gd name="connsiteY1" fmla="*/ 2633436 h 3005558"/>
                <a:gd name="connsiteX2" fmla="*/ 1119782 w 6989089"/>
                <a:gd name="connsiteY2" fmla="*/ 2060031 h 3005558"/>
                <a:gd name="connsiteX3" fmla="*/ 617814 w 6989089"/>
                <a:gd name="connsiteY3" fmla="*/ 2508659 h 3005558"/>
                <a:gd name="connsiteX4" fmla="*/ 666392 w 6989089"/>
                <a:gd name="connsiteY4" fmla="*/ 2501039 h 3005558"/>
                <a:gd name="connsiteX5" fmla="*/ 866417 w 6989089"/>
                <a:gd name="connsiteY5" fmla="*/ 2292441 h 3005558"/>
                <a:gd name="connsiteX6" fmla="*/ 1131212 w 6989089"/>
                <a:gd name="connsiteY6" fmla="*/ 2546759 h 3005558"/>
                <a:gd name="connsiteX7" fmla="*/ 919757 w 6989089"/>
                <a:gd name="connsiteY7" fmla="*/ 2947761 h 3005558"/>
                <a:gd name="connsiteX8" fmla="*/ 213954 w 6989089"/>
                <a:gd name="connsiteY8" fmla="*/ 2789646 h 3005558"/>
                <a:gd name="connsiteX9" fmla="*/ 194904 w 6989089"/>
                <a:gd name="connsiteY9" fmla="*/ 2172426 h 3005558"/>
                <a:gd name="connsiteX10" fmla="*/ 8214 w 6989089"/>
                <a:gd name="connsiteY10" fmla="*/ 1945731 h 3005558"/>
                <a:gd name="connsiteX11" fmla="*/ 373974 w 6989089"/>
                <a:gd name="connsiteY11" fmla="*/ 1541871 h 3005558"/>
                <a:gd name="connsiteX12" fmla="*/ 699729 w 6989089"/>
                <a:gd name="connsiteY12" fmla="*/ 1571399 h 3005558"/>
                <a:gd name="connsiteX13" fmla="*/ 675917 w 6989089"/>
                <a:gd name="connsiteY13" fmla="*/ 1130391 h 3005558"/>
                <a:gd name="connsiteX14" fmla="*/ 970239 w 6989089"/>
                <a:gd name="connsiteY14" fmla="*/ 924651 h 3005558"/>
                <a:gd name="connsiteX15" fmla="*/ 1106447 w 6989089"/>
                <a:gd name="connsiteY15" fmla="*/ 529364 h 3005558"/>
                <a:gd name="connsiteX16" fmla="*/ 1649372 w 6989089"/>
                <a:gd name="connsiteY16" fmla="*/ 414111 h 3005558"/>
                <a:gd name="connsiteX17" fmla="*/ 2114192 w 6989089"/>
                <a:gd name="connsiteY17" fmla="*/ 13109 h 3005558"/>
                <a:gd name="connsiteX18" fmla="*/ 2704742 w 6989089"/>
                <a:gd name="connsiteY18" fmla="*/ 224564 h 3005558"/>
                <a:gd name="connsiteX19" fmla="*/ 3116222 w 6989089"/>
                <a:gd name="connsiteY19" fmla="*/ 160746 h 3005558"/>
                <a:gd name="connsiteX20" fmla="*/ 3391494 w 6989089"/>
                <a:gd name="connsiteY20" fmla="*/ 571274 h 3005558"/>
                <a:gd name="connsiteX21" fmla="*/ 3642954 w 6989089"/>
                <a:gd name="connsiteY21" fmla="*/ 359819 h 3005558"/>
                <a:gd name="connsiteX22" fmla="*/ 3888699 w 6989089"/>
                <a:gd name="connsiteY22" fmla="*/ 515076 h 3005558"/>
                <a:gd name="connsiteX23" fmla="*/ 4372569 w 6989089"/>
                <a:gd name="connsiteY23" fmla="*/ 565559 h 3005558"/>
                <a:gd name="connsiteX24" fmla="*/ 4399239 w 6989089"/>
                <a:gd name="connsiteY24" fmla="*/ 982754 h 3005558"/>
                <a:gd name="connsiteX25" fmla="*/ 4807862 w 6989089"/>
                <a:gd name="connsiteY25" fmla="*/ 1116104 h 3005558"/>
                <a:gd name="connsiteX26" fmla="*/ 4837389 w 6989089"/>
                <a:gd name="connsiteY26" fmla="*/ 1519964 h 3005558"/>
                <a:gd name="connsiteX27" fmla="*/ 5583197 w 6989089"/>
                <a:gd name="connsiteY27" fmla="*/ 1380899 h 3005558"/>
                <a:gd name="connsiteX28" fmla="*/ 6625232 w 6989089"/>
                <a:gd name="connsiteY28" fmla="*/ 1952399 h 3005558"/>
                <a:gd name="connsiteX29" fmla="*/ 6989087 w 6989089"/>
                <a:gd name="connsiteY29" fmla="*/ 1946684 h 3005558"/>
                <a:gd name="connsiteX30" fmla="*/ 6355674 w 6989089"/>
                <a:gd name="connsiteY30" fmla="*/ 2198144 h 3005558"/>
                <a:gd name="connsiteX31" fmla="*/ 5369837 w 6989089"/>
                <a:gd name="connsiteY31" fmla="*/ 1949541 h 3005558"/>
                <a:gd name="connsiteX32" fmla="*/ 4424004 w 6989089"/>
                <a:gd name="connsiteY32" fmla="*/ 2497229 h 3005558"/>
                <a:gd name="connsiteX33" fmla="*/ 3496269 w 6989089"/>
                <a:gd name="connsiteY33" fmla="*/ 2776311 h 30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89089" h="3005558">
                  <a:moveTo>
                    <a:pt x="3496269" y="2776311"/>
                  </a:moveTo>
                  <a:cubicBezTo>
                    <a:pt x="3496269" y="2776311"/>
                    <a:pt x="2591394" y="2940141"/>
                    <a:pt x="2206584" y="2633436"/>
                  </a:cubicBezTo>
                  <a:cubicBezTo>
                    <a:pt x="1821774" y="2326731"/>
                    <a:pt x="1541739" y="1995261"/>
                    <a:pt x="1119782" y="2060031"/>
                  </a:cubicBezTo>
                  <a:cubicBezTo>
                    <a:pt x="723542" y="2120039"/>
                    <a:pt x="628292" y="2316254"/>
                    <a:pt x="617814" y="2508659"/>
                  </a:cubicBezTo>
                  <a:cubicBezTo>
                    <a:pt x="617814" y="2508659"/>
                    <a:pt x="631149" y="2559141"/>
                    <a:pt x="666392" y="2501039"/>
                  </a:cubicBezTo>
                  <a:cubicBezTo>
                    <a:pt x="700682" y="2441984"/>
                    <a:pt x="716874" y="2345781"/>
                    <a:pt x="866417" y="2292441"/>
                  </a:cubicBezTo>
                  <a:cubicBezTo>
                    <a:pt x="1015959" y="2239101"/>
                    <a:pt x="1134069" y="2431506"/>
                    <a:pt x="1131212" y="2546759"/>
                  </a:cubicBezTo>
                  <a:cubicBezTo>
                    <a:pt x="1128354" y="2662011"/>
                    <a:pt x="1101684" y="2851559"/>
                    <a:pt x="919757" y="2947761"/>
                  </a:cubicBezTo>
                  <a:cubicBezTo>
                    <a:pt x="737829" y="3043964"/>
                    <a:pt x="353019" y="3038249"/>
                    <a:pt x="213954" y="2789646"/>
                  </a:cubicBezTo>
                  <a:cubicBezTo>
                    <a:pt x="74889" y="2541044"/>
                    <a:pt x="144422" y="2279106"/>
                    <a:pt x="194904" y="2172426"/>
                  </a:cubicBezTo>
                  <a:cubicBezTo>
                    <a:pt x="194904" y="2172426"/>
                    <a:pt x="61554" y="2153376"/>
                    <a:pt x="8214" y="1945731"/>
                  </a:cubicBezTo>
                  <a:cubicBezTo>
                    <a:pt x="-45126" y="1738086"/>
                    <a:pt x="171092" y="1544729"/>
                    <a:pt x="373974" y="1541871"/>
                  </a:cubicBezTo>
                  <a:cubicBezTo>
                    <a:pt x="576857" y="1539014"/>
                    <a:pt x="699729" y="1571399"/>
                    <a:pt x="699729" y="1571399"/>
                  </a:cubicBezTo>
                  <a:cubicBezTo>
                    <a:pt x="699729" y="1571399"/>
                    <a:pt x="539709" y="1344704"/>
                    <a:pt x="675917" y="1130391"/>
                  </a:cubicBezTo>
                  <a:cubicBezTo>
                    <a:pt x="812124" y="916079"/>
                    <a:pt x="970239" y="924651"/>
                    <a:pt x="970239" y="924651"/>
                  </a:cubicBezTo>
                  <a:cubicBezTo>
                    <a:pt x="970239" y="924651"/>
                    <a:pt x="927377" y="678906"/>
                    <a:pt x="1106447" y="529364"/>
                  </a:cubicBezTo>
                  <a:cubicBezTo>
                    <a:pt x="1285517" y="379821"/>
                    <a:pt x="1649372" y="414111"/>
                    <a:pt x="1649372" y="414111"/>
                  </a:cubicBezTo>
                  <a:cubicBezTo>
                    <a:pt x="1649372" y="414111"/>
                    <a:pt x="1695092" y="90261"/>
                    <a:pt x="2114192" y="13109"/>
                  </a:cubicBezTo>
                  <a:cubicBezTo>
                    <a:pt x="2533292" y="-64044"/>
                    <a:pt x="2704742" y="224564"/>
                    <a:pt x="2704742" y="224564"/>
                  </a:cubicBezTo>
                  <a:cubicBezTo>
                    <a:pt x="2704742" y="224564"/>
                    <a:pt x="2900004" y="91214"/>
                    <a:pt x="3116222" y="160746"/>
                  </a:cubicBezTo>
                  <a:cubicBezTo>
                    <a:pt x="3332439" y="230279"/>
                    <a:pt x="3391494" y="571274"/>
                    <a:pt x="3391494" y="571274"/>
                  </a:cubicBezTo>
                  <a:cubicBezTo>
                    <a:pt x="3391494" y="571274"/>
                    <a:pt x="3421022" y="355056"/>
                    <a:pt x="3642954" y="359819"/>
                  </a:cubicBezTo>
                  <a:cubicBezTo>
                    <a:pt x="3864887" y="364581"/>
                    <a:pt x="3888699" y="515076"/>
                    <a:pt x="3888699" y="515076"/>
                  </a:cubicBezTo>
                  <a:cubicBezTo>
                    <a:pt x="3888699" y="515076"/>
                    <a:pt x="4254459" y="384584"/>
                    <a:pt x="4372569" y="565559"/>
                  </a:cubicBezTo>
                  <a:cubicBezTo>
                    <a:pt x="4490679" y="746534"/>
                    <a:pt x="4399239" y="982754"/>
                    <a:pt x="4399239" y="982754"/>
                  </a:cubicBezTo>
                  <a:cubicBezTo>
                    <a:pt x="4399239" y="982754"/>
                    <a:pt x="4687847" y="923699"/>
                    <a:pt x="4807862" y="1116104"/>
                  </a:cubicBezTo>
                  <a:cubicBezTo>
                    <a:pt x="4927877" y="1308509"/>
                    <a:pt x="4837389" y="1519964"/>
                    <a:pt x="4837389" y="1519964"/>
                  </a:cubicBezTo>
                  <a:cubicBezTo>
                    <a:pt x="4837389" y="1519964"/>
                    <a:pt x="5139332" y="1212306"/>
                    <a:pt x="5583197" y="1380899"/>
                  </a:cubicBezTo>
                  <a:cubicBezTo>
                    <a:pt x="6027062" y="1549491"/>
                    <a:pt x="6256615" y="1925729"/>
                    <a:pt x="6625232" y="1952399"/>
                  </a:cubicBezTo>
                  <a:cubicBezTo>
                    <a:pt x="6993849" y="1979069"/>
                    <a:pt x="6989087" y="1946684"/>
                    <a:pt x="6989087" y="1946684"/>
                  </a:cubicBezTo>
                  <a:cubicBezTo>
                    <a:pt x="6989087" y="1946684"/>
                    <a:pt x="6748104" y="2173379"/>
                    <a:pt x="6355674" y="2198144"/>
                  </a:cubicBezTo>
                  <a:cubicBezTo>
                    <a:pt x="5963244" y="2222909"/>
                    <a:pt x="5850849" y="1866674"/>
                    <a:pt x="5369837" y="1949541"/>
                  </a:cubicBezTo>
                  <a:cubicBezTo>
                    <a:pt x="4888824" y="2032409"/>
                    <a:pt x="4952642" y="2270534"/>
                    <a:pt x="4424004" y="2497229"/>
                  </a:cubicBezTo>
                  <a:cubicBezTo>
                    <a:pt x="3898224" y="2723924"/>
                    <a:pt x="3682959" y="2739164"/>
                    <a:pt x="3496269" y="277631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6350" cap="rnd">
              <a:solidFill>
                <a:srgbClr val="E5AE3E"/>
              </a:solidFill>
              <a:prstDash val="solid"/>
              <a:round/>
            </a:ln>
            <a:effectLst>
              <a:innerShdw blurRad="63500" dist="25400" dir="13500000">
                <a:prstClr val="black">
                  <a:alpha val="71000"/>
                </a:prstClr>
              </a:innerShdw>
            </a:effectLst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2099375" y="3705700"/>
              <a:ext cx="255285" cy="198906"/>
            </a:xfrm>
            <a:custGeom>
              <a:avLst/>
              <a:gdLst>
                <a:gd name="connsiteX0" fmla="*/ 883920 w 895041"/>
                <a:gd name="connsiteY0" fmla="*/ 381144 h 697374"/>
                <a:gd name="connsiteX1" fmla="*/ 846772 w 895041"/>
                <a:gd name="connsiteY1" fmla="*/ 127779 h 697374"/>
                <a:gd name="connsiteX2" fmla="*/ 549593 w 895041"/>
                <a:gd name="connsiteY2" fmla="*/ 144 h 697374"/>
                <a:gd name="connsiteX3" fmla="*/ 503873 w 895041"/>
                <a:gd name="connsiteY3" fmla="*/ 39197 h 697374"/>
                <a:gd name="connsiteX4" fmla="*/ 542925 w 895041"/>
                <a:gd name="connsiteY4" fmla="*/ 84917 h 697374"/>
                <a:gd name="connsiteX5" fmla="*/ 778193 w 895041"/>
                <a:gd name="connsiteY5" fmla="*/ 178262 h 697374"/>
                <a:gd name="connsiteX6" fmla="*/ 800100 w 895041"/>
                <a:gd name="connsiteY6" fmla="*/ 363047 h 697374"/>
                <a:gd name="connsiteX7" fmla="*/ 344805 w 895041"/>
                <a:gd name="connsiteY7" fmla="*/ 608792 h 697374"/>
                <a:gd name="connsiteX8" fmla="*/ 79058 w 895041"/>
                <a:gd name="connsiteY8" fmla="*/ 475442 h 697374"/>
                <a:gd name="connsiteX9" fmla="*/ 114300 w 895041"/>
                <a:gd name="connsiteY9" fmla="*/ 540212 h 697374"/>
                <a:gd name="connsiteX10" fmla="*/ 0 w 895041"/>
                <a:gd name="connsiteY10" fmla="*/ 521162 h 697374"/>
                <a:gd name="connsiteX11" fmla="*/ 338138 w 895041"/>
                <a:gd name="connsiteY11" fmla="*/ 694517 h 697374"/>
                <a:gd name="connsiteX12" fmla="*/ 398145 w 895041"/>
                <a:gd name="connsiteY12" fmla="*/ 697374 h 697374"/>
                <a:gd name="connsiteX13" fmla="*/ 883920 w 895041"/>
                <a:gd name="connsiteY13" fmla="*/ 381144 h 69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5041" h="697374">
                  <a:moveTo>
                    <a:pt x="883920" y="381144"/>
                  </a:moveTo>
                  <a:cubicBezTo>
                    <a:pt x="906780" y="276369"/>
                    <a:pt x="894397" y="191597"/>
                    <a:pt x="846772" y="127779"/>
                  </a:cubicBezTo>
                  <a:cubicBezTo>
                    <a:pt x="792480" y="54437"/>
                    <a:pt x="692468" y="11575"/>
                    <a:pt x="549593" y="144"/>
                  </a:cubicBezTo>
                  <a:cubicBezTo>
                    <a:pt x="525780" y="-1761"/>
                    <a:pt x="505778" y="15385"/>
                    <a:pt x="503873" y="39197"/>
                  </a:cubicBezTo>
                  <a:cubicBezTo>
                    <a:pt x="501967" y="63010"/>
                    <a:pt x="519113" y="83012"/>
                    <a:pt x="542925" y="84917"/>
                  </a:cubicBezTo>
                  <a:cubicBezTo>
                    <a:pt x="660083" y="94442"/>
                    <a:pt x="739140" y="125875"/>
                    <a:pt x="778193" y="178262"/>
                  </a:cubicBezTo>
                  <a:cubicBezTo>
                    <a:pt x="810578" y="221124"/>
                    <a:pt x="818197" y="283037"/>
                    <a:pt x="800100" y="363047"/>
                  </a:cubicBezTo>
                  <a:cubicBezTo>
                    <a:pt x="752475" y="584980"/>
                    <a:pt x="481965" y="621174"/>
                    <a:pt x="344805" y="608792"/>
                  </a:cubicBezTo>
                  <a:cubicBezTo>
                    <a:pt x="247650" y="600219"/>
                    <a:pt x="146685" y="532592"/>
                    <a:pt x="79058" y="475442"/>
                  </a:cubicBezTo>
                  <a:cubicBezTo>
                    <a:pt x="97155" y="515447"/>
                    <a:pt x="114300" y="540212"/>
                    <a:pt x="114300" y="540212"/>
                  </a:cubicBezTo>
                  <a:cubicBezTo>
                    <a:pt x="114300" y="540212"/>
                    <a:pt x="73342" y="529735"/>
                    <a:pt x="0" y="521162"/>
                  </a:cubicBezTo>
                  <a:cubicBezTo>
                    <a:pt x="76200" y="587837"/>
                    <a:pt x="205740" y="683087"/>
                    <a:pt x="338138" y="694517"/>
                  </a:cubicBezTo>
                  <a:cubicBezTo>
                    <a:pt x="358140" y="696422"/>
                    <a:pt x="378142" y="697374"/>
                    <a:pt x="398145" y="697374"/>
                  </a:cubicBezTo>
                  <a:cubicBezTo>
                    <a:pt x="609600" y="697374"/>
                    <a:pt x="836295" y="603077"/>
                    <a:pt x="883920" y="381144"/>
                  </a:cubicBez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4000"/>
                        </a14:imgEffect>
                        <a14:imgEffect>
                          <a14:saturation sat="10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: 形状 9"/>
            <p:cNvSpPr/>
            <p:nvPr/>
          </p:nvSpPr>
          <p:spPr>
            <a:xfrm>
              <a:off x="2700855" y="3529826"/>
              <a:ext cx="212858" cy="164573"/>
            </a:xfrm>
            <a:custGeom>
              <a:avLst/>
              <a:gdLst>
                <a:gd name="connsiteX0" fmla="*/ 381019 w 746289"/>
                <a:gd name="connsiteY0" fmla="*/ 571048 h 577000"/>
                <a:gd name="connsiteX1" fmla="*/ 693440 w 746289"/>
                <a:gd name="connsiteY1" fmla="*/ 348163 h 577000"/>
                <a:gd name="connsiteX2" fmla="*/ 745827 w 746289"/>
                <a:gd name="connsiteY2" fmla="*/ 40505 h 577000"/>
                <a:gd name="connsiteX3" fmla="*/ 696297 w 746289"/>
                <a:gd name="connsiteY3" fmla="*/ 157663 h 577000"/>
                <a:gd name="connsiteX4" fmla="*/ 659149 w 746289"/>
                <a:gd name="connsiteY4" fmla="*/ 27170 h 577000"/>
                <a:gd name="connsiteX5" fmla="*/ 617240 w 746289"/>
                <a:gd name="connsiteY5" fmla="*/ 307205 h 577000"/>
                <a:gd name="connsiteX6" fmla="*/ 363874 w 746289"/>
                <a:gd name="connsiteY6" fmla="*/ 487228 h 577000"/>
                <a:gd name="connsiteX7" fmla="*/ 151467 w 746289"/>
                <a:gd name="connsiteY7" fmla="*/ 433888 h 577000"/>
                <a:gd name="connsiteX8" fmla="*/ 84792 w 746289"/>
                <a:gd name="connsiteY8" fmla="*/ 299585 h 577000"/>
                <a:gd name="connsiteX9" fmla="*/ 225762 w 746289"/>
                <a:gd name="connsiteY9" fmla="*/ 75748 h 577000"/>
                <a:gd name="connsiteX10" fmla="*/ 232429 w 746289"/>
                <a:gd name="connsiteY10" fmla="*/ 15740 h 577000"/>
                <a:gd name="connsiteX11" fmla="*/ 172422 w 746289"/>
                <a:gd name="connsiteY11" fmla="*/ 9073 h 577000"/>
                <a:gd name="connsiteX12" fmla="*/ 19 w 746289"/>
                <a:gd name="connsiteY12" fmla="*/ 298633 h 577000"/>
                <a:gd name="connsiteX13" fmla="*/ 97174 w 746289"/>
                <a:gd name="connsiteY13" fmla="*/ 498658 h 577000"/>
                <a:gd name="connsiteX14" fmla="*/ 310534 w 746289"/>
                <a:gd name="connsiteY14" fmla="*/ 576763 h 577000"/>
                <a:gd name="connsiteX15" fmla="*/ 381019 w 746289"/>
                <a:gd name="connsiteY15" fmla="*/ 571048 h 57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289" h="577000">
                  <a:moveTo>
                    <a:pt x="381019" y="571048"/>
                  </a:moveTo>
                  <a:cubicBezTo>
                    <a:pt x="509607" y="547235"/>
                    <a:pt x="632479" y="459605"/>
                    <a:pt x="693440" y="348163"/>
                  </a:cubicBezTo>
                  <a:cubicBezTo>
                    <a:pt x="739159" y="266248"/>
                    <a:pt x="748684" y="146233"/>
                    <a:pt x="745827" y="40505"/>
                  </a:cubicBezTo>
                  <a:cubicBezTo>
                    <a:pt x="704869" y="96702"/>
                    <a:pt x="696297" y="157663"/>
                    <a:pt x="696297" y="157663"/>
                  </a:cubicBezTo>
                  <a:cubicBezTo>
                    <a:pt x="696297" y="157663"/>
                    <a:pt x="685819" y="99560"/>
                    <a:pt x="659149" y="27170"/>
                  </a:cubicBezTo>
                  <a:cubicBezTo>
                    <a:pt x="662959" y="128135"/>
                    <a:pt x="655340" y="239577"/>
                    <a:pt x="617240" y="307205"/>
                  </a:cubicBezTo>
                  <a:cubicBezTo>
                    <a:pt x="568662" y="395788"/>
                    <a:pt x="466744" y="468178"/>
                    <a:pt x="363874" y="487228"/>
                  </a:cubicBezTo>
                  <a:cubicBezTo>
                    <a:pt x="307677" y="497705"/>
                    <a:pt x="225762" y="496753"/>
                    <a:pt x="151467" y="433888"/>
                  </a:cubicBezTo>
                  <a:cubicBezTo>
                    <a:pt x="120987" y="408170"/>
                    <a:pt x="83840" y="363403"/>
                    <a:pt x="84792" y="299585"/>
                  </a:cubicBezTo>
                  <a:cubicBezTo>
                    <a:pt x="85744" y="227195"/>
                    <a:pt x="134322" y="149090"/>
                    <a:pt x="225762" y="75748"/>
                  </a:cubicBezTo>
                  <a:cubicBezTo>
                    <a:pt x="243859" y="60507"/>
                    <a:pt x="246717" y="33838"/>
                    <a:pt x="232429" y="15740"/>
                  </a:cubicBezTo>
                  <a:cubicBezTo>
                    <a:pt x="217190" y="-2357"/>
                    <a:pt x="190519" y="-5215"/>
                    <a:pt x="172422" y="9073"/>
                  </a:cubicBezTo>
                  <a:cubicBezTo>
                    <a:pt x="31452" y="123373"/>
                    <a:pt x="972" y="230052"/>
                    <a:pt x="19" y="298633"/>
                  </a:cubicBezTo>
                  <a:cubicBezTo>
                    <a:pt x="-933" y="373880"/>
                    <a:pt x="33357" y="445317"/>
                    <a:pt x="97174" y="498658"/>
                  </a:cubicBezTo>
                  <a:cubicBezTo>
                    <a:pt x="158134" y="550093"/>
                    <a:pt x="231477" y="576763"/>
                    <a:pt x="310534" y="576763"/>
                  </a:cubicBezTo>
                  <a:cubicBezTo>
                    <a:pt x="333394" y="577715"/>
                    <a:pt x="357207" y="575810"/>
                    <a:pt x="381019" y="571048"/>
                  </a:cubicBezTo>
                  <a:close/>
                </a:path>
              </a:pathLst>
            </a:cu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3078697" y="3737139"/>
              <a:ext cx="276354" cy="182953"/>
            </a:xfrm>
            <a:custGeom>
              <a:avLst/>
              <a:gdLst>
                <a:gd name="connsiteX0" fmla="*/ 968909 w 968908"/>
                <a:gd name="connsiteY0" fmla="*/ 273775 h 641440"/>
                <a:gd name="connsiteX1" fmla="*/ 818414 w 968908"/>
                <a:gd name="connsiteY1" fmla="*/ 379503 h 641440"/>
                <a:gd name="connsiteX2" fmla="*/ 840321 w 968908"/>
                <a:gd name="connsiteY2" fmla="*/ 305208 h 641440"/>
                <a:gd name="connsiteX3" fmla="*/ 365976 w 968908"/>
                <a:gd name="connsiteY3" fmla="*/ 556668 h 641440"/>
                <a:gd name="connsiteX4" fmla="*/ 103086 w 968908"/>
                <a:gd name="connsiteY4" fmla="*/ 429985 h 641440"/>
                <a:gd name="connsiteX5" fmla="*/ 150711 w 968908"/>
                <a:gd name="connsiteY5" fmla="*/ 148998 h 641440"/>
                <a:gd name="connsiteX6" fmla="*/ 356451 w 968908"/>
                <a:gd name="connsiteY6" fmla="*/ 90895 h 641440"/>
                <a:gd name="connsiteX7" fmla="*/ 483134 w 968908"/>
                <a:gd name="connsiteY7" fmla="*/ 178525 h 641440"/>
                <a:gd name="connsiteX8" fmla="*/ 524091 w 968908"/>
                <a:gd name="connsiteY8" fmla="*/ 309970 h 641440"/>
                <a:gd name="connsiteX9" fmla="*/ 524091 w 968908"/>
                <a:gd name="connsiteY9" fmla="*/ 309970 h 641440"/>
                <a:gd name="connsiteX10" fmla="*/ 553619 w 968908"/>
                <a:gd name="connsiteY10" fmla="*/ 362358 h 641440"/>
                <a:gd name="connsiteX11" fmla="*/ 606959 w 968908"/>
                <a:gd name="connsiteY11" fmla="*/ 332830 h 641440"/>
                <a:gd name="connsiteX12" fmla="*/ 562191 w 968908"/>
                <a:gd name="connsiteY12" fmla="*/ 143283 h 641440"/>
                <a:gd name="connsiteX13" fmla="*/ 373596 w 968908"/>
                <a:gd name="connsiteY13" fmla="*/ 6123 h 641440"/>
                <a:gd name="connsiteX14" fmla="*/ 91656 w 968908"/>
                <a:gd name="connsiteY14" fmla="*/ 87085 h 641440"/>
                <a:gd name="connsiteX15" fmla="*/ 24981 w 968908"/>
                <a:gd name="connsiteY15" fmla="*/ 462370 h 641440"/>
                <a:gd name="connsiteX16" fmla="*/ 351689 w 968908"/>
                <a:gd name="connsiteY16" fmla="*/ 641440 h 641440"/>
                <a:gd name="connsiteX17" fmla="*/ 368834 w 968908"/>
                <a:gd name="connsiteY17" fmla="*/ 641440 h 641440"/>
                <a:gd name="connsiteX18" fmla="*/ 968909 w 968908"/>
                <a:gd name="connsiteY18" fmla="*/ 273775 h 64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908" h="641440">
                  <a:moveTo>
                    <a:pt x="968909" y="273775"/>
                  </a:moveTo>
                  <a:cubicBezTo>
                    <a:pt x="872706" y="324258"/>
                    <a:pt x="818414" y="379503"/>
                    <a:pt x="818414" y="379503"/>
                  </a:cubicBezTo>
                  <a:cubicBezTo>
                    <a:pt x="818414" y="379503"/>
                    <a:pt x="830796" y="350928"/>
                    <a:pt x="840321" y="305208"/>
                  </a:cubicBezTo>
                  <a:cubicBezTo>
                    <a:pt x="753644" y="410935"/>
                    <a:pt x="596481" y="550000"/>
                    <a:pt x="365976" y="556668"/>
                  </a:cubicBezTo>
                  <a:cubicBezTo>
                    <a:pt x="229769" y="560478"/>
                    <a:pt x="139281" y="516663"/>
                    <a:pt x="103086" y="429985"/>
                  </a:cubicBezTo>
                  <a:cubicBezTo>
                    <a:pt x="59271" y="327115"/>
                    <a:pt x="102134" y="196623"/>
                    <a:pt x="150711" y="148998"/>
                  </a:cubicBezTo>
                  <a:cubicBezTo>
                    <a:pt x="204051" y="97563"/>
                    <a:pt x="280251" y="75655"/>
                    <a:pt x="356451" y="90895"/>
                  </a:cubicBezTo>
                  <a:cubicBezTo>
                    <a:pt x="416459" y="102325"/>
                    <a:pt x="464084" y="136615"/>
                    <a:pt x="483134" y="178525"/>
                  </a:cubicBezTo>
                  <a:cubicBezTo>
                    <a:pt x="524091" y="273775"/>
                    <a:pt x="523139" y="309970"/>
                    <a:pt x="524091" y="309970"/>
                  </a:cubicBezTo>
                  <a:cubicBezTo>
                    <a:pt x="524091" y="309970"/>
                    <a:pt x="524091" y="309970"/>
                    <a:pt x="524091" y="309970"/>
                  </a:cubicBezTo>
                  <a:cubicBezTo>
                    <a:pt x="517423" y="332830"/>
                    <a:pt x="530759" y="356643"/>
                    <a:pt x="553619" y="362358"/>
                  </a:cubicBezTo>
                  <a:cubicBezTo>
                    <a:pt x="576479" y="369025"/>
                    <a:pt x="600291" y="355690"/>
                    <a:pt x="606959" y="332830"/>
                  </a:cubicBezTo>
                  <a:cubicBezTo>
                    <a:pt x="611721" y="317590"/>
                    <a:pt x="616484" y="267108"/>
                    <a:pt x="562191" y="143283"/>
                  </a:cubicBezTo>
                  <a:cubicBezTo>
                    <a:pt x="532664" y="74703"/>
                    <a:pt x="462179" y="23268"/>
                    <a:pt x="373596" y="6123"/>
                  </a:cubicBezTo>
                  <a:cubicBezTo>
                    <a:pt x="270726" y="-13880"/>
                    <a:pt x="164998" y="15648"/>
                    <a:pt x="91656" y="87085"/>
                  </a:cubicBezTo>
                  <a:cubicBezTo>
                    <a:pt x="14504" y="162333"/>
                    <a:pt x="-31216" y="330925"/>
                    <a:pt x="24981" y="462370"/>
                  </a:cubicBezTo>
                  <a:cubicBezTo>
                    <a:pt x="53556" y="529998"/>
                    <a:pt x="133566" y="641440"/>
                    <a:pt x="351689" y="641440"/>
                  </a:cubicBezTo>
                  <a:cubicBezTo>
                    <a:pt x="357404" y="641440"/>
                    <a:pt x="363119" y="641440"/>
                    <a:pt x="368834" y="641440"/>
                  </a:cubicBezTo>
                  <a:cubicBezTo>
                    <a:pt x="706971" y="632868"/>
                    <a:pt x="899376" y="384265"/>
                    <a:pt x="968909" y="27377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图形 128"/>
            <p:cNvGrpSpPr/>
            <p:nvPr/>
          </p:nvGrpSpPr>
          <p:grpSpPr>
            <a:xfrm>
              <a:off x="2898639" y="3859997"/>
              <a:ext cx="1026940" cy="202180"/>
              <a:chOff x="5988367" y="3495483"/>
              <a:chExt cx="3600497" cy="708851"/>
            </a:xfr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3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grpSpPr>
          <p:sp>
            <p:nvSpPr>
              <p:cNvPr id="14" name="任意多边形: 形状 13"/>
              <p:cNvSpPr/>
              <p:nvPr/>
            </p:nvSpPr>
            <p:spPr>
              <a:xfrm>
                <a:off x="5988367" y="3495483"/>
                <a:ext cx="3595687" cy="708851"/>
              </a:xfrm>
              <a:custGeom>
                <a:avLst/>
                <a:gdLst>
                  <a:gd name="connsiteX0" fmla="*/ 3430905 w 3595687"/>
                  <a:gd name="connsiteY0" fmla="*/ 391669 h 708851"/>
                  <a:gd name="connsiteX1" fmla="*/ 2828925 w 3595687"/>
                  <a:gd name="connsiteY1" fmla="*/ 347854 h 708851"/>
                  <a:gd name="connsiteX2" fmla="*/ 2392680 w 3595687"/>
                  <a:gd name="connsiteY2" fmla="*/ 132589 h 708851"/>
                  <a:gd name="connsiteX3" fmla="*/ 1966913 w 3595687"/>
                  <a:gd name="connsiteY3" fmla="*/ 1144 h 708851"/>
                  <a:gd name="connsiteX4" fmla="*/ 1271588 w 3595687"/>
                  <a:gd name="connsiteY4" fmla="*/ 340234 h 708851"/>
                  <a:gd name="connsiteX5" fmla="*/ 894397 w 3595687"/>
                  <a:gd name="connsiteY5" fmla="*/ 576454 h 708851"/>
                  <a:gd name="connsiteX6" fmla="*/ 45720 w 3595687"/>
                  <a:gd name="connsiteY6" fmla="*/ 439294 h 708851"/>
                  <a:gd name="connsiteX7" fmla="*/ 0 w 3595687"/>
                  <a:gd name="connsiteY7" fmla="*/ 511684 h 708851"/>
                  <a:gd name="connsiteX8" fmla="*/ 605790 w 3595687"/>
                  <a:gd name="connsiteY8" fmla="*/ 708852 h 708851"/>
                  <a:gd name="connsiteX9" fmla="*/ 918210 w 3595687"/>
                  <a:gd name="connsiteY9" fmla="*/ 659322 h 708851"/>
                  <a:gd name="connsiteX10" fmla="*/ 1323975 w 3595687"/>
                  <a:gd name="connsiteY10" fmla="*/ 408814 h 708851"/>
                  <a:gd name="connsiteX11" fmla="*/ 1969770 w 3595687"/>
                  <a:gd name="connsiteY11" fmla="*/ 87822 h 708851"/>
                  <a:gd name="connsiteX12" fmla="*/ 2341245 w 3595687"/>
                  <a:gd name="connsiteY12" fmla="*/ 203074 h 708851"/>
                  <a:gd name="connsiteX13" fmla="*/ 2804160 w 3595687"/>
                  <a:gd name="connsiteY13" fmla="*/ 431674 h 708851"/>
                  <a:gd name="connsiteX14" fmla="*/ 3462338 w 3595687"/>
                  <a:gd name="connsiteY14" fmla="*/ 477394 h 708851"/>
                  <a:gd name="connsiteX15" fmla="*/ 3595688 w 3595687"/>
                  <a:gd name="connsiteY15" fmla="*/ 383097 h 708851"/>
                  <a:gd name="connsiteX16" fmla="*/ 3430905 w 3595687"/>
                  <a:gd name="connsiteY16" fmla="*/ 391669 h 70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95687" h="708851">
                    <a:moveTo>
                      <a:pt x="3430905" y="391669"/>
                    </a:moveTo>
                    <a:cubicBezTo>
                      <a:pt x="3271838" y="417387"/>
                      <a:pt x="3066097" y="418339"/>
                      <a:pt x="2828925" y="347854"/>
                    </a:cubicBezTo>
                    <a:cubicBezTo>
                      <a:pt x="2592705" y="277369"/>
                      <a:pt x="2481263" y="197359"/>
                      <a:pt x="2392680" y="132589"/>
                    </a:cubicBezTo>
                    <a:cubicBezTo>
                      <a:pt x="2283143" y="53532"/>
                      <a:pt x="2196465" y="-9333"/>
                      <a:pt x="1966913" y="1144"/>
                    </a:cubicBezTo>
                    <a:cubicBezTo>
                      <a:pt x="1685925" y="13527"/>
                      <a:pt x="1465898" y="186882"/>
                      <a:pt x="1271588" y="340234"/>
                    </a:cubicBezTo>
                    <a:cubicBezTo>
                      <a:pt x="1142048" y="443104"/>
                      <a:pt x="1019175" y="539307"/>
                      <a:pt x="894397" y="576454"/>
                    </a:cubicBezTo>
                    <a:cubicBezTo>
                      <a:pt x="692467" y="636462"/>
                      <a:pt x="413385" y="674562"/>
                      <a:pt x="45720" y="439294"/>
                    </a:cubicBezTo>
                    <a:lnTo>
                      <a:pt x="0" y="511684"/>
                    </a:lnTo>
                    <a:cubicBezTo>
                      <a:pt x="234315" y="661227"/>
                      <a:pt x="435292" y="708852"/>
                      <a:pt x="605790" y="708852"/>
                    </a:cubicBezTo>
                    <a:cubicBezTo>
                      <a:pt x="724852" y="708852"/>
                      <a:pt x="828675" y="685992"/>
                      <a:pt x="918210" y="659322"/>
                    </a:cubicBezTo>
                    <a:cubicBezTo>
                      <a:pt x="1058227" y="618364"/>
                      <a:pt x="1186815" y="516447"/>
                      <a:pt x="1323975" y="408814"/>
                    </a:cubicBezTo>
                    <a:cubicBezTo>
                      <a:pt x="1516380" y="256414"/>
                      <a:pt x="1716405" y="99252"/>
                      <a:pt x="1969770" y="87822"/>
                    </a:cubicBezTo>
                    <a:cubicBezTo>
                      <a:pt x="2169795" y="79249"/>
                      <a:pt x="2238375" y="128779"/>
                      <a:pt x="2341245" y="203074"/>
                    </a:cubicBezTo>
                    <a:cubicBezTo>
                      <a:pt x="2435543" y="271654"/>
                      <a:pt x="2553652" y="357379"/>
                      <a:pt x="2804160" y="431674"/>
                    </a:cubicBezTo>
                    <a:cubicBezTo>
                      <a:pt x="3066097" y="509779"/>
                      <a:pt x="3289935" y="506922"/>
                      <a:pt x="3462338" y="477394"/>
                    </a:cubicBezTo>
                    <a:cubicBezTo>
                      <a:pt x="3535680" y="434532"/>
                      <a:pt x="3581400" y="395479"/>
                      <a:pt x="3595688" y="383097"/>
                    </a:cubicBezTo>
                    <a:cubicBezTo>
                      <a:pt x="3584258" y="386907"/>
                      <a:pt x="3547110" y="394527"/>
                      <a:pt x="3430905" y="391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9583102" y="3871912"/>
                <a:ext cx="5762" cy="4762"/>
              </a:xfrm>
              <a:custGeom>
                <a:avLst/>
                <a:gdLst>
                  <a:gd name="connsiteX0" fmla="*/ 5715 w 5762"/>
                  <a:gd name="connsiteY0" fmla="*/ 0 h 4762"/>
                  <a:gd name="connsiteX1" fmla="*/ 0 w 5762"/>
                  <a:gd name="connsiteY1" fmla="*/ 4763 h 4762"/>
                  <a:gd name="connsiteX2" fmla="*/ 5715 w 5762"/>
                  <a:gd name="connsiteY2" fmla="*/ 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2" h="4762">
                    <a:moveTo>
                      <a:pt x="5715" y="0"/>
                    </a:moveTo>
                    <a:cubicBezTo>
                      <a:pt x="5715" y="0"/>
                      <a:pt x="3810" y="1905"/>
                      <a:pt x="0" y="4763"/>
                    </a:cubicBezTo>
                    <a:cubicBezTo>
                      <a:pt x="6668" y="1905"/>
                      <a:pt x="5715" y="0"/>
                      <a:pt x="57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任意多边形: 形状 12"/>
            <p:cNvSpPr/>
            <p:nvPr/>
          </p:nvSpPr>
          <p:spPr>
            <a:xfrm>
              <a:off x="2360385" y="3667334"/>
              <a:ext cx="716471" cy="526333"/>
            </a:xfrm>
            <a:custGeom>
              <a:avLst/>
              <a:gdLst>
                <a:gd name="connsiteX0" fmla="*/ 2184321 w 2511980"/>
                <a:gd name="connsiteY0" fmla="*/ 1845349 h 1845348"/>
                <a:gd name="connsiteX1" fmla="*/ 2511981 w 2511980"/>
                <a:gd name="connsiteY1" fmla="*/ 1759624 h 1845348"/>
                <a:gd name="connsiteX2" fmla="*/ 1092756 w 2511980"/>
                <a:gd name="connsiteY2" fmla="*/ 1588174 h 1845348"/>
                <a:gd name="connsiteX3" fmla="*/ 548878 w 2511980"/>
                <a:gd name="connsiteY3" fmla="*/ 1007149 h 1845348"/>
                <a:gd name="connsiteX4" fmla="*/ 529828 w 2511980"/>
                <a:gd name="connsiteY4" fmla="*/ 969049 h 1845348"/>
                <a:gd name="connsiteX5" fmla="*/ 486966 w 2511980"/>
                <a:gd name="connsiteY5" fmla="*/ 966191 h 1845348"/>
                <a:gd name="connsiteX6" fmla="*/ 170736 w 2511980"/>
                <a:gd name="connsiteY6" fmla="*/ 995719 h 1845348"/>
                <a:gd name="connsiteX7" fmla="*/ 87868 w 2511980"/>
                <a:gd name="connsiteY7" fmla="*/ 829984 h 1845348"/>
                <a:gd name="connsiteX8" fmla="*/ 162163 w 2511980"/>
                <a:gd name="connsiteY8" fmla="*/ 570904 h 1845348"/>
                <a:gd name="connsiteX9" fmla="*/ 431721 w 2511980"/>
                <a:gd name="connsiteY9" fmla="*/ 507086 h 1845348"/>
                <a:gd name="connsiteX10" fmla="*/ 465058 w 2511980"/>
                <a:gd name="connsiteY10" fmla="*/ 499466 h 1845348"/>
                <a:gd name="connsiteX11" fmla="*/ 482203 w 2511980"/>
                <a:gd name="connsiteY11" fmla="*/ 469939 h 1845348"/>
                <a:gd name="connsiteX12" fmla="*/ 825103 w 2511980"/>
                <a:gd name="connsiteY12" fmla="*/ 95606 h 1845348"/>
                <a:gd name="connsiteX13" fmla="*/ 1281351 w 2511980"/>
                <a:gd name="connsiteY13" fmla="*/ 390881 h 1845348"/>
                <a:gd name="connsiteX14" fmla="*/ 1328976 w 2511980"/>
                <a:gd name="connsiteY14" fmla="*/ 416599 h 1845348"/>
                <a:gd name="connsiteX15" fmla="*/ 1361361 w 2511980"/>
                <a:gd name="connsiteY15" fmla="*/ 387071 h 1845348"/>
                <a:gd name="connsiteX16" fmla="*/ 1560433 w 2511980"/>
                <a:gd name="connsiteY16" fmla="*/ 334684 h 1845348"/>
                <a:gd name="connsiteX17" fmla="*/ 1891903 w 2511980"/>
                <a:gd name="connsiteY17" fmla="*/ 463271 h 1845348"/>
                <a:gd name="connsiteX18" fmla="*/ 2050971 w 2511980"/>
                <a:gd name="connsiteY18" fmla="*/ 742354 h 1845348"/>
                <a:gd name="connsiteX19" fmla="*/ 1883331 w 2511980"/>
                <a:gd name="connsiteY19" fmla="*/ 1126211 h 1845348"/>
                <a:gd name="connsiteX20" fmla="*/ 1637586 w 2511980"/>
                <a:gd name="connsiteY20" fmla="*/ 1156691 h 1845348"/>
                <a:gd name="connsiteX21" fmla="*/ 1453753 w 2511980"/>
                <a:gd name="connsiteY21" fmla="*/ 958571 h 1845348"/>
                <a:gd name="connsiteX22" fmla="*/ 1574721 w 2511980"/>
                <a:gd name="connsiteY22" fmla="*/ 781406 h 1845348"/>
                <a:gd name="connsiteX23" fmla="*/ 1709023 w 2511980"/>
                <a:gd name="connsiteY23" fmla="*/ 798551 h 1845348"/>
                <a:gd name="connsiteX24" fmla="*/ 1751886 w 2511980"/>
                <a:gd name="connsiteY24" fmla="*/ 859511 h 1845348"/>
                <a:gd name="connsiteX25" fmla="*/ 1806178 w 2511980"/>
                <a:gd name="connsiteY25" fmla="*/ 885229 h 1845348"/>
                <a:gd name="connsiteX26" fmla="*/ 1831896 w 2511980"/>
                <a:gd name="connsiteY26" fmla="*/ 830936 h 1845348"/>
                <a:gd name="connsiteX27" fmla="*/ 1715691 w 2511980"/>
                <a:gd name="connsiteY27" fmla="*/ 702349 h 1845348"/>
                <a:gd name="connsiteX28" fmla="*/ 1545193 w 2511980"/>
                <a:gd name="connsiteY28" fmla="*/ 702349 h 1845348"/>
                <a:gd name="connsiteX29" fmla="*/ 1368981 w 2511980"/>
                <a:gd name="connsiteY29" fmla="*/ 960476 h 1845348"/>
                <a:gd name="connsiteX30" fmla="*/ 1609963 w 2511980"/>
                <a:gd name="connsiteY30" fmla="*/ 1238606 h 1845348"/>
                <a:gd name="connsiteX31" fmla="*/ 1934766 w 2511980"/>
                <a:gd name="connsiteY31" fmla="*/ 1195744 h 1845348"/>
                <a:gd name="connsiteX32" fmla="*/ 2137648 w 2511980"/>
                <a:gd name="connsiteY32" fmla="*/ 740449 h 1845348"/>
                <a:gd name="connsiteX33" fmla="*/ 1949053 w 2511980"/>
                <a:gd name="connsiteY33" fmla="*/ 399454 h 1845348"/>
                <a:gd name="connsiteX34" fmla="*/ 1551861 w 2511980"/>
                <a:gd name="connsiteY34" fmla="*/ 249911 h 1845348"/>
                <a:gd name="connsiteX35" fmla="*/ 1334691 w 2511980"/>
                <a:gd name="connsiteY35" fmla="*/ 302299 h 1845348"/>
                <a:gd name="connsiteX36" fmla="*/ 805101 w 2511980"/>
                <a:gd name="connsiteY36" fmla="*/ 11786 h 1845348"/>
                <a:gd name="connsiteX37" fmla="*/ 404098 w 2511980"/>
                <a:gd name="connsiteY37" fmla="*/ 417551 h 1845348"/>
                <a:gd name="connsiteX38" fmla="*/ 105013 w 2511980"/>
                <a:gd name="connsiteY38" fmla="*/ 506134 h 1845348"/>
                <a:gd name="connsiteX39" fmla="*/ 2143 w 2511980"/>
                <a:gd name="connsiteY39" fmla="*/ 835699 h 1845348"/>
                <a:gd name="connsiteX40" fmla="*/ 127873 w 2511980"/>
                <a:gd name="connsiteY40" fmla="*/ 1069061 h 1845348"/>
                <a:gd name="connsiteX41" fmla="*/ 466011 w 2511980"/>
                <a:gd name="connsiteY41" fmla="*/ 1065251 h 1845348"/>
                <a:gd name="connsiteX42" fmla="*/ 1059418 w 2511980"/>
                <a:gd name="connsiteY42" fmla="*/ 1666279 h 1845348"/>
                <a:gd name="connsiteX43" fmla="*/ 2184321 w 2511980"/>
                <a:gd name="connsiteY43" fmla="*/ 1845349 h 18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11980" h="1845348">
                  <a:moveTo>
                    <a:pt x="2184321" y="1845349"/>
                  </a:moveTo>
                  <a:cubicBezTo>
                    <a:pt x="2271951" y="1828204"/>
                    <a:pt x="2375773" y="1803439"/>
                    <a:pt x="2511981" y="1759624"/>
                  </a:cubicBezTo>
                  <a:cubicBezTo>
                    <a:pt x="2083356" y="1769149"/>
                    <a:pt x="1492806" y="1750099"/>
                    <a:pt x="1092756" y="1588174"/>
                  </a:cubicBezTo>
                  <a:cubicBezTo>
                    <a:pt x="533638" y="1361479"/>
                    <a:pt x="547926" y="1021436"/>
                    <a:pt x="548878" y="1007149"/>
                  </a:cubicBezTo>
                  <a:cubicBezTo>
                    <a:pt x="549831" y="991909"/>
                    <a:pt x="543163" y="977621"/>
                    <a:pt x="529828" y="969049"/>
                  </a:cubicBezTo>
                  <a:cubicBezTo>
                    <a:pt x="517446" y="960476"/>
                    <a:pt x="501253" y="959524"/>
                    <a:pt x="486966" y="966191"/>
                  </a:cubicBezTo>
                  <a:cubicBezTo>
                    <a:pt x="431721" y="992861"/>
                    <a:pt x="265986" y="1050964"/>
                    <a:pt x="170736" y="995719"/>
                  </a:cubicBezTo>
                  <a:cubicBezTo>
                    <a:pt x="122158" y="968096"/>
                    <a:pt x="94536" y="911899"/>
                    <a:pt x="87868" y="829984"/>
                  </a:cubicBezTo>
                  <a:cubicBezTo>
                    <a:pt x="78343" y="711874"/>
                    <a:pt x="103108" y="624244"/>
                    <a:pt x="162163" y="570904"/>
                  </a:cubicBezTo>
                  <a:cubicBezTo>
                    <a:pt x="261223" y="479464"/>
                    <a:pt x="429816" y="507086"/>
                    <a:pt x="431721" y="507086"/>
                  </a:cubicBezTo>
                  <a:cubicBezTo>
                    <a:pt x="443151" y="508991"/>
                    <a:pt x="455533" y="506134"/>
                    <a:pt x="465058" y="499466"/>
                  </a:cubicBezTo>
                  <a:cubicBezTo>
                    <a:pt x="474583" y="492799"/>
                    <a:pt x="480298" y="481369"/>
                    <a:pt x="482203" y="469939"/>
                  </a:cubicBezTo>
                  <a:cubicBezTo>
                    <a:pt x="483156" y="457556"/>
                    <a:pt x="518398" y="168949"/>
                    <a:pt x="825103" y="95606"/>
                  </a:cubicBezTo>
                  <a:cubicBezTo>
                    <a:pt x="1127046" y="23216"/>
                    <a:pt x="1275636" y="375641"/>
                    <a:pt x="1281351" y="390881"/>
                  </a:cubicBezTo>
                  <a:cubicBezTo>
                    <a:pt x="1288971" y="409931"/>
                    <a:pt x="1308973" y="420409"/>
                    <a:pt x="1328976" y="416599"/>
                  </a:cubicBezTo>
                  <a:cubicBezTo>
                    <a:pt x="1345168" y="413741"/>
                    <a:pt x="1356598" y="402311"/>
                    <a:pt x="1361361" y="387071"/>
                  </a:cubicBezTo>
                  <a:cubicBezTo>
                    <a:pt x="1368028" y="380404"/>
                    <a:pt x="1407081" y="350876"/>
                    <a:pt x="1560433" y="334684"/>
                  </a:cubicBezTo>
                  <a:cubicBezTo>
                    <a:pt x="1661398" y="323254"/>
                    <a:pt x="1788081" y="373736"/>
                    <a:pt x="1891903" y="463271"/>
                  </a:cubicBezTo>
                  <a:cubicBezTo>
                    <a:pt x="1989058" y="548044"/>
                    <a:pt x="2048113" y="651866"/>
                    <a:pt x="2050971" y="742354"/>
                  </a:cubicBezTo>
                  <a:cubicBezTo>
                    <a:pt x="2054781" y="868084"/>
                    <a:pt x="1998583" y="1040486"/>
                    <a:pt x="1883331" y="1126211"/>
                  </a:cubicBezTo>
                  <a:cubicBezTo>
                    <a:pt x="1812846" y="1178599"/>
                    <a:pt x="1729978" y="1189076"/>
                    <a:pt x="1637586" y="1156691"/>
                  </a:cubicBezTo>
                  <a:cubicBezTo>
                    <a:pt x="1520428" y="1116686"/>
                    <a:pt x="1454706" y="1046201"/>
                    <a:pt x="1453753" y="958571"/>
                  </a:cubicBezTo>
                  <a:cubicBezTo>
                    <a:pt x="1452801" y="882371"/>
                    <a:pt x="1503283" y="808076"/>
                    <a:pt x="1574721" y="781406"/>
                  </a:cubicBezTo>
                  <a:cubicBezTo>
                    <a:pt x="1629013" y="761404"/>
                    <a:pt x="1672828" y="767119"/>
                    <a:pt x="1709023" y="798551"/>
                  </a:cubicBezTo>
                  <a:cubicBezTo>
                    <a:pt x="1737598" y="824269"/>
                    <a:pt x="1750933" y="858559"/>
                    <a:pt x="1751886" y="859511"/>
                  </a:cubicBezTo>
                  <a:cubicBezTo>
                    <a:pt x="1760458" y="881419"/>
                    <a:pt x="1784271" y="892849"/>
                    <a:pt x="1806178" y="885229"/>
                  </a:cubicBezTo>
                  <a:cubicBezTo>
                    <a:pt x="1828086" y="877609"/>
                    <a:pt x="1839516" y="852844"/>
                    <a:pt x="1831896" y="830936"/>
                  </a:cubicBezTo>
                  <a:cubicBezTo>
                    <a:pt x="1830943" y="827126"/>
                    <a:pt x="1798558" y="740449"/>
                    <a:pt x="1715691" y="702349"/>
                  </a:cubicBezTo>
                  <a:cubicBezTo>
                    <a:pt x="1664256" y="678536"/>
                    <a:pt x="1607106" y="678536"/>
                    <a:pt x="1545193" y="702349"/>
                  </a:cubicBezTo>
                  <a:cubicBezTo>
                    <a:pt x="1440418" y="741401"/>
                    <a:pt x="1368028" y="848081"/>
                    <a:pt x="1368981" y="960476"/>
                  </a:cubicBezTo>
                  <a:cubicBezTo>
                    <a:pt x="1370886" y="1085254"/>
                    <a:pt x="1458516" y="1186219"/>
                    <a:pt x="1609963" y="1238606"/>
                  </a:cubicBezTo>
                  <a:cubicBezTo>
                    <a:pt x="1729026" y="1279564"/>
                    <a:pt x="1840468" y="1264324"/>
                    <a:pt x="1934766" y="1195744"/>
                  </a:cubicBezTo>
                  <a:cubicBezTo>
                    <a:pt x="2073831" y="1092874"/>
                    <a:pt x="2142411" y="889039"/>
                    <a:pt x="2137648" y="740449"/>
                  </a:cubicBezTo>
                  <a:cubicBezTo>
                    <a:pt x="2133838" y="625196"/>
                    <a:pt x="2065258" y="501371"/>
                    <a:pt x="1949053" y="399454"/>
                  </a:cubicBezTo>
                  <a:cubicBezTo>
                    <a:pt x="1826181" y="292774"/>
                    <a:pt x="1677591" y="236576"/>
                    <a:pt x="1551861" y="249911"/>
                  </a:cubicBezTo>
                  <a:cubicBezTo>
                    <a:pt x="1442323" y="261341"/>
                    <a:pt x="1374696" y="280391"/>
                    <a:pt x="1334691" y="302299"/>
                  </a:cubicBezTo>
                  <a:cubicBezTo>
                    <a:pt x="1253728" y="150851"/>
                    <a:pt x="1069896" y="-51079"/>
                    <a:pt x="805101" y="11786"/>
                  </a:cubicBezTo>
                  <a:cubicBezTo>
                    <a:pt x="513636" y="81319"/>
                    <a:pt x="427911" y="320396"/>
                    <a:pt x="404098" y="417551"/>
                  </a:cubicBezTo>
                  <a:cubicBezTo>
                    <a:pt x="336471" y="413741"/>
                    <a:pt x="201216" y="418504"/>
                    <a:pt x="105013" y="506134"/>
                  </a:cubicBezTo>
                  <a:cubicBezTo>
                    <a:pt x="25003" y="578524"/>
                    <a:pt x="-9287" y="689966"/>
                    <a:pt x="2143" y="835699"/>
                  </a:cubicBezTo>
                  <a:cubicBezTo>
                    <a:pt x="10716" y="948094"/>
                    <a:pt x="53578" y="1026199"/>
                    <a:pt x="127873" y="1069061"/>
                  </a:cubicBezTo>
                  <a:cubicBezTo>
                    <a:pt x="237411" y="1131926"/>
                    <a:pt x="385048" y="1093826"/>
                    <a:pt x="466011" y="1065251"/>
                  </a:cubicBezTo>
                  <a:cubicBezTo>
                    <a:pt x="484108" y="1191934"/>
                    <a:pt x="580311" y="1472921"/>
                    <a:pt x="1059418" y="1666279"/>
                  </a:cubicBezTo>
                  <a:cubicBezTo>
                    <a:pt x="1377553" y="1795819"/>
                    <a:pt x="1805226" y="1837729"/>
                    <a:pt x="2184321" y="1845349"/>
                  </a:cubicBezTo>
                  <a:close/>
                </a:path>
              </a:pathLst>
            </a:cu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3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4480560" y="2247534"/>
            <a:ext cx="355600" cy="355600"/>
          </a:xfrm>
          <a:prstGeom prst="ellipse">
            <a:avLst/>
          </a:prstGeom>
          <a:solidFill>
            <a:schemeClr val="bg2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9947954" y="2247534"/>
            <a:ext cx="355600" cy="355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658351" y="2247534"/>
            <a:ext cx="355600" cy="355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836142" y="2254553"/>
            <a:ext cx="355600" cy="355600"/>
          </a:xfrm>
          <a:prstGeom prst="ellipse">
            <a:avLst/>
          </a:prstGeom>
          <a:solidFill>
            <a:schemeClr val="bg2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013932" y="2254553"/>
            <a:ext cx="355600" cy="355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303133" y="2247534"/>
            <a:ext cx="355600" cy="355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>
            <a:stCxn id="35" idx="27"/>
          </p:cNvCxnSpPr>
          <p:nvPr/>
        </p:nvCxnSpPr>
        <p:spPr>
          <a:xfrm>
            <a:off x="2215529" y="4639646"/>
            <a:ext cx="9194917" cy="10284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37210" y="4195820"/>
            <a:ext cx="1559691" cy="4996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综合活动</a:t>
            </a:r>
          </a:p>
        </p:txBody>
      </p:sp>
      <p:grpSp>
        <p:nvGrpSpPr>
          <p:cNvPr id="33" name="组合 32"/>
          <p:cNvGrpSpPr/>
          <p:nvPr/>
        </p:nvGrpSpPr>
        <p:grpSpPr>
          <a:xfrm flipH="1">
            <a:off x="2096901" y="4523127"/>
            <a:ext cx="589734" cy="253606"/>
            <a:chOff x="1932398" y="3411855"/>
            <a:chExt cx="1993440" cy="857250"/>
          </a:xfrm>
          <a:effectLst>
            <a:outerShdw blurRad="101600" dist="38100" dir="5400000" algn="t" rotWithShape="0">
              <a:prstClr val="black">
                <a:alpha val="20000"/>
              </a:prstClr>
            </a:outerShdw>
          </a:effectLst>
        </p:grpSpPr>
        <p:sp>
          <p:nvSpPr>
            <p:cNvPr id="34" name="任意多边形: 形状 33"/>
            <p:cNvSpPr/>
            <p:nvPr/>
          </p:nvSpPr>
          <p:spPr>
            <a:xfrm>
              <a:off x="1932398" y="3411855"/>
              <a:ext cx="1993440" cy="857250"/>
            </a:xfrm>
            <a:custGeom>
              <a:avLst/>
              <a:gdLst>
                <a:gd name="connsiteX0" fmla="*/ 3496269 w 6989089"/>
                <a:gd name="connsiteY0" fmla="*/ 2776311 h 3005558"/>
                <a:gd name="connsiteX1" fmla="*/ 2206584 w 6989089"/>
                <a:gd name="connsiteY1" fmla="*/ 2633436 h 3005558"/>
                <a:gd name="connsiteX2" fmla="*/ 1119782 w 6989089"/>
                <a:gd name="connsiteY2" fmla="*/ 2060031 h 3005558"/>
                <a:gd name="connsiteX3" fmla="*/ 617814 w 6989089"/>
                <a:gd name="connsiteY3" fmla="*/ 2508659 h 3005558"/>
                <a:gd name="connsiteX4" fmla="*/ 666392 w 6989089"/>
                <a:gd name="connsiteY4" fmla="*/ 2501039 h 3005558"/>
                <a:gd name="connsiteX5" fmla="*/ 866417 w 6989089"/>
                <a:gd name="connsiteY5" fmla="*/ 2292441 h 3005558"/>
                <a:gd name="connsiteX6" fmla="*/ 1131212 w 6989089"/>
                <a:gd name="connsiteY6" fmla="*/ 2546759 h 3005558"/>
                <a:gd name="connsiteX7" fmla="*/ 919757 w 6989089"/>
                <a:gd name="connsiteY7" fmla="*/ 2947761 h 3005558"/>
                <a:gd name="connsiteX8" fmla="*/ 213954 w 6989089"/>
                <a:gd name="connsiteY8" fmla="*/ 2789646 h 3005558"/>
                <a:gd name="connsiteX9" fmla="*/ 194904 w 6989089"/>
                <a:gd name="connsiteY9" fmla="*/ 2172426 h 3005558"/>
                <a:gd name="connsiteX10" fmla="*/ 8214 w 6989089"/>
                <a:gd name="connsiteY10" fmla="*/ 1945731 h 3005558"/>
                <a:gd name="connsiteX11" fmla="*/ 373974 w 6989089"/>
                <a:gd name="connsiteY11" fmla="*/ 1541871 h 3005558"/>
                <a:gd name="connsiteX12" fmla="*/ 699729 w 6989089"/>
                <a:gd name="connsiteY12" fmla="*/ 1571399 h 3005558"/>
                <a:gd name="connsiteX13" fmla="*/ 675917 w 6989089"/>
                <a:gd name="connsiteY13" fmla="*/ 1130391 h 3005558"/>
                <a:gd name="connsiteX14" fmla="*/ 970239 w 6989089"/>
                <a:gd name="connsiteY14" fmla="*/ 924651 h 3005558"/>
                <a:gd name="connsiteX15" fmla="*/ 1106447 w 6989089"/>
                <a:gd name="connsiteY15" fmla="*/ 529364 h 3005558"/>
                <a:gd name="connsiteX16" fmla="*/ 1649372 w 6989089"/>
                <a:gd name="connsiteY16" fmla="*/ 414111 h 3005558"/>
                <a:gd name="connsiteX17" fmla="*/ 2114192 w 6989089"/>
                <a:gd name="connsiteY17" fmla="*/ 13109 h 3005558"/>
                <a:gd name="connsiteX18" fmla="*/ 2704742 w 6989089"/>
                <a:gd name="connsiteY18" fmla="*/ 224564 h 3005558"/>
                <a:gd name="connsiteX19" fmla="*/ 3116222 w 6989089"/>
                <a:gd name="connsiteY19" fmla="*/ 160746 h 3005558"/>
                <a:gd name="connsiteX20" fmla="*/ 3391494 w 6989089"/>
                <a:gd name="connsiteY20" fmla="*/ 571274 h 3005558"/>
                <a:gd name="connsiteX21" fmla="*/ 3642954 w 6989089"/>
                <a:gd name="connsiteY21" fmla="*/ 359819 h 3005558"/>
                <a:gd name="connsiteX22" fmla="*/ 3888699 w 6989089"/>
                <a:gd name="connsiteY22" fmla="*/ 515076 h 3005558"/>
                <a:gd name="connsiteX23" fmla="*/ 4372569 w 6989089"/>
                <a:gd name="connsiteY23" fmla="*/ 565559 h 3005558"/>
                <a:gd name="connsiteX24" fmla="*/ 4399239 w 6989089"/>
                <a:gd name="connsiteY24" fmla="*/ 982754 h 3005558"/>
                <a:gd name="connsiteX25" fmla="*/ 4807862 w 6989089"/>
                <a:gd name="connsiteY25" fmla="*/ 1116104 h 3005558"/>
                <a:gd name="connsiteX26" fmla="*/ 4837389 w 6989089"/>
                <a:gd name="connsiteY26" fmla="*/ 1519964 h 3005558"/>
                <a:gd name="connsiteX27" fmla="*/ 5583197 w 6989089"/>
                <a:gd name="connsiteY27" fmla="*/ 1380899 h 3005558"/>
                <a:gd name="connsiteX28" fmla="*/ 6625232 w 6989089"/>
                <a:gd name="connsiteY28" fmla="*/ 1952399 h 3005558"/>
                <a:gd name="connsiteX29" fmla="*/ 6989087 w 6989089"/>
                <a:gd name="connsiteY29" fmla="*/ 1946684 h 3005558"/>
                <a:gd name="connsiteX30" fmla="*/ 6355674 w 6989089"/>
                <a:gd name="connsiteY30" fmla="*/ 2198144 h 3005558"/>
                <a:gd name="connsiteX31" fmla="*/ 5369837 w 6989089"/>
                <a:gd name="connsiteY31" fmla="*/ 1949541 h 3005558"/>
                <a:gd name="connsiteX32" fmla="*/ 4424004 w 6989089"/>
                <a:gd name="connsiteY32" fmla="*/ 2497229 h 3005558"/>
                <a:gd name="connsiteX33" fmla="*/ 3496269 w 6989089"/>
                <a:gd name="connsiteY33" fmla="*/ 2776311 h 30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89089" h="3005558">
                  <a:moveTo>
                    <a:pt x="3496269" y="2776311"/>
                  </a:moveTo>
                  <a:cubicBezTo>
                    <a:pt x="3496269" y="2776311"/>
                    <a:pt x="2591394" y="2940141"/>
                    <a:pt x="2206584" y="2633436"/>
                  </a:cubicBezTo>
                  <a:cubicBezTo>
                    <a:pt x="1821774" y="2326731"/>
                    <a:pt x="1541739" y="1995261"/>
                    <a:pt x="1119782" y="2060031"/>
                  </a:cubicBezTo>
                  <a:cubicBezTo>
                    <a:pt x="723542" y="2120039"/>
                    <a:pt x="628292" y="2316254"/>
                    <a:pt x="617814" y="2508659"/>
                  </a:cubicBezTo>
                  <a:cubicBezTo>
                    <a:pt x="617814" y="2508659"/>
                    <a:pt x="631149" y="2559141"/>
                    <a:pt x="666392" y="2501039"/>
                  </a:cubicBezTo>
                  <a:cubicBezTo>
                    <a:pt x="700682" y="2441984"/>
                    <a:pt x="716874" y="2345781"/>
                    <a:pt x="866417" y="2292441"/>
                  </a:cubicBezTo>
                  <a:cubicBezTo>
                    <a:pt x="1015959" y="2239101"/>
                    <a:pt x="1134069" y="2431506"/>
                    <a:pt x="1131212" y="2546759"/>
                  </a:cubicBezTo>
                  <a:cubicBezTo>
                    <a:pt x="1128354" y="2662011"/>
                    <a:pt x="1101684" y="2851559"/>
                    <a:pt x="919757" y="2947761"/>
                  </a:cubicBezTo>
                  <a:cubicBezTo>
                    <a:pt x="737829" y="3043964"/>
                    <a:pt x="353019" y="3038249"/>
                    <a:pt x="213954" y="2789646"/>
                  </a:cubicBezTo>
                  <a:cubicBezTo>
                    <a:pt x="74889" y="2541044"/>
                    <a:pt x="144422" y="2279106"/>
                    <a:pt x="194904" y="2172426"/>
                  </a:cubicBezTo>
                  <a:cubicBezTo>
                    <a:pt x="194904" y="2172426"/>
                    <a:pt x="61554" y="2153376"/>
                    <a:pt x="8214" y="1945731"/>
                  </a:cubicBezTo>
                  <a:cubicBezTo>
                    <a:pt x="-45126" y="1738086"/>
                    <a:pt x="171092" y="1544729"/>
                    <a:pt x="373974" y="1541871"/>
                  </a:cubicBezTo>
                  <a:cubicBezTo>
                    <a:pt x="576857" y="1539014"/>
                    <a:pt x="699729" y="1571399"/>
                    <a:pt x="699729" y="1571399"/>
                  </a:cubicBezTo>
                  <a:cubicBezTo>
                    <a:pt x="699729" y="1571399"/>
                    <a:pt x="539709" y="1344704"/>
                    <a:pt x="675917" y="1130391"/>
                  </a:cubicBezTo>
                  <a:cubicBezTo>
                    <a:pt x="812124" y="916079"/>
                    <a:pt x="970239" y="924651"/>
                    <a:pt x="970239" y="924651"/>
                  </a:cubicBezTo>
                  <a:cubicBezTo>
                    <a:pt x="970239" y="924651"/>
                    <a:pt x="927377" y="678906"/>
                    <a:pt x="1106447" y="529364"/>
                  </a:cubicBezTo>
                  <a:cubicBezTo>
                    <a:pt x="1285517" y="379821"/>
                    <a:pt x="1649372" y="414111"/>
                    <a:pt x="1649372" y="414111"/>
                  </a:cubicBezTo>
                  <a:cubicBezTo>
                    <a:pt x="1649372" y="414111"/>
                    <a:pt x="1695092" y="90261"/>
                    <a:pt x="2114192" y="13109"/>
                  </a:cubicBezTo>
                  <a:cubicBezTo>
                    <a:pt x="2533292" y="-64044"/>
                    <a:pt x="2704742" y="224564"/>
                    <a:pt x="2704742" y="224564"/>
                  </a:cubicBezTo>
                  <a:cubicBezTo>
                    <a:pt x="2704742" y="224564"/>
                    <a:pt x="2900004" y="91214"/>
                    <a:pt x="3116222" y="160746"/>
                  </a:cubicBezTo>
                  <a:cubicBezTo>
                    <a:pt x="3332439" y="230279"/>
                    <a:pt x="3391494" y="571274"/>
                    <a:pt x="3391494" y="571274"/>
                  </a:cubicBezTo>
                  <a:cubicBezTo>
                    <a:pt x="3391494" y="571274"/>
                    <a:pt x="3421022" y="355056"/>
                    <a:pt x="3642954" y="359819"/>
                  </a:cubicBezTo>
                  <a:cubicBezTo>
                    <a:pt x="3864887" y="364581"/>
                    <a:pt x="3888699" y="515076"/>
                    <a:pt x="3888699" y="515076"/>
                  </a:cubicBezTo>
                  <a:cubicBezTo>
                    <a:pt x="3888699" y="515076"/>
                    <a:pt x="4254459" y="384584"/>
                    <a:pt x="4372569" y="565559"/>
                  </a:cubicBezTo>
                  <a:cubicBezTo>
                    <a:pt x="4490679" y="746534"/>
                    <a:pt x="4399239" y="982754"/>
                    <a:pt x="4399239" y="982754"/>
                  </a:cubicBezTo>
                  <a:cubicBezTo>
                    <a:pt x="4399239" y="982754"/>
                    <a:pt x="4687847" y="923699"/>
                    <a:pt x="4807862" y="1116104"/>
                  </a:cubicBezTo>
                  <a:cubicBezTo>
                    <a:pt x="4927877" y="1308509"/>
                    <a:pt x="4837389" y="1519964"/>
                    <a:pt x="4837389" y="1519964"/>
                  </a:cubicBezTo>
                  <a:cubicBezTo>
                    <a:pt x="4837389" y="1519964"/>
                    <a:pt x="5139332" y="1212306"/>
                    <a:pt x="5583197" y="1380899"/>
                  </a:cubicBezTo>
                  <a:cubicBezTo>
                    <a:pt x="6027062" y="1549491"/>
                    <a:pt x="6256615" y="1925729"/>
                    <a:pt x="6625232" y="1952399"/>
                  </a:cubicBezTo>
                  <a:cubicBezTo>
                    <a:pt x="6993849" y="1979069"/>
                    <a:pt x="6989087" y="1946684"/>
                    <a:pt x="6989087" y="1946684"/>
                  </a:cubicBezTo>
                  <a:cubicBezTo>
                    <a:pt x="6989087" y="1946684"/>
                    <a:pt x="6748104" y="2173379"/>
                    <a:pt x="6355674" y="2198144"/>
                  </a:cubicBezTo>
                  <a:cubicBezTo>
                    <a:pt x="5963244" y="2222909"/>
                    <a:pt x="5850849" y="1866674"/>
                    <a:pt x="5369837" y="1949541"/>
                  </a:cubicBezTo>
                  <a:cubicBezTo>
                    <a:pt x="4888824" y="2032409"/>
                    <a:pt x="4952642" y="2270534"/>
                    <a:pt x="4424004" y="2497229"/>
                  </a:cubicBezTo>
                  <a:cubicBezTo>
                    <a:pt x="3898224" y="2723924"/>
                    <a:pt x="3682959" y="2739164"/>
                    <a:pt x="3496269" y="277631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932398" y="3411855"/>
              <a:ext cx="1993440" cy="857250"/>
            </a:xfrm>
            <a:custGeom>
              <a:avLst/>
              <a:gdLst>
                <a:gd name="connsiteX0" fmla="*/ 3496269 w 6989089"/>
                <a:gd name="connsiteY0" fmla="*/ 2776311 h 3005558"/>
                <a:gd name="connsiteX1" fmla="*/ 2206584 w 6989089"/>
                <a:gd name="connsiteY1" fmla="*/ 2633436 h 3005558"/>
                <a:gd name="connsiteX2" fmla="*/ 1119782 w 6989089"/>
                <a:gd name="connsiteY2" fmla="*/ 2060031 h 3005558"/>
                <a:gd name="connsiteX3" fmla="*/ 617814 w 6989089"/>
                <a:gd name="connsiteY3" fmla="*/ 2508659 h 3005558"/>
                <a:gd name="connsiteX4" fmla="*/ 666392 w 6989089"/>
                <a:gd name="connsiteY4" fmla="*/ 2501039 h 3005558"/>
                <a:gd name="connsiteX5" fmla="*/ 866417 w 6989089"/>
                <a:gd name="connsiteY5" fmla="*/ 2292441 h 3005558"/>
                <a:gd name="connsiteX6" fmla="*/ 1131212 w 6989089"/>
                <a:gd name="connsiteY6" fmla="*/ 2546759 h 3005558"/>
                <a:gd name="connsiteX7" fmla="*/ 919757 w 6989089"/>
                <a:gd name="connsiteY7" fmla="*/ 2947761 h 3005558"/>
                <a:gd name="connsiteX8" fmla="*/ 213954 w 6989089"/>
                <a:gd name="connsiteY8" fmla="*/ 2789646 h 3005558"/>
                <a:gd name="connsiteX9" fmla="*/ 194904 w 6989089"/>
                <a:gd name="connsiteY9" fmla="*/ 2172426 h 3005558"/>
                <a:gd name="connsiteX10" fmla="*/ 8214 w 6989089"/>
                <a:gd name="connsiteY10" fmla="*/ 1945731 h 3005558"/>
                <a:gd name="connsiteX11" fmla="*/ 373974 w 6989089"/>
                <a:gd name="connsiteY11" fmla="*/ 1541871 h 3005558"/>
                <a:gd name="connsiteX12" fmla="*/ 699729 w 6989089"/>
                <a:gd name="connsiteY12" fmla="*/ 1571399 h 3005558"/>
                <a:gd name="connsiteX13" fmla="*/ 675917 w 6989089"/>
                <a:gd name="connsiteY13" fmla="*/ 1130391 h 3005558"/>
                <a:gd name="connsiteX14" fmla="*/ 970239 w 6989089"/>
                <a:gd name="connsiteY14" fmla="*/ 924651 h 3005558"/>
                <a:gd name="connsiteX15" fmla="*/ 1106447 w 6989089"/>
                <a:gd name="connsiteY15" fmla="*/ 529364 h 3005558"/>
                <a:gd name="connsiteX16" fmla="*/ 1649372 w 6989089"/>
                <a:gd name="connsiteY16" fmla="*/ 414111 h 3005558"/>
                <a:gd name="connsiteX17" fmla="*/ 2114192 w 6989089"/>
                <a:gd name="connsiteY17" fmla="*/ 13109 h 3005558"/>
                <a:gd name="connsiteX18" fmla="*/ 2704742 w 6989089"/>
                <a:gd name="connsiteY18" fmla="*/ 224564 h 3005558"/>
                <a:gd name="connsiteX19" fmla="*/ 3116222 w 6989089"/>
                <a:gd name="connsiteY19" fmla="*/ 160746 h 3005558"/>
                <a:gd name="connsiteX20" fmla="*/ 3391494 w 6989089"/>
                <a:gd name="connsiteY20" fmla="*/ 571274 h 3005558"/>
                <a:gd name="connsiteX21" fmla="*/ 3642954 w 6989089"/>
                <a:gd name="connsiteY21" fmla="*/ 359819 h 3005558"/>
                <a:gd name="connsiteX22" fmla="*/ 3888699 w 6989089"/>
                <a:gd name="connsiteY22" fmla="*/ 515076 h 3005558"/>
                <a:gd name="connsiteX23" fmla="*/ 4372569 w 6989089"/>
                <a:gd name="connsiteY23" fmla="*/ 565559 h 3005558"/>
                <a:gd name="connsiteX24" fmla="*/ 4399239 w 6989089"/>
                <a:gd name="connsiteY24" fmla="*/ 982754 h 3005558"/>
                <a:gd name="connsiteX25" fmla="*/ 4807862 w 6989089"/>
                <a:gd name="connsiteY25" fmla="*/ 1116104 h 3005558"/>
                <a:gd name="connsiteX26" fmla="*/ 4837389 w 6989089"/>
                <a:gd name="connsiteY26" fmla="*/ 1519964 h 3005558"/>
                <a:gd name="connsiteX27" fmla="*/ 5583197 w 6989089"/>
                <a:gd name="connsiteY27" fmla="*/ 1380899 h 3005558"/>
                <a:gd name="connsiteX28" fmla="*/ 6625232 w 6989089"/>
                <a:gd name="connsiteY28" fmla="*/ 1952399 h 3005558"/>
                <a:gd name="connsiteX29" fmla="*/ 6989087 w 6989089"/>
                <a:gd name="connsiteY29" fmla="*/ 1946684 h 3005558"/>
                <a:gd name="connsiteX30" fmla="*/ 6355674 w 6989089"/>
                <a:gd name="connsiteY30" fmla="*/ 2198144 h 3005558"/>
                <a:gd name="connsiteX31" fmla="*/ 5369837 w 6989089"/>
                <a:gd name="connsiteY31" fmla="*/ 1949541 h 3005558"/>
                <a:gd name="connsiteX32" fmla="*/ 4424004 w 6989089"/>
                <a:gd name="connsiteY32" fmla="*/ 2497229 h 3005558"/>
                <a:gd name="connsiteX33" fmla="*/ 3496269 w 6989089"/>
                <a:gd name="connsiteY33" fmla="*/ 2776311 h 30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89089" h="3005558">
                  <a:moveTo>
                    <a:pt x="3496269" y="2776311"/>
                  </a:moveTo>
                  <a:cubicBezTo>
                    <a:pt x="3496269" y="2776311"/>
                    <a:pt x="2591394" y="2940141"/>
                    <a:pt x="2206584" y="2633436"/>
                  </a:cubicBezTo>
                  <a:cubicBezTo>
                    <a:pt x="1821774" y="2326731"/>
                    <a:pt x="1541739" y="1995261"/>
                    <a:pt x="1119782" y="2060031"/>
                  </a:cubicBezTo>
                  <a:cubicBezTo>
                    <a:pt x="723542" y="2120039"/>
                    <a:pt x="628292" y="2316254"/>
                    <a:pt x="617814" y="2508659"/>
                  </a:cubicBezTo>
                  <a:cubicBezTo>
                    <a:pt x="617814" y="2508659"/>
                    <a:pt x="631149" y="2559141"/>
                    <a:pt x="666392" y="2501039"/>
                  </a:cubicBezTo>
                  <a:cubicBezTo>
                    <a:pt x="700682" y="2441984"/>
                    <a:pt x="716874" y="2345781"/>
                    <a:pt x="866417" y="2292441"/>
                  </a:cubicBezTo>
                  <a:cubicBezTo>
                    <a:pt x="1015959" y="2239101"/>
                    <a:pt x="1134069" y="2431506"/>
                    <a:pt x="1131212" y="2546759"/>
                  </a:cubicBezTo>
                  <a:cubicBezTo>
                    <a:pt x="1128354" y="2662011"/>
                    <a:pt x="1101684" y="2851559"/>
                    <a:pt x="919757" y="2947761"/>
                  </a:cubicBezTo>
                  <a:cubicBezTo>
                    <a:pt x="737829" y="3043964"/>
                    <a:pt x="353019" y="3038249"/>
                    <a:pt x="213954" y="2789646"/>
                  </a:cubicBezTo>
                  <a:cubicBezTo>
                    <a:pt x="74889" y="2541044"/>
                    <a:pt x="144422" y="2279106"/>
                    <a:pt x="194904" y="2172426"/>
                  </a:cubicBezTo>
                  <a:cubicBezTo>
                    <a:pt x="194904" y="2172426"/>
                    <a:pt x="61554" y="2153376"/>
                    <a:pt x="8214" y="1945731"/>
                  </a:cubicBezTo>
                  <a:cubicBezTo>
                    <a:pt x="-45126" y="1738086"/>
                    <a:pt x="171092" y="1544729"/>
                    <a:pt x="373974" y="1541871"/>
                  </a:cubicBezTo>
                  <a:cubicBezTo>
                    <a:pt x="576857" y="1539014"/>
                    <a:pt x="699729" y="1571399"/>
                    <a:pt x="699729" y="1571399"/>
                  </a:cubicBezTo>
                  <a:cubicBezTo>
                    <a:pt x="699729" y="1571399"/>
                    <a:pt x="539709" y="1344704"/>
                    <a:pt x="675917" y="1130391"/>
                  </a:cubicBezTo>
                  <a:cubicBezTo>
                    <a:pt x="812124" y="916079"/>
                    <a:pt x="970239" y="924651"/>
                    <a:pt x="970239" y="924651"/>
                  </a:cubicBezTo>
                  <a:cubicBezTo>
                    <a:pt x="970239" y="924651"/>
                    <a:pt x="927377" y="678906"/>
                    <a:pt x="1106447" y="529364"/>
                  </a:cubicBezTo>
                  <a:cubicBezTo>
                    <a:pt x="1285517" y="379821"/>
                    <a:pt x="1649372" y="414111"/>
                    <a:pt x="1649372" y="414111"/>
                  </a:cubicBezTo>
                  <a:cubicBezTo>
                    <a:pt x="1649372" y="414111"/>
                    <a:pt x="1695092" y="90261"/>
                    <a:pt x="2114192" y="13109"/>
                  </a:cubicBezTo>
                  <a:cubicBezTo>
                    <a:pt x="2533292" y="-64044"/>
                    <a:pt x="2704742" y="224564"/>
                    <a:pt x="2704742" y="224564"/>
                  </a:cubicBezTo>
                  <a:cubicBezTo>
                    <a:pt x="2704742" y="224564"/>
                    <a:pt x="2900004" y="91214"/>
                    <a:pt x="3116222" y="160746"/>
                  </a:cubicBezTo>
                  <a:cubicBezTo>
                    <a:pt x="3332439" y="230279"/>
                    <a:pt x="3391494" y="571274"/>
                    <a:pt x="3391494" y="571274"/>
                  </a:cubicBezTo>
                  <a:cubicBezTo>
                    <a:pt x="3391494" y="571274"/>
                    <a:pt x="3421022" y="355056"/>
                    <a:pt x="3642954" y="359819"/>
                  </a:cubicBezTo>
                  <a:cubicBezTo>
                    <a:pt x="3864887" y="364581"/>
                    <a:pt x="3888699" y="515076"/>
                    <a:pt x="3888699" y="515076"/>
                  </a:cubicBezTo>
                  <a:cubicBezTo>
                    <a:pt x="3888699" y="515076"/>
                    <a:pt x="4254459" y="384584"/>
                    <a:pt x="4372569" y="565559"/>
                  </a:cubicBezTo>
                  <a:cubicBezTo>
                    <a:pt x="4490679" y="746534"/>
                    <a:pt x="4399239" y="982754"/>
                    <a:pt x="4399239" y="982754"/>
                  </a:cubicBezTo>
                  <a:cubicBezTo>
                    <a:pt x="4399239" y="982754"/>
                    <a:pt x="4687847" y="923699"/>
                    <a:pt x="4807862" y="1116104"/>
                  </a:cubicBezTo>
                  <a:cubicBezTo>
                    <a:pt x="4927877" y="1308509"/>
                    <a:pt x="4837389" y="1519964"/>
                    <a:pt x="4837389" y="1519964"/>
                  </a:cubicBezTo>
                  <a:cubicBezTo>
                    <a:pt x="4837389" y="1519964"/>
                    <a:pt x="5139332" y="1212306"/>
                    <a:pt x="5583197" y="1380899"/>
                  </a:cubicBezTo>
                  <a:cubicBezTo>
                    <a:pt x="6027062" y="1549491"/>
                    <a:pt x="6256615" y="1925729"/>
                    <a:pt x="6625232" y="1952399"/>
                  </a:cubicBezTo>
                  <a:cubicBezTo>
                    <a:pt x="6993849" y="1979069"/>
                    <a:pt x="6989087" y="1946684"/>
                    <a:pt x="6989087" y="1946684"/>
                  </a:cubicBezTo>
                  <a:cubicBezTo>
                    <a:pt x="6989087" y="1946684"/>
                    <a:pt x="6748104" y="2173379"/>
                    <a:pt x="6355674" y="2198144"/>
                  </a:cubicBezTo>
                  <a:cubicBezTo>
                    <a:pt x="5963244" y="2222909"/>
                    <a:pt x="5850849" y="1866674"/>
                    <a:pt x="5369837" y="1949541"/>
                  </a:cubicBezTo>
                  <a:cubicBezTo>
                    <a:pt x="4888824" y="2032409"/>
                    <a:pt x="4952642" y="2270534"/>
                    <a:pt x="4424004" y="2497229"/>
                  </a:cubicBezTo>
                  <a:cubicBezTo>
                    <a:pt x="3898224" y="2723924"/>
                    <a:pt x="3682959" y="2739164"/>
                    <a:pt x="3496269" y="277631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6350" cap="rnd">
              <a:solidFill>
                <a:srgbClr val="E5AE3E"/>
              </a:solidFill>
              <a:prstDash val="solid"/>
              <a:round/>
            </a:ln>
            <a:effectLst>
              <a:innerShdw blurRad="63500" dist="25400" dir="13500000">
                <a:prstClr val="black">
                  <a:alpha val="71000"/>
                </a:prstClr>
              </a:innerShdw>
            </a:effectLst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2099375" y="3705700"/>
              <a:ext cx="255285" cy="198906"/>
            </a:xfrm>
            <a:custGeom>
              <a:avLst/>
              <a:gdLst>
                <a:gd name="connsiteX0" fmla="*/ 883920 w 895041"/>
                <a:gd name="connsiteY0" fmla="*/ 381144 h 697374"/>
                <a:gd name="connsiteX1" fmla="*/ 846772 w 895041"/>
                <a:gd name="connsiteY1" fmla="*/ 127779 h 697374"/>
                <a:gd name="connsiteX2" fmla="*/ 549593 w 895041"/>
                <a:gd name="connsiteY2" fmla="*/ 144 h 697374"/>
                <a:gd name="connsiteX3" fmla="*/ 503873 w 895041"/>
                <a:gd name="connsiteY3" fmla="*/ 39197 h 697374"/>
                <a:gd name="connsiteX4" fmla="*/ 542925 w 895041"/>
                <a:gd name="connsiteY4" fmla="*/ 84917 h 697374"/>
                <a:gd name="connsiteX5" fmla="*/ 778193 w 895041"/>
                <a:gd name="connsiteY5" fmla="*/ 178262 h 697374"/>
                <a:gd name="connsiteX6" fmla="*/ 800100 w 895041"/>
                <a:gd name="connsiteY6" fmla="*/ 363047 h 697374"/>
                <a:gd name="connsiteX7" fmla="*/ 344805 w 895041"/>
                <a:gd name="connsiteY7" fmla="*/ 608792 h 697374"/>
                <a:gd name="connsiteX8" fmla="*/ 79058 w 895041"/>
                <a:gd name="connsiteY8" fmla="*/ 475442 h 697374"/>
                <a:gd name="connsiteX9" fmla="*/ 114300 w 895041"/>
                <a:gd name="connsiteY9" fmla="*/ 540212 h 697374"/>
                <a:gd name="connsiteX10" fmla="*/ 0 w 895041"/>
                <a:gd name="connsiteY10" fmla="*/ 521162 h 697374"/>
                <a:gd name="connsiteX11" fmla="*/ 338138 w 895041"/>
                <a:gd name="connsiteY11" fmla="*/ 694517 h 697374"/>
                <a:gd name="connsiteX12" fmla="*/ 398145 w 895041"/>
                <a:gd name="connsiteY12" fmla="*/ 697374 h 697374"/>
                <a:gd name="connsiteX13" fmla="*/ 883920 w 895041"/>
                <a:gd name="connsiteY13" fmla="*/ 381144 h 69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5041" h="697374">
                  <a:moveTo>
                    <a:pt x="883920" y="381144"/>
                  </a:moveTo>
                  <a:cubicBezTo>
                    <a:pt x="906780" y="276369"/>
                    <a:pt x="894397" y="191597"/>
                    <a:pt x="846772" y="127779"/>
                  </a:cubicBezTo>
                  <a:cubicBezTo>
                    <a:pt x="792480" y="54437"/>
                    <a:pt x="692468" y="11575"/>
                    <a:pt x="549593" y="144"/>
                  </a:cubicBezTo>
                  <a:cubicBezTo>
                    <a:pt x="525780" y="-1761"/>
                    <a:pt x="505778" y="15385"/>
                    <a:pt x="503873" y="39197"/>
                  </a:cubicBezTo>
                  <a:cubicBezTo>
                    <a:pt x="501967" y="63010"/>
                    <a:pt x="519113" y="83012"/>
                    <a:pt x="542925" y="84917"/>
                  </a:cubicBezTo>
                  <a:cubicBezTo>
                    <a:pt x="660083" y="94442"/>
                    <a:pt x="739140" y="125875"/>
                    <a:pt x="778193" y="178262"/>
                  </a:cubicBezTo>
                  <a:cubicBezTo>
                    <a:pt x="810578" y="221124"/>
                    <a:pt x="818197" y="283037"/>
                    <a:pt x="800100" y="363047"/>
                  </a:cubicBezTo>
                  <a:cubicBezTo>
                    <a:pt x="752475" y="584980"/>
                    <a:pt x="481965" y="621174"/>
                    <a:pt x="344805" y="608792"/>
                  </a:cubicBezTo>
                  <a:cubicBezTo>
                    <a:pt x="247650" y="600219"/>
                    <a:pt x="146685" y="532592"/>
                    <a:pt x="79058" y="475442"/>
                  </a:cubicBezTo>
                  <a:cubicBezTo>
                    <a:pt x="97155" y="515447"/>
                    <a:pt x="114300" y="540212"/>
                    <a:pt x="114300" y="540212"/>
                  </a:cubicBezTo>
                  <a:cubicBezTo>
                    <a:pt x="114300" y="540212"/>
                    <a:pt x="73342" y="529735"/>
                    <a:pt x="0" y="521162"/>
                  </a:cubicBezTo>
                  <a:cubicBezTo>
                    <a:pt x="76200" y="587837"/>
                    <a:pt x="205740" y="683087"/>
                    <a:pt x="338138" y="694517"/>
                  </a:cubicBezTo>
                  <a:cubicBezTo>
                    <a:pt x="358140" y="696422"/>
                    <a:pt x="378142" y="697374"/>
                    <a:pt x="398145" y="697374"/>
                  </a:cubicBezTo>
                  <a:cubicBezTo>
                    <a:pt x="609600" y="697374"/>
                    <a:pt x="836295" y="603077"/>
                    <a:pt x="883920" y="381144"/>
                  </a:cubicBezTo>
                  <a:close/>
                </a:path>
              </a:pathLst>
            </a:cu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4000"/>
                        </a14:imgEffect>
                        <a14:imgEffect>
                          <a14:saturation sat="10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2700855" y="3529826"/>
              <a:ext cx="212858" cy="164573"/>
            </a:xfrm>
            <a:custGeom>
              <a:avLst/>
              <a:gdLst>
                <a:gd name="connsiteX0" fmla="*/ 381019 w 746289"/>
                <a:gd name="connsiteY0" fmla="*/ 571048 h 577000"/>
                <a:gd name="connsiteX1" fmla="*/ 693440 w 746289"/>
                <a:gd name="connsiteY1" fmla="*/ 348163 h 577000"/>
                <a:gd name="connsiteX2" fmla="*/ 745827 w 746289"/>
                <a:gd name="connsiteY2" fmla="*/ 40505 h 577000"/>
                <a:gd name="connsiteX3" fmla="*/ 696297 w 746289"/>
                <a:gd name="connsiteY3" fmla="*/ 157663 h 577000"/>
                <a:gd name="connsiteX4" fmla="*/ 659149 w 746289"/>
                <a:gd name="connsiteY4" fmla="*/ 27170 h 577000"/>
                <a:gd name="connsiteX5" fmla="*/ 617240 w 746289"/>
                <a:gd name="connsiteY5" fmla="*/ 307205 h 577000"/>
                <a:gd name="connsiteX6" fmla="*/ 363874 w 746289"/>
                <a:gd name="connsiteY6" fmla="*/ 487228 h 577000"/>
                <a:gd name="connsiteX7" fmla="*/ 151467 w 746289"/>
                <a:gd name="connsiteY7" fmla="*/ 433888 h 577000"/>
                <a:gd name="connsiteX8" fmla="*/ 84792 w 746289"/>
                <a:gd name="connsiteY8" fmla="*/ 299585 h 577000"/>
                <a:gd name="connsiteX9" fmla="*/ 225762 w 746289"/>
                <a:gd name="connsiteY9" fmla="*/ 75748 h 577000"/>
                <a:gd name="connsiteX10" fmla="*/ 232429 w 746289"/>
                <a:gd name="connsiteY10" fmla="*/ 15740 h 577000"/>
                <a:gd name="connsiteX11" fmla="*/ 172422 w 746289"/>
                <a:gd name="connsiteY11" fmla="*/ 9073 h 577000"/>
                <a:gd name="connsiteX12" fmla="*/ 19 w 746289"/>
                <a:gd name="connsiteY12" fmla="*/ 298633 h 577000"/>
                <a:gd name="connsiteX13" fmla="*/ 97174 w 746289"/>
                <a:gd name="connsiteY13" fmla="*/ 498658 h 577000"/>
                <a:gd name="connsiteX14" fmla="*/ 310534 w 746289"/>
                <a:gd name="connsiteY14" fmla="*/ 576763 h 577000"/>
                <a:gd name="connsiteX15" fmla="*/ 381019 w 746289"/>
                <a:gd name="connsiteY15" fmla="*/ 571048 h 57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289" h="577000">
                  <a:moveTo>
                    <a:pt x="381019" y="571048"/>
                  </a:moveTo>
                  <a:cubicBezTo>
                    <a:pt x="509607" y="547235"/>
                    <a:pt x="632479" y="459605"/>
                    <a:pt x="693440" y="348163"/>
                  </a:cubicBezTo>
                  <a:cubicBezTo>
                    <a:pt x="739159" y="266248"/>
                    <a:pt x="748684" y="146233"/>
                    <a:pt x="745827" y="40505"/>
                  </a:cubicBezTo>
                  <a:cubicBezTo>
                    <a:pt x="704869" y="96702"/>
                    <a:pt x="696297" y="157663"/>
                    <a:pt x="696297" y="157663"/>
                  </a:cubicBezTo>
                  <a:cubicBezTo>
                    <a:pt x="696297" y="157663"/>
                    <a:pt x="685819" y="99560"/>
                    <a:pt x="659149" y="27170"/>
                  </a:cubicBezTo>
                  <a:cubicBezTo>
                    <a:pt x="662959" y="128135"/>
                    <a:pt x="655340" y="239577"/>
                    <a:pt x="617240" y="307205"/>
                  </a:cubicBezTo>
                  <a:cubicBezTo>
                    <a:pt x="568662" y="395788"/>
                    <a:pt x="466744" y="468178"/>
                    <a:pt x="363874" y="487228"/>
                  </a:cubicBezTo>
                  <a:cubicBezTo>
                    <a:pt x="307677" y="497705"/>
                    <a:pt x="225762" y="496753"/>
                    <a:pt x="151467" y="433888"/>
                  </a:cubicBezTo>
                  <a:cubicBezTo>
                    <a:pt x="120987" y="408170"/>
                    <a:pt x="83840" y="363403"/>
                    <a:pt x="84792" y="299585"/>
                  </a:cubicBezTo>
                  <a:cubicBezTo>
                    <a:pt x="85744" y="227195"/>
                    <a:pt x="134322" y="149090"/>
                    <a:pt x="225762" y="75748"/>
                  </a:cubicBezTo>
                  <a:cubicBezTo>
                    <a:pt x="243859" y="60507"/>
                    <a:pt x="246717" y="33838"/>
                    <a:pt x="232429" y="15740"/>
                  </a:cubicBezTo>
                  <a:cubicBezTo>
                    <a:pt x="217190" y="-2357"/>
                    <a:pt x="190519" y="-5215"/>
                    <a:pt x="172422" y="9073"/>
                  </a:cubicBezTo>
                  <a:cubicBezTo>
                    <a:pt x="31452" y="123373"/>
                    <a:pt x="972" y="230052"/>
                    <a:pt x="19" y="298633"/>
                  </a:cubicBezTo>
                  <a:cubicBezTo>
                    <a:pt x="-933" y="373880"/>
                    <a:pt x="33357" y="445317"/>
                    <a:pt x="97174" y="498658"/>
                  </a:cubicBezTo>
                  <a:cubicBezTo>
                    <a:pt x="158134" y="550093"/>
                    <a:pt x="231477" y="576763"/>
                    <a:pt x="310534" y="576763"/>
                  </a:cubicBezTo>
                  <a:cubicBezTo>
                    <a:pt x="333394" y="577715"/>
                    <a:pt x="357207" y="575810"/>
                    <a:pt x="381019" y="571048"/>
                  </a:cubicBezTo>
                  <a:close/>
                </a:path>
              </a:pathLst>
            </a:cu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2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3078697" y="3737139"/>
              <a:ext cx="276354" cy="182953"/>
            </a:xfrm>
            <a:custGeom>
              <a:avLst/>
              <a:gdLst>
                <a:gd name="connsiteX0" fmla="*/ 968909 w 968908"/>
                <a:gd name="connsiteY0" fmla="*/ 273775 h 641440"/>
                <a:gd name="connsiteX1" fmla="*/ 818414 w 968908"/>
                <a:gd name="connsiteY1" fmla="*/ 379503 h 641440"/>
                <a:gd name="connsiteX2" fmla="*/ 840321 w 968908"/>
                <a:gd name="connsiteY2" fmla="*/ 305208 h 641440"/>
                <a:gd name="connsiteX3" fmla="*/ 365976 w 968908"/>
                <a:gd name="connsiteY3" fmla="*/ 556668 h 641440"/>
                <a:gd name="connsiteX4" fmla="*/ 103086 w 968908"/>
                <a:gd name="connsiteY4" fmla="*/ 429985 h 641440"/>
                <a:gd name="connsiteX5" fmla="*/ 150711 w 968908"/>
                <a:gd name="connsiteY5" fmla="*/ 148998 h 641440"/>
                <a:gd name="connsiteX6" fmla="*/ 356451 w 968908"/>
                <a:gd name="connsiteY6" fmla="*/ 90895 h 641440"/>
                <a:gd name="connsiteX7" fmla="*/ 483134 w 968908"/>
                <a:gd name="connsiteY7" fmla="*/ 178525 h 641440"/>
                <a:gd name="connsiteX8" fmla="*/ 524091 w 968908"/>
                <a:gd name="connsiteY8" fmla="*/ 309970 h 641440"/>
                <a:gd name="connsiteX9" fmla="*/ 524091 w 968908"/>
                <a:gd name="connsiteY9" fmla="*/ 309970 h 641440"/>
                <a:gd name="connsiteX10" fmla="*/ 553619 w 968908"/>
                <a:gd name="connsiteY10" fmla="*/ 362358 h 641440"/>
                <a:gd name="connsiteX11" fmla="*/ 606959 w 968908"/>
                <a:gd name="connsiteY11" fmla="*/ 332830 h 641440"/>
                <a:gd name="connsiteX12" fmla="*/ 562191 w 968908"/>
                <a:gd name="connsiteY12" fmla="*/ 143283 h 641440"/>
                <a:gd name="connsiteX13" fmla="*/ 373596 w 968908"/>
                <a:gd name="connsiteY13" fmla="*/ 6123 h 641440"/>
                <a:gd name="connsiteX14" fmla="*/ 91656 w 968908"/>
                <a:gd name="connsiteY14" fmla="*/ 87085 h 641440"/>
                <a:gd name="connsiteX15" fmla="*/ 24981 w 968908"/>
                <a:gd name="connsiteY15" fmla="*/ 462370 h 641440"/>
                <a:gd name="connsiteX16" fmla="*/ 351689 w 968908"/>
                <a:gd name="connsiteY16" fmla="*/ 641440 h 641440"/>
                <a:gd name="connsiteX17" fmla="*/ 368834 w 968908"/>
                <a:gd name="connsiteY17" fmla="*/ 641440 h 641440"/>
                <a:gd name="connsiteX18" fmla="*/ 968909 w 968908"/>
                <a:gd name="connsiteY18" fmla="*/ 273775 h 64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908" h="641440">
                  <a:moveTo>
                    <a:pt x="968909" y="273775"/>
                  </a:moveTo>
                  <a:cubicBezTo>
                    <a:pt x="872706" y="324258"/>
                    <a:pt x="818414" y="379503"/>
                    <a:pt x="818414" y="379503"/>
                  </a:cubicBezTo>
                  <a:cubicBezTo>
                    <a:pt x="818414" y="379503"/>
                    <a:pt x="830796" y="350928"/>
                    <a:pt x="840321" y="305208"/>
                  </a:cubicBezTo>
                  <a:cubicBezTo>
                    <a:pt x="753644" y="410935"/>
                    <a:pt x="596481" y="550000"/>
                    <a:pt x="365976" y="556668"/>
                  </a:cubicBezTo>
                  <a:cubicBezTo>
                    <a:pt x="229769" y="560478"/>
                    <a:pt x="139281" y="516663"/>
                    <a:pt x="103086" y="429985"/>
                  </a:cubicBezTo>
                  <a:cubicBezTo>
                    <a:pt x="59271" y="327115"/>
                    <a:pt x="102134" y="196623"/>
                    <a:pt x="150711" y="148998"/>
                  </a:cubicBezTo>
                  <a:cubicBezTo>
                    <a:pt x="204051" y="97563"/>
                    <a:pt x="280251" y="75655"/>
                    <a:pt x="356451" y="90895"/>
                  </a:cubicBezTo>
                  <a:cubicBezTo>
                    <a:pt x="416459" y="102325"/>
                    <a:pt x="464084" y="136615"/>
                    <a:pt x="483134" y="178525"/>
                  </a:cubicBezTo>
                  <a:cubicBezTo>
                    <a:pt x="524091" y="273775"/>
                    <a:pt x="523139" y="309970"/>
                    <a:pt x="524091" y="309970"/>
                  </a:cubicBezTo>
                  <a:cubicBezTo>
                    <a:pt x="524091" y="309970"/>
                    <a:pt x="524091" y="309970"/>
                    <a:pt x="524091" y="309970"/>
                  </a:cubicBezTo>
                  <a:cubicBezTo>
                    <a:pt x="517423" y="332830"/>
                    <a:pt x="530759" y="356643"/>
                    <a:pt x="553619" y="362358"/>
                  </a:cubicBezTo>
                  <a:cubicBezTo>
                    <a:pt x="576479" y="369025"/>
                    <a:pt x="600291" y="355690"/>
                    <a:pt x="606959" y="332830"/>
                  </a:cubicBezTo>
                  <a:cubicBezTo>
                    <a:pt x="611721" y="317590"/>
                    <a:pt x="616484" y="267108"/>
                    <a:pt x="562191" y="143283"/>
                  </a:cubicBezTo>
                  <a:cubicBezTo>
                    <a:pt x="532664" y="74703"/>
                    <a:pt x="462179" y="23268"/>
                    <a:pt x="373596" y="6123"/>
                  </a:cubicBezTo>
                  <a:cubicBezTo>
                    <a:pt x="270726" y="-13880"/>
                    <a:pt x="164998" y="15648"/>
                    <a:pt x="91656" y="87085"/>
                  </a:cubicBezTo>
                  <a:cubicBezTo>
                    <a:pt x="14504" y="162333"/>
                    <a:pt x="-31216" y="330925"/>
                    <a:pt x="24981" y="462370"/>
                  </a:cubicBezTo>
                  <a:cubicBezTo>
                    <a:pt x="53556" y="529998"/>
                    <a:pt x="133566" y="641440"/>
                    <a:pt x="351689" y="641440"/>
                  </a:cubicBezTo>
                  <a:cubicBezTo>
                    <a:pt x="357404" y="641440"/>
                    <a:pt x="363119" y="641440"/>
                    <a:pt x="368834" y="641440"/>
                  </a:cubicBezTo>
                  <a:cubicBezTo>
                    <a:pt x="706971" y="632868"/>
                    <a:pt x="899376" y="384265"/>
                    <a:pt x="968909" y="27377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图形 128"/>
            <p:cNvGrpSpPr/>
            <p:nvPr/>
          </p:nvGrpSpPr>
          <p:grpSpPr>
            <a:xfrm>
              <a:off x="2898639" y="3859997"/>
              <a:ext cx="1026940" cy="202180"/>
              <a:chOff x="5988367" y="3495483"/>
              <a:chExt cx="3600497" cy="708851"/>
            </a:xfr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3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grpSpPr>
          <p:sp>
            <p:nvSpPr>
              <p:cNvPr id="41" name="任意多边形: 形状 40"/>
              <p:cNvSpPr/>
              <p:nvPr/>
            </p:nvSpPr>
            <p:spPr>
              <a:xfrm>
                <a:off x="5988367" y="3495483"/>
                <a:ext cx="3595687" cy="708851"/>
              </a:xfrm>
              <a:custGeom>
                <a:avLst/>
                <a:gdLst>
                  <a:gd name="connsiteX0" fmla="*/ 3430905 w 3595687"/>
                  <a:gd name="connsiteY0" fmla="*/ 391669 h 708851"/>
                  <a:gd name="connsiteX1" fmla="*/ 2828925 w 3595687"/>
                  <a:gd name="connsiteY1" fmla="*/ 347854 h 708851"/>
                  <a:gd name="connsiteX2" fmla="*/ 2392680 w 3595687"/>
                  <a:gd name="connsiteY2" fmla="*/ 132589 h 708851"/>
                  <a:gd name="connsiteX3" fmla="*/ 1966913 w 3595687"/>
                  <a:gd name="connsiteY3" fmla="*/ 1144 h 708851"/>
                  <a:gd name="connsiteX4" fmla="*/ 1271588 w 3595687"/>
                  <a:gd name="connsiteY4" fmla="*/ 340234 h 708851"/>
                  <a:gd name="connsiteX5" fmla="*/ 894397 w 3595687"/>
                  <a:gd name="connsiteY5" fmla="*/ 576454 h 708851"/>
                  <a:gd name="connsiteX6" fmla="*/ 45720 w 3595687"/>
                  <a:gd name="connsiteY6" fmla="*/ 439294 h 708851"/>
                  <a:gd name="connsiteX7" fmla="*/ 0 w 3595687"/>
                  <a:gd name="connsiteY7" fmla="*/ 511684 h 708851"/>
                  <a:gd name="connsiteX8" fmla="*/ 605790 w 3595687"/>
                  <a:gd name="connsiteY8" fmla="*/ 708852 h 708851"/>
                  <a:gd name="connsiteX9" fmla="*/ 918210 w 3595687"/>
                  <a:gd name="connsiteY9" fmla="*/ 659322 h 708851"/>
                  <a:gd name="connsiteX10" fmla="*/ 1323975 w 3595687"/>
                  <a:gd name="connsiteY10" fmla="*/ 408814 h 708851"/>
                  <a:gd name="connsiteX11" fmla="*/ 1969770 w 3595687"/>
                  <a:gd name="connsiteY11" fmla="*/ 87822 h 708851"/>
                  <a:gd name="connsiteX12" fmla="*/ 2341245 w 3595687"/>
                  <a:gd name="connsiteY12" fmla="*/ 203074 h 708851"/>
                  <a:gd name="connsiteX13" fmla="*/ 2804160 w 3595687"/>
                  <a:gd name="connsiteY13" fmla="*/ 431674 h 708851"/>
                  <a:gd name="connsiteX14" fmla="*/ 3462338 w 3595687"/>
                  <a:gd name="connsiteY14" fmla="*/ 477394 h 708851"/>
                  <a:gd name="connsiteX15" fmla="*/ 3595688 w 3595687"/>
                  <a:gd name="connsiteY15" fmla="*/ 383097 h 708851"/>
                  <a:gd name="connsiteX16" fmla="*/ 3430905 w 3595687"/>
                  <a:gd name="connsiteY16" fmla="*/ 391669 h 70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95687" h="708851">
                    <a:moveTo>
                      <a:pt x="3430905" y="391669"/>
                    </a:moveTo>
                    <a:cubicBezTo>
                      <a:pt x="3271838" y="417387"/>
                      <a:pt x="3066097" y="418339"/>
                      <a:pt x="2828925" y="347854"/>
                    </a:cubicBezTo>
                    <a:cubicBezTo>
                      <a:pt x="2592705" y="277369"/>
                      <a:pt x="2481263" y="197359"/>
                      <a:pt x="2392680" y="132589"/>
                    </a:cubicBezTo>
                    <a:cubicBezTo>
                      <a:pt x="2283143" y="53532"/>
                      <a:pt x="2196465" y="-9333"/>
                      <a:pt x="1966913" y="1144"/>
                    </a:cubicBezTo>
                    <a:cubicBezTo>
                      <a:pt x="1685925" y="13527"/>
                      <a:pt x="1465898" y="186882"/>
                      <a:pt x="1271588" y="340234"/>
                    </a:cubicBezTo>
                    <a:cubicBezTo>
                      <a:pt x="1142048" y="443104"/>
                      <a:pt x="1019175" y="539307"/>
                      <a:pt x="894397" y="576454"/>
                    </a:cubicBezTo>
                    <a:cubicBezTo>
                      <a:pt x="692467" y="636462"/>
                      <a:pt x="413385" y="674562"/>
                      <a:pt x="45720" y="439294"/>
                    </a:cubicBezTo>
                    <a:lnTo>
                      <a:pt x="0" y="511684"/>
                    </a:lnTo>
                    <a:cubicBezTo>
                      <a:pt x="234315" y="661227"/>
                      <a:pt x="435292" y="708852"/>
                      <a:pt x="605790" y="708852"/>
                    </a:cubicBezTo>
                    <a:cubicBezTo>
                      <a:pt x="724852" y="708852"/>
                      <a:pt x="828675" y="685992"/>
                      <a:pt x="918210" y="659322"/>
                    </a:cubicBezTo>
                    <a:cubicBezTo>
                      <a:pt x="1058227" y="618364"/>
                      <a:pt x="1186815" y="516447"/>
                      <a:pt x="1323975" y="408814"/>
                    </a:cubicBezTo>
                    <a:cubicBezTo>
                      <a:pt x="1516380" y="256414"/>
                      <a:pt x="1716405" y="99252"/>
                      <a:pt x="1969770" y="87822"/>
                    </a:cubicBezTo>
                    <a:cubicBezTo>
                      <a:pt x="2169795" y="79249"/>
                      <a:pt x="2238375" y="128779"/>
                      <a:pt x="2341245" y="203074"/>
                    </a:cubicBezTo>
                    <a:cubicBezTo>
                      <a:pt x="2435543" y="271654"/>
                      <a:pt x="2553652" y="357379"/>
                      <a:pt x="2804160" y="431674"/>
                    </a:cubicBezTo>
                    <a:cubicBezTo>
                      <a:pt x="3066097" y="509779"/>
                      <a:pt x="3289935" y="506922"/>
                      <a:pt x="3462338" y="477394"/>
                    </a:cubicBezTo>
                    <a:cubicBezTo>
                      <a:pt x="3535680" y="434532"/>
                      <a:pt x="3581400" y="395479"/>
                      <a:pt x="3595688" y="383097"/>
                    </a:cubicBezTo>
                    <a:cubicBezTo>
                      <a:pt x="3584258" y="386907"/>
                      <a:pt x="3547110" y="394527"/>
                      <a:pt x="3430905" y="391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9583102" y="3871912"/>
                <a:ext cx="5762" cy="4762"/>
              </a:xfrm>
              <a:custGeom>
                <a:avLst/>
                <a:gdLst>
                  <a:gd name="connsiteX0" fmla="*/ 5715 w 5762"/>
                  <a:gd name="connsiteY0" fmla="*/ 0 h 4762"/>
                  <a:gd name="connsiteX1" fmla="*/ 0 w 5762"/>
                  <a:gd name="connsiteY1" fmla="*/ 4763 h 4762"/>
                  <a:gd name="connsiteX2" fmla="*/ 5715 w 5762"/>
                  <a:gd name="connsiteY2" fmla="*/ 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2" h="4762">
                    <a:moveTo>
                      <a:pt x="5715" y="0"/>
                    </a:moveTo>
                    <a:cubicBezTo>
                      <a:pt x="5715" y="0"/>
                      <a:pt x="3810" y="1905"/>
                      <a:pt x="0" y="4763"/>
                    </a:cubicBezTo>
                    <a:cubicBezTo>
                      <a:pt x="6668" y="1905"/>
                      <a:pt x="5715" y="0"/>
                      <a:pt x="57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任意多边形: 形状 39"/>
            <p:cNvSpPr/>
            <p:nvPr/>
          </p:nvSpPr>
          <p:spPr>
            <a:xfrm>
              <a:off x="2360385" y="3667334"/>
              <a:ext cx="716471" cy="526333"/>
            </a:xfrm>
            <a:custGeom>
              <a:avLst/>
              <a:gdLst>
                <a:gd name="connsiteX0" fmla="*/ 2184321 w 2511980"/>
                <a:gd name="connsiteY0" fmla="*/ 1845349 h 1845348"/>
                <a:gd name="connsiteX1" fmla="*/ 2511981 w 2511980"/>
                <a:gd name="connsiteY1" fmla="*/ 1759624 h 1845348"/>
                <a:gd name="connsiteX2" fmla="*/ 1092756 w 2511980"/>
                <a:gd name="connsiteY2" fmla="*/ 1588174 h 1845348"/>
                <a:gd name="connsiteX3" fmla="*/ 548878 w 2511980"/>
                <a:gd name="connsiteY3" fmla="*/ 1007149 h 1845348"/>
                <a:gd name="connsiteX4" fmla="*/ 529828 w 2511980"/>
                <a:gd name="connsiteY4" fmla="*/ 969049 h 1845348"/>
                <a:gd name="connsiteX5" fmla="*/ 486966 w 2511980"/>
                <a:gd name="connsiteY5" fmla="*/ 966191 h 1845348"/>
                <a:gd name="connsiteX6" fmla="*/ 170736 w 2511980"/>
                <a:gd name="connsiteY6" fmla="*/ 995719 h 1845348"/>
                <a:gd name="connsiteX7" fmla="*/ 87868 w 2511980"/>
                <a:gd name="connsiteY7" fmla="*/ 829984 h 1845348"/>
                <a:gd name="connsiteX8" fmla="*/ 162163 w 2511980"/>
                <a:gd name="connsiteY8" fmla="*/ 570904 h 1845348"/>
                <a:gd name="connsiteX9" fmla="*/ 431721 w 2511980"/>
                <a:gd name="connsiteY9" fmla="*/ 507086 h 1845348"/>
                <a:gd name="connsiteX10" fmla="*/ 465058 w 2511980"/>
                <a:gd name="connsiteY10" fmla="*/ 499466 h 1845348"/>
                <a:gd name="connsiteX11" fmla="*/ 482203 w 2511980"/>
                <a:gd name="connsiteY11" fmla="*/ 469939 h 1845348"/>
                <a:gd name="connsiteX12" fmla="*/ 825103 w 2511980"/>
                <a:gd name="connsiteY12" fmla="*/ 95606 h 1845348"/>
                <a:gd name="connsiteX13" fmla="*/ 1281351 w 2511980"/>
                <a:gd name="connsiteY13" fmla="*/ 390881 h 1845348"/>
                <a:gd name="connsiteX14" fmla="*/ 1328976 w 2511980"/>
                <a:gd name="connsiteY14" fmla="*/ 416599 h 1845348"/>
                <a:gd name="connsiteX15" fmla="*/ 1361361 w 2511980"/>
                <a:gd name="connsiteY15" fmla="*/ 387071 h 1845348"/>
                <a:gd name="connsiteX16" fmla="*/ 1560433 w 2511980"/>
                <a:gd name="connsiteY16" fmla="*/ 334684 h 1845348"/>
                <a:gd name="connsiteX17" fmla="*/ 1891903 w 2511980"/>
                <a:gd name="connsiteY17" fmla="*/ 463271 h 1845348"/>
                <a:gd name="connsiteX18" fmla="*/ 2050971 w 2511980"/>
                <a:gd name="connsiteY18" fmla="*/ 742354 h 1845348"/>
                <a:gd name="connsiteX19" fmla="*/ 1883331 w 2511980"/>
                <a:gd name="connsiteY19" fmla="*/ 1126211 h 1845348"/>
                <a:gd name="connsiteX20" fmla="*/ 1637586 w 2511980"/>
                <a:gd name="connsiteY20" fmla="*/ 1156691 h 1845348"/>
                <a:gd name="connsiteX21" fmla="*/ 1453753 w 2511980"/>
                <a:gd name="connsiteY21" fmla="*/ 958571 h 1845348"/>
                <a:gd name="connsiteX22" fmla="*/ 1574721 w 2511980"/>
                <a:gd name="connsiteY22" fmla="*/ 781406 h 1845348"/>
                <a:gd name="connsiteX23" fmla="*/ 1709023 w 2511980"/>
                <a:gd name="connsiteY23" fmla="*/ 798551 h 1845348"/>
                <a:gd name="connsiteX24" fmla="*/ 1751886 w 2511980"/>
                <a:gd name="connsiteY24" fmla="*/ 859511 h 1845348"/>
                <a:gd name="connsiteX25" fmla="*/ 1806178 w 2511980"/>
                <a:gd name="connsiteY25" fmla="*/ 885229 h 1845348"/>
                <a:gd name="connsiteX26" fmla="*/ 1831896 w 2511980"/>
                <a:gd name="connsiteY26" fmla="*/ 830936 h 1845348"/>
                <a:gd name="connsiteX27" fmla="*/ 1715691 w 2511980"/>
                <a:gd name="connsiteY27" fmla="*/ 702349 h 1845348"/>
                <a:gd name="connsiteX28" fmla="*/ 1545193 w 2511980"/>
                <a:gd name="connsiteY28" fmla="*/ 702349 h 1845348"/>
                <a:gd name="connsiteX29" fmla="*/ 1368981 w 2511980"/>
                <a:gd name="connsiteY29" fmla="*/ 960476 h 1845348"/>
                <a:gd name="connsiteX30" fmla="*/ 1609963 w 2511980"/>
                <a:gd name="connsiteY30" fmla="*/ 1238606 h 1845348"/>
                <a:gd name="connsiteX31" fmla="*/ 1934766 w 2511980"/>
                <a:gd name="connsiteY31" fmla="*/ 1195744 h 1845348"/>
                <a:gd name="connsiteX32" fmla="*/ 2137648 w 2511980"/>
                <a:gd name="connsiteY32" fmla="*/ 740449 h 1845348"/>
                <a:gd name="connsiteX33" fmla="*/ 1949053 w 2511980"/>
                <a:gd name="connsiteY33" fmla="*/ 399454 h 1845348"/>
                <a:gd name="connsiteX34" fmla="*/ 1551861 w 2511980"/>
                <a:gd name="connsiteY34" fmla="*/ 249911 h 1845348"/>
                <a:gd name="connsiteX35" fmla="*/ 1334691 w 2511980"/>
                <a:gd name="connsiteY35" fmla="*/ 302299 h 1845348"/>
                <a:gd name="connsiteX36" fmla="*/ 805101 w 2511980"/>
                <a:gd name="connsiteY36" fmla="*/ 11786 h 1845348"/>
                <a:gd name="connsiteX37" fmla="*/ 404098 w 2511980"/>
                <a:gd name="connsiteY37" fmla="*/ 417551 h 1845348"/>
                <a:gd name="connsiteX38" fmla="*/ 105013 w 2511980"/>
                <a:gd name="connsiteY38" fmla="*/ 506134 h 1845348"/>
                <a:gd name="connsiteX39" fmla="*/ 2143 w 2511980"/>
                <a:gd name="connsiteY39" fmla="*/ 835699 h 1845348"/>
                <a:gd name="connsiteX40" fmla="*/ 127873 w 2511980"/>
                <a:gd name="connsiteY40" fmla="*/ 1069061 h 1845348"/>
                <a:gd name="connsiteX41" fmla="*/ 466011 w 2511980"/>
                <a:gd name="connsiteY41" fmla="*/ 1065251 h 1845348"/>
                <a:gd name="connsiteX42" fmla="*/ 1059418 w 2511980"/>
                <a:gd name="connsiteY42" fmla="*/ 1666279 h 1845348"/>
                <a:gd name="connsiteX43" fmla="*/ 2184321 w 2511980"/>
                <a:gd name="connsiteY43" fmla="*/ 1845349 h 18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11980" h="1845348">
                  <a:moveTo>
                    <a:pt x="2184321" y="1845349"/>
                  </a:moveTo>
                  <a:cubicBezTo>
                    <a:pt x="2271951" y="1828204"/>
                    <a:pt x="2375773" y="1803439"/>
                    <a:pt x="2511981" y="1759624"/>
                  </a:cubicBezTo>
                  <a:cubicBezTo>
                    <a:pt x="2083356" y="1769149"/>
                    <a:pt x="1492806" y="1750099"/>
                    <a:pt x="1092756" y="1588174"/>
                  </a:cubicBezTo>
                  <a:cubicBezTo>
                    <a:pt x="533638" y="1361479"/>
                    <a:pt x="547926" y="1021436"/>
                    <a:pt x="548878" y="1007149"/>
                  </a:cubicBezTo>
                  <a:cubicBezTo>
                    <a:pt x="549831" y="991909"/>
                    <a:pt x="543163" y="977621"/>
                    <a:pt x="529828" y="969049"/>
                  </a:cubicBezTo>
                  <a:cubicBezTo>
                    <a:pt x="517446" y="960476"/>
                    <a:pt x="501253" y="959524"/>
                    <a:pt x="486966" y="966191"/>
                  </a:cubicBezTo>
                  <a:cubicBezTo>
                    <a:pt x="431721" y="992861"/>
                    <a:pt x="265986" y="1050964"/>
                    <a:pt x="170736" y="995719"/>
                  </a:cubicBezTo>
                  <a:cubicBezTo>
                    <a:pt x="122158" y="968096"/>
                    <a:pt x="94536" y="911899"/>
                    <a:pt x="87868" y="829984"/>
                  </a:cubicBezTo>
                  <a:cubicBezTo>
                    <a:pt x="78343" y="711874"/>
                    <a:pt x="103108" y="624244"/>
                    <a:pt x="162163" y="570904"/>
                  </a:cubicBezTo>
                  <a:cubicBezTo>
                    <a:pt x="261223" y="479464"/>
                    <a:pt x="429816" y="507086"/>
                    <a:pt x="431721" y="507086"/>
                  </a:cubicBezTo>
                  <a:cubicBezTo>
                    <a:pt x="443151" y="508991"/>
                    <a:pt x="455533" y="506134"/>
                    <a:pt x="465058" y="499466"/>
                  </a:cubicBezTo>
                  <a:cubicBezTo>
                    <a:pt x="474583" y="492799"/>
                    <a:pt x="480298" y="481369"/>
                    <a:pt x="482203" y="469939"/>
                  </a:cubicBezTo>
                  <a:cubicBezTo>
                    <a:pt x="483156" y="457556"/>
                    <a:pt x="518398" y="168949"/>
                    <a:pt x="825103" y="95606"/>
                  </a:cubicBezTo>
                  <a:cubicBezTo>
                    <a:pt x="1127046" y="23216"/>
                    <a:pt x="1275636" y="375641"/>
                    <a:pt x="1281351" y="390881"/>
                  </a:cubicBezTo>
                  <a:cubicBezTo>
                    <a:pt x="1288971" y="409931"/>
                    <a:pt x="1308973" y="420409"/>
                    <a:pt x="1328976" y="416599"/>
                  </a:cubicBezTo>
                  <a:cubicBezTo>
                    <a:pt x="1345168" y="413741"/>
                    <a:pt x="1356598" y="402311"/>
                    <a:pt x="1361361" y="387071"/>
                  </a:cubicBezTo>
                  <a:cubicBezTo>
                    <a:pt x="1368028" y="380404"/>
                    <a:pt x="1407081" y="350876"/>
                    <a:pt x="1560433" y="334684"/>
                  </a:cubicBezTo>
                  <a:cubicBezTo>
                    <a:pt x="1661398" y="323254"/>
                    <a:pt x="1788081" y="373736"/>
                    <a:pt x="1891903" y="463271"/>
                  </a:cubicBezTo>
                  <a:cubicBezTo>
                    <a:pt x="1989058" y="548044"/>
                    <a:pt x="2048113" y="651866"/>
                    <a:pt x="2050971" y="742354"/>
                  </a:cubicBezTo>
                  <a:cubicBezTo>
                    <a:pt x="2054781" y="868084"/>
                    <a:pt x="1998583" y="1040486"/>
                    <a:pt x="1883331" y="1126211"/>
                  </a:cubicBezTo>
                  <a:cubicBezTo>
                    <a:pt x="1812846" y="1178599"/>
                    <a:pt x="1729978" y="1189076"/>
                    <a:pt x="1637586" y="1156691"/>
                  </a:cubicBezTo>
                  <a:cubicBezTo>
                    <a:pt x="1520428" y="1116686"/>
                    <a:pt x="1454706" y="1046201"/>
                    <a:pt x="1453753" y="958571"/>
                  </a:cubicBezTo>
                  <a:cubicBezTo>
                    <a:pt x="1452801" y="882371"/>
                    <a:pt x="1503283" y="808076"/>
                    <a:pt x="1574721" y="781406"/>
                  </a:cubicBezTo>
                  <a:cubicBezTo>
                    <a:pt x="1629013" y="761404"/>
                    <a:pt x="1672828" y="767119"/>
                    <a:pt x="1709023" y="798551"/>
                  </a:cubicBezTo>
                  <a:cubicBezTo>
                    <a:pt x="1737598" y="824269"/>
                    <a:pt x="1750933" y="858559"/>
                    <a:pt x="1751886" y="859511"/>
                  </a:cubicBezTo>
                  <a:cubicBezTo>
                    <a:pt x="1760458" y="881419"/>
                    <a:pt x="1784271" y="892849"/>
                    <a:pt x="1806178" y="885229"/>
                  </a:cubicBezTo>
                  <a:cubicBezTo>
                    <a:pt x="1828086" y="877609"/>
                    <a:pt x="1839516" y="852844"/>
                    <a:pt x="1831896" y="830936"/>
                  </a:cubicBezTo>
                  <a:cubicBezTo>
                    <a:pt x="1830943" y="827126"/>
                    <a:pt x="1798558" y="740449"/>
                    <a:pt x="1715691" y="702349"/>
                  </a:cubicBezTo>
                  <a:cubicBezTo>
                    <a:pt x="1664256" y="678536"/>
                    <a:pt x="1607106" y="678536"/>
                    <a:pt x="1545193" y="702349"/>
                  </a:cubicBezTo>
                  <a:cubicBezTo>
                    <a:pt x="1440418" y="741401"/>
                    <a:pt x="1368028" y="848081"/>
                    <a:pt x="1368981" y="960476"/>
                  </a:cubicBezTo>
                  <a:cubicBezTo>
                    <a:pt x="1370886" y="1085254"/>
                    <a:pt x="1458516" y="1186219"/>
                    <a:pt x="1609963" y="1238606"/>
                  </a:cubicBezTo>
                  <a:cubicBezTo>
                    <a:pt x="1729026" y="1279564"/>
                    <a:pt x="1840468" y="1264324"/>
                    <a:pt x="1934766" y="1195744"/>
                  </a:cubicBezTo>
                  <a:cubicBezTo>
                    <a:pt x="2073831" y="1092874"/>
                    <a:pt x="2142411" y="889039"/>
                    <a:pt x="2137648" y="740449"/>
                  </a:cubicBezTo>
                  <a:cubicBezTo>
                    <a:pt x="2133838" y="625196"/>
                    <a:pt x="2065258" y="501371"/>
                    <a:pt x="1949053" y="399454"/>
                  </a:cubicBezTo>
                  <a:cubicBezTo>
                    <a:pt x="1826181" y="292774"/>
                    <a:pt x="1677591" y="236576"/>
                    <a:pt x="1551861" y="249911"/>
                  </a:cubicBezTo>
                  <a:cubicBezTo>
                    <a:pt x="1442323" y="261341"/>
                    <a:pt x="1374696" y="280391"/>
                    <a:pt x="1334691" y="302299"/>
                  </a:cubicBezTo>
                  <a:cubicBezTo>
                    <a:pt x="1253728" y="150851"/>
                    <a:pt x="1069896" y="-51079"/>
                    <a:pt x="805101" y="11786"/>
                  </a:cubicBezTo>
                  <a:cubicBezTo>
                    <a:pt x="513636" y="81319"/>
                    <a:pt x="427911" y="320396"/>
                    <a:pt x="404098" y="417551"/>
                  </a:cubicBezTo>
                  <a:cubicBezTo>
                    <a:pt x="336471" y="413741"/>
                    <a:pt x="201216" y="418504"/>
                    <a:pt x="105013" y="506134"/>
                  </a:cubicBezTo>
                  <a:cubicBezTo>
                    <a:pt x="25003" y="578524"/>
                    <a:pt x="-9287" y="689966"/>
                    <a:pt x="2143" y="835699"/>
                  </a:cubicBezTo>
                  <a:cubicBezTo>
                    <a:pt x="10716" y="948094"/>
                    <a:pt x="53578" y="1026199"/>
                    <a:pt x="127873" y="1069061"/>
                  </a:cubicBezTo>
                  <a:cubicBezTo>
                    <a:pt x="237411" y="1131926"/>
                    <a:pt x="385048" y="1093826"/>
                    <a:pt x="466011" y="1065251"/>
                  </a:cubicBezTo>
                  <a:cubicBezTo>
                    <a:pt x="484108" y="1191934"/>
                    <a:pt x="580311" y="1472921"/>
                    <a:pt x="1059418" y="1666279"/>
                  </a:cubicBezTo>
                  <a:cubicBezTo>
                    <a:pt x="1377553" y="1795819"/>
                    <a:pt x="1805226" y="1837729"/>
                    <a:pt x="2184321" y="1845349"/>
                  </a:cubicBezTo>
                  <a:close/>
                </a:path>
              </a:pathLst>
            </a:custGeom>
            <a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3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6961248" y="4461601"/>
            <a:ext cx="355600" cy="355600"/>
          </a:xfrm>
          <a:prstGeom prst="ellipse">
            <a:avLst/>
          </a:prstGeom>
          <a:solidFill>
            <a:schemeClr val="bg2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947954" y="4468620"/>
            <a:ext cx="355600" cy="355600"/>
          </a:xfrm>
          <a:prstGeom prst="ellipse">
            <a:avLst/>
          </a:prstGeom>
          <a:solidFill>
            <a:schemeClr val="accent3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7139039" y="4461601"/>
            <a:ext cx="355600" cy="355600"/>
          </a:xfrm>
          <a:prstGeom prst="ellipse">
            <a:avLst/>
          </a:prstGeom>
          <a:solidFill>
            <a:schemeClr val="accent3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316830" y="4468620"/>
            <a:ext cx="355600" cy="355600"/>
          </a:xfrm>
          <a:prstGeom prst="ellipse">
            <a:avLst/>
          </a:prstGeom>
          <a:solidFill>
            <a:schemeClr val="bg2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7494620" y="4468620"/>
            <a:ext cx="355600" cy="355600"/>
          </a:xfrm>
          <a:prstGeom prst="ellipse">
            <a:avLst/>
          </a:prstGeom>
          <a:solidFill>
            <a:schemeClr val="accent3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146267" y="1386317"/>
            <a:ext cx="1559691" cy="4426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仁爱之心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696654" y="1386317"/>
            <a:ext cx="1559691" cy="4426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悲悯之心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247041" y="1386317"/>
            <a:ext cx="1559691" cy="44267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感恩之心</a:t>
            </a:r>
          </a:p>
        </p:txBody>
      </p:sp>
      <p:sp>
        <p:nvSpPr>
          <p:cNvPr id="58" name="椭圆 57"/>
          <p:cNvSpPr/>
          <p:nvPr/>
        </p:nvSpPr>
        <p:spPr>
          <a:xfrm>
            <a:off x="4798056" y="4468620"/>
            <a:ext cx="355600" cy="355600"/>
          </a:xfrm>
          <a:prstGeom prst="ellipse">
            <a:avLst/>
          </a:prstGeom>
          <a:solidFill>
            <a:schemeClr val="accent3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818124" y="2781179"/>
            <a:ext cx="2349513" cy="37741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主题班会评选活动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301742" y="2781179"/>
            <a:ext cx="2349513" cy="37741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班级管理经验交流评选活动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8950997" y="2781179"/>
            <a:ext cx="2349513" cy="37741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德育特色活动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818124" y="4998318"/>
            <a:ext cx="2349513" cy="37741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“星级评比”活动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301742" y="4998318"/>
            <a:ext cx="2349513" cy="37741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“叫响我是志愿者”活动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950997" y="4998318"/>
            <a:ext cx="2349513" cy="37741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“迎全运”系列教育活动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4800" dirty="0"/>
              <a:t>工作亮点</a:t>
            </a:r>
          </a:p>
        </p:txBody>
      </p:sp>
      <p:sp>
        <p:nvSpPr>
          <p:cNvPr id="4" name="椭圆 3"/>
          <p:cNvSpPr/>
          <p:nvPr/>
        </p:nvSpPr>
        <p:spPr>
          <a:xfrm>
            <a:off x="4639202" y="2267654"/>
            <a:ext cx="3071818" cy="3071818"/>
          </a:xfrm>
          <a:prstGeom prst="ellipse">
            <a:avLst/>
          </a:prstGeom>
          <a:solidFill>
            <a:schemeClr val="bg2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flipH="1">
            <a:off x="4485625" y="1908410"/>
            <a:ext cx="3731939" cy="3399375"/>
            <a:chOff x="1341672" y="1836445"/>
            <a:chExt cx="985193" cy="897403"/>
          </a:xfrm>
        </p:grpSpPr>
        <p:sp>
          <p:nvSpPr>
            <p:cNvPr id="6" name="任意多边形: 形状 5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1704262" y="2462886"/>
              <a:ext cx="84178" cy="270962"/>
            </a:xfrm>
            <a:custGeom>
              <a:avLst/>
              <a:gdLst>
                <a:gd name="connsiteX0" fmla="*/ 452999 w 483479"/>
                <a:gd name="connsiteY0" fmla="*/ 15240 h 1556290"/>
                <a:gd name="connsiteX1" fmla="*/ 139627 w 483479"/>
                <a:gd name="connsiteY1" fmla="*/ 1108710 h 1556290"/>
                <a:gd name="connsiteX2" fmla="*/ 22469 w 483479"/>
                <a:gd name="connsiteY2" fmla="*/ 1277303 h 1556290"/>
                <a:gd name="connsiteX3" fmla="*/ 103432 w 483479"/>
                <a:gd name="connsiteY3" fmla="*/ 1182053 h 1556290"/>
                <a:gd name="connsiteX4" fmla="*/ 15802 w 483479"/>
                <a:gd name="connsiteY4" fmla="*/ 1372553 h 1556290"/>
                <a:gd name="connsiteX5" fmla="*/ 59617 w 483479"/>
                <a:gd name="connsiteY5" fmla="*/ 1386840 h 1556290"/>
                <a:gd name="connsiteX6" fmla="*/ 67237 w 483479"/>
                <a:gd name="connsiteY6" fmla="*/ 1438275 h 1556290"/>
                <a:gd name="connsiteX7" fmla="*/ 23422 w 483479"/>
                <a:gd name="connsiteY7" fmla="*/ 1533525 h 1556290"/>
                <a:gd name="connsiteX8" fmla="*/ 111052 w 483479"/>
                <a:gd name="connsiteY8" fmla="*/ 1452563 h 1556290"/>
                <a:gd name="connsiteX9" fmla="*/ 483479 w 483479"/>
                <a:gd name="connsiteY9" fmla="*/ 0 h 1556290"/>
                <a:gd name="connsiteX10" fmla="*/ 452999 w 483479"/>
                <a:gd name="connsiteY10" fmla="*/ 15240 h 155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479" h="1556290">
                  <a:moveTo>
                    <a:pt x="452999" y="15240"/>
                  </a:moveTo>
                  <a:lnTo>
                    <a:pt x="139627" y="1108710"/>
                  </a:lnTo>
                  <a:cubicBezTo>
                    <a:pt x="139627" y="1108710"/>
                    <a:pt x="-7058" y="1219200"/>
                    <a:pt x="22469" y="1277303"/>
                  </a:cubicBezTo>
                  <a:cubicBezTo>
                    <a:pt x="73904" y="1233488"/>
                    <a:pt x="66284" y="1182053"/>
                    <a:pt x="103432" y="1182053"/>
                  </a:cubicBezTo>
                  <a:cubicBezTo>
                    <a:pt x="140579" y="1182053"/>
                    <a:pt x="59617" y="1350645"/>
                    <a:pt x="15802" y="1372553"/>
                  </a:cubicBezTo>
                  <a:cubicBezTo>
                    <a:pt x="-28013" y="1394460"/>
                    <a:pt x="30089" y="1402080"/>
                    <a:pt x="59617" y="1386840"/>
                  </a:cubicBezTo>
                  <a:cubicBezTo>
                    <a:pt x="30089" y="1438275"/>
                    <a:pt x="37709" y="1452563"/>
                    <a:pt x="67237" y="1438275"/>
                  </a:cubicBezTo>
                  <a:cubicBezTo>
                    <a:pt x="67237" y="1475423"/>
                    <a:pt x="59617" y="1533525"/>
                    <a:pt x="23422" y="1533525"/>
                  </a:cubicBezTo>
                  <a:cubicBezTo>
                    <a:pt x="-13726" y="1533525"/>
                    <a:pt x="67237" y="1621155"/>
                    <a:pt x="111052" y="1452563"/>
                  </a:cubicBezTo>
                  <a:cubicBezTo>
                    <a:pt x="154867" y="1283970"/>
                    <a:pt x="483479" y="0"/>
                    <a:pt x="483479" y="0"/>
                  </a:cubicBezTo>
                  <a:lnTo>
                    <a:pt x="452999" y="1524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1678403" y="2434195"/>
              <a:ext cx="183670" cy="246239"/>
            </a:xfrm>
            <a:custGeom>
              <a:avLst/>
              <a:gdLst>
                <a:gd name="connsiteX0" fmla="*/ 1022534 w 1054918"/>
                <a:gd name="connsiteY0" fmla="*/ 5715 h 1414287"/>
                <a:gd name="connsiteX1" fmla="*/ 279584 w 1054918"/>
                <a:gd name="connsiteY1" fmla="*/ 1001078 h 1414287"/>
                <a:gd name="connsiteX2" fmla="*/ 80511 w 1054918"/>
                <a:gd name="connsiteY2" fmla="*/ 1139190 h 1414287"/>
                <a:gd name="connsiteX3" fmla="*/ 184334 w 1054918"/>
                <a:gd name="connsiteY3" fmla="*/ 1069657 h 1414287"/>
                <a:gd name="connsiteX4" fmla="*/ 48126 w 1054918"/>
                <a:gd name="connsiteY4" fmla="*/ 1229678 h 1414287"/>
                <a:gd name="connsiteX5" fmla="*/ 86226 w 1054918"/>
                <a:gd name="connsiteY5" fmla="*/ 1255395 h 1414287"/>
                <a:gd name="connsiteX6" fmla="*/ 79559 w 1054918"/>
                <a:gd name="connsiteY6" fmla="*/ 1306830 h 1414287"/>
                <a:gd name="connsiteX7" fmla="*/ 10979 w 1054918"/>
                <a:gd name="connsiteY7" fmla="*/ 1386840 h 1414287"/>
                <a:gd name="connsiteX8" fmla="*/ 117659 w 1054918"/>
                <a:gd name="connsiteY8" fmla="*/ 1333500 h 1414287"/>
                <a:gd name="connsiteX9" fmla="*/ 1054919 w 1054918"/>
                <a:gd name="connsiteY9" fmla="*/ 0 h 1414287"/>
                <a:gd name="connsiteX10" fmla="*/ 1022534 w 1054918"/>
                <a:gd name="connsiteY10" fmla="*/ 5715 h 14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4918" h="1414287">
                  <a:moveTo>
                    <a:pt x="1022534" y="5715"/>
                  </a:moveTo>
                  <a:lnTo>
                    <a:pt x="279584" y="1001078"/>
                  </a:lnTo>
                  <a:cubicBezTo>
                    <a:pt x="279584" y="1001078"/>
                    <a:pt x="68129" y="1074420"/>
                    <a:pt x="80511" y="1139190"/>
                  </a:cubicBezTo>
                  <a:cubicBezTo>
                    <a:pt x="141471" y="1110615"/>
                    <a:pt x="149091" y="1059180"/>
                    <a:pt x="184334" y="1069657"/>
                  </a:cubicBezTo>
                  <a:cubicBezTo>
                    <a:pt x="219576" y="1079182"/>
                    <a:pt x="95751" y="1220153"/>
                    <a:pt x="48126" y="1229678"/>
                  </a:cubicBezTo>
                  <a:cubicBezTo>
                    <a:pt x="-451" y="1239203"/>
                    <a:pt x="53841" y="1262063"/>
                    <a:pt x="86226" y="1255395"/>
                  </a:cubicBezTo>
                  <a:cubicBezTo>
                    <a:pt x="44316" y="1297305"/>
                    <a:pt x="47174" y="1312545"/>
                    <a:pt x="79559" y="1306830"/>
                  </a:cubicBezTo>
                  <a:cubicBezTo>
                    <a:pt x="70034" y="1342073"/>
                    <a:pt x="46221" y="1396365"/>
                    <a:pt x="10979" y="1386840"/>
                  </a:cubicBezTo>
                  <a:cubicBezTo>
                    <a:pt x="-24264" y="1377315"/>
                    <a:pt x="29076" y="1483043"/>
                    <a:pt x="117659" y="1333500"/>
                  </a:cubicBezTo>
                  <a:cubicBezTo>
                    <a:pt x="206241" y="1183005"/>
                    <a:pt x="1054919" y="0"/>
                    <a:pt x="1054919" y="0"/>
                  </a:cubicBezTo>
                  <a:lnTo>
                    <a:pt x="1022534" y="5715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图形 37"/>
            <p:cNvGrpSpPr/>
            <p:nvPr/>
          </p:nvGrpSpPr>
          <p:grpSpPr>
            <a:xfrm>
              <a:off x="1656657" y="2400391"/>
              <a:ext cx="137646" cy="81261"/>
              <a:chOff x="5360850" y="4030178"/>
              <a:chExt cx="790575" cy="466725"/>
            </a:xfrm>
            <a:solidFill>
              <a:srgbClr val="FAC46D"/>
            </a:solidFill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0850" y="4030178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55" name="任意多边形: 形状 54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图形 37"/>
            <p:cNvGrpSpPr/>
            <p:nvPr/>
          </p:nvGrpSpPr>
          <p:grpSpPr>
            <a:xfrm>
              <a:off x="1661082" y="2392081"/>
              <a:ext cx="142621" cy="104478"/>
              <a:chOff x="5386260" y="3982455"/>
              <a:chExt cx="819150" cy="600075"/>
            </a:xfrm>
            <a:solidFill>
              <a:srgbClr val="FAC46D"/>
            </a:solidFill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6260" y="3982455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53" name="任意多边形: 形状 52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图形 37"/>
            <p:cNvGrpSpPr/>
            <p:nvPr/>
          </p:nvGrpSpPr>
          <p:grpSpPr>
            <a:xfrm>
              <a:off x="1676160" y="2402357"/>
              <a:ext cx="137646" cy="121062"/>
              <a:chOff x="5472862" y="4041471"/>
              <a:chExt cx="790575" cy="695324"/>
            </a:xfrm>
            <a:solidFill>
              <a:srgbClr val="FAC46D"/>
            </a:solidFill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2862" y="4041471"/>
                <a:ext cx="790575" cy="695324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51" name="任意多边形: 形状 50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图形 37"/>
            <p:cNvGrpSpPr/>
            <p:nvPr/>
          </p:nvGrpSpPr>
          <p:grpSpPr>
            <a:xfrm>
              <a:off x="1692139" y="2410874"/>
              <a:ext cx="114428" cy="126037"/>
              <a:chOff x="5564628" y="4090394"/>
              <a:chExt cx="657225" cy="723900"/>
            </a:xfrm>
            <a:solidFill>
              <a:srgbClr val="FAC46D"/>
            </a:solidFill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4628" y="4090394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49" name="任意多边形: 形状 48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图形 37"/>
            <p:cNvGrpSpPr/>
            <p:nvPr/>
          </p:nvGrpSpPr>
          <p:grpSpPr>
            <a:xfrm>
              <a:off x="1714089" y="2410874"/>
              <a:ext cx="86470" cy="135987"/>
              <a:chOff x="5690724" y="4090401"/>
              <a:chExt cx="496648" cy="781051"/>
            </a:xfrm>
            <a:solidFill>
              <a:srgbClr val="FAC46D"/>
            </a:solidFill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90724" y="4090401"/>
                <a:ext cx="496648" cy="781051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47" name="任意多边形: 形状 46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任意多边形: 形状 13"/>
            <p:cNvSpPr/>
            <p:nvPr/>
          </p:nvSpPr>
          <p:spPr>
            <a:xfrm>
              <a:off x="1752656" y="2334347"/>
              <a:ext cx="99329" cy="144422"/>
            </a:xfrm>
            <a:custGeom>
              <a:avLst/>
              <a:gdLst>
                <a:gd name="connsiteX0" fmla="*/ 148369 w 570505"/>
                <a:gd name="connsiteY0" fmla="*/ 169623 h 829494"/>
                <a:gd name="connsiteX1" fmla="*/ 53119 w 570505"/>
                <a:gd name="connsiteY1" fmla="*/ 529668 h 829494"/>
                <a:gd name="connsiteX2" fmla="*/ 46451 w 570505"/>
                <a:gd name="connsiteY2" fmla="*/ 662065 h 829494"/>
                <a:gd name="connsiteX3" fmla="*/ 90266 w 570505"/>
                <a:gd name="connsiteY3" fmla="*/ 823038 h 829494"/>
                <a:gd name="connsiteX4" fmla="*/ 536989 w 570505"/>
                <a:gd name="connsiteY4" fmla="*/ 397270 h 829494"/>
                <a:gd name="connsiteX5" fmla="*/ 521749 w 570505"/>
                <a:gd name="connsiteY5" fmla="*/ 1030 h 829494"/>
                <a:gd name="connsiteX6" fmla="*/ 316009 w 570505"/>
                <a:gd name="connsiteY6" fmla="*/ 30558 h 829494"/>
                <a:gd name="connsiteX7" fmla="*/ 148369 w 570505"/>
                <a:gd name="connsiteY7" fmla="*/ 169623 h 82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505" h="829494">
                  <a:moveTo>
                    <a:pt x="148369" y="169623"/>
                  </a:moveTo>
                  <a:cubicBezTo>
                    <a:pt x="148369" y="169623"/>
                    <a:pt x="-107854" y="500140"/>
                    <a:pt x="53119" y="529668"/>
                  </a:cubicBezTo>
                  <a:cubicBezTo>
                    <a:pt x="214091" y="559195"/>
                    <a:pt x="-5936" y="595390"/>
                    <a:pt x="46451" y="662065"/>
                  </a:cubicBezTo>
                  <a:cubicBezTo>
                    <a:pt x="97887" y="727788"/>
                    <a:pt x="-19271" y="860185"/>
                    <a:pt x="90266" y="823038"/>
                  </a:cubicBezTo>
                  <a:cubicBezTo>
                    <a:pt x="199804" y="785890"/>
                    <a:pt x="463646" y="506808"/>
                    <a:pt x="536989" y="397270"/>
                  </a:cubicBezTo>
                  <a:cubicBezTo>
                    <a:pt x="610331" y="286780"/>
                    <a:pt x="543656" y="8650"/>
                    <a:pt x="521749" y="1030"/>
                  </a:cubicBezTo>
                  <a:cubicBezTo>
                    <a:pt x="499841" y="-6590"/>
                    <a:pt x="316009" y="30558"/>
                    <a:pt x="316009" y="30558"/>
                  </a:cubicBezTo>
                  <a:lnTo>
                    <a:pt x="148369" y="169623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图形 37"/>
            <p:cNvGrpSpPr/>
            <p:nvPr/>
          </p:nvGrpSpPr>
          <p:grpSpPr>
            <a:xfrm>
              <a:off x="2132834" y="2065910"/>
              <a:ext cx="194031" cy="80305"/>
              <a:chOff x="8095788" y="2109068"/>
              <a:chExt cx="1114425" cy="461234"/>
            </a:xfrm>
            <a:solidFill>
              <a:srgbClr val="FAC46D"/>
            </a:solidFill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95788" y="2109068"/>
                <a:ext cx="1114425" cy="461234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45" name="任意多边形: 形状 44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" name="任意多边形: 形状 16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8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43" name="任意多边形: 形状 42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41" name="任意多边形: 形状 40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39" name="任意多边形: 形状 38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37" name="任意多边形: 形状 36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任意多边形: 形状 21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35" name="任意多边形: 形状 34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任意多边形: 形状 23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椭圆 60"/>
          <p:cNvSpPr/>
          <p:nvPr/>
        </p:nvSpPr>
        <p:spPr>
          <a:xfrm rot="18900000">
            <a:off x="3651698" y="1280150"/>
            <a:ext cx="5046826" cy="5046826"/>
          </a:xfrm>
          <a:prstGeom prst="ellipse">
            <a:avLst/>
          </a:prstGeom>
          <a:noFill/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>
                    <a:alpha val="0"/>
                  </a:srgbClr>
                </a:gs>
                <a:gs pos="15000">
                  <a:srgbClr val="DF9540"/>
                </a:gs>
                <a:gs pos="50000">
                  <a:srgbClr val="EEC478">
                    <a:alpha val="0"/>
                  </a:srgbClr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>
                    <a:alpha val="0"/>
                  </a:srgbClr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291104" y="5641257"/>
            <a:ext cx="56828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1500">
                <a:blipFill>
                  <a:blip r:embed="rId15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54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添加标题</a:t>
            </a:r>
            <a:endParaRPr lang="en-US" altLang="zh-CN" sz="5400" dirty="0">
              <a:effectLst/>
              <a:latin typeface="演示悠然小楷" panose="00000500000000000000" pitchFamily="2" charset="-122"/>
              <a:ea typeface="演示悠然小楷" panose="00000500000000000000" pitchFamily="2" charset="-122"/>
            </a:endParaRPr>
          </a:p>
        </p:txBody>
      </p:sp>
      <p:pic>
        <p:nvPicPr>
          <p:cNvPr id="57" name="图形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3351" y="1709570"/>
            <a:ext cx="404392" cy="404392"/>
          </a:xfrm>
          <a:prstGeom prst="rect">
            <a:avLst/>
          </a:prstGeom>
        </p:spPr>
      </p:pic>
      <p:pic>
        <p:nvPicPr>
          <p:cNvPr id="58" name="图形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10856" y="3914898"/>
            <a:ext cx="404392" cy="359460"/>
          </a:xfrm>
          <a:prstGeom prst="rect">
            <a:avLst/>
          </a:prstGeom>
        </p:spPr>
      </p:pic>
      <p:pic>
        <p:nvPicPr>
          <p:cNvPr id="59" name="图形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974" y="3892432"/>
            <a:ext cx="404392" cy="404392"/>
          </a:xfrm>
          <a:prstGeom prst="rect">
            <a:avLst/>
          </a:prstGeom>
        </p:spPr>
      </p:pic>
      <p:pic>
        <p:nvPicPr>
          <p:cNvPr id="60" name="图形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974" y="1709570"/>
            <a:ext cx="404392" cy="404392"/>
          </a:xfrm>
          <a:prstGeom prst="rect">
            <a:avLst/>
          </a:prstGeom>
        </p:spPr>
      </p:pic>
      <p:sp>
        <p:nvSpPr>
          <p:cNvPr id="64" name="任意多边形: 形状 63"/>
          <p:cNvSpPr/>
          <p:nvPr/>
        </p:nvSpPr>
        <p:spPr>
          <a:xfrm>
            <a:off x="1325879" y="1709570"/>
            <a:ext cx="2101865" cy="404392"/>
          </a:xfrm>
          <a:custGeom>
            <a:avLst/>
            <a:gdLst>
              <a:gd name="connsiteX0" fmla="*/ 0 w 2199020"/>
              <a:gd name="connsiteY0" fmla="*/ 403623 h 404392"/>
              <a:gd name="connsiteX1" fmla="*/ 7626 w 2199020"/>
              <a:gd name="connsiteY1" fmla="*/ 404392 h 404392"/>
              <a:gd name="connsiteX2" fmla="*/ 0 w 2199020"/>
              <a:gd name="connsiteY2" fmla="*/ 404392 h 404392"/>
              <a:gd name="connsiteX3" fmla="*/ 7626 w 2199020"/>
              <a:gd name="connsiteY3" fmla="*/ 0 h 404392"/>
              <a:gd name="connsiteX4" fmla="*/ 2199020 w 2199020"/>
              <a:gd name="connsiteY4" fmla="*/ 0 h 404392"/>
              <a:gd name="connsiteX5" fmla="*/ 2199020 w 2199020"/>
              <a:gd name="connsiteY5" fmla="*/ 404392 h 404392"/>
              <a:gd name="connsiteX6" fmla="*/ 7626 w 2199020"/>
              <a:gd name="connsiteY6" fmla="*/ 404392 h 404392"/>
              <a:gd name="connsiteX7" fmla="*/ 209822 w 2199020"/>
              <a:gd name="connsiteY7" fmla="*/ 202196 h 404392"/>
              <a:gd name="connsiteX8" fmla="*/ 7626 w 2199020"/>
              <a:gd name="connsiteY8" fmla="*/ 0 h 404392"/>
              <a:gd name="connsiteX9" fmla="*/ 0 w 2199020"/>
              <a:gd name="connsiteY9" fmla="*/ 0 h 404392"/>
              <a:gd name="connsiteX10" fmla="*/ 7626 w 2199020"/>
              <a:gd name="connsiteY10" fmla="*/ 0 h 404392"/>
              <a:gd name="connsiteX11" fmla="*/ 0 w 2199020"/>
              <a:gd name="connsiteY11" fmla="*/ 769 h 4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9020" h="404392">
                <a:moveTo>
                  <a:pt x="0" y="403623"/>
                </a:moveTo>
                <a:lnTo>
                  <a:pt x="7626" y="404392"/>
                </a:lnTo>
                <a:lnTo>
                  <a:pt x="0" y="404392"/>
                </a:lnTo>
                <a:close/>
                <a:moveTo>
                  <a:pt x="7626" y="0"/>
                </a:moveTo>
                <a:lnTo>
                  <a:pt x="2199020" y="0"/>
                </a:lnTo>
                <a:lnTo>
                  <a:pt x="2199020" y="404392"/>
                </a:lnTo>
                <a:lnTo>
                  <a:pt x="7626" y="404392"/>
                </a:lnTo>
                <a:cubicBezTo>
                  <a:pt x="119296" y="404392"/>
                  <a:pt x="209822" y="313866"/>
                  <a:pt x="209822" y="202196"/>
                </a:cubicBezTo>
                <a:cubicBezTo>
                  <a:pt x="209822" y="90526"/>
                  <a:pt x="119296" y="0"/>
                  <a:pt x="7626" y="0"/>
                </a:cubicBezTo>
                <a:close/>
                <a:moveTo>
                  <a:pt x="0" y="0"/>
                </a:moveTo>
                <a:lnTo>
                  <a:pt x="7626" y="0"/>
                </a:lnTo>
                <a:lnTo>
                  <a:pt x="0" y="769"/>
                </a:lnTo>
                <a:close/>
              </a:path>
            </a:pathLst>
          </a:custGeom>
          <a:gradFill flip="none" rotWithShape="1">
            <a:gsLst>
              <a:gs pos="100000">
                <a:srgbClr val="DF9540">
                  <a:alpha val="0"/>
                </a:srgbClr>
              </a:gs>
              <a:gs pos="0">
                <a:schemeClr val="accent1"/>
              </a:gs>
            </a:gsLst>
            <a:lin ang="0" scaled="1"/>
            <a:tileRect/>
          </a:gradFill>
          <a:ln w="1270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常规管理</a:t>
            </a:r>
          </a:p>
        </p:txBody>
      </p:sp>
      <p:sp>
        <p:nvSpPr>
          <p:cNvPr id="65" name="任意多边形: 形状 64"/>
          <p:cNvSpPr/>
          <p:nvPr/>
        </p:nvSpPr>
        <p:spPr>
          <a:xfrm>
            <a:off x="1325879" y="3890351"/>
            <a:ext cx="2101865" cy="404392"/>
          </a:xfrm>
          <a:custGeom>
            <a:avLst/>
            <a:gdLst>
              <a:gd name="connsiteX0" fmla="*/ 0 w 2199020"/>
              <a:gd name="connsiteY0" fmla="*/ 403623 h 404392"/>
              <a:gd name="connsiteX1" fmla="*/ 7626 w 2199020"/>
              <a:gd name="connsiteY1" fmla="*/ 404392 h 404392"/>
              <a:gd name="connsiteX2" fmla="*/ 0 w 2199020"/>
              <a:gd name="connsiteY2" fmla="*/ 404392 h 404392"/>
              <a:gd name="connsiteX3" fmla="*/ 7626 w 2199020"/>
              <a:gd name="connsiteY3" fmla="*/ 0 h 404392"/>
              <a:gd name="connsiteX4" fmla="*/ 2199020 w 2199020"/>
              <a:gd name="connsiteY4" fmla="*/ 0 h 404392"/>
              <a:gd name="connsiteX5" fmla="*/ 2199020 w 2199020"/>
              <a:gd name="connsiteY5" fmla="*/ 404392 h 404392"/>
              <a:gd name="connsiteX6" fmla="*/ 7626 w 2199020"/>
              <a:gd name="connsiteY6" fmla="*/ 404392 h 404392"/>
              <a:gd name="connsiteX7" fmla="*/ 209822 w 2199020"/>
              <a:gd name="connsiteY7" fmla="*/ 202196 h 404392"/>
              <a:gd name="connsiteX8" fmla="*/ 7626 w 2199020"/>
              <a:gd name="connsiteY8" fmla="*/ 0 h 404392"/>
              <a:gd name="connsiteX9" fmla="*/ 0 w 2199020"/>
              <a:gd name="connsiteY9" fmla="*/ 0 h 404392"/>
              <a:gd name="connsiteX10" fmla="*/ 7626 w 2199020"/>
              <a:gd name="connsiteY10" fmla="*/ 0 h 404392"/>
              <a:gd name="connsiteX11" fmla="*/ 0 w 2199020"/>
              <a:gd name="connsiteY11" fmla="*/ 769 h 4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9020" h="404392">
                <a:moveTo>
                  <a:pt x="0" y="403623"/>
                </a:moveTo>
                <a:lnTo>
                  <a:pt x="7626" y="404392"/>
                </a:lnTo>
                <a:lnTo>
                  <a:pt x="0" y="404392"/>
                </a:lnTo>
                <a:close/>
                <a:moveTo>
                  <a:pt x="7626" y="0"/>
                </a:moveTo>
                <a:lnTo>
                  <a:pt x="2199020" y="0"/>
                </a:lnTo>
                <a:lnTo>
                  <a:pt x="2199020" y="404392"/>
                </a:lnTo>
                <a:lnTo>
                  <a:pt x="7626" y="404392"/>
                </a:lnTo>
                <a:cubicBezTo>
                  <a:pt x="119296" y="404392"/>
                  <a:pt x="209822" y="313866"/>
                  <a:pt x="209822" y="202196"/>
                </a:cubicBezTo>
                <a:cubicBezTo>
                  <a:pt x="209822" y="90526"/>
                  <a:pt x="119296" y="0"/>
                  <a:pt x="7626" y="0"/>
                </a:cubicBezTo>
                <a:close/>
                <a:moveTo>
                  <a:pt x="0" y="0"/>
                </a:moveTo>
                <a:lnTo>
                  <a:pt x="7626" y="0"/>
                </a:lnTo>
                <a:lnTo>
                  <a:pt x="0" y="769"/>
                </a:lnTo>
                <a:close/>
              </a:path>
            </a:pathLst>
          </a:custGeom>
          <a:gradFill flip="none" rotWithShape="1">
            <a:gsLst>
              <a:gs pos="100000">
                <a:srgbClr val="DF9540">
                  <a:alpha val="0"/>
                </a:srgbClr>
              </a:gs>
              <a:gs pos="0">
                <a:schemeClr val="accent1"/>
              </a:gs>
            </a:gsLst>
            <a:lin ang="0" scaled="1"/>
            <a:tileRect/>
          </a:gradFill>
          <a:ln w="1270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教育科研</a:t>
            </a:r>
          </a:p>
        </p:txBody>
      </p:sp>
      <p:sp>
        <p:nvSpPr>
          <p:cNvPr id="66" name="任意多边形: 形状 65"/>
          <p:cNvSpPr/>
          <p:nvPr/>
        </p:nvSpPr>
        <p:spPr>
          <a:xfrm flipH="1">
            <a:off x="8959904" y="1709570"/>
            <a:ext cx="2101865" cy="404392"/>
          </a:xfrm>
          <a:custGeom>
            <a:avLst/>
            <a:gdLst>
              <a:gd name="connsiteX0" fmla="*/ 0 w 2199020"/>
              <a:gd name="connsiteY0" fmla="*/ 403623 h 404392"/>
              <a:gd name="connsiteX1" fmla="*/ 7626 w 2199020"/>
              <a:gd name="connsiteY1" fmla="*/ 404392 h 404392"/>
              <a:gd name="connsiteX2" fmla="*/ 0 w 2199020"/>
              <a:gd name="connsiteY2" fmla="*/ 404392 h 404392"/>
              <a:gd name="connsiteX3" fmla="*/ 7626 w 2199020"/>
              <a:gd name="connsiteY3" fmla="*/ 0 h 404392"/>
              <a:gd name="connsiteX4" fmla="*/ 2199020 w 2199020"/>
              <a:gd name="connsiteY4" fmla="*/ 0 h 404392"/>
              <a:gd name="connsiteX5" fmla="*/ 2199020 w 2199020"/>
              <a:gd name="connsiteY5" fmla="*/ 404392 h 404392"/>
              <a:gd name="connsiteX6" fmla="*/ 7626 w 2199020"/>
              <a:gd name="connsiteY6" fmla="*/ 404392 h 404392"/>
              <a:gd name="connsiteX7" fmla="*/ 209822 w 2199020"/>
              <a:gd name="connsiteY7" fmla="*/ 202196 h 404392"/>
              <a:gd name="connsiteX8" fmla="*/ 7626 w 2199020"/>
              <a:gd name="connsiteY8" fmla="*/ 0 h 404392"/>
              <a:gd name="connsiteX9" fmla="*/ 0 w 2199020"/>
              <a:gd name="connsiteY9" fmla="*/ 0 h 404392"/>
              <a:gd name="connsiteX10" fmla="*/ 7626 w 2199020"/>
              <a:gd name="connsiteY10" fmla="*/ 0 h 404392"/>
              <a:gd name="connsiteX11" fmla="*/ 0 w 2199020"/>
              <a:gd name="connsiteY11" fmla="*/ 769 h 4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9020" h="404392">
                <a:moveTo>
                  <a:pt x="0" y="403623"/>
                </a:moveTo>
                <a:lnTo>
                  <a:pt x="7626" y="404392"/>
                </a:lnTo>
                <a:lnTo>
                  <a:pt x="0" y="404392"/>
                </a:lnTo>
                <a:close/>
                <a:moveTo>
                  <a:pt x="7626" y="0"/>
                </a:moveTo>
                <a:lnTo>
                  <a:pt x="2199020" y="0"/>
                </a:lnTo>
                <a:lnTo>
                  <a:pt x="2199020" y="404392"/>
                </a:lnTo>
                <a:lnTo>
                  <a:pt x="7626" y="404392"/>
                </a:lnTo>
                <a:cubicBezTo>
                  <a:pt x="119296" y="404392"/>
                  <a:pt x="209822" y="313866"/>
                  <a:pt x="209822" y="202196"/>
                </a:cubicBezTo>
                <a:cubicBezTo>
                  <a:pt x="209822" y="90526"/>
                  <a:pt x="119296" y="0"/>
                  <a:pt x="7626" y="0"/>
                </a:cubicBezTo>
                <a:close/>
                <a:moveTo>
                  <a:pt x="0" y="0"/>
                </a:moveTo>
                <a:lnTo>
                  <a:pt x="7626" y="0"/>
                </a:lnTo>
                <a:lnTo>
                  <a:pt x="0" y="769"/>
                </a:lnTo>
                <a:close/>
              </a:path>
            </a:pathLst>
          </a:custGeom>
          <a:gradFill flip="none" rotWithShape="1">
            <a:gsLst>
              <a:gs pos="100000">
                <a:srgbClr val="DF9540">
                  <a:alpha val="0"/>
                </a:srgbClr>
              </a:gs>
              <a:gs pos="0">
                <a:schemeClr val="accent1"/>
              </a:gs>
            </a:gsLst>
            <a:lin ang="0" scaled="1"/>
            <a:tileRect/>
          </a:gradFill>
          <a:ln w="1270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教学改革</a:t>
            </a:r>
          </a:p>
        </p:txBody>
      </p:sp>
      <p:sp>
        <p:nvSpPr>
          <p:cNvPr id="67" name="任意多边形: 形状 66"/>
          <p:cNvSpPr/>
          <p:nvPr/>
        </p:nvSpPr>
        <p:spPr>
          <a:xfrm flipH="1">
            <a:off x="8959904" y="3890351"/>
            <a:ext cx="2101865" cy="404392"/>
          </a:xfrm>
          <a:custGeom>
            <a:avLst/>
            <a:gdLst>
              <a:gd name="connsiteX0" fmla="*/ 0 w 2199020"/>
              <a:gd name="connsiteY0" fmla="*/ 403623 h 404392"/>
              <a:gd name="connsiteX1" fmla="*/ 7626 w 2199020"/>
              <a:gd name="connsiteY1" fmla="*/ 404392 h 404392"/>
              <a:gd name="connsiteX2" fmla="*/ 0 w 2199020"/>
              <a:gd name="connsiteY2" fmla="*/ 404392 h 404392"/>
              <a:gd name="connsiteX3" fmla="*/ 7626 w 2199020"/>
              <a:gd name="connsiteY3" fmla="*/ 0 h 404392"/>
              <a:gd name="connsiteX4" fmla="*/ 2199020 w 2199020"/>
              <a:gd name="connsiteY4" fmla="*/ 0 h 404392"/>
              <a:gd name="connsiteX5" fmla="*/ 2199020 w 2199020"/>
              <a:gd name="connsiteY5" fmla="*/ 404392 h 404392"/>
              <a:gd name="connsiteX6" fmla="*/ 7626 w 2199020"/>
              <a:gd name="connsiteY6" fmla="*/ 404392 h 404392"/>
              <a:gd name="connsiteX7" fmla="*/ 209822 w 2199020"/>
              <a:gd name="connsiteY7" fmla="*/ 202196 h 404392"/>
              <a:gd name="connsiteX8" fmla="*/ 7626 w 2199020"/>
              <a:gd name="connsiteY8" fmla="*/ 0 h 404392"/>
              <a:gd name="connsiteX9" fmla="*/ 0 w 2199020"/>
              <a:gd name="connsiteY9" fmla="*/ 0 h 404392"/>
              <a:gd name="connsiteX10" fmla="*/ 7626 w 2199020"/>
              <a:gd name="connsiteY10" fmla="*/ 0 h 404392"/>
              <a:gd name="connsiteX11" fmla="*/ 0 w 2199020"/>
              <a:gd name="connsiteY11" fmla="*/ 769 h 4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9020" h="404392">
                <a:moveTo>
                  <a:pt x="0" y="403623"/>
                </a:moveTo>
                <a:lnTo>
                  <a:pt x="7626" y="404392"/>
                </a:lnTo>
                <a:lnTo>
                  <a:pt x="0" y="404392"/>
                </a:lnTo>
                <a:close/>
                <a:moveTo>
                  <a:pt x="7626" y="0"/>
                </a:moveTo>
                <a:lnTo>
                  <a:pt x="2199020" y="0"/>
                </a:lnTo>
                <a:lnTo>
                  <a:pt x="2199020" y="404392"/>
                </a:lnTo>
                <a:lnTo>
                  <a:pt x="7626" y="404392"/>
                </a:lnTo>
                <a:cubicBezTo>
                  <a:pt x="119296" y="404392"/>
                  <a:pt x="209822" y="313866"/>
                  <a:pt x="209822" y="202196"/>
                </a:cubicBezTo>
                <a:cubicBezTo>
                  <a:pt x="209822" y="90526"/>
                  <a:pt x="119296" y="0"/>
                  <a:pt x="7626" y="0"/>
                </a:cubicBezTo>
                <a:close/>
                <a:moveTo>
                  <a:pt x="0" y="0"/>
                </a:moveTo>
                <a:lnTo>
                  <a:pt x="7626" y="0"/>
                </a:lnTo>
                <a:lnTo>
                  <a:pt x="0" y="769"/>
                </a:lnTo>
                <a:close/>
              </a:path>
            </a:pathLst>
          </a:custGeom>
          <a:gradFill flip="none" rotWithShape="1">
            <a:gsLst>
              <a:gs pos="100000">
                <a:srgbClr val="DF9540">
                  <a:alpha val="0"/>
                </a:srgbClr>
              </a:gs>
              <a:gs pos="0">
                <a:schemeClr val="accent1"/>
              </a:gs>
            </a:gsLst>
            <a:lin ang="0" scaled="1"/>
            <a:tileRect/>
          </a:gradFill>
          <a:ln w="1270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校本研修</a:t>
            </a:r>
          </a:p>
        </p:txBody>
      </p:sp>
      <p:sp>
        <p:nvSpPr>
          <p:cNvPr id="70" name="15"/>
          <p:cNvSpPr txBox="1"/>
          <p:nvPr/>
        </p:nvSpPr>
        <p:spPr>
          <a:xfrm>
            <a:off x="1104897" y="2245803"/>
            <a:ext cx="2153247" cy="10604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加强教学常规管理，完善各种教学制度，规范教师教学行为，减轻学生负担。</a:t>
            </a:r>
          </a:p>
        </p:txBody>
      </p:sp>
      <p:sp>
        <p:nvSpPr>
          <p:cNvPr id="72" name="14"/>
          <p:cNvSpPr txBox="1"/>
          <p:nvPr/>
        </p:nvSpPr>
        <p:spPr>
          <a:xfrm>
            <a:off x="1104897" y="4410857"/>
            <a:ext cx="2153247" cy="12303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t" anchorCtr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市级科研已于</a:t>
            </a:r>
            <a:r>
              <a:rPr lang="en-US" altLang="zh-CN" dirty="0"/>
              <a:t>6</a:t>
            </a:r>
            <a:r>
              <a:rPr lang="zh-CN" altLang="en-US" dirty="0"/>
              <a:t>月提交市规划办验收。</a:t>
            </a:r>
            <a:r>
              <a:rPr lang="en-US" altLang="zh-CN" dirty="0"/>
              <a:t>4</a:t>
            </a:r>
            <a:r>
              <a:rPr lang="zh-CN" altLang="en-US" dirty="0"/>
              <a:t>项课题参加市“</a:t>
            </a:r>
            <a:r>
              <a:rPr lang="en-US" altLang="zh-CN" dirty="0"/>
              <a:t>xx”</a:t>
            </a:r>
            <a:r>
              <a:rPr lang="zh-CN" altLang="en-US" dirty="0"/>
              <a:t>规划</a:t>
            </a:r>
            <a:r>
              <a:rPr lang="en-US" altLang="zh-CN" dirty="0"/>
              <a:t>XX</a:t>
            </a:r>
            <a:r>
              <a:rPr lang="zh-CN" altLang="en-US" dirty="0"/>
              <a:t>年度课题申报。</a:t>
            </a:r>
          </a:p>
        </p:txBody>
      </p:sp>
      <p:sp>
        <p:nvSpPr>
          <p:cNvPr id="74" name="13"/>
          <p:cNvSpPr txBox="1"/>
          <p:nvPr/>
        </p:nvSpPr>
        <p:spPr>
          <a:xfrm>
            <a:off x="9215119" y="4410858"/>
            <a:ext cx="2153247" cy="11777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t" anchorCtr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采取多种形式，强化教师自我学习、自我提高的自觉性与主动性。</a:t>
            </a:r>
          </a:p>
        </p:txBody>
      </p:sp>
      <p:sp>
        <p:nvSpPr>
          <p:cNvPr id="76" name="12"/>
          <p:cNvSpPr txBox="1"/>
          <p:nvPr/>
        </p:nvSpPr>
        <p:spPr>
          <a:xfrm>
            <a:off x="9215119" y="2220626"/>
            <a:ext cx="2153247" cy="11777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t" anchorCtr="0">
            <a:noAutofit/>
          </a:bodyPr>
          <a:lstStyle>
            <a:defPPr>
              <a:defRPr lang="zh-CN"/>
            </a:defPPr>
            <a:lvl1pPr marR="0" lvl="0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坚持分组联动、和谐高效课堂教学模式为突破口的教学改革。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6658595" y="5996357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blipFill>
            <a:blip r:embed="rId3"/>
            <a:stretch>
              <a:fillRect/>
            </a:stretch>
          </a:blipFill>
          <a:ln w="857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6420532" y="6269042"/>
            <a:ext cx="2848947" cy="585809"/>
          </a:xfrm>
          <a:custGeom>
            <a:avLst/>
            <a:gdLst>
              <a:gd name="connsiteX0" fmla="*/ 3913321 w 3915353"/>
              <a:gd name="connsiteY0" fmla="*/ 765774 h 805086"/>
              <a:gd name="connsiteX1" fmla="*/ 3914406 w 3915353"/>
              <a:gd name="connsiteY1" fmla="*/ 791105 h 805086"/>
              <a:gd name="connsiteX2" fmla="*/ 3915120 w 3915353"/>
              <a:gd name="connsiteY2" fmla="*/ 805086 h 805086"/>
              <a:gd name="connsiteX3" fmla="*/ 3915353 w 3915353"/>
              <a:gd name="connsiteY3" fmla="*/ 805086 h 805086"/>
              <a:gd name="connsiteX4" fmla="*/ 3913886 w 3915353"/>
              <a:gd name="connsiteY4" fmla="*/ 774887 h 805086"/>
              <a:gd name="connsiteX5" fmla="*/ 3913321 w 3915353"/>
              <a:gd name="connsiteY5" fmla="*/ 765774 h 805086"/>
              <a:gd name="connsiteX6" fmla="*/ 1503561 w 3915353"/>
              <a:gd name="connsiteY6" fmla="*/ 1 h 805086"/>
              <a:gd name="connsiteX7" fmla="*/ 1380212 w 3915353"/>
              <a:gd name="connsiteY7" fmla="*/ 42982 h 805086"/>
              <a:gd name="connsiteX8" fmla="*/ 1150660 w 3915353"/>
              <a:gd name="connsiteY8" fmla="*/ 268725 h 805086"/>
              <a:gd name="connsiteX9" fmla="*/ 650597 w 3915353"/>
              <a:gd name="connsiteY9" fmla="*/ 511612 h 805086"/>
              <a:gd name="connsiteX10" fmla="*/ 390565 w 3915353"/>
              <a:gd name="connsiteY10" fmla="*/ 455415 h 805086"/>
              <a:gd name="connsiteX11" fmla="*/ 99100 w 3915353"/>
              <a:gd name="connsiteY11" fmla="*/ 664965 h 805086"/>
              <a:gd name="connsiteX12" fmla="*/ 15161 w 3915353"/>
              <a:gd name="connsiteY12" fmla="*/ 780099 h 805086"/>
              <a:gd name="connsiteX13" fmla="*/ 0 w 3915353"/>
              <a:gd name="connsiteY13" fmla="*/ 805086 h 805086"/>
              <a:gd name="connsiteX14" fmla="*/ 3882794 w 3915353"/>
              <a:gd name="connsiteY14" fmla="*/ 805086 h 805086"/>
              <a:gd name="connsiteX15" fmla="*/ 3861981 w 3915353"/>
              <a:gd name="connsiteY15" fmla="*/ 789772 h 805086"/>
              <a:gd name="connsiteX16" fmla="*/ 3268067 w 3915353"/>
              <a:gd name="connsiteY16" fmla="*/ 414457 h 805086"/>
              <a:gd name="connsiteX17" fmla="*/ 2734667 w 3915353"/>
              <a:gd name="connsiteY17" fmla="*/ 194430 h 805086"/>
              <a:gd name="connsiteX18" fmla="*/ 2306042 w 3915353"/>
              <a:gd name="connsiteY18" fmla="*/ 233482 h 805086"/>
              <a:gd name="connsiteX19" fmla="*/ 1814552 w 3915353"/>
              <a:gd name="connsiteY19" fmla="*/ 236340 h 805086"/>
              <a:gd name="connsiteX20" fmla="*/ 1615480 w 3915353"/>
              <a:gd name="connsiteY20" fmla="*/ 42030 h 805086"/>
              <a:gd name="connsiteX21" fmla="*/ 1503561 w 3915353"/>
              <a:gd name="connsiteY21" fmla="*/ 1 h 80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5353" h="805086">
                <a:moveTo>
                  <a:pt x="3913321" y="765774"/>
                </a:moveTo>
                <a:cubicBezTo>
                  <a:pt x="3913117" y="763331"/>
                  <a:pt x="3913330" y="769359"/>
                  <a:pt x="3914406" y="791105"/>
                </a:cubicBezTo>
                <a:lnTo>
                  <a:pt x="3915120" y="805086"/>
                </a:lnTo>
                <a:lnTo>
                  <a:pt x="3915353" y="805086"/>
                </a:lnTo>
                <a:lnTo>
                  <a:pt x="3913886" y="774887"/>
                </a:lnTo>
                <a:cubicBezTo>
                  <a:pt x="3913630" y="770335"/>
                  <a:pt x="3913424" y="766995"/>
                  <a:pt x="3913321" y="765774"/>
                </a:cubicBezTo>
                <a:close/>
                <a:moveTo>
                  <a:pt x="1503561" y="1"/>
                </a:moveTo>
                <a:cubicBezTo>
                  <a:pt x="1464509" y="120"/>
                  <a:pt x="1423551" y="14407"/>
                  <a:pt x="1380212" y="42982"/>
                </a:cubicBezTo>
                <a:cubicBezTo>
                  <a:pt x="1304012" y="93465"/>
                  <a:pt x="1229717" y="178237"/>
                  <a:pt x="1150660" y="268725"/>
                </a:cubicBezTo>
                <a:cubicBezTo>
                  <a:pt x="992545" y="449700"/>
                  <a:pt x="828715" y="637342"/>
                  <a:pt x="650597" y="511612"/>
                </a:cubicBezTo>
                <a:cubicBezTo>
                  <a:pt x="566777" y="453510"/>
                  <a:pt x="479147" y="434460"/>
                  <a:pt x="390565" y="455415"/>
                </a:cubicBezTo>
                <a:cubicBezTo>
                  <a:pt x="268645" y="484942"/>
                  <a:pt x="164822" y="585907"/>
                  <a:pt x="99100" y="664965"/>
                </a:cubicBezTo>
                <a:cubicBezTo>
                  <a:pt x="63381" y="707828"/>
                  <a:pt x="34806" y="749262"/>
                  <a:pt x="15161" y="780099"/>
                </a:cubicBezTo>
                <a:lnTo>
                  <a:pt x="0" y="805086"/>
                </a:lnTo>
                <a:lnTo>
                  <a:pt x="3882794" y="805086"/>
                </a:lnTo>
                <a:lnTo>
                  <a:pt x="3861981" y="789772"/>
                </a:lnTo>
                <a:cubicBezTo>
                  <a:pt x="3760450" y="716103"/>
                  <a:pt x="3527386" y="553761"/>
                  <a:pt x="3268067" y="414457"/>
                </a:cubicBezTo>
                <a:cubicBezTo>
                  <a:pt x="3064232" y="304920"/>
                  <a:pt x="2885162" y="231577"/>
                  <a:pt x="2734667" y="194430"/>
                </a:cubicBezTo>
                <a:cubicBezTo>
                  <a:pt x="2545120" y="148710"/>
                  <a:pt x="2401292" y="162045"/>
                  <a:pt x="2306042" y="233482"/>
                </a:cubicBezTo>
                <a:cubicBezTo>
                  <a:pt x="2009815" y="457320"/>
                  <a:pt x="1948855" y="387787"/>
                  <a:pt x="1814552" y="236340"/>
                </a:cubicBezTo>
                <a:cubicBezTo>
                  <a:pt x="1765022" y="180142"/>
                  <a:pt x="1703110" y="109657"/>
                  <a:pt x="1615480" y="42030"/>
                </a:cubicBezTo>
                <a:cubicBezTo>
                  <a:pt x="1579761" y="13931"/>
                  <a:pt x="1542614" y="-119"/>
                  <a:pt x="1503561" y="1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7102955" y="4917322"/>
            <a:ext cx="3281362" cy="563879"/>
          </a:xfrm>
          <a:custGeom>
            <a:avLst/>
            <a:gdLst>
              <a:gd name="connsiteX0" fmla="*/ 2265045 w 3281362"/>
              <a:gd name="connsiteY0" fmla="*/ 0 h 563879"/>
              <a:gd name="connsiteX1" fmla="*/ 1274445 w 3281362"/>
              <a:gd name="connsiteY1" fmla="*/ 0 h 563879"/>
              <a:gd name="connsiteX2" fmla="*/ 1128713 w 3281362"/>
              <a:gd name="connsiteY2" fmla="*/ 145732 h 563879"/>
              <a:gd name="connsiteX3" fmla="*/ 1128713 w 3281362"/>
              <a:gd name="connsiteY3" fmla="*/ 145732 h 563879"/>
              <a:gd name="connsiteX4" fmla="*/ 1274445 w 3281362"/>
              <a:gd name="connsiteY4" fmla="*/ 291465 h 563879"/>
              <a:gd name="connsiteX5" fmla="*/ 3145155 w 3281362"/>
              <a:gd name="connsiteY5" fmla="*/ 291465 h 563879"/>
              <a:gd name="connsiteX6" fmla="*/ 3281363 w 3281362"/>
              <a:gd name="connsiteY6" fmla="*/ 427672 h 563879"/>
              <a:gd name="connsiteX7" fmla="*/ 3281363 w 3281362"/>
              <a:gd name="connsiteY7" fmla="*/ 427672 h 563879"/>
              <a:gd name="connsiteX8" fmla="*/ 3145155 w 3281362"/>
              <a:gd name="connsiteY8" fmla="*/ 563880 h 563879"/>
              <a:gd name="connsiteX9" fmla="*/ 0 w 3281362"/>
              <a:gd name="connsiteY9" fmla="*/ 563880 h 5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362" h="563879">
                <a:moveTo>
                  <a:pt x="2265045" y="0"/>
                </a:moveTo>
                <a:lnTo>
                  <a:pt x="1274445" y="0"/>
                </a:lnTo>
                <a:cubicBezTo>
                  <a:pt x="1194435" y="0"/>
                  <a:pt x="1128713" y="64770"/>
                  <a:pt x="1128713" y="145732"/>
                </a:cubicBezTo>
                <a:lnTo>
                  <a:pt x="1128713" y="145732"/>
                </a:lnTo>
                <a:cubicBezTo>
                  <a:pt x="1128713" y="225742"/>
                  <a:pt x="1193483" y="291465"/>
                  <a:pt x="1274445" y="291465"/>
                </a:cubicBezTo>
                <a:lnTo>
                  <a:pt x="3145155" y="291465"/>
                </a:lnTo>
                <a:cubicBezTo>
                  <a:pt x="3220403" y="291465"/>
                  <a:pt x="3281363" y="352425"/>
                  <a:pt x="3281363" y="427672"/>
                </a:cubicBezTo>
                <a:lnTo>
                  <a:pt x="3281363" y="427672"/>
                </a:lnTo>
                <a:cubicBezTo>
                  <a:pt x="3281363" y="502920"/>
                  <a:pt x="3220403" y="563880"/>
                  <a:pt x="3145155" y="563880"/>
                </a:cubicBezTo>
                <a:lnTo>
                  <a:pt x="0" y="563880"/>
                </a:lnTo>
              </a:path>
            </a:pathLst>
          </a:custGeom>
          <a:noFill/>
          <a:ln w="28575" cap="rnd">
            <a:solidFill>
              <a:srgbClr val="FAC46D">
                <a:alpha val="20000"/>
              </a:srgb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5136160" y="6488393"/>
            <a:ext cx="2735362" cy="366458"/>
          </a:xfrm>
          <a:custGeom>
            <a:avLst/>
            <a:gdLst>
              <a:gd name="connsiteX0" fmla="*/ 2232411 w 2735362"/>
              <a:gd name="connsiteY0" fmla="*/ 157 h 366458"/>
              <a:gd name="connsiteX1" fmla="*/ 2335611 w 2735362"/>
              <a:gd name="connsiteY1" fmla="*/ 18760 h 366458"/>
              <a:gd name="connsiteX2" fmla="*/ 2711209 w 2735362"/>
              <a:gd name="connsiteY2" fmla="*/ 309939 h 366458"/>
              <a:gd name="connsiteX3" fmla="*/ 2735362 w 2735362"/>
              <a:gd name="connsiteY3" fmla="*/ 366458 h 366458"/>
              <a:gd name="connsiteX4" fmla="*/ 0 w 2735362"/>
              <a:gd name="connsiteY4" fmla="*/ 366458 h 366458"/>
              <a:gd name="connsiteX5" fmla="*/ 31161 w 2735362"/>
              <a:gd name="connsiteY5" fmla="*/ 347623 h 366458"/>
              <a:gd name="connsiteX6" fmla="*/ 89615 w 2735362"/>
              <a:gd name="connsiteY6" fmla="*/ 317940 h 366458"/>
              <a:gd name="connsiteX7" fmla="*/ 391367 w 2735362"/>
              <a:gd name="connsiteY7" fmla="*/ 282793 h 366458"/>
              <a:gd name="connsiteX8" fmla="*/ 1156892 w 2735362"/>
              <a:gd name="connsiteY8" fmla="*/ 268220 h 366458"/>
              <a:gd name="connsiteX9" fmla="*/ 1174894 w 2735362"/>
              <a:gd name="connsiteY9" fmla="*/ 257933 h 366458"/>
              <a:gd name="connsiteX10" fmla="*/ 1438070 w 2735362"/>
              <a:gd name="connsiteY10" fmla="*/ 128488 h 366458"/>
              <a:gd name="connsiteX11" fmla="*/ 1652382 w 2735362"/>
              <a:gd name="connsiteY11" fmla="*/ 195354 h 366458"/>
              <a:gd name="connsiteX12" fmla="*/ 1928417 w 2735362"/>
              <a:gd name="connsiteY12" fmla="*/ 106200 h 366458"/>
              <a:gd name="connsiteX13" fmla="*/ 2232411 w 2735362"/>
              <a:gd name="connsiteY13" fmla="*/ 157 h 36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5362" h="366458">
                <a:moveTo>
                  <a:pt x="2232411" y="157"/>
                </a:moveTo>
                <a:cubicBezTo>
                  <a:pt x="2267106" y="1171"/>
                  <a:pt x="2301657" y="7141"/>
                  <a:pt x="2335611" y="18760"/>
                </a:cubicBezTo>
                <a:cubicBezTo>
                  <a:pt x="2454450" y="59428"/>
                  <a:pt x="2623719" y="145940"/>
                  <a:pt x="2711209" y="309939"/>
                </a:cubicBezTo>
                <a:lnTo>
                  <a:pt x="2735362" y="366458"/>
                </a:lnTo>
                <a:lnTo>
                  <a:pt x="0" y="366458"/>
                </a:lnTo>
                <a:lnTo>
                  <a:pt x="31161" y="347623"/>
                </a:lnTo>
                <a:cubicBezTo>
                  <a:pt x="48735" y="337764"/>
                  <a:pt x="68398" y="327585"/>
                  <a:pt x="89615" y="317940"/>
                </a:cubicBezTo>
                <a:cubicBezTo>
                  <a:pt x="168482" y="281936"/>
                  <a:pt x="284211" y="247646"/>
                  <a:pt x="391367" y="282793"/>
                </a:cubicBezTo>
                <a:cubicBezTo>
                  <a:pt x="712836" y="389092"/>
                  <a:pt x="963153" y="384806"/>
                  <a:pt x="1156892" y="268220"/>
                </a:cubicBezTo>
                <a:lnTo>
                  <a:pt x="1174894" y="257933"/>
                </a:lnTo>
                <a:cubicBezTo>
                  <a:pt x="1296623" y="185067"/>
                  <a:pt x="1370347" y="140490"/>
                  <a:pt x="1438070" y="128488"/>
                </a:cubicBezTo>
                <a:cubicBezTo>
                  <a:pt x="1504078" y="116487"/>
                  <a:pt x="1562371" y="134489"/>
                  <a:pt x="1652382" y="195354"/>
                </a:cubicBezTo>
                <a:cubicBezTo>
                  <a:pt x="1729535" y="247646"/>
                  <a:pt x="1826404" y="179066"/>
                  <a:pt x="1928417" y="106200"/>
                </a:cubicBezTo>
                <a:cubicBezTo>
                  <a:pt x="2022929" y="38691"/>
                  <a:pt x="2128323" y="-2883"/>
                  <a:pt x="2232411" y="157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8572" cap="flat">
            <a:noFill/>
            <a:prstDash val="solid"/>
            <a:miter/>
          </a:ln>
          <a:effectLst>
            <a:outerShdw blurRad="101600" dist="38100" dir="18900000" algn="bl" rotWithShape="0">
              <a:prstClr val="black">
                <a:alpha val="20000"/>
              </a:prst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8893314" y="5342513"/>
            <a:ext cx="551691" cy="509845"/>
            <a:chOff x="1341672" y="1836445"/>
            <a:chExt cx="993370" cy="918023"/>
          </a:xfrm>
        </p:grpSpPr>
        <p:sp>
          <p:nvSpPr>
            <p:cNvPr id="12" name="任意多边形: 形状 11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13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67" name="任意多边形: 形状 66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4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65" name="任意多边形: 形状 64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5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63" name="任意多边形: 形状 62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6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61" name="任意多边形: 形状 60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7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59" name="任意多边形: 形状 58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8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57" name="任意多边形: 形状 56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9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55" name="任意多边形: 形状 54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0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53" name="任意多边形: 形状 52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1" name="任意多边形: 形状 20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2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51" name="任意多边形: 形状 50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3" name="任意多边形: 形状 22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4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49" name="任意多边形: 形状 48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5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47" name="任意多边形: 形状 46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6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45" name="任意多边形: 形状 44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7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43" name="任意多边形: 形状 42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8" name="任意多边形: 形状 27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9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41" name="任意多边形: 形状 40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30" name="任意多边形: 形状 29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</p:grpSp>
      <p:cxnSp>
        <p:nvCxnSpPr>
          <p:cNvPr id="82" name="直接连接符 81"/>
          <p:cNvCxnSpPr/>
          <p:nvPr/>
        </p:nvCxnSpPr>
        <p:spPr>
          <a:xfrm>
            <a:off x="10764639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5277662" y="892644"/>
            <a:ext cx="1373608" cy="4290106"/>
            <a:chOff x="1397371" y="1908254"/>
            <a:chExt cx="1373608" cy="4290106"/>
          </a:xfrm>
        </p:grpSpPr>
        <p:sp>
          <p:nvSpPr>
            <p:cNvPr id="85" name="任意多边形: 形状 84"/>
            <p:cNvSpPr/>
            <p:nvPr/>
          </p:nvSpPr>
          <p:spPr>
            <a:xfrm>
              <a:off x="1397371" y="2644761"/>
              <a:ext cx="1373607" cy="3553599"/>
            </a:xfrm>
            <a:custGeom>
              <a:avLst/>
              <a:gdLst>
                <a:gd name="connsiteX0" fmla="*/ 110649 w 1373607"/>
                <a:gd name="connsiteY0" fmla="*/ 0 h 3553599"/>
                <a:gd name="connsiteX1" fmla="*/ 104440 w 1373607"/>
                <a:gd name="connsiteY1" fmla="*/ 61587 h 3553599"/>
                <a:gd name="connsiteX2" fmla="*/ 711499 w 1373607"/>
                <a:gd name="connsiteY2" fmla="*/ 668646 h 3553599"/>
                <a:gd name="connsiteX3" fmla="*/ 1318558 w 1373607"/>
                <a:gd name="connsiteY3" fmla="*/ 61587 h 3553599"/>
                <a:gd name="connsiteX4" fmla="*/ 1314598 w 1373607"/>
                <a:gd name="connsiteY4" fmla="*/ 22302 h 3553599"/>
                <a:gd name="connsiteX5" fmla="*/ 1317129 w 1373607"/>
                <a:gd name="connsiteY5" fmla="*/ 24008 h 3553599"/>
                <a:gd name="connsiteX6" fmla="*/ 1342630 w 1373607"/>
                <a:gd name="connsiteY6" fmla="*/ 85574 h 3553599"/>
                <a:gd name="connsiteX7" fmla="*/ 1342630 w 1373607"/>
                <a:gd name="connsiteY7" fmla="*/ 2723515 h 3553599"/>
                <a:gd name="connsiteX8" fmla="*/ 1352992 w 1373607"/>
                <a:gd name="connsiteY8" fmla="*/ 2745233 h 3553599"/>
                <a:gd name="connsiteX9" fmla="*/ 1373607 w 1373607"/>
                <a:gd name="connsiteY9" fmla="*/ 2861404 h 3553599"/>
                <a:gd name="connsiteX10" fmla="*/ 1111274 w 1373607"/>
                <a:gd name="connsiteY10" fmla="*/ 3159856 h 3553599"/>
                <a:gd name="connsiteX11" fmla="*/ 1094133 w 1373607"/>
                <a:gd name="connsiteY11" fmla="*/ 3155919 h 3553599"/>
                <a:gd name="connsiteX12" fmla="*/ 1083846 w 1373607"/>
                <a:gd name="connsiteY12" fmla="*/ 3196139 h 3553599"/>
                <a:gd name="connsiteX13" fmla="*/ 1061722 w 1373607"/>
                <a:gd name="connsiteY13" fmla="*/ 3244412 h 3553599"/>
                <a:gd name="connsiteX14" fmla="*/ 908042 w 1373607"/>
                <a:gd name="connsiteY14" fmla="*/ 3387744 h 3553599"/>
                <a:gd name="connsiteX15" fmla="*/ 803313 w 1373607"/>
                <a:gd name="connsiteY15" fmla="*/ 3427682 h 3553599"/>
                <a:gd name="connsiteX16" fmla="*/ 772601 w 1373607"/>
                <a:gd name="connsiteY16" fmla="*/ 3431408 h 3553599"/>
                <a:gd name="connsiteX17" fmla="*/ 763314 w 1373607"/>
                <a:gd name="connsiteY17" fmla="*/ 3468196 h 3553599"/>
                <a:gd name="connsiteX18" fmla="*/ 691731 w 1373607"/>
                <a:gd name="connsiteY18" fmla="*/ 3553599 h 3553599"/>
                <a:gd name="connsiteX19" fmla="*/ 615122 w 1373607"/>
                <a:gd name="connsiteY19" fmla="*/ 3468363 h 3553599"/>
                <a:gd name="connsiteX20" fmla="*/ 603842 w 1373607"/>
                <a:gd name="connsiteY20" fmla="*/ 3431891 h 3553599"/>
                <a:gd name="connsiteX21" fmla="*/ 568712 w 1373607"/>
                <a:gd name="connsiteY21" fmla="*/ 3427622 h 3553599"/>
                <a:gd name="connsiteX22" fmla="*/ 463674 w 1373607"/>
                <a:gd name="connsiteY22" fmla="*/ 3387467 h 3553599"/>
                <a:gd name="connsiteX23" fmla="*/ 310509 w 1373607"/>
                <a:gd name="connsiteY23" fmla="*/ 3243747 h 3553599"/>
                <a:gd name="connsiteX24" fmla="*/ 288838 w 1373607"/>
                <a:gd name="connsiteY24" fmla="*/ 3195788 h 3553599"/>
                <a:gd name="connsiteX25" fmla="*/ 279209 w 1373607"/>
                <a:gd name="connsiteY25" fmla="*/ 3156952 h 3553599"/>
                <a:gd name="connsiteX26" fmla="*/ 262332 w 1373607"/>
                <a:gd name="connsiteY26" fmla="*/ 3159855 h 3553599"/>
                <a:gd name="connsiteX27" fmla="*/ 0 w 1373607"/>
                <a:gd name="connsiteY27" fmla="*/ 2861404 h 3553599"/>
                <a:gd name="connsiteX28" fmla="*/ 20615 w 1373607"/>
                <a:gd name="connsiteY28" fmla="*/ 2745234 h 3553599"/>
                <a:gd name="connsiteX29" fmla="*/ 30978 w 1373607"/>
                <a:gd name="connsiteY29" fmla="*/ 2723513 h 3553599"/>
                <a:gd name="connsiteX30" fmla="*/ 30978 w 1373607"/>
                <a:gd name="connsiteY30" fmla="*/ 85574 h 3553599"/>
                <a:gd name="connsiteX31" fmla="*/ 84155 w 1373607"/>
                <a:gd name="connsiteY31" fmla="*/ 5349 h 355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3607" h="3553599">
                  <a:moveTo>
                    <a:pt x="110649" y="0"/>
                  </a:moveTo>
                  <a:lnTo>
                    <a:pt x="104440" y="61587"/>
                  </a:lnTo>
                  <a:cubicBezTo>
                    <a:pt x="104440" y="396856"/>
                    <a:pt x="376230" y="668646"/>
                    <a:pt x="711499" y="668646"/>
                  </a:cubicBezTo>
                  <a:cubicBezTo>
                    <a:pt x="1046768" y="668646"/>
                    <a:pt x="1318558" y="396856"/>
                    <a:pt x="1318558" y="61587"/>
                  </a:cubicBezTo>
                  <a:lnTo>
                    <a:pt x="1314598" y="22302"/>
                  </a:lnTo>
                  <a:lnTo>
                    <a:pt x="1317129" y="24008"/>
                  </a:lnTo>
                  <a:cubicBezTo>
                    <a:pt x="1332885" y="39764"/>
                    <a:pt x="1342630" y="61531"/>
                    <a:pt x="1342630" y="85574"/>
                  </a:cubicBezTo>
                  <a:lnTo>
                    <a:pt x="1342630" y="2723515"/>
                  </a:lnTo>
                  <a:lnTo>
                    <a:pt x="1352992" y="2745233"/>
                  </a:lnTo>
                  <a:cubicBezTo>
                    <a:pt x="1366267" y="2780940"/>
                    <a:pt x="1373607" y="2820197"/>
                    <a:pt x="1373607" y="2861404"/>
                  </a:cubicBezTo>
                  <a:cubicBezTo>
                    <a:pt x="1373607" y="3026234"/>
                    <a:pt x="1256157" y="3159856"/>
                    <a:pt x="1111274" y="3159856"/>
                  </a:cubicBezTo>
                  <a:lnTo>
                    <a:pt x="1094133" y="3155919"/>
                  </a:lnTo>
                  <a:lnTo>
                    <a:pt x="1083846" y="3196139"/>
                  </a:lnTo>
                  <a:cubicBezTo>
                    <a:pt x="1078231" y="3212419"/>
                    <a:pt x="1071006" y="3228623"/>
                    <a:pt x="1061722" y="3244412"/>
                  </a:cubicBezTo>
                  <a:cubicBezTo>
                    <a:pt x="1026983" y="3303491"/>
                    <a:pt x="974488" y="3352161"/>
                    <a:pt x="908042" y="3387744"/>
                  </a:cubicBezTo>
                  <a:cubicBezTo>
                    <a:pt x="875452" y="3405196"/>
                    <a:pt x="840417" y="3418582"/>
                    <a:pt x="803313" y="3427682"/>
                  </a:cubicBezTo>
                  <a:lnTo>
                    <a:pt x="772601" y="3431408"/>
                  </a:lnTo>
                  <a:lnTo>
                    <a:pt x="763314" y="3468196"/>
                  </a:lnTo>
                  <a:cubicBezTo>
                    <a:pt x="749769" y="3498923"/>
                    <a:pt x="724952" y="3529350"/>
                    <a:pt x="691731" y="3553599"/>
                  </a:cubicBezTo>
                  <a:cubicBezTo>
                    <a:pt x="657040" y="3529290"/>
                    <a:pt x="630429" y="3499004"/>
                    <a:pt x="615122" y="3468363"/>
                  </a:cubicBezTo>
                  <a:lnTo>
                    <a:pt x="603842" y="3431891"/>
                  </a:lnTo>
                  <a:lnTo>
                    <a:pt x="568712" y="3427622"/>
                  </a:lnTo>
                  <a:cubicBezTo>
                    <a:pt x="531495" y="3418480"/>
                    <a:pt x="496348" y="3405024"/>
                    <a:pt x="463674" y="3387467"/>
                  </a:cubicBezTo>
                  <a:cubicBezTo>
                    <a:pt x="397081" y="3351683"/>
                    <a:pt x="344900" y="3302718"/>
                    <a:pt x="310509" y="3243747"/>
                  </a:cubicBezTo>
                  <a:cubicBezTo>
                    <a:pt x="301365" y="3228067"/>
                    <a:pt x="294297" y="3211969"/>
                    <a:pt x="288838" y="3195788"/>
                  </a:cubicBezTo>
                  <a:lnTo>
                    <a:pt x="279209" y="3156952"/>
                  </a:lnTo>
                  <a:lnTo>
                    <a:pt x="262332" y="3159855"/>
                  </a:lnTo>
                  <a:cubicBezTo>
                    <a:pt x="117450" y="3159855"/>
                    <a:pt x="0" y="3026234"/>
                    <a:pt x="0" y="2861404"/>
                  </a:cubicBezTo>
                  <a:cubicBezTo>
                    <a:pt x="0" y="2820197"/>
                    <a:pt x="7341" y="2780940"/>
                    <a:pt x="20615" y="2745234"/>
                  </a:cubicBezTo>
                  <a:lnTo>
                    <a:pt x="30978" y="2723513"/>
                  </a:lnTo>
                  <a:lnTo>
                    <a:pt x="30978" y="85574"/>
                  </a:lnTo>
                  <a:cubicBezTo>
                    <a:pt x="30978" y="49510"/>
                    <a:pt x="52905" y="18567"/>
                    <a:pt x="84155" y="5349"/>
                  </a:cubicBezTo>
                  <a:close/>
                </a:path>
              </a:pathLst>
            </a:custGeom>
            <a:solidFill>
              <a:schemeClr val="bg2"/>
            </a:solid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演示悠然小楷" panose="00000500000000000000" pitchFamily="2" charset="-122"/>
                  <a:ea typeface="演示悠然小楷" panose="00000500000000000000" pitchFamily="2" charset="-122"/>
                </a:rPr>
                <a:t>工作思改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397371" y="1908254"/>
              <a:ext cx="1373608" cy="1520746"/>
              <a:chOff x="868660" y="2162705"/>
              <a:chExt cx="1648349" cy="1824918"/>
            </a:xfrm>
          </p:grpSpPr>
          <p:sp>
            <p:nvSpPr>
              <p:cNvPr id="87" name="图形 9"/>
              <p:cNvSpPr/>
              <p:nvPr/>
            </p:nvSpPr>
            <p:spPr>
              <a:xfrm>
                <a:off x="868660" y="2253234"/>
                <a:ext cx="1648349" cy="1734389"/>
              </a:xfrm>
              <a:custGeom>
                <a:avLst/>
                <a:gdLst>
                  <a:gd name="connsiteX0" fmla="*/ 2180703 w 6517785"/>
                  <a:gd name="connsiteY0" fmla="*/ 6458805 h 6858000"/>
                  <a:gd name="connsiteX1" fmla="*/ 2150711 w 6517785"/>
                  <a:gd name="connsiteY1" fmla="*/ 6472234 h 6858000"/>
                  <a:gd name="connsiteX2" fmla="*/ 2086697 w 6517785"/>
                  <a:gd name="connsiteY2" fmla="*/ 6441346 h 6858000"/>
                  <a:gd name="connsiteX3" fmla="*/ 2120270 w 6517785"/>
                  <a:gd name="connsiteY3" fmla="*/ 6425231 h 6858000"/>
                  <a:gd name="connsiteX4" fmla="*/ 2088935 w 6517785"/>
                  <a:gd name="connsiteY4" fmla="*/ 6392552 h 6858000"/>
                  <a:gd name="connsiteX5" fmla="*/ 2015968 w 6517785"/>
                  <a:gd name="connsiteY5" fmla="*/ 6391210 h 6858000"/>
                  <a:gd name="connsiteX6" fmla="*/ 1963145 w 6517785"/>
                  <a:gd name="connsiteY6" fmla="*/ 6398820 h 6858000"/>
                  <a:gd name="connsiteX7" fmla="*/ 2014625 w 6517785"/>
                  <a:gd name="connsiteY7" fmla="*/ 6373304 h 6858000"/>
                  <a:gd name="connsiteX8" fmla="*/ 1977918 w 6517785"/>
                  <a:gd name="connsiteY8" fmla="*/ 6340625 h 6858000"/>
                  <a:gd name="connsiteX9" fmla="*/ 1923752 w 6517785"/>
                  <a:gd name="connsiteY9" fmla="*/ 6409116 h 6858000"/>
                  <a:gd name="connsiteX10" fmla="*/ 1911218 w 6517785"/>
                  <a:gd name="connsiteY10" fmla="*/ 6406430 h 6858000"/>
                  <a:gd name="connsiteX11" fmla="*/ 1901369 w 6517785"/>
                  <a:gd name="connsiteY11" fmla="*/ 6342416 h 6858000"/>
                  <a:gd name="connsiteX12" fmla="*/ 1928676 w 6517785"/>
                  <a:gd name="connsiteY12" fmla="*/ 6351369 h 6858000"/>
                  <a:gd name="connsiteX13" fmla="*/ 1885254 w 6517785"/>
                  <a:gd name="connsiteY13" fmla="*/ 6302575 h 6858000"/>
                  <a:gd name="connsiteX14" fmla="*/ 1857500 w 6517785"/>
                  <a:gd name="connsiteY14" fmla="*/ 6327643 h 6858000"/>
                  <a:gd name="connsiteX15" fmla="*/ 1882568 w 6517785"/>
                  <a:gd name="connsiteY15" fmla="*/ 6334806 h 6858000"/>
                  <a:gd name="connsiteX16" fmla="*/ 1871825 w 6517785"/>
                  <a:gd name="connsiteY16" fmla="*/ 6350921 h 6858000"/>
                  <a:gd name="connsiteX17" fmla="*/ 1746483 w 6517785"/>
                  <a:gd name="connsiteY17" fmla="*/ 6297651 h 6858000"/>
                  <a:gd name="connsiteX18" fmla="*/ 1817211 w 6517785"/>
                  <a:gd name="connsiteY18" fmla="*/ 6277954 h 6858000"/>
                  <a:gd name="connsiteX19" fmla="*/ 1820345 w 6517785"/>
                  <a:gd name="connsiteY19" fmla="*/ 6265420 h 6858000"/>
                  <a:gd name="connsiteX20" fmla="*/ 1774237 w 6517785"/>
                  <a:gd name="connsiteY20" fmla="*/ 6247962 h 6858000"/>
                  <a:gd name="connsiteX21" fmla="*/ 1730815 w 6517785"/>
                  <a:gd name="connsiteY21" fmla="*/ 6242142 h 6858000"/>
                  <a:gd name="connsiteX22" fmla="*/ 1696793 w 6517785"/>
                  <a:gd name="connsiteY22" fmla="*/ 6266763 h 6858000"/>
                  <a:gd name="connsiteX23" fmla="*/ 1635465 w 6517785"/>
                  <a:gd name="connsiteY23" fmla="*/ 6209464 h 6858000"/>
                  <a:gd name="connsiteX24" fmla="*/ 1626065 w 6517785"/>
                  <a:gd name="connsiteY24" fmla="*/ 6172756 h 6858000"/>
                  <a:gd name="connsiteX25" fmla="*/ 1581747 w 6517785"/>
                  <a:gd name="connsiteY25" fmla="*/ 6171414 h 6858000"/>
                  <a:gd name="connsiteX26" fmla="*/ 1600549 w 6517785"/>
                  <a:gd name="connsiteY26" fmla="*/ 6206778 h 6858000"/>
                  <a:gd name="connsiteX27" fmla="*/ 1596967 w 6517785"/>
                  <a:gd name="connsiteY27" fmla="*/ 6211702 h 6858000"/>
                  <a:gd name="connsiteX28" fmla="*/ 1538325 w 6517785"/>
                  <a:gd name="connsiteY28" fmla="*/ 6172756 h 6858000"/>
                  <a:gd name="connsiteX29" fmla="*/ 1584881 w 6517785"/>
                  <a:gd name="connsiteY29" fmla="*/ 6146793 h 6858000"/>
                  <a:gd name="connsiteX30" fmla="*/ 1536535 w 6517785"/>
                  <a:gd name="connsiteY30" fmla="*/ 6135602 h 6858000"/>
                  <a:gd name="connsiteX31" fmla="*/ 1498037 w 6517785"/>
                  <a:gd name="connsiteY31" fmla="*/ 6152164 h 6858000"/>
                  <a:gd name="connsiteX32" fmla="*/ 1489979 w 6517785"/>
                  <a:gd name="connsiteY32" fmla="*/ 6143659 h 6858000"/>
                  <a:gd name="connsiteX33" fmla="*/ 1535192 w 6517785"/>
                  <a:gd name="connsiteY33" fmla="*/ 6080093 h 6858000"/>
                  <a:gd name="connsiteX34" fmla="*/ 1451481 w 6517785"/>
                  <a:gd name="connsiteY34" fmla="*/ 6106952 h 6858000"/>
                  <a:gd name="connsiteX35" fmla="*/ 1423279 w 6517785"/>
                  <a:gd name="connsiteY35" fmla="*/ 6076959 h 6858000"/>
                  <a:gd name="connsiteX36" fmla="*/ 1455958 w 6517785"/>
                  <a:gd name="connsiteY36" fmla="*/ 6041595 h 6858000"/>
                  <a:gd name="connsiteX37" fmla="*/ 1453272 w 6517785"/>
                  <a:gd name="connsiteY37" fmla="*/ 6032194 h 6858000"/>
                  <a:gd name="connsiteX38" fmla="*/ 1399106 w 6517785"/>
                  <a:gd name="connsiteY38" fmla="*/ 6045176 h 6858000"/>
                  <a:gd name="connsiteX39" fmla="*/ 1316738 w 6517785"/>
                  <a:gd name="connsiteY39" fmla="*/ 5995487 h 6858000"/>
                  <a:gd name="connsiteX40" fmla="*/ 1376724 w 6517785"/>
                  <a:gd name="connsiteY40" fmla="*/ 5964599 h 6858000"/>
                  <a:gd name="connsiteX41" fmla="*/ 1269287 w 6517785"/>
                  <a:gd name="connsiteY41" fmla="*/ 5963256 h 6858000"/>
                  <a:gd name="connsiteX42" fmla="*/ 1279136 w 6517785"/>
                  <a:gd name="connsiteY42" fmla="*/ 5907300 h 6858000"/>
                  <a:gd name="connsiteX43" fmla="*/ 1201245 w 6517785"/>
                  <a:gd name="connsiteY43" fmla="*/ 5907300 h 6858000"/>
                  <a:gd name="connsiteX44" fmla="*/ 1101866 w 6517785"/>
                  <a:gd name="connsiteY44" fmla="*/ 5803892 h 6858000"/>
                  <a:gd name="connsiteX45" fmla="*/ 1122906 w 6517785"/>
                  <a:gd name="connsiteY45" fmla="*/ 5762261 h 6858000"/>
                  <a:gd name="connsiteX46" fmla="*/ 979210 w 6517785"/>
                  <a:gd name="connsiteY46" fmla="*/ 5668255 h 6858000"/>
                  <a:gd name="connsiteX47" fmla="*/ 867745 w 6517785"/>
                  <a:gd name="connsiteY47" fmla="*/ 5544703 h 6858000"/>
                  <a:gd name="connsiteX48" fmla="*/ 840886 w 6517785"/>
                  <a:gd name="connsiteY48" fmla="*/ 5510234 h 6858000"/>
                  <a:gd name="connsiteX49" fmla="*/ 774186 w 6517785"/>
                  <a:gd name="connsiteY49" fmla="*/ 5458754 h 6858000"/>
                  <a:gd name="connsiteX50" fmla="*/ 784930 w 6517785"/>
                  <a:gd name="connsiteY50" fmla="*/ 5442639 h 6858000"/>
                  <a:gd name="connsiteX51" fmla="*/ 774634 w 6517785"/>
                  <a:gd name="connsiteY51" fmla="*/ 5444877 h 6858000"/>
                  <a:gd name="connsiteX52" fmla="*/ 753147 w 6517785"/>
                  <a:gd name="connsiteY52" fmla="*/ 5389369 h 6858000"/>
                  <a:gd name="connsiteX53" fmla="*/ 685552 w 6517785"/>
                  <a:gd name="connsiteY53" fmla="*/ 5325355 h 6858000"/>
                  <a:gd name="connsiteX54" fmla="*/ 630491 w 6517785"/>
                  <a:gd name="connsiteY54" fmla="*/ 5229558 h 6858000"/>
                  <a:gd name="connsiteX55" fmla="*/ 642577 w 6517785"/>
                  <a:gd name="connsiteY55" fmla="*/ 5203594 h 6858000"/>
                  <a:gd name="connsiteX56" fmla="*/ 649740 w 6517785"/>
                  <a:gd name="connsiteY56" fmla="*/ 5185240 h 6858000"/>
                  <a:gd name="connsiteX57" fmla="*/ 635863 w 6517785"/>
                  <a:gd name="connsiteY57" fmla="*/ 5191060 h 6858000"/>
                  <a:gd name="connsiteX58" fmla="*/ 605422 w 6517785"/>
                  <a:gd name="connsiteY58" fmla="*/ 5183449 h 6858000"/>
                  <a:gd name="connsiteX59" fmla="*/ 598708 w 6517785"/>
                  <a:gd name="connsiteY59" fmla="*/ 5150323 h 6858000"/>
                  <a:gd name="connsiteX60" fmla="*/ 570953 w 6517785"/>
                  <a:gd name="connsiteY60" fmla="*/ 5100634 h 6858000"/>
                  <a:gd name="connsiteX61" fmla="*/ 502910 w 6517785"/>
                  <a:gd name="connsiteY61" fmla="*/ 4995884 h 6858000"/>
                  <a:gd name="connsiteX62" fmla="*/ 530217 w 6517785"/>
                  <a:gd name="connsiteY62" fmla="*/ 4974397 h 6858000"/>
                  <a:gd name="connsiteX63" fmla="*/ 496196 w 6517785"/>
                  <a:gd name="connsiteY63" fmla="*/ 4967682 h 6858000"/>
                  <a:gd name="connsiteX64" fmla="*/ 455012 w 6517785"/>
                  <a:gd name="connsiteY64" fmla="*/ 4935004 h 6858000"/>
                  <a:gd name="connsiteX65" fmla="*/ 389655 w 6517785"/>
                  <a:gd name="connsiteY65" fmla="*/ 4776535 h 6858000"/>
                  <a:gd name="connsiteX66" fmla="*/ 376673 w 6517785"/>
                  <a:gd name="connsiteY66" fmla="*/ 4726399 h 6858000"/>
                  <a:gd name="connsiteX67" fmla="*/ 304601 w 6517785"/>
                  <a:gd name="connsiteY67" fmla="*/ 4610457 h 6858000"/>
                  <a:gd name="connsiteX68" fmla="*/ 305944 w 6517785"/>
                  <a:gd name="connsiteY68" fmla="*/ 4584494 h 6858000"/>
                  <a:gd name="connsiteX69" fmla="*/ 265208 w 6517785"/>
                  <a:gd name="connsiteY69" fmla="*/ 4564349 h 6858000"/>
                  <a:gd name="connsiteX70" fmla="*/ 178812 w 6517785"/>
                  <a:gd name="connsiteY70" fmla="*/ 4423340 h 6858000"/>
                  <a:gd name="connsiteX71" fmla="*/ 155982 w 6517785"/>
                  <a:gd name="connsiteY71" fmla="*/ 4351268 h 6858000"/>
                  <a:gd name="connsiteX72" fmla="*/ 114798 w 6517785"/>
                  <a:gd name="connsiteY72" fmla="*/ 4261738 h 6858000"/>
                  <a:gd name="connsiteX73" fmla="*/ 66004 w 6517785"/>
                  <a:gd name="connsiteY73" fmla="*/ 4169970 h 6858000"/>
                  <a:gd name="connsiteX74" fmla="*/ 83910 w 6517785"/>
                  <a:gd name="connsiteY74" fmla="*/ 4155645 h 6858000"/>
                  <a:gd name="connsiteX75" fmla="*/ 42726 w 6517785"/>
                  <a:gd name="connsiteY75" fmla="*/ 4121623 h 6858000"/>
                  <a:gd name="connsiteX76" fmla="*/ 64213 w 6517785"/>
                  <a:gd name="connsiteY76" fmla="*/ 4067905 h 6858000"/>
                  <a:gd name="connsiteX77" fmla="*/ 38697 w 6517785"/>
                  <a:gd name="connsiteY77" fmla="*/ 4076858 h 6858000"/>
                  <a:gd name="connsiteX78" fmla="*/ 38697 w 6517785"/>
                  <a:gd name="connsiteY78" fmla="*/ 3996281 h 6858000"/>
                  <a:gd name="connsiteX79" fmla="*/ 12286 w 6517785"/>
                  <a:gd name="connsiteY79" fmla="*/ 3996281 h 6858000"/>
                  <a:gd name="connsiteX80" fmla="*/ 26611 w 6517785"/>
                  <a:gd name="connsiteY80" fmla="*/ 3906751 h 6858000"/>
                  <a:gd name="connsiteX81" fmla="*/ 12734 w 6517785"/>
                  <a:gd name="connsiteY81" fmla="*/ 3748731 h 6858000"/>
                  <a:gd name="connsiteX82" fmla="*/ 75852 w 6517785"/>
                  <a:gd name="connsiteY82" fmla="*/ 3791257 h 6858000"/>
                  <a:gd name="connsiteX83" fmla="*/ 118827 w 6517785"/>
                  <a:gd name="connsiteY83" fmla="*/ 3774247 h 6858000"/>
                  <a:gd name="connsiteX84" fmla="*/ 132704 w 6517785"/>
                  <a:gd name="connsiteY84" fmla="*/ 3746045 h 6858000"/>
                  <a:gd name="connsiteX85" fmla="*/ 146581 w 6517785"/>
                  <a:gd name="connsiteY85" fmla="*/ 3664125 h 6858000"/>
                  <a:gd name="connsiteX86" fmla="*/ 222681 w 6517785"/>
                  <a:gd name="connsiteY86" fmla="*/ 3590710 h 6858000"/>
                  <a:gd name="connsiteX87" fmla="*/ 142552 w 6517785"/>
                  <a:gd name="connsiteY87" fmla="*/ 3585338 h 6858000"/>
                  <a:gd name="connsiteX88" fmla="*/ 175678 w 6517785"/>
                  <a:gd name="connsiteY88" fmla="*/ 3515058 h 6858000"/>
                  <a:gd name="connsiteX89" fmla="*/ 229844 w 6517785"/>
                  <a:gd name="connsiteY89" fmla="*/ 3519982 h 6858000"/>
                  <a:gd name="connsiteX90" fmla="*/ 207014 w 6517785"/>
                  <a:gd name="connsiteY90" fmla="*/ 3454177 h 6858000"/>
                  <a:gd name="connsiteX91" fmla="*/ 149267 w 6517785"/>
                  <a:gd name="connsiteY91" fmla="*/ 3497152 h 6858000"/>
                  <a:gd name="connsiteX92" fmla="*/ 156429 w 6517785"/>
                  <a:gd name="connsiteY92" fmla="*/ 3385239 h 6858000"/>
                  <a:gd name="connsiteX93" fmla="*/ 204775 w 6517785"/>
                  <a:gd name="connsiteY93" fmla="*/ 3378076 h 6858000"/>
                  <a:gd name="connsiteX94" fmla="*/ 273714 w 6517785"/>
                  <a:gd name="connsiteY94" fmla="*/ 3421051 h 6858000"/>
                  <a:gd name="connsiteX95" fmla="*/ 326536 w 6517785"/>
                  <a:gd name="connsiteY95" fmla="*/ 3342264 h 6858000"/>
                  <a:gd name="connsiteX96" fmla="*/ 377121 w 6517785"/>
                  <a:gd name="connsiteY96" fmla="*/ 3265716 h 6858000"/>
                  <a:gd name="connsiteX97" fmla="*/ 406666 w 6517785"/>
                  <a:gd name="connsiteY97" fmla="*/ 3241991 h 6858000"/>
                  <a:gd name="connsiteX98" fmla="*/ 471127 w 6517785"/>
                  <a:gd name="connsiteY98" fmla="*/ 3183796 h 6858000"/>
                  <a:gd name="connsiteX99" fmla="*/ 529769 w 6517785"/>
                  <a:gd name="connsiteY99" fmla="*/ 3071436 h 6858000"/>
                  <a:gd name="connsiteX100" fmla="*/ 539170 w 6517785"/>
                  <a:gd name="connsiteY100" fmla="*/ 3043682 h 6858000"/>
                  <a:gd name="connsiteX101" fmla="*/ 520369 w 6517785"/>
                  <a:gd name="connsiteY101" fmla="*/ 2951466 h 6858000"/>
                  <a:gd name="connsiteX102" fmla="*/ 483662 w 6517785"/>
                  <a:gd name="connsiteY102" fmla="*/ 2923264 h 6858000"/>
                  <a:gd name="connsiteX103" fmla="*/ 427705 w 6517785"/>
                  <a:gd name="connsiteY103" fmla="*/ 2927293 h 6858000"/>
                  <a:gd name="connsiteX104" fmla="*/ 419200 w 6517785"/>
                  <a:gd name="connsiteY104" fmla="*/ 2848954 h 6858000"/>
                  <a:gd name="connsiteX105" fmla="*/ 501568 w 6517785"/>
                  <a:gd name="connsiteY105" fmla="*/ 2865070 h 6858000"/>
                  <a:gd name="connsiteX106" fmla="*/ 530217 w 6517785"/>
                  <a:gd name="connsiteY106" fmla="*/ 2803294 h 6858000"/>
                  <a:gd name="connsiteX107" fmla="*/ 549914 w 6517785"/>
                  <a:gd name="connsiteY107" fmla="*/ 2769272 h 6858000"/>
                  <a:gd name="connsiteX108" fmla="*/ 569163 w 6517785"/>
                  <a:gd name="connsiteY108" fmla="*/ 2717345 h 6858000"/>
                  <a:gd name="connsiteX109" fmla="*/ 613032 w 6517785"/>
                  <a:gd name="connsiteY109" fmla="*/ 2643930 h 6858000"/>
                  <a:gd name="connsiteX110" fmla="*/ 660931 w 6517785"/>
                  <a:gd name="connsiteY110" fmla="*/ 2668551 h 6858000"/>
                  <a:gd name="connsiteX111" fmla="*/ 672122 w 6517785"/>
                  <a:gd name="connsiteY111" fmla="*/ 2697201 h 6858000"/>
                  <a:gd name="connsiteX112" fmla="*/ 672570 w 6517785"/>
                  <a:gd name="connsiteY112" fmla="*/ 2788521 h 6858000"/>
                  <a:gd name="connsiteX113" fmla="*/ 675256 w 6517785"/>
                  <a:gd name="connsiteY113" fmla="*/ 2795236 h 6858000"/>
                  <a:gd name="connsiteX114" fmla="*/ 656454 w 6517785"/>
                  <a:gd name="connsiteY114" fmla="*/ 2887900 h 6858000"/>
                  <a:gd name="connsiteX115" fmla="*/ 600946 w 6517785"/>
                  <a:gd name="connsiteY115" fmla="*/ 2953704 h 6858000"/>
                  <a:gd name="connsiteX116" fmla="*/ 592441 w 6517785"/>
                  <a:gd name="connsiteY116" fmla="*/ 2989964 h 6858000"/>
                  <a:gd name="connsiteX117" fmla="*/ 594231 w 6517785"/>
                  <a:gd name="connsiteY117" fmla="*/ 3042339 h 6858000"/>
                  <a:gd name="connsiteX118" fmla="*/ 601841 w 6517785"/>
                  <a:gd name="connsiteY118" fmla="*/ 3104562 h 6858000"/>
                  <a:gd name="connsiteX119" fmla="*/ 607213 w 6517785"/>
                  <a:gd name="connsiteY119" fmla="*/ 3117544 h 6858000"/>
                  <a:gd name="connsiteX120" fmla="*/ 598260 w 6517785"/>
                  <a:gd name="connsiteY120" fmla="*/ 3210208 h 6858000"/>
                  <a:gd name="connsiteX121" fmla="*/ 608108 w 6517785"/>
                  <a:gd name="connsiteY121" fmla="*/ 3236619 h 6858000"/>
                  <a:gd name="connsiteX122" fmla="*/ 669884 w 6517785"/>
                  <a:gd name="connsiteY122" fmla="*/ 3321225 h 6858000"/>
                  <a:gd name="connsiteX123" fmla="*/ 730764 w 6517785"/>
                  <a:gd name="connsiteY123" fmla="*/ 3463578 h 6858000"/>
                  <a:gd name="connsiteX124" fmla="*/ 771053 w 6517785"/>
                  <a:gd name="connsiteY124" fmla="*/ 3576833 h 6858000"/>
                  <a:gd name="connsiteX125" fmla="*/ 792540 w 6517785"/>
                  <a:gd name="connsiteY125" fmla="*/ 3638609 h 6858000"/>
                  <a:gd name="connsiteX126" fmla="*/ 765681 w 6517785"/>
                  <a:gd name="connsiteY126" fmla="*/ 3714262 h 6858000"/>
                  <a:gd name="connsiteX127" fmla="*/ 754490 w 6517785"/>
                  <a:gd name="connsiteY127" fmla="*/ 3728586 h 6858000"/>
                  <a:gd name="connsiteX128" fmla="*/ 764786 w 6517785"/>
                  <a:gd name="connsiteY128" fmla="*/ 3731720 h 6858000"/>
                  <a:gd name="connsiteX129" fmla="*/ 753595 w 6517785"/>
                  <a:gd name="connsiteY129" fmla="*/ 3794839 h 6858000"/>
                  <a:gd name="connsiteX130" fmla="*/ 741956 w 6517785"/>
                  <a:gd name="connsiteY130" fmla="*/ 3849004 h 6858000"/>
                  <a:gd name="connsiteX131" fmla="*/ 771948 w 6517785"/>
                  <a:gd name="connsiteY131" fmla="*/ 3993148 h 6858000"/>
                  <a:gd name="connsiteX132" fmla="*/ 762995 w 6517785"/>
                  <a:gd name="connsiteY132" fmla="*/ 4129681 h 6858000"/>
                  <a:gd name="connsiteX133" fmla="*/ 786721 w 6517785"/>
                  <a:gd name="connsiteY133" fmla="*/ 4131472 h 6858000"/>
                  <a:gd name="connsiteX134" fmla="*/ 831933 w 6517785"/>
                  <a:gd name="connsiteY134" fmla="*/ 4313218 h 6858000"/>
                  <a:gd name="connsiteX135" fmla="*/ 849392 w 6517785"/>
                  <a:gd name="connsiteY135" fmla="*/ 4302474 h 6858000"/>
                  <a:gd name="connsiteX136" fmla="*/ 873565 w 6517785"/>
                  <a:gd name="connsiteY136" fmla="*/ 4334705 h 6858000"/>
                  <a:gd name="connsiteX137" fmla="*/ 945189 w 6517785"/>
                  <a:gd name="connsiteY137" fmla="*/ 4480191 h 6858000"/>
                  <a:gd name="connsiteX138" fmla="*/ 926835 w 6517785"/>
                  <a:gd name="connsiteY138" fmla="*/ 4531671 h 6858000"/>
                  <a:gd name="connsiteX139" fmla="*/ 925045 w 6517785"/>
                  <a:gd name="connsiteY139" fmla="*/ 4597028 h 6858000"/>
                  <a:gd name="connsiteX140" fmla="*/ 931759 w 6517785"/>
                  <a:gd name="connsiteY140" fmla="*/ 4654775 h 6858000"/>
                  <a:gd name="connsiteX141" fmla="*/ 946979 w 6517785"/>
                  <a:gd name="connsiteY141" fmla="*/ 4682977 h 6858000"/>
                  <a:gd name="connsiteX142" fmla="*/ 985030 w 6517785"/>
                  <a:gd name="connsiteY142" fmla="*/ 4682977 h 6858000"/>
                  <a:gd name="connsiteX143" fmla="*/ 987268 w 6517785"/>
                  <a:gd name="connsiteY143" fmla="*/ 4690587 h 6858000"/>
                  <a:gd name="connsiteX144" fmla="*/ 945189 w 6517785"/>
                  <a:gd name="connsiteY144" fmla="*/ 4706255 h 6858000"/>
                  <a:gd name="connsiteX145" fmla="*/ 990849 w 6517785"/>
                  <a:gd name="connsiteY145" fmla="*/ 4807871 h 6858000"/>
                  <a:gd name="connsiteX146" fmla="*/ 987268 w 6517785"/>
                  <a:gd name="connsiteY146" fmla="*/ 4807423 h 6858000"/>
                  <a:gd name="connsiteX147" fmla="*/ 995326 w 6517785"/>
                  <a:gd name="connsiteY147" fmla="*/ 4857112 h 6858000"/>
                  <a:gd name="connsiteX148" fmla="*/ 1058444 w 6517785"/>
                  <a:gd name="connsiteY148" fmla="*/ 4941718 h 6858000"/>
                  <a:gd name="connsiteX149" fmla="*/ 1074112 w 6517785"/>
                  <a:gd name="connsiteY149" fmla="*/ 4963653 h 6858000"/>
                  <a:gd name="connsiteX150" fmla="*/ 1119325 w 6517785"/>
                  <a:gd name="connsiteY150" fmla="*/ 5053183 h 6858000"/>
                  <a:gd name="connsiteX151" fmla="*/ 1122906 w 6517785"/>
                  <a:gd name="connsiteY151" fmla="*/ 5097948 h 6858000"/>
                  <a:gd name="connsiteX152" fmla="*/ 1152451 w 6517785"/>
                  <a:gd name="connsiteY152" fmla="*/ 5132865 h 6858000"/>
                  <a:gd name="connsiteX153" fmla="*/ 1250934 w 6517785"/>
                  <a:gd name="connsiteY153" fmla="*/ 5197775 h 6858000"/>
                  <a:gd name="connsiteX154" fmla="*/ 1384781 w 6517785"/>
                  <a:gd name="connsiteY154" fmla="*/ 5383101 h 6858000"/>
                  <a:gd name="connsiteX155" fmla="*/ 1435813 w 6517785"/>
                  <a:gd name="connsiteY155" fmla="*/ 5413989 h 6858000"/>
                  <a:gd name="connsiteX156" fmla="*/ 1473864 w 6517785"/>
                  <a:gd name="connsiteY156" fmla="*/ 5457859 h 6858000"/>
                  <a:gd name="connsiteX157" fmla="*/ 1559365 w 6517785"/>
                  <a:gd name="connsiteY157" fmla="*/ 5510234 h 6858000"/>
                  <a:gd name="connsiteX158" fmla="*/ 1616216 w 6517785"/>
                  <a:gd name="connsiteY158" fmla="*/ 5553208 h 6858000"/>
                  <a:gd name="connsiteX159" fmla="*/ 1659638 w 6517785"/>
                  <a:gd name="connsiteY159" fmla="*/ 5553208 h 6858000"/>
                  <a:gd name="connsiteX160" fmla="*/ 1660086 w 6517785"/>
                  <a:gd name="connsiteY160" fmla="*/ 5565743 h 6858000"/>
                  <a:gd name="connsiteX161" fmla="*/ 1639494 w 6517785"/>
                  <a:gd name="connsiteY161" fmla="*/ 5568876 h 6858000"/>
                  <a:gd name="connsiteX162" fmla="*/ 1707089 w 6517785"/>
                  <a:gd name="connsiteY162" fmla="*/ 5647663 h 6858000"/>
                  <a:gd name="connsiteX163" fmla="*/ 1769313 w 6517785"/>
                  <a:gd name="connsiteY163" fmla="*/ 5696905 h 6858000"/>
                  <a:gd name="connsiteX164" fmla="*/ 1817211 w 6517785"/>
                  <a:gd name="connsiteY164" fmla="*/ 5726449 h 6858000"/>
                  <a:gd name="connsiteX165" fmla="*/ 1859290 w 6517785"/>
                  <a:gd name="connsiteY165" fmla="*/ 5767633 h 6858000"/>
                  <a:gd name="connsiteX166" fmla="*/ 1870034 w 6517785"/>
                  <a:gd name="connsiteY166" fmla="*/ 5775691 h 6858000"/>
                  <a:gd name="connsiteX167" fmla="*/ 2032979 w 6517785"/>
                  <a:gd name="connsiteY167" fmla="*/ 5882679 h 6858000"/>
                  <a:gd name="connsiteX168" fmla="*/ 2201295 w 6517785"/>
                  <a:gd name="connsiteY168" fmla="*/ 5961466 h 6858000"/>
                  <a:gd name="connsiteX169" fmla="*/ 2283215 w 6517785"/>
                  <a:gd name="connsiteY169" fmla="*/ 5975790 h 6858000"/>
                  <a:gd name="connsiteX170" fmla="*/ 2302912 w 6517785"/>
                  <a:gd name="connsiteY170" fmla="*/ 5979819 h 6858000"/>
                  <a:gd name="connsiteX171" fmla="*/ 2306493 w 6517785"/>
                  <a:gd name="connsiteY171" fmla="*/ 5980267 h 6858000"/>
                  <a:gd name="connsiteX172" fmla="*/ 2393337 w 6517785"/>
                  <a:gd name="connsiteY172" fmla="*/ 6038014 h 6858000"/>
                  <a:gd name="connsiteX173" fmla="*/ 2446160 w 6517785"/>
                  <a:gd name="connsiteY173" fmla="*/ 6075169 h 6858000"/>
                  <a:gd name="connsiteX174" fmla="*/ 2498535 w 6517785"/>
                  <a:gd name="connsiteY174" fmla="*/ 6083674 h 6858000"/>
                  <a:gd name="connsiteX175" fmla="*/ 2549119 w 6517785"/>
                  <a:gd name="connsiteY175" fmla="*/ 6093970 h 6858000"/>
                  <a:gd name="connsiteX176" fmla="*/ 2613133 w 6517785"/>
                  <a:gd name="connsiteY176" fmla="*/ 6106504 h 6858000"/>
                  <a:gd name="connsiteX177" fmla="*/ 2742952 w 6517785"/>
                  <a:gd name="connsiteY177" fmla="*/ 6141868 h 6858000"/>
                  <a:gd name="connsiteX178" fmla="*/ 2842778 w 6517785"/>
                  <a:gd name="connsiteY178" fmla="*/ 6179471 h 6858000"/>
                  <a:gd name="connsiteX179" fmla="*/ 2900972 w 6517785"/>
                  <a:gd name="connsiteY179" fmla="*/ 6182157 h 6858000"/>
                  <a:gd name="connsiteX180" fmla="*/ 2953795 w 6517785"/>
                  <a:gd name="connsiteY180" fmla="*/ 6178128 h 6858000"/>
                  <a:gd name="connsiteX181" fmla="*/ 3012437 w 6517785"/>
                  <a:gd name="connsiteY181" fmla="*/ 6202301 h 6858000"/>
                  <a:gd name="connsiteX182" fmla="*/ 3076451 w 6517785"/>
                  <a:gd name="connsiteY182" fmla="*/ 6222445 h 6858000"/>
                  <a:gd name="connsiteX183" fmla="*/ 3174486 w 6517785"/>
                  <a:gd name="connsiteY183" fmla="*/ 6217074 h 6858000"/>
                  <a:gd name="connsiteX184" fmla="*/ 3242082 w 6517785"/>
                  <a:gd name="connsiteY184" fmla="*/ 6253333 h 6858000"/>
                  <a:gd name="connsiteX185" fmla="*/ 3265359 w 6517785"/>
                  <a:gd name="connsiteY185" fmla="*/ 6254676 h 6858000"/>
                  <a:gd name="connsiteX186" fmla="*/ 3332955 w 6517785"/>
                  <a:gd name="connsiteY186" fmla="*/ 6216626 h 6858000"/>
                  <a:gd name="connsiteX187" fmla="*/ 3382196 w 6517785"/>
                  <a:gd name="connsiteY187" fmla="*/ 6214388 h 6858000"/>
                  <a:gd name="connsiteX188" fmla="*/ 3487394 w 6517785"/>
                  <a:gd name="connsiteY188" fmla="*/ 6213492 h 6858000"/>
                  <a:gd name="connsiteX189" fmla="*/ 3508881 w 6517785"/>
                  <a:gd name="connsiteY189" fmla="*/ 6213492 h 6858000"/>
                  <a:gd name="connsiteX190" fmla="*/ 3674511 w 6517785"/>
                  <a:gd name="connsiteY190" fmla="*/ 6204987 h 6858000"/>
                  <a:gd name="connsiteX191" fmla="*/ 3827608 w 6517785"/>
                  <a:gd name="connsiteY191" fmla="*/ 6194691 h 6858000"/>
                  <a:gd name="connsiteX192" fmla="*/ 3939520 w 6517785"/>
                  <a:gd name="connsiteY192" fmla="*/ 6180814 h 6858000"/>
                  <a:gd name="connsiteX193" fmla="*/ 3992343 w 6517785"/>
                  <a:gd name="connsiteY193" fmla="*/ 6181709 h 6858000"/>
                  <a:gd name="connsiteX194" fmla="*/ 4031289 w 6517785"/>
                  <a:gd name="connsiteY194" fmla="*/ 6196034 h 6858000"/>
                  <a:gd name="connsiteX195" fmla="*/ 4057252 w 6517785"/>
                  <a:gd name="connsiteY195" fmla="*/ 6152612 h 6858000"/>
                  <a:gd name="connsiteX196" fmla="*/ 4084559 w 6517785"/>
                  <a:gd name="connsiteY196" fmla="*/ 6183948 h 6858000"/>
                  <a:gd name="connsiteX197" fmla="*/ 4168270 w 6517785"/>
                  <a:gd name="connsiteY197" fmla="*/ 6108743 h 6858000"/>
                  <a:gd name="connsiteX198" fmla="*/ 4219302 w 6517785"/>
                  <a:gd name="connsiteY198" fmla="*/ 6078302 h 6858000"/>
                  <a:gd name="connsiteX199" fmla="*/ 4328081 w 6517785"/>
                  <a:gd name="connsiteY199" fmla="*/ 6057263 h 6858000"/>
                  <a:gd name="connsiteX200" fmla="*/ 4341510 w 6517785"/>
                  <a:gd name="connsiteY200" fmla="*/ 6053234 h 6858000"/>
                  <a:gd name="connsiteX201" fmla="*/ 4407762 w 6517785"/>
                  <a:gd name="connsiteY201" fmla="*/ 6028166 h 6858000"/>
                  <a:gd name="connsiteX202" fmla="*/ 4490130 w 6517785"/>
                  <a:gd name="connsiteY202" fmla="*/ 6003097 h 6858000"/>
                  <a:gd name="connsiteX203" fmla="*/ 4523704 w 6517785"/>
                  <a:gd name="connsiteY203" fmla="*/ 5993249 h 6858000"/>
                  <a:gd name="connsiteX204" fmla="*/ 4692468 w 6517785"/>
                  <a:gd name="connsiteY204" fmla="*/ 5922072 h 6858000"/>
                  <a:gd name="connsiteX205" fmla="*/ 4779312 w 6517785"/>
                  <a:gd name="connsiteY205" fmla="*/ 5897004 h 6858000"/>
                  <a:gd name="connsiteX206" fmla="*/ 4830792 w 6517785"/>
                  <a:gd name="connsiteY206" fmla="*/ 5868802 h 6858000"/>
                  <a:gd name="connsiteX207" fmla="*/ 4928380 w 6517785"/>
                  <a:gd name="connsiteY207" fmla="*/ 5799864 h 6858000"/>
                  <a:gd name="connsiteX208" fmla="*/ 5062227 w 6517785"/>
                  <a:gd name="connsiteY208" fmla="*/ 5717496 h 6858000"/>
                  <a:gd name="connsiteX209" fmla="*/ 5200103 w 6517785"/>
                  <a:gd name="connsiteY209" fmla="*/ 5607822 h 6858000"/>
                  <a:gd name="connsiteX210" fmla="*/ 5372448 w 6517785"/>
                  <a:gd name="connsiteY210" fmla="*/ 5467707 h 6858000"/>
                  <a:gd name="connsiteX211" fmla="*/ 5474065 w 6517785"/>
                  <a:gd name="connsiteY211" fmla="*/ 5343261 h 6858000"/>
                  <a:gd name="connsiteX212" fmla="*/ 5570758 w 6517785"/>
                  <a:gd name="connsiteY212" fmla="*/ 5208966 h 6858000"/>
                  <a:gd name="connsiteX213" fmla="*/ 5619552 w 6517785"/>
                  <a:gd name="connsiteY213" fmla="*/ 5177630 h 6858000"/>
                  <a:gd name="connsiteX214" fmla="*/ 5667897 w 6517785"/>
                  <a:gd name="connsiteY214" fmla="*/ 5134208 h 6858000"/>
                  <a:gd name="connsiteX215" fmla="*/ 5715796 w 6517785"/>
                  <a:gd name="connsiteY215" fmla="*/ 5068404 h 6858000"/>
                  <a:gd name="connsiteX216" fmla="*/ 5741312 w 6517785"/>
                  <a:gd name="connsiteY216" fmla="*/ 5034830 h 6858000"/>
                  <a:gd name="connsiteX217" fmla="*/ 5788315 w 6517785"/>
                  <a:gd name="connsiteY217" fmla="*/ 4972159 h 6858000"/>
                  <a:gd name="connsiteX218" fmla="*/ 5798612 w 6517785"/>
                  <a:gd name="connsiteY218" fmla="*/ 4961863 h 6858000"/>
                  <a:gd name="connsiteX219" fmla="*/ 5879636 w 6517785"/>
                  <a:gd name="connsiteY219" fmla="*/ 4800709 h 6858000"/>
                  <a:gd name="connsiteX220" fmla="*/ 5927535 w 6517785"/>
                  <a:gd name="connsiteY220" fmla="*/ 4706255 h 6858000"/>
                  <a:gd name="connsiteX221" fmla="*/ 5982596 w 6517785"/>
                  <a:gd name="connsiteY221" fmla="*/ 4629707 h 6858000"/>
                  <a:gd name="connsiteX222" fmla="*/ 6023779 w 6517785"/>
                  <a:gd name="connsiteY222" fmla="*/ 4553606 h 6858000"/>
                  <a:gd name="connsiteX223" fmla="*/ 6061382 w 6517785"/>
                  <a:gd name="connsiteY223" fmla="*/ 4458704 h 6858000"/>
                  <a:gd name="connsiteX224" fmla="*/ 6107490 w 6517785"/>
                  <a:gd name="connsiteY224" fmla="*/ 4278301 h 6858000"/>
                  <a:gd name="connsiteX225" fmla="*/ 6107490 w 6517785"/>
                  <a:gd name="connsiteY225" fmla="*/ 4267557 h 6858000"/>
                  <a:gd name="connsiteX226" fmla="*/ 6167027 w 6517785"/>
                  <a:gd name="connsiteY226" fmla="*/ 4112670 h 6858000"/>
                  <a:gd name="connsiteX227" fmla="*/ 6173295 w 6517785"/>
                  <a:gd name="connsiteY227" fmla="*/ 4092526 h 6858000"/>
                  <a:gd name="connsiteX228" fmla="*/ 6191201 w 6517785"/>
                  <a:gd name="connsiteY228" fmla="*/ 4031198 h 6858000"/>
                  <a:gd name="connsiteX229" fmla="*/ 6198810 w 6517785"/>
                  <a:gd name="connsiteY229" fmla="*/ 4020007 h 6858000"/>
                  <a:gd name="connsiteX230" fmla="*/ 6212240 w 6517785"/>
                  <a:gd name="connsiteY230" fmla="*/ 3831098 h 6858000"/>
                  <a:gd name="connsiteX231" fmla="*/ 6244919 w 6517785"/>
                  <a:gd name="connsiteY231" fmla="*/ 3775142 h 6858000"/>
                  <a:gd name="connsiteX232" fmla="*/ 6232384 w 6517785"/>
                  <a:gd name="connsiteY232" fmla="*/ 3713814 h 6858000"/>
                  <a:gd name="connsiteX233" fmla="*/ 6249395 w 6517785"/>
                  <a:gd name="connsiteY233" fmla="*/ 3640400 h 6858000"/>
                  <a:gd name="connsiteX234" fmla="*/ 6239547 w 6517785"/>
                  <a:gd name="connsiteY234" fmla="*/ 3566090 h 6858000"/>
                  <a:gd name="connsiteX235" fmla="*/ 6237309 w 6517785"/>
                  <a:gd name="connsiteY235" fmla="*/ 3544155 h 6858000"/>
                  <a:gd name="connsiteX236" fmla="*/ 6238651 w 6517785"/>
                  <a:gd name="connsiteY236" fmla="*/ 3377629 h 6858000"/>
                  <a:gd name="connsiteX237" fmla="*/ 6241785 w 6517785"/>
                  <a:gd name="connsiteY237" fmla="*/ 3367781 h 6858000"/>
                  <a:gd name="connsiteX238" fmla="*/ 6253424 w 6517785"/>
                  <a:gd name="connsiteY238" fmla="*/ 3314510 h 6858000"/>
                  <a:gd name="connsiteX239" fmla="*/ 6231042 w 6517785"/>
                  <a:gd name="connsiteY239" fmla="*/ 3194988 h 6858000"/>
                  <a:gd name="connsiteX240" fmla="*/ 6239099 w 6517785"/>
                  <a:gd name="connsiteY240" fmla="*/ 3176186 h 6858000"/>
                  <a:gd name="connsiteX241" fmla="*/ 6235518 w 6517785"/>
                  <a:gd name="connsiteY241" fmla="*/ 3113515 h 6858000"/>
                  <a:gd name="connsiteX242" fmla="*/ 6234175 w 6517785"/>
                  <a:gd name="connsiteY242" fmla="*/ 3070541 h 6858000"/>
                  <a:gd name="connsiteX243" fmla="*/ 6213136 w 6517785"/>
                  <a:gd name="connsiteY243" fmla="*/ 2964000 h 6858000"/>
                  <a:gd name="connsiteX244" fmla="*/ 6196125 w 6517785"/>
                  <a:gd name="connsiteY244" fmla="*/ 2891033 h 6858000"/>
                  <a:gd name="connsiteX245" fmla="*/ 6179114 w 6517785"/>
                  <a:gd name="connsiteY245" fmla="*/ 2821647 h 6858000"/>
                  <a:gd name="connsiteX246" fmla="*/ 6160760 w 6517785"/>
                  <a:gd name="connsiteY246" fmla="*/ 2757633 h 6858000"/>
                  <a:gd name="connsiteX247" fmla="*/ 6163894 w 6517785"/>
                  <a:gd name="connsiteY247" fmla="*/ 2737489 h 6858000"/>
                  <a:gd name="connsiteX248" fmla="*/ 6145092 w 6517785"/>
                  <a:gd name="connsiteY248" fmla="*/ 2676161 h 6858000"/>
                  <a:gd name="connsiteX249" fmla="*/ 6154941 w 6517785"/>
                  <a:gd name="connsiteY249" fmla="*/ 2672132 h 6858000"/>
                  <a:gd name="connsiteX250" fmla="*/ 6131215 w 6517785"/>
                  <a:gd name="connsiteY250" fmla="*/ 2608566 h 6858000"/>
                  <a:gd name="connsiteX251" fmla="*/ 6127634 w 6517785"/>
                  <a:gd name="connsiteY251" fmla="*/ 2587974 h 6858000"/>
                  <a:gd name="connsiteX252" fmla="*/ 6102566 w 6517785"/>
                  <a:gd name="connsiteY252" fmla="*/ 2480538 h 6858000"/>
                  <a:gd name="connsiteX253" fmla="*/ 6088689 w 6517785"/>
                  <a:gd name="connsiteY253" fmla="*/ 2435773 h 6858000"/>
                  <a:gd name="connsiteX254" fmla="*/ 6058249 w 6517785"/>
                  <a:gd name="connsiteY254" fmla="*/ 2378921 h 6858000"/>
                  <a:gd name="connsiteX255" fmla="*/ 6053772 w 6517785"/>
                  <a:gd name="connsiteY255" fmla="*/ 2373550 h 6858000"/>
                  <a:gd name="connsiteX256" fmla="*/ 6041238 w 6517785"/>
                  <a:gd name="connsiteY256" fmla="*/ 2284020 h 6858000"/>
                  <a:gd name="connsiteX257" fmla="*/ 5974090 w 6517785"/>
                  <a:gd name="connsiteY257" fmla="*/ 2185089 h 6858000"/>
                  <a:gd name="connsiteX258" fmla="*/ 5912762 w 6517785"/>
                  <a:gd name="connsiteY258" fmla="*/ 2090635 h 6858000"/>
                  <a:gd name="connsiteX259" fmla="*/ 5853225 w 6517785"/>
                  <a:gd name="connsiteY259" fmla="*/ 1963054 h 6858000"/>
                  <a:gd name="connsiteX260" fmla="*/ 5837557 w 6517785"/>
                  <a:gd name="connsiteY260" fmla="*/ 1940224 h 6858000"/>
                  <a:gd name="connsiteX261" fmla="*/ 5787868 w 6517785"/>
                  <a:gd name="connsiteY261" fmla="*/ 1849351 h 6858000"/>
                  <a:gd name="connsiteX262" fmla="*/ 5787868 w 6517785"/>
                  <a:gd name="connsiteY262" fmla="*/ 1845770 h 6858000"/>
                  <a:gd name="connsiteX263" fmla="*/ 5713558 w 6517785"/>
                  <a:gd name="connsiteY263" fmla="*/ 1742363 h 6858000"/>
                  <a:gd name="connsiteX264" fmla="*/ 5665659 w 6517785"/>
                  <a:gd name="connsiteY264" fmla="*/ 1691331 h 6858000"/>
                  <a:gd name="connsiteX265" fmla="*/ 5598512 w 6517785"/>
                  <a:gd name="connsiteY265" fmla="*/ 1610754 h 6858000"/>
                  <a:gd name="connsiteX266" fmla="*/ 5539422 w 6517785"/>
                  <a:gd name="connsiteY266" fmla="*/ 1548978 h 6858000"/>
                  <a:gd name="connsiteX267" fmla="*/ 5459293 w 6517785"/>
                  <a:gd name="connsiteY267" fmla="*/ 1400358 h 6858000"/>
                  <a:gd name="connsiteX268" fmla="*/ 5359019 w 6517785"/>
                  <a:gd name="connsiteY268" fmla="*/ 1323810 h 6858000"/>
                  <a:gd name="connsiteX269" fmla="*/ 5293662 w 6517785"/>
                  <a:gd name="connsiteY269" fmla="*/ 1277702 h 6858000"/>
                  <a:gd name="connsiteX270" fmla="*/ 5244421 w 6517785"/>
                  <a:gd name="connsiteY270" fmla="*/ 1243233 h 6858000"/>
                  <a:gd name="connsiteX271" fmla="*/ 5049245 w 6517785"/>
                  <a:gd name="connsiteY271" fmla="*/ 1093718 h 6858000"/>
                  <a:gd name="connsiteX272" fmla="*/ 5039397 w 6517785"/>
                  <a:gd name="connsiteY272" fmla="*/ 1051191 h 6858000"/>
                  <a:gd name="connsiteX273" fmla="*/ 4802142 w 6517785"/>
                  <a:gd name="connsiteY273" fmla="*/ 933459 h 6858000"/>
                  <a:gd name="connsiteX274" fmla="*/ 4635169 w 6517785"/>
                  <a:gd name="connsiteY274" fmla="*/ 847510 h 6858000"/>
                  <a:gd name="connsiteX275" fmla="*/ 4515198 w 6517785"/>
                  <a:gd name="connsiteY275" fmla="*/ 783049 h 6858000"/>
                  <a:gd name="connsiteX276" fmla="*/ 4420744 w 6517785"/>
                  <a:gd name="connsiteY276" fmla="*/ 746789 h 6858000"/>
                  <a:gd name="connsiteX277" fmla="*/ 4275706 w 6517785"/>
                  <a:gd name="connsiteY277" fmla="*/ 703367 h 6858000"/>
                  <a:gd name="connsiteX278" fmla="*/ 4250637 w 6517785"/>
                  <a:gd name="connsiteY278" fmla="*/ 702024 h 6858000"/>
                  <a:gd name="connsiteX279" fmla="*/ 4226017 w 6517785"/>
                  <a:gd name="connsiteY279" fmla="*/ 702024 h 6858000"/>
                  <a:gd name="connsiteX280" fmla="*/ 4121714 w 6517785"/>
                  <a:gd name="connsiteY280" fmla="*/ 667107 h 6858000"/>
                  <a:gd name="connsiteX281" fmla="*/ 4053224 w 6517785"/>
                  <a:gd name="connsiteY281" fmla="*/ 660392 h 6858000"/>
                  <a:gd name="connsiteX282" fmla="*/ 4020993 w 6517785"/>
                  <a:gd name="connsiteY282" fmla="*/ 658602 h 6858000"/>
                  <a:gd name="connsiteX283" fmla="*/ 3757775 w 6517785"/>
                  <a:gd name="connsiteY283" fmla="*/ 639353 h 6858000"/>
                  <a:gd name="connsiteX284" fmla="*/ 3604678 w 6517785"/>
                  <a:gd name="connsiteY284" fmla="*/ 640248 h 6858000"/>
                  <a:gd name="connsiteX285" fmla="*/ 3494556 w 6517785"/>
                  <a:gd name="connsiteY285" fmla="*/ 671136 h 6858000"/>
                  <a:gd name="connsiteX286" fmla="*/ 3384434 w 6517785"/>
                  <a:gd name="connsiteY286" fmla="*/ 710977 h 6858000"/>
                  <a:gd name="connsiteX287" fmla="*/ 3290428 w 6517785"/>
                  <a:gd name="connsiteY287" fmla="*/ 748132 h 6858000"/>
                  <a:gd name="connsiteX288" fmla="*/ 3270284 w 6517785"/>
                  <a:gd name="connsiteY288" fmla="*/ 753056 h 6858000"/>
                  <a:gd name="connsiteX289" fmla="*/ 3154342 w 6517785"/>
                  <a:gd name="connsiteY289" fmla="*/ 748580 h 6858000"/>
                  <a:gd name="connsiteX290" fmla="*/ 3029000 w 6517785"/>
                  <a:gd name="connsiteY290" fmla="*/ 769619 h 6858000"/>
                  <a:gd name="connsiteX291" fmla="*/ 2999455 w 6517785"/>
                  <a:gd name="connsiteY291" fmla="*/ 860492 h 6858000"/>
                  <a:gd name="connsiteX292" fmla="*/ 2995874 w 6517785"/>
                  <a:gd name="connsiteY292" fmla="*/ 919134 h 6858000"/>
                  <a:gd name="connsiteX293" fmla="*/ 2979311 w 6517785"/>
                  <a:gd name="connsiteY293" fmla="*/ 944203 h 6858000"/>
                  <a:gd name="connsiteX294" fmla="*/ 2918878 w 6517785"/>
                  <a:gd name="connsiteY294" fmla="*/ 982253 h 6858000"/>
                  <a:gd name="connsiteX295" fmla="*/ 2840092 w 6517785"/>
                  <a:gd name="connsiteY295" fmla="*/ 1016722 h 6858000"/>
                  <a:gd name="connsiteX296" fmla="*/ 2790850 w 6517785"/>
                  <a:gd name="connsiteY296" fmla="*/ 1021646 h 6858000"/>
                  <a:gd name="connsiteX297" fmla="*/ 2577321 w 6517785"/>
                  <a:gd name="connsiteY297" fmla="*/ 1005531 h 6858000"/>
                  <a:gd name="connsiteX298" fmla="*/ 2435864 w 6517785"/>
                  <a:gd name="connsiteY298" fmla="*/ 963899 h 6858000"/>
                  <a:gd name="connsiteX299" fmla="*/ 2424225 w 6517785"/>
                  <a:gd name="connsiteY299" fmla="*/ 1049400 h 6858000"/>
                  <a:gd name="connsiteX300" fmla="*/ 2411243 w 6517785"/>
                  <a:gd name="connsiteY300" fmla="*/ 1073574 h 6858000"/>
                  <a:gd name="connsiteX301" fmla="*/ 2156530 w 6517785"/>
                  <a:gd name="connsiteY301" fmla="*/ 1073126 h 6858000"/>
                  <a:gd name="connsiteX302" fmla="*/ 2144443 w 6517785"/>
                  <a:gd name="connsiteY302" fmla="*/ 1069097 h 6858000"/>
                  <a:gd name="connsiteX303" fmla="*/ 2068343 w 6517785"/>
                  <a:gd name="connsiteY303" fmla="*/ 1043133 h 6858000"/>
                  <a:gd name="connsiteX304" fmla="*/ 1991795 w 6517785"/>
                  <a:gd name="connsiteY304" fmla="*/ 987177 h 6858000"/>
                  <a:gd name="connsiteX305" fmla="*/ 1902712 w 6517785"/>
                  <a:gd name="connsiteY305" fmla="*/ 1036866 h 6858000"/>
                  <a:gd name="connsiteX306" fmla="*/ 1877644 w 6517785"/>
                  <a:gd name="connsiteY306" fmla="*/ 1093270 h 6858000"/>
                  <a:gd name="connsiteX307" fmla="*/ 1831088 w 6517785"/>
                  <a:gd name="connsiteY307" fmla="*/ 1164446 h 6858000"/>
                  <a:gd name="connsiteX308" fmla="*/ 1708880 w 6517785"/>
                  <a:gd name="connsiteY308" fmla="*/ 1228461 h 6858000"/>
                  <a:gd name="connsiteX309" fmla="*/ 1673963 w 6517785"/>
                  <a:gd name="connsiteY309" fmla="*/ 1253529 h 6858000"/>
                  <a:gd name="connsiteX310" fmla="*/ 1556679 w 6517785"/>
                  <a:gd name="connsiteY310" fmla="*/ 1233385 h 6858000"/>
                  <a:gd name="connsiteX311" fmla="*/ 1533401 w 6517785"/>
                  <a:gd name="connsiteY311" fmla="*/ 1240995 h 6858000"/>
                  <a:gd name="connsiteX312" fmla="*/ 1462672 w 6517785"/>
                  <a:gd name="connsiteY312" fmla="*/ 1304561 h 6858000"/>
                  <a:gd name="connsiteX313" fmla="*/ 1323901 w 6517785"/>
                  <a:gd name="connsiteY313" fmla="*/ 1292027 h 6858000"/>
                  <a:gd name="connsiteX314" fmla="*/ 1295251 w 6517785"/>
                  <a:gd name="connsiteY314" fmla="*/ 1238756 h 6858000"/>
                  <a:gd name="connsiteX315" fmla="*/ 1331063 w 6517785"/>
                  <a:gd name="connsiteY315" fmla="*/ 1185934 h 6858000"/>
                  <a:gd name="connsiteX316" fmla="*/ 1428203 w 6517785"/>
                  <a:gd name="connsiteY316" fmla="*/ 1121472 h 6858000"/>
                  <a:gd name="connsiteX317" fmla="*/ 1455958 w 6517785"/>
                  <a:gd name="connsiteY317" fmla="*/ 1090584 h 6858000"/>
                  <a:gd name="connsiteX318" fmla="*/ 1378514 w 6517785"/>
                  <a:gd name="connsiteY318" fmla="*/ 1101776 h 6858000"/>
                  <a:gd name="connsiteX319" fmla="*/ 1382991 w 6517785"/>
                  <a:gd name="connsiteY319" fmla="*/ 1067306 h 6858000"/>
                  <a:gd name="connsiteX320" fmla="*/ 1351207 w 6517785"/>
                  <a:gd name="connsiteY320" fmla="*/ 1072231 h 6858000"/>
                  <a:gd name="connsiteX321" fmla="*/ 1283612 w 6517785"/>
                  <a:gd name="connsiteY321" fmla="*/ 1045372 h 6858000"/>
                  <a:gd name="connsiteX322" fmla="*/ 1196321 w 6517785"/>
                  <a:gd name="connsiteY322" fmla="*/ 952260 h 6858000"/>
                  <a:gd name="connsiteX323" fmla="*/ 1216912 w 6517785"/>
                  <a:gd name="connsiteY323" fmla="*/ 927192 h 6858000"/>
                  <a:gd name="connsiteX324" fmla="*/ 1225865 w 6517785"/>
                  <a:gd name="connsiteY324" fmla="*/ 902124 h 6858000"/>
                  <a:gd name="connsiteX325" fmla="*/ 1237504 w 6517785"/>
                  <a:gd name="connsiteY325" fmla="*/ 828709 h 6858000"/>
                  <a:gd name="connsiteX326" fmla="*/ 1313605 w 6517785"/>
                  <a:gd name="connsiteY326" fmla="*/ 774991 h 6858000"/>
                  <a:gd name="connsiteX327" fmla="*/ 1363742 w 6517785"/>
                  <a:gd name="connsiteY327" fmla="*/ 758875 h 6858000"/>
                  <a:gd name="connsiteX328" fmla="*/ 1345836 w 6517785"/>
                  <a:gd name="connsiteY328" fmla="*/ 732464 h 6858000"/>
                  <a:gd name="connsiteX329" fmla="*/ 1352550 w 6517785"/>
                  <a:gd name="connsiteY329" fmla="*/ 730226 h 6858000"/>
                  <a:gd name="connsiteX330" fmla="*/ 1457301 w 6517785"/>
                  <a:gd name="connsiteY330" fmla="*/ 665317 h 6858000"/>
                  <a:gd name="connsiteX331" fmla="*/ 1519524 w 6517785"/>
                  <a:gd name="connsiteY331" fmla="*/ 638010 h 6858000"/>
                  <a:gd name="connsiteX332" fmla="*/ 1638599 w 6517785"/>
                  <a:gd name="connsiteY332" fmla="*/ 599512 h 6858000"/>
                  <a:gd name="connsiteX333" fmla="*/ 1648895 w 6517785"/>
                  <a:gd name="connsiteY333" fmla="*/ 595931 h 6858000"/>
                  <a:gd name="connsiteX334" fmla="*/ 1775132 w 6517785"/>
                  <a:gd name="connsiteY334" fmla="*/ 507744 h 6858000"/>
                  <a:gd name="connsiteX335" fmla="*/ 1842727 w 6517785"/>
                  <a:gd name="connsiteY335" fmla="*/ 454026 h 6858000"/>
                  <a:gd name="connsiteX336" fmla="*/ 1939420 w 6517785"/>
                  <a:gd name="connsiteY336" fmla="*/ 375687 h 6858000"/>
                  <a:gd name="connsiteX337" fmla="*/ 1995824 w 6517785"/>
                  <a:gd name="connsiteY337" fmla="*/ 343456 h 6858000"/>
                  <a:gd name="connsiteX338" fmla="*/ 2144443 w 6517785"/>
                  <a:gd name="connsiteY338" fmla="*/ 297348 h 6858000"/>
                  <a:gd name="connsiteX339" fmla="*/ 2240241 w 6517785"/>
                  <a:gd name="connsiteY339" fmla="*/ 241840 h 6858000"/>
                  <a:gd name="connsiteX340" fmla="*/ 2301121 w 6517785"/>
                  <a:gd name="connsiteY340" fmla="*/ 223038 h 6858000"/>
                  <a:gd name="connsiteX341" fmla="*/ 2398261 w 6517785"/>
                  <a:gd name="connsiteY341" fmla="*/ 180512 h 6858000"/>
                  <a:gd name="connsiteX342" fmla="*/ 2524051 w 6517785"/>
                  <a:gd name="connsiteY342" fmla="*/ 167082 h 6858000"/>
                  <a:gd name="connsiteX343" fmla="*/ 2517336 w 6517785"/>
                  <a:gd name="connsiteY343" fmla="*/ 136642 h 6858000"/>
                  <a:gd name="connsiteX344" fmla="*/ 2527632 w 6517785"/>
                  <a:gd name="connsiteY344" fmla="*/ 133956 h 6858000"/>
                  <a:gd name="connsiteX345" fmla="*/ 2588960 w 6517785"/>
                  <a:gd name="connsiteY345" fmla="*/ 139328 h 6858000"/>
                  <a:gd name="connsiteX346" fmla="*/ 2683414 w 6517785"/>
                  <a:gd name="connsiteY346" fmla="*/ 120974 h 6858000"/>
                  <a:gd name="connsiteX347" fmla="*/ 2716093 w 6517785"/>
                  <a:gd name="connsiteY347" fmla="*/ 136642 h 6858000"/>
                  <a:gd name="connsiteX348" fmla="*/ 2719674 w 6517785"/>
                  <a:gd name="connsiteY348" fmla="*/ 116945 h 6858000"/>
                  <a:gd name="connsiteX349" fmla="*/ 2739371 w 6517785"/>
                  <a:gd name="connsiteY349" fmla="*/ 96353 h 6858000"/>
                  <a:gd name="connsiteX350" fmla="*/ 2777868 w 6517785"/>
                  <a:gd name="connsiteY350" fmla="*/ 85162 h 6858000"/>
                  <a:gd name="connsiteX351" fmla="*/ 2844121 w 6517785"/>
                  <a:gd name="connsiteY351" fmla="*/ 42635 h 6858000"/>
                  <a:gd name="connsiteX352" fmla="*/ 2836958 w 6517785"/>
                  <a:gd name="connsiteY352" fmla="*/ 22043 h 6858000"/>
                  <a:gd name="connsiteX353" fmla="*/ 2930069 w 6517785"/>
                  <a:gd name="connsiteY353" fmla="*/ 32787 h 6858000"/>
                  <a:gd name="connsiteX354" fmla="*/ 2962300 w 6517785"/>
                  <a:gd name="connsiteY354" fmla="*/ 23834 h 6858000"/>
                  <a:gd name="connsiteX355" fmla="*/ 3037505 w 6517785"/>
                  <a:gd name="connsiteY355" fmla="*/ 15776 h 6858000"/>
                  <a:gd name="connsiteX356" fmla="*/ 3060783 w 6517785"/>
                  <a:gd name="connsiteY356" fmla="*/ 18462 h 6858000"/>
                  <a:gd name="connsiteX357" fmla="*/ 3093462 w 6517785"/>
                  <a:gd name="connsiteY357" fmla="*/ 25625 h 6858000"/>
                  <a:gd name="connsiteX358" fmla="*/ 3122559 w 6517785"/>
                  <a:gd name="connsiteY358" fmla="*/ 26968 h 6858000"/>
                  <a:gd name="connsiteX359" fmla="*/ 3290875 w 6517785"/>
                  <a:gd name="connsiteY359" fmla="*/ 37263 h 6858000"/>
                  <a:gd name="connsiteX360" fmla="*/ 3331164 w 6517785"/>
                  <a:gd name="connsiteY360" fmla="*/ 62332 h 6858000"/>
                  <a:gd name="connsiteX361" fmla="*/ 3437257 w 6517785"/>
                  <a:gd name="connsiteY361" fmla="*/ 50245 h 6858000"/>
                  <a:gd name="connsiteX362" fmla="*/ 3469488 w 6517785"/>
                  <a:gd name="connsiteY362" fmla="*/ 103068 h 6858000"/>
                  <a:gd name="connsiteX363" fmla="*/ 3501719 w 6517785"/>
                  <a:gd name="connsiteY363" fmla="*/ 91877 h 6858000"/>
                  <a:gd name="connsiteX364" fmla="*/ 3526339 w 6517785"/>
                  <a:gd name="connsiteY364" fmla="*/ 88743 h 6858000"/>
                  <a:gd name="connsiteX365" fmla="*/ 3688389 w 6517785"/>
                  <a:gd name="connsiteY365" fmla="*/ 125898 h 6858000"/>
                  <a:gd name="connsiteX366" fmla="*/ 3789110 w 6517785"/>
                  <a:gd name="connsiteY366" fmla="*/ 119183 h 6858000"/>
                  <a:gd name="connsiteX367" fmla="*/ 3816864 w 6517785"/>
                  <a:gd name="connsiteY367" fmla="*/ 117393 h 6858000"/>
                  <a:gd name="connsiteX368" fmla="*/ 3962798 w 6517785"/>
                  <a:gd name="connsiteY368" fmla="*/ 136642 h 6858000"/>
                  <a:gd name="connsiteX369" fmla="*/ 3969513 w 6517785"/>
                  <a:gd name="connsiteY369" fmla="*/ 134851 h 6858000"/>
                  <a:gd name="connsiteX370" fmla="*/ 4059938 w 6517785"/>
                  <a:gd name="connsiteY370" fmla="*/ 142461 h 6858000"/>
                  <a:gd name="connsiteX371" fmla="*/ 4044271 w 6517785"/>
                  <a:gd name="connsiteY371" fmla="*/ 172006 h 6858000"/>
                  <a:gd name="connsiteX372" fmla="*/ 4070234 w 6517785"/>
                  <a:gd name="connsiteY372" fmla="*/ 214533 h 6858000"/>
                  <a:gd name="connsiteX373" fmla="*/ 4116790 w 6517785"/>
                  <a:gd name="connsiteY373" fmla="*/ 221695 h 6858000"/>
                  <a:gd name="connsiteX374" fmla="*/ 4119028 w 6517785"/>
                  <a:gd name="connsiteY374" fmla="*/ 280785 h 6858000"/>
                  <a:gd name="connsiteX375" fmla="*/ 4083216 w 6517785"/>
                  <a:gd name="connsiteY375" fmla="*/ 315254 h 6858000"/>
                  <a:gd name="connsiteX376" fmla="*/ 4088588 w 6517785"/>
                  <a:gd name="connsiteY376" fmla="*/ 338532 h 6858000"/>
                  <a:gd name="connsiteX377" fmla="*/ 4114551 w 6517785"/>
                  <a:gd name="connsiteY377" fmla="*/ 367629 h 6858000"/>
                  <a:gd name="connsiteX378" fmla="*/ 4179013 w 6517785"/>
                  <a:gd name="connsiteY378" fmla="*/ 383745 h 6858000"/>
                  <a:gd name="connsiteX379" fmla="*/ 4260038 w 6517785"/>
                  <a:gd name="connsiteY379" fmla="*/ 391355 h 6858000"/>
                  <a:gd name="connsiteX380" fmla="*/ 4322261 w 6517785"/>
                  <a:gd name="connsiteY380" fmla="*/ 421347 h 6858000"/>
                  <a:gd name="connsiteX381" fmla="*/ 4404181 w 6517785"/>
                  <a:gd name="connsiteY381" fmla="*/ 462531 h 6858000"/>
                  <a:gd name="connsiteX382" fmla="*/ 4563097 w 6517785"/>
                  <a:gd name="connsiteY382" fmla="*/ 514906 h 6858000"/>
                  <a:gd name="connsiteX383" fmla="*/ 4658446 w 6517785"/>
                  <a:gd name="connsiteY383" fmla="*/ 535498 h 6858000"/>
                  <a:gd name="connsiteX384" fmla="*/ 4646808 w 6517785"/>
                  <a:gd name="connsiteY384" fmla="*/ 566834 h 6858000"/>
                  <a:gd name="connsiteX385" fmla="*/ 4602490 w 6517785"/>
                  <a:gd name="connsiteY385" fmla="*/ 575339 h 6858000"/>
                  <a:gd name="connsiteX386" fmla="*/ 4405077 w 6517785"/>
                  <a:gd name="connsiteY386" fmla="*/ 498343 h 6858000"/>
                  <a:gd name="connsiteX387" fmla="*/ 4298984 w 6517785"/>
                  <a:gd name="connsiteY387" fmla="*/ 452683 h 6858000"/>
                  <a:gd name="connsiteX388" fmla="*/ 4197367 w 6517785"/>
                  <a:gd name="connsiteY388" fmla="*/ 436567 h 6858000"/>
                  <a:gd name="connsiteX389" fmla="*/ 4051880 w 6517785"/>
                  <a:gd name="connsiteY389" fmla="*/ 418661 h 6858000"/>
                  <a:gd name="connsiteX390" fmla="*/ 4026812 w 6517785"/>
                  <a:gd name="connsiteY390" fmla="*/ 427167 h 6858000"/>
                  <a:gd name="connsiteX391" fmla="*/ 4074711 w 6517785"/>
                  <a:gd name="connsiteY391" fmla="*/ 458950 h 6858000"/>
                  <a:gd name="connsiteX392" fmla="*/ 4168717 w 6517785"/>
                  <a:gd name="connsiteY392" fmla="*/ 479989 h 6858000"/>
                  <a:gd name="connsiteX393" fmla="*/ 4308384 w 6517785"/>
                  <a:gd name="connsiteY393" fmla="*/ 515801 h 6858000"/>
                  <a:gd name="connsiteX394" fmla="*/ 4391200 w 6517785"/>
                  <a:gd name="connsiteY394" fmla="*/ 551166 h 6858000"/>
                  <a:gd name="connsiteX395" fmla="*/ 4440441 w 6517785"/>
                  <a:gd name="connsiteY395" fmla="*/ 562357 h 6858000"/>
                  <a:gd name="connsiteX396" fmla="*/ 4573393 w 6517785"/>
                  <a:gd name="connsiteY396" fmla="*/ 629505 h 6858000"/>
                  <a:gd name="connsiteX397" fmla="*/ 4651732 w 6517785"/>
                  <a:gd name="connsiteY397" fmla="*/ 659049 h 6858000"/>
                  <a:gd name="connsiteX398" fmla="*/ 4743948 w 6517785"/>
                  <a:gd name="connsiteY398" fmla="*/ 695757 h 6858000"/>
                  <a:gd name="connsiteX399" fmla="*/ 4920322 w 6517785"/>
                  <a:gd name="connsiteY399" fmla="*/ 789316 h 6858000"/>
                  <a:gd name="connsiteX400" fmla="*/ 5052826 w 6517785"/>
                  <a:gd name="connsiteY400" fmla="*/ 794240 h 6858000"/>
                  <a:gd name="connsiteX401" fmla="*/ 5119974 w 6517785"/>
                  <a:gd name="connsiteY401" fmla="*/ 796478 h 6858000"/>
                  <a:gd name="connsiteX402" fmla="*/ 5143252 w 6517785"/>
                  <a:gd name="connsiteY402" fmla="*/ 826023 h 6858000"/>
                  <a:gd name="connsiteX403" fmla="*/ 5126241 w 6517785"/>
                  <a:gd name="connsiteY403" fmla="*/ 851091 h 6858000"/>
                  <a:gd name="connsiteX404" fmla="*/ 5098487 w 6517785"/>
                  <a:gd name="connsiteY404" fmla="*/ 869893 h 6858000"/>
                  <a:gd name="connsiteX405" fmla="*/ 5197865 w 6517785"/>
                  <a:gd name="connsiteY405" fmla="*/ 845720 h 6858000"/>
                  <a:gd name="connsiteX406" fmla="*/ 5284262 w 6517785"/>
                  <a:gd name="connsiteY406" fmla="*/ 904362 h 6858000"/>
                  <a:gd name="connsiteX407" fmla="*/ 5298586 w 6517785"/>
                  <a:gd name="connsiteY407" fmla="*/ 1007321 h 6858000"/>
                  <a:gd name="connsiteX408" fmla="*/ 5360362 w 6517785"/>
                  <a:gd name="connsiteY408" fmla="*/ 1003740 h 6858000"/>
                  <a:gd name="connsiteX409" fmla="*/ 5488390 w 6517785"/>
                  <a:gd name="connsiteY409" fmla="*/ 1083870 h 6858000"/>
                  <a:gd name="connsiteX410" fmla="*/ 5509877 w 6517785"/>
                  <a:gd name="connsiteY410" fmla="*/ 1098194 h 6858000"/>
                  <a:gd name="connsiteX411" fmla="*/ 5528678 w 6517785"/>
                  <a:gd name="connsiteY411" fmla="*/ 1143855 h 6858000"/>
                  <a:gd name="connsiteX412" fmla="*/ 5548375 w 6517785"/>
                  <a:gd name="connsiteY412" fmla="*/ 1168028 h 6858000"/>
                  <a:gd name="connsiteX413" fmla="*/ 5611494 w 6517785"/>
                  <a:gd name="connsiteY413" fmla="*/ 1169371 h 6858000"/>
                  <a:gd name="connsiteX414" fmla="*/ 5608360 w 6517785"/>
                  <a:gd name="connsiteY414" fmla="*/ 1241442 h 6858000"/>
                  <a:gd name="connsiteX415" fmla="*/ 5629400 w 6517785"/>
                  <a:gd name="connsiteY415" fmla="*/ 1243233 h 6858000"/>
                  <a:gd name="connsiteX416" fmla="*/ 5623132 w 6517785"/>
                  <a:gd name="connsiteY416" fmla="*/ 1287103 h 6858000"/>
                  <a:gd name="connsiteX417" fmla="*/ 5632085 w 6517785"/>
                  <a:gd name="connsiteY417" fmla="*/ 1289341 h 6858000"/>
                  <a:gd name="connsiteX418" fmla="*/ 5683118 w 6517785"/>
                  <a:gd name="connsiteY418" fmla="*/ 1270092 h 6858000"/>
                  <a:gd name="connsiteX419" fmla="*/ 5748027 w 6517785"/>
                  <a:gd name="connsiteY419" fmla="*/ 1331868 h 6858000"/>
                  <a:gd name="connsiteX420" fmla="*/ 5730121 w 6517785"/>
                  <a:gd name="connsiteY420" fmla="*/ 1372604 h 6858000"/>
                  <a:gd name="connsiteX421" fmla="*/ 5783391 w 6517785"/>
                  <a:gd name="connsiteY421" fmla="*/ 1378423 h 6858000"/>
                  <a:gd name="connsiteX422" fmla="*/ 5783839 w 6517785"/>
                  <a:gd name="connsiteY422" fmla="*/ 1387824 h 6858000"/>
                  <a:gd name="connsiteX423" fmla="*/ 5752503 w 6517785"/>
                  <a:gd name="connsiteY423" fmla="*/ 1399015 h 6858000"/>
                  <a:gd name="connsiteX424" fmla="*/ 5774438 w 6517785"/>
                  <a:gd name="connsiteY424" fmla="*/ 1413340 h 6858000"/>
                  <a:gd name="connsiteX425" fmla="*/ 5861283 w 6517785"/>
                  <a:gd name="connsiteY425" fmla="*/ 1463477 h 6858000"/>
                  <a:gd name="connsiteX426" fmla="*/ 5884113 w 6517785"/>
                  <a:gd name="connsiteY426" fmla="*/ 1507794 h 6858000"/>
                  <a:gd name="connsiteX427" fmla="*/ 5939621 w 6517785"/>
                  <a:gd name="connsiteY427" fmla="*/ 1601353 h 6858000"/>
                  <a:gd name="connsiteX428" fmla="*/ 5954841 w 6517785"/>
                  <a:gd name="connsiteY428" fmla="*/ 1615678 h 6858000"/>
                  <a:gd name="connsiteX429" fmla="*/ 6010797 w 6517785"/>
                  <a:gd name="connsiteY429" fmla="*/ 1690883 h 6858000"/>
                  <a:gd name="connsiteX430" fmla="*/ 6041685 w 6517785"/>
                  <a:gd name="connsiteY430" fmla="*/ 1730724 h 6858000"/>
                  <a:gd name="connsiteX431" fmla="*/ 6052429 w 6517785"/>
                  <a:gd name="connsiteY431" fmla="*/ 1741020 h 6858000"/>
                  <a:gd name="connsiteX432" fmla="*/ 6101223 w 6517785"/>
                  <a:gd name="connsiteY432" fmla="*/ 1834131 h 6858000"/>
                  <a:gd name="connsiteX433" fmla="*/ 6089136 w 6517785"/>
                  <a:gd name="connsiteY433" fmla="*/ 1884268 h 6858000"/>
                  <a:gd name="connsiteX434" fmla="*/ 6192544 w 6517785"/>
                  <a:gd name="connsiteY434" fmla="*/ 2020354 h 6858000"/>
                  <a:gd name="connsiteX435" fmla="*/ 6158522 w 6517785"/>
                  <a:gd name="connsiteY435" fmla="*/ 2082577 h 6858000"/>
                  <a:gd name="connsiteX436" fmla="*/ 6130768 w 6517785"/>
                  <a:gd name="connsiteY436" fmla="*/ 2105855 h 6858000"/>
                  <a:gd name="connsiteX437" fmla="*/ 6193886 w 6517785"/>
                  <a:gd name="connsiteY437" fmla="*/ 2156887 h 6858000"/>
                  <a:gd name="connsiteX438" fmla="*/ 6180904 w 6517785"/>
                  <a:gd name="connsiteY438" fmla="*/ 2224034 h 6858000"/>
                  <a:gd name="connsiteX439" fmla="*/ 6210002 w 6517785"/>
                  <a:gd name="connsiteY439" fmla="*/ 2294763 h 6858000"/>
                  <a:gd name="connsiteX440" fmla="*/ 6214478 w 6517785"/>
                  <a:gd name="connsiteY440" fmla="*/ 2322517 h 6858000"/>
                  <a:gd name="connsiteX441" fmla="*/ 6272225 w 6517785"/>
                  <a:gd name="connsiteY441" fmla="*/ 2375340 h 6858000"/>
                  <a:gd name="connsiteX442" fmla="*/ 6246262 w 6517785"/>
                  <a:gd name="connsiteY442" fmla="*/ 2456365 h 6858000"/>
                  <a:gd name="connsiteX443" fmla="*/ 6299532 w 6517785"/>
                  <a:gd name="connsiteY443" fmla="*/ 2514112 h 6858000"/>
                  <a:gd name="connsiteX444" fmla="*/ 6330420 w 6517785"/>
                  <a:gd name="connsiteY444" fmla="*/ 2610804 h 6858000"/>
                  <a:gd name="connsiteX445" fmla="*/ 6366232 w 6517785"/>
                  <a:gd name="connsiteY445" fmla="*/ 2664970 h 6858000"/>
                  <a:gd name="connsiteX446" fmla="*/ 6372051 w 6517785"/>
                  <a:gd name="connsiteY446" fmla="*/ 2719135 h 6858000"/>
                  <a:gd name="connsiteX447" fmla="*/ 6375185 w 6517785"/>
                  <a:gd name="connsiteY447" fmla="*/ 2795684 h 6858000"/>
                  <a:gd name="connsiteX448" fmla="*/ 6394881 w 6517785"/>
                  <a:gd name="connsiteY448" fmla="*/ 2870441 h 6858000"/>
                  <a:gd name="connsiteX449" fmla="*/ 6446361 w 6517785"/>
                  <a:gd name="connsiteY449" fmla="*/ 2916549 h 6858000"/>
                  <a:gd name="connsiteX450" fmla="*/ 6414578 w 6517785"/>
                  <a:gd name="connsiteY450" fmla="*/ 2940722 h 6858000"/>
                  <a:gd name="connsiteX451" fmla="*/ 6432484 w 6517785"/>
                  <a:gd name="connsiteY451" fmla="*/ 2965791 h 6858000"/>
                  <a:gd name="connsiteX452" fmla="*/ 6423979 w 6517785"/>
                  <a:gd name="connsiteY452" fmla="*/ 2964895 h 6858000"/>
                  <a:gd name="connsiteX453" fmla="*/ 6416369 w 6517785"/>
                  <a:gd name="connsiteY453" fmla="*/ 3029357 h 6858000"/>
                  <a:gd name="connsiteX454" fmla="*/ 6458000 w 6517785"/>
                  <a:gd name="connsiteY454" fmla="*/ 3065169 h 6858000"/>
                  <a:gd name="connsiteX455" fmla="*/ 6428008 w 6517785"/>
                  <a:gd name="connsiteY455" fmla="*/ 3088895 h 6858000"/>
                  <a:gd name="connsiteX456" fmla="*/ 6423979 w 6517785"/>
                  <a:gd name="connsiteY456" fmla="*/ 3135002 h 6858000"/>
                  <a:gd name="connsiteX457" fmla="*/ 6473668 w 6517785"/>
                  <a:gd name="connsiteY457" fmla="*/ 3201255 h 6858000"/>
                  <a:gd name="connsiteX458" fmla="*/ 6504556 w 6517785"/>
                  <a:gd name="connsiteY458" fmla="*/ 3179320 h 6858000"/>
                  <a:gd name="connsiteX459" fmla="*/ 6522014 w 6517785"/>
                  <a:gd name="connsiteY459" fmla="*/ 3217818 h 6858000"/>
                  <a:gd name="connsiteX460" fmla="*/ 6436065 w 6517785"/>
                  <a:gd name="connsiteY460" fmla="*/ 3229009 h 6858000"/>
                  <a:gd name="connsiteX461" fmla="*/ 6450838 w 6517785"/>
                  <a:gd name="connsiteY461" fmla="*/ 3288994 h 6858000"/>
                  <a:gd name="connsiteX462" fmla="*/ 6517538 w 6517785"/>
                  <a:gd name="connsiteY462" fmla="*/ 3278251 h 6858000"/>
                  <a:gd name="connsiteX463" fmla="*/ 6506794 w 6517785"/>
                  <a:gd name="connsiteY463" fmla="*/ 3401354 h 6858000"/>
                  <a:gd name="connsiteX464" fmla="*/ 6513956 w 6517785"/>
                  <a:gd name="connsiteY464" fmla="*/ 3438957 h 6858000"/>
                  <a:gd name="connsiteX465" fmla="*/ 6476802 w 6517785"/>
                  <a:gd name="connsiteY465" fmla="*/ 3513714 h 6858000"/>
                  <a:gd name="connsiteX466" fmla="*/ 6437408 w 6517785"/>
                  <a:gd name="connsiteY466" fmla="*/ 3581310 h 6858000"/>
                  <a:gd name="connsiteX467" fmla="*/ 6471877 w 6517785"/>
                  <a:gd name="connsiteY467" fmla="*/ 3595635 h 6858000"/>
                  <a:gd name="connsiteX468" fmla="*/ 6504556 w 6517785"/>
                  <a:gd name="connsiteY468" fmla="*/ 3594739 h 6858000"/>
                  <a:gd name="connsiteX469" fmla="*/ 6510375 w 6517785"/>
                  <a:gd name="connsiteY469" fmla="*/ 3619808 h 6858000"/>
                  <a:gd name="connsiteX470" fmla="*/ 6476353 w 6517785"/>
                  <a:gd name="connsiteY470" fmla="*/ 3635923 h 6858000"/>
                  <a:gd name="connsiteX471" fmla="*/ 6444123 w 6517785"/>
                  <a:gd name="connsiteY471" fmla="*/ 3634580 h 6858000"/>
                  <a:gd name="connsiteX472" fmla="*/ 6448152 w 6517785"/>
                  <a:gd name="connsiteY472" fmla="*/ 3740673 h 6858000"/>
                  <a:gd name="connsiteX473" fmla="*/ 6455762 w 6517785"/>
                  <a:gd name="connsiteY473" fmla="*/ 3719633 h 6858000"/>
                  <a:gd name="connsiteX474" fmla="*/ 6475011 w 6517785"/>
                  <a:gd name="connsiteY474" fmla="*/ 3715605 h 6858000"/>
                  <a:gd name="connsiteX475" fmla="*/ 6492469 w 6517785"/>
                  <a:gd name="connsiteY475" fmla="*/ 3733063 h 6858000"/>
                  <a:gd name="connsiteX476" fmla="*/ 6482173 w 6517785"/>
                  <a:gd name="connsiteY476" fmla="*/ 3749626 h 6858000"/>
                  <a:gd name="connsiteX477" fmla="*/ 6441437 w 6517785"/>
                  <a:gd name="connsiteY477" fmla="*/ 3763951 h 6858000"/>
                  <a:gd name="connsiteX478" fmla="*/ 6408311 w 6517785"/>
                  <a:gd name="connsiteY478" fmla="*/ 3854376 h 6858000"/>
                  <a:gd name="connsiteX479" fmla="*/ 6444123 w 6517785"/>
                  <a:gd name="connsiteY479" fmla="*/ 3885712 h 6858000"/>
                  <a:gd name="connsiteX480" fmla="*/ 6478144 w 6517785"/>
                  <a:gd name="connsiteY480" fmla="*/ 3917495 h 6858000"/>
                  <a:gd name="connsiteX481" fmla="*/ 6425322 w 6517785"/>
                  <a:gd name="connsiteY481" fmla="*/ 3950621 h 6858000"/>
                  <a:gd name="connsiteX482" fmla="*/ 6410102 w 6517785"/>
                  <a:gd name="connsiteY482" fmla="*/ 3938982 h 6858000"/>
                  <a:gd name="connsiteX483" fmla="*/ 6379214 w 6517785"/>
                  <a:gd name="connsiteY483" fmla="*/ 4059848 h 6858000"/>
                  <a:gd name="connsiteX484" fmla="*/ 6399805 w 6517785"/>
                  <a:gd name="connsiteY484" fmla="*/ 4082230 h 6858000"/>
                  <a:gd name="connsiteX485" fmla="*/ 6415921 w 6517785"/>
                  <a:gd name="connsiteY485" fmla="*/ 4119385 h 6858000"/>
                  <a:gd name="connsiteX486" fmla="*/ 6402491 w 6517785"/>
                  <a:gd name="connsiteY486" fmla="*/ 4164150 h 6858000"/>
                  <a:gd name="connsiteX487" fmla="*/ 6387272 w 6517785"/>
                  <a:gd name="connsiteY487" fmla="*/ 4188323 h 6858000"/>
                  <a:gd name="connsiteX488" fmla="*/ 6387272 w 6517785"/>
                  <a:gd name="connsiteY488" fmla="*/ 4120280 h 6858000"/>
                  <a:gd name="connsiteX489" fmla="*/ 6363098 w 6517785"/>
                  <a:gd name="connsiteY489" fmla="*/ 4255023 h 6858000"/>
                  <a:gd name="connsiteX490" fmla="*/ 6327734 w 6517785"/>
                  <a:gd name="connsiteY490" fmla="*/ 4282778 h 6858000"/>
                  <a:gd name="connsiteX491" fmla="*/ 6368022 w 6517785"/>
                  <a:gd name="connsiteY491" fmla="*/ 4306055 h 6858000"/>
                  <a:gd name="connsiteX492" fmla="*/ 6341611 w 6517785"/>
                  <a:gd name="connsiteY492" fmla="*/ 4322171 h 6858000"/>
                  <a:gd name="connsiteX493" fmla="*/ 6368917 w 6517785"/>
                  <a:gd name="connsiteY493" fmla="*/ 4367383 h 6858000"/>
                  <a:gd name="connsiteX494" fmla="*/ 6337582 w 6517785"/>
                  <a:gd name="connsiteY494" fmla="*/ 4409463 h 6858000"/>
                  <a:gd name="connsiteX495" fmla="*/ 6278940 w 6517785"/>
                  <a:gd name="connsiteY495" fmla="*/ 4418416 h 6858000"/>
                  <a:gd name="connsiteX496" fmla="*/ 6336687 w 6517785"/>
                  <a:gd name="connsiteY496" fmla="*/ 4454228 h 6858000"/>
                  <a:gd name="connsiteX497" fmla="*/ 6286550 w 6517785"/>
                  <a:gd name="connsiteY497" fmla="*/ 4496754 h 6858000"/>
                  <a:gd name="connsiteX498" fmla="*/ 6275359 w 6517785"/>
                  <a:gd name="connsiteY498" fmla="*/ 4545548 h 6858000"/>
                  <a:gd name="connsiteX499" fmla="*/ 6292369 w 6517785"/>
                  <a:gd name="connsiteY499" fmla="*/ 4562559 h 6858000"/>
                  <a:gd name="connsiteX500" fmla="*/ 6253424 w 6517785"/>
                  <a:gd name="connsiteY500" fmla="*/ 4610010 h 6858000"/>
                  <a:gd name="connsiteX501" fmla="*/ 6207763 w 6517785"/>
                  <a:gd name="connsiteY501" fmla="*/ 4606876 h 6858000"/>
                  <a:gd name="connsiteX502" fmla="*/ 6203287 w 6517785"/>
                  <a:gd name="connsiteY502" fmla="*/ 4624782 h 6858000"/>
                  <a:gd name="connsiteX503" fmla="*/ 6239547 w 6517785"/>
                  <a:gd name="connsiteY503" fmla="*/ 4635974 h 6858000"/>
                  <a:gd name="connsiteX504" fmla="*/ 6243575 w 6517785"/>
                  <a:gd name="connsiteY504" fmla="*/ 4661937 h 6858000"/>
                  <a:gd name="connsiteX505" fmla="*/ 6227908 w 6517785"/>
                  <a:gd name="connsiteY505" fmla="*/ 4738485 h 6858000"/>
                  <a:gd name="connsiteX506" fmla="*/ 6197468 w 6517785"/>
                  <a:gd name="connsiteY506" fmla="*/ 4790413 h 6858000"/>
                  <a:gd name="connsiteX507" fmla="*/ 6154493 w 6517785"/>
                  <a:gd name="connsiteY507" fmla="*/ 4879495 h 6858000"/>
                  <a:gd name="connsiteX508" fmla="*/ 6119577 w 6517785"/>
                  <a:gd name="connsiteY508" fmla="*/ 4927841 h 6858000"/>
                  <a:gd name="connsiteX509" fmla="*/ 6045267 w 6517785"/>
                  <a:gd name="connsiteY509" fmla="*/ 5035277 h 6858000"/>
                  <a:gd name="connsiteX510" fmla="*/ 6023332 w 6517785"/>
                  <a:gd name="connsiteY510" fmla="*/ 5047364 h 6858000"/>
                  <a:gd name="connsiteX511" fmla="*/ 6001397 w 6517785"/>
                  <a:gd name="connsiteY511" fmla="*/ 5086310 h 6858000"/>
                  <a:gd name="connsiteX512" fmla="*/ 5992444 w 6517785"/>
                  <a:gd name="connsiteY512" fmla="*/ 5114959 h 6858000"/>
                  <a:gd name="connsiteX513" fmla="*/ 5964242 w 6517785"/>
                  <a:gd name="connsiteY513" fmla="*/ 5113616 h 6858000"/>
                  <a:gd name="connsiteX514" fmla="*/ 5917686 w 6517785"/>
                  <a:gd name="connsiteY514" fmla="*/ 5115854 h 6858000"/>
                  <a:gd name="connsiteX515" fmla="*/ 5923954 w 6517785"/>
                  <a:gd name="connsiteY515" fmla="*/ 5193746 h 6858000"/>
                  <a:gd name="connsiteX516" fmla="*/ 5910972 w 6517785"/>
                  <a:gd name="connsiteY516" fmla="*/ 5214785 h 6858000"/>
                  <a:gd name="connsiteX517" fmla="*/ 5840690 w 6517785"/>
                  <a:gd name="connsiteY517" fmla="*/ 5319535 h 6858000"/>
                  <a:gd name="connsiteX518" fmla="*/ 5805774 w 6517785"/>
                  <a:gd name="connsiteY518" fmla="*/ 5333412 h 6858000"/>
                  <a:gd name="connsiteX519" fmla="*/ 5789659 w 6517785"/>
                  <a:gd name="connsiteY519" fmla="*/ 5388473 h 6858000"/>
                  <a:gd name="connsiteX520" fmla="*/ 5771305 w 6517785"/>
                  <a:gd name="connsiteY520" fmla="*/ 5386683 h 6858000"/>
                  <a:gd name="connsiteX521" fmla="*/ 5767276 w 6517785"/>
                  <a:gd name="connsiteY521" fmla="*/ 5338784 h 6858000"/>
                  <a:gd name="connsiteX522" fmla="*/ 5752951 w 6517785"/>
                  <a:gd name="connsiteY522" fmla="*/ 5387578 h 6858000"/>
                  <a:gd name="connsiteX523" fmla="*/ 5741760 w 6517785"/>
                  <a:gd name="connsiteY523" fmla="*/ 5433686 h 6858000"/>
                  <a:gd name="connsiteX524" fmla="*/ 5685356 w 6517785"/>
                  <a:gd name="connsiteY524" fmla="*/ 5418018 h 6858000"/>
                  <a:gd name="connsiteX525" fmla="*/ 5672374 w 6517785"/>
                  <a:gd name="connsiteY525" fmla="*/ 5480689 h 6858000"/>
                  <a:gd name="connsiteX526" fmla="*/ 5642829 w 6517785"/>
                  <a:gd name="connsiteY526" fmla="*/ 5550970 h 6858000"/>
                  <a:gd name="connsiteX527" fmla="*/ 5592693 w 6517785"/>
                  <a:gd name="connsiteY527" fmla="*/ 5518740 h 6858000"/>
                  <a:gd name="connsiteX528" fmla="*/ 5547928 w 6517785"/>
                  <a:gd name="connsiteY528" fmla="*/ 5591707 h 6858000"/>
                  <a:gd name="connsiteX529" fmla="*/ 5542108 w 6517785"/>
                  <a:gd name="connsiteY529" fmla="*/ 5626176 h 6858000"/>
                  <a:gd name="connsiteX530" fmla="*/ 5500029 w 6517785"/>
                  <a:gd name="connsiteY530" fmla="*/ 5659749 h 6858000"/>
                  <a:gd name="connsiteX531" fmla="*/ 5458845 w 6517785"/>
                  <a:gd name="connsiteY531" fmla="*/ 5652140 h 6858000"/>
                  <a:gd name="connsiteX532" fmla="*/ 5404680 w 6517785"/>
                  <a:gd name="connsiteY532" fmla="*/ 5700038 h 6858000"/>
                  <a:gd name="connsiteX533" fmla="*/ 5416318 w 6517785"/>
                  <a:gd name="connsiteY533" fmla="*/ 5718391 h 6858000"/>
                  <a:gd name="connsiteX534" fmla="*/ 5441387 w 6517785"/>
                  <a:gd name="connsiteY534" fmla="*/ 5720630 h 6858000"/>
                  <a:gd name="connsiteX535" fmla="*/ 5458845 w 6517785"/>
                  <a:gd name="connsiteY535" fmla="*/ 5744355 h 6858000"/>
                  <a:gd name="connsiteX536" fmla="*/ 5397069 w 6517785"/>
                  <a:gd name="connsiteY536" fmla="*/ 5781510 h 6858000"/>
                  <a:gd name="connsiteX537" fmla="*/ 5354542 w 6517785"/>
                  <a:gd name="connsiteY537" fmla="*/ 5767185 h 6858000"/>
                  <a:gd name="connsiteX538" fmla="*/ 5330369 w 6517785"/>
                  <a:gd name="connsiteY538" fmla="*/ 5795835 h 6858000"/>
                  <a:gd name="connsiteX539" fmla="*/ 5275756 w 6517785"/>
                  <a:gd name="connsiteY539" fmla="*/ 5880889 h 6858000"/>
                  <a:gd name="connsiteX540" fmla="*/ 5250688 w 6517785"/>
                  <a:gd name="connsiteY540" fmla="*/ 5858059 h 6858000"/>
                  <a:gd name="connsiteX541" fmla="*/ 5164739 w 6517785"/>
                  <a:gd name="connsiteY541" fmla="*/ 5910433 h 6858000"/>
                  <a:gd name="connsiteX542" fmla="*/ 5204580 w 6517785"/>
                  <a:gd name="connsiteY542" fmla="*/ 5922968 h 6858000"/>
                  <a:gd name="connsiteX543" fmla="*/ 5162500 w 6517785"/>
                  <a:gd name="connsiteY543" fmla="*/ 5939531 h 6858000"/>
                  <a:gd name="connsiteX544" fmla="*/ 5106097 w 6517785"/>
                  <a:gd name="connsiteY544" fmla="*/ 5976238 h 6858000"/>
                  <a:gd name="connsiteX545" fmla="*/ 5072523 w 6517785"/>
                  <a:gd name="connsiteY545" fmla="*/ 6012945 h 6858000"/>
                  <a:gd name="connsiteX546" fmla="*/ 5036263 w 6517785"/>
                  <a:gd name="connsiteY546" fmla="*/ 6043833 h 6858000"/>
                  <a:gd name="connsiteX547" fmla="*/ 4979412 w 6517785"/>
                  <a:gd name="connsiteY547" fmla="*/ 6101580 h 6858000"/>
                  <a:gd name="connsiteX548" fmla="*/ 4931961 w 6517785"/>
                  <a:gd name="connsiteY548" fmla="*/ 6134706 h 6858000"/>
                  <a:gd name="connsiteX549" fmla="*/ 4906445 w 6517785"/>
                  <a:gd name="connsiteY549" fmla="*/ 6141868 h 6858000"/>
                  <a:gd name="connsiteX550" fmla="*/ 4865261 w 6517785"/>
                  <a:gd name="connsiteY550" fmla="*/ 6162908 h 6858000"/>
                  <a:gd name="connsiteX551" fmla="*/ 4729175 w 6517785"/>
                  <a:gd name="connsiteY551" fmla="*/ 6265420 h 6858000"/>
                  <a:gd name="connsiteX552" fmla="*/ 4622634 w 6517785"/>
                  <a:gd name="connsiteY552" fmla="*/ 6297203 h 6858000"/>
                  <a:gd name="connsiteX553" fmla="*/ 4612786 w 6517785"/>
                  <a:gd name="connsiteY553" fmla="*/ 6301232 h 6858000"/>
                  <a:gd name="connsiteX554" fmla="*/ 4530866 w 6517785"/>
                  <a:gd name="connsiteY554" fmla="*/ 6332568 h 6858000"/>
                  <a:gd name="connsiteX555" fmla="*/ 4478044 w 6517785"/>
                  <a:gd name="connsiteY555" fmla="*/ 6356740 h 6858000"/>
                  <a:gd name="connsiteX556" fmla="*/ 4331662 w 6517785"/>
                  <a:gd name="connsiteY556" fmla="*/ 6414040 h 6858000"/>
                  <a:gd name="connsiteX557" fmla="*/ 4312413 w 6517785"/>
                  <a:gd name="connsiteY557" fmla="*/ 6424336 h 6858000"/>
                  <a:gd name="connsiteX558" fmla="*/ 4144992 w 6517785"/>
                  <a:gd name="connsiteY558" fmla="*/ 6476711 h 6858000"/>
                  <a:gd name="connsiteX559" fmla="*/ 4130219 w 6517785"/>
                  <a:gd name="connsiteY559" fmla="*/ 6478502 h 6858000"/>
                  <a:gd name="connsiteX560" fmla="*/ 4018307 w 6517785"/>
                  <a:gd name="connsiteY560" fmla="*/ 6534905 h 6858000"/>
                  <a:gd name="connsiteX561" fmla="*/ 4135591 w 6517785"/>
                  <a:gd name="connsiteY561" fmla="*/ 6542963 h 6858000"/>
                  <a:gd name="connsiteX562" fmla="*/ 4164241 w 6517785"/>
                  <a:gd name="connsiteY562" fmla="*/ 6542515 h 6858000"/>
                  <a:gd name="connsiteX563" fmla="*/ 4296298 w 6517785"/>
                  <a:gd name="connsiteY563" fmla="*/ 6517447 h 6858000"/>
                  <a:gd name="connsiteX564" fmla="*/ 4411791 w 6517785"/>
                  <a:gd name="connsiteY564" fmla="*/ 6493274 h 6858000"/>
                  <a:gd name="connsiteX565" fmla="*/ 4417163 w 6517785"/>
                  <a:gd name="connsiteY565" fmla="*/ 6505808 h 6858000"/>
                  <a:gd name="connsiteX566" fmla="*/ 4461928 w 6517785"/>
                  <a:gd name="connsiteY566" fmla="*/ 6452090 h 6858000"/>
                  <a:gd name="connsiteX567" fmla="*/ 4512065 w 6517785"/>
                  <a:gd name="connsiteY567" fmla="*/ 6434632 h 6858000"/>
                  <a:gd name="connsiteX568" fmla="*/ 4602043 w 6517785"/>
                  <a:gd name="connsiteY568" fmla="*/ 6418964 h 6858000"/>
                  <a:gd name="connsiteX569" fmla="*/ 4653970 w 6517785"/>
                  <a:gd name="connsiteY569" fmla="*/ 6406430 h 6858000"/>
                  <a:gd name="connsiteX570" fmla="*/ 4653075 w 6517785"/>
                  <a:gd name="connsiteY570" fmla="*/ 6391657 h 6858000"/>
                  <a:gd name="connsiteX571" fmla="*/ 4708584 w 6517785"/>
                  <a:gd name="connsiteY571" fmla="*/ 6356740 h 6858000"/>
                  <a:gd name="connsiteX572" fmla="*/ 4726937 w 6517785"/>
                  <a:gd name="connsiteY572" fmla="*/ 6347340 h 6858000"/>
                  <a:gd name="connsiteX573" fmla="*/ 4802590 w 6517785"/>
                  <a:gd name="connsiteY573" fmla="*/ 6325853 h 6858000"/>
                  <a:gd name="connsiteX574" fmla="*/ 4881376 w 6517785"/>
                  <a:gd name="connsiteY574" fmla="*/ 6300784 h 6858000"/>
                  <a:gd name="connsiteX575" fmla="*/ 4932856 w 6517785"/>
                  <a:gd name="connsiteY575" fmla="*/ 6273030 h 6858000"/>
                  <a:gd name="connsiteX576" fmla="*/ 5005375 w 6517785"/>
                  <a:gd name="connsiteY576" fmla="*/ 6240799 h 6858000"/>
                  <a:gd name="connsiteX577" fmla="*/ 5053274 w 6517785"/>
                  <a:gd name="connsiteY577" fmla="*/ 6218417 h 6858000"/>
                  <a:gd name="connsiteX578" fmla="*/ 5131613 w 6517785"/>
                  <a:gd name="connsiteY578" fmla="*/ 6162908 h 6858000"/>
                  <a:gd name="connsiteX579" fmla="*/ 5248450 w 6517785"/>
                  <a:gd name="connsiteY579" fmla="*/ 6086808 h 6858000"/>
                  <a:gd name="connsiteX580" fmla="*/ 5331712 w 6517785"/>
                  <a:gd name="connsiteY580" fmla="*/ 6027270 h 6858000"/>
                  <a:gd name="connsiteX581" fmla="*/ 5441387 w 6517785"/>
                  <a:gd name="connsiteY581" fmla="*/ 5902375 h 6858000"/>
                  <a:gd name="connsiteX582" fmla="*/ 5486152 w 6517785"/>
                  <a:gd name="connsiteY582" fmla="*/ 5888946 h 6858000"/>
                  <a:gd name="connsiteX583" fmla="*/ 5534946 w 6517785"/>
                  <a:gd name="connsiteY583" fmla="*/ 5855820 h 6858000"/>
                  <a:gd name="connsiteX584" fmla="*/ 5546584 w 6517785"/>
                  <a:gd name="connsiteY584" fmla="*/ 5838809 h 6858000"/>
                  <a:gd name="connsiteX585" fmla="*/ 5628952 w 6517785"/>
                  <a:gd name="connsiteY585" fmla="*/ 5752413 h 6858000"/>
                  <a:gd name="connsiteX586" fmla="*/ 5723854 w 6517785"/>
                  <a:gd name="connsiteY586" fmla="*/ 5788225 h 6858000"/>
                  <a:gd name="connsiteX587" fmla="*/ 5721168 w 6517785"/>
                  <a:gd name="connsiteY587" fmla="*/ 5801654 h 6858000"/>
                  <a:gd name="connsiteX588" fmla="*/ 5598959 w 6517785"/>
                  <a:gd name="connsiteY588" fmla="*/ 5836124 h 6858000"/>
                  <a:gd name="connsiteX589" fmla="*/ 5599855 w 6517785"/>
                  <a:gd name="connsiteY589" fmla="*/ 5844629 h 6858000"/>
                  <a:gd name="connsiteX590" fmla="*/ 5660735 w 6517785"/>
                  <a:gd name="connsiteY590" fmla="*/ 5871488 h 6858000"/>
                  <a:gd name="connsiteX591" fmla="*/ 5530917 w 6517785"/>
                  <a:gd name="connsiteY591" fmla="*/ 5962808 h 6858000"/>
                  <a:gd name="connsiteX592" fmla="*/ 5443625 w 6517785"/>
                  <a:gd name="connsiteY592" fmla="*/ 5973104 h 6858000"/>
                  <a:gd name="connsiteX593" fmla="*/ 5476304 w 6517785"/>
                  <a:gd name="connsiteY593" fmla="*/ 6012945 h 6858000"/>
                  <a:gd name="connsiteX594" fmla="*/ 5443177 w 6517785"/>
                  <a:gd name="connsiteY594" fmla="*/ 6036671 h 6858000"/>
                  <a:gd name="connsiteX595" fmla="*/ 5376925 w 6517785"/>
                  <a:gd name="connsiteY595" fmla="*/ 6048757 h 6858000"/>
                  <a:gd name="connsiteX596" fmla="*/ 5331265 w 6517785"/>
                  <a:gd name="connsiteY596" fmla="*/ 6089046 h 6858000"/>
                  <a:gd name="connsiteX597" fmla="*/ 5305301 w 6517785"/>
                  <a:gd name="connsiteY597" fmla="*/ 6126201 h 6858000"/>
                  <a:gd name="connsiteX598" fmla="*/ 5296348 w 6517785"/>
                  <a:gd name="connsiteY598" fmla="*/ 6130230 h 6858000"/>
                  <a:gd name="connsiteX599" fmla="*/ 5221591 w 6517785"/>
                  <a:gd name="connsiteY599" fmla="*/ 6173204 h 6858000"/>
                  <a:gd name="connsiteX600" fmla="*/ 5197417 w 6517785"/>
                  <a:gd name="connsiteY600" fmla="*/ 6238561 h 6858000"/>
                  <a:gd name="connsiteX601" fmla="*/ 5136985 w 6517785"/>
                  <a:gd name="connsiteY601" fmla="*/ 6243038 h 6858000"/>
                  <a:gd name="connsiteX602" fmla="*/ 5146833 w 6517785"/>
                  <a:gd name="connsiteY602" fmla="*/ 6213492 h 6858000"/>
                  <a:gd name="connsiteX603" fmla="*/ 5124450 w 6517785"/>
                  <a:gd name="connsiteY603" fmla="*/ 6220207 h 6858000"/>
                  <a:gd name="connsiteX604" fmla="*/ 5061332 w 6517785"/>
                  <a:gd name="connsiteY604" fmla="*/ 6299441 h 6858000"/>
                  <a:gd name="connsiteX605" fmla="*/ 4965087 w 6517785"/>
                  <a:gd name="connsiteY605" fmla="*/ 6367484 h 6858000"/>
                  <a:gd name="connsiteX606" fmla="*/ 4945390 w 6517785"/>
                  <a:gd name="connsiteY606" fmla="*/ 6380466 h 6858000"/>
                  <a:gd name="connsiteX607" fmla="*/ 4947628 w 6517785"/>
                  <a:gd name="connsiteY607" fmla="*/ 6389419 h 6858000"/>
                  <a:gd name="connsiteX608" fmla="*/ 5003585 w 6517785"/>
                  <a:gd name="connsiteY608" fmla="*/ 6381809 h 6858000"/>
                  <a:gd name="connsiteX609" fmla="*/ 4928380 w 6517785"/>
                  <a:gd name="connsiteY609" fmla="*/ 6401953 h 6858000"/>
                  <a:gd name="connsiteX610" fmla="*/ 4886748 w 6517785"/>
                  <a:gd name="connsiteY610" fmla="*/ 6402401 h 6858000"/>
                  <a:gd name="connsiteX611" fmla="*/ 4902416 w 6517785"/>
                  <a:gd name="connsiteY611" fmla="*/ 6417173 h 6858000"/>
                  <a:gd name="connsiteX612" fmla="*/ 4900178 w 6517785"/>
                  <a:gd name="connsiteY612" fmla="*/ 6453433 h 6858000"/>
                  <a:gd name="connsiteX613" fmla="*/ 4828554 w 6517785"/>
                  <a:gd name="connsiteY613" fmla="*/ 6493722 h 6858000"/>
                  <a:gd name="connsiteX614" fmla="*/ 4725594 w 6517785"/>
                  <a:gd name="connsiteY614" fmla="*/ 6560421 h 6858000"/>
                  <a:gd name="connsiteX615" fmla="*/ 4662028 w 6517785"/>
                  <a:gd name="connsiteY615" fmla="*/ 6572956 h 6858000"/>
                  <a:gd name="connsiteX616" fmla="*/ 4596671 w 6517785"/>
                  <a:gd name="connsiteY616" fmla="*/ 6589071 h 6858000"/>
                  <a:gd name="connsiteX617" fmla="*/ 4528628 w 6517785"/>
                  <a:gd name="connsiteY617" fmla="*/ 6621750 h 6858000"/>
                  <a:gd name="connsiteX618" fmla="*/ 4520123 w 6517785"/>
                  <a:gd name="connsiteY618" fmla="*/ 6628464 h 6858000"/>
                  <a:gd name="connsiteX619" fmla="*/ 4393438 w 6517785"/>
                  <a:gd name="connsiteY619" fmla="*/ 6656666 h 6858000"/>
                  <a:gd name="connsiteX620" fmla="*/ 4327633 w 6517785"/>
                  <a:gd name="connsiteY620" fmla="*/ 6688897 h 6858000"/>
                  <a:gd name="connsiteX621" fmla="*/ 4264067 w 6517785"/>
                  <a:gd name="connsiteY621" fmla="*/ 6713070 h 6858000"/>
                  <a:gd name="connsiteX622" fmla="*/ 4166031 w 6517785"/>
                  <a:gd name="connsiteY622" fmla="*/ 6739929 h 6858000"/>
                  <a:gd name="connsiteX623" fmla="*/ 4159764 w 6517785"/>
                  <a:gd name="connsiteY623" fmla="*/ 6742168 h 6858000"/>
                  <a:gd name="connsiteX624" fmla="*/ 4141858 w 6517785"/>
                  <a:gd name="connsiteY624" fmla="*/ 6796781 h 6858000"/>
                  <a:gd name="connsiteX625" fmla="*/ 4101570 w 6517785"/>
                  <a:gd name="connsiteY625" fmla="*/ 6767236 h 6858000"/>
                  <a:gd name="connsiteX626" fmla="*/ 4105598 w 6517785"/>
                  <a:gd name="connsiteY626" fmla="*/ 6775741 h 6858000"/>
                  <a:gd name="connsiteX627" fmla="*/ 4036213 w 6517785"/>
                  <a:gd name="connsiteY627" fmla="*/ 6797676 h 6858000"/>
                  <a:gd name="connsiteX628" fmla="*/ 3867449 w 6517785"/>
                  <a:gd name="connsiteY628" fmla="*/ 6847813 h 6858000"/>
                  <a:gd name="connsiteX629" fmla="*/ 3758670 w 6517785"/>
                  <a:gd name="connsiteY629" fmla="*/ 6830802 h 6858000"/>
                  <a:gd name="connsiteX630" fmla="*/ 3702266 w 6517785"/>
                  <a:gd name="connsiteY630" fmla="*/ 6801705 h 6858000"/>
                  <a:gd name="connsiteX631" fmla="*/ 3544245 w 6517785"/>
                  <a:gd name="connsiteY631" fmla="*/ 6748882 h 6858000"/>
                  <a:gd name="connsiteX632" fmla="*/ 3578715 w 6517785"/>
                  <a:gd name="connsiteY632" fmla="*/ 6703669 h 6858000"/>
                  <a:gd name="connsiteX633" fmla="*/ 3521415 w 6517785"/>
                  <a:gd name="connsiteY633" fmla="*/ 6675020 h 6858000"/>
                  <a:gd name="connsiteX634" fmla="*/ 3456506 w 6517785"/>
                  <a:gd name="connsiteY634" fmla="*/ 6709041 h 6858000"/>
                  <a:gd name="connsiteX635" fmla="*/ 3482470 w 6517785"/>
                  <a:gd name="connsiteY635" fmla="*/ 6733215 h 6858000"/>
                  <a:gd name="connsiteX636" fmla="*/ 3532606 w 6517785"/>
                  <a:gd name="connsiteY636" fmla="*/ 6746196 h 6858000"/>
                  <a:gd name="connsiteX637" fmla="*/ 3324002 w 6517785"/>
                  <a:gd name="connsiteY637" fmla="*/ 6715309 h 6858000"/>
                  <a:gd name="connsiteX638" fmla="*/ 3312810 w 6517785"/>
                  <a:gd name="connsiteY638" fmla="*/ 6774398 h 6858000"/>
                  <a:gd name="connsiteX639" fmla="*/ 3315049 w 6517785"/>
                  <a:gd name="connsiteY639" fmla="*/ 6717994 h 6858000"/>
                  <a:gd name="connsiteX640" fmla="*/ 3259092 w 6517785"/>
                  <a:gd name="connsiteY640" fmla="*/ 6705460 h 6858000"/>
                  <a:gd name="connsiteX641" fmla="*/ 3221490 w 6517785"/>
                  <a:gd name="connsiteY641" fmla="*/ 6709489 h 6858000"/>
                  <a:gd name="connsiteX642" fmla="*/ 3235814 w 6517785"/>
                  <a:gd name="connsiteY642" fmla="*/ 6754701 h 6858000"/>
                  <a:gd name="connsiteX643" fmla="*/ 3171353 w 6517785"/>
                  <a:gd name="connsiteY643" fmla="*/ 6754701 h 6858000"/>
                  <a:gd name="connsiteX644" fmla="*/ 3022733 w 6517785"/>
                  <a:gd name="connsiteY644" fmla="*/ 6744406 h 6858000"/>
                  <a:gd name="connsiteX645" fmla="*/ 2848597 w 6517785"/>
                  <a:gd name="connsiteY645" fmla="*/ 6730976 h 6858000"/>
                  <a:gd name="connsiteX646" fmla="*/ 2724598 w 6517785"/>
                  <a:gd name="connsiteY646" fmla="*/ 6692478 h 6858000"/>
                  <a:gd name="connsiteX647" fmla="*/ 2725941 w 6517785"/>
                  <a:gd name="connsiteY647" fmla="*/ 6677706 h 6858000"/>
                  <a:gd name="connsiteX648" fmla="*/ 2685653 w 6517785"/>
                  <a:gd name="connsiteY648" fmla="*/ 6643236 h 6858000"/>
                  <a:gd name="connsiteX649" fmla="*/ 2562101 w 6517785"/>
                  <a:gd name="connsiteY649" fmla="*/ 6657562 h 6858000"/>
                  <a:gd name="connsiteX650" fmla="*/ 2320818 w 6517785"/>
                  <a:gd name="connsiteY650" fmla="*/ 6578775 h 6858000"/>
                  <a:gd name="connsiteX651" fmla="*/ 2315893 w 6517785"/>
                  <a:gd name="connsiteY651" fmla="*/ 6567136 h 6858000"/>
                  <a:gd name="connsiteX652" fmla="*/ 2351258 w 6517785"/>
                  <a:gd name="connsiteY652" fmla="*/ 6552811 h 6858000"/>
                  <a:gd name="connsiteX653" fmla="*/ 2365135 w 6517785"/>
                  <a:gd name="connsiteY653" fmla="*/ 6497303 h 6858000"/>
                  <a:gd name="connsiteX654" fmla="*/ 2296197 w 6517785"/>
                  <a:gd name="connsiteY654" fmla="*/ 6512970 h 6858000"/>
                  <a:gd name="connsiteX655" fmla="*/ 2219201 w 6517785"/>
                  <a:gd name="connsiteY655" fmla="*/ 6503570 h 6858000"/>
                  <a:gd name="connsiteX656" fmla="*/ 2179808 w 6517785"/>
                  <a:gd name="connsiteY656" fmla="*/ 6460596 h 6858000"/>
                  <a:gd name="connsiteX657" fmla="*/ 2219649 w 6517785"/>
                  <a:gd name="connsiteY657" fmla="*/ 6478949 h 6858000"/>
                  <a:gd name="connsiteX658" fmla="*/ 2283663 w 6517785"/>
                  <a:gd name="connsiteY658" fmla="*/ 6479397 h 6858000"/>
                  <a:gd name="connsiteX659" fmla="*/ 2220096 w 6517785"/>
                  <a:gd name="connsiteY659" fmla="*/ 6457462 h 6858000"/>
                  <a:gd name="connsiteX660" fmla="*/ 2180703 w 6517785"/>
                  <a:gd name="connsiteY660" fmla="*/ 6458805 h 6858000"/>
                  <a:gd name="connsiteX661" fmla="*/ 663169 w 6517785"/>
                  <a:gd name="connsiteY661" fmla="*/ 4888000 h 6858000"/>
                  <a:gd name="connsiteX662" fmla="*/ 638548 w 6517785"/>
                  <a:gd name="connsiteY662" fmla="*/ 4838759 h 6858000"/>
                  <a:gd name="connsiteX663" fmla="*/ 597812 w 6517785"/>
                  <a:gd name="connsiteY663" fmla="*/ 4738485 h 6858000"/>
                  <a:gd name="connsiteX664" fmla="*/ 598708 w 6517785"/>
                  <a:gd name="connsiteY664" fmla="*/ 4722370 h 6858000"/>
                  <a:gd name="connsiteX665" fmla="*/ 573192 w 6517785"/>
                  <a:gd name="connsiteY665" fmla="*/ 4692825 h 6858000"/>
                  <a:gd name="connsiteX666" fmla="*/ 556629 w 6517785"/>
                  <a:gd name="connsiteY666" fmla="*/ 4700435 h 6858000"/>
                  <a:gd name="connsiteX667" fmla="*/ 560657 w 6517785"/>
                  <a:gd name="connsiteY667" fmla="*/ 4736695 h 6858000"/>
                  <a:gd name="connsiteX668" fmla="*/ 583488 w 6517785"/>
                  <a:gd name="connsiteY668" fmla="*/ 4798918 h 6858000"/>
                  <a:gd name="connsiteX669" fmla="*/ 608108 w 6517785"/>
                  <a:gd name="connsiteY669" fmla="*/ 4848608 h 6858000"/>
                  <a:gd name="connsiteX670" fmla="*/ 631834 w 6517785"/>
                  <a:gd name="connsiteY670" fmla="*/ 4867409 h 6858000"/>
                  <a:gd name="connsiteX671" fmla="*/ 664512 w 6517785"/>
                  <a:gd name="connsiteY671" fmla="*/ 4886210 h 6858000"/>
                  <a:gd name="connsiteX672" fmla="*/ 651083 w 6517785"/>
                  <a:gd name="connsiteY672" fmla="*/ 4952910 h 6858000"/>
                  <a:gd name="connsiteX673" fmla="*/ 661826 w 6517785"/>
                  <a:gd name="connsiteY673" fmla="*/ 4950224 h 6858000"/>
                  <a:gd name="connsiteX674" fmla="*/ 688238 w 6517785"/>
                  <a:gd name="connsiteY674" fmla="*/ 4991407 h 6858000"/>
                  <a:gd name="connsiteX675" fmla="*/ 716440 w 6517785"/>
                  <a:gd name="connsiteY675" fmla="*/ 5087652 h 6858000"/>
                  <a:gd name="connsiteX676" fmla="*/ 724945 w 6517785"/>
                  <a:gd name="connsiteY676" fmla="*/ 5091681 h 6858000"/>
                  <a:gd name="connsiteX677" fmla="*/ 783139 w 6517785"/>
                  <a:gd name="connsiteY677" fmla="*/ 5155248 h 6858000"/>
                  <a:gd name="connsiteX678" fmla="*/ 829247 w 6517785"/>
                  <a:gd name="connsiteY678" fmla="*/ 5226424 h 6858000"/>
                  <a:gd name="connsiteX679" fmla="*/ 905348 w 6517785"/>
                  <a:gd name="connsiteY679" fmla="*/ 5327593 h 6858000"/>
                  <a:gd name="connsiteX680" fmla="*/ 970257 w 6517785"/>
                  <a:gd name="connsiteY680" fmla="*/ 5424733 h 6858000"/>
                  <a:gd name="connsiteX681" fmla="*/ 987268 w 6517785"/>
                  <a:gd name="connsiteY681" fmla="*/ 5443534 h 6858000"/>
                  <a:gd name="connsiteX682" fmla="*/ 1062025 w 6517785"/>
                  <a:gd name="connsiteY682" fmla="*/ 5542465 h 6858000"/>
                  <a:gd name="connsiteX683" fmla="*/ 1087094 w 6517785"/>
                  <a:gd name="connsiteY683" fmla="*/ 5561714 h 6858000"/>
                  <a:gd name="connsiteX684" fmla="*/ 1113058 w 6517785"/>
                  <a:gd name="connsiteY684" fmla="*/ 5625728 h 6858000"/>
                  <a:gd name="connsiteX685" fmla="*/ 1064711 w 6517785"/>
                  <a:gd name="connsiteY685" fmla="*/ 5653930 h 6858000"/>
                  <a:gd name="connsiteX686" fmla="*/ 1052177 w 6517785"/>
                  <a:gd name="connsiteY686" fmla="*/ 5657064 h 6858000"/>
                  <a:gd name="connsiteX687" fmla="*/ 1107686 w 6517785"/>
                  <a:gd name="connsiteY687" fmla="*/ 5662435 h 6858000"/>
                  <a:gd name="connsiteX688" fmla="*/ 1137678 w 6517785"/>
                  <a:gd name="connsiteY688" fmla="*/ 5648111 h 6858000"/>
                  <a:gd name="connsiteX689" fmla="*/ 1167671 w 6517785"/>
                  <a:gd name="connsiteY689" fmla="*/ 5687503 h 6858000"/>
                  <a:gd name="connsiteX690" fmla="*/ 1209302 w 6517785"/>
                  <a:gd name="connsiteY690" fmla="*/ 5695114 h 6858000"/>
                  <a:gd name="connsiteX691" fmla="*/ 1302861 w 6517785"/>
                  <a:gd name="connsiteY691" fmla="*/ 5773453 h 6858000"/>
                  <a:gd name="connsiteX692" fmla="*/ 1386572 w 6517785"/>
                  <a:gd name="connsiteY692" fmla="*/ 5867907 h 6858000"/>
                  <a:gd name="connsiteX693" fmla="*/ 1396868 w 6517785"/>
                  <a:gd name="connsiteY693" fmla="*/ 5878203 h 6858000"/>
                  <a:gd name="connsiteX694" fmla="*/ 1524448 w 6517785"/>
                  <a:gd name="connsiteY694" fmla="*/ 5984743 h 6858000"/>
                  <a:gd name="connsiteX695" fmla="*/ 1531610 w 6517785"/>
                  <a:gd name="connsiteY695" fmla="*/ 6029061 h 6858000"/>
                  <a:gd name="connsiteX696" fmla="*/ 1583985 w 6517785"/>
                  <a:gd name="connsiteY696" fmla="*/ 6070244 h 6858000"/>
                  <a:gd name="connsiteX697" fmla="*/ 1682468 w 6517785"/>
                  <a:gd name="connsiteY697" fmla="*/ 6093970 h 6858000"/>
                  <a:gd name="connsiteX698" fmla="*/ 1695898 w 6517785"/>
                  <a:gd name="connsiteY698" fmla="*/ 6106056 h 6858000"/>
                  <a:gd name="connsiteX699" fmla="*/ 1807811 w 6517785"/>
                  <a:gd name="connsiteY699" fmla="*/ 6197825 h 6858000"/>
                  <a:gd name="connsiteX700" fmla="*/ 1859290 w 6517785"/>
                  <a:gd name="connsiteY700" fmla="*/ 6211702 h 6858000"/>
                  <a:gd name="connsiteX701" fmla="*/ 1887045 w 6517785"/>
                  <a:gd name="connsiteY701" fmla="*/ 6241247 h 6858000"/>
                  <a:gd name="connsiteX702" fmla="*/ 1914351 w 6517785"/>
                  <a:gd name="connsiteY702" fmla="*/ 6291384 h 6858000"/>
                  <a:gd name="connsiteX703" fmla="*/ 1990452 w 6517785"/>
                  <a:gd name="connsiteY703" fmla="*/ 6265420 h 6858000"/>
                  <a:gd name="connsiteX704" fmla="*/ 2028502 w 6517785"/>
                  <a:gd name="connsiteY704" fmla="*/ 6309737 h 6858000"/>
                  <a:gd name="connsiteX705" fmla="*/ 2141310 w 6517785"/>
                  <a:gd name="connsiteY705" fmla="*/ 6354950 h 6858000"/>
                  <a:gd name="connsiteX706" fmla="*/ 2237555 w 6517785"/>
                  <a:gd name="connsiteY706" fmla="*/ 6405982 h 6858000"/>
                  <a:gd name="connsiteX707" fmla="*/ 2257699 w 6517785"/>
                  <a:gd name="connsiteY707" fmla="*/ 6388972 h 6858000"/>
                  <a:gd name="connsiteX708" fmla="*/ 2357525 w 6517785"/>
                  <a:gd name="connsiteY708" fmla="*/ 6410906 h 6858000"/>
                  <a:gd name="connsiteX709" fmla="*/ 2537928 w 6517785"/>
                  <a:gd name="connsiteY709" fmla="*/ 6478502 h 6858000"/>
                  <a:gd name="connsiteX710" fmla="*/ 2489582 w 6517785"/>
                  <a:gd name="connsiteY710" fmla="*/ 6508046 h 6858000"/>
                  <a:gd name="connsiteX711" fmla="*/ 2560311 w 6517785"/>
                  <a:gd name="connsiteY711" fmla="*/ 6520133 h 6858000"/>
                  <a:gd name="connsiteX712" fmla="*/ 2597913 w 6517785"/>
                  <a:gd name="connsiteY712" fmla="*/ 6504465 h 6858000"/>
                  <a:gd name="connsiteX713" fmla="*/ 2575530 w 6517785"/>
                  <a:gd name="connsiteY713" fmla="*/ 6487455 h 6858000"/>
                  <a:gd name="connsiteX714" fmla="*/ 2649393 w 6517785"/>
                  <a:gd name="connsiteY714" fmla="*/ 6495960 h 6858000"/>
                  <a:gd name="connsiteX715" fmla="*/ 2700873 w 6517785"/>
                  <a:gd name="connsiteY715" fmla="*/ 6495512 h 6858000"/>
                  <a:gd name="connsiteX716" fmla="*/ 2755933 w 6517785"/>
                  <a:gd name="connsiteY716" fmla="*/ 6504465 h 6858000"/>
                  <a:gd name="connsiteX717" fmla="*/ 2708483 w 6517785"/>
                  <a:gd name="connsiteY717" fmla="*/ 6520581 h 6858000"/>
                  <a:gd name="connsiteX718" fmla="*/ 2726836 w 6517785"/>
                  <a:gd name="connsiteY718" fmla="*/ 6538487 h 6858000"/>
                  <a:gd name="connsiteX719" fmla="*/ 2704454 w 6517785"/>
                  <a:gd name="connsiteY719" fmla="*/ 6562659 h 6858000"/>
                  <a:gd name="connsiteX720" fmla="*/ 2832482 w 6517785"/>
                  <a:gd name="connsiteY720" fmla="*/ 6580118 h 6858000"/>
                  <a:gd name="connsiteX721" fmla="*/ 2821738 w 6517785"/>
                  <a:gd name="connsiteY721" fmla="*/ 6557735 h 6858000"/>
                  <a:gd name="connsiteX722" fmla="*/ 2835615 w 6517785"/>
                  <a:gd name="connsiteY722" fmla="*/ 6508046 h 6858000"/>
                  <a:gd name="connsiteX723" fmla="*/ 2898734 w 6517785"/>
                  <a:gd name="connsiteY723" fmla="*/ 6524609 h 6858000"/>
                  <a:gd name="connsiteX724" fmla="*/ 2951109 w 6517785"/>
                  <a:gd name="connsiteY724" fmla="*/ 6510285 h 6858000"/>
                  <a:gd name="connsiteX725" fmla="*/ 2924250 w 6517785"/>
                  <a:gd name="connsiteY725" fmla="*/ 6478054 h 6858000"/>
                  <a:gd name="connsiteX726" fmla="*/ 2883514 w 6517785"/>
                  <a:gd name="connsiteY726" fmla="*/ 6472682 h 6858000"/>
                  <a:gd name="connsiteX727" fmla="*/ 2849492 w 6517785"/>
                  <a:gd name="connsiteY727" fmla="*/ 6437765 h 6858000"/>
                  <a:gd name="connsiteX728" fmla="*/ 2768468 w 6517785"/>
                  <a:gd name="connsiteY728" fmla="*/ 6450747 h 6858000"/>
                  <a:gd name="connsiteX729" fmla="*/ 2779211 w 6517785"/>
                  <a:gd name="connsiteY729" fmla="*/ 6481635 h 6858000"/>
                  <a:gd name="connsiteX730" fmla="*/ 2692815 w 6517785"/>
                  <a:gd name="connsiteY730" fmla="*/ 6457910 h 6858000"/>
                  <a:gd name="connsiteX731" fmla="*/ 2619848 w 6517785"/>
                  <a:gd name="connsiteY731" fmla="*/ 6408220 h 6858000"/>
                  <a:gd name="connsiteX732" fmla="*/ 2549119 w 6517785"/>
                  <a:gd name="connsiteY732" fmla="*/ 6393896 h 6858000"/>
                  <a:gd name="connsiteX733" fmla="*/ 2493611 w 6517785"/>
                  <a:gd name="connsiteY733" fmla="*/ 6388076 h 6858000"/>
                  <a:gd name="connsiteX734" fmla="*/ 2412586 w 6517785"/>
                  <a:gd name="connsiteY734" fmla="*/ 6365693 h 6858000"/>
                  <a:gd name="connsiteX735" fmla="*/ 2370507 w 6517785"/>
                  <a:gd name="connsiteY735" fmla="*/ 6328986 h 6858000"/>
                  <a:gd name="connsiteX736" fmla="*/ 2288139 w 6517785"/>
                  <a:gd name="connsiteY736" fmla="*/ 6302127 h 6858000"/>
                  <a:gd name="connsiteX737" fmla="*/ 2255461 w 6517785"/>
                  <a:gd name="connsiteY737" fmla="*/ 6292727 h 6858000"/>
                  <a:gd name="connsiteX738" fmla="*/ 2207115 w 6517785"/>
                  <a:gd name="connsiteY738" fmla="*/ 6276611 h 6858000"/>
                  <a:gd name="connsiteX739" fmla="*/ 2155635 w 6517785"/>
                  <a:gd name="connsiteY739" fmla="*/ 6251095 h 6858000"/>
                  <a:gd name="connsiteX740" fmla="*/ 2135043 w 6517785"/>
                  <a:gd name="connsiteY740" fmla="*/ 6246619 h 6858000"/>
                  <a:gd name="connsiteX741" fmla="*/ 1993138 w 6517785"/>
                  <a:gd name="connsiteY741" fmla="*/ 6178576 h 6858000"/>
                  <a:gd name="connsiteX742" fmla="*/ 1880778 w 6517785"/>
                  <a:gd name="connsiteY742" fmla="*/ 6124858 h 6858000"/>
                  <a:gd name="connsiteX743" fmla="*/ 1676201 w 6517785"/>
                  <a:gd name="connsiteY743" fmla="*/ 5982953 h 6858000"/>
                  <a:gd name="connsiteX744" fmla="*/ 1639494 w 6517785"/>
                  <a:gd name="connsiteY744" fmla="*/ 5951169 h 6858000"/>
                  <a:gd name="connsiteX745" fmla="*/ 1654714 w 6517785"/>
                  <a:gd name="connsiteY745" fmla="*/ 5907300 h 6858000"/>
                  <a:gd name="connsiteX746" fmla="*/ 1583090 w 6517785"/>
                  <a:gd name="connsiteY746" fmla="*/ 5888051 h 6858000"/>
                  <a:gd name="connsiteX747" fmla="*/ 1546383 w 6517785"/>
                  <a:gd name="connsiteY747" fmla="*/ 5884918 h 6858000"/>
                  <a:gd name="connsiteX748" fmla="*/ 1556231 w 6517785"/>
                  <a:gd name="connsiteY748" fmla="*/ 5844181 h 6858000"/>
                  <a:gd name="connsiteX749" fmla="*/ 1458643 w 6517785"/>
                  <a:gd name="connsiteY749" fmla="*/ 5826723 h 6858000"/>
                  <a:gd name="connsiteX750" fmla="*/ 1326587 w 6517785"/>
                  <a:gd name="connsiteY750" fmla="*/ 5714811 h 6858000"/>
                  <a:gd name="connsiteX751" fmla="*/ 1324348 w 6517785"/>
                  <a:gd name="connsiteY751" fmla="*/ 5712124 h 6858000"/>
                  <a:gd name="connsiteX752" fmla="*/ 1279136 w 6517785"/>
                  <a:gd name="connsiteY752" fmla="*/ 5673179 h 6858000"/>
                  <a:gd name="connsiteX753" fmla="*/ 1228104 w 6517785"/>
                  <a:gd name="connsiteY753" fmla="*/ 5632890 h 6858000"/>
                  <a:gd name="connsiteX754" fmla="*/ 1200349 w 6517785"/>
                  <a:gd name="connsiteY754" fmla="*/ 5593049 h 6858000"/>
                  <a:gd name="connsiteX755" fmla="*/ 1238847 w 6517785"/>
                  <a:gd name="connsiteY755" fmla="*/ 5567086 h 6858000"/>
                  <a:gd name="connsiteX756" fmla="*/ 1184234 w 6517785"/>
                  <a:gd name="connsiteY756" fmla="*/ 5546494 h 6858000"/>
                  <a:gd name="connsiteX757" fmla="*/ 1095152 w 6517785"/>
                  <a:gd name="connsiteY757" fmla="*/ 5482480 h 6858000"/>
                  <a:gd name="connsiteX758" fmla="*/ 1101866 w 6517785"/>
                  <a:gd name="connsiteY758" fmla="*/ 5429657 h 6858000"/>
                  <a:gd name="connsiteX759" fmla="*/ 1035614 w 6517785"/>
                  <a:gd name="connsiteY759" fmla="*/ 5392502 h 6858000"/>
                  <a:gd name="connsiteX760" fmla="*/ 986373 w 6517785"/>
                  <a:gd name="connsiteY760" fmla="*/ 5349976 h 6858000"/>
                  <a:gd name="connsiteX761" fmla="*/ 919225 w 6517785"/>
                  <a:gd name="connsiteY761" fmla="*/ 5249702 h 6858000"/>
                  <a:gd name="connsiteX762" fmla="*/ 925045 w 6517785"/>
                  <a:gd name="connsiteY762" fmla="*/ 5195536 h 6858000"/>
                  <a:gd name="connsiteX763" fmla="*/ 887442 w 6517785"/>
                  <a:gd name="connsiteY763" fmla="*/ 5119436 h 6858000"/>
                  <a:gd name="connsiteX764" fmla="*/ 852525 w 6517785"/>
                  <a:gd name="connsiteY764" fmla="*/ 5096605 h 6858000"/>
                  <a:gd name="connsiteX765" fmla="*/ 805074 w 6517785"/>
                  <a:gd name="connsiteY765" fmla="*/ 5051393 h 6858000"/>
                  <a:gd name="connsiteX766" fmla="*/ 777320 w 6517785"/>
                  <a:gd name="connsiteY766" fmla="*/ 4979769 h 6858000"/>
                  <a:gd name="connsiteX767" fmla="*/ 720021 w 6517785"/>
                  <a:gd name="connsiteY767" fmla="*/ 4975292 h 6858000"/>
                  <a:gd name="connsiteX768" fmla="*/ 690924 w 6517785"/>
                  <a:gd name="connsiteY768" fmla="*/ 4913517 h 6858000"/>
                  <a:gd name="connsiteX769" fmla="*/ 663169 w 6517785"/>
                  <a:gd name="connsiteY769" fmla="*/ 4888000 h 6858000"/>
                  <a:gd name="connsiteX770" fmla="*/ 1988214 w 6517785"/>
                  <a:gd name="connsiteY770" fmla="*/ 599960 h 6858000"/>
                  <a:gd name="connsiteX771" fmla="*/ 1951506 w 6517785"/>
                  <a:gd name="connsiteY771" fmla="*/ 613837 h 6858000"/>
                  <a:gd name="connsiteX772" fmla="*/ 1877196 w 6517785"/>
                  <a:gd name="connsiteY772" fmla="*/ 642486 h 6858000"/>
                  <a:gd name="connsiteX773" fmla="*/ 1820792 w 6517785"/>
                  <a:gd name="connsiteY773" fmla="*/ 668898 h 6858000"/>
                  <a:gd name="connsiteX774" fmla="*/ 1756331 w 6517785"/>
                  <a:gd name="connsiteY774" fmla="*/ 702024 h 6858000"/>
                  <a:gd name="connsiteX775" fmla="*/ 1703956 w 6517785"/>
                  <a:gd name="connsiteY775" fmla="*/ 757085 h 6858000"/>
                  <a:gd name="connsiteX776" fmla="*/ 1677992 w 6517785"/>
                  <a:gd name="connsiteY776" fmla="*/ 804088 h 6858000"/>
                  <a:gd name="connsiteX777" fmla="*/ 1663667 w 6517785"/>
                  <a:gd name="connsiteY777" fmla="*/ 830947 h 6858000"/>
                  <a:gd name="connsiteX778" fmla="*/ 1691869 w 6517785"/>
                  <a:gd name="connsiteY778" fmla="*/ 837214 h 6858000"/>
                  <a:gd name="connsiteX779" fmla="*/ 1713804 w 6517785"/>
                  <a:gd name="connsiteY779" fmla="*/ 839453 h 6858000"/>
                  <a:gd name="connsiteX780" fmla="*/ 1761255 w 6517785"/>
                  <a:gd name="connsiteY780" fmla="*/ 843929 h 6858000"/>
                  <a:gd name="connsiteX781" fmla="*/ 1747378 w 6517785"/>
                  <a:gd name="connsiteY781" fmla="*/ 901228 h 6858000"/>
                  <a:gd name="connsiteX782" fmla="*/ 1734844 w 6517785"/>
                  <a:gd name="connsiteY782" fmla="*/ 920477 h 6858000"/>
                  <a:gd name="connsiteX783" fmla="*/ 1836013 w 6517785"/>
                  <a:gd name="connsiteY783" fmla="*/ 857359 h 6858000"/>
                  <a:gd name="connsiteX784" fmla="*/ 1776475 w 6517785"/>
                  <a:gd name="connsiteY784" fmla="*/ 817070 h 6858000"/>
                  <a:gd name="connsiteX785" fmla="*/ 1858395 w 6517785"/>
                  <a:gd name="connsiteY785" fmla="*/ 773648 h 6858000"/>
                  <a:gd name="connsiteX786" fmla="*/ 1898684 w 6517785"/>
                  <a:gd name="connsiteY786" fmla="*/ 703815 h 6858000"/>
                  <a:gd name="connsiteX787" fmla="*/ 1988214 w 6517785"/>
                  <a:gd name="connsiteY787" fmla="*/ 599960 h 6858000"/>
                  <a:gd name="connsiteX788" fmla="*/ 3409950 w 6517785"/>
                  <a:gd name="connsiteY788" fmla="*/ 6642341 h 6858000"/>
                  <a:gd name="connsiteX789" fmla="*/ 3340565 w 6517785"/>
                  <a:gd name="connsiteY789" fmla="*/ 6614587 h 6858000"/>
                  <a:gd name="connsiteX790" fmla="*/ 3272074 w 6517785"/>
                  <a:gd name="connsiteY790" fmla="*/ 6598024 h 6858000"/>
                  <a:gd name="connsiteX791" fmla="*/ 3252825 w 6517785"/>
                  <a:gd name="connsiteY791" fmla="*/ 6589518 h 6858000"/>
                  <a:gd name="connsiteX792" fmla="*/ 3141808 w 6517785"/>
                  <a:gd name="connsiteY792" fmla="*/ 6570717 h 6858000"/>
                  <a:gd name="connsiteX793" fmla="*/ 3064364 w 6517785"/>
                  <a:gd name="connsiteY793" fmla="*/ 6600710 h 6858000"/>
                  <a:gd name="connsiteX794" fmla="*/ 3002589 w 6517785"/>
                  <a:gd name="connsiteY794" fmla="*/ 6620854 h 6858000"/>
                  <a:gd name="connsiteX795" fmla="*/ 3053173 w 6517785"/>
                  <a:gd name="connsiteY795" fmla="*/ 6637865 h 6858000"/>
                  <a:gd name="connsiteX796" fmla="*/ 3108682 w 6517785"/>
                  <a:gd name="connsiteY796" fmla="*/ 6628017 h 6858000"/>
                  <a:gd name="connsiteX797" fmla="*/ 3115844 w 6517785"/>
                  <a:gd name="connsiteY797" fmla="*/ 6628912 h 6858000"/>
                  <a:gd name="connsiteX798" fmla="*/ 3218804 w 6517785"/>
                  <a:gd name="connsiteY798" fmla="*/ 6628017 h 6858000"/>
                  <a:gd name="connsiteX799" fmla="*/ 3258645 w 6517785"/>
                  <a:gd name="connsiteY799" fmla="*/ 6636970 h 6858000"/>
                  <a:gd name="connsiteX800" fmla="*/ 3310572 w 6517785"/>
                  <a:gd name="connsiteY800" fmla="*/ 6661142 h 6858000"/>
                  <a:gd name="connsiteX801" fmla="*/ 3359366 w 6517785"/>
                  <a:gd name="connsiteY801" fmla="*/ 6670095 h 6858000"/>
                  <a:gd name="connsiteX802" fmla="*/ 3358023 w 6517785"/>
                  <a:gd name="connsiteY802" fmla="*/ 6678153 h 6858000"/>
                  <a:gd name="connsiteX803" fmla="*/ 3409950 w 6517785"/>
                  <a:gd name="connsiteY803" fmla="*/ 6642341 h 6858000"/>
                  <a:gd name="connsiteX804" fmla="*/ 559762 w 6517785"/>
                  <a:gd name="connsiteY804" fmla="*/ 4650298 h 6858000"/>
                  <a:gd name="connsiteX805" fmla="*/ 502463 w 6517785"/>
                  <a:gd name="connsiteY805" fmla="*/ 4562111 h 6858000"/>
                  <a:gd name="connsiteX806" fmla="*/ 457698 w 6517785"/>
                  <a:gd name="connsiteY806" fmla="*/ 4650298 h 6858000"/>
                  <a:gd name="connsiteX807" fmla="*/ 559762 w 6517785"/>
                  <a:gd name="connsiteY807" fmla="*/ 4650298 h 6858000"/>
                  <a:gd name="connsiteX808" fmla="*/ 3968170 w 6517785"/>
                  <a:gd name="connsiteY808" fmla="*/ 305406 h 6858000"/>
                  <a:gd name="connsiteX809" fmla="*/ 4072473 w 6517785"/>
                  <a:gd name="connsiteY809" fmla="*/ 296453 h 6858000"/>
                  <a:gd name="connsiteX810" fmla="*/ 4003982 w 6517785"/>
                  <a:gd name="connsiteY810" fmla="*/ 267356 h 6858000"/>
                  <a:gd name="connsiteX811" fmla="*/ 3968170 w 6517785"/>
                  <a:gd name="connsiteY811" fmla="*/ 305406 h 6858000"/>
                  <a:gd name="connsiteX812" fmla="*/ 3890279 w 6517785"/>
                  <a:gd name="connsiteY812" fmla="*/ 237811 h 6858000"/>
                  <a:gd name="connsiteX813" fmla="*/ 3888936 w 6517785"/>
                  <a:gd name="connsiteY813" fmla="*/ 229753 h 6858000"/>
                  <a:gd name="connsiteX814" fmla="*/ 3818655 w 6517785"/>
                  <a:gd name="connsiteY814" fmla="*/ 236020 h 6858000"/>
                  <a:gd name="connsiteX815" fmla="*/ 3819998 w 6517785"/>
                  <a:gd name="connsiteY815" fmla="*/ 248554 h 6858000"/>
                  <a:gd name="connsiteX816" fmla="*/ 3848647 w 6517785"/>
                  <a:gd name="connsiteY816" fmla="*/ 241392 h 6858000"/>
                  <a:gd name="connsiteX817" fmla="*/ 3870135 w 6517785"/>
                  <a:gd name="connsiteY817" fmla="*/ 275413 h 6858000"/>
                  <a:gd name="connsiteX818" fmla="*/ 3924300 w 6517785"/>
                  <a:gd name="connsiteY818" fmla="*/ 271384 h 6858000"/>
                  <a:gd name="connsiteX819" fmla="*/ 3925643 w 6517785"/>
                  <a:gd name="connsiteY819" fmla="*/ 261984 h 6858000"/>
                  <a:gd name="connsiteX820" fmla="*/ 3870582 w 6517785"/>
                  <a:gd name="connsiteY820" fmla="*/ 249897 h 6858000"/>
                  <a:gd name="connsiteX821" fmla="*/ 3890279 w 6517785"/>
                  <a:gd name="connsiteY821" fmla="*/ 237811 h 6858000"/>
                  <a:gd name="connsiteX822" fmla="*/ 3888936 w 6517785"/>
                  <a:gd name="connsiteY822" fmla="*/ 159024 h 6858000"/>
                  <a:gd name="connsiteX823" fmla="*/ 3936835 w 6517785"/>
                  <a:gd name="connsiteY823" fmla="*/ 191255 h 6858000"/>
                  <a:gd name="connsiteX824" fmla="*/ 3968170 w 6517785"/>
                  <a:gd name="connsiteY824" fmla="*/ 161710 h 6858000"/>
                  <a:gd name="connsiteX825" fmla="*/ 3961455 w 6517785"/>
                  <a:gd name="connsiteY825" fmla="*/ 150519 h 6858000"/>
                  <a:gd name="connsiteX826" fmla="*/ 3888936 w 6517785"/>
                  <a:gd name="connsiteY826" fmla="*/ 159024 h 6858000"/>
                  <a:gd name="connsiteX827" fmla="*/ 6440541 w 6517785"/>
                  <a:gd name="connsiteY827" fmla="*/ 3442090 h 6858000"/>
                  <a:gd name="connsiteX828" fmla="*/ 6475011 w 6517785"/>
                  <a:gd name="connsiteY828" fmla="*/ 3365095 h 6858000"/>
                  <a:gd name="connsiteX829" fmla="*/ 6440541 w 6517785"/>
                  <a:gd name="connsiteY829" fmla="*/ 3442090 h 6858000"/>
                  <a:gd name="connsiteX830" fmla="*/ 2942604 w 6517785"/>
                  <a:gd name="connsiteY830" fmla="*/ 6614139 h 6858000"/>
                  <a:gd name="connsiteX831" fmla="*/ 2945737 w 6517785"/>
                  <a:gd name="connsiteY831" fmla="*/ 6598024 h 6858000"/>
                  <a:gd name="connsiteX832" fmla="*/ 2883962 w 6517785"/>
                  <a:gd name="connsiteY832" fmla="*/ 6594443 h 6858000"/>
                  <a:gd name="connsiteX833" fmla="*/ 2882619 w 6517785"/>
                  <a:gd name="connsiteY833" fmla="*/ 6607424 h 6858000"/>
                  <a:gd name="connsiteX834" fmla="*/ 2942604 w 6517785"/>
                  <a:gd name="connsiteY834" fmla="*/ 6614139 h 6858000"/>
                  <a:gd name="connsiteX835" fmla="*/ 3935044 w 6517785"/>
                  <a:gd name="connsiteY835" fmla="*/ 261984 h 6858000"/>
                  <a:gd name="connsiteX836" fmla="*/ 3940863 w 6517785"/>
                  <a:gd name="connsiteY836" fmla="*/ 268251 h 6858000"/>
                  <a:gd name="connsiteX837" fmla="*/ 3986524 w 6517785"/>
                  <a:gd name="connsiteY837" fmla="*/ 258403 h 6858000"/>
                  <a:gd name="connsiteX838" fmla="*/ 3989209 w 6517785"/>
                  <a:gd name="connsiteY838" fmla="*/ 217666 h 6858000"/>
                  <a:gd name="connsiteX839" fmla="*/ 3935044 w 6517785"/>
                  <a:gd name="connsiteY839" fmla="*/ 261984 h 6858000"/>
                  <a:gd name="connsiteX840" fmla="*/ 4024126 w 6517785"/>
                  <a:gd name="connsiteY840" fmla="*/ 420900 h 6858000"/>
                  <a:gd name="connsiteX841" fmla="*/ 3979809 w 6517785"/>
                  <a:gd name="connsiteY841" fmla="*/ 401651 h 6858000"/>
                  <a:gd name="connsiteX842" fmla="*/ 3969065 w 6517785"/>
                  <a:gd name="connsiteY842" fmla="*/ 433881 h 6858000"/>
                  <a:gd name="connsiteX843" fmla="*/ 4024126 w 6517785"/>
                  <a:gd name="connsiteY843" fmla="*/ 4209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</a:cxnLst>
                <a:rect l="l" t="t" r="r" b="b"/>
                <a:pathLst>
                  <a:path w="6517785" h="6858000">
                    <a:moveTo>
                      <a:pt x="2180703" y="6458805"/>
                    </a:moveTo>
                    <a:cubicBezTo>
                      <a:pt x="2167274" y="6464624"/>
                      <a:pt x="2154292" y="6470891"/>
                      <a:pt x="2150711" y="6472234"/>
                    </a:cubicBezTo>
                    <a:cubicBezTo>
                      <a:pt x="2125642" y="6460148"/>
                      <a:pt x="2106393" y="6450747"/>
                      <a:pt x="2086697" y="6441346"/>
                    </a:cubicBezTo>
                    <a:cubicBezTo>
                      <a:pt x="2098336" y="6435975"/>
                      <a:pt x="2109079" y="6430603"/>
                      <a:pt x="2120270" y="6425231"/>
                    </a:cubicBezTo>
                    <a:cubicBezTo>
                      <a:pt x="2109974" y="6414040"/>
                      <a:pt x="2101021" y="6394791"/>
                      <a:pt x="2088935" y="6392552"/>
                    </a:cubicBezTo>
                    <a:cubicBezTo>
                      <a:pt x="2065657" y="6388972"/>
                      <a:pt x="2042827" y="6369722"/>
                      <a:pt x="2015968" y="6391210"/>
                    </a:cubicBezTo>
                    <a:cubicBezTo>
                      <a:pt x="2003881" y="6400610"/>
                      <a:pt x="1981051" y="6396581"/>
                      <a:pt x="1963145" y="6398820"/>
                    </a:cubicBezTo>
                    <a:cubicBezTo>
                      <a:pt x="1967622" y="6360769"/>
                      <a:pt x="1972098" y="6358979"/>
                      <a:pt x="2014625" y="6373304"/>
                    </a:cubicBezTo>
                    <a:cubicBezTo>
                      <a:pt x="2003434" y="6363455"/>
                      <a:pt x="1992242" y="6353607"/>
                      <a:pt x="1977918" y="6340625"/>
                    </a:cubicBezTo>
                    <a:cubicBezTo>
                      <a:pt x="1965831" y="6370618"/>
                      <a:pt x="1910322" y="6355398"/>
                      <a:pt x="1923752" y="6409116"/>
                    </a:cubicBezTo>
                    <a:cubicBezTo>
                      <a:pt x="1919723" y="6408220"/>
                      <a:pt x="1915247" y="6407325"/>
                      <a:pt x="1911218" y="6406430"/>
                    </a:cubicBezTo>
                    <a:cubicBezTo>
                      <a:pt x="1908084" y="6386286"/>
                      <a:pt x="1904951" y="6365693"/>
                      <a:pt x="1901369" y="6342416"/>
                    </a:cubicBezTo>
                    <a:cubicBezTo>
                      <a:pt x="1911665" y="6345549"/>
                      <a:pt x="1917037" y="6347340"/>
                      <a:pt x="1928676" y="6351369"/>
                    </a:cubicBezTo>
                    <a:cubicBezTo>
                      <a:pt x="1912561" y="6333463"/>
                      <a:pt x="1900922" y="6320033"/>
                      <a:pt x="1885254" y="6302575"/>
                    </a:cubicBezTo>
                    <a:cubicBezTo>
                      <a:pt x="1878539" y="6308842"/>
                      <a:pt x="1868243" y="6317795"/>
                      <a:pt x="1857500" y="6327643"/>
                    </a:cubicBezTo>
                    <a:cubicBezTo>
                      <a:pt x="1866900" y="6330329"/>
                      <a:pt x="1874958" y="6332568"/>
                      <a:pt x="1882568" y="6334806"/>
                    </a:cubicBezTo>
                    <a:cubicBezTo>
                      <a:pt x="1878987" y="6340178"/>
                      <a:pt x="1876749" y="6348235"/>
                      <a:pt x="1871825" y="6350921"/>
                    </a:cubicBezTo>
                    <a:cubicBezTo>
                      <a:pt x="1847204" y="6363455"/>
                      <a:pt x="1761703" y="6328986"/>
                      <a:pt x="1746483" y="6297651"/>
                    </a:cubicBezTo>
                    <a:cubicBezTo>
                      <a:pt x="1770656" y="6290936"/>
                      <a:pt x="1793933" y="6284669"/>
                      <a:pt x="1817211" y="6277954"/>
                    </a:cubicBezTo>
                    <a:cubicBezTo>
                      <a:pt x="1818107" y="6273925"/>
                      <a:pt x="1819449" y="6269897"/>
                      <a:pt x="1820345" y="6265420"/>
                    </a:cubicBezTo>
                    <a:cubicBezTo>
                      <a:pt x="1805125" y="6259601"/>
                      <a:pt x="1789904" y="6251991"/>
                      <a:pt x="1774237" y="6247962"/>
                    </a:cubicBezTo>
                    <a:cubicBezTo>
                      <a:pt x="1759912" y="6244380"/>
                      <a:pt x="1744692" y="6243933"/>
                      <a:pt x="1730815" y="6242142"/>
                    </a:cubicBezTo>
                    <a:cubicBezTo>
                      <a:pt x="1719624" y="6250648"/>
                      <a:pt x="1709327" y="6262734"/>
                      <a:pt x="1696793" y="6266763"/>
                    </a:cubicBezTo>
                    <a:cubicBezTo>
                      <a:pt x="1655609" y="6278850"/>
                      <a:pt x="1629646" y="6252886"/>
                      <a:pt x="1635465" y="6209464"/>
                    </a:cubicBezTo>
                    <a:cubicBezTo>
                      <a:pt x="1636808" y="6197377"/>
                      <a:pt x="1634122" y="6179471"/>
                      <a:pt x="1626065" y="6172756"/>
                    </a:cubicBezTo>
                    <a:cubicBezTo>
                      <a:pt x="1618455" y="6166489"/>
                      <a:pt x="1601444" y="6171414"/>
                      <a:pt x="1581747" y="6171414"/>
                    </a:cubicBezTo>
                    <a:cubicBezTo>
                      <a:pt x="1590700" y="6188872"/>
                      <a:pt x="1595624" y="6197825"/>
                      <a:pt x="1600549" y="6206778"/>
                    </a:cubicBezTo>
                    <a:cubicBezTo>
                      <a:pt x="1599206" y="6208568"/>
                      <a:pt x="1597863" y="6209911"/>
                      <a:pt x="1596967" y="6211702"/>
                    </a:cubicBezTo>
                    <a:cubicBezTo>
                      <a:pt x="1579509" y="6200063"/>
                      <a:pt x="1562051" y="6188424"/>
                      <a:pt x="1538325" y="6172756"/>
                    </a:cubicBezTo>
                    <a:cubicBezTo>
                      <a:pt x="1556231" y="6162908"/>
                      <a:pt x="1569213" y="6155298"/>
                      <a:pt x="1584881" y="6146793"/>
                    </a:cubicBezTo>
                    <a:cubicBezTo>
                      <a:pt x="1571004" y="6130677"/>
                      <a:pt x="1561155" y="6111428"/>
                      <a:pt x="1536535" y="6135602"/>
                    </a:cubicBezTo>
                    <a:cubicBezTo>
                      <a:pt x="1527134" y="6144555"/>
                      <a:pt x="1511019" y="6146793"/>
                      <a:pt x="1498037" y="6152164"/>
                    </a:cubicBezTo>
                    <a:cubicBezTo>
                      <a:pt x="1495351" y="6149479"/>
                      <a:pt x="1492665" y="6146345"/>
                      <a:pt x="1489979" y="6143659"/>
                    </a:cubicBezTo>
                    <a:cubicBezTo>
                      <a:pt x="1504751" y="6123067"/>
                      <a:pt x="1519076" y="6102475"/>
                      <a:pt x="1535192" y="6080093"/>
                    </a:cubicBezTo>
                    <a:cubicBezTo>
                      <a:pt x="1500275" y="6065320"/>
                      <a:pt x="1473864" y="6077407"/>
                      <a:pt x="1451481" y="6106952"/>
                    </a:cubicBezTo>
                    <a:cubicBezTo>
                      <a:pt x="1440290" y="6094865"/>
                      <a:pt x="1432232" y="6086360"/>
                      <a:pt x="1423279" y="6076959"/>
                    </a:cubicBezTo>
                    <a:cubicBezTo>
                      <a:pt x="1434918" y="6064425"/>
                      <a:pt x="1445214" y="6053234"/>
                      <a:pt x="1455958" y="6041595"/>
                    </a:cubicBezTo>
                    <a:cubicBezTo>
                      <a:pt x="1455062" y="6038461"/>
                      <a:pt x="1454167" y="6035328"/>
                      <a:pt x="1453272" y="6032194"/>
                    </a:cubicBezTo>
                    <a:cubicBezTo>
                      <a:pt x="1434918" y="6036223"/>
                      <a:pt x="1415669" y="6038014"/>
                      <a:pt x="1399106" y="6045176"/>
                    </a:cubicBezTo>
                    <a:cubicBezTo>
                      <a:pt x="1370904" y="6057263"/>
                      <a:pt x="1339121" y="6039357"/>
                      <a:pt x="1316738" y="5995487"/>
                    </a:cubicBezTo>
                    <a:cubicBezTo>
                      <a:pt x="1336435" y="5985639"/>
                      <a:pt x="1356132" y="5975343"/>
                      <a:pt x="1376724" y="5964599"/>
                    </a:cubicBezTo>
                    <a:cubicBezTo>
                      <a:pt x="1345836" y="5931473"/>
                      <a:pt x="1335540" y="5931025"/>
                      <a:pt x="1269287" y="5963256"/>
                    </a:cubicBezTo>
                    <a:cubicBezTo>
                      <a:pt x="1272869" y="5943560"/>
                      <a:pt x="1275107" y="5928339"/>
                      <a:pt x="1279136" y="5907300"/>
                    </a:cubicBezTo>
                    <a:cubicBezTo>
                      <a:pt x="1252724" y="5907300"/>
                      <a:pt x="1225865" y="5907300"/>
                      <a:pt x="1201245" y="5907300"/>
                    </a:cubicBezTo>
                    <a:cubicBezTo>
                      <a:pt x="1170357" y="5875069"/>
                      <a:pt x="1136783" y="5840153"/>
                      <a:pt x="1101866" y="5803892"/>
                    </a:cubicBezTo>
                    <a:cubicBezTo>
                      <a:pt x="1107238" y="5793149"/>
                      <a:pt x="1113953" y="5780167"/>
                      <a:pt x="1122906" y="5762261"/>
                    </a:cubicBezTo>
                    <a:cubicBezTo>
                      <a:pt x="1050834" y="5764500"/>
                      <a:pt x="1013679" y="5720630"/>
                      <a:pt x="979210" y="5668255"/>
                    </a:cubicBezTo>
                    <a:cubicBezTo>
                      <a:pt x="948770" y="5622147"/>
                      <a:pt x="906243" y="5584544"/>
                      <a:pt x="867745" y="5544703"/>
                    </a:cubicBezTo>
                    <a:cubicBezTo>
                      <a:pt x="857897" y="5534407"/>
                      <a:pt x="851630" y="5519635"/>
                      <a:pt x="840886" y="5510234"/>
                    </a:cubicBezTo>
                    <a:cubicBezTo>
                      <a:pt x="820742" y="5492776"/>
                      <a:pt x="798807" y="5477556"/>
                      <a:pt x="774186" y="5458754"/>
                    </a:cubicBezTo>
                    <a:cubicBezTo>
                      <a:pt x="775082" y="5457412"/>
                      <a:pt x="780006" y="5449801"/>
                      <a:pt x="784930" y="5442639"/>
                    </a:cubicBezTo>
                    <a:cubicBezTo>
                      <a:pt x="781349" y="5443534"/>
                      <a:pt x="777768" y="5443982"/>
                      <a:pt x="774634" y="5444877"/>
                    </a:cubicBezTo>
                    <a:cubicBezTo>
                      <a:pt x="767919" y="5426076"/>
                      <a:pt x="764786" y="5404141"/>
                      <a:pt x="753147" y="5389369"/>
                    </a:cubicBezTo>
                    <a:cubicBezTo>
                      <a:pt x="733898" y="5365195"/>
                      <a:pt x="711515" y="5340575"/>
                      <a:pt x="685552" y="5325355"/>
                    </a:cubicBezTo>
                    <a:cubicBezTo>
                      <a:pt x="647054" y="5302972"/>
                      <a:pt x="658693" y="5255521"/>
                      <a:pt x="630491" y="5229558"/>
                    </a:cubicBezTo>
                    <a:cubicBezTo>
                      <a:pt x="628253" y="5227319"/>
                      <a:pt x="638548" y="5212547"/>
                      <a:pt x="642577" y="5203594"/>
                    </a:cubicBezTo>
                    <a:cubicBezTo>
                      <a:pt x="645263" y="5197327"/>
                      <a:pt x="647501" y="5191060"/>
                      <a:pt x="649740" y="5185240"/>
                    </a:cubicBezTo>
                    <a:cubicBezTo>
                      <a:pt x="645263" y="5187478"/>
                      <a:pt x="640339" y="5191507"/>
                      <a:pt x="635863" y="5191060"/>
                    </a:cubicBezTo>
                    <a:cubicBezTo>
                      <a:pt x="625119" y="5189717"/>
                      <a:pt x="608556" y="5189717"/>
                      <a:pt x="605422" y="5183449"/>
                    </a:cubicBezTo>
                    <a:cubicBezTo>
                      <a:pt x="600051" y="5173601"/>
                      <a:pt x="604079" y="5159276"/>
                      <a:pt x="598708" y="5150323"/>
                    </a:cubicBezTo>
                    <a:cubicBezTo>
                      <a:pt x="588859" y="5133760"/>
                      <a:pt x="572744" y="5118093"/>
                      <a:pt x="570953" y="5100634"/>
                    </a:cubicBezTo>
                    <a:cubicBezTo>
                      <a:pt x="566029" y="5053183"/>
                      <a:pt x="530217" y="5029906"/>
                      <a:pt x="502910" y="4995884"/>
                    </a:cubicBezTo>
                    <a:cubicBezTo>
                      <a:pt x="509178" y="4990960"/>
                      <a:pt x="516340" y="4985141"/>
                      <a:pt x="530217" y="4974397"/>
                    </a:cubicBezTo>
                    <a:cubicBezTo>
                      <a:pt x="513654" y="4971263"/>
                      <a:pt x="503358" y="4972159"/>
                      <a:pt x="496196" y="4967682"/>
                    </a:cubicBezTo>
                    <a:cubicBezTo>
                      <a:pt x="480976" y="4958282"/>
                      <a:pt x="461727" y="4949329"/>
                      <a:pt x="455012" y="4935004"/>
                    </a:cubicBezTo>
                    <a:cubicBezTo>
                      <a:pt x="430839" y="4883524"/>
                      <a:pt x="410247" y="4829806"/>
                      <a:pt x="389655" y="4776535"/>
                    </a:cubicBezTo>
                    <a:cubicBezTo>
                      <a:pt x="383388" y="4760420"/>
                      <a:pt x="382493" y="4742514"/>
                      <a:pt x="376673" y="4726399"/>
                    </a:cubicBezTo>
                    <a:cubicBezTo>
                      <a:pt x="361453" y="4682529"/>
                      <a:pt x="336385" y="4644479"/>
                      <a:pt x="304601" y="4610457"/>
                    </a:cubicBezTo>
                    <a:cubicBezTo>
                      <a:pt x="300573" y="4605981"/>
                      <a:pt x="305497" y="4592999"/>
                      <a:pt x="305944" y="4584494"/>
                    </a:cubicBezTo>
                    <a:cubicBezTo>
                      <a:pt x="291172" y="4577331"/>
                      <a:pt x="278190" y="4570617"/>
                      <a:pt x="265208" y="4564349"/>
                    </a:cubicBezTo>
                    <a:cubicBezTo>
                      <a:pt x="280876" y="4533462"/>
                      <a:pt x="224920" y="4443484"/>
                      <a:pt x="178812" y="4423340"/>
                    </a:cubicBezTo>
                    <a:cubicBezTo>
                      <a:pt x="188212" y="4407672"/>
                      <a:pt x="173888" y="4362907"/>
                      <a:pt x="155982" y="4351268"/>
                    </a:cubicBezTo>
                    <a:cubicBezTo>
                      <a:pt x="117484" y="4326199"/>
                      <a:pt x="105845" y="4295759"/>
                      <a:pt x="114798" y="4261738"/>
                    </a:cubicBezTo>
                    <a:cubicBezTo>
                      <a:pt x="96444" y="4226821"/>
                      <a:pt x="81672" y="4199515"/>
                      <a:pt x="66004" y="4169970"/>
                    </a:cubicBezTo>
                    <a:cubicBezTo>
                      <a:pt x="68690" y="4167731"/>
                      <a:pt x="75405" y="4162807"/>
                      <a:pt x="83910" y="4155645"/>
                    </a:cubicBezTo>
                    <a:cubicBezTo>
                      <a:pt x="70480" y="4144901"/>
                      <a:pt x="59737" y="4135501"/>
                      <a:pt x="42726" y="4121623"/>
                    </a:cubicBezTo>
                    <a:cubicBezTo>
                      <a:pt x="87939" y="4115356"/>
                      <a:pt x="82567" y="4094317"/>
                      <a:pt x="64213" y="4067905"/>
                    </a:cubicBezTo>
                    <a:cubicBezTo>
                      <a:pt x="56156" y="4070591"/>
                      <a:pt x="47650" y="4073725"/>
                      <a:pt x="38697" y="4076858"/>
                    </a:cubicBezTo>
                    <a:cubicBezTo>
                      <a:pt x="38697" y="4049552"/>
                      <a:pt x="38697" y="4024483"/>
                      <a:pt x="38697" y="3996281"/>
                    </a:cubicBezTo>
                    <a:cubicBezTo>
                      <a:pt x="32430" y="3996281"/>
                      <a:pt x="22582" y="3996281"/>
                      <a:pt x="12286" y="3996281"/>
                    </a:cubicBezTo>
                    <a:cubicBezTo>
                      <a:pt x="16762" y="3967632"/>
                      <a:pt x="21239" y="3940325"/>
                      <a:pt x="26611" y="3906751"/>
                    </a:cubicBezTo>
                    <a:cubicBezTo>
                      <a:pt x="-32031" y="3865120"/>
                      <a:pt x="26611" y="3802897"/>
                      <a:pt x="12734" y="3748731"/>
                    </a:cubicBezTo>
                    <a:cubicBezTo>
                      <a:pt x="56603" y="3726796"/>
                      <a:pt x="58394" y="3728586"/>
                      <a:pt x="75852" y="3791257"/>
                    </a:cubicBezTo>
                    <a:cubicBezTo>
                      <a:pt x="90177" y="3785886"/>
                      <a:pt x="106740" y="3782752"/>
                      <a:pt x="118827" y="3774247"/>
                    </a:cubicBezTo>
                    <a:cubicBezTo>
                      <a:pt x="126884" y="3768875"/>
                      <a:pt x="135390" y="3751417"/>
                      <a:pt x="132704" y="3746045"/>
                    </a:cubicBezTo>
                    <a:cubicBezTo>
                      <a:pt x="113455" y="3712919"/>
                      <a:pt x="144790" y="3690536"/>
                      <a:pt x="146581" y="3664125"/>
                    </a:cubicBezTo>
                    <a:cubicBezTo>
                      <a:pt x="150162" y="3617122"/>
                      <a:pt x="188660" y="3612197"/>
                      <a:pt x="222681" y="3590710"/>
                    </a:cubicBezTo>
                    <a:cubicBezTo>
                      <a:pt x="190898" y="3586682"/>
                      <a:pt x="163592" y="3622046"/>
                      <a:pt x="142552" y="3585338"/>
                    </a:cubicBezTo>
                    <a:cubicBezTo>
                      <a:pt x="118827" y="3544155"/>
                      <a:pt x="179707" y="3545498"/>
                      <a:pt x="175678" y="3515058"/>
                    </a:cubicBezTo>
                    <a:cubicBezTo>
                      <a:pt x="194927" y="3516848"/>
                      <a:pt x="211938" y="3518639"/>
                      <a:pt x="229844" y="3519982"/>
                    </a:cubicBezTo>
                    <a:cubicBezTo>
                      <a:pt x="240587" y="3489541"/>
                      <a:pt x="243273" y="3465368"/>
                      <a:pt x="207014" y="3454177"/>
                    </a:cubicBezTo>
                    <a:cubicBezTo>
                      <a:pt x="207909" y="3483274"/>
                      <a:pt x="186869" y="3497599"/>
                      <a:pt x="149267" y="3497152"/>
                    </a:cubicBezTo>
                    <a:cubicBezTo>
                      <a:pt x="151505" y="3459549"/>
                      <a:pt x="154191" y="3421946"/>
                      <a:pt x="156429" y="3385239"/>
                    </a:cubicBezTo>
                    <a:cubicBezTo>
                      <a:pt x="169859" y="3383448"/>
                      <a:pt x="185974" y="3380763"/>
                      <a:pt x="204775" y="3378076"/>
                    </a:cubicBezTo>
                    <a:cubicBezTo>
                      <a:pt x="209252" y="3428213"/>
                      <a:pt x="245064" y="3424184"/>
                      <a:pt x="273714" y="3421051"/>
                    </a:cubicBezTo>
                    <a:cubicBezTo>
                      <a:pt x="293410" y="3391954"/>
                      <a:pt x="309973" y="3367333"/>
                      <a:pt x="326536" y="3342264"/>
                    </a:cubicBezTo>
                    <a:cubicBezTo>
                      <a:pt x="343547" y="3316748"/>
                      <a:pt x="359215" y="3290337"/>
                      <a:pt x="377121" y="3265716"/>
                    </a:cubicBezTo>
                    <a:cubicBezTo>
                      <a:pt x="384283" y="3255868"/>
                      <a:pt x="395474" y="3244229"/>
                      <a:pt x="406666" y="3241991"/>
                    </a:cubicBezTo>
                    <a:cubicBezTo>
                      <a:pt x="440687" y="3235276"/>
                      <a:pt x="469784" y="3240648"/>
                      <a:pt x="471127" y="3183796"/>
                    </a:cubicBezTo>
                    <a:cubicBezTo>
                      <a:pt x="471575" y="3148880"/>
                      <a:pt x="496196" y="3102324"/>
                      <a:pt x="529769" y="3071436"/>
                    </a:cubicBezTo>
                    <a:cubicBezTo>
                      <a:pt x="536037" y="3065617"/>
                      <a:pt x="540513" y="3052635"/>
                      <a:pt x="539170" y="3043682"/>
                    </a:cubicBezTo>
                    <a:cubicBezTo>
                      <a:pt x="534246" y="3012794"/>
                      <a:pt x="522159" y="2982354"/>
                      <a:pt x="520369" y="2951466"/>
                    </a:cubicBezTo>
                    <a:cubicBezTo>
                      <a:pt x="519026" y="2922816"/>
                      <a:pt x="502463" y="2922816"/>
                      <a:pt x="483662" y="2923264"/>
                    </a:cubicBezTo>
                    <a:cubicBezTo>
                      <a:pt x="464413" y="2923264"/>
                      <a:pt x="445164" y="2925950"/>
                      <a:pt x="427705" y="2927293"/>
                    </a:cubicBezTo>
                    <a:cubicBezTo>
                      <a:pt x="424124" y="2896853"/>
                      <a:pt x="421886" y="2872680"/>
                      <a:pt x="419200" y="2848954"/>
                    </a:cubicBezTo>
                    <a:cubicBezTo>
                      <a:pt x="457250" y="2825229"/>
                      <a:pt x="488138" y="2830153"/>
                      <a:pt x="501568" y="2865070"/>
                    </a:cubicBezTo>
                    <a:cubicBezTo>
                      <a:pt x="510968" y="2844477"/>
                      <a:pt x="520369" y="2823886"/>
                      <a:pt x="530217" y="2803294"/>
                    </a:cubicBezTo>
                    <a:cubicBezTo>
                      <a:pt x="536037" y="2791207"/>
                      <a:pt x="540065" y="2774644"/>
                      <a:pt x="549914" y="2769272"/>
                    </a:cubicBezTo>
                    <a:cubicBezTo>
                      <a:pt x="573639" y="2756738"/>
                      <a:pt x="571401" y="2726746"/>
                      <a:pt x="569163" y="2717345"/>
                    </a:cubicBezTo>
                    <a:cubicBezTo>
                      <a:pt x="557971" y="2671685"/>
                      <a:pt x="600051" y="2667656"/>
                      <a:pt x="613032" y="2643930"/>
                    </a:cubicBezTo>
                    <a:cubicBezTo>
                      <a:pt x="631386" y="2652883"/>
                      <a:pt x="647949" y="2658255"/>
                      <a:pt x="660931" y="2668551"/>
                    </a:cubicBezTo>
                    <a:cubicBezTo>
                      <a:pt x="668093" y="2674370"/>
                      <a:pt x="674808" y="2689143"/>
                      <a:pt x="672122" y="2697201"/>
                    </a:cubicBezTo>
                    <a:cubicBezTo>
                      <a:pt x="663169" y="2728088"/>
                      <a:pt x="648844" y="2758081"/>
                      <a:pt x="672570" y="2788521"/>
                    </a:cubicBezTo>
                    <a:cubicBezTo>
                      <a:pt x="673913" y="2790312"/>
                      <a:pt x="675703" y="2792998"/>
                      <a:pt x="675256" y="2795236"/>
                    </a:cubicBezTo>
                    <a:cubicBezTo>
                      <a:pt x="669884" y="2826571"/>
                      <a:pt x="668989" y="2859698"/>
                      <a:pt x="656454" y="2887900"/>
                    </a:cubicBezTo>
                    <a:cubicBezTo>
                      <a:pt x="645263" y="2912968"/>
                      <a:pt x="622881" y="2935351"/>
                      <a:pt x="600946" y="2953704"/>
                    </a:cubicBezTo>
                    <a:cubicBezTo>
                      <a:pt x="585726" y="2966238"/>
                      <a:pt x="580354" y="2970267"/>
                      <a:pt x="592441" y="2989964"/>
                    </a:cubicBezTo>
                    <a:cubicBezTo>
                      <a:pt x="600498" y="3002946"/>
                      <a:pt x="592888" y="3024881"/>
                      <a:pt x="594231" y="3042339"/>
                    </a:cubicBezTo>
                    <a:cubicBezTo>
                      <a:pt x="595574" y="3063378"/>
                      <a:pt x="599155" y="3083970"/>
                      <a:pt x="601841" y="3104562"/>
                    </a:cubicBezTo>
                    <a:cubicBezTo>
                      <a:pt x="602736" y="3109039"/>
                      <a:pt x="608556" y="3115754"/>
                      <a:pt x="607213" y="3117544"/>
                    </a:cubicBezTo>
                    <a:cubicBezTo>
                      <a:pt x="582145" y="3146194"/>
                      <a:pt x="599603" y="3179320"/>
                      <a:pt x="598260" y="3210208"/>
                    </a:cubicBezTo>
                    <a:cubicBezTo>
                      <a:pt x="597812" y="3219161"/>
                      <a:pt x="602289" y="3234828"/>
                      <a:pt x="608108" y="3236619"/>
                    </a:cubicBezTo>
                    <a:cubicBezTo>
                      <a:pt x="650635" y="3249601"/>
                      <a:pt x="653769" y="3291680"/>
                      <a:pt x="669884" y="3321225"/>
                    </a:cubicBezTo>
                    <a:cubicBezTo>
                      <a:pt x="694505" y="3366885"/>
                      <a:pt x="696743" y="3430004"/>
                      <a:pt x="730764" y="3463578"/>
                    </a:cubicBezTo>
                    <a:cubicBezTo>
                      <a:pt x="767472" y="3500285"/>
                      <a:pt x="771948" y="3532516"/>
                      <a:pt x="771053" y="3576833"/>
                    </a:cubicBezTo>
                    <a:cubicBezTo>
                      <a:pt x="770605" y="3596977"/>
                      <a:pt x="793883" y="3618465"/>
                      <a:pt x="792540" y="3638609"/>
                    </a:cubicBezTo>
                    <a:cubicBezTo>
                      <a:pt x="790750" y="3664125"/>
                      <a:pt x="775529" y="3689193"/>
                      <a:pt x="765681" y="3714262"/>
                    </a:cubicBezTo>
                    <a:cubicBezTo>
                      <a:pt x="763443" y="3719633"/>
                      <a:pt x="758071" y="3724110"/>
                      <a:pt x="754490" y="3728586"/>
                    </a:cubicBezTo>
                    <a:cubicBezTo>
                      <a:pt x="758071" y="3729482"/>
                      <a:pt x="761652" y="3730825"/>
                      <a:pt x="764786" y="3731720"/>
                    </a:cubicBezTo>
                    <a:cubicBezTo>
                      <a:pt x="760309" y="3753207"/>
                      <a:pt x="745537" y="3781409"/>
                      <a:pt x="753595" y="3794839"/>
                    </a:cubicBezTo>
                    <a:cubicBezTo>
                      <a:pt x="774634" y="3827965"/>
                      <a:pt x="751804" y="3839156"/>
                      <a:pt x="741956" y="3849004"/>
                    </a:cubicBezTo>
                    <a:cubicBezTo>
                      <a:pt x="753147" y="3900484"/>
                      <a:pt x="766576" y="3946592"/>
                      <a:pt x="771948" y="3993148"/>
                    </a:cubicBezTo>
                    <a:cubicBezTo>
                      <a:pt x="776872" y="4037017"/>
                      <a:pt x="802388" y="4084468"/>
                      <a:pt x="762995" y="4129681"/>
                    </a:cubicBezTo>
                    <a:cubicBezTo>
                      <a:pt x="769262" y="4130129"/>
                      <a:pt x="778663" y="4130576"/>
                      <a:pt x="786721" y="4131472"/>
                    </a:cubicBezTo>
                    <a:cubicBezTo>
                      <a:pt x="801493" y="4191009"/>
                      <a:pt x="816266" y="4250099"/>
                      <a:pt x="831933" y="4313218"/>
                    </a:cubicBezTo>
                    <a:cubicBezTo>
                      <a:pt x="843572" y="4306055"/>
                      <a:pt x="850287" y="4302027"/>
                      <a:pt x="849392" y="4302474"/>
                    </a:cubicBezTo>
                    <a:cubicBezTo>
                      <a:pt x="858792" y="4315456"/>
                      <a:pt x="864612" y="4326647"/>
                      <a:pt x="873565" y="4334705"/>
                    </a:cubicBezTo>
                    <a:cubicBezTo>
                      <a:pt x="916987" y="4373651"/>
                      <a:pt x="936236" y="4425130"/>
                      <a:pt x="945189" y="4480191"/>
                    </a:cubicBezTo>
                    <a:cubicBezTo>
                      <a:pt x="947427" y="4494516"/>
                      <a:pt x="934445" y="4511527"/>
                      <a:pt x="926835" y="4531671"/>
                    </a:cubicBezTo>
                    <a:cubicBezTo>
                      <a:pt x="951456" y="4548234"/>
                      <a:pt x="947875" y="4571512"/>
                      <a:pt x="925045" y="4597028"/>
                    </a:cubicBezTo>
                    <a:cubicBezTo>
                      <a:pt x="905796" y="4618068"/>
                      <a:pt x="908929" y="4637316"/>
                      <a:pt x="931759" y="4654775"/>
                    </a:cubicBezTo>
                    <a:cubicBezTo>
                      <a:pt x="938474" y="4660146"/>
                      <a:pt x="940712" y="4670890"/>
                      <a:pt x="946979" y="4682977"/>
                    </a:cubicBezTo>
                    <a:cubicBezTo>
                      <a:pt x="956380" y="4682977"/>
                      <a:pt x="970705" y="4682977"/>
                      <a:pt x="985030" y="4682977"/>
                    </a:cubicBezTo>
                    <a:cubicBezTo>
                      <a:pt x="985925" y="4685663"/>
                      <a:pt x="986373" y="4688349"/>
                      <a:pt x="987268" y="4690587"/>
                    </a:cubicBezTo>
                    <a:cubicBezTo>
                      <a:pt x="975629" y="4695063"/>
                      <a:pt x="963990" y="4699092"/>
                      <a:pt x="945189" y="4706255"/>
                    </a:cubicBezTo>
                    <a:cubicBezTo>
                      <a:pt x="959514" y="4738038"/>
                      <a:pt x="975181" y="4772955"/>
                      <a:pt x="990849" y="4807871"/>
                    </a:cubicBezTo>
                    <a:cubicBezTo>
                      <a:pt x="989506" y="4807871"/>
                      <a:pt x="988611" y="4807871"/>
                      <a:pt x="987268" y="4807423"/>
                    </a:cubicBezTo>
                    <a:cubicBezTo>
                      <a:pt x="989506" y="4824434"/>
                      <a:pt x="987716" y="4843235"/>
                      <a:pt x="995326" y="4857112"/>
                    </a:cubicBezTo>
                    <a:cubicBezTo>
                      <a:pt x="1012336" y="4887553"/>
                      <a:pt x="1016813" y="4928289"/>
                      <a:pt x="1058444" y="4941718"/>
                    </a:cubicBezTo>
                    <a:cubicBezTo>
                      <a:pt x="1065607" y="4943957"/>
                      <a:pt x="1075007" y="4956491"/>
                      <a:pt x="1074112" y="4963653"/>
                    </a:cubicBezTo>
                    <a:cubicBezTo>
                      <a:pt x="1069636" y="5004389"/>
                      <a:pt x="1105000" y="5023191"/>
                      <a:pt x="1119325" y="5053183"/>
                    </a:cubicBezTo>
                    <a:cubicBezTo>
                      <a:pt x="1125592" y="5065718"/>
                      <a:pt x="1150213" y="5081386"/>
                      <a:pt x="1122906" y="5097948"/>
                    </a:cubicBezTo>
                    <a:cubicBezTo>
                      <a:pt x="1132754" y="5109587"/>
                      <a:pt x="1140364" y="5124360"/>
                      <a:pt x="1152451" y="5132865"/>
                    </a:cubicBezTo>
                    <a:cubicBezTo>
                      <a:pt x="1184682" y="5155248"/>
                      <a:pt x="1227208" y="5168677"/>
                      <a:pt x="1250934" y="5197775"/>
                    </a:cubicBezTo>
                    <a:cubicBezTo>
                      <a:pt x="1299280" y="5256417"/>
                      <a:pt x="1370456" y="5299839"/>
                      <a:pt x="1384781" y="5383101"/>
                    </a:cubicBezTo>
                    <a:cubicBezTo>
                      <a:pt x="1391048" y="5418466"/>
                      <a:pt x="1413878" y="5422047"/>
                      <a:pt x="1435813" y="5413989"/>
                    </a:cubicBezTo>
                    <a:cubicBezTo>
                      <a:pt x="1450586" y="5431448"/>
                      <a:pt x="1459539" y="5451592"/>
                      <a:pt x="1473864" y="5457859"/>
                    </a:cubicBezTo>
                    <a:cubicBezTo>
                      <a:pt x="1504751" y="5471736"/>
                      <a:pt x="1519524" y="5506653"/>
                      <a:pt x="1559365" y="5510234"/>
                    </a:cubicBezTo>
                    <a:cubicBezTo>
                      <a:pt x="1579957" y="5512025"/>
                      <a:pt x="1598310" y="5538884"/>
                      <a:pt x="1616216" y="5553208"/>
                    </a:cubicBezTo>
                    <a:cubicBezTo>
                      <a:pt x="1630093" y="5553208"/>
                      <a:pt x="1644866" y="5553208"/>
                      <a:pt x="1659638" y="5553208"/>
                    </a:cubicBezTo>
                    <a:cubicBezTo>
                      <a:pt x="1659638" y="5557237"/>
                      <a:pt x="1660086" y="5561266"/>
                      <a:pt x="1660086" y="5565743"/>
                    </a:cubicBezTo>
                    <a:cubicBezTo>
                      <a:pt x="1653371" y="5566638"/>
                      <a:pt x="1646656" y="5567981"/>
                      <a:pt x="1639494" y="5568876"/>
                    </a:cubicBezTo>
                    <a:cubicBezTo>
                      <a:pt x="1635913" y="5617670"/>
                      <a:pt x="1685154" y="5621252"/>
                      <a:pt x="1707089" y="5647663"/>
                    </a:cubicBezTo>
                    <a:cubicBezTo>
                      <a:pt x="1723652" y="5667807"/>
                      <a:pt x="1747825" y="5681684"/>
                      <a:pt x="1769313" y="5696905"/>
                    </a:cubicBezTo>
                    <a:cubicBezTo>
                      <a:pt x="1784533" y="5707648"/>
                      <a:pt x="1803334" y="5714362"/>
                      <a:pt x="1817211" y="5726449"/>
                    </a:cubicBezTo>
                    <a:cubicBezTo>
                      <a:pt x="1831984" y="5738983"/>
                      <a:pt x="1865110" y="5733164"/>
                      <a:pt x="1859290" y="5767633"/>
                    </a:cubicBezTo>
                    <a:cubicBezTo>
                      <a:pt x="1858843" y="5769871"/>
                      <a:pt x="1866005" y="5774795"/>
                      <a:pt x="1870034" y="5775691"/>
                    </a:cubicBezTo>
                    <a:cubicBezTo>
                      <a:pt x="1937629" y="5790911"/>
                      <a:pt x="1984632" y="5841943"/>
                      <a:pt x="2032979" y="5882679"/>
                    </a:cubicBezTo>
                    <a:cubicBezTo>
                      <a:pt x="2084906" y="5926549"/>
                      <a:pt x="2142653" y="5940874"/>
                      <a:pt x="2201295" y="5961466"/>
                    </a:cubicBezTo>
                    <a:cubicBezTo>
                      <a:pt x="2227259" y="5970419"/>
                      <a:pt x="2250537" y="6000411"/>
                      <a:pt x="2283215" y="5975790"/>
                    </a:cubicBezTo>
                    <a:cubicBezTo>
                      <a:pt x="2286796" y="5973104"/>
                      <a:pt x="2296197" y="5978476"/>
                      <a:pt x="2302912" y="5979819"/>
                    </a:cubicBezTo>
                    <a:cubicBezTo>
                      <a:pt x="2304255" y="5980267"/>
                      <a:pt x="2306493" y="5980267"/>
                      <a:pt x="2306493" y="5980267"/>
                    </a:cubicBezTo>
                    <a:cubicBezTo>
                      <a:pt x="2311865" y="6033985"/>
                      <a:pt x="2369164" y="6010260"/>
                      <a:pt x="2393337" y="6038014"/>
                    </a:cubicBezTo>
                    <a:cubicBezTo>
                      <a:pt x="2407214" y="6053681"/>
                      <a:pt x="2428254" y="6063082"/>
                      <a:pt x="2446160" y="6075169"/>
                    </a:cubicBezTo>
                    <a:cubicBezTo>
                      <a:pt x="2462275" y="6085912"/>
                      <a:pt x="2474809" y="6098894"/>
                      <a:pt x="2498535" y="6083674"/>
                    </a:cubicBezTo>
                    <a:cubicBezTo>
                      <a:pt x="2508831" y="6076959"/>
                      <a:pt x="2531661" y="6089941"/>
                      <a:pt x="2549119" y="6093970"/>
                    </a:cubicBezTo>
                    <a:cubicBezTo>
                      <a:pt x="2570606" y="6098894"/>
                      <a:pt x="2594779" y="6111876"/>
                      <a:pt x="2613133" y="6106504"/>
                    </a:cubicBezTo>
                    <a:cubicBezTo>
                      <a:pt x="2665956" y="6089941"/>
                      <a:pt x="2712959" y="6110981"/>
                      <a:pt x="2742952" y="6141868"/>
                    </a:cubicBezTo>
                    <a:cubicBezTo>
                      <a:pt x="2774287" y="6174099"/>
                      <a:pt x="2803832" y="6181262"/>
                      <a:pt x="2842778" y="6179471"/>
                    </a:cubicBezTo>
                    <a:cubicBezTo>
                      <a:pt x="2862027" y="6178576"/>
                      <a:pt x="2881723" y="6182157"/>
                      <a:pt x="2900972" y="6182157"/>
                    </a:cubicBezTo>
                    <a:cubicBezTo>
                      <a:pt x="2918431" y="6182157"/>
                      <a:pt x="2936337" y="6180814"/>
                      <a:pt x="2953795" y="6178128"/>
                    </a:cubicBezTo>
                    <a:cubicBezTo>
                      <a:pt x="2978863" y="6174099"/>
                      <a:pt x="2999455" y="6176785"/>
                      <a:pt x="3012437" y="6202301"/>
                    </a:cubicBezTo>
                    <a:cubicBezTo>
                      <a:pt x="3026314" y="6230056"/>
                      <a:pt x="3041982" y="6238113"/>
                      <a:pt x="3076451" y="6222445"/>
                    </a:cubicBezTo>
                    <a:cubicBezTo>
                      <a:pt x="3104205" y="6209911"/>
                      <a:pt x="3142703" y="6223789"/>
                      <a:pt x="3174486" y="6217074"/>
                    </a:cubicBezTo>
                    <a:cubicBezTo>
                      <a:pt x="3210746" y="6209464"/>
                      <a:pt x="3221937" y="6236770"/>
                      <a:pt x="3242082" y="6253333"/>
                    </a:cubicBezTo>
                    <a:cubicBezTo>
                      <a:pt x="3247006" y="6257362"/>
                      <a:pt x="3259092" y="6257810"/>
                      <a:pt x="3265359" y="6254676"/>
                    </a:cubicBezTo>
                    <a:cubicBezTo>
                      <a:pt x="3288637" y="6242590"/>
                      <a:pt x="3309229" y="6226027"/>
                      <a:pt x="3332955" y="6216626"/>
                    </a:cubicBezTo>
                    <a:cubicBezTo>
                      <a:pt x="3347279" y="6210807"/>
                      <a:pt x="3368319" y="6208121"/>
                      <a:pt x="3382196" y="6214388"/>
                    </a:cubicBezTo>
                    <a:cubicBezTo>
                      <a:pt x="3418456" y="6230951"/>
                      <a:pt x="3452029" y="6226474"/>
                      <a:pt x="3487394" y="6213492"/>
                    </a:cubicBezTo>
                    <a:cubicBezTo>
                      <a:pt x="3493661" y="6211254"/>
                      <a:pt x="3502166" y="6211254"/>
                      <a:pt x="3508881" y="6213492"/>
                    </a:cubicBezTo>
                    <a:cubicBezTo>
                      <a:pt x="3565285" y="6229608"/>
                      <a:pt x="3619451" y="6208121"/>
                      <a:pt x="3674511" y="6204987"/>
                    </a:cubicBezTo>
                    <a:cubicBezTo>
                      <a:pt x="3725544" y="6202301"/>
                      <a:pt x="3777023" y="6199168"/>
                      <a:pt x="3827608" y="6194691"/>
                    </a:cubicBezTo>
                    <a:cubicBezTo>
                      <a:pt x="3865211" y="6191110"/>
                      <a:pt x="3902366" y="6184395"/>
                      <a:pt x="3939520" y="6180814"/>
                    </a:cubicBezTo>
                    <a:cubicBezTo>
                      <a:pt x="3956979" y="6179023"/>
                      <a:pt x="3975332" y="6178576"/>
                      <a:pt x="3992343" y="6181709"/>
                    </a:cubicBezTo>
                    <a:cubicBezTo>
                      <a:pt x="4008011" y="6184395"/>
                      <a:pt x="4022336" y="6192453"/>
                      <a:pt x="4031289" y="6196034"/>
                    </a:cubicBezTo>
                    <a:cubicBezTo>
                      <a:pt x="4043375" y="6176338"/>
                      <a:pt x="4050090" y="6164251"/>
                      <a:pt x="4057252" y="6152612"/>
                    </a:cubicBezTo>
                    <a:cubicBezTo>
                      <a:pt x="4064415" y="6160670"/>
                      <a:pt x="4071577" y="6169175"/>
                      <a:pt x="4084559" y="6183948"/>
                    </a:cubicBezTo>
                    <a:cubicBezTo>
                      <a:pt x="4110523" y="6160222"/>
                      <a:pt x="4138725" y="6133363"/>
                      <a:pt x="4168270" y="6108743"/>
                    </a:cubicBezTo>
                    <a:cubicBezTo>
                      <a:pt x="4183490" y="6096208"/>
                      <a:pt x="4200948" y="6083226"/>
                      <a:pt x="4219302" y="6078302"/>
                    </a:cubicBezTo>
                    <a:cubicBezTo>
                      <a:pt x="4254666" y="6068454"/>
                      <a:pt x="4287792" y="6044281"/>
                      <a:pt x="4328081" y="6057263"/>
                    </a:cubicBezTo>
                    <a:cubicBezTo>
                      <a:pt x="4332110" y="6058605"/>
                      <a:pt x="4340615" y="6055920"/>
                      <a:pt x="4341510" y="6053234"/>
                    </a:cubicBezTo>
                    <a:cubicBezTo>
                      <a:pt x="4353149" y="6016974"/>
                      <a:pt x="4391647" y="6022346"/>
                      <a:pt x="4407762" y="6028166"/>
                    </a:cubicBezTo>
                    <a:cubicBezTo>
                      <a:pt x="4446261" y="6042490"/>
                      <a:pt x="4469986" y="6040252"/>
                      <a:pt x="4490130" y="6003097"/>
                    </a:cubicBezTo>
                    <a:cubicBezTo>
                      <a:pt x="4494159" y="5995934"/>
                      <a:pt x="4512513" y="5997725"/>
                      <a:pt x="4523704" y="5993249"/>
                    </a:cubicBezTo>
                    <a:cubicBezTo>
                      <a:pt x="4580108" y="5969971"/>
                      <a:pt x="4636064" y="5944455"/>
                      <a:pt x="4692468" y="5922072"/>
                    </a:cubicBezTo>
                    <a:cubicBezTo>
                      <a:pt x="4720670" y="5910881"/>
                      <a:pt x="4750215" y="5897899"/>
                      <a:pt x="4779312" y="5897004"/>
                    </a:cubicBezTo>
                    <a:cubicBezTo>
                      <a:pt x="4805276" y="5896109"/>
                      <a:pt x="4814676" y="5881336"/>
                      <a:pt x="4830792" y="5868802"/>
                    </a:cubicBezTo>
                    <a:cubicBezTo>
                      <a:pt x="4862127" y="5844181"/>
                      <a:pt x="4900625" y="5828066"/>
                      <a:pt x="4928380" y="5799864"/>
                    </a:cubicBezTo>
                    <a:cubicBezTo>
                      <a:pt x="4967773" y="5760023"/>
                      <a:pt x="5030444" y="5755994"/>
                      <a:pt x="5062227" y="5717496"/>
                    </a:cubicBezTo>
                    <a:cubicBezTo>
                      <a:pt x="5101620" y="5669597"/>
                      <a:pt x="5157576" y="5649453"/>
                      <a:pt x="5200103" y="5607822"/>
                    </a:cubicBezTo>
                    <a:cubicBezTo>
                      <a:pt x="5252926" y="5556342"/>
                      <a:pt x="5318283" y="5517844"/>
                      <a:pt x="5372448" y="5467707"/>
                    </a:cubicBezTo>
                    <a:cubicBezTo>
                      <a:pt x="5411394" y="5431448"/>
                      <a:pt x="5438253" y="5383549"/>
                      <a:pt x="5474065" y="5343261"/>
                    </a:cubicBezTo>
                    <a:cubicBezTo>
                      <a:pt x="5510772" y="5301629"/>
                      <a:pt x="5547479" y="5261341"/>
                      <a:pt x="5570758" y="5208966"/>
                    </a:cubicBezTo>
                    <a:cubicBezTo>
                      <a:pt x="5577472" y="5194193"/>
                      <a:pt x="5601646" y="5183897"/>
                      <a:pt x="5619552" y="5177630"/>
                    </a:cubicBezTo>
                    <a:cubicBezTo>
                      <a:pt x="5642829" y="5169572"/>
                      <a:pt x="5658944" y="5161963"/>
                      <a:pt x="5667897" y="5134208"/>
                    </a:cubicBezTo>
                    <a:cubicBezTo>
                      <a:pt x="5675955" y="5109587"/>
                      <a:pt x="5684013" y="5080490"/>
                      <a:pt x="5715796" y="5068404"/>
                    </a:cubicBezTo>
                    <a:cubicBezTo>
                      <a:pt x="5726988" y="5064375"/>
                      <a:pt x="5732807" y="5046469"/>
                      <a:pt x="5741312" y="5034830"/>
                    </a:cubicBezTo>
                    <a:cubicBezTo>
                      <a:pt x="5756980" y="5013790"/>
                      <a:pt x="5772200" y="4992751"/>
                      <a:pt x="5788315" y="4972159"/>
                    </a:cubicBezTo>
                    <a:cubicBezTo>
                      <a:pt x="5791449" y="4968130"/>
                      <a:pt x="5796821" y="4965892"/>
                      <a:pt x="5798612" y="4961863"/>
                    </a:cubicBezTo>
                    <a:cubicBezTo>
                      <a:pt x="5825023" y="4907697"/>
                      <a:pt x="5846062" y="4849950"/>
                      <a:pt x="5879636" y="4800709"/>
                    </a:cubicBezTo>
                    <a:cubicBezTo>
                      <a:pt x="5900228" y="4770269"/>
                      <a:pt x="5923506" y="4748334"/>
                      <a:pt x="5927535" y="4706255"/>
                    </a:cubicBezTo>
                    <a:cubicBezTo>
                      <a:pt x="5930220" y="4679396"/>
                      <a:pt x="5972300" y="4658356"/>
                      <a:pt x="5982596" y="4629707"/>
                    </a:cubicBezTo>
                    <a:cubicBezTo>
                      <a:pt x="5993339" y="4600162"/>
                      <a:pt x="6015722" y="4577779"/>
                      <a:pt x="6023779" y="4553606"/>
                    </a:cubicBezTo>
                    <a:cubicBezTo>
                      <a:pt x="6034971" y="4520927"/>
                      <a:pt x="6051981" y="4490040"/>
                      <a:pt x="6061382" y="4458704"/>
                    </a:cubicBezTo>
                    <a:cubicBezTo>
                      <a:pt x="6079288" y="4399614"/>
                      <a:pt x="6120920" y="4345449"/>
                      <a:pt x="6107490" y="4278301"/>
                    </a:cubicBezTo>
                    <a:cubicBezTo>
                      <a:pt x="6106595" y="4274720"/>
                      <a:pt x="6105699" y="4268900"/>
                      <a:pt x="6107490" y="4267557"/>
                    </a:cubicBezTo>
                    <a:cubicBezTo>
                      <a:pt x="6157179" y="4227269"/>
                      <a:pt x="6135244" y="4159674"/>
                      <a:pt x="6167027" y="4112670"/>
                    </a:cubicBezTo>
                    <a:cubicBezTo>
                      <a:pt x="6171056" y="4106851"/>
                      <a:pt x="6175980" y="4095660"/>
                      <a:pt x="6173295" y="4092526"/>
                    </a:cubicBezTo>
                    <a:cubicBezTo>
                      <a:pt x="6148674" y="4062534"/>
                      <a:pt x="6168818" y="4046866"/>
                      <a:pt x="6191201" y="4031198"/>
                    </a:cubicBezTo>
                    <a:cubicBezTo>
                      <a:pt x="6194782" y="4028512"/>
                      <a:pt x="6199258" y="4023588"/>
                      <a:pt x="6198810" y="4020007"/>
                    </a:cubicBezTo>
                    <a:cubicBezTo>
                      <a:pt x="6194782" y="3956888"/>
                      <a:pt x="6230146" y="3896903"/>
                      <a:pt x="6212240" y="3831098"/>
                    </a:cubicBezTo>
                    <a:cubicBezTo>
                      <a:pt x="6208659" y="3817221"/>
                      <a:pt x="6231937" y="3796182"/>
                      <a:pt x="6244919" y="3775142"/>
                    </a:cubicBezTo>
                    <a:cubicBezTo>
                      <a:pt x="6230146" y="3762608"/>
                      <a:pt x="6227460" y="3744702"/>
                      <a:pt x="6232384" y="3713814"/>
                    </a:cubicBezTo>
                    <a:cubicBezTo>
                      <a:pt x="6235966" y="3687850"/>
                      <a:pt x="6241785" y="3665468"/>
                      <a:pt x="6249395" y="3640400"/>
                    </a:cubicBezTo>
                    <a:cubicBezTo>
                      <a:pt x="6256110" y="3618465"/>
                      <a:pt x="6243128" y="3591158"/>
                      <a:pt x="6239547" y="3566090"/>
                    </a:cubicBezTo>
                    <a:cubicBezTo>
                      <a:pt x="6238204" y="3558927"/>
                      <a:pt x="6235518" y="3550870"/>
                      <a:pt x="6237309" y="3544155"/>
                    </a:cubicBezTo>
                    <a:cubicBezTo>
                      <a:pt x="6254767" y="3488646"/>
                      <a:pt x="6248500" y="3433585"/>
                      <a:pt x="6238651" y="3377629"/>
                    </a:cubicBezTo>
                    <a:cubicBezTo>
                      <a:pt x="6238204" y="3374495"/>
                      <a:pt x="6239547" y="3368676"/>
                      <a:pt x="6241785" y="3367781"/>
                    </a:cubicBezTo>
                    <a:cubicBezTo>
                      <a:pt x="6269092" y="3354799"/>
                      <a:pt x="6257453" y="3333759"/>
                      <a:pt x="6253424" y="3314510"/>
                    </a:cubicBezTo>
                    <a:cubicBezTo>
                      <a:pt x="6245366" y="3274669"/>
                      <a:pt x="6237756" y="3234828"/>
                      <a:pt x="6231042" y="3194988"/>
                    </a:cubicBezTo>
                    <a:cubicBezTo>
                      <a:pt x="6230146" y="3189168"/>
                      <a:pt x="6236861" y="3182453"/>
                      <a:pt x="6239099" y="3176186"/>
                    </a:cubicBezTo>
                    <a:cubicBezTo>
                      <a:pt x="6247604" y="3155147"/>
                      <a:pt x="6259243" y="3135898"/>
                      <a:pt x="6235518" y="3113515"/>
                    </a:cubicBezTo>
                    <a:cubicBezTo>
                      <a:pt x="6227460" y="3105905"/>
                      <a:pt x="6234175" y="3082627"/>
                      <a:pt x="6234175" y="3070541"/>
                    </a:cubicBezTo>
                    <a:cubicBezTo>
                      <a:pt x="6226565" y="3033386"/>
                      <a:pt x="6217164" y="2999365"/>
                      <a:pt x="6213136" y="2964000"/>
                    </a:cubicBezTo>
                    <a:cubicBezTo>
                      <a:pt x="6210450" y="2938932"/>
                      <a:pt x="6219850" y="2915206"/>
                      <a:pt x="6196125" y="2891033"/>
                    </a:cubicBezTo>
                    <a:cubicBezTo>
                      <a:pt x="6181800" y="2876708"/>
                      <a:pt x="6183591" y="2845373"/>
                      <a:pt x="6179114" y="2821647"/>
                    </a:cubicBezTo>
                    <a:cubicBezTo>
                      <a:pt x="6175085" y="2799712"/>
                      <a:pt x="6184933" y="2774197"/>
                      <a:pt x="6160760" y="2757633"/>
                    </a:cubicBezTo>
                    <a:cubicBezTo>
                      <a:pt x="6158074" y="2755843"/>
                      <a:pt x="6161656" y="2744204"/>
                      <a:pt x="6163894" y="2737489"/>
                    </a:cubicBezTo>
                    <a:cubicBezTo>
                      <a:pt x="6175533" y="2700334"/>
                      <a:pt x="6175533" y="2700334"/>
                      <a:pt x="6145092" y="2676161"/>
                    </a:cubicBezTo>
                    <a:cubicBezTo>
                      <a:pt x="6148226" y="2674818"/>
                      <a:pt x="6151807" y="2673475"/>
                      <a:pt x="6154941" y="2672132"/>
                    </a:cubicBezTo>
                    <a:cubicBezTo>
                      <a:pt x="6146883" y="2651093"/>
                      <a:pt x="6138826" y="2630053"/>
                      <a:pt x="6131215" y="2608566"/>
                    </a:cubicBezTo>
                    <a:cubicBezTo>
                      <a:pt x="6128977" y="2601851"/>
                      <a:pt x="6125844" y="2594241"/>
                      <a:pt x="6127634" y="2587974"/>
                    </a:cubicBezTo>
                    <a:cubicBezTo>
                      <a:pt x="6139273" y="2547238"/>
                      <a:pt x="6120472" y="2514560"/>
                      <a:pt x="6102566" y="2480538"/>
                    </a:cubicBezTo>
                    <a:cubicBezTo>
                      <a:pt x="6095403" y="2466661"/>
                      <a:pt x="6087346" y="2450098"/>
                      <a:pt x="6088689" y="2435773"/>
                    </a:cubicBezTo>
                    <a:cubicBezTo>
                      <a:pt x="6090927" y="2408466"/>
                      <a:pt x="6094508" y="2384293"/>
                      <a:pt x="6058249" y="2378921"/>
                    </a:cubicBezTo>
                    <a:cubicBezTo>
                      <a:pt x="6056458" y="2378474"/>
                      <a:pt x="6053772" y="2375788"/>
                      <a:pt x="6053772" y="2373550"/>
                    </a:cubicBezTo>
                    <a:cubicBezTo>
                      <a:pt x="6048848" y="2340423"/>
                      <a:pt x="6044819" y="2307745"/>
                      <a:pt x="6041238" y="2284020"/>
                    </a:cubicBezTo>
                    <a:cubicBezTo>
                      <a:pt x="6016169" y="2246417"/>
                      <a:pt x="5998711" y="2212843"/>
                      <a:pt x="5974090" y="2185089"/>
                    </a:cubicBezTo>
                    <a:cubicBezTo>
                      <a:pt x="5948126" y="2156439"/>
                      <a:pt x="5954394" y="2107645"/>
                      <a:pt x="5912762" y="2090635"/>
                    </a:cubicBezTo>
                    <a:cubicBezTo>
                      <a:pt x="5918134" y="2036917"/>
                      <a:pt x="5855463" y="2014087"/>
                      <a:pt x="5853225" y="1963054"/>
                    </a:cubicBezTo>
                    <a:cubicBezTo>
                      <a:pt x="5852777" y="1955444"/>
                      <a:pt x="5842033" y="1948282"/>
                      <a:pt x="5837557" y="1940224"/>
                    </a:cubicBezTo>
                    <a:cubicBezTo>
                      <a:pt x="5820546" y="1910232"/>
                      <a:pt x="5803983" y="1879791"/>
                      <a:pt x="5787868" y="1849351"/>
                    </a:cubicBezTo>
                    <a:cubicBezTo>
                      <a:pt x="5787420" y="1848456"/>
                      <a:pt x="5788315" y="1846665"/>
                      <a:pt x="5787868" y="1845770"/>
                    </a:cubicBezTo>
                    <a:cubicBezTo>
                      <a:pt x="5763247" y="1811301"/>
                      <a:pt x="5739521" y="1775937"/>
                      <a:pt x="5713558" y="1742363"/>
                    </a:cubicBezTo>
                    <a:cubicBezTo>
                      <a:pt x="5699233" y="1724009"/>
                      <a:pt x="5681327" y="1708789"/>
                      <a:pt x="5665659" y="1691331"/>
                    </a:cubicBezTo>
                    <a:cubicBezTo>
                      <a:pt x="5642382" y="1664919"/>
                      <a:pt x="5617761" y="1639403"/>
                      <a:pt x="5598512" y="1610754"/>
                    </a:cubicBezTo>
                    <a:cubicBezTo>
                      <a:pt x="5581501" y="1586133"/>
                      <a:pt x="5556432" y="1569570"/>
                      <a:pt x="5539422" y="1548978"/>
                    </a:cubicBezTo>
                    <a:cubicBezTo>
                      <a:pt x="5505848" y="1507347"/>
                      <a:pt x="5486599" y="1453629"/>
                      <a:pt x="5459293" y="1400358"/>
                    </a:cubicBezTo>
                    <a:cubicBezTo>
                      <a:pt x="5410499" y="1405282"/>
                      <a:pt x="5382745" y="1369470"/>
                      <a:pt x="5359019" y="1323810"/>
                    </a:cubicBezTo>
                    <a:cubicBezTo>
                      <a:pt x="5346037" y="1298742"/>
                      <a:pt x="5328579" y="1279045"/>
                      <a:pt x="5293662" y="1277702"/>
                    </a:cubicBezTo>
                    <a:cubicBezTo>
                      <a:pt x="5276651" y="1276807"/>
                      <a:pt x="5260983" y="1255320"/>
                      <a:pt x="5244421" y="1243233"/>
                    </a:cubicBezTo>
                    <a:cubicBezTo>
                      <a:pt x="5179064" y="1193991"/>
                      <a:pt x="5113259" y="1144750"/>
                      <a:pt x="5049245" y="1093718"/>
                    </a:cubicBezTo>
                    <a:cubicBezTo>
                      <a:pt x="5041635" y="1087451"/>
                      <a:pt x="5043426" y="1069545"/>
                      <a:pt x="5039397" y="1051191"/>
                    </a:cubicBezTo>
                    <a:cubicBezTo>
                      <a:pt x="4955239" y="1035076"/>
                      <a:pt x="4881824" y="977776"/>
                      <a:pt x="4802142" y="933459"/>
                    </a:cubicBezTo>
                    <a:cubicBezTo>
                      <a:pt x="4747529" y="903019"/>
                      <a:pt x="4690678" y="876607"/>
                      <a:pt x="4635169" y="847510"/>
                    </a:cubicBezTo>
                    <a:cubicBezTo>
                      <a:pt x="4594880" y="826471"/>
                      <a:pt x="4555935" y="802745"/>
                      <a:pt x="4515198" y="783049"/>
                    </a:cubicBezTo>
                    <a:cubicBezTo>
                      <a:pt x="4484758" y="768276"/>
                      <a:pt x="4452975" y="757085"/>
                      <a:pt x="4420744" y="746789"/>
                    </a:cubicBezTo>
                    <a:cubicBezTo>
                      <a:pt x="4372846" y="731121"/>
                      <a:pt x="4324052" y="717244"/>
                      <a:pt x="4275706" y="703367"/>
                    </a:cubicBezTo>
                    <a:cubicBezTo>
                      <a:pt x="4268096" y="701129"/>
                      <a:pt x="4259143" y="702024"/>
                      <a:pt x="4250637" y="702024"/>
                    </a:cubicBezTo>
                    <a:cubicBezTo>
                      <a:pt x="4242132" y="702024"/>
                      <a:pt x="4230493" y="706053"/>
                      <a:pt x="4226017" y="702024"/>
                    </a:cubicBezTo>
                    <a:cubicBezTo>
                      <a:pt x="4196024" y="675165"/>
                      <a:pt x="4158421" y="672479"/>
                      <a:pt x="4121714" y="667107"/>
                    </a:cubicBezTo>
                    <a:cubicBezTo>
                      <a:pt x="4098884" y="663526"/>
                      <a:pt x="4076054" y="662183"/>
                      <a:pt x="4053224" y="660392"/>
                    </a:cubicBezTo>
                    <a:cubicBezTo>
                      <a:pt x="4042480" y="659497"/>
                      <a:pt x="4031289" y="661735"/>
                      <a:pt x="4020993" y="658602"/>
                    </a:cubicBezTo>
                    <a:cubicBezTo>
                      <a:pt x="3934149" y="634429"/>
                      <a:pt x="3845514" y="643829"/>
                      <a:pt x="3757775" y="639353"/>
                    </a:cubicBezTo>
                    <a:cubicBezTo>
                      <a:pt x="3706742" y="636667"/>
                      <a:pt x="3657501" y="651439"/>
                      <a:pt x="3604678" y="640248"/>
                    </a:cubicBezTo>
                    <a:cubicBezTo>
                      <a:pt x="3573790" y="633981"/>
                      <a:pt x="3529473" y="644725"/>
                      <a:pt x="3494556" y="671136"/>
                    </a:cubicBezTo>
                    <a:cubicBezTo>
                      <a:pt x="3464116" y="693966"/>
                      <a:pt x="3419799" y="715006"/>
                      <a:pt x="3384434" y="710977"/>
                    </a:cubicBezTo>
                    <a:cubicBezTo>
                      <a:pt x="3340117" y="706053"/>
                      <a:pt x="3314153" y="714558"/>
                      <a:pt x="3290428" y="748132"/>
                    </a:cubicBezTo>
                    <a:cubicBezTo>
                      <a:pt x="3287294" y="752608"/>
                      <a:pt x="3276998" y="753056"/>
                      <a:pt x="3270284" y="753056"/>
                    </a:cubicBezTo>
                    <a:cubicBezTo>
                      <a:pt x="3231786" y="751713"/>
                      <a:pt x="3192840" y="745446"/>
                      <a:pt x="3154342" y="748580"/>
                    </a:cubicBezTo>
                    <a:cubicBezTo>
                      <a:pt x="3110025" y="752161"/>
                      <a:pt x="3066155" y="762904"/>
                      <a:pt x="3029000" y="769619"/>
                    </a:cubicBezTo>
                    <a:cubicBezTo>
                      <a:pt x="3016914" y="805431"/>
                      <a:pt x="3006170" y="832738"/>
                      <a:pt x="2999455" y="860492"/>
                    </a:cubicBezTo>
                    <a:cubicBezTo>
                      <a:pt x="2994979" y="879293"/>
                      <a:pt x="2999008" y="899885"/>
                      <a:pt x="2995874" y="919134"/>
                    </a:cubicBezTo>
                    <a:cubicBezTo>
                      <a:pt x="2994531" y="928535"/>
                      <a:pt x="2985130" y="944203"/>
                      <a:pt x="2979311" y="944203"/>
                    </a:cubicBezTo>
                    <a:cubicBezTo>
                      <a:pt x="2950214" y="944203"/>
                      <a:pt x="2933203" y="956289"/>
                      <a:pt x="2918878" y="982253"/>
                    </a:cubicBezTo>
                    <a:cubicBezTo>
                      <a:pt x="2902763" y="1011798"/>
                      <a:pt x="2874561" y="1022094"/>
                      <a:pt x="2840092" y="1016722"/>
                    </a:cubicBezTo>
                    <a:cubicBezTo>
                      <a:pt x="2823976" y="1014484"/>
                      <a:pt x="2805175" y="1014931"/>
                      <a:pt x="2790850" y="1021646"/>
                    </a:cubicBezTo>
                    <a:cubicBezTo>
                      <a:pt x="2716093" y="1056563"/>
                      <a:pt x="2648497" y="1048057"/>
                      <a:pt x="2577321" y="1005531"/>
                    </a:cubicBezTo>
                    <a:cubicBezTo>
                      <a:pt x="2537928" y="982253"/>
                      <a:pt x="2487343" y="978224"/>
                      <a:pt x="2435864" y="963899"/>
                    </a:cubicBezTo>
                    <a:cubicBezTo>
                      <a:pt x="2431387" y="998368"/>
                      <a:pt x="2428701" y="1023884"/>
                      <a:pt x="2424225" y="1049400"/>
                    </a:cubicBezTo>
                    <a:cubicBezTo>
                      <a:pt x="2422434" y="1058353"/>
                      <a:pt x="2417958" y="1070888"/>
                      <a:pt x="2411243" y="1073574"/>
                    </a:cubicBezTo>
                    <a:cubicBezTo>
                      <a:pt x="2326637" y="1111624"/>
                      <a:pt x="2241136" y="1128187"/>
                      <a:pt x="2156530" y="1073126"/>
                    </a:cubicBezTo>
                    <a:cubicBezTo>
                      <a:pt x="2152949" y="1070888"/>
                      <a:pt x="2146234" y="1067754"/>
                      <a:pt x="2144443" y="1069097"/>
                    </a:cubicBezTo>
                    <a:cubicBezTo>
                      <a:pt x="2105498" y="1099090"/>
                      <a:pt x="2091173" y="1058353"/>
                      <a:pt x="2068343" y="1043133"/>
                    </a:cubicBezTo>
                    <a:cubicBezTo>
                      <a:pt x="2045065" y="1027466"/>
                      <a:pt x="2023130" y="1010007"/>
                      <a:pt x="1991795" y="987177"/>
                    </a:cubicBezTo>
                    <a:cubicBezTo>
                      <a:pt x="1964040" y="988520"/>
                      <a:pt x="1924647" y="996130"/>
                      <a:pt x="1902712" y="1036866"/>
                    </a:cubicBezTo>
                    <a:cubicBezTo>
                      <a:pt x="1892864" y="1054772"/>
                      <a:pt x="1887940" y="1075364"/>
                      <a:pt x="1877644" y="1093270"/>
                    </a:cubicBezTo>
                    <a:cubicBezTo>
                      <a:pt x="1863767" y="1117891"/>
                      <a:pt x="1846308" y="1140721"/>
                      <a:pt x="1831088" y="1164446"/>
                    </a:cubicBezTo>
                    <a:cubicBezTo>
                      <a:pt x="1793486" y="1223089"/>
                      <a:pt x="1779161" y="1231146"/>
                      <a:pt x="1708880" y="1228461"/>
                    </a:cubicBezTo>
                    <a:cubicBezTo>
                      <a:pt x="1712909" y="1258005"/>
                      <a:pt x="1698584" y="1259348"/>
                      <a:pt x="1673963" y="1253529"/>
                    </a:cubicBezTo>
                    <a:cubicBezTo>
                      <a:pt x="1635465" y="1244576"/>
                      <a:pt x="1595624" y="1238756"/>
                      <a:pt x="1556679" y="1233385"/>
                    </a:cubicBezTo>
                    <a:cubicBezTo>
                      <a:pt x="1549516" y="1232489"/>
                      <a:pt x="1539220" y="1236071"/>
                      <a:pt x="1533401" y="1240995"/>
                    </a:cubicBezTo>
                    <a:cubicBezTo>
                      <a:pt x="1509228" y="1261587"/>
                      <a:pt x="1486398" y="1283521"/>
                      <a:pt x="1462672" y="1304561"/>
                    </a:cubicBezTo>
                    <a:cubicBezTo>
                      <a:pt x="1434470" y="1329629"/>
                      <a:pt x="1350312" y="1323362"/>
                      <a:pt x="1323901" y="1292027"/>
                    </a:cubicBezTo>
                    <a:cubicBezTo>
                      <a:pt x="1311367" y="1276807"/>
                      <a:pt x="1274212" y="1272330"/>
                      <a:pt x="1295251" y="1238756"/>
                    </a:cubicBezTo>
                    <a:cubicBezTo>
                      <a:pt x="1306442" y="1220850"/>
                      <a:pt x="1315395" y="1198916"/>
                      <a:pt x="1331063" y="1185934"/>
                    </a:cubicBezTo>
                    <a:cubicBezTo>
                      <a:pt x="1361056" y="1161761"/>
                      <a:pt x="1395972" y="1143407"/>
                      <a:pt x="1428203" y="1121472"/>
                    </a:cubicBezTo>
                    <a:cubicBezTo>
                      <a:pt x="1437604" y="1115205"/>
                      <a:pt x="1443871" y="1104461"/>
                      <a:pt x="1455958" y="1090584"/>
                    </a:cubicBezTo>
                    <a:cubicBezTo>
                      <a:pt x="1424622" y="1095061"/>
                      <a:pt x="1403583" y="1098194"/>
                      <a:pt x="1378514" y="1101776"/>
                    </a:cubicBezTo>
                    <a:cubicBezTo>
                      <a:pt x="1380305" y="1089689"/>
                      <a:pt x="1381648" y="1080288"/>
                      <a:pt x="1382991" y="1067306"/>
                    </a:cubicBezTo>
                    <a:cubicBezTo>
                      <a:pt x="1370009" y="1069545"/>
                      <a:pt x="1360608" y="1072678"/>
                      <a:pt x="1351207" y="1072231"/>
                    </a:cubicBezTo>
                    <a:cubicBezTo>
                      <a:pt x="1326139" y="1071335"/>
                      <a:pt x="1302414" y="1074917"/>
                      <a:pt x="1283612" y="1045372"/>
                    </a:cubicBezTo>
                    <a:cubicBezTo>
                      <a:pt x="1261677" y="1011350"/>
                      <a:pt x="1227656" y="984939"/>
                      <a:pt x="1196321" y="952260"/>
                    </a:cubicBezTo>
                    <a:cubicBezTo>
                      <a:pt x="1202140" y="945098"/>
                      <a:pt x="1210645" y="936593"/>
                      <a:pt x="1216912" y="927192"/>
                    </a:cubicBezTo>
                    <a:cubicBezTo>
                      <a:pt x="1221837" y="919582"/>
                      <a:pt x="1228999" y="907048"/>
                      <a:pt x="1225865" y="902124"/>
                    </a:cubicBezTo>
                    <a:cubicBezTo>
                      <a:pt x="1210198" y="873474"/>
                      <a:pt x="1224522" y="853777"/>
                      <a:pt x="1237504" y="828709"/>
                    </a:cubicBezTo>
                    <a:cubicBezTo>
                      <a:pt x="1254963" y="794687"/>
                      <a:pt x="1276898" y="778124"/>
                      <a:pt x="1313605" y="774991"/>
                    </a:cubicBezTo>
                    <a:cubicBezTo>
                      <a:pt x="1328825" y="773648"/>
                      <a:pt x="1343597" y="765590"/>
                      <a:pt x="1363742" y="758875"/>
                    </a:cubicBezTo>
                    <a:cubicBezTo>
                      <a:pt x="1357027" y="749475"/>
                      <a:pt x="1351655" y="741417"/>
                      <a:pt x="1345836" y="732464"/>
                    </a:cubicBezTo>
                    <a:cubicBezTo>
                      <a:pt x="1346731" y="732016"/>
                      <a:pt x="1349865" y="731569"/>
                      <a:pt x="1352550" y="730226"/>
                    </a:cubicBezTo>
                    <a:cubicBezTo>
                      <a:pt x="1387467" y="708739"/>
                      <a:pt x="1421936" y="685908"/>
                      <a:pt x="1457301" y="665317"/>
                    </a:cubicBezTo>
                    <a:cubicBezTo>
                      <a:pt x="1476997" y="654125"/>
                      <a:pt x="1498037" y="639353"/>
                      <a:pt x="1519524" y="638010"/>
                    </a:cubicBezTo>
                    <a:cubicBezTo>
                      <a:pt x="1563394" y="635772"/>
                      <a:pt x="1603234" y="625923"/>
                      <a:pt x="1638599" y="599512"/>
                    </a:cubicBezTo>
                    <a:cubicBezTo>
                      <a:pt x="1641285" y="597274"/>
                      <a:pt x="1646656" y="598169"/>
                      <a:pt x="1648895" y="595931"/>
                    </a:cubicBezTo>
                    <a:cubicBezTo>
                      <a:pt x="1689631" y="548032"/>
                      <a:pt x="1716490" y="533260"/>
                      <a:pt x="1775132" y="507744"/>
                    </a:cubicBezTo>
                    <a:cubicBezTo>
                      <a:pt x="1800648" y="496552"/>
                      <a:pt x="1818107" y="468351"/>
                      <a:pt x="1842727" y="454026"/>
                    </a:cubicBezTo>
                    <a:cubicBezTo>
                      <a:pt x="1879435" y="432986"/>
                      <a:pt x="1912113" y="408813"/>
                      <a:pt x="1939420" y="375687"/>
                    </a:cubicBezTo>
                    <a:cubicBezTo>
                      <a:pt x="1952402" y="360019"/>
                      <a:pt x="1975232" y="350171"/>
                      <a:pt x="1995824" y="343456"/>
                    </a:cubicBezTo>
                    <a:cubicBezTo>
                      <a:pt x="2045065" y="326893"/>
                      <a:pt x="2096097" y="316597"/>
                      <a:pt x="2144443" y="297348"/>
                    </a:cubicBezTo>
                    <a:cubicBezTo>
                      <a:pt x="2178465" y="283919"/>
                      <a:pt x="2207562" y="258850"/>
                      <a:pt x="2240241" y="241840"/>
                    </a:cubicBezTo>
                    <a:cubicBezTo>
                      <a:pt x="2259042" y="231991"/>
                      <a:pt x="2281872" y="219905"/>
                      <a:pt x="2301121" y="223038"/>
                    </a:cubicBezTo>
                    <a:cubicBezTo>
                      <a:pt x="2344543" y="230201"/>
                      <a:pt x="2366926" y="195284"/>
                      <a:pt x="2398261" y="180512"/>
                    </a:cubicBezTo>
                    <a:cubicBezTo>
                      <a:pt x="2440788" y="160367"/>
                      <a:pt x="2482867" y="150071"/>
                      <a:pt x="2524051" y="167082"/>
                    </a:cubicBezTo>
                    <a:cubicBezTo>
                      <a:pt x="2521365" y="155443"/>
                      <a:pt x="2519574" y="146490"/>
                      <a:pt x="2517336" y="136642"/>
                    </a:cubicBezTo>
                    <a:cubicBezTo>
                      <a:pt x="2520917" y="135746"/>
                      <a:pt x="2524499" y="133956"/>
                      <a:pt x="2527632" y="133956"/>
                    </a:cubicBezTo>
                    <a:cubicBezTo>
                      <a:pt x="2548224" y="135746"/>
                      <a:pt x="2568816" y="141566"/>
                      <a:pt x="2588960" y="139328"/>
                    </a:cubicBezTo>
                    <a:cubicBezTo>
                      <a:pt x="2620743" y="135746"/>
                      <a:pt x="2651631" y="125451"/>
                      <a:pt x="2683414" y="120974"/>
                    </a:cubicBezTo>
                    <a:cubicBezTo>
                      <a:pt x="2692815" y="119631"/>
                      <a:pt x="2703559" y="130375"/>
                      <a:pt x="2716093" y="136642"/>
                    </a:cubicBezTo>
                    <a:cubicBezTo>
                      <a:pt x="2716093" y="135299"/>
                      <a:pt x="2715645" y="125003"/>
                      <a:pt x="2719674" y="116945"/>
                    </a:cubicBezTo>
                    <a:cubicBezTo>
                      <a:pt x="2723703" y="108887"/>
                      <a:pt x="2732656" y="103068"/>
                      <a:pt x="2739371" y="96353"/>
                    </a:cubicBezTo>
                    <a:cubicBezTo>
                      <a:pt x="2758619" y="115602"/>
                      <a:pt x="2766230" y="91429"/>
                      <a:pt x="2777868" y="85162"/>
                    </a:cubicBezTo>
                    <a:cubicBezTo>
                      <a:pt x="2798908" y="73075"/>
                      <a:pt x="2819052" y="58751"/>
                      <a:pt x="2844121" y="42635"/>
                    </a:cubicBezTo>
                    <a:cubicBezTo>
                      <a:pt x="2844121" y="42188"/>
                      <a:pt x="2840539" y="32339"/>
                      <a:pt x="2836958" y="22043"/>
                    </a:cubicBezTo>
                    <a:cubicBezTo>
                      <a:pt x="2870532" y="15329"/>
                      <a:pt x="2901868" y="2794"/>
                      <a:pt x="2930069" y="32787"/>
                    </a:cubicBezTo>
                    <a:cubicBezTo>
                      <a:pt x="2933651" y="36816"/>
                      <a:pt x="2952899" y="29653"/>
                      <a:pt x="2962300" y="23834"/>
                    </a:cubicBezTo>
                    <a:cubicBezTo>
                      <a:pt x="2986473" y="8166"/>
                      <a:pt x="3007961" y="-16455"/>
                      <a:pt x="3037505" y="15776"/>
                    </a:cubicBezTo>
                    <a:cubicBezTo>
                      <a:pt x="3041534" y="20253"/>
                      <a:pt x="3053173" y="17119"/>
                      <a:pt x="3060783" y="18462"/>
                    </a:cubicBezTo>
                    <a:cubicBezTo>
                      <a:pt x="3071527" y="20253"/>
                      <a:pt x="3082270" y="23834"/>
                      <a:pt x="3093462" y="25625"/>
                    </a:cubicBezTo>
                    <a:cubicBezTo>
                      <a:pt x="3103310" y="26968"/>
                      <a:pt x="3114054" y="29653"/>
                      <a:pt x="3122559" y="26968"/>
                    </a:cubicBezTo>
                    <a:cubicBezTo>
                      <a:pt x="3180306" y="8614"/>
                      <a:pt x="3236710" y="4137"/>
                      <a:pt x="3290875" y="37263"/>
                    </a:cubicBezTo>
                    <a:cubicBezTo>
                      <a:pt x="3304753" y="45769"/>
                      <a:pt x="3318630" y="54274"/>
                      <a:pt x="3331164" y="62332"/>
                    </a:cubicBezTo>
                    <a:cubicBezTo>
                      <a:pt x="3367871" y="58303"/>
                      <a:pt x="3405921" y="53827"/>
                      <a:pt x="3437257" y="50245"/>
                    </a:cubicBezTo>
                    <a:cubicBezTo>
                      <a:pt x="3448896" y="70390"/>
                      <a:pt x="3456954" y="88743"/>
                      <a:pt x="3469488" y="103068"/>
                    </a:cubicBezTo>
                    <a:cubicBezTo>
                      <a:pt x="3472174" y="106202"/>
                      <a:pt x="3490080" y="95010"/>
                      <a:pt x="3501719" y="91877"/>
                    </a:cubicBezTo>
                    <a:cubicBezTo>
                      <a:pt x="3509776" y="89639"/>
                      <a:pt x="3518729" y="86953"/>
                      <a:pt x="3526339" y="88743"/>
                    </a:cubicBezTo>
                    <a:cubicBezTo>
                      <a:pt x="3580505" y="100830"/>
                      <a:pt x="3633775" y="117840"/>
                      <a:pt x="3688389" y="125898"/>
                    </a:cubicBezTo>
                    <a:cubicBezTo>
                      <a:pt x="3721067" y="130822"/>
                      <a:pt x="3755536" y="121869"/>
                      <a:pt x="3789110" y="119183"/>
                    </a:cubicBezTo>
                    <a:cubicBezTo>
                      <a:pt x="3798511" y="118288"/>
                      <a:pt x="3811045" y="113364"/>
                      <a:pt x="3816864" y="117393"/>
                    </a:cubicBezTo>
                    <a:cubicBezTo>
                      <a:pt x="3862525" y="147833"/>
                      <a:pt x="3914004" y="133061"/>
                      <a:pt x="3962798" y="136642"/>
                    </a:cubicBezTo>
                    <a:cubicBezTo>
                      <a:pt x="3965037" y="136642"/>
                      <a:pt x="3969513" y="134404"/>
                      <a:pt x="3969513" y="134851"/>
                    </a:cubicBezTo>
                    <a:cubicBezTo>
                      <a:pt x="3993686" y="175587"/>
                      <a:pt x="4027260" y="138432"/>
                      <a:pt x="4059938" y="142461"/>
                    </a:cubicBezTo>
                    <a:cubicBezTo>
                      <a:pt x="4053224" y="154548"/>
                      <a:pt x="4048747" y="163053"/>
                      <a:pt x="4044271" y="172006"/>
                    </a:cubicBezTo>
                    <a:cubicBezTo>
                      <a:pt x="4080978" y="172901"/>
                      <a:pt x="4086350" y="181854"/>
                      <a:pt x="4070234" y="214533"/>
                    </a:cubicBezTo>
                    <a:cubicBezTo>
                      <a:pt x="4085902" y="216771"/>
                      <a:pt x="4103360" y="215428"/>
                      <a:pt x="4116790" y="221695"/>
                    </a:cubicBezTo>
                    <a:cubicBezTo>
                      <a:pt x="4140963" y="233334"/>
                      <a:pt x="4140515" y="264670"/>
                      <a:pt x="4119028" y="280785"/>
                    </a:cubicBezTo>
                    <a:cubicBezTo>
                      <a:pt x="4105598" y="290633"/>
                      <a:pt x="4093064" y="302272"/>
                      <a:pt x="4083216" y="315254"/>
                    </a:cubicBezTo>
                    <a:cubicBezTo>
                      <a:pt x="4080083" y="319283"/>
                      <a:pt x="4084559" y="331817"/>
                      <a:pt x="4088588" y="338532"/>
                    </a:cubicBezTo>
                    <a:cubicBezTo>
                      <a:pt x="4094407" y="347485"/>
                      <a:pt x="4102913" y="354647"/>
                      <a:pt x="4114551" y="367629"/>
                    </a:cubicBezTo>
                    <a:cubicBezTo>
                      <a:pt x="4131115" y="370315"/>
                      <a:pt x="4156183" y="351962"/>
                      <a:pt x="4179013" y="383745"/>
                    </a:cubicBezTo>
                    <a:cubicBezTo>
                      <a:pt x="4189309" y="398069"/>
                      <a:pt x="4231836" y="389116"/>
                      <a:pt x="4260038" y="391355"/>
                    </a:cubicBezTo>
                    <a:cubicBezTo>
                      <a:pt x="4284211" y="393593"/>
                      <a:pt x="4303012" y="402994"/>
                      <a:pt x="4322261" y="421347"/>
                    </a:cubicBezTo>
                    <a:cubicBezTo>
                      <a:pt x="4343749" y="441492"/>
                      <a:pt x="4375532" y="451787"/>
                      <a:pt x="4404181" y="462531"/>
                    </a:cubicBezTo>
                    <a:cubicBezTo>
                      <a:pt x="4456556" y="481780"/>
                      <a:pt x="4509827" y="498791"/>
                      <a:pt x="4563097" y="514906"/>
                    </a:cubicBezTo>
                    <a:cubicBezTo>
                      <a:pt x="4591747" y="523412"/>
                      <a:pt x="4621739" y="527888"/>
                      <a:pt x="4658446" y="535498"/>
                    </a:cubicBezTo>
                    <a:cubicBezTo>
                      <a:pt x="4655761" y="543556"/>
                      <a:pt x="4655313" y="561014"/>
                      <a:pt x="4646808" y="566834"/>
                    </a:cubicBezTo>
                    <a:cubicBezTo>
                      <a:pt x="4635169" y="574891"/>
                      <a:pt x="4615025" y="579815"/>
                      <a:pt x="4602490" y="575339"/>
                    </a:cubicBezTo>
                    <a:cubicBezTo>
                      <a:pt x="4535791" y="551613"/>
                      <a:pt x="4470433" y="524754"/>
                      <a:pt x="4405077" y="498343"/>
                    </a:cubicBezTo>
                    <a:cubicBezTo>
                      <a:pt x="4369265" y="483571"/>
                      <a:pt x="4335691" y="463426"/>
                      <a:pt x="4298984" y="452683"/>
                    </a:cubicBezTo>
                    <a:cubicBezTo>
                      <a:pt x="4266305" y="442834"/>
                      <a:pt x="4227807" y="449997"/>
                      <a:pt x="4197367" y="436567"/>
                    </a:cubicBezTo>
                    <a:cubicBezTo>
                      <a:pt x="4149021" y="415528"/>
                      <a:pt x="4101122" y="418214"/>
                      <a:pt x="4051880" y="418661"/>
                    </a:cubicBezTo>
                    <a:cubicBezTo>
                      <a:pt x="4046509" y="418661"/>
                      <a:pt x="4041137" y="422243"/>
                      <a:pt x="4026812" y="427167"/>
                    </a:cubicBezTo>
                    <a:cubicBezTo>
                      <a:pt x="4046509" y="440596"/>
                      <a:pt x="4059491" y="456264"/>
                      <a:pt x="4074711" y="458950"/>
                    </a:cubicBezTo>
                    <a:cubicBezTo>
                      <a:pt x="4106046" y="464769"/>
                      <a:pt x="4133353" y="479542"/>
                      <a:pt x="4168717" y="479989"/>
                    </a:cubicBezTo>
                    <a:cubicBezTo>
                      <a:pt x="4214378" y="479989"/>
                      <a:pt x="4269439" y="462531"/>
                      <a:pt x="4308384" y="515801"/>
                    </a:cubicBezTo>
                    <a:cubicBezTo>
                      <a:pt x="4323604" y="536393"/>
                      <a:pt x="4351806" y="562357"/>
                      <a:pt x="4391200" y="551166"/>
                    </a:cubicBezTo>
                    <a:cubicBezTo>
                      <a:pt x="4405524" y="547137"/>
                      <a:pt x="4425221" y="555195"/>
                      <a:pt x="4440441" y="562357"/>
                    </a:cubicBezTo>
                    <a:cubicBezTo>
                      <a:pt x="4485654" y="582501"/>
                      <a:pt x="4533552" y="595931"/>
                      <a:pt x="4573393" y="629505"/>
                    </a:cubicBezTo>
                    <a:cubicBezTo>
                      <a:pt x="4593537" y="646515"/>
                      <a:pt x="4625768" y="648754"/>
                      <a:pt x="4651732" y="659049"/>
                    </a:cubicBezTo>
                    <a:cubicBezTo>
                      <a:pt x="4682620" y="671136"/>
                      <a:pt x="4712165" y="690833"/>
                      <a:pt x="4743948" y="695757"/>
                    </a:cubicBezTo>
                    <a:cubicBezTo>
                      <a:pt x="4815124" y="706948"/>
                      <a:pt x="4854070" y="776334"/>
                      <a:pt x="4920322" y="789316"/>
                    </a:cubicBezTo>
                    <a:cubicBezTo>
                      <a:pt x="4962401" y="797821"/>
                      <a:pt x="5004928" y="829157"/>
                      <a:pt x="5052826" y="794240"/>
                    </a:cubicBezTo>
                    <a:cubicBezTo>
                      <a:pt x="5067151" y="783496"/>
                      <a:pt x="5098039" y="791554"/>
                      <a:pt x="5119974" y="796478"/>
                    </a:cubicBezTo>
                    <a:cubicBezTo>
                      <a:pt x="5129822" y="798716"/>
                      <a:pt x="5140118" y="814384"/>
                      <a:pt x="5143252" y="826023"/>
                    </a:cubicBezTo>
                    <a:cubicBezTo>
                      <a:pt x="5145042" y="832290"/>
                      <a:pt x="5133403" y="843929"/>
                      <a:pt x="5126241" y="851091"/>
                    </a:cubicBezTo>
                    <a:cubicBezTo>
                      <a:pt x="5118631" y="858254"/>
                      <a:pt x="5108782" y="862730"/>
                      <a:pt x="5098487" y="869893"/>
                    </a:cubicBezTo>
                    <a:cubicBezTo>
                      <a:pt x="5145490" y="895856"/>
                      <a:pt x="5148176" y="895409"/>
                      <a:pt x="5197865" y="845720"/>
                    </a:cubicBezTo>
                    <a:cubicBezTo>
                      <a:pt x="5224276" y="867207"/>
                      <a:pt x="5259641" y="868997"/>
                      <a:pt x="5284262" y="904362"/>
                    </a:cubicBezTo>
                    <a:cubicBezTo>
                      <a:pt x="5307987" y="938383"/>
                      <a:pt x="5321416" y="963899"/>
                      <a:pt x="5298586" y="1007321"/>
                    </a:cubicBezTo>
                    <a:cubicBezTo>
                      <a:pt x="5323654" y="1005531"/>
                      <a:pt x="5342904" y="1000607"/>
                      <a:pt x="5360362" y="1003740"/>
                    </a:cubicBezTo>
                    <a:cubicBezTo>
                      <a:pt x="5412737" y="1013588"/>
                      <a:pt x="5443625" y="1060144"/>
                      <a:pt x="5488390" y="1083870"/>
                    </a:cubicBezTo>
                    <a:cubicBezTo>
                      <a:pt x="5496000" y="1087898"/>
                      <a:pt x="5501819" y="1095061"/>
                      <a:pt x="5509877" y="1098194"/>
                    </a:cubicBezTo>
                    <a:cubicBezTo>
                      <a:pt x="5531364" y="1107595"/>
                      <a:pt x="5562252" y="1111624"/>
                      <a:pt x="5528678" y="1143855"/>
                    </a:cubicBezTo>
                    <a:cubicBezTo>
                      <a:pt x="5527783" y="1144750"/>
                      <a:pt x="5540317" y="1166237"/>
                      <a:pt x="5548375" y="1168028"/>
                    </a:cubicBezTo>
                    <a:cubicBezTo>
                      <a:pt x="5567176" y="1171609"/>
                      <a:pt x="5587320" y="1169371"/>
                      <a:pt x="5611494" y="1169371"/>
                    </a:cubicBezTo>
                    <a:cubicBezTo>
                      <a:pt x="5610151" y="1194887"/>
                      <a:pt x="5609255" y="1216822"/>
                      <a:pt x="5608360" y="1241442"/>
                    </a:cubicBezTo>
                    <a:cubicBezTo>
                      <a:pt x="5615075" y="1241890"/>
                      <a:pt x="5623132" y="1242785"/>
                      <a:pt x="5629400" y="1243233"/>
                    </a:cubicBezTo>
                    <a:cubicBezTo>
                      <a:pt x="5627609" y="1256662"/>
                      <a:pt x="5625371" y="1272330"/>
                      <a:pt x="5623132" y="1287103"/>
                    </a:cubicBezTo>
                    <a:cubicBezTo>
                      <a:pt x="5627161" y="1287998"/>
                      <a:pt x="5630295" y="1289789"/>
                      <a:pt x="5632085" y="1289341"/>
                    </a:cubicBezTo>
                    <a:cubicBezTo>
                      <a:pt x="5649544" y="1282179"/>
                      <a:pt x="5673270" y="1264273"/>
                      <a:pt x="5683118" y="1270092"/>
                    </a:cubicBezTo>
                    <a:cubicBezTo>
                      <a:pt x="5708634" y="1284417"/>
                      <a:pt x="5729226" y="1308590"/>
                      <a:pt x="5748027" y="1331868"/>
                    </a:cubicBezTo>
                    <a:cubicBezTo>
                      <a:pt x="5751608" y="1336344"/>
                      <a:pt x="5738179" y="1355145"/>
                      <a:pt x="5730121" y="1372604"/>
                    </a:cubicBezTo>
                    <a:cubicBezTo>
                      <a:pt x="5745789" y="1374395"/>
                      <a:pt x="5764590" y="1376185"/>
                      <a:pt x="5783391" y="1378423"/>
                    </a:cubicBezTo>
                    <a:cubicBezTo>
                      <a:pt x="5783391" y="1381557"/>
                      <a:pt x="5783839" y="1384690"/>
                      <a:pt x="5783839" y="1387824"/>
                    </a:cubicBezTo>
                    <a:cubicBezTo>
                      <a:pt x="5774438" y="1390957"/>
                      <a:pt x="5765485" y="1394539"/>
                      <a:pt x="5752503" y="1399015"/>
                    </a:cubicBezTo>
                    <a:cubicBezTo>
                      <a:pt x="5761456" y="1405282"/>
                      <a:pt x="5767724" y="1412445"/>
                      <a:pt x="5774438" y="1413340"/>
                    </a:cubicBezTo>
                    <a:cubicBezTo>
                      <a:pt x="5810250" y="1418712"/>
                      <a:pt x="5838452" y="1437513"/>
                      <a:pt x="5861283" y="1463477"/>
                    </a:cubicBezTo>
                    <a:cubicBezTo>
                      <a:pt x="5872026" y="1475563"/>
                      <a:pt x="5872474" y="1497051"/>
                      <a:pt x="5884113" y="1507794"/>
                    </a:cubicBezTo>
                    <a:cubicBezTo>
                      <a:pt x="5912314" y="1533758"/>
                      <a:pt x="5939173" y="1558826"/>
                      <a:pt x="5939621" y="1601353"/>
                    </a:cubicBezTo>
                    <a:cubicBezTo>
                      <a:pt x="5939621" y="1606277"/>
                      <a:pt x="5950813" y="1609858"/>
                      <a:pt x="5954841" y="1615678"/>
                    </a:cubicBezTo>
                    <a:cubicBezTo>
                      <a:pt x="5973643" y="1640299"/>
                      <a:pt x="5991996" y="1665815"/>
                      <a:pt x="6010797" y="1690883"/>
                    </a:cubicBezTo>
                    <a:cubicBezTo>
                      <a:pt x="6020646" y="1704313"/>
                      <a:pt x="6030942" y="1717294"/>
                      <a:pt x="6041685" y="1730724"/>
                    </a:cubicBezTo>
                    <a:cubicBezTo>
                      <a:pt x="6044819" y="1734305"/>
                      <a:pt x="6049743" y="1736991"/>
                      <a:pt x="6052429" y="1741020"/>
                    </a:cubicBezTo>
                    <a:cubicBezTo>
                      <a:pt x="6069440" y="1771908"/>
                      <a:pt x="6089136" y="1801453"/>
                      <a:pt x="6101223" y="1834131"/>
                    </a:cubicBezTo>
                    <a:cubicBezTo>
                      <a:pt x="6106147" y="1848008"/>
                      <a:pt x="6093613" y="1867705"/>
                      <a:pt x="6089136" y="1884268"/>
                    </a:cubicBezTo>
                    <a:cubicBezTo>
                      <a:pt x="6151360" y="1904860"/>
                      <a:pt x="6181800" y="1954101"/>
                      <a:pt x="6192544" y="2020354"/>
                    </a:cubicBezTo>
                    <a:cubicBezTo>
                      <a:pt x="6175980" y="2036917"/>
                      <a:pt x="6144645" y="2046317"/>
                      <a:pt x="6158522" y="2082577"/>
                    </a:cubicBezTo>
                    <a:cubicBezTo>
                      <a:pt x="6160313" y="2087053"/>
                      <a:pt x="6135692" y="2101826"/>
                      <a:pt x="6130768" y="2105855"/>
                    </a:cubicBezTo>
                    <a:cubicBezTo>
                      <a:pt x="6153598" y="2123313"/>
                      <a:pt x="6181800" y="2135400"/>
                      <a:pt x="6193886" y="2156887"/>
                    </a:cubicBezTo>
                    <a:cubicBezTo>
                      <a:pt x="6201944" y="2171212"/>
                      <a:pt x="6186724" y="2198966"/>
                      <a:pt x="6180904" y="2224034"/>
                    </a:cubicBezTo>
                    <a:cubicBezTo>
                      <a:pt x="6214031" y="2232092"/>
                      <a:pt x="6206421" y="2266114"/>
                      <a:pt x="6210002" y="2294763"/>
                    </a:cubicBezTo>
                    <a:cubicBezTo>
                      <a:pt x="6211345" y="2304164"/>
                      <a:pt x="6213136" y="2313117"/>
                      <a:pt x="6214478" y="2322517"/>
                    </a:cubicBezTo>
                    <a:cubicBezTo>
                      <a:pt x="6218955" y="2356539"/>
                      <a:pt x="6244471" y="2368625"/>
                      <a:pt x="6272225" y="2375340"/>
                    </a:cubicBezTo>
                    <a:cubicBezTo>
                      <a:pt x="6262377" y="2406676"/>
                      <a:pt x="6253424" y="2434430"/>
                      <a:pt x="6246262" y="2456365"/>
                    </a:cubicBezTo>
                    <a:cubicBezTo>
                      <a:pt x="6267749" y="2479195"/>
                      <a:pt x="6289684" y="2493520"/>
                      <a:pt x="6299532" y="2514112"/>
                    </a:cubicBezTo>
                    <a:cubicBezTo>
                      <a:pt x="6313857" y="2544552"/>
                      <a:pt x="6317886" y="2579469"/>
                      <a:pt x="6330420" y="2610804"/>
                    </a:cubicBezTo>
                    <a:cubicBezTo>
                      <a:pt x="6338478" y="2630501"/>
                      <a:pt x="6354145" y="2647064"/>
                      <a:pt x="6366232" y="2664970"/>
                    </a:cubicBezTo>
                    <a:cubicBezTo>
                      <a:pt x="6335792" y="2687352"/>
                      <a:pt x="6335792" y="2691829"/>
                      <a:pt x="6372051" y="2719135"/>
                    </a:cubicBezTo>
                    <a:cubicBezTo>
                      <a:pt x="6353698" y="2744652"/>
                      <a:pt x="6353250" y="2767482"/>
                      <a:pt x="6375185" y="2795684"/>
                    </a:cubicBezTo>
                    <a:cubicBezTo>
                      <a:pt x="6389957" y="2814485"/>
                      <a:pt x="6395329" y="2845373"/>
                      <a:pt x="6394881" y="2870441"/>
                    </a:cubicBezTo>
                    <a:cubicBezTo>
                      <a:pt x="6393986" y="2904015"/>
                      <a:pt x="6412340" y="2912520"/>
                      <a:pt x="6446361" y="2916549"/>
                    </a:cubicBezTo>
                    <a:cubicBezTo>
                      <a:pt x="6432484" y="2926845"/>
                      <a:pt x="6424874" y="2933112"/>
                      <a:pt x="6414578" y="2940722"/>
                    </a:cubicBezTo>
                    <a:cubicBezTo>
                      <a:pt x="6420397" y="2948780"/>
                      <a:pt x="6426217" y="2957285"/>
                      <a:pt x="6432484" y="2965791"/>
                    </a:cubicBezTo>
                    <a:cubicBezTo>
                      <a:pt x="6429798" y="2965343"/>
                      <a:pt x="6426664" y="2964895"/>
                      <a:pt x="6423979" y="2964895"/>
                    </a:cubicBezTo>
                    <a:cubicBezTo>
                      <a:pt x="6420845" y="2986383"/>
                      <a:pt x="6412340" y="3009213"/>
                      <a:pt x="6416369" y="3029357"/>
                    </a:cubicBezTo>
                    <a:cubicBezTo>
                      <a:pt x="6418607" y="3041891"/>
                      <a:pt x="6439646" y="3050396"/>
                      <a:pt x="6458000" y="3065169"/>
                    </a:cubicBezTo>
                    <a:cubicBezTo>
                      <a:pt x="6449047" y="3072331"/>
                      <a:pt x="6436961" y="3081732"/>
                      <a:pt x="6428008" y="3088895"/>
                    </a:cubicBezTo>
                    <a:cubicBezTo>
                      <a:pt x="6426664" y="3103667"/>
                      <a:pt x="6427112" y="3119335"/>
                      <a:pt x="6423979" y="3135002"/>
                    </a:cubicBezTo>
                    <a:cubicBezTo>
                      <a:pt x="6414578" y="3182901"/>
                      <a:pt x="6432037" y="3207969"/>
                      <a:pt x="6473668" y="3201255"/>
                    </a:cubicBezTo>
                    <a:cubicBezTo>
                      <a:pt x="6483964" y="3199464"/>
                      <a:pt x="6492917" y="3187825"/>
                      <a:pt x="6504556" y="3179320"/>
                    </a:cubicBezTo>
                    <a:cubicBezTo>
                      <a:pt x="6508137" y="3186930"/>
                      <a:pt x="6513061" y="3198569"/>
                      <a:pt x="6522014" y="3217818"/>
                    </a:cubicBezTo>
                    <a:cubicBezTo>
                      <a:pt x="6492469" y="3221847"/>
                      <a:pt x="6467400" y="3224980"/>
                      <a:pt x="6436065" y="3229009"/>
                    </a:cubicBezTo>
                    <a:cubicBezTo>
                      <a:pt x="6440094" y="3248706"/>
                      <a:pt x="6438751" y="3283175"/>
                      <a:pt x="6450838" y="3288994"/>
                    </a:cubicBezTo>
                    <a:cubicBezTo>
                      <a:pt x="6467400" y="3297052"/>
                      <a:pt x="6494259" y="3283175"/>
                      <a:pt x="6517538" y="3278251"/>
                    </a:cubicBezTo>
                    <a:cubicBezTo>
                      <a:pt x="6513509" y="3321673"/>
                      <a:pt x="6509032" y="3361513"/>
                      <a:pt x="6506794" y="3401354"/>
                    </a:cubicBezTo>
                    <a:cubicBezTo>
                      <a:pt x="6505899" y="3413888"/>
                      <a:pt x="6509480" y="3427318"/>
                      <a:pt x="6513956" y="3438957"/>
                    </a:cubicBezTo>
                    <a:cubicBezTo>
                      <a:pt x="6530071" y="3481484"/>
                      <a:pt x="6519776" y="3502971"/>
                      <a:pt x="6476802" y="3513714"/>
                    </a:cubicBezTo>
                    <a:cubicBezTo>
                      <a:pt x="6443675" y="3521772"/>
                      <a:pt x="6428455" y="3547736"/>
                      <a:pt x="6437408" y="3581310"/>
                    </a:cubicBezTo>
                    <a:cubicBezTo>
                      <a:pt x="6442780" y="3601454"/>
                      <a:pt x="6455762" y="3600111"/>
                      <a:pt x="6471877" y="3595635"/>
                    </a:cubicBezTo>
                    <a:cubicBezTo>
                      <a:pt x="6482173" y="3592949"/>
                      <a:pt x="6495155" y="3591158"/>
                      <a:pt x="6504556" y="3594739"/>
                    </a:cubicBezTo>
                    <a:cubicBezTo>
                      <a:pt x="6509480" y="3596977"/>
                      <a:pt x="6513956" y="3616674"/>
                      <a:pt x="6510375" y="3619808"/>
                    </a:cubicBezTo>
                    <a:cubicBezTo>
                      <a:pt x="6501422" y="3627865"/>
                      <a:pt x="6488440" y="3632789"/>
                      <a:pt x="6476353" y="3635923"/>
                    </a:cubicBezTo>
                    <a:cubicBezTo>
                      <a:pt x="6467400" y="3638161"/>
                      <a:pt x="6457105" y="3635475"/>
                      <a:pt x="6444123" y="3634580"/>
                    </a:cubicBezTo>
                    <a:cubicBezTo>
                      <a:pt x="6458000" y="3669497"/>
                      <a:pt x="6401149" y="3702623"/>
                      <a:pt x="6448152" y="3740673"/>
                    </a:cubicBezTo>
                    <a:cubicBezTo>
                      <a:pt x="6450838" y="3732615"/>
                      <a:pt x="6451285" y="3723662"/>
                      <a:pt x="6455762" y="3719633"/>
                    </a:cubicBezTo>
                    <a:cubicBezTo>
                      <a:pt x="6460238" y="3715605"/>
                      <a:pt x="6470087" y="3713367"/>
                      <a:pt x="6475011" y="3715605"/>
                    </a:cubicBezTo>
                    <a:cubicBezTo>
                      <a:pt x="6482173" y="3718738"/>
                      <a:pt x="6489783" y="3725901"/>
                      <a:pt x="6492469" y="3733063"/>
                    </a:cubicBezTo>
                    <a:cubicBezTo>
                      <a:pt x="6493812" y="3736644"/>
                      <a:pt x="6487545" y="3746940"/>
                      <a:pt x="6482173" y="3749626"/>
                    </a:cubicBezTo>
                    <a:cubicBezTo>
                      <a:pt x="6469191" y="3755893"/>
                      <a:pt x="6453971" y="3757236"/>
                      <a:pt x="6441437" y="3763951"/>
                    </a:cubicBezTo>
                    <a:cubicBezTo>
                      <a:pt x="6404282" y="3783648"/>
                      <a:pt x="6406968" y="3821250"/>
                      <a:pt x="6408311" y="3854376"/>
                    </a:cubicBezTo>
                    <a:cubicBezTo>
                      <a:pt x="6408758" y="3865120"/>
                      <a:pt x="6430693" y="3876311"/>
                      <a:pt x="6444123" y="3885712"/>
                    </a:cubicBezTo>
                    <a:cubicBezTo>
                      <a:pt x="6458000" y="3895112"/>
                      <a:pt x="6489783" y="3892427"/>
                      <a:pt x="6478144" y="3917495"/>
                    </a:cubicBezTo>
                    <a:cubicBezTo>
                      <a:pt x="6470982" y="3933163"/>
                      <a:pt x="6443675" y="3939877"/>
                      <a:pt x="6425322" y="3950621"/>
                    </a:cubicBezTo>
                    <a:cubicBezTo>
                      <a:pt x="6420397" y="3946592"/>
                      <a:pt x="6415026" y="3943011"/>
                      <a:pt x="6410102" y="3938982"/>
                    </a:cubicBezTo>
                    <a:cubicBezTo>
                      <a:pt x="6399358" y="3979271"/>
                      <a:pt x="6387719" y="4019111"/>
                      <a:pt x="6379214" y="4059848"/>
                    </a:cubicBezTo>
                    <a:cubicBezTo>
                      <a:pt x="6377870" y="4066115"/>
                      <a:pt x="6391300" y="4079992"/>
                      <a:pt x="6399805" y="4082230"/>
                    </a:cubicBezTo>
                    <a:cubicBezTo>
                      <a:pt x="6423531" y="4088497"/>
                      <a:pt x="6426664" y="4098346"/>
                      <a:pt x="6415921" y="4119385"/>
                    </a:cubicBezTo>
                    <a:cubicBezTo>
                      <a:pt x="6408758" y="4133262"/>
                      <a:pt x="6407416" y="4149378"/>
                      <a:pt x="6402491" y="4164150"/>
                    </a:cubicBezTo>
                    <a:cubicBezTo>
                      <a:pt x="6399805" y="4173103"/>
                      <a:pt x="6395329" y="4182056"/>
                      <a:pt x="6387272" y="4188323"/>
                    </a:cubicBezTo>
                    <a:cubicBezTo>
                      <a:pt x="6387272" y="4165941"/>
                      <a:pt x="6387272" y="4143558"/>
                      <a:pt x="6387272" y="4120280"/>
                    </a:cubicBezTo>
                    <a:cubicBezTo>
                      <a:pt x="6348326" y="4145796"/>
                      <a:pt x="6335344" y="4237565"/>
                      <a:pt x="6363098" y="4255023"/>
                    </a:cubicBezTo>
                    <a:cubicBezTo>
                      <a:pt x="6353250" y="4262633"/>
                      <a:pt x="6342058" y="4271139"/>
                      <a:pt x="6327734" y="4282778"/>
                    </a:cubicBezTo>
                    <a:cubicBezTo>
                      <a:pt x="6344297" y="4292178"/>
                      <a:pt x="6354593" y="4298445"/>
                      <a:pt x="6368022" y="4306055"/>
                    </a:cubicBezTo>
                    <a:cubicBezTo>
                      <a:pt x="6356831" y="4312770"/>
                      <a:pt x="6346983" y="4318590"/>
                      <a:pt x="6341611" y="4322171"/>
                    </a:cubicBezTo>
                    <a:cubicBezTo>
                      <a:pt x="6351011" y="4336943"/>
                      <a:pt x="6369366" y="4352611"/>
                      <a:pt x="6368917" y="4367383"/>
                    </a:cubicBezTo>
                    <a:cubicBezTo>
                      <a:pt x="6368470" y="4382156"/>
                      <a:pt x="6351907" y="4400957"/>
                      <a:pt x="6337582" y="4409463"/>
                    </a:cubicBezTo>
                    <a:cubicBezTo>
                      <a:pt x="6324152" y="4417520"/>
                      <a:pt x="6304008" y="4415282"/>
                      <a:pt x="6278940" y="4418416"/>
                    </a:cubicBezTo>
                    <a:cubicBezTo>
                      <a:pt x="6299532" y="4431397"/>
                      <a:pt x="6313409" y="4439455"/>
                      <a:pt x="6336687" y="4454228"/>
                    </a:cubicBezTo>
                    <a:cubicBezTo>
                      <a:pt x="6316990" y="4471238"/>
                      <a:pt x="6303113" y="4486458"/>
                      <a:pt x="6286550" y="4496754"/>
                    </a:cubicBezTo>
                    <a:cubicBezTo>
                      <a:pt x="6264615" y="4510184"/>
                      <a:pt x="6265063" y="4526747"/>
                      <a:pt x="6275359" y="4545548"/>
                    </a:cubicBezTo>
                    <a:cubicBezTo>
                      <a:pt x="6278940" y="4552711"/>
                      <a:pt x="6286998" y="4557187"/>
                      <a:pt x="6292369" y="4562559"/>
                    </a:cubicBezTo>
                    <a:cubicBezTo>
                      <a:pt x="6278045" y="4580465"/>
                      <a:pt x="6264168" y="4597028"/>
                      <a:pt x="6253424" y="4610010"/>
                    </a:cubicBezTo>
                    <a:cubicBezTo>
                      <a:pt x="6238204" y="4608667"/>
                      <a:pt x="6222984" y="4606876"/>
                      <a:pt x="6207763" y="4606876"/>
                    </a:cubicBezTo>
                    <a:cubicBezTo>
                      <a:pt x="6205973" y="4606876"/>
                      <a:pt x="6201944" y="4624334"/>
                      <a:pt x="6203287" y="4624782"/>
                    </a:cubicBezTo>
                    <a:cubicBezTo>
                      <a:pt x="6213136" y="4628811"/>
                      <a:pt x="6223431" y="4631497"/>
                      <a:pt x="6239547" y="4635974"/>
                    </a:cubicBezTo>
                    <a:cubicBezTo>
                      <a:pt x="6246262" y="4639555"/>
                      <a:pt x="6210450" y="4670443"/>
                      <a:pt x="6243575" y="4661937"/>
                    </a:cubicBezTo>
                    <a:cubicBezTo>
                      <a:pt x="6238651" y="4688349"/>
                      <a:pt x="6235518" y="4714312"/>
                      <a:pt x="6227908" y="4738485"/>
                    </a:cubicBezTo>
                    <a:cubicBezTo>
                      <a:pt x="6222984" y="4753705"/>
                      <a:pt x="6211345" y="4767135"/>
                      <a:pt x="6197468" y="4790413"/>
                    </a:cubicBezTo>
                    <a:cubicBezTo>
                      <a:pt x="6198810" y="4818615"/>
                      <a:pt x="6186277" y="4852188"/>
                      <a:pt x="6154493" y="4879495"/>
                    </a:cubicBezTo>
                    <a:cubicBezTo>
                      <a:pt x="6139721" y="4892477"/>
                      <a:pt x="6130768" y="4911279"/>
                      <a:pt x="6119577" y="4927841"/>
                    </a:cubicBezTo>
                    <a:cubicBezTo>
                      <a:pt x="6094956" y="4963653"/>
                      <a:pt x="6070783" y="4999913"/>
                      <a:pt x="6045267" y="5035277"/>
                    </a:cubicBezTo>
                    <a:cubicBezTo>
                      <a:pt x="6040790" y="5041545"/>
                      <a:pt x="6030942" y="5047364"/>
                      <a:pt x="6023332" y="5047364"/>
                    </a:cubicBezTo>
                    <a:cubicBezTo>
                      <a:pt x="5990653" y="5047364"/>
                      <a:pt x="5987520" y="5059898"/>
                      <a:pt x="6001397" y="5086310"/>
                    </a:cubicBezTo>
                    <a:cubicBezTo>
                      <a:pt x="6004978" y="5093024"/>
                      <a:pt x="5999159" y="5109140"/>
                      <a:pt x="5992444" y="5114959"/>
                    </a:cubicBezTo>
                    <a:cubicBezTo>
                      <a:pt x="5987072" y="5119436"/>
                      <a:pt x="5973643" y="5114064"/>
                      <a:pt x="5964242" y="5113616"/>
                    </a:cubicBezTo>
                    <a:cubicBezTo>
                      <a:pt x="5951708" y="5113616"/>
                      <a:pt x="5939621" y="5114511"/>
                      <a:pt x="5917686" y="5115854"/>
                    </a:cubicBezTo>
                    <a:cubicBezTo>
                      <a:pt x="5962451" y="5155248"/>
                      <a:pt x="5962004" y="5163305"/>
                      <a:pt x="5923954" y="5193746"/>
                    </a:cubicBezTo>
                    <a:cubicBezTo>
                      <a:pt x="5917686" y="5198670"/>
                      <a:pt x="5915448" y="5208070"/>
                      <a:pt x="5910972" y="5214785"/>
                    </a:cubicBezTo>
                    <a:cubicBezTo>
                      <a:pt x="5887694" y="5250149"/>
                      <a:pt x="5866207" y="5285961"/>
                      <a:pt x="5840690" y="5319535"/>
                    </a:cubicBezTo>
                    <a:cubicBezTo>
                      <a:pt x="5833080" y="5329383"/>
                      <a:pt x="5814727" y="5330279"/>
                      <a:pt x="5805774" y="5333412"/>
                    </a:cubicBezTo>
                    <a:cubicBezTo>
                      <a:pt x="5799954" y="5354452"/>
                      <a:pt x="5794583" y="5371463"/>
                      <a:pt x="5789659" y="5388473"/>
                    </a:cubicBezTo>
                    <a:cubicBezTo>
                      <a:pt x="5783391" y="5388026"/>
                      <a:pt x="5777572" y="5387130"/>
                      <a:pt x="5771305" y="5386683"/>
                    </a:cubicBezTo>
                    <a:cubicBezTo>
                      <a:pt x="5769962" y="5370120"/>
                      <a:pt x="5768619" y="5353109"/>
                      <a:pt x="5767276" y="5338784"/>
                    </a:cubicBezTo>
                    <a:cubicBezTo>
                      <a:pt x="5753847" y="5345947"/>
                      <a:pt x="5717139" y="5347737"/>
                      <a:pt x="5752951" y="5387578"/>
                    </a:cubicBezTo>
                    <a:cubicBezTo>
                      <a:pt x="5759218" y="5394741"/>
                      <a:pt x="5745341" y="5420257"/>
                      <a:pt x="5741760" y="5433686"/>
                    </a:cubicBezTo>
                    <a:cubicBezTo>
                      <a:pt x="5719377" y="5427419"/>
                      <a:pt x="5702367" y="5422495"/>
                      <a:pt x="5685356" y="5418018"/>
                    </a:cubicBezTo>
                    <a:cubicBezTo>
                      <a:pt x="5716691" y="5461888"/>
                      <a:pt x="5715348" y="5465917"/>
                      <a:pt x="5672374" y="5480689"/>
                    </a:cubicBezTo>
                    <a:cubicBezTo>
                      <a:pt x="5661183" y="5507996"/>
                      <a:pt x="5651335" y="5530826"/>
                      <a:pt x="5642829" y="5550970"/>
                    </a:cubicBezTo>
                    <a:cubicBezTo>
                      <a:pt x="5619552" y="5536198"/>
                      <a:pt x="5604331" y="5526349"/>
                      <a:pt x="5592693" y="5518740"/>
                    </a:cubicBezTo>
                    <a:cubicBezTo>
                      <a:pt x="5575682" y="5545599"/>
                      <a:pt x="5560461" y="5567981"/>
                      <a:pt x="5547928" y="5591707"/>
                    </a:cubicBezTo>
                    <a:cubicBezTo>
                      <a:pt x="5542555" y="5601555"/>
                      <a:pt x="5542108" y="5614537"/>
                      <a:pt x="5542108" y="5626176"/>
                    </a:cubicBezTo>
                    <a:cubicBezTo>
                      <a:pt x="5541660" y="5651691"/>
                      <a:pt x="5524202" y="5666017"/>
                      <a:pt x="5500029" y="5659749"/>
                    </a:cubicBezTo>
                    <a:cubicBezTo>
                      <a:pt x="5486152" y="5656168"/>
                      <a:pt x="5468246" y="5647215"/>
                      <a:pt x="5458845" y="5652140"/>
                    </a:cubicBezTo>
                    <a:cubicBezTo>
                      <a:pt x="5438253" y="5663778"/>
                      <a:pt x="5421690" y="5682579"/>
                      <a:pt x="5404680" y="5700038"/>
                    </a:cubicBezTo>
                    <a:cubicBezTo>
                      <a:pt x="5403336" y="5701381"/>
                      <a:pt x="5410499" y="5715706"/>
                      <a:pt x="5416318" y="5718391"/>
                    </a:cubicBezTo>
                    <a:cubicBezTo>
                      <a:pt x="5423481" y="5721973"/>
                      <a:pt x="5435119" y="5716601"/>
                      <a:pt x="5441387" y="5720630"/>
                    </a:cubicBezTo>
                    <a:cubicBezTo>
                      <a:pt x="5448996" y="5725554"/>
                      <a:pt x="5453025" y="5735850"/>
                      <a:pt x="5458845" y="5744355"/>
                    </a:cubicBezTo>
                    <a:cubicBezTo>
                      <a:pt x="5438253" y="5757337"/>
                      <a:pt x="5419004" y="5772557"/>
                      <a:pt x="5397069" y="5781510"/>
                    </a:cubicBezTo>
                    <a:cubicBezTo>
                      <a:pt x="5388116" y="5785091"/>
                      <a:pt x="5373792" y="5774348"/>
                      <a:pt x="5354542" y="5767185"/>
                    </a:cubicBezTo>
                    <a:cubicBezTo>
                      <a:pt x="5349618" y="5773005"/>
                      <a:pt x="5338875" y="5783301"/>
                      <a:pt x="5330369" y="5795835"/>
                    </a:cubicBezTo>
                    <a:cubicBezTo>
                      <a:pt x="5312016" y="5822694"/>
                      <a:pt x="5295453" y="5850001"/>
                      <a:pt x="5275756" y="5880889"/>
                    </a:cubicBezTo>
                    <a:cubicBezTo>
                      <a:pt x="5272175" y="5877755"/>
                      <a:pt x="5262774" y="5869250"/>
                      <a:pt x="5250688" y="5858059"/>
                    </a:cubicBezTo>
                    <a:cubicBezTo>
                      <a:pt x="5225171" y="5873726"/>
                      <a:pt x="5198312" y="5889842"/>
                      <a:pt x="5164739" y="5910433"/>
                    </a:cubicBezTo>
                    <a:cubicBezTo>
                      <a:pt x="5183540" y="5916253"/>
                      <a:pt x="5193388" y="5919386"/>
                      <a:pt x="5204580" y="5922968"/>
                    </a:cubicBezTo>
                    <a:cubicBezTo>
                      <a:pt x="5199208" y="5954751"/>
                      <a:pt x="5178616" y="5943112"/>
                      <a:pt x="5162500" y="5939531"/>
                    </a:cubicBezTo>
                    <a:cubicBezTo>
                      <a:pt x="5129822" y="5932816"/>
                      <a:pt x="5116840" y="5943560"/>
                      <a:pt x="5106097" y="5976238"/>
                    </a:cubicBezTo>
                    <a:cubicBezTo>
                      <a:pt x="5101173" y="5990563"/>
                      <a:pt x="5084610" y="6001307"/>
                      <a:pt x="5072523" y="6012945"/>
                    </a:cubicBezTo>
                    <a:cubicBezTo>
                      <a:pt x="5063122" y="6021898"/>
                      <a:pt x="5053274" y="6029508"/>
                      <a:pt x="5036263" y="6043833"/>
                    </a:cubicBezTo>
                    <a:cubicBezTo>
                      <a:pt x="5038054" y="6075616"/>
                      <a:pt x="5026863" y="6086360"/>
                      <a:pt x="4979412" y="6101580"/>
                    </a:cubicBezTo>
                    <a:cubicBezTo>
                      <a:pt x="4961953" y="6106952"/>
                      <a:pt x="4948076" y="6124410"/>
                      <a:pt x="4931961" y="6134706"/>
                    </a:cubicBezTo>
                    <a:cubicBezTo>
                      <a:pt x="4924798" y="6139183"/>
                      <a:pt x="4914503" y="6138287"/>
                      <a:pt x="4906445" y="6141868"/>
                    </a:cubicBezTo>
                    <a:cubicBezTo>
                      <a:pt x="4892120" y="6148136"/>
                      <a:pt x="4871976" y="6151717"/>
                      <a:pt x="4865261" y="6162908"/>
                    </a:cubicBezTo>
                    <a:cubicBezTo>
                      <a:pt x="4833926" y="6216626"/>
                      <a:pt x="4778864" y="6238561"/>
                      <a:pt x="4729175" y="6265420"/>
                    </a:cubicBezTo>
                    <a:cubicBezTo>
                      <a:pt x="4696944" y="6282431"/>
                      <a:pt x="4658446" y="6286907"/>
                      <a:pt x="4622634" y="6297203"/>
                    </a:cubicBezTo>
                    <a:cubicBezTo>
                      <a:pt x="4619054" y="6298098"/>
                      <a:pt x="4613234" y="6298994"/>
                      <a:pt x="4612786" y="6301232"/>
                    </a:cubicBezTo>
                    <a:cubicBezTo>
                      <a:pt x="4600252" y="6350474"/>
                      <a:pt x="4557725" y="6320928"/>
                      <a:pt x="4530866" y="6332568"/>
                    </a:cubicBezTo>
                    <a:cubicBezTo>
                      <a:pt x="4512960" y="6340178"/>
                      <a:pt x="4494159" y="6346445"/>
                      <a:pt x="4478044" y="6356740"/>
                    </a:cubicBezTo>
                    <a:cubicBezTo>
                      <a:pt x="4433279" y="6385838"/>
                      <a:pt x="4386723" y="6410458"/>
                      <a:pt x="4331662" y="6414040"/>
                    </a:cubicBezTo>
                    <a:cubicBezTo>
                      <a:pt x="4324947" y="6414487"/>
                      <a:pt x="4317785" y="6419859"/>
                      <a:pt x="4312413" y="6424336"/>
                    </a:cubicBezTo>
                    <a:cubicBezTo>
                      <a:pt x="4264067" y="6465072"/>
                      <a:pt x="4208558" y="6483873"/>
                      <a:pt x="4144992" y="6476711"/>
                    </a:cubicBezTo>
                    <a:cubicBezTo>
                      <a:pt x="4140068" y="6476263"/>
                      <a:pt x="4134696" y="6476263"/>
                      <a:pt x="4130219" y="6478502"/>
                    </a:cubicBezTo>
                    <a:cubicBezTo>
                      <a:pt x="4094855" y="6495960"/>
                      <a:pt x="4059491" y="6514314"/>
                      <a:pt x="4018307" y="6534905"/>
                    </a:cubicBezTo>
                    <a:cubicBezTo>
                      <a:pt x="4061281" y="6551021"/>
                      <a:pt x="4096645" y="6562212"/>
                      <a:pt x="4135591" y="6542963"/>
                    </a:cubicBezTo>
                    <a:cubicBezTo>
                      <a:pt x="4143201" y="6538934"/>
                      <a:pt x="4154840" y="6541173"/>
                      <a:pt x="4164241" y="6542515"/>
                    </a:cubicBezTo>
                    <a:cubicBezTo>
                      <a:pt x="4211244" y="6549678"/>
                      <a:pt x="4252876" y="6528191"/>
                      <a:pt x="4296298" y="6517447"/>
                    </a:cubicBezTo>
                    <a:cubicBezTo>
                      <a:pt x="4334348" y="6508046"/>
                      <a:pt x="4373294" y="6501332"/>
                      <a:pt x="4411791" y="6493274"/>
                    </a:cubicBezTo>
                    <a:cubicBezTo>
                      <a:pt x="4413582" y="6497303"/>
                      <a:pt x="4415373" y="6501779"/>
                      <a:pt x="4417163" y="6505808"/>
                    </a:cubicBezTo>
                    <a:cubicBezTo>
                      <a:pt x="4431936" y="6487455"/>
                      <a:pt x="4444022" y="6466415"/>
                      <a:pt x="4461928" y="6452090"/>
                    </a:cubicBezTo>
                    <a:cubicBezTo>
                      <a:pt x="4474910" y="6441346"/>
                      <a:pt x="4497292" y="6430603"/>
                      <a:pt x="4512065" y="6434632"/>
                    </a:cubicBezTo>
                    <a:cubicBezTo>
                      <a:pt x="4546086" y="6443585"/>
                      <a:pt x="4573393" y="6441346"/>
                      <a:pt x="4602043" y="6418964"/>
                    </a:cubicBezTo>
                    <a:cubicBezTo>
                      <a:pt x="4614129" y="6409563"/>
                      <a:pt x="4634273" y="6410458"/>
                      <a:pt x="4653970" y="6406430"/>
                    </a:cubicBezTo>
                    <a:cubicBezTo>
                      <a:pt x="4653522" y="6400163"/>
                      <a:pt x="4653075" y="6392552"/>
                      <a:pt x="4653075" y="6391657"/>
                    </a:cubicBezTo>
                    <a:cubicBezTo>
                      <a:pt x="4673667" y="6378675"/>
                      <a:pt x="4691125" y="6367484"/>
                      <a:pt x="4708584" y="6356740"/>
                    </a:cubicBezTo>
                    <a:cubicBezTo>
                      <a:pt x="4714403" y="6353160"/>
                      <a:pt x="4722461" y="6345997"/>
                      <a:pt x="4726937" y="6347340"/>
                    </a:cubicBezTo>
                    <a:cubicBezTo>
                      <a:pt x="4757825" y="6356740"/>
                      <a:pt x="4777969" y="6344207"/>
                      <a:pt x="4802590" y="6325853"/>
                    </a:cubicBezTo>
                    <a:cubicBezTo>
                      <a:pt x="4823182" y="6310185"/>
                      <a:pt x="4854965" y="6309290"/>
                      <a:pt x="4881376" y="6300784"/>
                    </a:cubicBezTo>
                    <a:cubicBezTo>
                      <a:pt x="4899730" y="6294517"/>
                      <a:pt x="4917188" y="6286012"/>
                      <a:pt x="4932856" y="6273030"/>
                    </a:cubicBezTo>
                    <a:cubicBezTo>
                      <a:pt x="4961506" y="6273925"/>
                      <a:pt x="4986574" y="6273030"/>
                      <a:pt x="5005375" y="6240799"/>
                    </a:cubicBezTo>
                    <a:cubicBezTo>
                      <a:pt x="5012538" y="6228265"/>
                      <a:pt x="5038502" y="6227817"/>
                      <a:pt x="5053274" y="6218417"/>
                    </a:cubicBezTo>
                    <a:cubicBezTo>
                      <a:pt x="5080133" y="6201406"/>
                      <a:pt x="5105202" y="6180814"/>
                      <a:pt x="5131613" y="6162908"/>
                    </a:cubicBezTo>
                    <a:cubicBezTo>
                      <a:pt x="5170111" y="6136944"/>
                      <a:pt x="5209952" y="6112771"/>
                      <a:pt x="5248450" y="6086808"/>
                    </a:cubicBezTo>
                    <a:cubicBezTo>
                      <a:pt x="5276651" y="6067559"/>
                      <a:pt x="5302168" y="6043385"/>
                      <a:pt x="5331712" y="6027270"/>
                    </a:cubicBezTo>
                    <a:cubicBezTo>
                      <a:pt x="5384087" y="5998620"/>
                      <a:pt x="5425271" y="5962808"/>
                      <a:pt x="5441387" y="5902375"/>
                    </a:cubicBezTo>
                    <a:cubicBezTo>
                      <a:pt x="5443625" y="5894318"/>
                      <a:pt x="5470931" y="5887603"/>
                      <a:pt x="5486152" y="5888946"/>
                    </a:cubicBezTo>
                    <a:cubicBezTo>
                      <a:pt x="5514354" y="5891632"/>
                      <a:pt x="5532260" y="5887603"/>
                      <a:pt x="5534946" y="5855820"/>
                    </a:cubicBezTo>
                    <a:cubicBezTo>
                      <a:pt x="5535393" y="5850001"/>
                      <a:pt x="5542108" y="5843733"/>
                      <a:pt x="5546584" y="5838809"/>
                    </a:cubicBezTo>
                    <a:cubicBezTo>
                      <a:pt x="5572996" y="5811055"/>
                      <a:pt x="5599407" y="5783301"/>
                      <a:pt x="5628952" y="5752413"/>
                    </a:cubicBezTo>
                    <a:cubicBezTo>
                      <a:pt x="5654468" y="5762261"/>
                      <a:pt x="5689385" y="5775243"/>
                      <a:pt x="5723854" y="5788225"/>
                    </a:cubicBezTo>
                    <a:cubicBezTo>
                      <a:pt x="5722959" y="5792701"/>
                      <a:pt x="5722063" y="5797178"/>
                      <a:pt x="5721168" y="5801654"/>
                    </a:cubicBezTo>
                    <a:cubicBezTo>
                      <a:pt x="5680432" y="5813294"/>
                      <a:pt x="5639696" y="5824932"/>
                      <a:pt x="5598959" y="5836124"/>
                    </a:cubicBezTo>
                    <a:cubicBezTo>
                      <a:pt x="5599407" y="5838809"/>
                      <a:pt x="5599407" y="5841943"/>
                      <a:pt x="5599855" y="5844629"/>
                    </a:cubicBezTo>
                    <a:cubicBezTo>
                      <a:pt x="5619552" y="5853134"/>
                      <a:pt x="5639248" y="5862087"/>
                      <a:pt x="5660735" y="5871488"/>
                    </a:cubicBezTo>
                    <a:cubicBezTo>
                      <a:pt x="5615075" y="5903719"/>
                      <a:pt x="5574338" y="5932368"/>
                      <a:pt x="5530917" y="5962808"/>
                    </a:cubicBezTo>
                    <a:cubicBezTo>
                      <a:pt x="5498686" y="5920282"/>
                      <a:pt x="5479884" y="5973104"/>
                      <a:pt x="5443625" y="5973104"/>
                    </a:cubicBezTo>
                    <a:cubicBezTo>
                      <a:pt x="5457949" y="5990563"/>
                      <a:pt x="5467351" y="6002202"/>
                      <a:pt x="5476304" y="6012945"/>
                    </a:cubicBezTo>
                    <a:cubicBezTo>
                      <a:pt x="5466007" y="6020555"/>
                      <a:pt x="5455264" y="6029956"/>
                      <a:pt x="5443177" y="6036671"/>
                    </a:cubicBezTo>
                    <a:cubicBezTo>
                      <a:pt x="5422586" y="6047862"/>
                      <a:pt x="5403784" y="6064873"/>
                      <a:pt x="5376925" y="6048757"/>
                    </a:cubicBezTo>
                    <a:cubicBezTo>
                      <a:pt x="5358124" y="6037566"/>
                      <a:pt x="5329474" y="6062634"/>
                      <a:pt x="5331265" y="6089046"/>
                    </a:cubicBezTo>
                    <a:cubicBezTo>
                      <a:pt x="5333056" y="6110085"/>
                      <a:pt x="5337980" y="6130230"/>
                      <a:pt x="5305301" y="6126201"/>
                    </a:cubicBezTo>
                    <a:cubicBezTo>
                      <a:pt x="5302615" y="6125753"/>
                      <a:pt x="5296795" y="6128439"/>
                      <a:pt x="5296348" y="6130230"/>
                    </a:cubicBezTo>
                    <a:cubicBezTo>
                      <a:pt x="5289186" y="6176338"/>
                      <a:pt x="5261432" y="6178128"/>
                      <a:pt x="5221591" y="6173204"/>
                    </a:cubicBezTo>
                    <a:cubicBezTo>
                      <a:pt x="5196074" y="6170070"/>
                      <a:pt x="5181750" y="6213045"/>
                      <a:pt x="5197417" y="6238561"/>
                    </a:cubicBezTo>
                    <a:cubicBezTo>
                      <a:pt x="5177721" y="6239904"/>
                      <a:pt x="5158472" y="6241695"/>
                      <a:pt x="5136985" y="6243038"/>
                    </a:cubicBezTo>
                    <a:cubicBezTo>
                      <a:pt x="5139223" y="6235875"/>
                      <a:pt x="5142356" y="6226474"/>
                      <a:pt x="5146833" y="6213492"/>
                    </a:cubicBezTo>
                    <a:cubicBezTo>
                      <a:pt x="5138328" y="6215731"/>
                      <a:pt x="5128479" y="6215731"/>
                      <a:pt x="5124450" y="6220207"/>
                    </a:cubicBezTo>
                    <a:cubicBezTo>
                      <a:pt x="5102963" y="6246171"/>
                      <a:pt x="5085952" y="6277059"/>
                      <a:pt x="5061332" y="6299441"/>
                    </a:cubicBezTo>
                    <a:cubicBezTo>
                      <a:pt x="5032682" y="6325853"/>
                      <a:pt x="4997765" y="6345102"/>
                      <a:pt x="4965087" y="6367484"/>
                    </a:cubicBezTo>
                    <a:cubicBezTo>
                      <a:pt x="4958820" y="6371961"/>
                      <a:pt x="4951657" y="6375990"/>
                      <a:pt x="4945390" y="6380466"/>
                    </a:cubicBezTo>
                    <a:cubicBezTo>
                      <a:pt x="4946286" y="6383599"/>
                      <a:pt x="4947181" y="6386733"/>
                      <a:pt x="4947628" y="6389419"/>
                    </a:cubicBezTo>
                    <a:cubicBezTo>
                      <a:pt x="4966430" y="6386733"/>
                      <a:pt x="4985679" y="6384047"/>
                      <a:pt x="5003585" y="6381809"/>
                    </a:cubicBezTo>
                    <a:cubicBezTo>
                      <a:pt x="4987469" y="6410458"/>
                      <a:pt x="4955239" y="6418069"/>
                      <a:pt x="4928380" y="6401953"/>
                    </a:cubicBezTo>
                    <a:cubicBezTo>
                      <a:pt x="4918084" y="6395686"/>
                      <a:pt x="4902863" y="6397477"/>
                      <a:pt x="4886748" y="6402401"/>
                    </a:cubicBezTo>
                    <a:cubicBezTo>
                      <a:pt x="4892120" y="6407325"/>
                      <a:pt x="4901521" y="6411802"/>
                      <a:pt x="4902416" y="6417173"/>
                    </a:cubicBezTo>
                    <a:cubicBezTo>
                      <a:pt x="4904207" y="6428812"/>
                      <a:pt x="4901073" y="6441346"/>
                      <a:pt x="4900178" y="6453433"/>
                    </a:cubicBezTo>
                    <a:cubicBezTo>
                      <a:pt x="4868842" y="6450299"/>
                      <a:pt x="4862575" y="6488350"/>
                      <a:pt x="4828554" y="6493722"/>
                    </a:cubicBezTo>
                    <a:cubicBezTo>
                      <a:pt x="4791846" y="6499541"/>
                      <a:pt x="4761854" y="6540277"/>
                      <a:pt x="4725594" y="6560421"/>
                    </a:cubicBezTo>
                    <a:cubicBezTo>
                      <a:pt x="4707688" y="6570717"/>
                      <a:pt x="4683067" y="6568479"/>
                      <a:pt x="4662028" y="6572956"/>
                    </a:cubicBezTo>
                    <a:cubicBezTo>
                      <a:pt x="4640093" y="6577880"/>
                      <a:pt x="4619054" y="6587280"/>
                      <a:pt x="4596671" y="6589071"/>
                    </a:cubicBezTo>
                    <a:cubicBezTo>
                      <a:pt x="4568916" y="6591757"/>
                      <a:pt x="4541610" y="6589967"/>
                      <a:pt x="4528628" y="6621750"/>
                    </a:cubicBezTo>
                    <a:cubicBezTo>
                      <a:pt x="4527285" y="6624883"/>
                      <a:pt x="4523256" y="6627569"/>
                      <a:pt x="4520123" y="6628464"/>
                    </a:cubicBezTo>
                    <a:cubicBezTo>
                      <a:pt x="4478044" y="6637865"/>
                      <a:pt x="4435069" y="6645475"/>
                      <a:pt x="4393438" y="6656666"/>
                    </a:cubicBezTo>
                    <a:cubicBezTo>
                      <a:pt x="4370608" y="6662933"/>
                      <a:pt x="4344196" y="6658009"/>
                      <a:pt x="4327633" y="6688897"/>
                    </a:cubicBezTo>
                    <a:cubicBezTo>
                      <a:pt x="4319576" y="6704565"/>
                      <a:pt x="4286002" y="6713518"/>
                      <a:pt x="4264067" y="6713070"/>
                    </a:cubicBezTo>
                    <a:cubicBezTo>
                      <a:pt x="4227359" y="6712175"/>
                      <a:pt x="4191995" y="6704565"/>
                      <a:pt x="4166031" y="6739929"/>
                    </a:cubicBezTo>
                    <a:cubicBezTo>
                      <a:pt x="4165136" y="6741272"/>
                      <a:pt x="4161555" y="6742615"/>
                      <a:pt x="4159764" y="6742168"/>
                    </a:cubicBezTo>
                    <a:cubicBezTo>
                      <a:pt x="4108732" y="6735005"/>
                      <a:pt x="4135591" y="6766340"/>
                      <a:pt x="4141858" y="6796781"/>
                    </a:cubicBezTo>
                    <a:cubicBezTo>
                      <a:pt x="4123504" y="6783351"/>
                      <a:pt x="4112761" y="6775293"/>
                      <a:pt x="4101570" y="6767236"/>
                    </a:cubicBezTo>
                    <a:cubicBezTo>
                      <a:pt x="4102913" y="6769922"/>
                      <a:pt x="4104256" y="6773055"/>
                      <a:pt x="4105598" y="6775741"/>
                    </a:cubicBezTo>
                    <a:cubicBezTo>
                      <a:pt x="4082321" y="6782904"/>
                      <a:pt x="4059491" y="6790961"/>
                      <a:pt x="4036213" y="6797676"/>
                    </a:cubicBezTo>
                    <a:cubicBezTo>
                      <a:pt x="3979809" y="6814239"/>
                      <a:pt x="3921614" y="6825430"/>
                      <a:pt x="3867449" y="6847813"/>
                    </a:cubicBezTo>
                    <a:cubicBezTo>
                      <a:pt x="3826265" y="6864823"/>
                      <a:pt x="3805673" y="6866614"/>
                      <a:pt x="3758670" y="6830802"/>
                    </a:cubicBezTo>
                    <a:cubicBezTo>
                      <a:pt x="3744345" y="6820058"/>
                      <a:pt x="3726439" y="6813792"/>
                      <a:pt x="3702266" y="6801705"/>
                    </a:cubicBezTo>
                    <a:cubicBezTo>
                      <a:pt x="3672273" y="6747539"/>
                      <a:pt x="3607364" y="6756045"/>
                      <a:pt x="3544245" y="6748882"/>
                    </a:cubicBezTo>
                    <a:cubicBezTo>
                      <a:pt x="3557227" y="6731871"/>
                      <a:pt x="3567075" y="6718889"/>
                      <a:pt x="3578715" y="6703669"/>
                    </a:cubicBezTo>
                    <a:cubicBezTo>
                      <a:pt x="3558122" y="6692926"/>
                      <a:pt x="3540216" y="6682630"/>
                      <a:pt x="3521415" y="6675020"/>
                    </a:cubicBezTo>
                    <a:cubicBezTo>
                      <a:pt x="3499928" y="6666067"/>
                      <a:pt x="3458744" y="6686659"/>
                      <a:pt x="3456506" y="6709041"/>
                    </a:cubicBezTo>
                    <a:cubicBezTo>
                      <a:pt x="3455611" y="6716204"/>
                      <a:pt x="3471726" y="6728738"/>
                      <a:pt x="3482470" y="6733215"/>
                    </a:cubicBezTo>
                    <a:cubicBezTo>
                      <a:pt x="3498138" y="6739481"/>
                      <a:pt x="3516044" y="6739929"/>
                      <a:pt x="3532606" y="6746196"/>
                    </a:cubicBezTo>
                    <a:cubicBezTo>
                      <a:pt x="3480232" y="6764102"/>
                      <a:pt x="3378615" y="6762312"/>
                      <a:pt x="3324002" y="6715309"/>
                    </a:cubicBezTo>
                    <a:cubicBezTo>
                      <a:pt x="3320868" y="6732319"/>
                      <a:pt x="3317734" y="6748434"/>
                      <a:pt x="3312810" y="6774398"/>
                    </a:cubicBezTo>
                    <a:cubicBezTo>
                      <a:pt x="3293561" y="6748882"/>
                      <a:pt x="3272969" y="6735453"/>
                      <a:pt x="3315049" y="6717994"/>
                    </a:cubicBezTo>
                    <a:cubicBezTo>
                      <a:pt x="3289532" y="6712175"/>
                      <a:pt x="3274760" y="6706803"/>
                      <a:pt x="3259092" y="6705460"/>
                    </a:cubicBezTo>
                    <a:cubicBezTo>
                      <a:pt x="3246558" y="6704565"/>
                      <a:pt x="3234024" y="6708146"/>
                      <a:pt x="3221490" y="6709489"/>
                    </a:cubicBezTo>
                    <a:cubicBezTo>
                      <a:pt x="3225518" y="6722023"/>
                      <a:pt x="3229547" y="6735005"/>
                      <a:pt x="3235814" y="6754701"/>
                    </a:cubicBezTo>
                    <a:cubicBezTo>
                      <a:pt x="3215670" y="6754701"/>
                      <a:pt x="3193288" y="6755597"/>
                      <a:pt x="3171353" y="6754701"/>
                    </a:cubicBezTo>
                    <a:cubicBezTo>
                      <a:pt x="3121664" y="6752016"/>
                      <a:pt x="3072422" y="6747987"/>
                      <a:pt x="3022733" y="6744406"/>
                    </a:cubicBezTo>
                    <a:cubicBezTo>
                      <a:pt x="2964539" y="6740377"/>
                      <a:pt x="2905896" y="6739929"/>
                      <a:pt x="2848597" y="6730976"/>
                    </a:cubicBezTo>
                    <a:cubicBezTo>
                      <a:pt x="2807861" y="6724709"/>
                      <a:pt x="2768915" y="6706803"/>
                      <a:pt x="2724598" y="6692478"/>
                    </a:cubicBezTo>
                    <a:cubicBezTo>
                      <a:pt x="2724598" y="6693374"/>
                      <a:pt x="2725493" y="6685763"/>
                      <a:pt x="2725941" y="6677706"/>
                    </a:cubicBezTo>
                    <a:cubicBezTo>
                      <a:pt x="2726389" y="6656218"/>
                      <a:pt x="2700425" y="6632045"/>
                      <a:pt x="2685653" y="6643236"/>
                    </a:cubicBezTo>
                    <a:cubicBezTo>
                      <a:pt x="2646259" y="6672782"/>
                      <a:pt x="2601942" y="6666067"/>
                      <a:pt x="2562101" y="6657562"/>
                    </a:cubicBezTo>
                    <a:cubicBezTo>
                      <a:pt x="2479286" y="6639208"/>
                      <a:pt x="2394680" y="6624435"/>
                      <a:pt x="2320818" y="6578775"/>
                    </a:cubicBezTo>
                    <a:cubicBezTo>
                      <a:pt x="2319027" y="6577880"/>
                      <a:pt x="2319027" y="6574746"/>
                      <a:pt x="2315893" y="6567136"/>
                    </a:cubicBezTo>
                    <a:cubicBezTo>
                      <a:pt x="2327532" y="6562659"/>
                      <a:pt x="2338724" y="6558183"/>
                      <a:pt x="2351258" y="6552811"/>
                    </a:cubicBezTo>
                    <a:cubicBezTo>
                      <a:pt x="2355287" y="6537591"/>
                      <a:pt x="2359316" y="6521028"/>
                      <a:pt x="2365135" y="6497303"/>
                    </a:cubicBezTo>
                    <a:cubicBezTo>
                      <a:pt x="2339619" y="6502675"/>
                      <a:pt x="2315446" y="6503570"/>
                      <a:pt x="2296197" y="6512970"/>
                    </a:cubicBezTo>
                    <a:cubicBezTo>
                      <a:pt x="2266652" y="6527743"/>
                      <a:pt x="2240688" y="6561317"/>
                      <a:pt x="2219201" y="6503570"/>
                    </a:cubicBezTo>
                    <a:cubicBezTo>
                      <a:pt x="2212934" y="6486559"/>
                      <a:pt x="2193237" y="6474473"/>
                      <a:pt x="2179808" y="6460596"/>
                    </a:cubicBezTo>
                    <a:cubicBezTo>
                      <a:pt x="2193237" y="6466863"/>
                      <a:pt x="2205772" y="6475368"/>
                      <a:pt x="2219649" y="6478949"/>
                    </a:cubicBezTo>
                    <a:cubicBezTo>
                      <a:pt x="2239345" y="6483873"/>
                      <a:pt x="2260385" y="6507151"/>
                      <a:pt x="2283663" y="6479397"/>
                    </a:cubicBezTo>
                    <a:cubicBezTo>
                      <a:pt x="2259937" y="6470891"/>
                      <a:pt x="2240241" y="6461938"/>
                      <a:pt x="2220096" y="6457462"/>
                    </a:cubicBezTo>
                    <a:cubicBezTo>
                      <a:pt x="2208010" y="6452538"/>
                      <a:pt x="2194133" y="6457014"/>
                      <a:pt x="2180703" y="6458805"/>
                    </a:cubicBezTo>
                    <a:close/>
                    <a:moveTo>
                      <a:pt x="663169" y="4888000"/>
                    </a:moveTo>
                    <a:cubicBezTo>
                      <a:pt x="655559" y="4872333"/>
                      <a:pt x="647501" y="4857112"/>
                      <a:pt x="638548" y="4838759"/>
                    </a:cubicBezTo>
                    <a:cubicBezTo>
                      <a:pt x="664512" y="4802947"/>
                      <a:pt x="647501" y="4752810"/>
                      <a:pt x="597812" y="4738485"/>
                    </a:cubicBezTo>
                    <a:cubicBezTo>
                      <a:pt x="598260" y="4733561"/>
                      <a:pt x="601394" y="4725951"/>
                      <a:pt x="598708" y="4722370"/>
                    </a:cubicBezTo>
                    <a:cubicBezTo>
                      <a:pt x="591545" y="4711626"/>
                      <a:pt x="583040" y="4701331"/>
                      <a:pt x="573192" y="4692825"/>
                    </a:cubicBezTo>
                    <a:cubicBezTo>
                      <a:pt x="570953" y="4691034"/>
                      <a:pt x="556629" y="4697302"/>
                      <a:pt x="556629" y="4700435"/>
                    </a:cubicBezTo>
                    <a:cubicBezTo>
                      <a:pt x="555733" y="4712522"/>
                      <a:pt x="556629" y="4725056"/>
                      <a:pt x="560657" y="4736695"/>
                    </a:cubicBezTo>
                    <a:cubicBezTo>
                      <a:pt x="567820" y="4758182"/>
                      <a:pt x="587516" y="4781012"/>
                      <a:pt x="583488" y="4798918"/>
                    </a:cubicBezTo>
                    <a:cubicBezTo>
                      <a:pt x="576773" y="4827568"/>
                      <a:pt x="595574" y="4834730"/>
                      <a:pt x="608108" y="4848608"/>
                    </a:cubicBezTo>
                    <a:cubicBezTo>
                      <a:pt x="614823" y="4856217"/>
                      <a:pt x="623328" y="4862037"/>
                      <a:pt x="631834" y="4867409"/>
                    </a:cubicBezTo>
                    <a:cubicBezTo>
                      <a:pt x="642577" y="4874123"/>
                      <a:pt x="653769" y="4879943"/>
                      <a:pt x="664512" y="4886210"/>
                    </a:cubicBezTo>
                    <a:cubicBezTo>
                      <a:pt x="660036" y="4908592"/>
                      <a:pt x="655559" y="4930527"/>
                      <a:pt x="651083" y="4952910"/>
                    </a:cubicBezTo>
                    <a:cubicBezTo>
                      <a:pt x="654664" y="4952015"/>
                      <a:pt x="658245" y="4951119"/>
                      <a:pt x="661826" y="4950224"/>
                    </a:cubicBezTo>
                    <a:cubicBezTo>
                      <a:pt x="670779" y="4963653"/>
                      <a:pt x="682866" y="4976188"/>
                      <a:pt x="688238" y="4991407"/>
                    </a:cubicBezTo>
                    <a:cubicBezTo>
                      <a:pt x="699429" y="5022743"/>
                      <a:pt x="707039" y="5055422"/>
                      <a:pt x="716440" y="5087652"/>
                    </a:cubicBezTo>
                    <a:cubicBezTo>
                      <a:pt x="716887" y="5089443"/>
                      <a:pt x="723154" y="5089443"/>
                      <a:pt x="724945" y="5091681"/>
                    </a:cubicBezTo>
                    <a:cubicBezTo>
                      <a:pt x="744642" y="5112721"/>
                      <a:pt x="765681" y="5132417"/>
                      <a:pt x="783139" y="5155248"/>
                    </a:cubicBezTo>
                    <a:cubicBezTo>
                      <a:pt x="800150" y="5177630"/>
                      <a:pt x="812684" y="5203594"/>
                      <a:pt x="829247" y="5226424"/>
                    </a:cubicBezTo>
                    <a:cubicBezTo>
                      <a:pt x="854316" y="5260446"/>
                      <a:pt x="889233" y="5289990"/>
                      <a:pt x="905348" y="5327593"/>
                    </a:cubicBezTo>
                    <a:cubicBezTo>
                      <a:pt x="921463" y="5365643"/>
                      <a:pt x="936236" y="5400560"/>
                      <a:pt x="970257" y="5424733"/>
                    </a:cubicBezTo>
                    <a:cubicBezTo>
                      <a:pt x="976972" y="5429657"/>
                      <a:pt x="985030" y="5436372"/>
                      <a:pt x="987268" y="5443534"/>
                    </a:cubicBezTo>
                    <a:cubicBezTo>
                      <a:pt x="1000250" y="5485613"/>
                      <a:pt x="1019946" y="5521873"/>
                      <a:pt x="1062025" y="5542465"/>
                    </a:cubicBezTo>
                    <a:cubicBezTo>
                      <a:pt x="1071426" y="5546942"/>
                      <a:pt x="1082617" y="5553208"/>
                      <a:pt x="1087094" y="5561714"/>
                    </a:cubicBezTo>
                    <a:cubicBezTo>
                      <a:pt x="1098285" y="5582306"/>
                      <a:pt x="1112162" y="5604241"/>
                      <a:pt x="1113058" y="5625728"/>
                    </a:cubicBezTo>
                    <a:cubicBezTo>
                      <a:pt x="1113058" y="5634681"/>
                      <a:pt x="1082170" y="5644529"/>
                      <a:pt x="1064711" y="5653930"/>
                    </a:cubicBezTo>
                    <a:cubicBezTo>
                      <a:pt x="1061130" y="5655720"/>
                      <a:pt x="1057101" y="5655720"/>
                      <a:pt x="1052177" y="5657064"/>
                    </a:cubicBezTo>
                    <a:cubicBezTo>
                      <a:pt x="1079036" y="5698247"/>
                      <a:pt x="1084856" y="5698247"/>
                      <a:pt x="1107686" y="5662435"/>
                    </a:cubicBezTo>
                    <a:cubicBezTo>
                      <a:pt x="1112162" y="5655720"/>
                      <a:pt x="1124696" y="5653930"/>
                      <a:pt x="1137678" y="5648111"/>
                    </a:cubicBezTo>
                    <a:cubicBezTo>
                      <a:pt x="1132754" y="5678999"/>
                      <a:pt x="1134545" y="5696456"/>
                      <a:pt x="1167671" y="5687503"/>
                    </a:cubicBezTo>
                    <a:cubicBezTo>
                      <a:pt x="1180205" y="5683923"/>
                      <a:pt x="1199006" y="5687503"/>
                      <a:pt x="1209302" y="5695114"/>
                    </a:cubicBezTo>
                    <a:cubicBezTo>
                      <a:pt x="1241981" y="5719287"/>
                      <a:pt x="1273764" y="5744803"/>
                      <a:pt x="1302861" y="5773453"/>
                    </a:cubicBezTo>
                    <a:cubicBezTo>
                      <a:pt x="1332854" y="5802997"/>
                      <a:pt x="1358818" y="5836124"/>
                      <a:pt x="1386572" y="5867907"/>
                    </a:cubicBezTo>
                    <a:cubicBezTo>
                      <a:pt x="1389705" y="5871488"/>
                      <a:pt x="1393287" y="5875069"/>
                      <a:pt x="1396868" y="5878203"/>
                    </a:cubicBezTo>
                    <a:cubicBezTo>
                      <a:pt x="1438947" y="5913567"/>
                      <a:pt x="1481026" y="5948484"/>
                      <a:pt x="1524448" y="5984743"/>
                    </a:cubicBezTo>
                    <a:cubicBezTo>
                      <a:pt x="1497589" y="6004440"/>
                      <a:pt x="1515943" y="6016526"/>
                      <a:pt x="1531610" y="6029061"/>
                    </a:cubicBezTo>
                    <a:cubicBezTo>
                      <a:pt x="1548173" y="6042043"/>
                      <a:pt x="1564289" y="6055025"/>
                      <a:pt x="1583985" y="6070244"/>
                    </a:cubicBezTo>
                    <a:cubicBezTo>
                      <a:pt x="1630989" y="6048310"/>
                      <a:pt x="1635465" y="6049205"/>
                      <a:pt x="1682468" y="6093970"/>
                    </a:cubicBezTo>
                    <a:cubicBezTo>
                      <a:pt x="1686945" y="6097999"/>
                      <a:pt x="1690526" y="6104714"/>
                      <a:pt x="1695898" y="6106056"/>
                    </a:cubicBezTo>
                    <a:cubicBezTo>
                      <a:pt x="1746930" y="6120829"/>
                      <a:pt x="1782295" y="6154403"/>
                      <a:pt x="1807811" y="6197825"/>
                    </a:cubicBezTo>
                    <a:cubicBezTo>
                      <a:pt x="1828402" y="6197377"/>
                      <a:pt x="1856604" y="6175890"/>
                      <a:pt x="1859290" y="6211702"/>
                    </a:cubicBezTo>
                    <a:cubicBezTo>
                      <a:pt x="1861081" y="6234532"/>
                      <a:pt x="1873615" y="6240351"/>
                      <a:pt x="1887045" y="6241247"/>
                    </a:cubicBezTo>
                    <a:cubicBezTo>
                      <a:pt x="1920171" y="6242590"/>
                      <a:pt x="1925990" y="6259601"/>
                      <a:pt x="1914351" y="6291384"/>
                    </a:cubicBezTo>
                    <a:cubicBezTo>
                      <a:pt x="1946582" y="6280192"/>
                      <a:pt x="1972098" y="6271687"/>
                      <a:pt x="1990452" y="6265420"/>
                    </a:cubicBezTo>
                    <a:cubicBezTo>
                      <a:pt x="2006567" y="6285116"/>
                      <a:pt x="2014625" y="6304366"/>
                      <a:pt x="2028502" y="6309737"/>
                    </a:cubicBezTo>
                    <a:cubicBezTo>
                      <a:pt x="2066105" y="6324510"/>
                      <a:pt x="2108184" y="6320928"/>
                      <a:pt x="2141310" y="6354950"/>
                    </a:cubicBezTo>
                    <a:cubicBezTo>
                      <a:pt x="2165483" y="6379571"/>
                      <a:pt x="2204429" y="6389419"/>
                      <a:pt x="2237555" y="6405982"/>
                    </a:cubicBezTo>
                    <a:cubicBezTo>
                      <a:pt x="2243822" y="6400610"/>
                      <a:pt x="2251880" y="6388076"/>
                      <a:pt x="2257699" y="6388972"/>
                    </a:cubicBezTo>
                    <a:cubicBezTo>
                      <a:pt x="2291273" y="6394343"/>
                      <a:pt x="2326637" y="6397925"/>
                      <a:pt x="2357525" y="6410906"/>
                    </a:cubicBezTo>
                    <a:cubicBezTo>
                      <a:pt x="2416167" y="6435527"/>
                      <a:pt x="2469885" y="6472234"/>
                      <a:pt x="2537928" y="6478502"/>
                    </a:cubicBezTo>
                    <a:cubicBezTo>
                      <a:pt x="2521812" y="6488350"/>
                      <a:pt x="2507935" y="6496855"/>
                      <a:pt x="2489582" y="6508046"/>
                    </a:cubicBezTo>
                    <a:cubicBezTo>
                      <a:pt x="2515993" y="6512523"/>
                      <a:pt x="2537033" y="6516104"/>
                      <a:pt x="2560311" y="6520133"/>
                    </a:cubicBezTo>
                    <a:cubicBezTo>
                      <a:pt x="2570606" y="6515656"/>
                      <a:pt x="2584036" y="6510285"/>
                      <a:pt x="2597913" y="6504465"/>
                    </a:cubicBezTo>
                    <a:cubicBezTo>
                      <a:pt x="2590751" y="6499093"/>
                      <a:pt x="2584931" y="6494617"/>
                      <a:pt x="2575530" y="6487455"/>
                    </a:cubicBezTo>
                    <a:cubicBezTo>
                      <a:pt x="2605076" y="6478054"/>
                      <a:pt x="2626563" y="6467310"/>
                      <a:pt x="2649393" y="6495960"/>
                    </a:cubicBezTo>
                    <a:cubicBezTo>
                      <a:pt x="2656555" y="6504913"/>
                      <a:pt x="2695053" y="6504017"/>
                      <a:pt x="2700873" y="6495512"/>
                    </a:cubicBezTo>
                    <a:cubicBezTo>
                      <a:pt x="2725493" y="6459252"/>
                      <a:pt x="2738475" y="6485216"/>
                      <a:pt x="2755933" y="6504465"/>
                    </a:cubicBezTo>
                    <a:cubicBezTo>
                      <a:pt x="2740713" y="6509837"/>
                      <a:pt x="2725046" y="6514761"/>
                      <a:pt x="2708483" y="6520581"/>
                    </a:cubicBezTo>
                    <a:cubicBezTo>
                      <a:pt x="2715645" y="6527743"/>
                      <a:pt x="2721465" y="6533115"/>
                      <a:pt x="2726836" y="6538487"/>
                    </a:cubicBezTo>
                    <a:cubicBezTo>
                      <a:pt x="2718779" y="6547440"/>
                      <a:pt x="2712064" y="6554155"/>
                      <a:pt x="2704454" y="6562659"/>
                    </a:cubicBezTo>
                    <a:cubicBezTo>
                      <a:pt x="2743847" y="6607424"/>
                      <a:pt x="2788164" y="6574746"/>
                      <a:pt x="2832482" y="6580118"/>
                    </a:cubicBezTo>
                    <a:cubicBezTo>
                      <a:pt x="2827110" y="6568479"/>
                      <a:pt x="2825767" y="6562212"/>
                      <a:pt x="2821738" y="6557735"/>
                    </a:cubicBezTo>
                    <a:cubicBezTo>
                      <a:pt x="2792641" y="6525505"/>
                      <a:pt x="2793984" y="6513866"/>
                      <a:pt x="2835615" y="6508046"/>
                    </a:cubicBezTo>
                    <a:cubicBezTo>
                      <a:pt x="2855312" y="6504913"/>
                      <a:pt x="2877247" y="6523267"/>
                      <a:pt x="2898734" y="6524609"/>
                    </a:cubicBezTo>
                    <a:cubicBezTo>
                      <a:pt x="2916192" y="6525952"/>
                      <a:pt x="2943051" y="6521923"/>
                      <a:pt x="2951109" y="6510285"/>
                    </a:cubicBezTo>
                    <a:cubicBezTo>
                      <a:pt x="2965881" y="6487902"/>
                      <a:pt x="2937232" y="6484321"/>
                      <a:pt x="2924250" y="6478054"/>
                    </a:cubicBezTo>
                    <a:cubicBezTo>
                      <a:pt x="2912163" y="6472682"/>
                      <a:pt x="2897391" y="6474025"/>
                      <a:pt x="2883514" y="6472682"/>
                    </a:cubicBezTo>
                    <a:cubicBezTo>
                      <a:pt x="2875456" y="6457014"/>
                      <a:pt x="2862922" y="6438213"/>
                      <a:pt x="2849492" y="6437765"/>
                    </a:cubicBezTo>
                    <a:cubicBezTo>
                      <a:pt x="2823081" y="6436422"/>
                      <a:pt x="2796222" y="6445375"/>
                      <a:pt x="2768468" y="6450747"/>
                    </a:cubicBezTo>
                    <a:cubicBezTo>
                      <a:pt x="2773392" y="6465072"/>
                      <a:pt x="2776973" y="6474920"/>
                      <a:pt x="2779211" y="6481635"/>
                    </a:cubicBezTo>
                    <a:cubicBezTo>
                      <a:pt x="2749219" y="6474025"/>
                      <a:pt x="2719226" y="6469996"/>
                      <a:pt x="2692815" y="6457910"/>
                    </a:cubicBezTo>
                    <a:cubicBezTo>
                      <a:pt x="2666403" y="6445823"/>
                      <a:pt x="2640440" y="6428812"/>
                      <a:pt x="2619848" y="6408220"/>
                    </a:cubicBezTo>
                    <a:cubicBezTo>
                      <a:pt x="2603285" y="6391657"/>
                      <a:pt x="2563892" y="6375990"/>
                      <a:pt x="2549119" y="6393896"/>
                    </a:cubicBezTo>
                    <a:cubicBezTo>
                      <a:pt x="2524946" y="6422545"/>
                      <a:pt x="2502116" y="6398372"/>
                      <a:pt x="2493611" y="6388076"/>
                    </a:cubicBezTo>
                    <a:cubicBezTo>
                      <a:pt x="2470781" y="6362113"/>
                      <a:pt x="2446160" y="6359874"/>
                      <a:pt x="2412586" y="6365693"/>
                    </a:cubicBezTo>
                    <a:cubicBezTo>
                      <a:pt x="2422882" y="6325405"/>
                      <a:pt x="2399604" y="6327196"/>
                      <a:pt x="2370507" y="6328986"/>
                    </a:cubicBezTo>
                    <a:cubicBezTo>
                      <a:pt x="2341410" y="6330777"/>
                      <a:pt x="2308731" y="6335701"/>
                      <a:pt x="2288139" y="6302127"/>
                    </a:cubicBezTo>
                    <a:cubicBezTo>
                      <a:pt x="2284110" y="6294965"/>
                      <a:pt x="2266652" y="6296308"/>
                      <a:pt x="2255461" y="6292727"/>
                    </a:cubicBezTo>
                    <a:cubicBezTo>
                      <a:pt x="2238450" y="6287803"/>
                      <a:pt x="2210248" y="6286460"/>
                      <a:pt x="2207115" y="6276611"/>
                    </a:cubicBezTo>
                    <a:cubicBezTo>
                      <a:pt x="2196819" y="6246619"/>
                      <a:pt x="2179808" y="6246171"/>
                      <a:pt x="2155635" y="6251095"/>
                    </a:cubicBezTo>
                    <a:cubicBezTo>
                      <a:pt x="2149368" y="6252438"/>
                      <a:pt x="2141310" y="6249304"/>
                      <a:pt x="2135043" y="6246619"/>
                    </a:cubicBezTo>
                    <a:cubicBezTo>
                      <a:pt x="2087592" y="6224236"/>
                      <a:pt x="2040589" y="6201406"/>
                      <a:pt x="1993138" y="6178576"/>
                    </a:cubicBezTo>
                    <a:cubicBezTo>
                      <a:pt x="1955535" y="6160670"/>
                      <a:pt x="1915247" y="6147240"/>
                      <a:pt x="1880778" y="6124858"/>
                    </a:cubicBezTo>
                    <a:cubicBezTo>
                      <a:pt x="1810944" y="6080093"/>
                      <a:pt x="1744244" y="6030851"/>
                      <a:pt x="1676201" y="5982953"/>
                    </a:cubicBezTo>
                    <a:cubicBezTo>
                      <a:pt x="1662772" y="5973552"/>
                      <a:pt x="1643971" y="5964151"/>
                      <a:pt x="1639494" y="5951169"/>
                    </a:cubicBezTo>
                    <a:cubicBezTo>
                      <a:pt x="1635913" y="5939531"/>
                      <a:pt x="1648895" y="5922520"/>
                      <a:pt x="1654714" y="5907300"/>
                    </a:cubicBezTo>
                    <a:cubicBezTo>
                      <a:pt x="1630541" y="5903719"/>
                      <a:pt x="1594281" y="5939083"/>
                      <a:pt x="1583090" y="5888051"/>
                    </a:cubicBezTo>
                    <a:cubicBezTo>
                      <a:pt x="1571004" y="5887156"/>
                      <a:pt x="1559365" y="5885813"/>
                      <a:pt x="1546383" y="5884918"/>
                    </a:cubicBezTo>
                    <a:cubicBezTo>
                      <a:pt x="1549964" y="5870145"/>
                      <a:pt x="1552650" y="5858954"/>
                      <a:pt x="1556231" y="5844181"/>
                    </a:cubicBezTo>
                    <a:cubicBezTo>
                      <a:pt x="1517286" y="5855372"/>
                      <a:pt x="1490874" y="5845077"/>
                      <a:pt x="1458643" y="5826723"/>
                    </a:cubicBezTo>
                    <a:cubicBezTo>
                      <a:pt x="1406716" y="5796730"/>
                      <a:pt x="1384334" y="5735402"/>
                      <a:pt x="1326587" y="5714811"/>
                    </a:cubicBezTo>
                    <a:cubicBezTo>
                      <a:pt x="1325691" y="5714362"/>
                      <a:pt x="1325244" y="5712572"/>
                      <a:pt x="1324348" y="5712124"/>
                    </a:cubicBezTo>
                    <a:cubicBezTo>
                      <a:pt x="1309128" y="5699143"/>
                      <a:pt x="1294356" y="5685713"/>
                      <a:pt x="1279136" y="5673179"/>
                    </a:cubicBezTo>
                    <a:cubicBezTo>
                      <a:pt x="1262125" y="5659749"/>
                      <a:pt x="1243771" y="5648111"/>
                      <a:pt x="1228104" y="5632890"/>
                    </a:cubicBezTo>
                    <a:cubicBezTo>
                      <a:pt x="1216912" y="5622147"/>
                      <a:pt x="1210198" y="5607374"/>
                      <a:pt x="1200349" y="5593049"/>
                    </a:cubicBezTo>
                    <a:cubicBezTo>
                      <a:pt x="1210645" y="5586335"/>
                      <a:pt x="1219151" y="5580515"/>
                      <a:pt x="1238847" y="5567086"/>
                    </a:cubicBezTo>
                    <a:cubicBezTo>
                      <a:pt x="1214227" y="5558133"/>
                      <a:pt x="1198111" y="5554104"/>
                      <a:pt x="1184234" y="5546494"/>
                    </a:cubicBezTo>
                    <a:cubicBezTo>
                      <a:pt x="1151556" y="5529036"/>
                      <a:pt x="1103657" y="5531274"/>
                      <a:pt x="1095152" y="5482480"/>
                    </a:cubicBezTo>
                    <a:cubicBezTo>
                      <a:pt x="1092466" y="5467260"/>
                      <a:pt x="1098733" y="5450249"/>
                      <a:pt x="1101866" y="5429657"/>
                    </a:cubicBezTo>
                    <a:cubicBezTo>
                      <a:pt x="1071874" y="5433238"/>
                      <a:pt x="1046358" y="5431000"/>
                      <a:pt x="1035614" y="5392502"/>
                    </a:cubicBezTo>
                    <a:cubicBezTo>
                      <a:pt x="1030690" y="5375044"/>
                      <a:pt x="999802" y="5366986"/>
                      <a:pt x="986373" y="5349976"/>
                    </a:cubicBezTo>
                    <a:cubicBezTo>
                      <a:pt x="961304" y="5318640"/>
                      <a:pt x="937579" y="5285514"/>
                      <a:pt x="919225" y="5249702"/>
                    </a:cubicBezTo>
                    <a:cubicBezTo>
                      <a:pt x="912510" y="5236272"/>
                      <a:pt x="922806" y="5214337"/>
                      <a:pt x="925045" y="5195536"/>
                    </a:cubicBezTo>
                    <a:cubicBezTo>
                      <a:pt x="852973" y="5167334"/>
                      <a:pt x="848496" y="5159276"/>
                      <a:pt x="887442" y="5119436"/>
                    </a:cubicBezTo>
                    <a:cubicBezTo>
                      <a:pt x="875355" y="5110930"/>
                      <a:pt x="861478" y="5093919"/>
                      <a:pt x="852525" y="5096605"/>
                    </a:cubicBezTo>
                    <a:cubicBezTo>
                      <a:pt x="809551" y="5107349"/>
                      <a:pt x="810894" y="5076013"/>
                      <a:pt x="805074" y="5051393"/>
                    </a:cubicBezTo>
                    <a:cubicBezTo>
                      <a:pt x="754042" y="5040201"/>
                      <a:pt x="746432" y="5024086"/>
                      <a:pt x="777320" y="4979769"/>
                    </a:cubicBezTo>
                    <a:cubicBezTo>
                      <a:pt x="754490" y="4977978"/>
                      <a:pt x="734793" y="4976188"/>
                      <a:pt x="720021" y="4975292"/>
                    </a:cubicBezTo>
                    <a:cubicBezTo>
                      <a:pt x="708382" y="4952462"/>
                      <a:pt x="692714" y="4933661"/>
                      <a:pt x="690924" y="4913517"/>
                    </a:cubicBezTo>
                    <a:cubicBezTo>
                      <a:pt x="689133" y="4889344"/>
                      <a:pt x="678389" y="4889344"/>
                      <a:pt x="663169" y="4888000"/>
                    </a:cubicBezTo>
                    <a:close/>
                    <a:moveTo>
                      <a:pt x="1988214" y="599960"/>
                    </a:moveTo>
                    <a:cubicBezTo>
                      <a:pt x="1970755" y="606227"/>
                      <a:pt x="1956430" y="606674"/>
                      <a:pt x="1951506" y="613837"/>
                    </a:cubicBezTo>
                    <a:cubicBezTo>
                      <a:pt x="1932705" y="642039"/>
                      <a:pt x="1903160" y="636219"/>
                      <a:pt x="1877196" y="642486"/>
                    </a:cubicBezTo>
                    <a:cubicBezTo>
                      <a:pt x="1857500" y="647411"/>
                      <a:pt x="1839146" y="659497"/>
                      <a:pt x="1820792" y="668898"/>
                    </a:cubicBezTo>
                    <a:cubicBezTo>
                      <a:pt x="1799305" y="679641"/>
                      <a:pt x="1778266" y="692176"/>
                      <a:pt x="1756331" y="702024"/>
                    </a:cubicBezTo>
                    <a:cubicBezTo>
                      <a:pt x="1730367" y="713215"/>
                      <a:pt x="1709327" y="724854"/>
                      <a:pt x="1703956" y="757085"/>
                    </a:cubicBezTo>
                    <a:cubicBezTo>
                      <a:pt x="1701270" y="773648"/>
                      <a:pt x="1686945" y="788420"/>
                      <a:pt x="1677992" y="804088"/>
                    </a:cubicBezTo>
                    <a:cubicBezTo>
                      <a:pt x="1673068" y="813041"/>
                      <a:pt x="1668591" y="821994"/>
                      <a:pt x="1663667" y="830947"/>
                    </a:cubicBezTo>
                    <a:cubicBezTo>
                      <a:pt x="1673068" y="833185"/>
                      <a:pt x="1682468" y="835424"/>
                      <a:pt x="1691869" y="837214"/>
                    </a:cubicBezTo>
                    <a:cubicBezTo>
                      <a:pt x="1699032" y="838557"/>
                      <a:pt x="1706642" y="838557"/>
                      <a:pt x="1713804" y="839453"/>
                    </a:cubicBezTo>
                    <a:cubicBezTo>
                      <a:pt x="1729472" y="840795"/>
                      <a:pt x="1745587" y="842138"/>
                      <a:pt x="1761255" y="843929"/>
                    </a:cubicBezTo>
                    <a:cubicBezTo>
                      <a:pt x="1756778" y="863178"/>
                      <a:pt x="1752302" y="881979"/>
                      <a:pt x="1747378" y="901228"/>
                    </a:cubicBezTo>
                    <a:cubicBezTo>
                      <a:pt x="1746483" y="905257"/>
                      <a:pt x="1742901" y="908391"/>
                      <a:pt x="1734844" y="920477"/>
                    </a:cubicBezTo>
                    <a:cubicBezTo>
                      <a:pt x="1789009" y="917791"/>
                      <a:pt x="1785876" y="856911"/>
                      <a:pt x="1836013" y="857359"/>
                    </a:cubicBezTo>
                    <a:cubicBezTo>
                      <a:pt x="1810049" y="839900"/>
                      <a:pt x="1795276" y="829604"/>
                      <a:pt x="1776475" y="817070"/>
                    </a:cubicBezTo>
                    <a:cubicBezTo>
                      <a:pt x="1807811" y="800059"/>
                      <a:pt x="1831536" y="779915"/>
                      <a:pt x="1858395" y="773648"/>
                    </a:cubicBezTo>
                    <a:cubicBezTo>
                      <a:pt x="1898236" y="764247"/>
                      <a:pt x="1905398" y="740969"/>
                      <a:pt x="1898684" y="703815"/>
                    </a:cubicBezTo>
                    <a:cubicBezTo>
                      <a:pt x="1962697" y="699786"/>
                      <a:pt x="1974336" y="653678"/>
                      <a:pt x="1988214" y="599960"/>
                    </a:cubicBezTo>
                    <a:close/>
                    <a:moveTo>
                      <a:pt x="3409950" y="6642341"/>
                    </a:moveTo>
                    <a:cubicBezTo>
                      <a:pt x="3383091" y="6632493"/>
                      <a:pt x="3352203" y="6630255"/>
                      <a:pt x="3340565" y="6614587"/>
                    </a:cubicBezTo>
                    <a:cubicBezTo>
                      <a:pt x="3319077" y="6585490"/>
                      <a:pt x="3294009" y="6603844"/>
                      <a:pt x="3272074" y="6598024"/>
                    </a:cubicBezTo>
                    <a:cubicBezTo>
                      <a:pt x="3265359" y="6596233"/>
                      <a:pt x="3259540" y="6589967"/>
                      <a:pt x="3252825" y="6589518"/>
                    </a:cubicBezTo>
                    <a:cubicBezTo>
                      <a:pt x="3214775" y="6587728"/>
                      <a:pt x="3182544" y="6554602"/>
                      <a:pt x="3141808" y="6570717"/>
                    </a:cubicBezTo>
                    <a:cubicBezTo>
                      <a:pt x="3115844" y="6581014"/>
                      <a:pt x="3090328" y="6591309"/>
                      <a:pt x="3064364" y="6600710"/>
                    </a:cubicBezTo>
                    <a:cubicBezTo>
                      <a:pt x="3044220" y="6608320"/>
                      <a:pt x="3023181" y="6614139"/>
                      <a:pt x="3002589" y="6620854"/>
                    </a:cubicBezTo>
                    <a:cubicBezTo>
                      <a:pt x="3020942" y="6627569"/>
                      <a:pt x="3036610" y="6636970"/>
                      <a:pt x="3053173" y="6637865"/>
                    </a:cubicBezTo>
                    <a:cubicBezTo>
                      <a:pt x="3071527" y="6638760"/>
                      <a:pt x="3090328" y="6631598"/>
                      <a:pt x="3108682" y="6628017"/>
                    </a:cubicBezTo>
                    <a:cubicBezTo>
                      <a:pt x="3110920" y="6627569"/>
                      <a:pt x="3114054" y="6627569"/>
                      <a:pt x="3115844" y="6628912"/>
                    </a:cubicBezTo>
                    <a:cubicBezTo>
                      <a:pt x="3150761" y="6656218"/>
                      <a:pt x="3183439" y="6648161"/>
                      <a:pt x="3218804" y="6628017"/>
                    </a:cubicBezTo>
                    <a:cubicBezTo>
                      <a:pt x="3227757" y="6623092"/>
                      <a:pt x="3245663" y="6632045"/>
                      <a:pt x="3258645" y="6636970"/>
                    </a:cubicBezTo>
                    <a:cubicBezTo>
                      <a:pt x="3276551" y="6643685"/>
                      <a:pt x="3292666" y="6654876"/>
                      <a:pt x="3310572" y="6661142"/>
                    </a:cubicBezTo>
                    <a:cubicBezTo>
                      <a:pt x="3325792" y="6666515"/>
                      <a:pt x="3342803" y="6667410"/>
                      <a:pt x="3359366" y="6670095"/>
                    </a:cubicBezTo>
                    <a:cubicBezTo>
                      <a:pt x="3358918" y="6672782"/>
                      <a:pt x="3358471" y="6675468"/>
                      <a:pt x="3358023" y="6678153"/>
                    </a:cubicBezTo>
                    <a:cubicBezTo>
                      <a:pt x="3373691" y="6666962"/>
                      <a:pt x="3389358" y="6656218"/>
                      <a:pt x="3409950" y="6642341"/>
                    </a:cubicBezTo>
                    <a:close/>
                    <a:moveTo>
                      <a:pt x="559762" y="4650298"/>
                    </a:moveTo>
                    <a:cubicBezTo>
                      <a:pt x="539618" y="4619410"/>
                      <a:pt x="522607" y="4592999"/>
                      <a:pt x="502463" y="4562111"/>
                    </a:cubicBezTo>
                    <a:cubicBezTo>
                      <a:pt x="483662" y="4598819"/>
                      <a:pt x="470232" y="4625678"/>
                      <a:pt x="457698" y="4650298"/>
                    </a:cubicBezTo>
                    <a:cubicBezTo>
                      <a:pt x="490824" y="4650298"/>
                      <a:pt x="519474" y="4650298"/>
                      <a:pt x="559762" y="4650298"/>
                    </a:cubicBezTo>
                    <a:close/>
                    <a:moveTo>
                      <a:pt x="3968170" y="305406"/>
                    </a:moveTo>
                    <a:cubicBezTo>
                      <a:pt x="4006668" y="302272"/>
                      <a:pt x="4039794" y="299586"/>
                      <a:pt x="4072473" y="296453"/>
                    </a:cubicBezTo>
                    <a:cubicBezTo>
                      <a:pt x="4061729" y="257507"/>
                      <a:pt x="4029050" y="264670"/>
                      <a:pt x="4003982" y="267356"/>
                    </a:cubicBezTo>
                    <a:cubicBezTo>
                      <a:pt x="3987867" y="269594"/>
                      <a:pt x="3962350" y="278995"/>
                      <a:pt x="3968170" y="305406"/>
                    </a:cubicBezTo>
                    <a:close/>
                    <a:moveTo>
                      <a:pt x="3890279" y="237811"/>
                    </a:moveTo>
                    <a:cubicBezTo>
                      <a:pt x="3889831" y="235125"/>
                      <a:pt x="3889384" y="232439"/>
                      <a:pt x="3888936" y="229753"/>
                    </a:cubicBezTo>
                    <a:cubicBezTo>
                      <a:pt x="3865658" y="231991"/>
                      <a:pt x="3841933" y="233782"/>
                      <a:pt x="3818655" y="236020"/>
                    </a:cubicBezTo>
                    <a:cubicBezTo>
                      <a:pt x="3819102" y="240049"/>
                      <a:pt x="3819550" y="244525"/>
                      <a:pt x="3819998" y="248554"/>
                    </a:cubicBezTo>
                    <a:cubicBezTo>
                      <a:pt x="3829846" y="245868"/>
                      <a:pt x="3839694" y="243630"/>
                      <a:pt x="3848647" y="241392"/>
                    </a:cubicBezTo>
                    <a:cubicBezTo>
                      <a:pt x="3857153" y="254821"/>
                      <a:pt x="3864315" y="266013"/>
                      <a:pt x="3870135" y="275413"/>
                    </a:cubicBezTo>
                    <a:cubicBezTo>
                      <a:pt x="3890279" y="274070"/>
                      <a:pt x="3907290" y="272727"/>
                      <a:pt x="3924300" y="271384"/>
                    </a:cubicBezTo>
                    <a:cubicBezTo>
                      <a:pt x="3924748" y="268251"/>
                      <a:pt x="3925196" y="265117"/>
                      <a:pt x="3925643" y="261984"/>
                    </a:cubicBezTo>
                    <a:cubicBezTo>
                      <a:pt x="3908632" y="258403"/>
                      <a:pt x="3892070" y="254374"/>
                      <a:pt x="3870582" y="249897"/>
                    </a:cubicBezTo>
                    <a:cubicBezTo>
                      <a:pt x="3879088" y="244525"/>
                      <a:pt x="3884460" y="241392"/>
                      <a:pt x="3890279" y="237811"/>
                    </a:cubicBezTo>
                    <a:close/>
                    <a:moveTo>
                      <a:pt x="3888936" y="159024"/>
                    </a:moveTo>
                    <a:cubicBezTo>
                      <a:pt x="3910423" y="174692"/>
                      <a:pt x="3922957" y="190360"/>
                      <a:pt x="3936835" y="191255"/>
                    </a:cubicBezTo>
                    <a:cubicBezTo>
                      <a:pt x="3946683" y="192150"/>
                      <a:pt x="3957874" y="172454"/>
                      <a:pt x="3968170" y="161710"/>
                    </a:cubicBezTo>
                    <a:cubicBezTo>
                      <a:pt x="3965932" y="158129"/>
                      <a:pt x="3963694" y="154548"/>
                      <a:pt x="3961455" y="150519"/>
                    </a:cubicBezTo>
                    <a:cubicBezTo>
                      <a:pt x="3941311" y="153205"/>
                      <a:pt x="3921167" y="155443"/>
                      <a:pt x="3888936" y="159024"/>
                    </a:cubicBezTo>
                    <a:close/>
                    <a:moveTo>
                      <a:pt x="6440541" y="3442090"/>
                    </a:moveTo>
                    <a:cubicBezTo>
                      <a:pt x="6497393" y="3429109"/>
                      <a:pt x="6498736" y="3424632"/>
                      <a:pt x="6475011" y="3365095"/>
                    </a:cubicBezTo>
                    <a:cubicBezTo>
                      <a:pt x="6463820" y="3390163"/>
                      <a:pt x="6453971" y="3412098"/>
                      <a:pt x="6440541" y="3442090"/>
                    </a:cubicBezTo>
                    <a:close/>
                    <a:moveTo>
                      <a:pt x="2942604" y="6614139"/>
                    </a:moveTo>
                    <a:cubicBezTo>
                      <a:pt x="2943499" y="6608768"/>
                      <a:pt x="2944842" y="6603396"/>
                      <a:pt x="2945737" y="6598024"/>
                    </a:cubicBezTo>
                    <a:cubicBezTo>
                      <a:pt x="2927384" y="6567136"/>
                      <a:pt x="2905449" y="6579223"/>
                      <a:pt x="2883962" y="6594443"/>
                    </a:cubicBezTo>
                    <a:cubicBezTo>
                      <a:pt x="2883514" y="6598920"/>
                      <a:pt x="2883066" y="6602948"/>
                      <a:pt x="2882619" y="6607424"/>
                    </a:cubicBezTo>
                    <a:cubicBezTo>
                      <a:pt x="2902763" y="6609663"/>
                      <a:pt x="2922459" y="6611901"/>
                      <a:pt x="2942604" y="6614139"/>
                    </a:cubicBezTo>
                    <a:close/>
                    <a:moveTo>
                      <a:pt x="3935044" y="261984"/>
                    </a:moveTo>
                    <a:cubicBezTo>
                      <a:pt x="3936835" y="264222"/>
                      <a:pt x="3939073" y="266460"/>
                      <a:pt x="3940863" y="268251"/>
                    </a:cubicBezTo>
                    <a:cubicBezTo>
                      <a:pt x="3955636" y="265117"/>
                      <a:pt x="3969961" y="261984"/>
                      <a:pt x="3986524" y="258403"/>
                    </a:cubicBezTo>
                    <a:cubicBezTo>
                      <a:pt x="3987419" y="247659"/>
                      <a:pt x="3987867" y="236915"/>
                      <a:pt x="3989209" y="217666"/>
                    </a:cubicBezTo>
                    <a:cubicBezTo>
                      <a:pt x="3966827" y="235572"/>
                      <a:pt x="3951159" y="249002"/>
                      <a:pt x="3935044" y="261984"/>
                    </a:cubicBezTo>
                    <a:close/>
                    <a:moveTo>
                      <a:pt x="4024126" y="420900"/>
                    </a:moveTo>
                    <a:cubicBezTo>
                      <a:pt x="4001296" y="410604"/>
                      <a:pt x="3990553" y="401651"/>
                      <a:pt x="3979809" y="401651"/>
                    </a:cubicBezTo>
                    <a:cubicBezTo>
                      <a:pt x="3948473" y="401651"/>
                      <a:pt x="3952055" y="422690"/>
                      <a:pt x="3969065" y="433881"/>
                    </a:cubicBezTo>
                    <a:cubicBezTo>
                      <a:pt x="3978466" y="439701"/>
                      <a:pt x="3999506" y="427167"/>
                      <a:pt x="4024126" y="42090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4472" cap="flat">
                <a:noFill/>
                <a:prstDash val="solid"/>
                <a:miter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>
                <a:noAutofit/>
              </a:bodyPr>
              <a:lstStyle/>
              <a:p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1177911" y="2162705"/>
                <a:ext cx="1210345" cy="1440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7200" dirty="0">
                    <a:blipFill>
                      <a:blip r:embed="rId19"/>
                      <a:stretch>
                        <a:fillRect/>
                      </a:stretch>
                    </a:blipFill>
                    <a:latin typeface="演示悠然小楷" panose="00000500000000000000" pitchFamily="2" charset="-122"/>
                    <a:ea typeface="演示悠然小楷" panose="00000500000000000000" pitchFamily="2" charset="-122"/>
                    <a:cs typeface="LilyUPC" panose="020B0604020202020204" pitchFamily="34" charset="-34"/>
                  </a:rPr>
                  <a:t>肆</a:t>
                </a:r>
              </a:p>
            </p:txBody>
          </p:sp>
        </p:grpSp>
      </p:grpSp>
      <p:sp>
        <p:nvSpPr>
          <p:cNvPr id="90" name="文本框 89"/>
          <p:cNvSpPr txBox="1"/>
          <p:nvPr/>
        </p:nvSpPr>
        <p:spPr>
          <a:xfrm>
            <a:off x="6934531" y="2594292"/>
            <a:ext cx="3449431" cy="90524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拼搏与努力奠定了卓越的业绩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奋斗和汗水成就了事业的辉煌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全力以赴，精心投入，让梦想再远洋</a:t>
            </a:r>
          </a:p>
        </p:txBody>
      </p:sp>
      <p:sp>
        <p:nvSpPr>
          <p:cNvPr id="107" name="图形 9"/>
          <p:cNvSpPr/>
          <p:nvPr/>
        </p:nvSpPr>
        <p:spPr>
          <a:xfrm>
            <a:off x="11177500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1222698" y="2433006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伍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1233430" y="3094300"/>
            <a:ext cx="39472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工作展望</a:t>
            </a:r>
          </a:p>
        </p:txBody>
      </p:sp>
      <p:cxnSp>
        <p:nvCxnSpPr>
          <p:cNvPr id="109" name="直接连接符 108"/>
          <p:cNvCxnSpPr/>
          <p:nvPr/>
        </p:nvCxnSpPr>
        <p:spPr>
          <a:xfrm>
            <a:off x="12178924" y="-3149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图形 9"/>
          <p:cNvSpPr/>
          <p:nvPr/>
        </p:nvSpPr>
        <p:spPr>
          <a:xfrm>
            <a:off x="545083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0282" y="2433006"/>
            <a:ext cx="41389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壹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65751" y="3094300"/>
            <a:ext cx="270111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工作概述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1438412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257727" y="3158841"/>
            <a:ext cx="175260" cy="538103"/>
            <a:chOff x="6341096" y="3158841"/>
            <a:chExt cx="175260" cy="538103"/>
          </a:xfrm>
        </p:grpSpPr>
        <p:grpSp>
          <p:nvGrpSpPr>
            <p:cNvPr id="162" name="组合 161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179" name="任意多边形: 形状 178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任意多边形: 形状 179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任意多边形: 形状 180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任意多边形: 形状 181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任意多边形: 形状 182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任意多边形: 形状 183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任意多边形: 形状 184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3" name="组合 162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172" name="任意多边形: 形状 171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任意多边形: 形状 172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任意多边形: 形状 173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任意多边形: 形状 174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任意多边形: 形状 175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任意多边形: 形状 176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任意多边形: 形状 177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165" name="任意多边形: 形状 164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任意多边形: 形状 165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任意多边形: 形状 168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任意多边形: 形状 169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任意多边形: 形状 170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7" name="图形 9"/>
          <p:cNvSpPr/>
          <p:nvPr/>
        </p:nvSpPr>
        <p:spPr>
          <a:xfrm>
            <a:off x="1925299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970498" y="2433006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贰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2004079" y="3094300"/>
            <a:ext cx="33683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工作盘点</a:t>
            </a:r>
          </a:p>
        </p:txBody>
      </p:sp>
      <p:cxnSp>
        <p:nvCxnSpPr>
          <p:cNvPr id="80" name="直接连接符 79"/>
          <p:cNvCxnSpPr/>
          <p:nvPr/>
        </p:nvCxnSpPr>
        <p:spPr>
          <a:xfrm>
            <a:off x="2989137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组合 243"/>
          <p:cNvGrpSpPr/>
          <p:nvPr/>
        </p:nvGrpSpPr>
        <p:grpSpPr>
          <a:xfrm>
            <a:off x="2819263" y="3214952"/>
            <a:ext cx="175260" cy="538103"/>
            <a:chOff x="6341096" y="3158841"/>
            <a:chExt cx="175260" cy="538103"/>
          </a:xfrm>
        </p:grpSpPr>
        <p:grpSp>
          <p:nvGrpSpPr>
            <p:cNvPr id="245" name="组合 244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262" name="任意多边形: 形状 261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任意多边形: 形状 262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任意多边形: 形状 263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任意多边形: 形状 264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任意多边形: 形状 265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任意多边形: 形状 266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任意多边形: 形状 267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255" name="任意多边形: 形状 254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任意多边形: 形状 256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任意多边形: 形状 258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任意多边形: 形状 260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7" name="组合 246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248" name="任意多边形: 形状 247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任意多边形: 形状 248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任意多边形: 形状 250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任意多边形: 形状 252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2" name="图形 9"/>
          <p:cNvSpPr/>
          <p:nvPr/>
        </p:nvSpPr>
        <p:spPr>
          <a:xfrm>
            <a:off x="3480133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525332" y="2433006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三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570125" y="3094300"/>
            <a:ext cx="336663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工作亮点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4553233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组合 268"/>
          <p:cNvGrpSpPr/>
          <p:nvPr/>
        </p:nvGrpSpPr>
        <p:grpSpPr>
          <a:xfrm>
            <a:off x="4375375" y="3158841"/>
            <a:ext cx="175260" cy="538103"/>
            <a:chOff x="6341096" y="3158841"/>
            <a:chExt cx="175260" cy="538103"/>
          </a:xfrm>
        </p:grpSpPr>
        <p:grpSp>
          <p:nvGrpSpPr>
            <p:cNvPr id="270" name="组合 269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370" name="任意多边形: 形状 369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任意多边形: 形状 370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任意多边形: 形状 371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任意多边形: 形状 372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任意多边形: 形状 373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任意多边形: 形状 374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任意多边形: 形状 375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280" name="任意多边形: 形状 279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273" name="任意多边形: 形状 272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7" name="组合 376"/>
          <p:cNvGrpSpPr/>
          <p:nvPr/>
        </p:nvGrpSpPr>
        <p:grpSpPr>
          <a:xfrm>
            <a:off x="10594924" y="3158841"/>
            <a:ext cx="175260" cy="538103"/>
            <a:chOff x="6341096" y="3158841"/>
            <a:chExt cx="175260" cy="538103"/>
          </a:xfrm>
        </p:grpSpPr>
        <p:grpSp>
          <p:nvGrpSpPr>
            <p:cNvPr id="378" name="组合 377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395" name="任意多边形: 形状 394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任意多边形: 形状 395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任意多边形: 形状 396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任意多边形: 形状 397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任意多边形: 形状 398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任意多边形: 形状 399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任意多边形: 形状 400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9" name="组合 378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388" name="任意多边形: 形状 387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任意多边形: 形状 388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任意多边形: 形状 389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任意多边形: 形状 390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任意多边形: 形状 391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任意多边形: 形状 392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任意多边形: 形状 393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0" name="组合 379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381" name="任意多边形: 形状 380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任意多边形: 形状 381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任意多边形: 形状 382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任意多边形: 形状 383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任意多边形: 形状 384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任意多边形: 形状 385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任意多边形: 形状 386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2" name="组合 401"/>
          <p:cNvGrpSpPr/>
          <p:nvPr/>
        </p:nvGrpSpPr>
        <p:grpSpPr>
          <a:xfrm>
            <a:off x="12002046" y="3158841"/>
            <a:ext cx="175260" cy="538103"/>
            <a:chOff x="6341096" y="3158841"/>
            <a:chExt cx="175260" cy="538103"/>
          </a:xfrm>
        </p:grpSpPr>
        <p:grpSp>
          <p:nvGrpSpPr>
            <p:cNvPr id="403" name="组合 402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420" name="任意多边形: 形状 419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任意多边形: 形状 420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任意多边形: 形状 421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任意多边形: 形状 422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任意多边形: 形状 423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任意多边形: 形状 424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任意多边形: 形状 425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4" name="组合 403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413" name="任意多边形: 形状 412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任意多边形: 形状 413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任意多边形: 形状 414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任意多边形: 形状 415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任意多边形: 形状 416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任意多边形: 形状 417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任意多边形: 形状 418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5" name="组合 404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406" name="任意多边形: 形状 405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任意多边形: 形状 406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任意多边形: 形状 407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任意多边形: 形状 408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任意多边形: 形状 409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任意多边形: 形状 410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任意多边形: 形状 411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/>
              <a:t>工作思改</a:t>
            </a:r>
          </a:p>
        </p:txBody>
      </p:sp>
      <p:sp>
        <p:nvSpPr>
          <p:cNvPr id="5" name="任意多边形: 形状 4"/>
          <p:cNvSpPr/>
          <p:nvPr/>
        </p:nvSpPr>
        <p:spPr>
          <a:xfrm>
            <a:off x="0" y="2946718"/>
            <a:ext cx="1965960" cy="3398520"/>
          </a:xfrm>
          <a:custGeom>
            <a:avLst/>
            <a:gdLst>
              <a:gd name="connsiteX0" fmla="*/ 0 w 1965960"/>
              <a:gd name="connsiteY0" fmla="*/ 0 h 3398520"/>
              <a:gd name="connsiteX1" fmla="*/ 1719567 w 1965960"/>
              <a:gd name="connsiteY1" fmla="*/ 0 h 3398520"/>
              <a:gd name="connsiteX2" fmla="*/ 1965960 w 1965960"/>
              <a:gd name="connsiteY2" fmla="*/ 246393 h 3398520"/>
              <a:gd name="connsiteX3" fmla="*/ 1965960 w 1965960"/>
              <a:gd name="connsiteY3" fmla="*/ 3152127 h 3398520"/>
              <a:gd name="connsiteX4" fmla="*/ 1719567 w 1965960"/>
              <a:gd name="connsiteY4" fmla="*/ 3398520 h 3398520"/>
              <a:gd name="connsiteX5" fmla="*/ 0 w 1965960"/>
              <a:gd name="connsiteY5" fmla="*/ 339852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960" h="3398520">
                <a:moveTo>
                  <a:pt x="0" y="0"/>
                </a:moveTo>
                <a:lnTo>
                  <a:pt x="1719567" y="0"/>
                </a:lnTo>
                <a:cubicBezTo>
                  <a:pt x="1855646" y="0"/>
                  <a:pt x="1965960" y="110314"/>
                  <a:pt x="1965960" y="246393"/>
                </a:cubicBezTo>
                <a:lnTo>
                  <a:pt x="1965960" y="3152127"/>
                </a:lnTo>
                <a:cubicBezTo>
                  <a:pt x="1965960" y="3288206"/>
                  <a:pt x="1855646" y="3398520"/>
                  <a:pt x="1719567" y="3398520"/>
                </a:cubicBezTo>
                <a:lnTo>
                  <a:pt x="0" y="3398520"/>
                </a:lnTo>
                <a:close/>
              </a:path>
            </a:pathLst>
          </a:custGeom>
          <a:noFill/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: 形状 5"/>
          <p:cNvSpPr/>
          <p:nvPr/>
        </p:nvSpPr>
        <p:spPr>
          <a:xfrm flipH="1">
            <a:off x="10226040" y="2946718"/>
            <a:ext cx="1965960" cy="3398520"/>
          </a:xfrm>
          <a:custGeom>
            <a:avLst/>
            <a:gdLst>
              <a:gd name="connsiteX0" fmla="*/ 0 w 1965960"/>
              <a:gd name="connsiteY0" fmla="*/ 0 h 3398520"/>
              <a:gd name="connsiteX1" fmla="*/ 1719567 w 1965960"/>
              <a:gd name="connsiteY1" fmla="*/ 0 h 3398520"/>
              <a:gd name="connsiteX2" fmla="*/ 1965960 w 1965960"/>
              <a:gd name="connsiteY2" fmla="*/ 246393 h 3398520"/>
              <a:gd name="connsiteX3" fmla="*/ 1965960 w 1965960"/>
              <a:gd name="connsiteY3" fmla="*/ 3152127 h 3398520"/>
              <a:gd name="connsiteX4" fmla="*/ 1719567 w 1965960"/>
              <a:gd name="connsiteY4" fmla="*/ 3398520 h 3398520"/>
              <a:gd name="connsiteX5" fmla="*/ 0 w 1965960"/>
              <a:gd name="connsiteY5" fmla="*/ 3398520 h 339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960" h="3398520">
                <a:moveTo>
                  <a:pt x="0" y="0"/>
                </a:moveTo>
                <a:lnTo>
                  <a:pt x="1719567" y="0"/>
                </a:lnTo>
                <a:cubicBezTo>
                  <a:pt x="1855646" y="0"/>
                  <a:pt x="1965960" y="110314"/>
                  <a:pt x="1965960" y="246393"/>
                </a:cubicBezTo>
                <a:lnTo>
                  <a:pt x="1965960" y="3152127"/>
                </a:lnTo>
                <a:cubicBezTo>
                  <a:pt x="1965960" y="3288206"/>
                  <a:pt x="1855646" y="3398520"/>
                  <a:pt x="1719567" y="3398520"/>
                </a:cubicBezTo>
                <a:lnTo>
                  <a:pt x="0" y="3398520"/>
                </a:lnTo>
                <a:close/>
              </a:path>
            </a:pathLst>
          </a:custGeom>
          <a:noFill/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2428881" y="1663113"/>
            <a:ext cx="7312256" cy="3792124"/>
          </a:xfrm>
          <a:prstGeom prst="roundRect">
            <a:avLst>
              <a:gd name="adj" fmla="val 4135"/>
            </a:avLst>
          </a:prstGeom>
          <a:blipFill>
            <a:blip r:embed="rId2"/>
            <a:stretch>
              <a:fillRect t="-2000"/>
            </a:stretch>
          </a:blip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404634" y="1159027"/>
            <a:ext cx="5303520" cy="768346"/>
            <a:chOff x="3444240" y="412754"/>
            <a:chExt cx="5303520" cy="768346"/>
          </a:xfrm>
          <a:solidFill>
            <a:schemeClr val="bg2"/>
          </a:solidFill>
        </p:grpSpPr>
        <p:sp>
          <p:nvSpPr>
            <p:cNvPr id="8" name="任意多边形: 形状 7"/>
            <p:cNvSpPr/>
            <p:nvPr/>
          </p:nvSpPr>
          <p:spPr>
            <a:xfrm>
              <a:off x="5699125" y="412754"/>
              <a:ext cx="793750" cy="699766"/>
            </a:xfrm>
            <a:custGeom>
              <a:avLst/>
              <a:gdLst>
                <a:gd name="connsiteX0" fmla="*/ 396875 w 793750"/>
                <a:gd name="connsiteY0" fmla="*/ 0 h 699766"/>
                <a:gd name="connsiteX1" fmla="*/ 650147 w 793750"/>
                <a:gd name="connsiteY1" fmla="*/ 134663 h 699766"/>
                <a:gd name="connsiteX2" fmla="*/ 652878 w 793750"/>
                <a:gd name="connsiteY2" fmla="*/ 139695 h 699766"/>
                <a:gd name="connsiteX3" fmla="*/ 666749 w 793750"/>
                <a:gd name="connsiteY3" fmla="*/ 139695 h 699766"/>
                <a:gd name="connsiteX4" fmla="*/ 793750 w 793750"/>
                <a:gd name="connsiteY4" fmla="*/ 266696 h 699766"/>
                <a:gd name="connsiteX5" fmla="*/ 716184 w 793750"/>
                <a:gd name="connsiteY5" fmla="*/ 383717 h 699766"/>
                <a:gd name="connsiteX6" fmla="*/ 702310 w 793750"/>
                <a:gd name="connsiteY6" fmla="*/ 386518 h 699766"/>
                <a:gd name="connsiteX7" fmla="*/ 702310 w 793750"/>
                <a:gd name="connsiteY7" fmla="*/ 394331 h 699766"/>
                <a:gd name="connsiteX8" fmla="*/ 396875 w 793750"/>
                <a:gd name="connsiteY8" fmla="*/ 699766 h 699766"/>
                <a:gd name="connsiteX9" fmla="*/ 91440 w 793750"/>
                <a:gd name="connsiteY9" fmla="*/ 394331 h 699766"/>
                <a:gd name="connsiteX10" fmla="*/ 91440 w 793750"/>
                <a:gd name="connsiteY10" fmla="*/ 386518 h 699766"/>
                <a:gd name="connsiteX11" fmla="*/ 77567 w 793750"/>
                <a:gd name="connsiteY11" fmla="*/ 383717 h 699766"/>
                <a:gd name="connsiteX12" fmla="*/ 0 w 793750"/>
                <a:gd name="connsiteY12" fmla="*/ 266696 h 699766"/>
                <a:gd name="connsiteX13" fmla="*/ 127001 w 793750"/>
                <a:gd name="connsiteY13" fmla="*/ 139695 h 699766"/>
                <a:gd name="connsiteX14" fmla="*/ 140873 w 793750"/>
                <a:gd name="connsiteY14" fmla="*/ 139695 h 699766"/>
                <a:gd name="connsiteX15" fmla="*/ 143604 w 793750"/>
                <a:gd name="connsiteY15" fmla="*/ 134663 h 699766"/>
                <a:gd name="connsiteX16" fmla="*/ 396875 w 793750"/>
                <a:gd name="connsiteY16" fmla="*/ 0 h 69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93750" h="699766">
                  <a:moveTo>
                    <a:pt x="396875" y="0"/>
                  </a:moveTo>
                  <a:cubicBezTo>
                    <a:pt x="502305" y="0"/>
                    <a:pt x="595258" y="53417"/>
                    <a:pt x="650147" y="134663"/>
                  </a:cubicBezTo>
                  <a:lnTo>
                    <a:pt x="652878" y="139695"/>
                  </a:lnTo>
                  <a:lnTo>
                    <a:pt x="666749" y="139695"/>
                  </a:lnTo>
                  <a:cubicBezTo>
                    <a:pt x="736890" y="139695"/>
                    <a:pt x="793750" y="196555"/>
                    <a:pt x="793750" y="266696"/>
                  </a:cubicBezTo>
                  <a:cubicBezTo>
                    <a:pt x="793750" y="319302"/>
                    <a:pt x="761767" y="364437"/>
                    <a:pt x="716184" y="383717"/>
                  </a:cubicBezTo>
                  <a:lnTo>
                    <a:pt x="702310" y="386518"/>
                  </a:lnTo>
                  <a:lnTo>
                    <a:pt x="702310" y="394331"/>
                  </a:lnTo>
                  <a:cubicBezTo>
                    <a:pt x="702310" y="563018"/>
                    <a:pt x="565562" y="699766"/>
                    <a:pt x="396875" y="699766"/>
                  </a:cubicBezTo>
                  <a:cubicBezTo>
                    <a:pt x="228188" y="699766"/>
                    <a:pt x="91440" y="563018"/>
                    <a:pt x="91440" y="394331"/>
                  </a:cubicBezTo>
                  <a:lnTo>
                    <a:pt x="91440" y="386518"/>
                  </a:lnTo>
                  <a:lnTo>
                    <a:pt x="77567" y="383717"/>
                  </a:lnTo>
                  <a:cubicBezTo>
                    <a:pt x="31984" y="364437"/>
                    <a:pt x="0" y="319302"/>
                    <a:pt x="0" y="266696"/>
                  </a:cubicBezTo>
                  <a:cubicBezTo>
                    <a:pt x="0" y="196555"/>
                    <a:pt x="56860" y="139695"/>
                    <a:pt x="127001" y="139695"/>
                  </a:cubicBezTo>
                  <a:lnTo>
                    <a:pt x="140873" y="139695"/>
                  </a:lnTo>
                  <a:lnTo>
                    <a:pt x="143604" y="134663"/>
                  </a:lnTo>
                  <a:cubicBezTo>
                    <a:pt x="198493" y="53417"/>
                    <a:pt x="291446" y="0"/>
                    <a:pt x="396875" y="0"/>
                  </a:cubicBezTo>
                  <a:close/>
                </a:path>
              </a:pathLst>
            </a:custGeom>
            <a:grpFill/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3444240" y="679450"/>
              <a:ext cx="5303520" cy="501650"/>
            </a:xfrm>
            <a:custGeom>
              <a:avLst/>
              <a:gdLst>
                <a:gd name="connsiteX0" fmla="*/ 254466 w 5303520"/>
                <a:gd name="connsiteY0" fmla="*/ 0 h 501650"/>
                <a:gd name="connsiteX1" fmla="*/ 5049054 w 5303520"/>
                <a:gd name="connsiteY1" fmla="*/ 0 h 501650"/>
                <a:gd name="connsiteX2" fmla="*/ 5143099 w 5303520"/>
                <a:gd name="connsiteY2" fmla="*/ 62338 h 501650"/>
                <a:gd name="connsiteX3" fmla="*/ 5149904 w 5303520"/>
                <a:gd name="connsiteY3" fmla="*/ 96044 h 501650"/>
                <a:gd name="connsiteX4" fmla="*/ 5151914 w 5303520"/>
                <a:gd name="connsiteY4" fmla="*/ 96044 h 501650"/>
                <a:gd name="connsiteX5" fmla="*/ 5303520 w 5303520"/>
                <a:gd name="connsiteY5" fmla="*/ 247650 h 501650"/>
                <a:gd name="connsiteX6" fmla="*/ 5151914 w 5303520"/>
                <a:gd name="connsiteY6" fmla="*/ 399256 h 501650"/>
                <a:gd name="connsiteX7" fmla="*/ 5151120 w 5303520"/>
                <a:gd name="connsiteY7" fmla="*/ 399256 h 501650"/>
                <a:gd name="connsiteX8" fmla="*/ 5151120 w 5303520"/>
                <a:gd name="connsiteY8" fmla="*/ 399584 h 501650"/>
                <a:gd name="connsiteX9" fmla="*/ 5049054 w 5303520"/>
                <a:gd name="connsiteY9" fmla="*/ 501650 h 501650"/>
                <a:gd name="connsiteX10" fmla="*/ 254466 w 5303520"/>
                <a:gd name="connsiteY10" fmla="*/ 501650 h 501650"/>
                <a:gd name="connsiteX11" fmla="*/ 152400 w 5303520"/>
                <a:gd name="connsiteY11" fmla="*/ 399584 h 501650"/>
                <a:gd name="connsiteX12" fmla="*/ 152400 w 5303520"/>
                <a:gd name="connsiteY12" fmla="*/ 399256 h 501650"/>
                <a:gd name="connsiteX13" fmla="*/ 151606 w 5303520"/>
                <a:gd name="connsiteY13" fmla="*/ 399256 h 501650"/>
                <a:gd name="connsiteX14" fmla="*/ 0 w 5303520"/>
                <a:gd name="connsiteY14" fmla="*/ 247650 h 501650"/>
                <a:gd name="connsiteX15" fmla="*/ 151606 w 5303520"/>
                <a:gd name="connsiteY15" fmla="*/ 96044 h 501650"/>
                <a:gd name="connsiteX16" fmla="*/ 153616 w 5303520"/>
                <a:gd name="connsiteY16" fmla="*/ 96044 h 501650"/>
                <a:gd name="connsiteX17" fmla="*/ 160421 w 5303520"/>
                <a:gd name="connsiteY17" fmla="*/ 62338 h 501650"/>
                <a:gd name="connsiteX18" fmla="*/ 254466 w 5303520"/>
                <a:gd name="connsiteY18" fmla="*/ 0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303520" h="501650">
                  <a:moveTo>
                    <a:pt x="254466" y="0"/>
                  </a:moveTo>
                  <a:lnTo>
                    <a:pt x="5049054" y="0"/>
                  </a:lnTo>
                  <a:cubicBezTo>
                    <a:pt x="5091331" y="0"/>
                    <a:pt x="5127605" y="25705"/>
                    <a:pt x="5143099" y="62338"/>
                  </a:cubicBezTo>
                  <a:lnTo>
                    <a:pt x="5149904" y="96044"/>
                  </a:lnTo>
                  <a:lnTo>
                    <a:pt x="5151914" y="96044"/>
                  </a:lnTo>
                  <a:cubicBezTo>
                    <a:pt x="5235644" y="96044"/>
                    <a:pt x="5303520" y="163920"/>
                    <a:pt x="5303520" y="247650"/>
                  </a:cubicBezTo>
                  <a:cubicBezTo>
                    <a:pt x="5303520" y="331380"/>
                    <a:pt x="5235644" y="399256"/>
                    <a:pt x="5151914" y="399256"/>
                  </a:cubicBezTo>
                  <a:lnTo>
                    <a:pt x="5151120" y="399256"/>
                  </a:lnTo>
                  <a:lnTo>
                    <a:pt x="5151120" y="399584"/>
                  </a:lnTo>
                  <a:cubicBezTo>
                    <a:pt x="5151120" y="455953"/>
                    <a:pt x="5105423" y="501650"/>
                    <a:pt x="5049054" y="501650"/>
                  </a:cubicBezTo>
                  <a:lnTo>
                    <a:pt x="254466" y="501650"/>
                  </a:lnTo>
                  <a:cubicBezTo>
                    <a:pt x="198097" y="501650"/>
                    <a:pt x="152400" y="455953"/>
                    <a:pt x="152400" y="399584"/>
                  </a:cubicBezTo>
                  <a:lnTo>
                    <a:pt x="152400" y="399256"/>
                  </a:lnTo>
                  <a:lnTo>
                    <a:pt x="151606" y="399256"/>
                  </a:lnTo>
                  <a:cubicBezTo>
                    <a:pt x="67876" y="399256"/>
                    <a:pt x="0" y="331380"/>
                    <a:pt x="0" y="247650"/>
                  </a:cubicBezTo>
                  <a:cubicBezTo>
                    <a:pt x="0" y="163920"/>
                    <a:pt x="67876" y="96044"/>
                    <a:pt x="151606" y="96044"/>
                  </a:cubicBezTo>
                  <a:lnTo>
                    <a:pt x="153616" y="96044"/>
                  </a:lnTo>
                  <a:lnTo>
                    <a:pt x="160421" y="62338"/>
                  </a:lnTo>
                  <a:cubicBezTo>
                    <a:pt x="175916" y="25705"/>
                    <a:pt x="212189" y="0"/>
                    <a:pt x="254466" y="0"/>
                  </a:cubicBezTo>
                  <a:close/>
                </a:path>
              </a:pathLst>
            </a:custGeom>
            <a:grpFill/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存在的问题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360965" y="4460519"/>
            <a:ext cx="2694378" cy="994718"/>
            <a:chOff x="6602191" y="4253720"/>
            <a:chExt cx="5248157" cy="1937529"/>
          </a:xfrm>
        </p:grpSpPr>
        <p:sp>
          <p:nvSpPr>
            <p:cNvPr id="10" name="任意多边形: 形状 9"/>
            <p:cNvSpPr/>
            <p:nvPr/>
          </p:nvSpPr>
          <p:spPr>
            <a:xfrm>
              <a:off x="8124626" y="5332755"/>
              <a:ext cx="3517954" cy="858494"/>
            </a:xfrm>
            <a:custGeom>
              <a:avLst/>
              <a:gdLst>
                <a:gd name="connsiteX0" fmla="*/ 3516776 w 3517954"/>
                <a:gd name="connsiteY0" fmla="*/ 865277 h 866134"/>
                <a:gd name="connsiteX1" fmla="*/ 3512490 w 3517954"/>
                <a:gd name="connsiteY1" fmla="*/ 862706 h 866134"/>
                <a:gd name="connsiteX2" fmla="*/ 3269031 w 3517954"/>
                <a:gd name="connsiteY2" fmla="*/ 544666 h 866134"/>
                <a:gd name="connsiteX3" fmla="*/ 3179020 w 3517954"/>
                <a:gd name="connsiteY3" fmla="*/ 554096 h 866134"/>
                <a:gd name="connsiteX4" fmla="*/ 2963850 w 3517954"/>
                <a:gd name="connsiteY4" fmla="*/ 548095 h 866134"/>
                <a:gd name="connsiteX5" fmla="*/ 2701531 w 3517954"/>
                <a:gd name="connsiteY5" fmla="*/ 222340 h 866134"/>
                <a:gd name="connsiteX6" fmla="*/ 2668956 w 3517954"/>
                <a:gd name="connsiteY6" fmla="*/ 176906 h 866134"/>
                <a:gd name="connsiteX7" fmla="*/ 2441785 w 3517954"/>
                <a:gd name="connsiteY7" fmla="*/ 8027 h 866134"/>
                <a:gd name="connsiteX8" fmla="*/ 2027733 w 3517954"/>
                <a:gd name="connsiteY8" fmla="*/ 305493 h 866134"/>
                <a:gd name="connsiteX9" fmla="*/ 1921434 w 3517954"/>
                <a:gd name="connsiteY9" fmla="*/ 417793 h 866134"/>
                <a:gd name="connsiteX10" fmla="*/ 1623111 w 3517954"/>
                <a:gd name="connsiteY10" fmla="*/ 547238 h 866134"/>
                <a:gd name="connsiteX11" fmla="*/ 1383938 w 3517954"/>
                <a:gd name="connsiteY11" fmla="*/ 380931 h 866134"/>
                <a:gd name="connsiteX12" fmla="*/ 1214202 w 3517954"/>
                <a:gd name="connsiteY12" fmla="*/ 238627 h 866134"/>
                <a:gd name="connsiteX13" fmla="*/ 851586 w 3517954"/>
                <a:gd name="connsiteY13" fmla="*/ 415221 h 866134"/>
                <a:gd name="connsiteX14" fmla="*/ 668991 w 3517954"/>
                <a:gd name="connsiteY14" fmla="*/ 579813 h 866134"/>
                <a:gd name="connsiteX15" fmla="*/ 489826 w 3517954"/>
                <a:gd name="connsiteY15" fmla="*/ 572955 h 866134"/>
                <a:gd name="connsiteX16" fmla="*/ 347523 w 3517954"/>
                <a:gd name="connsiteY16" fmla="*/ 530950 h 866134"/>
                <a:gd name="connsiteX17" fmla="*/ 8052 w 3517954"/>
                <a:gd name="connsiteY17" fmla="*/ 863563 h 866134"/>
                <a:gd name="connsiteX18" fmla="*/ 2051 w 3517954"/>
                <a:gd name="connsiteY18" fmla="*/ 865277 h 866134"/>
                <a:gd name="connsiteX19" fmla="*/ 336 w 3517954"/>
                <a:gd name="connsiteY19" fmla="*/ 859276 h 866134"/>
                <a:gd name="connsiteX20" fmla="*/ 104921 w 3517954"/>
                <a:gd name="connsiteY20" fmla="*/ 703257 h 866134"/>
                <a:gd name="connsiteX21" fmla="*/ 345808 w 3517954"/>
                <a:gd name="connsiteY21" fmla="*/ 522377 h 866134"/>
                <a:gd name="connsiteX22" fmla="*/ 494970 w 3517954"/>
                <a:gd name="connsiteY22" fmla="*/ 566954 h 866134"/>
                <a:gd name="connsiteX23" fmla="*/ 845585 w 3517954"/>
                <a:gd name="connsiteY23" fmla="*/ 410078 h 866134"/>
                <a:gd name="connsiteX24" fmla="*/ 1218489 w 3517954"/>
                <a:gd name="connsiteY24" fmla="*/ 232627 h 866134"/>
                <a:gd name="connsiteX25" fmla="*/ 1389081 w 3517954"/>
                <a:gd name="connsiteY25" fmla="*/ 375788 h 866134"/>
                <a:gd name="connsiteX26" fmla="*/ 1914576 w 3517954"/>
                <a:gd name="connsiteY26" fmla="*/ 413506 h 866134"/>
                <a:gd name="connsiteX27" fmla="*/ 2020017 w 3517954"/>
                <a:gd name="connsiteY27" fmla="*/ 301207 h 866134"/>
                <a:gd name="connsiteX28" fmla="*/ 2440070 w 3517954"/>
                <a:gd name="connsiteY28" fmla="*/ 312 h 866134"/>
                <a:gd name="connsiteX29" fmla="*/ 2673242 w 3517954"/>
                <a:gd name="connsiteY29" fmla="*/ 172619 h 866134"/>
                <a:gd name="connsiteX30" fmla="*/ 2705817 w 3517954"/>
                <a:gd name="connsiteY30" fmla="*/ 218054 h 866134"/>
                <a:gd name="connsiteX31" fmla="*/ 3172162 w 3517954"/>
                <a:gd name="connsiteY31" fmla="*/ 548095 h 866134"/>
                <a:gd name="connsiteX32" fmla="*/ 3269031 w 3517954"/>
                <a:gd name="connsiteY32" fmla="*/ 537808 h 866134"/>
                <a:gd name="connsiteX33" fmla="*/ 3517633 w 3517954"/>
                <a:gd name="connsiteY33" fmla="*/ 860991 h 866134"/>
                <a:gd name="connsiteX34" fmla="*/ 3515062 w 3517954"/>
                <a:gd name="connsiteY34" fmla="*/ 866135 h 866134"/>
                <a:gd name="connsiteX35" fmla="*/ 3516776 w 3517954"/>
                <a:gd name="connsiteY35" fmla="*/ 865277 h 866134"/>
                <a:gd name="connsiteX0-1" fmla="*/ 3516776 w 3517954"/>
                <a:gd name="connsiteY0-2" fmla="*/ 865277 h 866135"/>
                <a:gd name="connsiteX1-3" fmla="*/ 3512490 w 3517954"/>
                <a:gd name="connsiteY1-4" fmla="*/ 862706 h 866135"/>
                <a:gd name="connsiteX2-5" fmla="*/ 3269031 w 3517954"/>
                <a:gd name="connsiteY2-6" fmla="*/ 544666 h 866135"/>
                <a:gd name="connsiteX3-7" fmla="*/ 3179020 w 3517954"/>
                <a:gd name="connsiteY3-8" fmla="*/ 554096 h 866135"/>
                <a:gd name="connsiteX4-9" fmla="*/ 2963850 w 3517954"/>
                <a:gd name="connsiteY4-10" fmla="*/ 548095 h 866135"/>
                <a:gd name="connsiteX5-11" fmla="*/ 2701531 w 3517954"/>
                <a:gd name="connsiteY5-12" fmla="*/ 222340 h 866135"/>
                <a:gd name="connsiteX6-13" fmla="*/ 2668956 w 3517954"/>
                <a:gd name="connsiteY6-14" fmla="*/ 176906 h 866135"/>
                <a:gd name="connsiteX7-15" fmla="*/ 2441785 w 3517954"/>
                <a:gd name="connsiteY7-16" fmla="*/ 8027 h 866135"/>
                <a:gd name="connsiteX8-17" fmla="*/ 2027733 w 3517954"/>
                <a:gd name="connsiteY8-18" fmla="*/ 305493 h 866135"/>
                <a:gd name="connsiteX9-19" fmla="*/ 1921434 w 3517954"/>
                <a:gd name="connsiteY9-20" fmla="*/ 417793 h 866135"/>
                <a:gd name="connsiteX10-21" fmla="*/ 1623111 w 3517954"/>
                <a:gd name="connsiteY10-22" fmla="*/ 547238 h 866135"/>
                <a:gd name="connsiteX11-23" fmla="*/ 1383938 w 3517954"/>
                <a:gd name="connsiteY11-24" fmla="*/ 380931 h 866135"/>
                <a:gd name="connsiteX12-25" fmla="*/ 1214202 w 3517954"/>
                <a:gd name="connsiteY12-26" fmla="*/ 238627 h 866135"/>
                <a:gd name="connsiteX13-27" fmla="*/ 851586 w 3517954"/>
                <a:gd name="connsiteY13-28" fmla="*/ 415221 h 866135"/>
                <a:gd name="connsiteX14-29" fmla="*/ 668991 w 3517954"/>
                <a:gd name="connsiteY14-30" fmla="*/ 579813 h 866135"/>
                <a:gd name="connsiteX15-31" fmla="*/ 489826 w 3517954"/>
                <a:gd name="connsiteY15-32" fmla="*/ 572955 h 866135"/>
                <a:gd name="connsiteX16-33" fmla="*/ 347523 w 3517954"/>
                <a:gd name="connsiteY16-34" fmla="*/ 530950 h 866135"/>
                <a:gd name="connsiteX17-35" fmla="*/ 8052 w 3517954"/>
                <a:gd name="connsiteY17-36" fmla="*/ 863563 h 866135"/>
                <a:gd name="connsiteX18-37" fmla="*/ 2051 w 3517954"/>
                <a:gd name="connsiteY18-38" fmla="*/ 865277 h 866135"/>
                <a:gd name="connsiteX19-39" fmla="*/ 336 w 3517954"/>
                <a:gd name="connsiteY19-40" fmla="*/ 859276 h 866135"/>
                <a:gd name="connsiteX20-41" fmla="*/ 345808 w 3517954"/>
                <a:gd name="connsiteY20-42" fmla="*/ 522377 h 866135"/>
                <a:gd name="connsiteX21-43" fmla="*/ 494970 w 3517954"/>
                <a:gd name="connsiteY21-44" fmla="*/ 566954 h 866135"/>
                <a:gd name="connsiteX22-45" fmla="*/ 845585 w 3517954"/>
                <a:gd name="connsiteY22-46" fmla="*/ 410078 h 866135"/>
                <a:gd name="connsiteX23-47" fmla="*/ 1218489 w 3517954"/>
                <a:gd name="connsiteY23-48" fmla="*/ 232627 h 866135"/>
                <a:gd name="connsiteX24-49" fmla="*/ 1389081 w 3517954"/>
                <a:gd name="connsiteY24-50" fmla="*/ 375788 h 866135"/>
                <a:gd name="connsiteX25-51" fmla="*/ 1914576 w 3517954"/>
                <a:gd name="connsiteY25-52" fmla="*/ 413506 h 866135"/>
                <a:gd name="connsiteX26-53" fmla="*/ 2020017 w 3517954"/>
                <a:gd name="connsiteY26-54" fmla="*/ 301207 h 866135"/>
                <a:gd name="connsiteX27-55" fmla="*/ 2440070 w 3517954"/>
                <a:gd name="connsiteY27-56" fmla="*/ 312 h 866135"/>
                <a:gd name="connsiteX28-57" fmla="*/ 2673242 w 3517954"/>
                <a:gd name="connsiteY28-58" fmla="*/ 172619 h 866135"/>
                <a:gd name="connsiteX29-59" fmla="*/ 2705817 w 3517954"/>
                <a:gd name="connsiteY29-60" fmla="*/ 218054 h 866135"/>
                <a:gd name="connsiteX30-61" fmla="*/ 3172162 w 3517954"/>
                <a:gd name="connsiteY30-62" fmla="*/ 548095 h 866135"/>
                <a:gd name="connsiteX31-63" fmla="*/ 3269031 w 3517954"/>
                <a:gd name="connsiteY31-64" fmla="*/ 537808 h 866135"/>
                <a:gd name="connsiteX32-65" fmla="*/ 3517633 w 3517954"/>
                <a:gd name="connsiteY32-66" fmla="*/ 860991 h 866135"/>
                <a:gd name="connsiteX33-67" fmla="*/ 3515062 w 3517954"/>
                <a:gd name="connsiteY33-68" fmla="*/ 866135 h 866135"/>
                <a:gd name="connsiteX34-69" fmla="*/ 3516776 w 3517954"/>
                <a:gd name="connsiteY34-70" fmla="*/ 865277 h 866135"/>
                <a:gd name="connsiteX0-71" fmla="*/ 3516776 w 3517954"/>
                <a:gd name="connsiteY0-72" fmla="*/ 865277 h 866135"/>
                <a:gd name="connsiteX1-73" fmla="*/ 3512490 w 3517954"/>
                <a:gd name="connsiteY1-74" fmla="*/ 862706 h 866135"/>
                <a:gd name="connsiteX2-75" fmla="*/ 3269031 w 3517954"/>
                <a:gd name="connsiteY2-76" fmla="*/ 544666 h 866135"/>
                <a:gd name="connsiteX3-77" fmla="*/ 3179020 w 3517954"/>
                <a:gd name="connsiteY3-78" fmla="*/ 554096 h 866135"/>
                <a:gd name="connsiteX4-79" fmla="*/ 2963850 w 3517954"/>
                <a:gd name="connsiteY4-80" fmla="*/ 548095 h 866135"/>
                <a:gd name="connsiteX5-81" fmla="*/ 2701531 w 3517954"/>
                <a:gd name="connsiteY5-82" fmla="*/ 222340 h 866135"/>
                <a:gd name="connsiteX6-83" fmla="*/ 2668956 w 3517954"/>
                <a:gd name="connsiteY6-84" fmla="*/ 176906 h 866135"/>
                <a:gd name="connsiteX7-85" fmla="*/ 2441785 w 3517954"/>
                <a:gd name="connsiteY7-86" fmla="*/ 8027 h 866135"/>
                <a:gd name="connsiteX8-87" fmla="*/ 2027733 w 3517954"/>
                <a:gd name="connsiteY8-88" fmla="*/ 305493 h 866135"/>
                <a:gd name="connsiteX9-89" fmla="*/ 1921434 w 3517954"/>
                <a:gd name="connsiteY9-90" fmla="*/ 417793 h 866135"/>
                <a:gd name="connsiteX10-91" fmla="*/ 1623111 w 3517954"/>
                <a:gd name="connsiteY10-92" fmla="*/ 547238 h 866135"/>
                <a:gd name="connsiteX11-93" fmla="*/ 1383938 w 3517954"/>
                <a:gd name="connsiteY11-94" fmla="*/ 380931 h 866135"/>
                <a:gd name="connsiteX12-95" fmla="*/ 1214202 w 3517954"/>
                <a:gd name="connsiteY12-96" fmla="*/ 238627 h 866135"/>
                <a:gd name="connsiteX13-97" fmla="*/ 851586 w 3517954"/>
                <a:gd name="connsiteY13-98" fmla="*/ 415221 h 866135"/>
                <a:gd name="connsiteX14-99" fmla="*/ 668991 w 3517954"/>
                <a:gd name="connsiteY14-100" fmla="*/ 579813 h 866135"/>
                <a:gd name="connsiteX15-101" fmla="*/ 489826 w 3517954"/>
                <a:gd name="connsiteY15-102" fmla="*/ 572955 h 866135"/>
                <a:gd name="connsiteX16-103" fmla="*/ 347523 w 3517954"/>
                <a:gd name="connsiteY16-104" fmla="*/ 530950 h 866135"/>
                <a:gd name="connsiteX17-105" fmla="*/ 8052 w 3517954"/>
                <a:gd name="connsiteY17-106" fmla="*/ 863563 h 866135"/>
                <a:gd name="connsiteX18-107" fmla="*/ 2051 w 3517954"/>
                <a:gd name="connsiteY18-108" fmla="*/ 865277 h 866135"/>
                <a:gd name="connsiteX19-109" fmla="*/ 336 w 3517954"/>
                <a:gd name="connsiteY19-110" fmla="*/ 859276 h 866135"/>
                <a:gd name="connsiteX20-111" fmla="*/ 494970 w 3517954"/>
                <a:gd name="connsiteY20-112" fmla="*/ 566954 h 866135"/>
                <a:gd name="connsiteX21-113" fmla="*/ 845585 w 3517954"/>
                <a:gd name="connsiteY21-114" fmla="*/ 410078 h 866135"/>
                <a:gd name="connsiteX22-115" fmla="*/ 1218489 w 3517954"/>
                <a:gd name="connsiteY22-116" fmla="*/ 232627 h 866135"/>
                <a:gd name="connsiteX23-117" fmla="*/ 1389081 w 3517954"/>
                <a:gd name="connsiteY23-118" fmla="*/ 375788 h 866135"/>
                <a:gd name="connsiteX24-119" fmla="*/ 1914576 w 3517954"/>
                <a:gd name="connsiteY24-120" fmla="*/ 413506 h 866135"/>
                <a:gd name="connsiteX25-121" fmla="*/ 2020017 w 3517954"/>
                <a:gd name="connsiteY25-122" fmla="*/ 301207 h 866135"/>
                <a:gd name="connsiteX26-123" fmla="*/ 2440070 w 3517954"/>
                <a:gd name="connsiteY26-124" fmla="*/ 312 h 866135"/>
                <a:gd name="connsiteX27-125" fmla="*/ 2673242 w 3517954"/>
                <a:gd name="connsiteY27-126" fmla="*/ 172619 h 866135"/>
                <a:gd name="connsiteX28-127" fmla="*/ 2705817 w 3517954"/>
                <a:gd name="connsiteY28-128" fmla="*/ 218054 h 866135"/>
                <a:gd name="connsiteX29-129" fmla="*/ 3172162 w 3517954"/>
                <a:gd name="connsiteY29-130" fmla="*/ 548095 h 866135"/>
                <a:gd name="connsiteX30-131" fmla="*/ 3269031 w 3517954"/>
                <a:gd name="connsiteY30-132" fmla="*/ 537808 h 866135"/>
                <a:gd name="connsiteX31-133" fmla="*/ 3517633 w 3517954"/>
                <a:gd name="connsiteY31-134" fmla="*/ 860991 h 866135"/>
                <a:gd name="connsiteX32-135" fmla="*/ 3515062 w 3517954"/>
                <a:gd name="connsiteY32-136" fmla="*/ 866135 h 866135"/>
                <a:gd name="connsiteX33-137" fmla="*/ 3516776 w 3517954"/>
                <a:gd name="connsiteY33-138" fmla="*/ 865277 h 866135"/>
                <a:gd name="connsiteX0-139" fmla="*/ 3516776 w 3517954"/>
                <a:gd name="connsiteY0-140" fmla="*/ 865277 h 866135"/>
                <a:gd name="connsiteX1-141" fmla="*/ 3512490 w 3517954"/>
                <a:gd name="connsiteY1-142" fmla="*/ 862706 h 866135"/>
                <a:gd name="connsiteX2-143" fmla="*/ 3269031 w 3517954"/>
                <a:gd name="connsiteY2-144" fmla="*/ 544666 h 866135"/>
                <a:gd name="connsiteX3-145" fmla="*/ 3179020 w 3517954"/>
                <a:gd name="connsiteY3-146" fmla="*/ 554096 h 866135"/>
                <a:gd name="connsiteX4-147" fmla="*/ 2963850 w 3517954"/>
                <a:gd name="connsiteY4-148" fmla="*/ 548095 h 866135"/>
                <a:gd name="connsiteX5-149" fmla="*/ 2701531 w 3517954"/>
                <a:gd name="connsiteY5-150" fmla="*/ 222340 h 866135"/>
                <a:gd name="connsiteX6-151" fmla="*/ 2668956 w 3517954"/>
                <a:gd name="connsiteY6-152" fmla="*/ 176906 h 866135"/>
                <a:gd name="connsiteX7-153" fmla="*/ 2441785 w 3517954"/>
                <a:gd name="connsiteY7-154" fmla="*/ 8027 h 866135"/>
                <a:gd name="connsiteX8-155" fmla="*/ 2027733 w 3517954"/>
                <a:gd name="connsiteY8-156" fmla="*/ 305493 h 866135"/>
                <a:gd name="connsiteX9-157" fmla="*/ 1921434 w 3517954"/>
                <a:gd name="connsiteY9-158" fmla="*/ 417793 h 866135"/>
                <a:gd name="connsiteX10-159" fmla="*/ 1623111 w 3517954"/>
                <a:gd name="connsiteY10-160" fmla="*/ 547238 h 866135"/>
                <a:gd name="connsiteX11-161" fmla="*/ 1383938 w 3517954"/>
                <a:gd name="connsiteY11-162" fmla="*/ 380931 h 866135"/>
                <a:gd name="connsiteX12-163" fmla="*/ 1214202 w 3517954"/>
                <a:gd name="connsiteY12-164" fmla="*/ 238627 h 866135"/>
                <a:gd name="connsiteX13-165" fmla="*/ 851586 w 3517954"/>
                <a:gd name="connsiteY13-166" fmla="*/ 415221 h 866135"/>
                <a:gd name="connsiteX14-167" fmla="*/ 668991 w 3517954"/>
                <a:gd name="connsiteY14-168" fmla="*/ 579813 h 866135"/>
                <a:gd name="connsiteX15-169" fmla="*/ 489826 w 3517954"/>
                <a:gd name="connsiteY15-170" fmla="*/ 572955 h 866135"/>
                <a:gd name="connsiteX16-171" fmla="*/ 347523 w 3517954"/>
                <a:gd name="connsiteY16-172" fmla="*/ 530950 h 866135"/>
                <a:gd name="connsiteX17-173" fmla="*/ 8052 w 3517954"/>
                <a:gd name="connsiteY17-174" fmla="*/ 863563 h 866135"/>
                <a:gd name="connsiteX18-175" fmla="*/ 2051 w 3517954"/>
                <a:gd name="connsiteY18-176" fmla="*/ 865277 h 866135"/>
                <a:gd name="connsiteX19-177" fmla="*/ 336 w 3517954"/>
                <a:gd name="connsiteY19-178" fmla="*/ 859276 h 866135"/>
                <a:gd name="connsiteX20-179" fmla="*/ 845585 w 3517954"/>
                <a:gd name="connsiteY20-180" fmla="*/ 410078 h 866135"/>
                <a:gd name="connsiteX21-181" fmla="*/ 1218489 w 3517954"/>
                <a:gd name="connsiteY21-182" fmla="*/ 232627 h 866135"/>
                <a:gd name="connsiteX22-183" fmla="*/ 1389081 w 3517954"/>
                <a:gd name="connsiteY22-184" fmla="*/ 375788 h 866135"/>
                <a:gd name="connsiteX23-185" fmla="*/ 1914576 w 3517954"/>
                <a:gd name="connsiteY23-186" fmla="*/ 413506 h 866135"/>
                <a:gd name="connsiteX24-187" fmla="*/ 2020017 w 3517954"/>
                <a:gd name="connsiteY24-188" fmla="*/ 301207 h 866135"/>
                <a:gd name="connsiteX25-189" fmla="*/ 2440070 w 3517954"/>
                <a:gd name="connsiteY25-190" fmla="*/ 312 h 866135"/>
                <a:gd name="connsiteX26-191" fmla="*/ 2673242 w 3517954"/>
                <a:gd name="connsiteY26-192" fmla="*/ 172619 h 866135"/>
                <a:gd name="connsiteX27-193" fmla="*/ 2705817 w 3517954"/>
                <a:gd name="connsiteY27-194" fmla="*/ 218054 h 866135"/>
                <a:gd name="connsiteX28-195" fmla="*/ 3172162 w 3517954"/>
                <a:gd name="connsiteY28-196" fmla="*/ 548095 h 866135"/>
                <a:gd name="connsiteX29-197" fmla="*/ 3269031 w 3517954"/>
                <a:gd name="connsiteY29-198" fmla="*/ 537808 h 866135"/>
                <a:gd name="connsiteX30-199" fmla="*/ 3517633 w 3517954"/>
                <a:gd name="connsiteY30-200" fmla="*/ 860991 h 866135"/>
                <a:gd name="connsiteX31-201" fmla="*/ 3515062 w 3517954"/>
                <a:gd name="connsiteY31-202" fmla="*/ 866135 h 866135"/>
                <a:gd name="connsiteX32-203" fmla="*/ 3516776 w 3517954"/>
                <a:gd name="connsiteY32-204" fmla="*/ 865277 h 866135"/>
                <a:gd name="connsiteX0-205" fmla="*/ 3516776 w 3517954"/>
                <a:gd name="connsiteY0-206" fmla="*/ 865277 h 866135"/>
                <a:gd name="connsiteX1-207" fmla="*/ 3512490 w 3517954"/>
                <a:gd name="connsiteY1-208" fmla="*/ 862706 h 866135"/>
                <a:gd name="connsiteX2-209" fmla="*/ 3269031 w 3517954"/>
                <a:gd name="connsiteY2-210" fmla="*/ 544666 h 866135"/>
                <a:gd name="connsiteX3-211" fmla="*/ 3179020 w 3517954"/>
                <a:gd name="connsiteY3-212" fmla="*/ 554096 h 866135"/>
                <a:gd name="connsiteX4-213" fmla="*/ 2963850 w 3517954"/>
                <a:gd name="connsiteY4-214" fmla="*/ 548095 h 866135"/>
                <a:gd name="connsiteX5-215" fmla="*/ 2701531 w 3517954"/>
                <a:gd name="connsiteY5-216" fmla="*/ 222340 h 866135"/>
                <a:gd name="connsiteX6-217" fmla="*/ 2668956 w 3517954"/>
                <a:gd name="connsiteY6-218" fmla="*/ 176906 h 866135"/>
                <a:gd name="connsiteX7-219" fmla="*/ 2441785 w 3517954"/>
                <a:gd name="connsiteY7-220" fmla="*/ 8027 h 866135"/>
                <a:gd name="connsiteX8-221" fmla="*/ 2027733 w 3517954"/>
                <a:gd name="connsiteY8-222" fmla="*/ 305493 h 866135"/>
                <a:gd name="connsiteX9-223" fmla="*/ 1921434 w 3517954"/>
                <a:gd name="connsiteY9-224" fmla="*/ 417793 h 866135"/>
                <a:gd name="connsiteX10-225" fmla="*/ 1623111 w 3517954"/>
                <a:gd name="connsiteY10-226" fmla="*/ 547238 h 866135"/>
                <a:gd name="connsiteX11-227" fmla="*/ 1383938 w 3517954"/>
                <a:gd name="connsiteY11-228" fmla="*/ 380931 h 866135"/>
                <a:gd name="connsiteX12-229" fmla="*/ 1214202 w 3517954"/>
                <a:gd name="connsiteY12-230" fmla="*/ 238627 h 866135"/>
                <a:gd name="connsiteX13-231" fmla="*/ 851586 w 3517954"/>
                <a:gd name="connsiteY13-232" fmla="*/ 415221 h 866135"/>
                <a:gd name="connsiteX14-233" fmla="*/ 668991 w 3517954"/>
                <a:gd name="connsiteY14-234" fmla="*/ 579813 h 866135"/>
                <a:gd name="connsiteX15-235" fmla="*/ 489826 w 3517954"/>
                <a:gd name="connsiteY15-236" fmla="*/ 572955 h 866135"/>
                <a:gd name="connsiteX16-237" fmla="*/ 347523 w 3517954"/>
                <a:gd name="connsiteY16-238" fmla="*/ 530950 h 866135"/>
                <a:gd name="connsiteX17-239" fmla="*/ 8052 w 3517954"/>
                <a:gd name="connsiteY17-240" fmla="*/ 863563 h 866135"/>
                <a:gd name="connsiteX18-241" fmla="*/ 2051 w 3517954"/>
                <a:gd name="connsiteY18-242" fmla="*/ 865277 h 866135"/>
                <a:gd name="connsiteX19-243" fmla="*/ 336 w 3517954"/>
                <a:gd name="connsiteY19-244" fmla="*/ 859276 h 866135"/>
                <a:gd name="connsiteX20-245" fmla="*/ 1218489 w 3517954"/>
                <a:gd name="connsiteY20-246" fmla="*/ 232627 h 866135"/>
                <a:gd name="connsiteX21-247" fmla="*/ 1389081 w 3517954"/>
                <a:gd name="connsiteY21-248" fmla="*/ 375788 h 866135"/>
                <a:gd name="connsiteX22-249" fmla="*/ 1914576 w 3517954"/>
                <a:gd name="connsiteY22-250" fmla="*/ 413506 h 866135"/>
                <a:gd name="connsiteX23-251" fmla="*/ 2020017 w 3517954"/>
                <a:gd name="connsiteY23-252" fmla="*/ 301207 h 866135"/>
                <a:gd name="connsiteX24-253" fmla="*/ 2440070 w 3517954"/>
                <a:gd name="connsiteY24-254" fmla="*/ 312 h 866135"/>
                <a:gd name="connsiteX25-255" fmla="*/ 2673242 w 3517954"/>
                <a:gd name="connsiteY25-256" fmla="*/ 172619 h 866135"/>
                <a:gd name="connsiteX26-257" fmla="*/ 2705817 w 3517954"/>
                <a:gd name="connsiteY26-258" fmla="*/ 218054 h 866135"/>
                <a:gd name="connsiteX27-259" fmla="*/ 3172162 w 3517954"/>
                <a:gd name="connsiteY27-260" fmla="*/ 548095 h 866135"/>
                <a:gd name="connsiteX28-261" fmla="*/ 3269031 w 3517954"/>
                <a:gd name="connsiteY28-262" fmla="*/ 537808 h 866135"/>
                <a:gd name="connsiteX29-263" fmla="*/ 3517633 w 3517954"/>
                <a:gd name="connsiteY29-264" fmla="*/ 860991 h 866135"/>
                <a:gd name="connsiteX30-265" fmla="*/ 3515062 w 3517954"/>
                <a:gd name="connsiteY30-266" fmla="*/ 866135 h 866135"/>
                <a:gd name="connsiteX31-267" fmla="*/ 3516776 w 3517954"/>
                <a:gd name="connsiteY31-268" fmla="*/ 865277 h 866135"/>
                <a:gd name="connsiteX0-269" fmla="*/ 3516776 w 3517954"/>
                <a:gd name="connsiteY0-270" fmla="*/ 865277 h 866135"/>
                <a:gd name="connsiteX1-271" fmla="*/ 3512490 w 3517954"/>
                <a:gd name="connsiteY1-272" fmla="*/ 862706 h 866135"/>
                <a:gd name="connsiteX2-273" fmla="*/ 3269031 w 3517954"/>
                <a:gd name="connsiteY2-274" fmla="*/ 544666 h 866135"/>
                <a:gd name="connsiteX3-275" fmla="*/ 3179020 w 3517954"/>
                <a:gd name="connsiteY3-276" fmla="*/ 554096 h 866135"/>
                <a:gd name="connsiteX4-277" fmla="*/ 2963850 w 3517954"/>
                <a:gd name="connsiteY4-278" fmla="*/ 548095 h 866135"/>
                <a:gd name="connsiteX5-279" fmla="*/ 2701531 w 3517954"/>
                <a:gd name="connsiteY5-280" fmla="*/ 222340 h 866135"/>
                <a:gd name="connsiteX6-281" fmla="*/ 2668956 w 3517954"/>
                <a:gd name="connsiteY6-282" fmla="*/ 176906 h 866135"/>
                <a:gd name="connsiteX7-283" fmla="*/ 2441785 w 3517954"/>
                <a:gd name="connsiteY7-284" fmla="*/ 8027 h 866135"/>
                <a:gd name="connsiteX8-285" fmla="*/ 2027733 w 3517954"/>
                <a:gd name="connsiteY8-286" fmla="*/ 305493 h 866135"/>
                <a:gd name="connsiteX9-287" fmla="*/ 1921434 w 3517954"/>
                <a:gd name="connsiteY9-288" fmla="*/ 417793 h 866135"/>
                <a:gd name="connsiteX10-289" fmla="*/ 1623111 w 3517954"/>
                <a:gd name="connsiteY10-290" fmla="*/ 547238 h 866135"/>
                <a:gd name="connsiteX11-291" fmla="*/ 1383938 w 3517954"/>
                <a:gd name="connsiteY11-292" fmla="*/ 380931 h 866135"/>
                <a:gd name="connsiteX12-293" fmla="*/ 1214202 w 3517954"/>
                <a:gd name="connsiteY12-294" fmla="*/ 238627 h 866135"/>
                <a:gd name="connsiteX13-295" fmla="*/ 851586 w 3517954"/>
                <a:gd name="connsiteY13-296" fmla="*/ 415221 h 866135"/>
                <a:gd name="connsiteX14-297" fmla="*/ 668991 w 3517954"/>
                <a:gd name="connsiteY14-298" fmla="*/ 579813 h 866135"/>
                <a:gd name="connsiteX15-299" fmla="*/ 489826 w 3517954"/>
                <a:gd name="connsiteY15-300" fmla="*/ 572955 h 866135"/>
                <a:gd name="connsiteX16-301" fmla="*/ 347523 w 3517954"/>
                <a:gd name="connsiteY16-302" fmla="*/ 530950 h 866135"/>
                <a:gd name="connsiteX17-303" fmla="*/ 8052 w 3517954"/>
                <a:gd name="connsiteY17-304" fmla="*/ 863563 h 866135"/>
                <a:gd name="connsiteX18-305" fmla="*/ 2051 w 3517954"/>
                <a:gd name="connsiteY18-306" fmla="*/ 865277 h 866135"/>
                <a:gd name="connsiteX19-307" fmla="*/ 336 w 3517954"/>
                <a:gd name="connsiteY19-308" fmla="*/ 859276 h 866135"/>
                <a:gd name="connsiteX20-309" fmla="*/ 1389081 w 3517954"/>
                <a:gd name="connsiteY20-310" fmla="*/ 375788 h 866135"/>
                <a:gd name="connsiteX21-311" fmla="*/ 1914576 w 3517954"/>
                <a:gd name="connsiteY21-312" fmla="*/ 413506 h 866135"/>
                <a:gd name="connsiteX22-313" fmla="*/ 2020017 w 3517954"/>
                <a:gd name="connsiteY22-314" fmla="*/ 301207 h 866135"/>
                <a:gd name="connsiteX23-315" fmla="*/ 2440070 w 3517954"/>
                <a:gd name="connsiteY23-316" fmla="*/ 312 h 866135"/>
                <a:gd name="connsiteX24-317" fmla="*/ 2673242 w 3517954"/>
                <a:gd name="connsiteY24-318" fmla="*/ 172619 h 866135"/>
                <a:gd name="connsiteX25-319" fmla="*/ 2705817 w 3517954"/>
                <a:gd name="connsiteY25-320" fmla="*/ 218054 h 866135"/>
                <a:gd name="connsiteX26-321" fmla="*/ 3172162 w 3517954"/>
                <a:gd name="connsiteY26-322" fmla="*/ 548095 h 866135"/>
                <a:gd name="connsiteX27-323" fmla="*/ 3269031 w 3517954"/>
                <a:gd name="connsiteY27-324" fmla="*/ 537808 h 866135"/>
                <a:gd name="connsiteX28-325" fmla="*/ 3517633 w 3517954"/>
                <a:gd name="connsiteY28-326" fmla="*/ 860991 h 866135"/>
                <a:gd name="connsiteX29-327" fmla="*/ 3515062 w 3517954"/>
                <a:gd name="connsiteY29-328" fmla="*/ 866135 h 866135"/>
                <a:gd name="connsiteX30-329" fmla="*/ 3516776 w 3517954"/>
                <a:gd name="connsiteY30-330" fmla="*/ 865277 h 866135"/>
                <a:gd name="connsiteX0-331" fmla="*/ 3516776 w 3517954"/>
                <a:gd name="connsiteY0-332" fmla="*/ 865277 h 866135"/>
                <a:gd name="connsiteX1-333" fmla="*/ 3512490 w 3517954"/>
                <a:gd name="connsiteY1-334" fmla="*/ 862706 h 866135"/>
                <a:gd name="connsiteX2-335" fmla="*/ 3269031 w 3517954"/>
                <a:gd name="connsiteY2-336" fmla="*/ 544666 h 866135"/>
                <a:gd name="connsiteX3-337" fmla="*/ 3179020 w 3517954"/>
                <a:gd name="connsiteY3-338" fmla="*/ 554096 h 866135"/>
                <a:gd name="connsiteX4-339" fmla="*/ 2963850 w 3517954"/>
                <a:gd name="connsiteY4-340" fmla="*/ 548095 h 866135"/>
                <a:gd name="connsiteX5-341" fmla="*/ 2701531 w 3517954"/>
                <a:gd name="connsiteY5-342" fmla="*/ 222340 h 866135"/>
                <a:gd name="connsiteX6-343" fmla="*/ 2668956 w 3517954"/>
                <a:gd name="connsiteY6-344" fmla="*/ 176906 h 866135"/>
                <a:gd name="connsiteX7-345" fmla="*/ 2441785 w 3517954"/>
                <a:gd name="connsiteY7-346" fmla="*/ 8027 h 866135"/>
                <a:gd name="connsiteX8-347" fmla="*/ 2027733 w 3517954"/>
                <a:gd name="connsiteY8-348" fmla="*/ 305493 h 866135"/>
                <a:gd name="connsiteX9-349" fmla="*/ 1921434 w 3517954"/>
                <a:gd name="connsiteY9-350" fmla="*/ 417793 h 866135"/>
                <a:gd name="connsiteX10-351" fmla="*/ 1623111 w 3517954"/>
                <a:gd name="connsiteY10-352" fmla="*/ 547238 h 866135"/>
                <a:gd name="connsiteX11-353" fmla="*/ 1383938 w 3517954"/>
                <a:gd name="connsiteY11-354" fmla="*/ 380931 h 866135"/>
                <a:gd name="connsiteX12-355" fmla="*/ 1214202 w 3517954"/>
                <a:gd name="connsiteY12-356" fmla="*/ 238627 h 866135"/>
                <a:gd name="connsiteX13-357" fmla="*/ 851586 w 3517954"/>
                <a:gd name="connsiteY13-358" fmla="*/ 415221 h 866135"/>
                <a:gd name="connsiteX14-359" fmla="*/ 668991 w 3517954"/>
                <a:gd name="connsiteY14-360" fmla="*/ 579813 h 866135"/>
                <a:gd name="connsiteX15-361" fmla="*/ 489826 w 3517954"/>
                <a:gd name="connsiteY15-362" fmla="*/ 572955 h 866135"/>
                <a:gd name="connsiteX16-363" fmla="*/ 347523 w 3517954"/>
                <a:gd name="connsiteY16-364" fmla="*/ 530950 h 866135"/>
                <a:gd name="connsiteX17-365" fmla="*/ 8052 w 3517954"/>
                <a:gd name="connsiteY17-366" fmla="*/ 863563 h 866135"/>
                <a:gd name="connsiteX18-367" fmla="*/ 2051 w 3517954"/>
                <a:gd name="connsiteY18-368" fmla="*/ 865277 h 866135"/>
                <a:gd name="connsiteX19-369" fmla="*/ 336 w 3517954"/>
                <a:gd name="connsiteY19-370" fmla="*/ 859276 h 866135"/>
                <a:gd name="connsiteX20-371" fmla="*/ 1914576 w 3517954"/>
                <a:gd name="connsiteY20-372" fmla="*/ 413506 h 866135"/>
                <a:gd name="connsiteX21-373" fmla="*/ 2020017 w 3517954"/>
                <a:gd name="connsiteY21-374" fmla="*/ 301207 h 866135"/>
                <a:gd name="connsiteX22-375" fmla="*/ 2440070 w 3517954"/>
                <a:gd name="connsiteY22-376" fmla="*/ 312 h 866135"/>
                <a:gd name="connsiteX23-377" fmla="*/ 2673242 w 3517954"/>
                <a:gd name="connsiteY23-378" fmla="*/ 172619 h 866135"/>
                <a:gd name="connsiteX24-379" fmla="*/ 2705817 w 3517954"/>
                <a:gd name="connsiteY24-380" fmla="*/ 218054 h 866135"/>
                <a:gd name="connsiteX25-381" fmla="*/ 3172162 w 3517954"/>
                <a:gd name="connsiteY25-382" fmla="*/ 548095 h 866135"/>
                <a:gd name="connsiteX26-383" fmla="*/ 3269031 w 3517954"/>
                <a:gd name="connsiteY26-384" fmla="*/ 537808 h 866135"/>
                <a:gd name="connsiteX27-385" fmla="*/ 3517633 w 3517954"/>
                <a:gd name="connsiteY27-386" fmla="*/ 860991 h 866135"/>
                <a:gd name="connsiteX28-387" fmla="*/ 3515062 w 3517954"/>
                <a:gd name="connsiteY28-388" fmla="*/ 866135 h 866135"/>
                <a:gd name="connsiteX29-389" fmla="*/ 3516776 w 3517954"/>
                <a:gd name="connsiteY29-390" fmla="*/ 865277 h 866135"/>
                <a:gd name="connsiteX0-391" fmla="*/ 3516776 w 3517954"/>
                <a:gd name="connsiteY0-392" fmla="*/ 865277 h 866135"/>
                <a:gd name="connsiteX1-393" fmla="*/ 3512490 w 3517954"/>
                <a:gd name="connsiteY1-394" fmla="*/ 862706 h 866135"/>
                <a:gd name="connsiteX2-395" fmla="*/ 3269031 w 3517954"/>
                <a:gd name="connsiteY2-396" fmla="*/ 544666 h 866135"/>
                <a:gd name="connsiteX3-397" fmla="*/ 3179020 w 3517954"/>
                <a:gd name="connsiteY3-398" fmla="*/ 554096 h 866135"/>
                <a:gd name="connsiteX4-399" fmla="*/ 2963850 w 3517954"/>
                <a:gd name="connsiteY4-400" fmla="*/ 548095 h 866135"/>
                <a:gd name="connsiteX5-401" fmla="*/ 2701531 w 3517954"/>
                <a:gd name="connsiteY5-402" fmla="*/ 222340 h 866135"/>
                <a:gd name="connsiteX6-403" fmla="*/ 2668956 w 3517954"/>
                <a:gd name="connsiteY6-404" fmla="*/ 176906 h 866135"/>
                <a:gd name="connsiteX7-405" fmla="*/ 2441785 w 3517954"/>
                <a:gd name="connsiteY7-406" fmla="*/ 8027 h 866135"/>
                <a:gd name="connsiteX8-407" fmla="*/ 2027733 w 3517954"/>
                <a:gd name="connsiteY8-408" fmla="*/ 305493 h 866135"/>
                <a:gd name="connsiteX9-409" fmla="*/ 1921434 w 3517954"/>
                <a:gd name="connsiteY9-410" fmla="*/ 417793 h 866135"/>
                <a:gd name="connsiteX10-411" fmla="*/ 1623111 w 3517954"/>
                <a:gd name="connsiteY10-412" fmla="*/ 547238 h 866135"/>
                <a:gd name="connsiteX11-413" fmla="*/ 1383938 w 3517954"/>
                <a:gd name="connsiteY11-414" fmla="*/ 380931 h 866135"/>
                <a:gd name="connsiteX12-415" fmla="*/ 1214202 w 3517954"/>
                <a:gd name="connsiteY12-416" fmla="*/ 238627 h 866135"/>
                <a:gd name="connsiteX13-417" fmla="*/ 851586 w 3517954"/>
                <a:gd name="connsiteY13-418" fmla="*/ 415221 h 866135"/>
                <a:gd name="connsiteX14-419" fmla="*/ 668991 w 3517954"/>
                <a:gd name="connsiteY14-420" fmla="*/ 579813 h 866135"/>
                <a:gd name="connsiteX15-421" fmla="*/ 489826 w 3517954"/>
                <a:gd name="connsiteY15-422" fmla="*/ 572955 h 866135"/>
                <a:gd name="connsiteX16-423" fmla="*/ 347523 w 3517954"/>
                <a:gd name="connsiteY16-424" fmla="*/ 530950 h 866135"/>
                <a:gd name="connsiteX17-425" fmla="*/ 8052 w 3517954"/>
                <a:gd name="connsiteY17-426" fmla="*/ 863563 h 866135"/>
                <a:gd name="connsiteX18-427" fmla="*/ 2051 w 3517954"/>
                <a:gd name="connsiteY18-428" fmla="*/ 865277 h 866135"/>
                <a:gd name="connsiteX19-429" fmla="*/ 336 w 3517954"/>
                <a:gd name="connsiteY19-430" fmla="*/ 859276 h 866135"/>
                <a:gd name="connsiteX20-431" fmla="*/ 2020017 w 3517954"/>
                <a:gd name="connsiteY20-432" fmla="*/ 301207 h 866135"/>
                <a:gd name="connsiteX21-433" fmla="*/ 2440070 w 3517954"/>
                <a:gd name="connsiteY21-434" fmla="*/ 312 h 866135"/>
                <a:gd name="connsiteX22-435" fmla="*/ 2673242 w 3517954"/>
                <a:gd name="connsiteY22-436" fmla="*/ 172619 h 866135"/>
                <a:gd name="connsiteX23-437" fmla="*/ 2705817 w 3517954"/>
                <a:gd name="connsiteY23-438" fmla="*/ 218054 h 866135"/>
                <a:gd name="connsiteX24-439" fmla="*/ 3172162 w 3517954"/>
                <a:gd name="connsiteY24-440" fmla="*/ 548095 h 866135"/>
                <a:gd name="connsiteX25-441" fmla="*/ 3269031 w 3517954"/>
                <a:gd name="connsiteY25-442" fmla="*/ 537808 h 866135"/>
                <a:gd name="connsiteX26-443" fmla="*/ 3517633 w 3517954"/>
                <a:gd name="connsiteY26-444" fmla="*/ 860991 h 866135"/>
                <a:gd name="connsiteX27-445" fmla="*/ 3515062 w 3517954"/>
                <a:gd name="connsiteY27-446" fmla="*/ 866135 h 866135"/>
                <a:gd name="connsiteX28-447" fmla="*/ 3516776 w 3517954"/>
                <a:gd name="connsiteY28-448" fmla="*/ 865277 h 866135"/>
                <a:gd name="connsiteX0-449" fmla="*/ 3516776 w 3517954"/>
                <a:gd name="connsiteY0-450" fmla="*/ 864965 h 865823"/>
                <a:gd name="connsiteX1-451" fmla="*/ 3512490 w 3517954"/>
                <a:gd name="connsiteY1-452" fmla="*/ 862394 h 865823"/>
                <a:gd name="connsiteX2-453" fmla="*/ 3269031 w 3517954"/>
                <a:gd name="connsiteY2-454" fmla="*/ 544354 h 865823"/>
                <a:gd name="connsiteX3-455" fmla="*/ 3179020 w 3517954"/>
                <a:gd name="connsiteY3-456" fmla="*/ 553784 h 865823"/>
                <a:gd name="connsiteX4-457" fmla="*/ 2963850 w 3517954"/>
                <a:gd name="connsiteY4-458" fmla="*/ 547783 h 865823"/>
                <a:gd name="connsiteX5-459" fmla="*/ 2701531 w 3517954"/>
                <a:gd name="connsiteY5-460" fmla="*/ 222028 h 865823"/>
                <a:gd name="connsiteX6-461" fmla="*/ 2668956 w 3517954"/>
                <a:gd name="connsiteY6-462" fmla="*/ 176594 h 865823"/>
                <a:gd name="connsiteX7-463" fmla="*/ 2441785 w 3517954"/>
                <a:gd name="connsiteY7-464" fmla="*/ 7715 h 865823"/>
                <a:gd name="connsiteX8-465" fmla="*/ 2027733 w 3517954"/>
                <a:gd name="connsiteY8-466" fmla="*/ 305181 h 865823"/>
                <a:gd name="connsiteX9-467" fmla="*/ 1921434 w 3517954"/>
                <a:gd name="connsiteY9-468" fmla="*/ 417481 h 865823"/>
                <a:gd name="connsiteX10-469" fmla="*/ 1623111 w 3517954"/>
                <a:gd name="connsiteY10-470" fmla="*/ 546926 h 865823"/>
                <a:gd name="connsiteX11-471" fmla="*/ 1383938 w 3517954"/>
                <a:gd name="connsiteY11-472" fmla="*/ 380619 h 865823"/>
                <a:gd name="connsiteX12-473" fmla="*/ 1214202 w 3517954"/>
                <a:gd name="connsiteY12-474" fmla="*/ 238315 h 865823"/>
                <a:gd name="connsiteX13-475" fmla="*/ 851586 w 3517954"/>
                <a:gd name="connsiteY13-476" fmla="*/ 414909 h 865823"/>
                <a:gd name="connsiteX14-477" fmla="*/ 668991 w 3517954"/>
                <a:gd name="connsiteY14-478" fmla="*/ 579501 h 865823"/>
                <a:gd name="connsiteX15-479" fmla="*/ 489826 w 3517954"/>
                <a:gd name="connsiteY15-480" fmla="*/ 572643 h 865823"/>
                <a:gd name="connsiteX16-481" fmla="*/ 347523 w 3517954"/>
                <a:gd name="connsiteY16-482" fmla="*/ 530638 h 865823"/>
                <a:gd name="connsiteX17-483" fmla="*/ 8052 w 3517954"/>
                <a:gd name="connsiteY17-484" fmla="*/ 863251 h 865823"/>
                <a:gd name="connsiteX18-485" fmla="*/ 2051 w 3517954"/>
                <a:gd name="connsiteY18-486" fmla="*/ 864965 h 865823"/>
                <a:gd name="connsiteX19-487" fmla="*/ 336 w 3517954"/>
                <a:gd name="connsiteY19-488" fmla="*/ 858964 h 865823"/>
                <a:gd name="connsiteX20-489" fmla="*/ 2440070 w 3517954"/>
                <a:gd name="connsiteY20-490" fmla="*/ 0 h 865823"/>
                <a:gd name="connsiteX21-491" fmla="*/ 2673242 w 3517954"/>
                <a:gd name="connsiteY21-492" fmla="*/ 172307 h 865823"/>
                <a:gd name="connsiteX22-493" fmla="*/ 2705817 w 3517954"/>
                <a:gd name="connsiteY22-494" fmla="*/ 217742 h 865823"/>
                <a:gd name="connsiteX23-495" fmla="*/ 3172162 w 3517954"/>
                <a:gd name="connsiteY23-496" fmla="*/ 547783 h 865823"/>
                <a:gd name="connsiteX24-497" fmla="*/ 3269031 w 3517954"/>
                <a:gd name="connsiteY24-498" fmla="*/ 537496 h 865823"/>
                <a:gd name="connsiteX25-499" fmla="*/ 3517633 w 3517954"/>
                <a:gd name="connsiteY25-500" fmla="*/ 860679 h 865823"/>
                <a:gd name="connsiteX26-501" fmla="*/ 3515062 w 3517954"/>
                <a:gd name="connsiteY26-502" fmla="*/ 865823 h 865823"/>
                <a:gd name="connsiteX27-503" fmla="*/ 3516776 w 3517954"/>
                <a:gd name="connsiteY27-504" fmla="*/ 864965 h 865823"/>
                <a:gd name="connsiteX0-505" fmla="*/ 3516776 w 3517954"/>
                <a:gd name="connsiteY0-506" fmla="*/ 857636 h 858494"/>
                <a:gd name="connsiteX1-507" fmla="*/ 3512490 w 3517954"/>
                <a:gd name="connsiteY1-508" fmla="*/ 855065 h 858494"/>
                <a:gd name="connsiteX2-509" fmla="*/ 3269031 w 3517954"/>
                <a:gd name="connsiteY2-510" fmla="*/ 537025 h 858494"/>
                <a:gd name="connsiteX3-511" fmla="*/ 3179020 w 3517954"/>
                <a:gd name="connsiteY3-512" fmla="*/ 546455 h 858494"/>
                <a:gd name="connsiteX4-513" fmla="*/ 2963850 w 3517954"/>
                <a:gd name="connsiteY4-514" fmla="*/ 540454 h 858494"/>
                <a:gd name="connsiteX5-515" fmla="*/ 2701531 w 3517954"/>
                <a:gd name="connsiteY5-516" fmla="*/ 214699 h 858494"/>
                <a:gd name="connsiteX6-517" fmla="*/ 2668956 w 3517954"/>
                <a:gd name="connsiteY6-518" fmla="*/ 169265 h 858494"/>
                <a:gd name="connsiteX7-519" fmla="*/ 2441785 w 3517954"/>
                <a:gd name="connsiteY7-520" fmla="*/ 386 h 858494"/>
                <a:gd name="connsiteX8-521" fmla="*/ 2027733 w 3517954"/>
                <a:gd name="connsiteY8-522" fmla="*/ 297852 h 858494"/>
                <a:gd name="connsiteX9-523" fmla="*/ 1921434 w 3517954"/>
                <a:gd name="connsiteY9-524" fmla="*/ 410152 h 858494"/>
                <a:gd name="connsiteX10-525" fmla="*/ 1623111 w 3517954"/>
                <a:gd name="connsiteY10-526" fmla="*/ 539597 h 858494"/>
                <a:gd name="connsiteX11-527" fmla="*/ 1383938 w 3517954"/>
                <a:gd name="connsiteY11-528" fmla="*/ 373290 h 858494"/>
                <a:gd name="connsiteX12-529" fmla="*/ 1214202 w 3517954"/>
                <a:gd name="connsiteY12-530" fmla="*/ 230986 h 858494"/>
                <a:gd name="connsiteX13-531" fmla="*/ 851586 w 3517954"/>
                <a:gd name="connsiteY13-532" fmla="*/ 407580 h 858494"/>
                <a:gd name="connsiteX14-533" fmla="*/ 668991 w 3517954"/>
                <a:gd name="connsiteY14-534" fmla="*/ 572172 h 858494"/>
                <a:gd name="connsiteX15-535" fmla="*/ 489826 w 3517954"/>
                <a:gd name="connsiteY15-536" fmla="*/ 565314 h 858494"/>
                <a:gd name="connsiteX16-537" fmla="*/ 347523 w 3517954"/>
                <a:gd name="connsiteY16-538" fmla="*/ 523309 h 858494"/>
                <a:gd name="connsiteX17-539" fmla="*/ 8052 w 3517954"/>
                <a:gd name="connsiteY17-540" fmla="*/ 855922 h 858494"/>
                <a:gd name="connsiteX18-541" fmla="*/ 2051 w 3517954"/>
                <a:gd name="connsiteY18-542" fmla="*/ 857636 h 858494"/>
                <a:gd name="connsiteX19-543" fmla="*/ 336 w 3517954"/>
                <a:gd name="connsiteY19-544" fmla="*/ 851635 h 858494"/>
                <a:gd name="connsiteX20-545" fmla="*/ 2673242 w 3517954"/>
                <a:gd name="connsiteY20-546" fmla="*/ 164978 h 858494"/>
                <a:gd name="connsiteX21-547" fmla="*/ 2705817 w 3517954"/>
                <a:gd name="connsiteY21-548" fmla="*/ 210413 h 858494"/>
                <a:gd name="connsiteX22-549" fmla="*/ 3172162 w 3517954"/>
                <a:gd name="connsiteY22-550" fmla="*/ 540454 h 858494"/>
                <a:gd name="connsiteX23-551" fmla="*/ 3269031 w 3517954"/>
                <a:gd name="connsiteY23-552" fmla="*/ 530167 h 858494"/>
                <a:gd name="connsiteX24-553" fmla="*/ 3517633 w 3517954"/>
                <a:gd name="connsiteY24-554" fmla="*/ 853350 h 858494"/>
                <a:gd name="connsiteX25-555" fmla="*/ 3515062 w 3517954"/>
                <a:gd name="connsiteY25-556" fmla="*/ 858494 h 858494"/>
                <a:gd name="connsiteX26-557" fmla="*/ 3516776 w 3517954"/>
                <a:gd name="connsiteY26-558" fmla="*/ 857636 h 858494"/>
                <a:gd name="connsiteX0-559" fmla="*/ 3516776 w 3517954"/>
                <a:gd name="connsiteY0-560" fmla="*/ 857636 h 858494"/>
                <a:gd name="connsiteX1-561" fmla="*/ 3512490 w 3517954"/>
                <a:gd name="connsiteY1-562" fmla="*/ 855065 h 858494"/>
                <a:gd name="connsiteX2-563" fmla="*/ 3269031 w 3517954"/>
                <a:gd name="connsiteY2-564" fmla="*/ 537025 h 858494"/>
                <a:gd name="connsiteX3-565" fmla="*/ 3179020 w 3517954"/>
                <a:gd name="connsiteY3-566" fmla="*/ 546455 h 858494"/>
                <a:gd name="connsiteX4-567" fmla="*/ 2963850 w 3517954"/>
                <a:gd name="connsiteY4-568" fmla="*/ 540454 h 858494"/>
                <a:gd name="connsiteX5-569" fmla="*/ 2701531 w 3517954"/>
                <a:gd name="connsiteY5-570" fmla="*/ 214699 h 858494"/>
                <a:gd name="connsiteX6-571" fmla="*/ 2668956 w 3517954"/>
                <a:gd name="connsiteY6-572" fmla="*/ 169265 h 858494"/>
                <a:gd name="connsiteX7-573" fmla="*/ 2441785 w 3517954"/>
                <a:gd name="connsiteY7-574" fmla="*/ 386 h 858494"/>
                <a:gd name="connsiteX8-575" fmla="*/ 2027733 w 3517954"/>
                <a:gd name="connsiteY8-576" fmla="*/ 297852 h 858494"/>
                <a:gd name="connsiteX9-577" fmla="*/ 1921434 w 3517954"/>
                <a:gd name="connsiteY9-578" fmla="*/ 410152 h 858494"/>
                <a:gd name="connsiteX10-579" fmla="*/ 1623111 w 3517954"/>
                <a:gd name="connsiteY10-580" fmla="*/ 539597 h 858494"/>
                <a:gd name="connsiteX11-581" fmla="*/ 1383938 w 3517954"/>
                <a:gd name="connsiteY11-582" fmla="*/ 373290 h 858494"/>
                <a:gd name="connsiteX12-583" fmla="*/ 1214202 w 3517954"/>
                <a:gd name="connsiteY12-584" fmla="*/ 230986 h 858494"/>
                <a:gd name="connsiteX13-585" fmla="*/ 851586 w 3517954"/>
                <a:gd name="connsiteY13-586" fmla="*/ 407580 h 858494"/>
                <a:gd name="connsiteX14-587" fmla="*/ 668991 w 3517954"/>
                <a:gd name="connsiteY14-588" fmla="*/ 572172 h 858494"/>
                <a:gd name="connsiteX15-589" fmla="*/ 489826 w 3517954"/>
                <a:gd name="connsiteY15-590" fmla="*/ 565314 h 858494"/>
                <a:gd name="connsiteX16-591" fmla="*/ 347523 w 3517954"/>
                <a:gd name="connsiteY16-592" fmla="*/ 523309 h 858494"/>
                <a:gd name="connsiteX17-593" fmla="*/ 8052 w 3517954"/>
                <a:gd name="connsiteY17-594" fmla="*/ 855922 h 858494"/>
                <a:gd name="connsiteX18-595" fmla="*/ 2051 w 3517954"/>
                <a:gd name="connsiteY18-596" fmla="*/ 857636 h 858494"/>
                <a:gd name="connsiteX19-597" fmla="*/ 336 w 3517954"/>
                <a:gd name="connsiteY19-598" fmla="*/ 851635 h 858494"/>
                <a:gd name="connsiteX20-599" fmla="*/ 2673242 w 3517954"/>
                <a:gd name="connsiteY20-600" fmla="*/ 164978 h 858494"/>
                <a:gd name="connsiteX21-601" fmla="*/ 3172162 w 3517954"/>
                <a:gd name="connsiteY21-602" fmla="*/ 540454 h 858494"/>
                <a:gd name="connsiteX22-603" fmla="*/ 3269031 w 3517954"/>
                <a:gd name="connsiteY22-604" fmla="*/ 530167 h 858494"/>
                <a:gd name="connsiteX23-605" fmla="*/ 3517633 w 3517954"/>
                <a:gd name="connsiteY23-606" fmla="*/ 853350 h 858494"/>
                <a:gd name="connsiteX24-607" fmla="*/ 3515062 w 3517954"/>
                <a:gd name="connsiteY24-608" fmla="*/ 858494 h 858494"/>
                <a:gd name="connsiteX25-609" fmla="*/ 3516776 w 3517954"/>
                <a:gd name="connsiteY25-610" fmla="*/ 857636 h 858494"/>
                <a:gd name="connsiteX0-611" fmla="*/ 3516776 w 3517954"/>
                <a:gd name="connsiteY0-612" fmla="*/ 857636 h 858494"/>
                <a:gd name="connsiteX1-613" fmla="*/ 3512490 w 3517954"/>
                <a:gd name="connsiteY1-614" fmla="*/ 855065 h 858494"/>
                <a:gd name="connsiteX2-615" fmla="*/ 3269031 w 3517954"/>
                <a:gd name="connsiteY2-616" fmla="*/ 537025 h 858494"/>
                <a:gd name="connsiteX3-617" fmla="*/ 3179020 w 3517954"/>
                <a:gd name="connsiteY3-618" fmla="*/ 546455 h 858494"/>
                <a:gd name="connsiteX4-619" fmla="*/ 2963850 w 3517954"/>
                <a:gd name="connsiteY4-620" fmla="*/ 540454 h 858494"/>
                <a:gd name="connsiteX5-621" fmla="*/ 2701531 w 3517954"/>
                <a:gd name="connsiteY5-622" fmla="*/ 214699 h 858494"/>
                <a:gd name="connsiteX6-623" fmla="*/ 2668956 w 3517954"/>
                <a:gd name="connsiteY6-624" fmla="*/ 169265 h 858494"/>
                <a:gd name="connsiteX7-625" fmla="*/ 2441785 w 3517954"/>
                <a:gd name="connsiteY7-626" fmla="*/ 386 h 858494"/>
                <a:gd name="connsiteX8-627" fmla="*/ 2027733 w 3517954"/>
                <a:gd name="connsiteY8-628" fmla="*/ 297852 h 858494"/>
                <a:gd name="connsiteX9-629" fmla="*/ 1921434 w 3517954"/>
                <a:gd name="connsiteY9-630" fmla="*/ 410152 h 858494"/>
                <a:gd name="connsiteX10-631" fmla="*/ 1623111 w 3517954"/>
                <a:gd name="connsiteY10-632" fmla="*/ 539597 h 858494"/>
                <a:gd name="connsiteX11-633" fmla="*/ 1383938 w 3517954"/>
                <a:gd name="connsiteY11-634" fmla="*/ 373290 h 858494"/>
                <a:gd name="connsiteX12-635" fmla="*/ 1214202 w 3517954"/>
                <a:gd name="connsiteY12-636" fmla="*/ 230986 h 858494"/>
                <a:gd name="connsiteX13-637" fmla="*/ 851586 w 3517954"/>
                <a:gd name="connsiteY13-638" fmla="*/ 407580 h 858494"/>
                <a:gd name="connsiteX14-639" fmla="*/ 668991 w 3517954"/>
                <a:gd name="connsiteY14-640" fmla="*/ 572172 h 858494"/>
                <a:gd name="connsiteX15-641" fmla="*/ 489826 w 3517954"/>
                <a:gd name="connsiteY15-642" fmla="*/ 565314 h 858494"/>
                <a:gd name="connsiteX16-643" fmla="*/ 347523 w 3517954"/>
                <a:gd name="connsiteY16-644" fmla="*/ 523309 h 858494"/>
                <a:gd name="connsiteX17-645" fmla="*/ 8052 w 3517954"/>
                <a:gd name="connsiteY17-646" fmla="*/ 855922 h 858494"/>
                <a:gd name="connsiteX18-647" fmla="*/ 2051 w 3517954"/>
                <a:gd name="connsiteY18-648" fmla="*/ 857636 h 858494"/>
                <a:gd name="connsiteX19-649" fmla="*/ 336 w 3517954"/>
                <a:gd name="connsiteY19-650" fmla="*/ 851635 h 858494"/>
                <a:gd name="connsiteX20-651" fmla="*/ 3172162 w 3517954"/>
                <a:gd name="connsiteY20-652" fmla="*/ 540454 h 858494"/>
                <a:gd name="connsiteX21-653" fmla="*/ 3269031 w 3517954"/>
                <a:gd name="connsiteY21-654" fmla="*/ 530167 h 858494"/>
                <a:gd name="connsiteX22-655" fmla="*/ 3517633 w 3517954"/>
                <a:gd name="connsiteY22-656" fmla="*/ 853350 h 858494"/>
                <a:gd name="connsiteX23-657" fmla="*/ 3515062 w 3517954"/>
                <a:gd name="connsiteY23-658" fmla="*/ 858494 h 858494"/>
                <a:gd name="connsiteX24-659" fmla="*/ 3516776 w 3517954"/>
                <a:gd name="connsiteY24-660" fmla="*/ 857636 h 858494"/>
                <a:gd name="connsiteX0-661" fmla="*/ 3516776 w 3517954"/>
                <a:gd name="connsiteY0-662" fmla="*/ 857636 h 858494"/>
                <a:gd name="connsiteX1-663" fmla="*/ 3512490 w 3517954"/>
                <a:gd name="connsiteY1-664" fmla="*/ 855065 h 858494"/>
                <a:gd name="connsiteX2-665" fmla="*/ 3269031 w 3517954"/>
                <a:gd name="connsiteY2-666" fmla="*/ 537025 h 858494"/>
                <a:gd name="connsiteX3-667" fmla="*/ 3179020 w 3517954"/>
                <a:gd name="connsiteY3-668" fmla="*/ 546455 h 858494"/>
                <a:gd name="connsiteX4-669" fmla="*/ 2963850 w 3517954"/>
                <a:gd name="connsiteY4-670" fmla="*/ 540454 h 858494"/>
                <a:gd name="connsiteX5-671" fmla="*/ 2701531 w 3517954"/>
                <a:gd name="connsiteY5-672" fmla="*/ 214699 h 858494"/>
                <a:gd name="connsiteX6-673" fmla="*/ 2668956 w 3517954"/>
                <a:gd name="connsiteY6-674" fmla="*/ 169265 h 858494"/>
                <a:gd name="connsiteX7-675" fmla="*/ 2441785 w 3517954"/>
                <a:gd name="connsiteY7-676" fmla="*/ 386 h 858494"/>
                <a:gd name="connsiteX8-677" fmla="*/ 2027733 w 3517954"/>
                <a:gd name="connsiteY8-678" fmla="*/ 297852 h 858494"/>
                <a:gd name="connsiteX9-679" fmla="*/ 1921434 w 3517954"/>
                <a:gd name="connsiteY9-680" fmla="*/ 410152 h 858494"/>
                <a:gd name="connsiteX10-681" fmla="*/ 1623111 w 3517954"/>
                <a:gd name="connsiteY10-682" fmla="*/ 539597 h 858494"/>
                <a:gd name="connsiteX11-683" fmla="*/ 1383938 w 3517954"/>
                <a:gd name="connsiteY11-684" fmla="*/ 373290 h 858494"/>
                <a:gd name="connsiteX12-685" fmla="*/ 1214202 w 3517954"/>
                <a:gd name="connsiteY12-686" fmla="*/ 230986 h 858494"/>
                <a:gd name="connsiteX13-687" fmla="*/ 851586 w 3517954"/>
                <a:gd name="connsiteY13-688" fmla="*/ 407580 h 858494"/>
                <a:gd name="connsiteX14-689" fmla="*/ 668991 w 3517954"/>
                <a:gd name="connsiteY14-690" fmla="*/ 572172 h 858494"/>
                <a:gd name="connsiteX15-691" fmla="*/ 489826 w 3517954"/>
                <a:gd name="connsiteY15-692" fmla="*/ 565314 h 858494"/>
                <a:gd name="connsiteX16-693" fmla="*/ 347523 w 3517954"/>
                <a:gd name="connsiteY16-694" fmla="*/ 523309 h 858494"/>
                <a:gd name="connsiteX17-695" fmla="*/ 8052 w 3517954"/>
                <a:gd name="connsiteY17-696" fmla="*/ 855922 h 858494"/>
                <a:gd name="connsiteX18-697" fmla="*/ 2051 w 3517954"/>
                <a:gd name="connsiteY18-698" fmla="*/ 857636 h 858494"/>
                <a:gd name="connsiteX19-699" fmla="*/ 336 w 3517954"/>
                <a:gd name="connsiteY19-700" fmla="*/ 851635 h 858494"/>
                <a:gd name="connsiteX20-701" fmla="*/ 3269031 w 3517954"/>
                <a:gd name="connsiteY20-702" fmla="*/ 530167 h 858494"/>
                <a:gd name="connsiteX21-703" fmla="*/ 3517633 w 3517954"/>
                <a:gd name="connsiteY21-704" fmla="*/ 853350 h 858494"/>
                <a:gd name="connsiteX22-705" fmla="*/ 3515062 w 3517954"/>
                <a:gd name="connsiteY22-706" fmla="*/ 858494 h 858494"/>
                <a:gd name="connsiteX23-707" fmla="*/ 3516776 w 3517954"/>
                <a:gd name="connsiteY23-708" fmla="*/ 857636 h 858494"/>
                <a:gd name="connsiteX0-709" fmla="*/ 3516776 w 3517954"/>
                <a:gd name="connsiteY0-710" fmla="*/ 857636 h 858494"/>
                <a:gd name="connsiteX1-711" fmla="*/ 3512490 w 3517954"/>
                <a:gd name="connsiteY1-712" fmla="*/ 855065 h 858494"/>
                <a:gd name="connsiteX2-713" fmla="*/ 3269031 w 3517954"/>
                <a:gd name="connsiteY2-714" fmla="*/ 537025 h 858494"/>
                <a:gd name="connsiteX3-715" fmla="*/ 3179020 w 3517954"/>
                <a:gd name="connsiteY3-716" fmla="*/ 546455 h 858494"/>
                <a:gd name="connsiteX4-717" fmla="*/ 2963850 w 3517954"/>
                <a:gd name="connsiteY4-718" fmla="*/ 540454 h 858494"/>
                <a:gd name="connsiteX5-719" fmla="*/ 2701531 w 3517954"/>
                <a:gd name="connsiteY5-720" fmla="*/ 214699 h 858494"/>
                <a:gd name="connsiteX6-721" fmla="*/ 2668956 w 3517954"/>
                <a:gd name="connsiteY6-722" fmla="*/ 169265 h 858494"/>
                <a:gd name="connsiteX7-723" fmla="*/ 2441785 w 3517954"/>
                <a:gd name="connsiteY7-724" fmla="*/ 386 h 858494"/>
                <a:gd name="connsiteX8-725" fmla="*/ 2027733 w 3517954"/>
                <a:gd name="connsiteY8-726" fmla="*/ 297852 h 858494"/>
                <a:gd name="connsiteX9-727" fmla="*/ 1921434 w 3517954"/>
                <a:gd name="connsiteY9-728" fmla="*/ 410152 h 858494"/>
                <a:gd name="connsiteX10-729" fmla="*/ 1623111 w 3517954"/>
                <a:gd name="connsiteY10-730" fmla="*/ 539597 h 858494"/>
                <a:gd name="connsiteX11-731" fmla="*/ 1383938 w 3517954"/>
                <a:gd name="connsiteY11-732" fmla="*/ 373290 h 858494"/>
                <a:gd name="connsiteX12-733" fmla="*/ 1214202 w 3517954"/>
                <a:gd name="connsiteY12-734" fmla="*/ 230986 h 858494"/>
                <a:gd name="connsiteX13-735" fmla="*/ 851586 w 3517954"/>
                <a:gd name="connsiteY13-736" fmla="*/ 407580 h 858494"/>
                <a:gd name="connsiteX14-737" fmla="*/ 668991 w 3517954"/>
                <a:gd name="connsiteY14-738" fmla="*/ 572172 h 858494"/>
                <a:gd name="connsiteX15-739" fmla="*/ 489826 w 3517954"/>
                <a:gd name="connsiteY15-740" fmla="*/ 565314 h 858494"/>
                <a:gd name="connsiteX16-741" fmla="*/ 347523 w 3517954"/>
                <a:gd name="connsiteY16-742" fmla="*/ 523309 h 858494"/>
                <a:gd name="connsiteX17-743" fmla="*/ 8052 w 3517954"/>
                <a:gd name="connsiteY17-744" fmla="*/ 855922 h 858494"/>
                <a:gd name="connsiteX18-745" fmla="*/ 2051 w 3517954"/>
                <a:gd name="connsiteY18-746" fmla="*/ 857636 h 858494"/>
                <a:gd name="connsiteX19-747" fmla="*/ 336 w 3517954"/>
                <a:gd name="connsiteY19-748" fmla="*/ 851635 h 858494"/>
                <a:gd name="connsiteX20-749" fmla="*/ 3517633 w 3517954"/>
                <a:gd name="connsiteY20-750" fmla="*/ 853350 h 858494"/>
                <a:gd name="connsiteX21-751" fmla="*/ 3515062 w 3517954"/>
                <a:gd name="connsiteY21-752" fmla="*/ 858494 h 858494"/>
                <a:gd name="connsiteX22-753" fmla="*/ 3516776 w 3517954"/>
                <a:gd name="connsiteY22-754" fmla="*/ 857636 h 8584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3517954" h="858494">
                  <a:moveTo>
                    <a:pt x="3516776" y="857636"/>
                  </a:moveTo>
                  <a:cubicBezTo>
                    <a:pt x="3515062" y="857636"/>
                    <a:pt x="3513347" y="856779"/>
                    <a:pt x="3512490" y="855065"/>
                  </a:cubicBezTo>
                  <a:cubicBezTo>
                    <a:pt x="3511632" y="852493"/>
                    <a:pt x="3400190" y="580745"/>
                    <a:pt x="3269031" y="537025"/>
                  </a:cubicBezTo>
                  <a:cubicBezTo>
                    <a:pt x="3238170" y="526738"/>
                    <a:pt x="3207309" y="530167"/>
                    <a:pt x="3179020" y="546455"/>
                  </a:cubicBezTo>
                  <a:cubicBezTo>
                    <a:pt x="3095009" y="596175"/>
                    <a:pt x="3032430" y="594460"/>
                    <a:pt x="2963850" y="540454"/>
                  </a:cubicBezTo>
                  <a:cubicBezTo>
                    <a:pt x="2895270" y="485590"/>
                    <a:pt x="2818118" y="377576"/>
                    <a:pt x="2701531" y="214699"/>
                  </a:cubicBezTo>
                  <a:cubicBezTo>
                    <a:pt x="2691245" y="200125"/>
                    <a:pt x="2680100" y="184695"/>
                    <a:pt x="2668956" y="169265"/>
                  </a:cubicBezTo>
                  <a:cubicBezTo>
                    <a:pt x="2590946" y="60394"/>
                    <a:pt x="2517222" y="5530"/>
                    <a:pt x="2441785" y="386"/>
                  </a:cubicBezTo>
                  <a:cubicBezTo>
                    <a:pt x="2313197" y="-8186"/>
                    <a:pt x="2187181" y="127259"/>
                    <a:pt x="2027733" y="297852"/>
                  </a:cubicBezTo>
                  <a:cubicBezTo>
                    <a:pt x="1993443" y="333857"/>
                    <a:pt x="1959153" y="371575"/>
                    <a:pt x="1921434" y="410152"/>
                  </a:cubicBezTo>
                  <a:cubicBezTo>
                    <a:pt x="1813420" y="522452"/>
                    <a:pt x="1718266" y="562742"/>
                    <a:pt x="1623111" y="539597"/>
                  </a:cubicBezTo>
                  <a:cubicBezTo>
                    <a:pt x="1538243" y="518165"/>
                    <a:pt x="1462805" y="447871"/>
                    <a:pt x="1383938" y="373290"/>
                  </a:cubicBezTo>
                  <a:cubicBezTo>
                    <a:pt x="1330789" y="323570"/>
                    <a:pt x="1275924" y="272135"/>
                    <a:pt x="1214202" y="230986"/>
                  </a:cubicBezTo>
                  <a:cubicBezTo>
                    <a:pt x="1094188" y="152120"/>
                    <a:pt x="970744" y="281564"/>
                    <a:pt x="851586" y="407580"/>
                  </a:cubicBezTo>
                  <a:cubicBezTo>
                    <a:pt x="791578" y="471017"/>
                    <a:pt x="728999" y="536168"/>
                    <a:pt x="668991" y="572172"/>
                  </a:cubicBezTo>
                  <a:cubicBezTo>
                    <a:pt x="600411" y="612463"/>
                    <a:pt x="542118" y="610748"/>
                    <a:pt x="489826" y="565314"/>
                  </a:cubicBezTo>
                  <a:cubicBezTo>
                    <a:pt x="446964" y="527595"/>
                    <a:pt x="398958" y="513879"/>
                    <a:pt x="347523" y="523309"/>
                  </a:cubicBezTo>
                  <a:cubicBezTo>
                    <a:pt x="171786" y="555027"/>
                    <a:pt x="9766" y="853350"/>
                    <a:pt x="8052" y="855922"/>
                  </a:cubicBezTo>
                  <a:cubicBezTo>
                    <a:pt x="7194" y="857636"/>
                    <a:pt x="4623" y="858494"/>
                    <a:pt x="2051" y="857636"/>
                  </a:cubicBezTo>
                  <a:cubicBezTo>
                    <a:pt x="336" y="856779"/>
                    <a:pt x="-521" y="854207"/>
                    <a:pt x="336" y="851635"/>
                  </a:cubicBezTo>
                  <a:lnTo>
                    <a:pt x="3517633" y="853350"/>
                  </a:lnTo>
                  <a:cubicBezTo>
                    <a:pt x="3518491" y="855065"/>
                    <a:pt x="3517633" y="857636"/>
                    <a:pt x="3515062" y="858494"/>
                  </a:cubicBezTo>
                  <a:cubicBezTo>
                    <a:pt x="3517633" y="857636"/>
                    <a:pt x="3516776" y="857636"/>
                    <a:pt x="3516776" y="857636"/>
                  </a:cubicBezTo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>
              <a:solidFill>
                <a:schemeClr val="accent1"/>
              </a:solidFill>
              <a:prstDash val="solid"/>
              <a:miter/>
            </a:ln>
            <a:effectLst>
              <a:outerShdw blurRad="101600" dist="38100" dir="135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 flipH="1">
              <a:off x="7886563" y="5605440"/>
              <a:ext cx="2848947" cy="585809"/>
            </a:xfrm>
            <a:custGeom>
              <a:avLst/>
              <a:gdLst>
                <a:gd name="connsiteX0" fmla="*/ 3913321 w 3915353"/>
                <a:gd name="connsiteY0" fmla="*/ 765774 h 805086"/>
                <a:gd name="connsiteX1" fmla="*/ 3914406 w 3915353"/>
                <a:gd name="connsiteY1" fmla="*/ 791105 h 805086"/>
                <a:gd name="connsiteX2" fmla="*/ 3915120 w 3915353"/>
                <a:gd name="connsiteY2" fmla="*/ 805086 h 805086"/>
                <a:gd name="connsiteX3" fmla="*/ 3915353 w 3915353"/>
                <a:gd name="connsiteY3" fmla="*/ 805086 h 805086"/>
                <a:gd name="connsiteX4" fmla="*/ 3913886 w 3915353"/>
                <a:gd name="connsiteY4" fmla="*/ 774887 h 805086"/>
                <a:gd name="connsiteX5" fmla="*/ 3913321 w 3915353"/>
                <a:gd name="connsiteY5" fmla="*/ 765774 h 805086"/>
                <a:gd name="connsiteX6" fmla="*/ 1503561 w 3915353"/>
                <a:gd name="connsiteY6" fmla="*/ 1 h 805086"/>
                <a:gd name="connsiteX7" fmla="*/ 1380212 w 3915353"/>
                <a:gd name="connsiteY7" fmla="*/ 42982 h 805086"/>
                <a:gd name="connsiteX8" fmla="*/ 1150660 w 3915353"/>
                <a:gd name="connsiteY8" fmla="*/ 268725 h 805086"/>
                <a:gd name="connsiteX9" fmla="*/ 650597 w 3915353"/>
                <a:gd name="connsiteY9" fmla="*/ 511612 h 805086"/>
                <a:gd name="connsiteX10" fmla="*/ 390565 w 3915353"/>
                <a:gd name="connsiteY10" fmla="*/ 455415 h 805086"/>
                <a:gd name="connsiteX11" fmla="*/ 99100 w 3915353"/>
                <a:gd name="connsiteY11" fmla="*/ 664965 h 805086"/>
                <a:gd name="connsiteX12" fmla="*/ 15161 w 3915353"/>
                <a:gd name="connsiteY12" fmla="*/ 780099 h 805086"/>
                <a:gd name="connsiteX13" fmla="*/ 0 w 3915353"/>
                <a:gd name="connsiteY13" fmla="*/ 805086 h 805086"/>
                <a:gd name="connsiteX14" fmla="*/ 3882794 w 3915353"/>
                <a:gd name="connsiteY14" fmla="*/ 805086 h 805086"/>
                <a:gd name="connsiteX15" fmla="*/ 3861981 w 3915353"/>
                <a:gd name="connsiteY15" fmla="*/ 789772 h 805086"/>
                <a:gd name="connsiteX16" fmla="*/ 3268067 w 3915353"/>
                <a:gd name="connsiteY16" fmla="*/ 414457 h 805086"/>
                <a:gd name="connsiteX17" fmla="*/ 2734667 w 3915353"/>
                <a:gd name="connsiteY17" fmla="*/ 194430 h 805086"/>
                <a:gd name="connsiteX18" fmla="*/ 2306042 w 3915353"/>
                <a:gd name="connsiteY18" fmla="*/ 233482 h 805086"/>
                <a:gd name="connsiteX19" fmla="*/ 1814552 w 3915353"/>
                <a:gd name="connsiteY19" fmla="*/ 236340 h 805086"/>
                <a:gd name="connsiteX20" fmla="*/ 1615480 w 3915353"/>
                <a:gd name="connsiteY20" fmla="*/ 42030 h 805086"/>
                <a:gd name="connsiteX21" fmla="*/ 1503561 w 3915353"/>
                <a:gd name="connsiteY21" fmla="*/ 1 h 80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5353" h="805086">
                  <a:moveTo>
                    <a:pt x="3913321" y="765774"/>
                  </a:moveTo>
                  <a:cubicBezTo>
                    <a:pt x="3913117" y="763331"/>
                    <a:pt x="3913330" y="769359"/>
                    <a:pt x="3914406" y="791105"/>
                  </a:cubicBezTo>
                  <a:lnTo>
                    <a:pt x="3915120" y="805086"/>
                  </a:lnTo>
                  <a:lnTo>
                    <a:pt x="3915353" y="805086"/>
                  </a:lnTo>
                  <a:lnTo>
                    <a:pt x="3913886" y="774887"/>
                  </a:lnTo>
                  <a:cubicBezTo>
                    <a:pt x="3913630" y="770335"/>
                    <a:pt x="3913424" y="766995"/>
                    <a:pt x="3913321" y="765774"/>
                  </a:cubicBezTo>
                  <a:close/>
                  <a:moveTo>
                    <a:pt x="1503561" y="1"/>
                  </a:moveTo>
                  <a:cubicBezTo>
                    <a:pt x="1464509" y="120"/>
                    <a:pt x="1423551" y="14407"/>
                    <a:pt x="1380212" y="42982"/>
                  </a:cubicBezTo>
                  <a:cubicBezTo>
                    <a:pt x="1304012" y="93465"/>
                    <a:pt x="1229717" y="178237"/>
                    <a:pt x="1150660" y="268725"/>
                  </a:cubicBezTo>
                  <a:cubicBezTo>
                    <a:pt x="992545" y="449700"/>
                    <a:pt x="828715" y="637342"/>
                    <a:pt x="650597" y="511612"/>
                  </a:cubicBezTo>
                  <a:cubicBezTo>
                    <a:pt x="566777" y="453510"/>
                    <a:pt x="479147" y="434460"/>
                    <a:pt x="390565" y="455415"/>
                  </a:cubicBezTo>
                  <a:cubicBezTo>
                    <a:pt x="268645" y="484942"/>
                    <a:pt x="164822" y="585907"/>
                    <a:pt x="99100" y="664965"/>
                  </a:cubicBezTo>
                  <a:cubicBezTo>
                    <a:pt x="63381" y="707828"/>
                    <a:pt x="34806" y="749262"/>
                    <a:pt x="15161" y="780099"/>
                  </a:cubicBezTo>
                  <a:lnTo>
                    <a:pt x="0" y="805086"/>
                  </a:lnTo>
                  <a:lnTo>
                    <a:pt x="3882794" y="805086"/>
                  </a:lnTo>
                  <a:lnTo>
                    <a:pt x="3861981" y="789772"/>
                  </a:lnTo>
                  <a:cubicBezTo>
                    <a:pt x="3760450" y="716103"/>
                    <a:pt x="3527386" y="553761"/>
                    <a:pt x="3268067" y="414457"/>
                  </a:cubicBezTo>
                  <a:cubicBezTo>
                    <a:pt x="3064232" y="304920"/>
                    <a:pt x="2885162" y="231577"/>
                    <a:pt x="2734667" y="194430"/>
                  </a:cubicBezTo>
                  <a:cubicBezTo>
                    <a:pt x="2545120" y="148710"/>
                    <a:pt x="2401292" y="162045"/>
                    <a:pt x="2306042" y="233482"/>
                  </a:cubicBezTo>
                  <a:cubicBezTo>
                    <a:pt x="2009815" y="457320"/>
                    <a:pt x="1948855" y="387787"/>
                    <a:pt x="1814552" y="236340"/>
                  </a:cubicBezTo>
                  <a:cubicBezTo>
                    <a:pt x="1765022" y="180142"/>
                    <a:pt x="1703110" y="109657"/>
                    <a:pt x="1615480" y="42030"/>
                  </a:cubicBezTo>
                  <a:cubicBezTo>
                    <a:pt x="1579761" y="13931"/>
                    <a:pt x="1542614" y="-119"/>
                    <a:pt x="1503561" y="1"/>
                  </a:cubicBezTo>
                  <a:close/>
                </a:path>
              </a:pathLst>
            </a:custGeom>
            <a:solidFill>
              <a:schemeClr val="bg2"/>
            </a:solid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8568986" y="4253720"/>
              <a:ext cx="3281362" cy="563879"/>
            </a:xfrm>
            <a:custGeom>
              <a:avLst/>
              <a:gdLst>
                <a:gd name="connsiteX0" fmla="*/ 2265045 w 3281362"/>
                <a:gd name="connsiteY0" fmla="*/ 0 h 563879"/>
                <a:gd name="connsiteX1" fmla="*/ 1274445 w 3281362"/>
                <a:gd name="connsiteY1" fmla="*/ 0 h 563879"/>
                <a:gd name="connsiteX2" fmla="*/ 1128713 w 3281362"/>
                <a:gd name="connsiteY2" fmla="*/ 145732 h 563879"/>
                <a:gd name="connsiteX3" fmla="*/ 1128713 w 3281362"/>
                <a:gd name="connsiteY3" fmla="*/ 145732 h 563879"/>
                <a:gd name="connsiteX4" fmla="*/ 1274445 w 3281362"/>
                <a:gd name="connsiteY4" fmla="*/ 291465 h 563879"/>
                <a:gd name="connsiteX5" fmla="*/ 3145155 w 3281362"/>
                <a:gd name="connsiteY5" fmla="*/ 291465 h 563879"/>
                <a:gd name="connsiteX6" fmla="*/ 3281363 w 3281362"/>
                <a:gd name="connsiteY6" fmla="*/ 427672 h 563879"/>
                <a:gd name="connsiteX7" fmla="*/ 3281363 w 3281362"/>
                <a:gd name="connsiteY7" fmla="*/ 427672 h 563879"/>
                <a:gd name="connsiteX8" fmla="*/ 3145155 w 3281362"/>
                <a:gd name="connsiteY8" fmla="*/ 563880 h 563879"/>
                <a:gd name="connsiteX9" fmla="*/ 0 w 3281362"/>
                <a:gd name="connsiteY9" fmla="*/ 563880 h 56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1362" h="563879">
                  <a:moveTo>
                    <a:pt x="2265045" y="0"/>
                  </a:moveTo>
                  <a:lnTo>
                    <a:pt x="1274445" y="0"/>
                  </a:lnTo>
                  <a:cubicBezTo>
                    <a:pt x="1194435" y="0"/>
                    <a:pt x="1128713" y="64770"/>
                    <a:pt x="1128713" y="145732"/>
                  </a:cubicBezTo>
                  <a:lnTo>
                    <a:pt x="1128713" y="145732"/>
                  </a:lnTo>
                  <a:cubicBezTo>
                    <a:pt x="1128713" y="225742"/>
                    <a:pt x="1193483" y="291465"/>
                    <a:pt x="1274445" y="291465"/>
                  </a:cubicBezTo>
                  <a:lnTo>
                    <a:pt x="3145155" y="291465"/>
                  </a:lnTo>
                  <a:cubicBezTo>
                    <a:pt x="3220403" y="291465"/>
                    <a:pt x="3281363" y="352425"/>
                    <a:pt x="3281363" y="427672"/>
                  </a:cubicBezTo>
                  <a:lnTo>
                    <a:pt x="3281363" y="427672"/>
                  </a:lnTo>
                  <a:cubicBezTo>
                    <a:pt x="3281363" y="502920"/>
                    <a:pt x="3220403" y="563880"/>
                    <a:pt x="3145155" y="563880"/>
                  </a:cubicBezTo>
                  <a:lnTo>
                    <a:pt x="0" y="563880"/>
                  </a:lnTo>
                </a:path>
              </a:pathLst>
            </a:custGeom>
            <a:noFill/>
            <a:ln w="28575" cap="rnd">
              <a:solidFill>
                <a:srgbClr val="FAC46D">
                  <a:alpha val="20000"/>
                </a:srgbClr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: 形状 12"/>
            <p:cNvSpPr/>
            <p:nvPr/>
          </p:nvSpPr>
          <p:spPr>
            <a:xfrm>
              <a:off x="6602191" y="5824791"/>
              <a:ext cx="2735362" cy="366458"/>
            </a:xfrm>
            <a:custGeom>
              <a:avLst/>
              <a:gdLst>
                <a:gd name="connsiteX0" fmla="*/ 2232411 w 2735362"/>
                <a:gd name="connsiteY0" fmla="*/ 157 h 366458"/>
                <a:gd name="connsiteX1" fmla="*/ 2335611 w 2735362"/>
                <a:gd name="connsiteY1" fmla="*/ 18760 h 366458"/>
                <a:gd name="connsiteX2" fmla="*/ 2711209 w 2735362"/>
                <a:gd name="connsiteY2" fmla="*/ 309939 h 366458"/>
                <a:gd name="connsiteX3" fmla="*/ 2735362 w 2735362"/>
                <a:gd name="connsiteY3" fmla="*/ 366458 h 366458"/>
                <a:gd name="connsiteX4" fmla="*/ 0 w 2735362"/>
                <a:gd name="connsiteY4" fmla="*/ 366458 h 366458"/>
                <a:gd name="connsiteX5" fmla="*/ 31161 w 2735362"/>
                <a:gd name="connsiteY5" fmla="*/ 347623 h 366458"/>
                <a:gd name="connsiteX6" fmla="*/ 89615 w 2735362"/>
                <a:gd name="connsiteY6" fmla="*/ 317940 h 366458"/>
                <a:gd name="connsiteX7" fmla="*/ 391367 w 2735362"/>
                <a:gd name="connsiteY7" fmla="*/ 282793 h 366458"/>
                <a:gd name="connsiteX8" fmla="*/ 1156892 w 2735362"/>
                <a:gd name="connsiteY8" fmla="*/ 268220 h 366458"/>
                <a:gd name="connsiteX9" fmla="*/ 1174894 w 2735362"/>
                <a:gd name="connsiteY9" fmla="*/ 257933 h 366458"/>
                <a:gd name="connsiteX10" fmla="*/ 1438070 w 2735362"/>
                <a:gd name="connsiteY10" fmla="*/ 128488 h 366458"/>
                <a:gd name="connsiteX11" fmla="*/ 1652382 w 2735362"/>
                <a:gd name="connsiteY11" fmla="*/ 195354 h 366458"/>
                <a:gd name="connsiteX12" fmla="*/ 1928417 w 2735362"/>
                <a:gd name="connsiteY12" fmla="*/ 106200 h 366458"/>
                <a:gd name="connsiteX13" fmla="*/ 2232411 w 2735362"/>
                <a:gd name="connsiteY13" fmla="*/ 157 h 36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5362" h="366458">
                  <a:moveTo>
                    <a:pt x="2232411" y="157"/>
                  </a:moveTo>
                  <a:cubicBezTo>
                    <a:pt x="2267106" y="1171"/>
                    <a:pt x="2301657" y="7141"/>
                    <a:pt x="2335611" y="18760"/>
                  </a:cubicBezTo>
                  <a:cubicBezTo>
                    <a:pt x="2454450" y="59428"/>
                    <a:pt x="2623719" y="145940"/>
                    <a:pt x="2711209" y="309939"/>
                  </a:cubicBezTo>
                  <a:lnTo>
                    <a:pt x="2735362" y="366458"/>
                  </a:lnTo>
                  <a:lnTo>
                    <a:pt x="0" y="366458"/>
                  </a:lnTo>
                  <a:lnTo>
                    <a:pt x="31161" y="347623"/>
                  </a:lnTo>
                  <a:cubicBezTo>
                    <a:pt x="48735" y="337764"/>
                    <a:pt x="68398" y="327585"/>
                    <a:pt x="89615" y="317940"/>
                  </a:cubicBezTo>
                  <a:cubicBezTo>
                    <a:pt x="168482" y="281936"/>
                    <a:pt x="284211" y="247646"/>
                    <a:pt x="391367" y="282793"/>
                  </a:cubicBezTo>
                  <a:cubicBezTo>
                    <a:pt x="712836" y="389092"/>
                    <a:pt x="963153" y="384806"/>
                    <a:pt x="1156892" y="268220"/>
                  </a:cubicBezTo>
                  <a:lnTo>
                    <a:pt x="1174894" y="257933"/>
                  </a:lnTo>
                  <a:cubicBezTo>
                    <a:pt x="1296623" y="185067"/>
                    <a:pt x="1370347" y="140490"/>
                    <a:pt x="1438070" y="128488"/>
                  </a:cubicBezTo>
                  <a:cubicBezTo>
                    <a:pt x="1504078" y="116487"/>
                    <a:pt x="1562371" y="134489"/>
                    <a:pt x="1652382" y="195354"/>
                  </a:cubicBezTo>
                  <a:cubicBezTo>
                    <a:pt x="1729535" y="247646"/>
                    <a:pt x="1826404" y="179066"/>
                    <a:pt x="1928417" y="106200"/>
                  </a:cubicBezTo>
                  <a:cubicBezTo>
                    <a:pt x="2022929" y="38691"/>
                    <a:pt x="2128323" y="-2883"/>
                    <a:pt x="2232411" y="157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8572" cap="flat">
              <a:noFill/>
              <a:prstDash val="solid"/>
              <a:miter/>
            </a:ln>
            <a:effectLst>
              <a:outerShdw blurRad="101600" dist="38100" dir="18900000" algn="bl" rotWithShape="0">
                <a:prstClr val="black">
                  <a:alpha val="2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 flipH="1">
              <a:off x="10359345" y="4678911"/>
              <a:ext cx="551691" cy="509845"/>
              <a:chOff x="1341672" y="1836445"/>
              <a:chExt cx="993370" cy="918023"/>
            </a:xfrm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15" name="任意多边形: 形状 14"/>
              <p:cNvSpPr/>
              <p:nvPr/>
            </p:nvSpPr>
            <p:spPr>
              <a:xfrm>
                <a:off x="1840486" y="1836445"/>
                <a:ext cx="397043" cy="471108"/>
              </a:xfrm>
              <a:custGeom>
                <a:avLst/>
                <a:gdLst>
                  <a:gd name="connsiteX0" fmla="*/ 1366994 w 2280441"/>
                  <a:gd name="connsiteY0" fmla="*/ 2403558 h 2705835"/>
                  <a:gd name="connsiteX1" fmla="*/ 882171 w 2280441"/>
                  <a:gd name="connsiteY1" fmla="*/ 2242586 h 2705835"/>
                  <a:gd name="connsiteX2" fmla="*/ 1233644 w 2280441"/>
                  <a:gd name="connsiteY2" fmla="*/ 1773003 h 2705835"/>
                  <a:gd name="connsiteX3" fmla="*/ 1474627 w 2280441"/>
                  <a:gd name="connsiteY3" fmla="*/ 863366 h 2705835"/>
                  <a:gd name="connsiteX4" fmla="*/ 2280442 w 2280441"/>
                  <a:gd name="connsiteY4" fmla="*/ 91841 h 2705835"/>
                  <a:gd name="connsiteX5" fmla="*/ 1474627 w 2280441"/>
                  <a:gd name="connsiteY5" fmla="*/ 532848 h 2705835"/>
                  <a:gd name="connsiteX6" fmla="*/ 1796571 w 2280441"/>
                  <a:gd name="connsiteY6" fmla="*/ 77553 h 2705835"/>
                  <a:gd name="connsiteX7" fmla="*/ 1254599 w 2280441"/>
                  <a:gd name="connsiteY7" fmla="*/ 569996 h 2705835"/>
                  <a:gd name="connsiteX8" fmla="*/ 1407952 w 2280441"/>
                  <a:gd name="connsiteY8" fmla="*/ 34691 h 2705835"/>
                  <a:gd name="connsiteX9" fmla="*/ 968849 w 2280441"/>
                  <a:gd name="connsiteY9" fmla="*/ 731921 h 2705835"/>
                  <a:gd name="connsiteX10" fmla="*/ 1063146 w 2280441"/>
                  <a:gd name="connsiteY10" fmla="*/ 78506 h 2705835"/>
                  <a:gd name="connsiteX11" fmla="*/ 785017 w 2280441"/>
                  <a:gd name="connsiteY11" fmla="*/ 768116 h 2705835"/>
                  <a:gd name="connsiteX12" fmla="*/ 805971 w 2280441"/>
                  <a:gd name="connsiteY12" fmla="*/ 115653 h 2705835"/>
                  <a:gd name="connsiteX13" fmla="*/ 602136 w 2280441"/>
                  <a:gd name="connsiteY13" fmla="*/ 1025291 h 2705835"/>
                  <a:gd name="connsiteX14" fmla="*/ 527842 w 2280441"/>
                  <a:gd name="connsiteY14" fmla="*/ 401403 h 2705835"/>
                  <a:gd name="connsiteX15" fmla="*/ 411636 w 2280441"/>
                  <a:gd name="connsiteY15" fmla="*/ 1047198 h 2705835"/>
                  <a:gd name="connsiteX16" fmla="*/ 257331 w 2280441"/>
                  <a:gd name="connsiteY16" fmla="*/ 629051 h 2705835"/>
                  <a:gd name="connsiteX17" fmla="*/ 287811 w 2280441"/>
                  <a:gd name="connsiteY17" fmla="*/ 1311041 h 2705835"/>
                  <a:gd name="connsiteX18" fmla="*/ 133506 w 2280441"/>
                  <a:gd name="connsiteY18" fmla="*/ 1112921 h 2705835"/>
                  <a:gd name="connsiteX19" fmla="*/ 251617 w 2280441"/>
                  <a:gd name="connsiteY19" fmla="*/ 1493921 h 2705835"/>
                  <a:gd name="connsiteX20" fmla="*/ 75404 w 2280441"/>
                  <a:gd name="connsiteY20" fmla="*/ 1362476 h 2705835"/>
                  <a:gd name="connsiteX21" fmla="*/ 171606 w 2280441"/>
                  <a:gd name="connsiteY21" fmla="*/ 1663466 h 2705835"/>
                  <a:gd name="connsiteX22" fmla="*/ 39209 w 2280441"/>
                  <a:gd name="connsiteY22" fmla="*/ 1619651 h 2705835"/>
                  <a:gd name="connsiteX23" fmla="*/ 98264 w 2280441"/>
                  <a:gd name="connsiteY23" fmla="*/ 1773956 h 2705835"/>
                  <a:gd name="connsiteX24" fmla="*/ 54449 w 2280441"/>
                  <a:gd name="connsiteY24" fmla="*/ 1906353 h 2705835"/>
                  <a:gd name="connsiteX25" fmla="*/ 186846 w 2280441"/>
                  <a:gd name="connsiteY25" fmla="*/ 2354028 h 2705835"/>
                  <a:gd name="connsiteX26" fmla="*/ 524984 w 2280441"/>
                  <a:gd name="connsiteY26" fmla="*/ 2588343 h 2705835"/>
                  <a:gd name="connsiteX27" fmla="*/ 804067 w 2280441"/>
                  <a:gd name="connsiteY27" fmla="*/ 2705501 h 2705835"/>
                  <a:gd name="connsiteX28" fmla="*/ 1126964 w 2280441"/>
                  <a:gd name="connsiteY28" fmla="*/ 2616918 h 2705835"/>
                  <a:gd name="connsiteX29" fmla="*/ 1366994 w 2280441"/>
                  <a:gd name="connsiteY29" fmla="*/ 2403558 h 270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80441" h="2705835">
                    <a:moveTo>
                      <a:pt x="1366994" y="2403558"/>
                    </a:moveTo>
                    <a:cubicBezTo>
                      <a:pt x="1366994" y="2403558"/>
                      <a:pt x="861217" y="2565483"/>
                      <a:pt x="882171" y="2242586"/>
                    </a:cubicBezTo>
                    <a:cubicBezTo>
                      <a:pt x="904079" y="1919688"/>
                      <a:pt x="1080292" y="2051133"/>
                      <a:pt x="1233644" y="1773003"/>
                    </a:cubicBezTo>
                    <a:cubicBezTo>
                      <a:pt x="1386996" y="1494873"/>
                      <a:pt x="1291746" y="1083393"/>
                      <a:pt x="1474627" y="863366"/>
                    </a:cubicBezTo>
                    <a:cubicBezTo>
                      <a:pt x="1657506" y="643338"/>
                      <a:pt x="1635599" y="415691"/>
                      <a:pt x="2280442" y="91841"/>
                    </a:cubicBezTo>
                    <a:cubicBezTo>
                      <a:pt x="1723229" y="188043"/>
                      <a:pt x="1584164" y="386163"/>
                      <a:pt x="1474627" y="532848"/>
                    </a:cubicBezTo>
                    <a:cubicBezTo>
                      <a:pt x="1365089" y="679533"/>
                      <a:pt x="1467006" y="298533"/>
                      <a:pt x="1796571" y="77553"/>
                    </a:cubicBezTo>
                    <a:cubicBezTo>
                      <a:pt x="1671794" y="11831"/>
                      <a:pt x="1371756" y="217571"/>
                      <a:pt x="1254599" y="569996"/>
                    </a:cubicBezTo>
                    <a:cubicBezTo>
                      <a:pt x="1137442" y="922421"/>
                      <a:pt x="1246027" y="209951"/>
                      <a:pt x="1407952" y="34691"/>
                    </a:cubicBezTo>
                    <a:cubicBezTo>
                      <a:pt x="1503202" y="-68179"/>
                      <a:pt x="1092674" y="28023"/>
                      <a:pt x="968849" y="731921"/>
                    </a:cubicBezTo>
                    <a:cubicBezTo>
                      <a:pt x="895506" y="915753"/>
                      <a:pt x="961229" y="277578"/>
                      <a:pt x="1063146" y="78506"/>
                    </a:cubicBezTo>
                    <a:cubicBezTo>
                      <a:pt x="1165064" y="-120567"/>
                      <a:pt x="785017" y="195663"/>
                      <a:pt x="785017" y="768116"/>
                    </a:cubicBezTo>
                    <a:cubicBezTo>
                      <a:pt x="785017" y="914801"/>
                      <a:pt x="776444" y="240431"/>
                      <a:pt x="805971" y="115653"/>
                    </a:cubicBezTo>
                    <a:cubicBezTo>
                      <a:pt x="549749" y="409023"/>
                      <a:pt x="601184" y="769068"/>
                      <a:pt x="602136" y="1025291"/>
                    </a:cubicBezTo>
                    <a:cubicBezTo>
                      <a:pt x="602136" y="1025291"/>
                      <a:pt x="527842" y="475698"/>
                      <a:pt x="527842" y="401403"/>
                    </a:cubicBezTo>
                    <a:cubicBezTo>
                      <a:pt x="527842" y="327108"/>
                      <a:pt x="307814" y="658578"/>
                      <a:pt x="411636" y="1047198"/>
                    </a:cubicBezTo>
                    <a:cubicBezTo>
                      <a:pt x="515459" y="1435818"/>
                      <a:pt x="168749" y="783356"/>
                      <a:pt x="257331" y="629051"/>
                    </a:cubicBezTo>
                    <a:cubicBezTo>
                      <a:pt x="82071" y="900513"/>
                      <a:pt x="287811" y="1311041"/>
                      <a:pt x="287811" y="1311041"/>
                    </a:cubicBezTo>
                    <a:cubicBezTo>
                      <a:pt x="287811" y="1311041"/>
                      <a:pt x="125886" y="1208171"/>
                      <a:pt x="133506" y="1112921"/>
                    </a:cubicBezTo>
                    <a:cubicBezTo>
                      <a:pt x="133506" y="1112921"/>
                      <a:pt x="45877" y="1267226"/>
                      <a:pt x="251617" y="1493921"/>
                    </a:cubicBezTo>
                    <a:cubicBezTo>
                      <a:pt x="185894" y="1472013"/>
                      <a:pt x="67784" y="1384383"/>
                      <a:pt x="75404" y="1362476"/>
                    </a:cubicBezTo>
                    <a:cubicBezTo>
                      <a:pt x="39209" y="1472966"/>
                      <a:pt x="134459" y="1626318"/>
                      <a:pt x="171606" y="1663466"/>
                    </a:cubicBezTo>
                    <a:cubicBezTo>
                      <a:pt x="83977" y="1633938"/>
                      <a:pt x="46829" y="1597743"/>
                      <a:pt x="39209" y="1619651"/>
                    </a:cubicBezTo>
                    <a:cubicBezTo>
                      <a:pt x="31589" y="1641558"/>
                      <a:pt x="46829" y="1707281"/>
                      <a:pt x="98264" y="1773956"/>
                    </a:cubicBezTo>
                    <a:cubicBezTo>
                      <a:pt x="10634" y="1744428"/>
                      <a:pt x="-48421" y="1773956"/>
                      <a:pt x="54449" y="1906353"/>
                    </a:cubicBezTo>
                    <a:cubicBezTo>
                      <a:pt x="157319" y="2037798"/>
                      <a:pt x="186846" y="2354028"/>
                      <a:pt x="186846" y="2354028"/>
                    </a:cubicBezTo>
                    <a:lnTo>
                      <a:pt x="524984" y="2588343"/>
                    </a:lnTo>
                    <a:cubicBezTo>
                      <a:pt x="524984" y="2588343"/>
                      <a:pt x="788827" y="2713121"/>
                      <a:pt x="804067" y="2705501"/>
                    </a:cubicBezTo>
                    <a:cubicBezTo>
                      <a:pt x="818354" y="2697881"/>
                      <a:pt x="1126964" y="2616918"/>
                      <a:pt x="1126964" y="2616918"/>
                    </a:cubicBezTo>
                    <a:lnTo>
                      <a:pt x="1366994" y="2403558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图形 37"/>
              <p:cNvGrpSpPr/>
              <p:nvPr/>
            </p:nvGrpSpPr>
            <p:grpSpPr>
              <a:xfrm>
                <a:off x="1683298" y="2442693"/>
                <a:ext cx="126037" cy="311775"/>
                <a:chOff x="5513855" y="4273143"/>
                <a:chExt cx="723900" cy="1790700"/>
              </a:xfrm>
              <a:solidFill>
                <a:srgbClr val="FAC46D"/>
              </a:solidFill>
            </p:grpSpPr>
            <p:pic>
              <p:nvPicPr>
                <p:cNvPr id="69" name="图片 6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513855" y="4273143"/>
                  <a:ext cx="723900" cy="1790700"/>
                </a:xfrm>
                <a:custGeom>
                  <a:avLst/>
                  <a:gdLst>
                    <a:gd name="connsiteX0" fmla="*/ 206 w 723900"/>
                    <a:gd name="connsiteY0" fmla="*/ 366 h 1790700"/>
                    <a:gd name="connsiteX1" fmla="*/ 724106 w 723900"/>
                    <a:gd name="connsiteY1" fmla="*/ 366 h 1790700"/>
                    <a:gd name="connsiteX2" fmla="*/ 724106 w 723900"/>
                    <a:gd name="connsiteY2" fmla="*/ 1791066 h 1790700"/>
                    <a:gd name="connsiteX3" fmla="*/ 206 w 723900"/>
                    <a:gd name="connsiteY3" fmla="*/ 1791066 h 179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3900" h="1790700">
                      <a:moveTo>
                        <a:pt x="206" y="366"/>
                      </a:moveTo>
                      <a:lnTo>
                        <a:pt x="724106" y="366"/>
                      </a:lnTo>
                      <a:lnTo>
                        <a:pt x="724106" y="1791066"/>
                      </a:lnTo>
                      <a:lnTo>
                        <a:pt x="206" y="1791066"/>
                      </a:lnTo>
                      <a:close/>
                    </a:path>
                  </a:pathLst>
                </a:custGeom>
              </p:spPr>
            </p:pic>
            <p:sp>
              <p:nvSpPr>
                <p:cNvPr id="70" name="任意多边形: 形状 69"/>
                <p:cNvSpPr/>
                <p:nvPr/>
              </p:nvSpPr>
              <p:spPr>
                <a:xfrm>
                  <a:off x="5634260" y="4389119"/>
                  <a:ext cx="483479" cy="1556290"/>
                </a:xfrm>
                <a:custGeom>
                  <a:avLst/>
                  <a:gdLst>
                    <a:gd name="connsiteX0" fmla="*/ 452999 w 483479"/>
                    <a:gd name="connsiteY0" fmla="*/ 15240 h 1556290"/>
                    <a:gd name="connsiteX1" fmla="*/ 139627 w 483479"/>
                    <a:gd name="connsiteY1" fmla="*/ 1108710 h 1556290"/>
                    <a:gd name="connsiteX2" fmla="*/ 22469 w 483479"/>
                    <a:gd name="connsiteY2" fmla="*/ 1277303 h 1556290"/>
                    <a:gd name="connsiteX3" fmla="*/ 103432 w 483479"/>
                    <a:gd name="connsiteY3" fmla="*/ 1182053 h 1556290"/>
                    <a:gd name="connsiteX4" fmla="*/ 15802 w 483479"/>
                    <a:gd name="connsiteY4" fmla="*/ 1372553 h 1556290"/>
                    <a:gd name="connsiteX5" fmla="*/ 59617 w 483479"/>
                    <a:gd name="connsiteY5" fmla="*/ 1386840 h 1556290"/>
                    <a:gd name="connsiteX6" fmla="*/ 67237 w 483479"/>
                    <a:gd name="connsiteY6" fmla="*/ 1438275 h 1556290"/>
                    <a:gd name="connsiteX7" fmla="*/ 23422 w 483479"/>
                    <a:gd name="connsiteY7" fmla="*/ 1533525 h 1556290"/>
                    <a:gd name="connsiteX8" fmla="*/ 111052 w 483479"/>
                    <a:gd name="connsiteY8" fmla="*/ 1452563 h 1556290"/>
                    <a:gd name="connsiteX9" fmla="*/ 483479 w 483479"/>
                    <a:gd name="connsiteY9" fmla="*/ 0 h 1556290"/>
                    <a:gd name="connsiteX10" fmla="*/ 452999 w 483479"/>
                    <a:gd name="connsiteY10" fmla="*/ 15240 h 155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479" h="1556290">
                      <a:moveTo>
                        <a:pt x="452999" y="15240"/>
                      </a:moveTo>
                      <a:lnTo>
                        <a:pt x="139627" y="1108710"/>
                      </a:lnTo>
                      <a:cubicBezTo>
                        <a:pt x="139627" y="1108710"/>
                        <a:pt x="-7058" y="1219200"/>
                        <a:pt x="22469" y="1277303"/>
                      </a:cubicBezTo>
                      <a:cubicBezTo>
                        <a:pt x="73904" y="1233488"/>
                        <a:pt x="66284" y="1182053"/>
                        <a:pt x="103432" y="1182053"/>
                      </a:cubicBezTo>
                      <a:cubicBezTo>
                        <a:pt x="140579" y="1182053"/>
                        <a:pt x="59617" y="1350645"/>
                        <a:pt x="15802" y="1372553"/>
                      </a:cubicBezTo>
                      <a:cubicBezTo>
                        <a:pt x="-28013" y="1394460"/>
                        <a:pt x="30089" y="1402080"/>
                        <a:pt x="59617" y="1386840"/>
                      </a:cubicBezTo>
                      <a:cubicBezTo>
                        <a:pt x="30089" y="1438275"/>
                        <a:pt x="37709" y="1452563"/>
                        <a:pt x="67237" y="1438275"/>
                      </a:cubicBezTo>
                      <a:cubicBezTo>
                        <a:pt x="67237" y="1475423"/>
                        <a:pt x="59617" y="1533525"/>
                        <a:pt x="23422" y="1533525"/>
                      </a:cubicBezTo>
                      <a:cubicBezTo>
                        <a:pt x="-13726" y="1533525"/>
                        <a:pt x="67237" y="1621155"/>
                        <a:pt x="111052" y="1452563"/>
                      </a:cubicBezTo>
                      <a:cubicBezTo>
                        <a:pt x="154867" y="1283970"/>
                        <a:pt x="483479" y="0"/>
                        <a:pt x="483479" y="0"/>
                      </a:cubicBezTo>
                      <a:lnTo>
                        <a:pt x="452999" y="1524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图形 37"/>
              <p:cNvGrpSpPr/>
              <p:nvPr/>
            </p:nvGrpSpPr>
            <p:grpSpPr>
              <a:xfrm>
                <a:off x="1642018" y="2423365"/>
                <a:ext cx="223881" cy="288558"/>
                <a:chOff x="5276757" y="4162134"/>
                <a:chExt cx="1285875" cy="1657349"/>
              </a:xfrm>
              <a:solidFill>
                <a:srgbClr val="FAC46D"/>
              </a:solidFill>
            </p:grpSpPr>
            <p:pic>
              <p:nvPicPr>
                <p:cNvPr id="67" name="图片 6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76757" y="4162134"/>
                  <a:ext cx="1285875" cy="1657349"/>
                </a:xfrm>
                <a:custGeom>
                  <a:avLst/>
                  <a:gdLst>
                    <a:gd name="connsiteX0" fmla="*/ 191 w 1285875"/>
                    <a:gd name="connsiteY0" fmla="*/ 348 h 1657350"/>
                    <a:gd name="connsiteX1" fmla="*/ 1286066 w 1285875"/>
                    <a:gd name="connsiteY1" fmla="*/ 348 h 1657350"/>
                    <a:gd name="connsiteX2" fmla="*/ 1286066 w 1285875"/>
                    <a:gd name="connsiteY2" fmla="*/ 1657698 h 1657350"/>
                    <a:gd name="connsiteX3" fmla="*/ 191 w 1285875"/>
                    <a:gd name="connsiteY3" fmla="*/ 1657698 h 165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5875" h="1657350">
                      <a:moveTo>
                        <a:pt x="191" y="348"/>
                      </a:moveTo>
                      <a:lnTo>
                        <a:pt x="1286066" y="348"/>
                      </a:lnTo>
                      <a:lnTo>
                        <a:pt x="1286066" y="1657698"/>
                      </a:lnTo>
                      <a:lnTo>
                        <a:pt x="191" y="1657698"/>
                      </a:lnTo>
                      <a:close/>
                    </a:path>
                  </a:pathLst>
                </a:custGeom>
              </p:spPr>
            </p:pic>
            <p:sp>
              <p:nvSpPr>
                <p:cNvPr id="68" name="任意多边形: 形状 67"/>
                <p:cNvSpPr/>
                <p:nvPr/>
              </p:nvSpPr>
              <p:spPr>
                <a:xfrm>
                  <a:off x="5485731" y="4224337"/>
                  <a:ext cx="1054918" cy="1414287"/>
                </a:xfrm>
                <a:custGeom>
                  <a:avLst/>
                  <a:gdLst>
                    <a:gd name="connsiteX0" fmla="*/ 1022534 w 1054918"/>
                    <a:gd name="connsiteY0" fmla="*/ 5715 h 1414287"/>
                    <a:gd name="connsiteX1" fmla="*/ 279584 w 1054918"/>
                    <a:gd name="connsiteY1" fmla="*/ 1001078 h 1414287"/>
                    <a:gd name="connsiteX2" fmla="*/ 80511 w 1054918"/>
                    <a:gd name="connsiteY2" fmla="*/ 1139190 h 1414287"/>
                    <a:gd name="connsiteX3" fmla="*/ 184334 w 1054918"/>
                    <a:gd name="connsiteY3" fmla="*/ 1069657 h 1414287"/>
                    <a:gd name="connsiteX4" fmla="*/ 48126 w 1054918"/>
                    <a:gd name="connsiteY4" fmla="*/ 1229678 h 1414287"/>
                    <a:gd name="connsiteX5" fmla="*/ 86226 w 1054918"/>
                    <a:gd name="connsiteY5" fmla="*/ 1255395 h 1414287"/>
                    <a:gd name="connsiteX6" fmla="*/ 79559 w 1054918"/>
                    <a:gd name="connsiteY6" fmla="*/ 1306830 h 1414287"/>
                    <a:gd name="connsiteX7" fmla="*/ 10979 w 1054918"/>
                    <a:gd name="connsiteY7" fmla="*/ 1386840 h 1414287"/>
                    <a:gd name="connsiteX8" fmla="*/ 117659 w 1054918"/>
                    <a:gd name="connsiteY8" fmla="*/ 1333500 h 1414287"/>
                    <a:gd name="connsiteX9" fmla="*/ 1054919 w 1054918"/>
                    <a:gd name="connsiteY9" fmla="*/ 0 h 1414287"/>
                    <a:gd name="connsiteX10" fmla="*/ 1022534 w 1054918"/>
                    <a:gd name="connsiteY10" fmla="*/ 5715 h 14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4918" h="1414287">
                      <a:moveTo>
                        <a:pt x="1022534" y="5715"/>
                      </a:moveTo>
                      <a:lnTo>
                        <a:pt x="279584" y="1001078"/>
                      </a:lnTo>
                      <a:cubicBezTo>
                        <a:pt x="279584" y="1001078"/>
                        <a:pt x="68129" y="1074420"/>
                        <a:pt x="80511" y="1139190"/>
                      </a:cubicBezTo>
                      <a:cubicBezTo>
                        <a:pt x="141471" y="1110615"/>
                        <a:pt x="149091" y="1059180"/>
                        <a:pt x="184334" y="1069657"/>
                      </a:cubicBezTo>
                      <a:cubicBezTo>
                        <a:pt x="219576" y="1079182"/>
                        <a:pt x="95751" y="1220153"/>
                        <a:pt x="48126" y="1229678"/>
                      </a:cubicBezTo>
                      <a:cubicBezTo>
                        <a:pt x="-451" y="1239203"/>
                        <a:pt x="53841" y="1262063"/>
                        <a:pt x="86226" y="1255395"/>
                      </a:cubicBezTo>
                      <a:cubicBezTo>
                        <a:pt x="44316" y="1297305"/>
                        <a:pt x="47174" y="1312545"/>
                        <a:pt x="79559" y="1306830"/>
                      </a:cubicBezTo>
                      <a:cubicBezTo>
                        <a:pt x="70034" y="1342073"/>
                        <a:pt x="46221" y="1396365"/>
                        <a:pt x="10979" y="1386840"/>
                      </a:cubicBezTo>
                      <a:cubicBezTo>
                        <a:pt x="-24264" y="1377315"/>
                        <a:pt x="29076" y="1483043"/>
                        <a:pt x="117659" y="1333500"/>
                      </a:cubicBezTo>
                      <a:cubicBezTo>
                        <a:pt x="206241" y="1183005"/>
                        <a:pt x="1054919" y="0"/>
                        <a:pt x="1054919" y="0"/>
                      </a:cubicBezTo>
                      <a:lnTo>
                        <a:pt x="1022534" y="571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图形 37"/>
              <p:cNvGrpSpPr/>
              <p:nvPr/>
            </p:nvGrpSpPr>
            <p:grpSpPr>
              <a:xfrm>
                <a:off x="1643497" y="2399575"/>
                <a:ext cx="137646" cy="81261"/>
                <a:chOff x="5285255" y="4025493"/>
                <a:chExt cx="790575" cy="466725"/>
              </a:xfrm>
              <a:solidFill>
                <a:srgbClr val="FAC46D"/>
              </a:solidFill>
            </p:grpSpPr>
            <p:pic>
              <p:nvPicPr>
                <p:cNvPr id="65" name="图片 64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85255" y="4025493"/>
                  <a:ext cx="790575" cy="466725"/>
                </a:xfrm>
                <a:custGeom>
                  <a:avLst/>
                  <a:gdLst>
                    <a:gd name="connsiteX0" fmla="*/ 182 w 790575"/>
                    <a:gd name="connsiteY0" fmla="*/ 340 h 466725"/>
                    <a:gd name="connsiteX1" fmla="*/ 790757 w 790575"/>
                    <a:gd name="connsiteY1" fmla="*/ 340 h 466725"/>
                    <a:gd name="connsiteX2" fmla="*/ 790757 w 790575"/>
                    <a:gd name="connsiteY2" fmla="*/ 467065 h 466725"/>
                    <a:gd name="connsiteX3" fmla="*/ 182 w 790575"/>
                    <a:gd name="connsiteY3" fmla="*/ 467065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575" h="466725">
                      <a:moveTo>
                        <a:pt x="182" y="340"/>
                      </a:moveTo>
                      <a:lnTo>
                        <a:pt x="790757" y="340"/>
                      </a:lnTo>
                      <a:lnTo>
                        <a:pt x="790757" y="467065"/>
                      </a:lnTo>
                      <a:lnTo>
                        <a:pt x="182" y="467065"/>
                      </a:lnTo>
                      <a:close/>
                    </a:path>
                  </a:pathLst>
                </a:custGeom>
              </p:spPr>
            </p:pic>
            <p:sp>
              <p:nvSpPr>
                <p:cNvPr id="66" name="任意多边形: 形状 65"/>
                <p:cNvSpPr/>
                <p:nvPr/>
              </p:nvSpPr>
              <p:spPr>
                <a:xfrm>
                  <a:off x="5404317" y="4139565"/>
                  <a:ext cx="556259" cy="231574"/>
                </a:xfrm>
                <a:custGeom>
                  <a:avLst/>
                  <a:gdLst>
                    <a:gd name="connsiteX0" fmla="*/ 549593 w 556259"/>
                    <a:gd name="connsiteY0" fmla="*/ 0 h 231574"/>
                    <a:gd name="connsiteX1" fmla="*/ 0 w 556259"/>
                    <a:gd name="connsiteY1" fmla="*/ 110490 h 231574"/>
                    <a:gd name="connsiteX2" fmla="*/ 132397 w 556259"/>
                    <a:gd name="connsiteY2" fmla="*/ 227647 h 231574"/>
                    <a:gd name="connsiteX3" fmla="*/ 556260 w 556259"/>
                    <a:gd name="connsiteY3" fmla="*/ 28575 h 231574"/>
                    <a:gd name="connsiteX4" fmla="*/ 549593 w 556259"/>
                    <a:gd name="connsiteY4" fmla="*/ 0 h 231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6259" h="231574">
                      <a:moveTo>
                        <a:pt x="549593" y="0"/>
                      </a:moveTo>
                      <a:lnTo>
                        <a:pt x="0" y="110490"/>
                      </a:lnTo>
                      <a:cubicBezTo>
                        <a:pt x="0" y="110490"/>
                        <a:pt x="73342" y="257175"/>
                        <a:pt x="132397" y="227647"/>
                      </a:cubicBezTo>
                      <a:cubicBezTo>
                        <a:pt x="191453" y="198120"/>
                        <a:pt x="556260" y="28575"/>
                        <a:pt x="556260" y="28575"/>
                      </a:cubicBezTo>
                      <a:lnTo>
                        <a:pt x="549593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9" name="图形 37"/>
              <p:cNvGrpSpPr/>
              <p:nvPr/>
            </p:nvGrpSpPr>
            <p:grpSpPr>
              <a:xfrm>
                <a:off x="1648472" y="2397916"/>
                <a:ext cx="142621" cy="104478"/>
                <a:chOff x="5313830" y="4015968"/>
                <a:chExt cx="819150" cy="600075"/>
              </a:xfrm>
              <a:solidFill>
                <a:srgbClr val="FAC46D"/>
              </a:solidFill>
            </p:grpSpPr>
            <p:pic>
              <p:nvPicPr>
                <p:cNvPr id="63" name="图片 62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13830" y="4015968"/>
                  <a:ext cx="819150" cy="600075"/>
                </a:xfrm>
                <a:custGeom>
                  <a:avLst/>
                  <a:gdLst>
                    <a:gd name="connsiteX0" fmla="*/ 185 w 819150"/>
                    <a:gd name="connsiteY0" fmla="*/ 339 h 600075"/>
                    <a:gd name="connsiteX1" fmla="*/ 819335 w 819150"/>
                    <a:gd name="connsiteY1" fmla="*/ 339 h 600075"/>
                    <a:gd name="connsiteX2" fmla="*/ 819335 w 819150"/>
                    <a:gd name="connsiteY2" fmla="*/ 600414 h 600075"/>
                    <a:gd name="connsiteX3" fmla="*/ 185 w 819150"/>
                    <a:gd name="connsiteY3" fmla="*/ 600414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00075">
                      <a:moveTo>
                        <a:pt x="185" y="339"/>
                      </a:moveTo>
                      <a:lnTo>
                        <a:pt x="819335" y="339"/>
                      </a:lnTo>
                      <a:lnTo>
                        <a:pt x="819335" y="600414"/>
                      </a:lnTo>
                      <a:lnTo>
                        <a:pt x="185" y="600414"/>
                      </a:lnTo>
                      <a:close/>
                    </a:path>
                  </a:pathLst>
                </a:custGeom>
              </p:spPr>
            </p:pic>
            <p:sp>
              <p:nvSpPr>
                <p:cNvPr id="64" name="任意多边形: 形状 63"/>
                <p:cNvSpPr/>
                <p:nvPr/>
              </p:nvSpPr>
              <p:spPr>
                <a:xfrm>
                  <a:off x="5433845" y="4139565"/>
                  <a:ext cx="584834" cy="361817"/>
                </a:xfrm>
                <a:custGeom>
                  <a:avLst/>
                  <a:gdLst>
                    <a:gd name="connsiteX0" fmla="*/ 548640 w 584834"/>
                    <a:gd name="connsiteY0" fmla="*/ 0 h 361817"/>
                    <a:gd name="connsiteX1" fmla="*/ 0 w 584834"/>
                    <a:gd name="connsiteY1" fmla="*/ 259080 h 361817"/>
                    <a:gd name="connsiteX2" fmla="*/ 148590 w 584834"/>
                    <a:gd name="connsiteY2" fmla="*/ 355282 h 361817"/>
                    <a:gd name="connsiteX3" fmla="*/ 584835 w 584834"/>
                    <a:gd name="connsiteY3" fmla="*/ 48578 h 361817"/>
                    <a:gd name="connsiteX4" fmla="*/ 548640 w 584834"/>
                    <a:gd name="connsiteY4" fmla="*/ 0 h 36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834" h="361817">
                      <a:moveTo>
                        <a:pt x="548640" y="0"/>
                      </a:moveTo>
                      <a:lnTo>
                        <a:pt x="0" y="259080"/>
                      </a:lnTo>
                      <a:cubicBezTo>
                        <a:pt x="0" y="259080"/>
                        <a:pt x="95250" y="392430"/>
                        <a:pt x="148590" y="355282"/>
                      </a:cubicBezTo>
                      <a:cubicBezTo>
                        <a:pt x="201930" y="318135"/>
                        <a:pt x="584835" y="48578"/>
                        <a:pt x="584835" y="48578"/>
                      </a:cubicBezTo>
                      <a:lnTo>
                        <a:pt x="54864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" name="图形 37"/>
              <p:cNvGrpSpPr/>
              <p:nvPr/>
            </p:nvGrpSpPr>
            <p:grpSpPr>
              <a:xfrm>
                <a:off x="1663398" y="2406208"/>
                <a:ext cx="137646" cy="121062"/>
                <a:chOff x="5399555" y="4063593"/>
                <a:chExt cx="790575" cy="695325"/>
              </a:xfrm>
              <a:solidFill>
                <a:srgbClr val="FAC46D"/>
              </a:solidFill>
            </p:grpSpPr>
            <p:pic>
              <p:nvPicPr>
                <p:cNvPr id="61" name="图片 6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99555" y="4063593"/>
                  <a:ext cx="790575" cy="695325"/>
                </a:xfrm>
                <a:custGeom>
                  <a:avLst/>
                  <a:gdLst>
                    <a:gd name="connsiteX0" fmla="*/ 194 w 790575"/>
                    <a:gd name="connsiteY0" fmla="*/ 344 h 695325"/>
                    <a:gd name="connsiteX1" fmla="*/ 790769 w 790575"/>
                    <a:gd name="connsiteY1" fmla="*/ 344 h 695325"/>
                    <a:gd name="connsiteX2" fmla="*/ 790769 w 790575"/>
                    <a:gd name="connsiteY2" fmla="*/ 695669 h 695325"/>
                    <a:gd name="connsiteX3" fmla="*/ 194 w 790575"/>
                    <a:gd name="connsiteY3" fmla="*/ 695669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575" h="695325">
                      <a:moveTo>
                        <a:pt x="194" y="344"/>
                      </a:moveTo>
                      <a:lnTo>
                        <a:pt x="790769" y="344"/>
                      </a:lnTo>
                      <a:lnTo>
                        <a:pt x="790769" y="695669"/>
                      </a:lnTo>
                      <a:lnTo>
                        <a:pt x="194" y="695669"/>
                      </a:lnTo>
                      <a:close/>
                    </a:path>
                  </a:pathLst>
                </a:custGeom>
                <a:noFill/>
              </p:spPr>
            </p:pic>
            <p:sp>
              <p:nvSpPr>
                <p:cNvPr id="62" name="任意多边形: 形状 61"/>
                <p:cNvSpPr/>
                <p:nvPr/>
              </p:nvSpPr>
              <p:spPr>
                <a:xfrm>
                  <a:off x="5514807" y="4180522"/>
                  <a:ext cx="555307" cy="457768"/>
                </a:xfrm>
                <a:custGeom>
                  <a:avLst/>
                  <a:gdLst>
                    <a:gd name="connsiteX0" fmla="*/ 484822 w 555307"/>
                    <a:gd name="connsiteY0" fmla="*/ 0 h 457768"/>
                    <a:gd name="connsiteX1" fmla="*/ 0 w 555307"/>
                    <a:gd name="connsiteY1" fmla="*/ 363855 h 457768"/>
                    <a:gd name="connsiteX2" fmla="*/ 150495 w 555307"/>
                    <a:gd name="connsiteY2" fmla="*/ 450533 h 457768"/>
                    <a:gd name="connsiteX3" fmla="*/ 555307 w 555307"/>
                    <a:gd name="connsiteY3" fmla="*/ 12383 h 457768"/>
                    <a:gd name="connsiteX4" fmla="*/ 484822 w 555307"/>
                    <a:gd name="connsiteY4" fmla="*/ 0 h 457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307" h="457768">
                      <a:moveTo>
                        <a:pt x="484822" y="0"/>
                      </a:moveTo>
                      <a:lnTo>
                        <a:pt x="0" y="363855"/>
                      </a:lnTo>
                      <a:cubicBezTo>
                        <a:pt x="0" y="363855"/>
                        <a:pt x="97155" y="488633"/>
                        <a:pt x="150495" y="450533"/>
                      </a:cubicBezTo>
                      <a:cubicBezTo>
                        <a:pt x="203835" y="412433"/>
                        <a:pt x="555307" y="12383"/>
                        <a:pt x="555307" y="12383"/>
                      </a:cubicBezTo>
                      <a:lnTo>
                        <a:pt x="484822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1" name="图形 37"/>
              <p:cNvGrpSpPr/>
              <p:nvPr/>
            </p:nvGrpSpPr>
            <p:grpSpPr>
              <a:xfrm>
                <a:off x="1684957" y="2411183"/>
                <a:ext cx="114428" cy="126037"/>
                <a:chOff x="5523380" y="4092168"/>
                <a:chExt cx="657225" cy="723900"/>
              </a:xfrm>
              <a:solidFill>
                <a:srgbClr val="FAC46D"/>
              </a:solidFill>
            </p:grpSpPr>
            <p:pic>
              <p:nvPicPr>
                <p:cNvPr id="59" name="图片 58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23380" y="4092168"/>
                  <a:ext cx="657225" cy="723900"/>
                </a:xfrm>
                <a:custGeom>
                  <a:avLst/>
                  <a:gdLst>
                    <a:gd name="connsiteX0" fmla="*/ 207 w 657225"/>
                    <a:gd name="connsiteY0" fmla="*/ 347 h 723900"/>
                    <a:gd name="connsiteX1" fmla="*/ 657432 w 657225"/>
                    <a:gd name="connsiteY1" fmla="*/ 347 h 723900"/>
                    <a:gd name="connsiteX2" fmla="*/ 657432 w 657225"/>
                    <a:gd name="connsiteY2" fmla="*/ 724247 h 723900"/>
                    <a:gd name="connsiteX3" fmla="*/ 207 w 657225"/>
                    <a:gd name="connsiteY3" fmla="*/ 72424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723900">
                      <a:moveTo>
                        <a:pt x="207" y="347"/>
                      </a:moveTo>
                      <a:lnTo>
                        <a:pt x="657432" y="347"/>
                      </a:lnTo>
                      <a:lnTo>
                        <a:pt x="657432" y="724247"/>
                      </a:lnTo>
                      <a:lnTo>
                        <a:pt x="207" y="724247"/>
                      </a:lnTo>
                      <a:close/>
                    </a:path>
                  </a:pathLst>
                </a:custGeom>
              </p:spPr>
            </p:pic>
            <p:sp>
              <p:nvSpPr>
                <p:cNvPr id="60" name="任意多边形: 形状 59"/>
                <p:cNvSpPr/>
                <p:nvPr/>
              </p:nvSpPr>
              <p:spPr>
                <a:xfrm>
                  <a:off x="5639584" y="4208144"/>
                  <a:ext cx="418147" cy="488632"/>
                </a:xfrm>
                <a:custGeom>
                  <a:avLst/>
                  <a:gdLst>
                    <a:gd name="connsiteX0" fmla="*/ 407670 w 418147"/>
                    <a:gd name="connsiteY0" fmla="*/ 0 h 488632"/>
                    <a:gd name="connsiteX1" fmla="*/ 0 w 418147"/>
                    <a:gd name="connsiteY1" fmla="*/ 401955 h 488632"/>
                    <a:gd name="connsiteX2" fmla="*/ 128588 w 418147"/>
                    <a:gd name="connsiteY2" fmla="*/ 481013 h 488632"/>
                    <a:gd name="connsiteX3" fmla="*/ 418148 w 418147"/>
                    <a:gd name="connsiteY3" fmla="*/ 28575 h 488632"/>
                    <a:gd name="connsiteX4" fmla="*/ 407670 w 418147"/>
                    <a:gd name="connsiteY4" fmla="*/ 0 h 4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147" h="488632">
                      <a:moveTo>
                        <a:pt x="407670" y="0"/>
                      </a:moveTo>
                      <a:lnTo>
                        <a:pt x="0" y="401955"/>
                      </a:lnTo>
                      <a:cubicBezTo>
                        <a:pt x="0" y="401955"/>
                        <a:pt x="75248" y="519113"/>
                        <a:pt x="128588" y="481013"/>
                      </a:cubicBezTo>
                      <a:cubicBezTo>
                        <a:pt x="181928" y="442913"/>
                        <a:pt x="418148" y="28575"/>
                        <a:pt x="418148" y="28575"/>
                      </a:cubicBezTo>
                      <a:lnTo>
                        <a:pt x="40767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2" name="图形 37"/>
              <p:cNvGrpSpPr/>
              <p:nvPr/>
            </p:nvGrpSpPr>
            <p:grpSpPr>
              <a:xfrm>
                <a:off x="1709833" y="2409525"/>
                <a:ext cx="96186" cy="135987"/>
                <a:chOff x="5666255" y="4082643"/>
                <a:chExt cx="552450" cy="781050"/>
              </a:xfrm>
              <a:solidFill>
                <a:srgbClr val="FAC46D"/>
              </a:solidFill>
            </p:grpSpPr>
            <p:pic>
              <p:nvPicPr>
                <p:cNvPr id="57" name="图片 56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66255" y="4082643"/>
                  <a:ext cx="552450" cy="781050"/>
                </a:xfrm>
                <a:custGeom>
                  <a:avLst/>
                  <a:gdLst>
                    <a:gd name="connsiteX0" fmla="*/ 222 w 552450"/>
                    <a:gd name="connsiteY0" fmla="*/ 346 h 781050"/>
                    <a:gd name="connsiteX1" fmla="*/ 552672 w 552450"/>
                    <a:gd name="connsiteY1" fmla="*/ 346 h 781050"/>
                    <a:gd name="connsiteX2" fmla="*/ 552672 w 552450"/>
                    <a:gd name="connsiteY2" fmla="*/ 781396 h 781050"/>
                    <a:gd name="connsiteX3" fmla="*/ 222 w 552450"/>
                    <a:gd name="connsiteY3" fmla="*/ 781396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2450" h="781050">
                      <a:moveTo>
                        <a:pt x="222" y="346"/>
                      </a:moveTo>
                      <a:lnTo>
                        <a:pt x="552672" y="346"/>
                      </a:lnTo>
                      <a:lnTo>
                        <a:pt x="552672" y="781396"/>
                      </a:lnTo>
                      <a:lnTo>
                        <a:pt x="222" y="781396"/>
                      </a:lnTo>
                      <a:close/>
                    </a:path>
                  </a:pathLst>
                </a:custGeom>
              </p:spPr>
            </p:pic>
            <p:sp>
              <p:nvSpPr>
                <p:cNvPr id="58" name="任意多边形: 形状 57"/>
                <p:cNvSpPr/>
                <p:nvPr/>
              </p:nvSpPr>
              <p:spPr>
                <a:xfrm>
                  <a:off x="5788175" y="4196715"/>
                  <a:ext cx="306704" cy="552073"/>
                </a:xfrm>
                <a:custGeom>
                  <a:avLst/>
                  <a:gdLst>
                    <a:gd name="connsiteX0" fmla="*/ 289560 w 306704"/>
                    <a:gd name="connsiteY0" fmla="*/ 0 h 552073"/>
                    <a:gd name="connsiteX1" fmla="*/ 0 w 306704"/>
                    <a:gd name="connsiteY1" fmla="*/ 493395 h 552073"/>
                    <a:gd name="connsiteX2" fmla="*/ 144780 w 306704"/>
                    <a:gd name="connsiteY2" fmla="*/ 537210 h 552073"/>
                    <a:gd name="connsiteX3" fmla="*/ 306705 w 306704"/>
                    <a:gd name="connsiteY3" fmla="*/ 24765 h 552073"/>
                    <a:gd name="connsiteX4" fmla="*/ 289560 w 306704"/>
                    <a:gd name="connsiteY4" fmla="*/ 0 h 55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4" h="552073">
                      <a:moveTo>
                        <a:pt x="289560" y="0"/>
                      </a:moveTo>
                      <a:lnTo>
                        <a:pt x="0" y="493395"/>
                      </a:lnTo>
                      <a:cubicBezTo>
                        <a:pt x="0" y="493395"/>
                        <a:pt x="102870" y="587692"/>
                        <a:pt x="144780" y="537210"/>
                      </a:cubicBezTo>
                      <a:cubicBezTo>
                        <a:pt x="186690" y="486728"/>
                        <a:pt x="306705" y="24765"/>
                        <a:pt x="306705" y="24765"/>
                      </a:cubicBezTo>
                      <a:lnTo>
                        <a:pt x="28956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3" name="图形 37"/>
              <p:cNvGrpSpPr/>
              <p:nvPr/>
            </p:nvGrpSpPr>
            <p:grpSpPr>
              <a:xfrm>
                <a:off x="1731391" y="2313339"/>
                <a:ext cx="140962" cy="185739"/>
                <a:chOff x="5790080" y="3530193"/>
                <a:chExt cx="809625" cy="1066800"/>
              </a:xfrm>
              <a:solidFill>
                <a:srgbClr val="FAC46D"/>
              </a:solidFill>
            </p:grpSpPr>
            <p:pic>
              <p:nvPicPr>
                <p:cNvPr id="55" name="图片 54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90080" y="3530193"/>
                  <a:ext cx="809625" cy="1066800"/>
                </a:xfrm>
                <a:custGeom>
                  <a:avLst/>
                  <a:gdLst>
                    <a:gd name="connsiteX0" fmla="*/ 235 w 809625"/>
                    <a:gd name="connsiteY0" fmla="*/ 288 h 1066800"/>
                    <a:gd name="connsiteX1" fmla="*/ 809860 w 809625"/>
                    <a:gd name="connsiteY1" fmla="*/ 288 h 1066800"/>
                    <a:gd name="connsiteX2" fmla="*/ 809860 w 809625"/>
                    <a:gd name="connsiteY2" fmla="*/ 1067088 h 1066800"/>
                    <a:gd name="connsiteX3" fmla="*/ 235 w 809625"/>
                    <a:gd name="connsiteY3" fmla="*/ 106708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9625" h="1066800">
                      <a:moveTo>
                        <a:pt x="235" y="288"/>
                      </a:moveTo>
                      <a:lnTo>
                        <a:pt x="809860" y="288"/>
                      </a:lnTo>
                      <a:lnTo>
                        <a:pt x="809860" y="1067088"/>
                      </a:lnTo>
                      <a:lnTo>
                        <a:pt x="235" y="1067088"/>
                      </a:lnTo>
                      <a:close/>
                    </a:path>
                  </a:pathLst>
                </a:custGeom>
              </p:spPr>
            </p:pic>
            <p:sp>
              <p:nvSpPr>
                <p:cNvPr id="56" name="任意多边形: 形状 55"/>
                <p:cNvSpPr/>
                <p:nvPr/>
              </p:nvSpPr>
              <p:spPr>
                <a:xfrm>
                  <a:off x="5912221" y="3650854"/>
                  <a:ext cx="570505" cy="829494"/>
                </a:xfrm>
                <a:custGeom>
                  <a:avLst/>
                  <a:gdLst>
                    <a:gd name="connsiteX0" fmla="*/ 148369 w 570505"/>
                    <a:gd name="connsiteY0" fmla="*/ 169623 h 829494"/>
                    <a:gd name="connsiteX1" fmla="*/ 53119 w 570505"/>
                    <a:gd name="connsiteY1" fmla="*/ 529668 h 829494"/>
                    <a:gd name="connsiteX2" fmla="*/ 46451 w 570505"/>
                    <a:gd name="connsiteY2" fmla="*/ 662065 h 829494"/>
                    <a:gd name="connsiteX3" fmla="*/ 90266 w 570505"/>
                    <a:gd name="connsiteY3" fmla="*/ 823038 h 829494"/>
                    <a:gd name="connsiteX4" fmla="*/ 536989 w 570505"/>
                    <a:gd name="connsiteY4" fmla="*/ 397270 h 829494"/>
                    <a:gd name="connsiteX5" fmla="*/ 521749 w 570505"/>
                    <a:gd name="connsiteY5" fmla="*/ 1030 h 829494"/>
                    <a:gd name="connsiteX6" fmla="*/ 316009 w 570505"/>
                    <a:gd name="connsiteY6" fmla="*/ 30558 h 829494"/>
                    <a:gd name="connsiteX7" fmla="*/ 148369 w 570505"/>
                    <a:gd name="connsiteY7" fmla="*/ 169623 h 82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0505" h="829494">
                      <a:moveTo>
                        <a:pt x="148369" y="169623"/>
                      </a:moveTo>
                      <a:cubicBezTo>
                        <a:pt x="148369" y="169623"/>
                        <a:pt x="-107854" y="500140"/>
                        <a:pt x="53119" y="529668"/>
                      </a:cubicBezTo>
                      <a:cubicBezTo>
                        <a:pt x="214091" y="559195"/>
                        <a:pt x="-5936" y="595390"/>
                        <a:pt x="46451" y="662065"/>
                      </a:cubicBezTo>
                      <a:cubicBezTo>
                        <a:pt x="97887" y="727788"/>
                        <a:pt x="-19271" y="860185"/>
                        <a:pt x="90266" y="823038"/>
                      </a:cubicBezTo>
                      <a:cubicBezTo>
                        <a:pt x="199804" y="785890"/>
                        <a:pt x="463646" y="506808"/>
                        <a:pt x="536989" y="397270"/>
                      </a:cubicBezTo>
                      <a:cubicBezTo>
                        <a:pt x="610331" y="286780"/>
                        <a:pt x="543656" y="8650"/>
                        <a:pt x="521749" y="1030"/>
                      </a:cubicBezTo>
                      <a:cubicBezTo>
                        <a:pt x="499841" y="-6590"/>
                        <a:pt x="316009" y="30558"/>
                        <a:pt x="316009" y="30558"/>
                      </a:cubicBezTo>
                      <a:lnTo>
                        <a:pt x="148369" y="169623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" name="任意多边形: 形状 23"/>
              <p:cNvSpPr/>
              <p:nvPr/>
            </p:nvSpPr>
            <p:spPr>
              <a:xfrm>
                <a:off x="2175506" y="2111806"/>
                <a:ext cx="142123" cy="18408"/>
              </a:xfrm>
              <a:custGeom>
                <a:avLst/>
                <a:gdLst>
                  <a:gd name="connsiteX0" fmla="*/ 9525 w 816292"/>
                  <a:gd name="connsiteY0" fmla="*/ 105727 h 105727"/>
                  <a:gd name="connsiteX1" fmla="*/ 816293 w 816292"/>
                  <a:gd name="connsiteY1" fmla="*/ 68580 h 105727"/>
                  <a:gd name="connsiteX2" fmla="*/ 0 w 816292"/>
                  <a:gd name="connsiteY2" fmla="*/ 0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6292" h="105727">
                    <a:moveTo>
                      <a:pt x="9525" y="105727"/>
                    </a:moveTo>
                    <a:lnTo>
                      <a:pt x="816293" y="68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4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5" name="图形 37"/>
              <p:cNvGrpSpPr/>
              <p:nvPr/>
            </p:nvGrpSpPr>
            <p:grpSpPr>
              <a:xfrm>
                <a:off x="2141011" y="2051315"/>
                <a:ext cx="194031" cy="94528"/>
                <a:chOff x="8142755" y="2025243"/>
                <a:chExt cx="1114425" cy="542925"/>
              </a:xfrm>
              <a:solidFill>
                <a:srgbClr val="FAC46D"/>
              </a:solidFill>
            </p:grpSpPr>
            <p:pic>
              <p:nvPicPr>
                <p:cNvPr id="53" name="图片 52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42755" y="2025243"/>
                  <a:ext cx="1114425" cy="542925"/>
                </a:xfrm>
                <a:custGeom>
                  <a:avLst/>
                  <a:gdLst>
                    <a:gd name="connsiteX0" fmla="*/ 482 w 1114425"/>
                    <a:gd name="connsiteY0" fmla="*/ 130 h 542925"/>
                    <a:gd name="connsiteX1" fmla="*/ 1114907 w 1114425"/>
                    <a:gd name="connsiteY1" fmla="*/ 130 h 542925"/>
                    <a:gd name="connsiteX2" fmla="*/ 1114907 w 1114425"/>
                    <a:gd name="connsiteY2" fmla="*/ 543055 h 542925"/>
                    <a:gd name="connsiteX3" fmla="*/ 482 w 1114425"/>
                    <a:gd name="connsiteY3" fmla="*/ 543055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542925">
                      <a:moveTo>
                        <a:pt x="482" y="130"/>
                      </a:moveTo>
                      <a:lnTo>
                        <a:pt x="1114907" y="130"/>
                      </a:lnTo>
                      <a:lnTo>
                        <a:pt x="1114907" y="543055"/>
                      </a:lnTo>
                      <a:lnTo>
                        <a:pt x="482" y="543055"/>
                      </a:lnTo>
                      <a:close/>
                    </a:path>
                  </a:pathLst>
                </a:custGeom>
              </p:spPr>
            </p:pic>
            <p:sp>
              <p:nvSpPr>
                <p:cNvPr id="54" name="任意多边形: 形状 53"/>
                <p:cNvSpPr/>
                <p:nvPr/>
              </p:nvSpPr>
              <p:spPr>
                <a:xfrm>
                  <a:off x="8262770" y="2140267"/>
                  <a:ext cx="872490" cy="308610"/>
                </a:xfrm>
                <a:custGeom>
                  <a:avLst/>
                  <a:gdLst>
                    <a:gd name="connsiteX0" fmla="*/ 109538 w 872490"/>
                    <a:gd name="connsiteY0" fmla="*/ 308610 h 308610"/>
                    <a:gd name="connsiteX1" fmla="*/ 872490 w 872490"/>
                    <a:gd name="connsiteY1" fmla="*/ 0 h 308610"/>
                    <a:gd name="connsiteX2" fmla="*/ 0 w 872490"/>
                    <a:gd name="connsiteY2" fmla="*/ 199073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2490" h="308610">
                      <a:moveTo>
                        <a:pt x="109538" y="308610"/>
                      </a:moveTo>
                      <a:lnTo>
                        <a:pt x="872490" y="0"/>
                      </a:lnTo>
                      <a:lnTo>
                        <a:pt x="0" y="199073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6" name="任意多边形: 形状 25"/>
              <p:cNvSpPr/>
              <p:nvPr/>
            </p:nvSpPr>
            <p:spPr>
              <a:xfrm>
                <a:off x="1420465" y="2067328"/>
                <a:ext cx="765809" cy="381310"/>
              </a:xfrm>
              <a:custGeom>
                <a:avLst/>
                <a:gdLst>
                  <a:gd name="connsiteX0" fmla="*/ 834 w 4398463"/>
                  <a:gd name="connsiteY0" fmla="*/ 33528 h 2190075"/>
                  <a:gd name="connsiteX1" fmla="*/ 40839 w 4398463"/>
                  <a:gd name="connsiteY1" fmla="*/ 3048 h 2190075"/>
                  <a:gd name="connsiteX2" fmla="*/ 1746767 w 4398463"/>
                  <a:gd name="connsiteY2" fmla="*/ 464058 h 2190075"/>
                  <a:gd name="connsiteX3" fmla="*/ 2766895 w 4398463"/>
                  <a:gd name="connsiteY3" fmla="*/ 778383 h 2190075"/>
                  <a:gd name="connsiteX4" fmla="*/ 3588902 w 4398463"/>
                  <a:gd name="connsiteY4" fmla="*/ 1136523 h 2190075"/>
                  <a:gd name="connsiteX5" fmla="*/ 3826075 w 4398463"/>
                  <a:gd name="connsiteY5" fmla="*/ 384048 h 2190075"/>
                  <a:gd name="connsiteX6" fmla="*/ 4357570 w 4398463"/>
                  <a:gd name="connsiteY6" fmla="*/ 218313 h 2190075"/>
                  <a:gd name="connsiteX7" fmla="*/ 4061342 w 4398463"/>
                  <a:gd name="connsiteY7" fmla="*/ 560261 h 2190075"/>
                  <a:gd name="connsiteX8" fmla="*/ 3743207 w 4398463"/>
                  <a:gd name="connsiteY8" fmla="*/ 1407986 h 2190075"/>
                  <a:gd name="connsiteX9" fmla="*/ 2973587 w 4398463"/>
                  <a:gd name="connsiteY9" fmla="*/ 1886140 h 2190075"/>
                  <a:gd name="connsiteX10" fmla="*/ 2519245 w 4398463"/>
                  <a:gd name="connsiteY10" fmla="*/ 2149983 h 2190075"/>
                  <a:gd name="connsiteX11" fmla="*/ 2361130 w 4398463"/>
                  <a:gd name="connsiteY11" fmla="*/ 2036636 h 2190075"/>
                  <a:gd name="connsiteX12" fmla="*/ 2243972 w 4398463"/>
                  <a:gd name="connsiteY12" fmla="*/ 2022348 h 2190075"/>
                  <a:gd name="connsiteX13" fmla="*/ 2258260 w 4398463"/>
                  <a:gd name="connsiteY13" fmla="*/ 1905190 h 2190075"/>
                  <a:gd name="connsiteX14" fmla="*/ 2221112 w 4398463"/>
                  <a:gd name="connsiteY14" fmla="*/ 1831848 h 2190075"/>
                  <a:gd name="connsiteX15" fmla="*/ 2228732 w 4398463"/>
                  <a:gd name="connsiteY15" fmla="*/ 1736598 h 2190075"/>
                  <a:gd name="connsiteX16" fmla="*/ 2213492 w 4398463"/>
                  <a:gd name="connsiteY16" fmla="*/ 1670876 h 2190075"/>
                  <a:gd name="connsiteX17" fmla="*/ 2052520 w 4398463"/>
                  <a:gd name="connsiteY17" fmla="*/ 1751838 h 2190075"/>
                  <a:gd name="connsiteX18" fmla="*/ 1802965 w 4398463"/>
                  <a:gd name="connsiteY18" fmla="*/ 1913763 h 2190075"/>
                  <a:gd name="connsiteX19" fmla="*/ 1963937 w 4398463"/>
                  <a:gd name="connsiteY19" fmla="*/ 1649921 h 2190075"/>
                  <a:gd name="connsiteX20" fmla="*/ 1802965 w 4398463"/>
                  <a:gd name="connsiteY20" fmla="*/ 1730883 h 2190075"/>
                  <a:gd name="connsiteX21" fmla="*/ 1861067 w 4398463"/>
                  <a:gd name="connsiteY21" fmla="*/ 1591818 h 2190075"/>
                  <a:gd name="connsiteX22" fmla="*/ 1508642 w 4398463"/>
                  <a:gd name="connsiteY22" fmla="*/ 1585151 h 2190075"/>
                  <a:gd name="connsiteX23" fmla="*/ 1324810 w 4398463"/>
                  <a:gd name="connsiteY23" fmla="*/ 1511808 h 2190075"/>
                  <a:gd name="connsiteX24" fmla="*/ 1060967 w 4398463"/>
                  <a:gd name="connsiteY24" fmla="*/ 1424178 h 2190075"/>
                  <a:gd name="connsiteX25" fmla="*/ 936190 w 4398463"/>
                  <a:gd name="connsiteY25" fmla="*/ 1358455 h 2190075"/>
                  <a:gd name="connsiteX26" fmla="*/ 700922 w 4398463"/>
                  <a:gd name="connsiteY26" fmla="*/ 1292733 h 2190075"/>
                  <a:gd name="connsiteX27" fmla="*/ 847607 w 4398463"/>
                  <a:gd name="connsiteY27" fmla="*/ 1219390 h 2190075"/>
                  <a:gd name="connsiteX28" fmla="*/ 469464 w 4398463"/>
                  <a:gd name="connsiteY28" fmla="*/ 1159383 h 2190075"/>
                  <a:gd name="connsiteX29" fmla="*/ 485657 w 4398463"/>
                  <a:gd name="connsiteY29" fmla="*/ 1127951 h 2190075"/>
                  <a:gd name="connsiteX30" fmla="*/ 949524 w 4398463"/>
                  <a:gd name="connsiteY30" fmla="*/ 985075 h 2190075"/>
                  <a:gd name="connsiteX31" fmla="*/ 157997 w 4398463"/>
                  <a:gd name="connsiteY31" fmla="*/ 874586 h 2190075"/>
                  <a:gd name="connsiteX32" fmla="*/ 185619 w 4398463"/>
                  <a:gd name="connsiteY32" fmla="*/ 827913 h 2190075"/>
                  <a:gd name="connsiteX33" fmla="*/ 926665 w 4398463"/>
                  <a:gd name="connsiteY33" fmla="*/ 794575 h 2190075"/>
                  <a:gd name="connsiteX34" fmla="*/ 139899 w 4398463"/>
                  <a:gd name="connsiteY34" fmla="*/ 466916 h 2190075"/>
                  <a:gd name="connsiteX35" fmla="*/ 167522 w 4398463"/>
                  <a:gd name="connsiteY35" fmla="*/ 433578 h 2190075"/>
                  <a:gd name="connsiteX36" fmla="*/ 948572 w 4398463"/>
                  <a:gd name="connsiteY36" fmla="*/ 582168 h 2190075"/>
                  <a:gd name="connsiteX37" fmla="*/ 834 w 4398463"/>
                  <a:gd name="connsiteY37" fmla="*/ 33528 h 219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398463" h="2190075">
                    <a:moveTo>
                      <a:pt x="834" y="33528"/>
                    </a:moveTo>
                    <a:cubicBezTo>
                      <a:pt x="-4881" y="10668"/>
                      <a:pt x="19884" y="-7430"/>
                      <a:pt x="40839" y="3048"/>
                    </a:cubicBezTo>
                    <a:cubicBezTo>
                      <a:pt x="241817" y="101155"/>
                      <a:pt x="1143835" y="524066"/>
                      <a:pt x="1746767" y="464058"/>
                    </a:cubicBezTo>
                    <a:cubicBezTo>
                      <a:pt x="2428757" y="397383"/>
                      <a:pt x="2701172" y="683133"/>
                      <a:pt x="2766895" y="778383"/>
                    </a:cubicBezTo>
                    <a:cubicBezTo>
                      <a:pt x="2832617" y="873633"/>
                      <a:pt x="3266957" y="1408938"/>
                      <a:pt x="3588902" y="1136523"/>
                    </a:cubicBezTo>
                    <a:cubicBezTo>
                      <a:pt x="3910847" y="864108"/>
                      <a:pt x="3599380" y="663130"/>
                      <a:pt x="3826075" y="384048"/>
                    </a:cubicBezTo>
                    <a:cubicBezTo>
                      <a:pt x="4052770" y="104966"/>
                      <a:pt x="4236602" y="104966"/>
                      <a:pt x="4357570" y="218313"/>
                    </a:cubicBezTo>
                    <a:cubicBezTo>
                      <a:pt x="4497587" y="348805"/>
                      <a:pt x="4248032" y="511683"/>
                      <a:pt x="4061342" y="560261"/>
                    </a:cubicBezTo>
                    <a:cubicBezTo>
                      <a:pt x="3883225" y="605980"/>
                      <a:pt x="4007050" y="1128903"/>
                      <a:pt x="3743207" y="1407986"/>
                    </a:cubicBezTo>
                    <a:cubicBezTo>
                      <a:pt x="3479364" y="1687068"/>
                      <a:pt x="3274577" y="1827086"/>
                      <a:pt x="2973587" y="1886140"/>
                    </a:cubicBezTo>
                    <a:cubicBezTo>
                      <a:pt x="2841189" y="2098548"/>
                      <a:pt x="2519245" y="2149983"/>
                      <a:pt x="2519245" y="2149983"/>
                    </a:cubicBezTo>
                    <a:cubicBezTo>
                      <a:pt x="2519245" y="2149983"/>
                      <a:pt x="2215397" y="2293811"/>
                      <a:pt x="2361130" y="2036636"/>
                    </a:cubicBezTo>
                    <a:cubicBezTo>
                      <a:pt x="2361130" y="2036636"/>
                      <a:pt x="2265880" y="2066163"/>
                      <a:pt x="2243972" y="2022348"/>
                    </a:cubicBezTo>
                    <a:cubicBezTo>
                      <a:pt x="2222064" y="1978533"/>
                      <a:pt x="2258260" y="1905190"/>
                      <a:pt x="2258260" y="1905190"/>
                    </a:cubicBezTo>
                    <a:cubicBezTo>
                      <a:pt x="2258260" y="1905190"/>
                      <a:pt x="2177297" y="1964246"/>
                      <a:pt x="2221112" y="1831848"/>
                    </a:cubicBezTo>
                    <a:cubicBezTo>
                      <a:pt x="2089667" y="1934718"/>
                      <a:pt x="2213492" y="1744218"/>
                      <a:pt x="2228732" y="1736598"/>
                    </a:cubicBezTo>
                    <a:cubicBezTo>
                      <a:pt x="2163010" y="1751838"/>
                      <a:pt x="2213492" y="1670876"/>
                      <a:pt x="2213492" y="1670876"/>
                    </a:cubicBezTo>
                    <a:cubicBezTo>
                      <a:pt x="2213492" y="1670876"/>
                      <a:pt x="2125862" y="1751838"/>
                      <a:pt x="2052520" y="1751838"/>
                    </a:cubicBezTo>
                    <a:cubicBezTo>
                      <a:pt x="2052520" y="1751838"/>
                      <a:pt x="1905835" y="1935671"/>
                      <a:pt x="1802965" y="1913763"/>
                    </a:cubicBezTo>
                    <a:cubicBezTo>
                      <a:pt x="1737242" y="1891855"/>
                      <a:pt x="1890595" y="1686115"/>
                      <a:pt x="1963937" y="1649921"/>
                    </a:cubicBezTo>
                    <a:cubicBezTo>
                      <a:pt x="1861067" y="1665161"/>
                      <a:pt x="1824872" y="1738503"/>
                      <a:pt x="1802965" y="1730883"/>
                    </a:cubicBezTo>
                    <a:cubicBezTo>
                      <a:pt x="1781057" y="1723263"/>
                      <a:pt x="1781057" y="1649921"/>
                      <a:pt x="1861067" y="1591818"/>
                    </a:cubicBezTo>
                    <a:cubicBezTo>
                      <a:pt x="1670567" y="1650873"/>
                      <a:pt x="1399104" y="1695640"/>
                      <a:pt x="1508642" y="1585151"/>
                    </a:cubicBezTo>
                    <a:cubicBezTo>
                      <a:pt x="1618179" y="1474661"/>
                      <a:pt x="1105735" y="1659446"/>
                      <a:pt x="1324810" y="1511808"/>
                    </a:cubicBezTo>
                    <a:cubicBezTo>
                      <a:pt x="1543885" y="1364171"/>
                      <a:pt x="848560" y="1586103"/>
                      <a:pt x="1060967" y="1424178"/>
                    </a:cubicBezTo>
                    <a:cubicBezTo>
                      <a:pt x="1273374" y="1262253"/>
                      <a:pt x="906662" y="1409890"/>
                      <a:pt x="936190" y="1358455"/>
                    </a:cubicBezTo>
                    <a:cubicBezTo>
                      <a:pt x="965717" y="1307021"/>
                      <a:pt x="580907" y="1353693"/>
                      <a:pt x="700922" y="1292733"/>
                    </a:cubicBezTo>
                    <a:cubicBezTo>
                      <a:pt x="818079" y="1233678"/>
                      <a:pt x="847607" y="1219390"/>
                      <a:pt x="847607" y="1219390"/>
                    </a:cubicBezTo>
                    <a:cubicBezTo>
                      <a:pt x="847607" y="1219390"/>
                      <a:pt x="550427" y="1249871"/>
                      <a:pt x="469464" y="1159383"/>
                    </a:cubicBezTo>
                    <a:cubicBezTo>
                      <a:pt x="458034" y="1147001"/>
                      <a:pt x="468512" y="1126046"/>
                      <a:pt x="485657" y="1127951"/>
                    </a:cubicBezTo>
                    <a:cubicBezTo>
                      <a:pt x="655202" y="1141286"/>
                      <a:pt x="757119" y="1150811"/>
                      <a:pt x="949524" y="985075"/>
                    </a:cubicBezTo>
                    <a:cubicBezTo>
                      <a:pt x="529472" y="979361"/>
                      <a:pt x="254199" y="1021271"/>
                      <a:pt x="157997" y="874586"/>
                    </a:cubicBezTo>
                    <a:cubicBezTo>
                      <a:pt x="144662" y="853630"/>
                      <a:pt x="160854" y="826008"/>
                      <a:pt x="185619" y="827913"/>
                    </a:cubicBezTo>
                    <a:cubicBezTo>
                      <a:pt x="639962" y="852678"/>
                      <a:pt x="827604" y="844105"/>
                      <a:pt x="926665" y="794575"/>
                    </a:cubicBezTo>
                    <a:cubicBezTo>
                      <a:pt x="599004" y="720280"/>
                      <a:pt x="277059" y="689800"/>
                      <a:pt x="139899" y="466916"/>
                    </a:cubicBezTo>
                    <a:cubicBezTo>
                      <a:pt x="128469" y="448818"/>
                      <a:pt x="146567" y="425958"/>
                      <a:pt x="167522" y="433578"/>
                    </a:cubicBezTo>
                    <a:cubicBezTo>
                      <a:pt x="647582" y="597408"/>
                      <a:pt x="920949" y="596455"/>
                      <a:pt x="948572" y="582168"/>
                    </a:cubicBezTo>
                    <a:cubicBezTo>
                      <a:pt x="625674" y="471678"/>
                      <a:pt x="50364" y="239268"/>
                      <a:pt x="834" y="33528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7" name="图形 37"/>
              <p:cNvGrpSpPr/>
              <p:nvPr/>
            </p:nvGrpSpPr>
            <p:grpSpPr>
              <a:xfrm>
                <a:off x="1341672" y="2018147"/>
                <a:ext cx="504147" cy="266999"/>
                <a:chOff x="3551705" y="1834743"/>
                <a:chExt cx="2895600" cy="1533525"/>
              </a:xfrm>
              <a:solidFill>
                <a:srgbClr val="FFCC83"/>
              </a:solidFill>
            </p:grpSpPr>
            <p:pic>
              <p:nvPicPr>
                <p:cNvPr id="51" name="图片 50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51705" y="1834743"/>
                  <a:ext cx="2895600" cy="1533525"/>
                </a:xfrm>
                <a:custGeom>
                  <a:avLst/>
                  <a:gdLst>
                    <a:gd name="connsiteX0" fmla="*/ 0 w 2895600"/>
                    <a:gd name="connsiteY0" fmla="*/ 110 h 1533525"/>
                    <a:gd name="connsiteX1" fmla="*/ 2895600 w 2895600"/>
                    <a:gd name="connsiteY1" fmla="*/ 110 h 1533525"/>
                    <a:gd name="connsiteX2" fmla="*/ 2895600 w 2895600"/>
                    <a:gd name="connsiteY2" fmla="*/ 1533635 h 1533525"/>
                    <a:gd name="connsiteX3" fmla="*/ 0 w 2895600"/>
                    <a:gd name="connsiteY3" fmla="*/ 1533635 h 153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600" h="1533525">
                      <a:moveTo>
                        <a:pt x="0" y="110"/>
                      </a:moveTo>
                      <a:lnTo>
                        <a:pt x="2895600" y="110"/>
                      </a:lnTo>
                      <a:lnTo>
                        <a:pt x="2895600" y="1533635"/>
                      </a:lnTo>
                      <a:lnTo>
                        <a:pt x="0" y="1533635"/>
                      </a:lnTo>
                      <a:close/>
                    </a:path>
                  </a:pathLst>
                </a:custGeom>
              </p:spPr>
            </p:pic>
            <p:sp>
              <p:nvSpPr>
                <p:cNvPr id="52" name="任意多边形: 形状 51"/>
                <p:cNvSpPr/>
                <p:nvPr/>
              </p:nvSpPr>
              <p:spPr>
                <a:xfrm>
                  <a:off x="3948988" y="2298288"/>
                  <a:ext cx="1973690" cy="612314"/>
                </a:xfrm>
                <a:custGeom>
                  <a:avLst/>
                  <a:gdLst>
                    <a:gd name="connsiteX0" fmla="*/ 947647 w 1973690"/>
                    <a:gd name="connsiteY0" fmla="*/ 583977 h 612314"/>
                    <a:gd name="connsiteX1" fmla="*/ 862 w 1973690"/>
                    <a:gd name="connsiteY1" fmla="*/ 34384 h 612314"/>
                    <a:gd name="connsiteX2" fmla="*/ 39914 w 1973690"/>
                    <a:gd name="connsiteY2" fmla="*/ 2952 h 612314"/>
                    <a:gd name="connsiteX3" fmla="*/ 1744889 w 1973690"/>
                    <a:gd name="connsiteY3" fmla="*/ 472534 h 612314"/>
                    <a:gd name="connsiteX4" fmla="*/ 947647 w 1973690"/>
                    <a:gd name="connsiteY4" fmla="*/ 583977 h 612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3690" h="612314">
                      <a:moveTo>
                        <a:pt x="947647" y="583977"/>
                      </a:moveTo>
                      <a:cubicBezTo>
                        <a:pt x="480922" y="464914"/>
                        <a:pt x="50392" y="240124"/>
                        <a:pt x="862" y="34384"/>
                      </a:cubicBezTo>
                      <a:cubicBezTo>
                        <a:pt x="-4853" y="11524"/>
                        <a:pt x="18959" y="-7526"/>
                        <a:pt x="39914" y="2952"/>
                      </a:cubicBezTo>
                      <a:cubicBezTo>
                        <a:pt x="238987" y="102012"/>
                        <a:pt x="1140052" y="529684"/>
                        <a:pt x="1744889" y="472534"/>
                      </a:cubicBezTo>
                      <a:cubicBezTo>
                        <a:pt x="2425927" y="408717"/>
                        <a:pt x="1414372" y="702087"/>
                        <a:pt x="947647" y="583977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" name="图形 37"/>
              <p:cNvGrpSpPr/>
              <p:nvPr/>
            </p:nvGrpSpPr>
            <p:grpSpPr>
              <a:xfrm>
                <a:off x="1430783" y="2107851"/>
                <a:ext cx="668770" cy="228857"/>
                <a:chOff x="4063520" y="2349960"/>
                <a:chExt cx="3841119" cy="1314453"/>
              </a:xfrm>
              <a:solidFill>
                <a:srgbClr val="FFCC83"/>
              </a:solidFill>
            </p:grpSpPr>
            <p:pic>
              <p:nvPicPr>
                <p:cNvPr id="49" name="图片 48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51889" y="2349960"/>
                  <a:ext cx="2952750" cy="1314453"/>
                </a:xfrm>
                <a:custGeom>
                  <a:avLst/>
                  <a:gdLst>
                    <a:gd name="connsiteX0" fmla="*/ 16 w 2952750"/>
                    <a:gd name="connsiteY0" fmla="*/ 149 h 1314450"/>
                    <a:gd name="connsiteX1" fmla="*/ 2952766 w 2952750"/>
                    <a:gd name="connsiteY1" fmla="*/ 149 h 1314450"/>
                    <a:gd name="connsiteX2" fmla="*/ 2952766 w 2952750"/>
                    <a:gd name="connsiteY2" fmla="*/ 1314599 h 1314450"/>
                    <a:gd name="connsiteX3" fmla="*/ 16 w 2952750"/>
                    <a:gd name="connsiteY3" fmla="*/ 1314599 h 1314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0" h="1314450">
                      <a:moveTo>
                        <a:pt x="16" y="149"/>
                      </a:moveTo>
                      <a:lnTo>
                        <a:pt x="2952766" y="149"/>
                      </a:lnTo>
                      <a:lnTo>
                        <a:pt x="2952766" y="1314599"/>
                      </a:lnTo>
                      <a:lnTo>
                        <a:pt x="16" y="1314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50" name="任意多边形: 形状 49"/>
                <p:cNvSpPr/>
                <p:nvPr/>
              </p:nvSpPr>
              <p:spPr>
                <a:xfrm>
                  <a:off x="4063520" y="2663921"/>
                  <a:ext cx="2024952" cy="386322"/>
                </a:xfrm>
                <a:custGeom>
                  <a:avLst/>
                  <a:gdLst>
                    <a:gd name="connsiteX0" fmla="*/ 1042129 w 2024954"/>
                    <a:gd name="connsiteY0" fmla="*/ 385672 h 386323"/>
                    <a:gd name="connsiteX1" fmla="*/ 2952 w 2024954"/>
                    <a:gd name="connsiteY1" fmla="*/ 39914 h 386323"/>
                    <a:gd name="connsiteX2" fmla="*/ 34384 w 2024954"/>
                    <a:gd name="connsiteY2" fmla="*/ 862 h 386323"/>
                    <a:gd name="connsiteX3" fmla="*/ 1798414 w 2024954"/>
                    <a:gd name="connsiteY3" fmla="*/ 115162 h 386323"/>
                    <a:gd name="connsiteX4" fmla="*/ 1042129 w 2024954"/>
                    <a:gd name="connsiteY4" fmla="*/ 385672 h 386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4954" h="386323">
                      <a:moveTo>
                        <a:pt x="1042129" y="385672"/>
                      </a:moveTo>
                      <a:cubicBezTo>
                        <a:pt x="561117" y="363764"/>
                        <a:pt x="93439" y="230414"/>
                        <a:pt x="2952" y="39914"/>
                      </a:cubicBezTo>
                      <a:cubicBezTo>
                        <a:pt x="-7526" y="18959"/>
                        <a:pt x="11524" y="-4853"/>
                        <a:pt x="34384" y="862"/>
                      </a:cubicBezTo>
                      <a:cubicBezTo>
                        <a:pt x="248697" y="57059"/>
                        <a:pt x="1218342" y="293279"/>
                        <a:pt x="1798414" y="115162"/>
                      </a:cubicBezTo>
                      <a:cubicBezTo>
                        <a:pt x="2454687" y="-85816"/>
                        <a:pt x="1524094" y="406627"/>
                        <a:pt x="1042129" y="385672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" name="图形 37"/>
              <p:cNvGrpSpPr/>
              <p:nvPr/>
            </p:nvGrpSpPr>
            <p:grpSpPr>
              <a:xfrm>
                <a:off x="1432717" y="2134003"/>
                <a:ext cx="512439" cy="238807"/>
                <a:chOff x="4074630" y="2500168"/>
                <a:chExt cx="2943225" cy="1371600"/>
              </a:xfrm>
              <a:solidFill>
                <a:srgbClr val="FFCC83"/>
              </a:solidFill>
            </p:grpSpPr>
            <p:pic>
              <p:nvPicPr>
                <p:cNvPr id="47" name="图片 46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74630" y="2500168"/>
                  <a:ext cx="2943225" cy="1371600"/>
                </a:xfrm>
                <a:custGeom>
                  <a:avLst/>
                  <a:gdLst>
                    <a:gd name="connsiteX0" fmla="*/ 41 w 2943225"/>
                    <a:gd name="connsiteY0" fmla="*/ 152 h 1371600"/>
                    <a:gd name="connsiteX1" fmla="*/ 2943266 w 2943225"/>
                    <a:gd name="connsiteY1" fmla="*/ 152 h 1371600"/>
                    <a:gd name="connsiteX2" fmla="*/ 2943266 w 2943225"/>
                    <a:gd name="connsiteY2" fmla="*/ 1371752 h 1371600"/>
                    <a:gd name="connsiteX3" fmla="*/ 41 w 2943225"/>
                    <a:gd name="connsiteY3" fmla="*/ 1371752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43225" h="1371600">
                      <a:moveTo>
                        <a:pt x="41" y="152"/>
                      </a:moveTo>
                      <a:lnTo>
                        <a:pt x="2943266" y="152"/>
                      </a:lnTo>
                      <a:lnTo>
                        <a:pt x="2943266" y="1371752"/>
                      </a:lnTo>
                      <a:lnTo>
                        <a:pt x="41" y="1371752"/>
                      </a:lnTo>
                      <a:close/>
                    </a:path>
                  </a:pathLst>
                </a:custGeom>
              </p:spPr>
            </p:pic>
            <p:sp>
              <p:nvSpPr>
                <p:cNvPr id="48" name="任意多边形: 形状 47"/>
                <p:cNvSpPr/>
                <p:nvPr/>
              </p:nvSpPr>
              <p:spPr>
                <a:xfrm>
                  <a:off x="4337046" y="2697837"/>
                  <a:ext cx="2015234" cy="444253"/>
                </a:xfrm>
                <a:custGeom>
                  <a:avLst/>
                  <a:gdLst>
                    <a:gd name="connsiteX0" fmla="*/ 1077748 w 2015234"/>
                    <a:gd name="connsiteY0" fmla="*/ 434935 h 444253"/>
                    <a:gd name="connsiteX1" fmla="*/ 4281 w 2015234"/>
                    <a:gd name="connsiteY1" fmla="*/ 218718 h 444253"/>
                    <a:gd name="connsiteX2" fmla="*/ 30951 w 2015234"/>
                    <a:gd name="connsiteY2" fmla="*/ 176808 h 444253"/>
                    <a:gd name="connsiteX3" fmla="*/ 1795933 w 2015234"/>
                    <a:gd name="connsiteY3" fmla="*/ 73938 h 444253"/>
                    <a:gd name="connsiteX4" fmla="*/ 1077748 w 2015234"/>
                    <a:gd name="connsiteY4" fmla="*/ 434935 h 444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5234" h="444253">
                      <a:moveTo>
                        <a:pt x="1077748" y="434935"/>
                      </a:moveTo>
                      <a:cubicBezTo>
                        <a:pt x="597688" y="472083"/>
                        <a:pt x="117628" y="397788"/>
                        <a:pt x="4281" y="218718"/>
                      </a:cubicBezTo>
                      <a:cubicBezTo>
                        <a:pt x="-8102" y="198715"/>
                        <a:pt x="8091" y="172998"/>
                        <a:pt x="30951" y="176808"/>
                      </a:cubicBezTo>
                      <a:cubicBezTo>
                        <a:pt x="250978" y="206335"/>
                        <a:pt x="1241578" y="321588"/>
                        <a:pt x="1795933" y="73938"/>
                      </a:cubicBezTo>
                      <a:cubicBezTo>
                        <a:pt x="2421726" y="-206097"/>
                        <a:pt x="1557808" y="396835"/>
                        <a:pt x="1077748" y="434935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0" name="图形 37"/>
              <p:cNvGrpSpPr/>
              <p:nvPr/>
            </p:nvGrpSpPr>
            <p:grpSpPr>
              <a:xfrm>
                <a:off x="1520674" y="2079041"/>
                <a:ext cx="507464" cy="255390"/>
                <a:chOff x="4579816" y="2184489"/>
                <a:chExt cx="2914652" cy="1466847"/>
              </a:xfrm>
              <a:solidFill>
                <a:srgbClr val="FFCC83"/>
              </a:solidFill>
            </p:grpSpPr>
            <p:pic>
              <p:nvPicPr>
                <p:cNvPr id="45" name="图片 44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79816" y="2184489"/>
                  <a:ext cx="2914652" cy="1466847"/>
                </a:xfrm>
                <a:custGeom>
                  <a:avLst/>
                  <a:gdLst>
                    <a:gd name="connsiteX0" fmla="*/ 75 w 2914650"/>
                    <a:gd name="connsiteY0" fmla="*/ 159 h 1466850"/>
                    <a:gd name="connsiteX1" fmla="*/ 2914725 w 2914650"/>
                    <a:gd name="connsiteY1" fmla="*/ 159 h 1466850"/>
                    <a:gd name="connsiteX2" fmla="*/ 2914725 w 2914650"/>
                    <a:gd name="connsiteY2" fmla="*/ 1467009 h 1466850"/>
                    <a:gd name="connsiteX3" fmla="*/ 75 w 2914650"/>
                    <a:gd name="connsiteY3" fmla="*/ 1467009 h 146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650" h="1466850">
                      <a:moveTo>
                        <a:pt x="75" y="159"/>
                      </a:moveTo>
                      <a:lnTo>
                        <a:pt x="2914725" y="159"/>
                      </a:lnTo>
                      <a:lnTo>
                        <a:pt x="2914725" y="1467009"/>
                      </a:lnTo>
                      <a:lnTo>
                        <a:pt x="75" y="1467009"/>
                      </a:lnTo>
                      <a:close/>
                    </a:path>
                  </a:pathLst>
                </a:custGeom>
              </p:spPr>
            </p:pic>
            <p:sp>
              <p:nvSpPr>
                <p:cNvPr id="46" name="任意多边形: 形状 45"/>
                <p:cNvSpPr/>
                <p:nvPr/>
              </p:nvSpPr>
              <p:spPr>
                <a:xfrm>
                  <a:off x="4661362" y="2763781"/>
                  <a:ext cx="1994121" cy="541604"/>
                </a:xfrm>
                <a:custGeom>
                  <a:avLst/>
                  <a:gdLst>
                    <a:gd name="connsiteX0" fmla="*/ 1092523 w 1994121"/>
                    <a:gd name="connsiteY0" fmla="*/ 505199 h 541604"/>
                    <a:gd name="connsiteX1" fmla="*/ 5720 w 1994121"/>
                    <a:gd name="connsiteY1" fmla="*/ 372801 h 541604"/>
                    <a:gd name="connsiteX2" fmla="*/ 28580 w 1994121"/>
                    <a:gd name="connsiteY2" fmla="*/ 328986 h 541604"/>
                    <a:gd name="connsiteX3" fmla="*/ 1780228 w 1994121"/>
                    <a:gd name="connsiteY3" fmla="*/ 89909 h 541604"/>
                    <a:gd name="connsiteX4" fmla="*/ 1092523 w 1994121"/>
                    <a:gd name="connsiteY4" fmla="*/ 505199 h 541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4121" h="541604">
                      <a:moveTo>
                        <a:pt x="1092523" y="505199"/>
                      </a:moveTo>
                      <a:cubicBezTo>
                        <a:pt x="616273" y="579494"/>
                        <a:pt x="132403" y="542346"/>
                        <a:pt x="5720" y="372801"/>
                      </a:cubicBezTo>
                      <a:cubicBezTo>
                        <a:pt x="-8567" y="353751"/>
                        <a:pt x="5720" y="327081"/>
                        <a:pt x="28580" y="328986"/>
                      </a:cubicBezTo>
                      <a:cubicBezTo>
                        <a:pt x="250513" y="341369"/>
                        <a:pt x="1246828" y="379469"/>
                        <a:pt x="1780228" y="89909"/>
                      </a:cubicBezTo>
                      <a:cubicBezTo>
                        <a:pt x="2383161" y="-237751"/>
                        <a:pt x="1568773" y="429951"/>
                        <a:pt x="1092523" y="505199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1" name="任意多边形: 形状 30"/>
              <p:cNvSpPr/>
              <p:nvPr/>
            </p:nvSpPr>
            <p:spPr>
              <a:xfrm>
                <a:off x="1567574" y="2205602"/>
                <a:ext cx="331001" cy="96046"/>
              </a:xfrm>
              <a:custGeom>
                <a:avLst/>
                <a:gdLst>
                  <a:gd name="connsiteX0" fmla="*/ 1098057 w 1901123"/>
                  <a:gd name="connsiteY0" fmla="*/ 495691 h 551643"/>
                  <a:gd name="connsiteX1" fmla="*/ 6492 w 1901123"/>
                  <a:gd name="connsiteY1" fmla="*/ 405204 h 551643"/>
                  <a:gd name="connsiteX2" fmla="*/ 28399 w 1901123"/>
                  <a:gd name="connsiteY2" fmla="*/ 360436 h 551643"/>
                  <a:gd name="connsiteX3" fmla="*/ 1769569 w 1901123"/>
                  <a:gd name="connsiteY3" fmla="*/ 53731 h 551643"/>
                  <a:gd name="connsiteX4" fmla="*/ 1098057 w 1901123"/>
                  <a:gd name="connsiteY4" fmla="*/ 495691 h 5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1123" h="551643">
                    <a:moveTo>
                      <a:pt x="1098057" y="495691"/>
                    </a:moveTo>
                    <a:cubicBezTo>
                      <a:pt x="625617" y="589036"/>
                      <a:pt x="139842" y="569986"/>
                      <a:pt x="6492" y="405204"/>
                    </a:cubicBezTo>
                    <a:cubicBezTo>
                      <a:pt x="-8748" y="387106"/>
                      <a:pt x="4587" y="359484"/>
                      <a:pt x="28399" y="360436"/>
                    </a:cubicBezTo>
                    <a:cubicBezTo>
                      <a:pt x="250332" y="364246"/>
                      <a:pt x="1243789" y="356626"/>
                      <a:pt x="1769569" y="53731"/>
                    </a:cubicBezTo>
                    <a:cubicBezTo>
                      <a:pt x="2170572" y="-176774"/>
                      <a:pt x="1570497" y="403299"/>
                      <a:pt x="1098057" y="495691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2" name="图形 37"/>
              <p:cNvGrpSpPr/>
              <p:nvPr/>
            </p:nvGrpSpPr>
            <p:grpSpPr>
              <a:xfrm>
                <a:off x="1629372" y="2155333"/>
                <a:ext cx="389719" cy="225540"/>
                <a:chOff x="5075705" y="2663418"/>
                <a:chExt cx="2238375" cy="1295400"/>
              </a:xfrm>
              <a:solidFill>
                <a:srgbClr val="FFCC83"/>
              </a:solidFill>
            </p:grpSpPr>
            <p:pic>
              <p:nvPicPr>
                <p:cNvPr id="43" name="图片 42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75705" y="2663418"/>
                  <a:ext cx="2238375" cy="1295400"/>
                </a:xfrm>
                <a:custGeom>
                  <a:avLst/>
                  <a:gdLst>
                    <a:gd name="connsiteX0" fmla="*/ 160 w 2238375"/>
                    <a:gd name="connsiteY0" fmla="*/ 197 h 1295400"/>
                    <a:gd name="connsiteX1" fmla="*/ 2238535 w 2238375"/>
                    <a:gd name="connsiteY1" fmla="*/ 197 h 1295400"/>
                    <a:gd name="connsiteX2" fmla="*/ 2238535 w 2238375"/>
                    <a:gd name="connsiteY2" fmla="*/ 1295597 h 1295400"/>
                    <a:gd name="connsiteX3" fmla="*/ 160 w 2238375"/>
                    <a:gd name="connsiteY3" fmla="*/ 1295597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38375" h="1295400">
                      <a:moveTo>
                        <a:pt x="160" y="197"/>
                      </a:moveTo>
                      <a:lnTo>
                        <a:pt x="2238535" y="197"/>
                      </a:lnTo>
                      <a:lnTo>
                        <a:pt x="2238535" y="1295597"/>
                      </a:lnTo>
                      <a:lnTo>
                        <a:pt x="160" y="1295597"/>
                      </a:lnTo>
                      <a:close/>
                    </a:path>
                  </a:pathLst>
                </a:custGeom>
              </p:spPr>
            </p:pic>
            <p:sp>
              <p:nvSpPr>
                <p:cNvPr id="44" name="任意多边形: 形状 43"/>
                <p:cNvSpPr/>
                <p:nvPr/>
              </p:nvSpPr>
              <p:spPr>
                <a:xfrm>
                  <a:off x="5474218" y="3120997"/>
                  <a:ext cx="1308936" cy="379503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3" name="任意多边形: 形状 32"/>
              <p:cNvSpPr/>
              <p:nvPr/>
            </p:nvSpPr>
            <p:spPr>
              <a:xfrm>
                <a:off x="1711223" y="2257020"/>
                <a:ext cx="227896" cy="66075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任意多边形: 形状 33"/>
              <p:cNvSpPr/>
              <p:nvPr/>
            </p:nvSpPr>
            <p:spPr>
              <a:xfrm>
                <a:off x="1746049" y="2271945"/>
                <a:ext cx="227896" cy="66075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34"/>
              <p:cNvSpPr/>
              <p:nvPr/>
            </p:nvSpPr>
            <p:spPr>
              <a:xfrm>
                <a:off x="1822178" y="2285678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35"/>
              <p:cNvSpPr/>
              <p:nvPr/>
            </p:nvSpPr>
            <p:spPr>
              <a:xfrm>
                <a:off x="1855345" y="2293970"/>
                <a:ext cx="160780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36"/>
              <p:cNvSpPr/>
              <p:nvPr/>
            </p:nvSpPr>
            <p:spPr>
              <a:xfrm>
                <a:off x="1853686" y="2312212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37"/>
              <p:cNvSpPr/>
              <p:nvPr/>
            </p:nvSpPr>
            <p:spPr>
              <a:xfrm>
                <a:off x="1886855" y="2325479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solidFill>
                <a:srgbClr val="FFCC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38"/>
              <p:cNvSpPr/>
              <p:nvPr/>
            </p:nvSpPr>
            <p:spPr>
              <a:xfrm>
                <a:off x="1848712" y="2348697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1424030" y="2063824"/>
                <a:ext cx="765547" cy="327895"/>
              </a:xfrm>
              <a:custGeom>
                <a:avLst/>
                <a:gdLst>
                  <a:gd name="connsiteX0" fmla="*/ 862 w 4396966"/>
                  <a:gd name="connsiteY0" fmla="*/ 34384 h 1883282"/>
                  <a:gd name="connsiteX1" fmla="*/ 39914 w 4396966"/>
                  <a:gd name="connsiteY1" fmla="*/ 2952 h 1883282"/>
                  <a:gd name="connsiteX2" fmla="*/ 1744889 w 4396966"/>
                  <a:gd name="connsiteY2" fmla="*/ 472534 h 1883282"/>
                  <a:gd name="connsiteX3" fmla="*/ 2763112 w 4396966"/>
                  <a:gd name="connsiteY3" fmla="*/ 791622 h 1883282"/>
                  <a:gd name="connsiteX4" fmla="*/ 3583214 w 4396966"/>
                  <a:gd name="connsiteY4" fmla="*/ 1153572 h 1883282"/>
                  <a:gd name="connsiteX5" fmla="*/ 3824197 w 4396966"/>
                  <a:gd name="connsiteY5" fmla="*/ 402049 h 1883282"/>
                  <a:gd name="connsiteX6" fmla="*/ 4356644 w 4396966"/>
                  <a:gd name="connsiteY6" fmla="*/ 239172 h 1883282"/>
                  <a:gd name="connsiteX7" fmla="*/ 4058512 w 4396966"/>
                  <a:gd name="connsiteY7" fmla="*/ 579214 h 1883282"/>
                  <a:gd name="connsiteX8" fmla="*/ 3736567 w 4396966"/>
                  <a:gd name="connsiteY8" fmla="*/ 1425034 h 1883282"/>
                  <a:gd name="connsiteX9" fmla="*/ 3043147 w 4396966"/>
                  <a:gd name="connsiteY9" fmla="*/ 1882234 h 1883282"/>
                  <a:gd name="connsiteX10" fmla="*/ 2977424 w 4396966"/>
                  <a:gd name="connsiteY10" fmla="*/ 1760314 h 1883282"/>
                  <a:gd name="connsiteX11" fmla="*/ 2920274 w 4396966"/>
                  <a:gd name="connsiteY11" fmla="*/ 1655539 h 1883282"/>
                  <a:gd name="connsiteX12" fmla="*/ 2796449 w 4396966"/>
                  <a:gd name="connsiteY12" fmla="*/ 1636489 h 1883282"/>
                  <a:gd name="connsiteX13" fmla="*/ 2872649 w 4396966"/>
                  <a:gd name="connsiteY13" fmla="*/ 1550764 h 1883282"/>
                  <a:gd name="connsiteX14" fmla="*/ 2604997 w 4396966"/>
                  <a:gd name="connsiteY14" fmla="*/ 1566004 h 1883282"/>
                  <a:gd name="connsiteX15" fmla="*/ 2748824 w 4396966"/>
                  <a:gd name="connsiteY15" fmla="*/ 1417414 h 1883282"/>
                  <a:gd name="connsiteX16" fmla="*/ 2490697 w 4396966"/>
                  <a:gd name="connsiteY16" fmla="*/ 1426939 h 1883282"/>
                  <a:gd name="connsiteX17" fmla="*/ 2577374 w 4396966"/>
                  <a:gd name="connsiteY17" fmla="*/ 1322164 h 1883282"/>
                  <a:gd name="connsiteX18" fmla="*/ 2389732 w 4396966"/>
                  <a:gd name="connsiteY18" fmla="*/ 1314544 h 1883282"/>
                  <a:gd name="connsiteX19" fmla="*/ 2434499 w 4396966"/>
                  <a:gd name="connsiteY19" fmla="*/ 1226914 h 1883282"/>
                  <a:gd name="connsiteX20" fmla="*/ 2286862 w 4396966"/>
                  <a:gd name="connsiteY20" fmla="*/ 1208817 h 1883282"/>
                  <a:gd name="connsiteX21" fmla="*/ 2120174 w 4396966"/>
                  <a:gd name="connsiteY21" fmla="*/ 1179289 h 1883282"/>
                  <a:gd name="connsiteX22" fmla="*/ 2143987 w 4396966"/>
                  <a:gd name="connsiteY22" fmla="*/ 1076419 h 1883282"/>
                  <a:gd name="connsiteX23" fmla="*/ 1929674 w 4396966"/>
                  <a:gd name="connsiteY23" fmla="*/ 1055464 h 1883282"/>
                  <a:gd name="connsiteX24" fmla="*/ 1996349 w 4396966"/>
                  <a:gd name="connsiteY24" fmla="*/ 998314 h 1883282"/>
                  <a:gd name="connsiteX25" fmla="*/ 1710599 w 4396966"/>
                  <a:gd name="connsiteY25" fmla="*/ 960214 h 1883282"/>
                  <a:gd name="connsiteX26" fmla="*/ 1758224 w 4396966"/>
                  <a:gd name="connsiteY26" fmla="*/ 893539 h 1883282"/>
                  <a:gd name="connsiteX27" fmla="*/ 1472474 w 4396966"/>
                  <a:gd name="connsiteY27" fmla="*/ 826864 h 1883282"/>
                  <a:gd name="connsiteX28" fmla="*/ 1291499 w 4396966"/>
                  <a:gd name="connsiteY28" fmla="*/ 779239 h 1883282"/>
                  <a:gd name="connsiteX29" fmla="*/ 1120049 w 4396966"/>
                  <a:gd name="connsiteY29" fmla="*/ 683989 h 1883282"/>
                  <a:gd name="connsiteX30" fmla="*/ 948599 w 4396966"/>
                  <a:gd name="connsiteY30" fmla="*/ 583977 h 1883282"/>
                  <a:gd name="connsiteX31" fmla="*/ 862 w 4396966"/>
                  <a:gd name="connsiteY31" fmla="*/ 34384 h 188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96966" h="1883282">
                    <a:moveTo>
                      <a:pt x="862" y="34384"/>
                    </a:move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6879" y="408717"/>
                      <a:pt x="2697389" y="695419"/>
                      <a:pt x="2763112" y="791622"/>
                    </a:cubicBezTo>
                    <a:cubicBezTo>
                      <a:pt x="2828834" y="886872"/>
                      <a:pt x="3259364" y="1424082"/>
                      <a:pt x="3583214" y="1153572"/>
                    </a:cubicBezTo>
                    <a:cubicBezTo>
                      <a:pt x="3907064" y="883062"/>
                      <a:pt x="3595597" y="680179"/>
                      <a:pt x="3824197" y="402049"/>
                    </a:cubicBezTo>
                    <a:cubicBezTo>
                      <a:pt x="4052797" y="123919"/>
                      <a:pt x="4235677" y="124872"/>
                      <a:pt x="4356644" y="239172"/>
                    </a:cubicBezTo>
                    <a:cubicBezTo>
                      <a:pt x="4495709" y="370617"/>
                      <a:pt x="4245202" y="532542"/>
                      <a:pt x="4058512" y="579214"/>
                    </a:cubicBezTo>
                    <a:cubicBezTo>
                      <a:pt x="3880394" y="623982"/>
                      <a:pt x="4001362" y="1147857"/>
                      <a:pt x="3736567" y="1425034"/>
                    </a:cubicBezTo>
                    <a:cubicBezTo>
                      <a:pt x="3494632" y="1678399"/>
                      <a:pt x="3309847" y="1857469"/>
                      <a:pt x="3043147" y="1882234"/>
                    </a:cubicBezTo>
                    <a:cubicBezTo>
                      <a:pt x="2920274" y="1893664"/>
                      <a:pt x="2920274" y="1808892"/>
                      <a:pt x="2977424" y="1760314"/>
                    </a:cubicBezTo>
                    <a:cubicBezTo>
                      <a:pt x="3044099" y="1703164"/>
                      <a:pt x="2863124" y="1741264"/>
                      <a:pt x="2920274" y="1655539"/>
                    </a:cubicBezTo>
                    <a:cubicBezTo>
                      <a:pt x="2930752" y="1639347"/>
                      <a:pt x="2805974" y="1657444"/>
                      <a:pt x="2796449" y="1636489"/>
                    </a:cubicBezTo>
                    <a:cubicBezTo>
                      <a:pt x="2785019" y="1610772"/>
                      <a:pt x="2894557" y="1579339"/>
                      <a:pt x="2872649" y="1550764"/>
                    </a:cubicBezTo>
                    <a:cubicBezTo>
                      <a:pt x="2854552" y="1527904"/>
                      <a:pt x="2624999" y="1590769"/>
                      <a:pt x="2604997" y="1566004"/>
                    </a:cubicBezTo>
                    <a:cubicBezTo>
                      <a:pt x="2589757" y="1546954"/>
                      <a:pt x="2765017" y="1437417"/>
                      <a:pt x="2748824" y="1417414"/>
                    </a:cubicBezTo>
                    <a:cubicBezTo>
                      <a:pt x="2726917" y="1390744"/>
                      <a:pt x="2513557" y="1454562"/>
                      <a:pt x="2490697" y="1426939"/>
                    </a:cubicBezTo>
                    <a:cubicBezTo>
                      <a:pt x="2477362" y="1410747"/>
                      <a:pt x="2591662" y="1338357"/>
                      <a:pt x="2577374" y="1322164"/>
                    </a:cubicBezTo>
                    <a:cubicBezTo>
                      <a:pt x="2558324" y="1301209"/>
                      <a:pt x="2409734" y="1336452"/>
                      <a:pt x="2389732" y="1314544"/>
                    </a:cubicBezTo>
                    <a:cubicBezTo>
                      <a:pt x="2374492" y="1297399"/>
                      <a:pt x="2450692" y="1243107"/>
                      <a:pt x="2434499" y="1226914"/>
                    </a:cubicBezTo>
                    <a:cubicBezTo>
                      <a:pt x="2416402" y="1208817"/>
                      <a:pt x="2305912" y="1226914"/>
                      <a:pt x="2286862" y="1208817"/>
                    </a:cubicBezTo>
                    <a:cubicBezTo>
                      <a:pt x="2264002" y="1185957"/>
                      <a:pt x="2148749" y="1188814"/>
                      <a:pt x="2120174" y="1179289"/>
                    </a:cubicBezTo>
                    <a:cubicBezTo>
                      <a:pt x="2029687" y="1148809"/>
                      <a:pt x="2159227" y="1089754"/>
                      <a:pt x="2143987" y="1076419"/>
                    </a:cubicBezTo>
                    <a:cubicBezTo>
                      <a:pt x="2103029" y="1041177"/>
                      <a:pt x="1939199" y="1084039"/>
                      <a:pt x="1929674" y="1055464"/>
                    </a:cubicBezTo>
                    <a:cubicBezTo>
                      <a:pt x="1920149" y="1026889"/>
                      <a:pt x="1996349" y="1017364"/>
                      <a:pt x="1996349" y="998314"/>
                    </a:cubicBezTo>
                    <a:cubicBezTo>
                      <a:pt x="1996349" y="969739"/>
                      <a:pt x="1735364" y="975454"/>
                      <a:pt x="1710599" y="960214"/>
                    </a:cubicBezTo>
                    <a:cubicBezTo>
                      <a:pt x="1689644" y="946879"/>
                      <a:pt x="1796324" y="931639"/>
                      <a:pt x="1758224" y="893539"/>
                    </a:cubicBezTo>
                    <a:cubicBezTo>
                      <a:pt x="1717267" y="852582"/>
                      <a:pt x="1422944" y="856392"/>
                      <a:pt x="1472474" y="826864"/>
                    </a:cubicBezTo>
                    <a:cubicBezTo>
                      <a:pt x="1567724" y="769714"/>
                      <a:pt x="1283879" y="806862"/>
                      <a:pt x="1291499" y="779239"/>
                    </a:cubicBezTo>
                    <a:cubicBezTo>
                      <a:pt x="1320074" y="674464"/>
                      <a:pt x="1152434" y="694467"/>
                      <a:pt x="1120049" y="683989"/>
                    </a:cubicBezTo>
                    <a:cubicBezTo>
                      <a:pt x="965744" y="632554"/>
                      <a:pt x="1131479" y="589692"/>
                      <a:pt x="948599" y="583977"/>
                    </a:cubicBezTo>
                    <a:cubicBezTo>
                      <a:pt x="738097" y="562069"/>
                      <a:pt x="50392" y="240124"/>
                      <a:pt x="862" y="34384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2099386" y="2092993"/>
                <a:ext cx="82587" cy="38455"/>
              </a:xfrm>
              <a:custGeom>
                <a:avLst/>
                <a:gdLst>
                  <a:gd name="connsiteX0" fmla="*/ 474345 w 474345"/>
                  <a:gd name="connsiteY0" fmla="*/ 89004 h 220868"/>
                  <a:gd name="connsiteX1" fmla="*/ 458153 w 474345"/>
                  <a:gd name="connsiteY1" fmla="*/ 70906 h 220868"/>
                  <a:gd name="connsiteX2" fmla="*/ 0 w 474345"/>
                  <a:gd name="connsiteY2" fmla="*/ 154726 h 220868"/>
                  <a:gd name="connsiteX3" fmla="*/ 154305 w 474345"/>
                  <a:gd name="connsiteY3" fmla="*/ 214734 h 220868"/>
                  <a:gd name="connsiteX4" fmla="*/ 474345 w 474345"/>
                  <a:gd name="connsiteY4" fmla="*/ 89004 h 22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345" h="220868">
                    <a:moveTo>
                      <a:pt x="474345" y="89004"/>
                    </a:moveTo>
                    <a:cubicBezTo>
                      <a:pt x="469583" y="83289"/>
                      <a:pt x="464820" y="77573"/>
                      <a:pt x="458153" y="70906"/>
                    </a:cubicBezTo>
                    <a:cubicBezTo>
                      <a:pt x="350520" y="-30059"/>
                      <a:pt x="193358" y="-40536"/>
                      <a:pt x="0" y="154726"/>
                    </a:cubicBezTo>
                    <a:cubicBezTo>
                      <a:pt x="42863" y="191873"/>
                      <a:pt x="108585" y="237594"/>
                      <a:pt x="154305" y="214734"/>
                    </a:cubicBezTo>
                    <a:cubicBezTo>
                      <a:pt x="219075" y="181396"/>
                      <a:pt x="360997" y="95671"/>
                      <a:pt x="474345" y="89004"/>
                    </a:cubicBezTo>
                    <a:close/>
                  </a:path>
                </a:pathLst>
              </a:custGeom>
              <a:solidFill>
                <a:srgbClr val="F15A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2169867" y="2121756"/>
                <a:ext cx="5638" cy="5638"/>
              </a:xfrm>
              <a:custGeom>
                <a:avLst/>
                <a:gdLst>
                  <a:gd name="connsiteX0" fmla="*/ 32385 w 32384"/>
                  <a:gd name="connsiteY0" fmla="*/ 16193 h 32384"/>
                  <a:gd name="connsiteX1" fmla="*/ 16192 w 32384"/>
                  <a:gd name="connsiteY1" fmla="*/ 32385 h 32384"/>
                  <a:gd name="connsiteX2" fmla="*/ 0 w 32384"/>
                  <a:gd name="connsiteY2" fmla="*/ 16193 h 32384"/>
                  <a:gd name="connsiteX3" fmla="*/ 16192 w 32384"/>
                  <a:gd name="connsiteY3" fmla="*/ 0 h 32384"/>
                  <a:gd name="connsiteX4" fmla="*/ 32385 w 32384"/>
                  <a:gd name="connsiteY4" fmla="*/ 16193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4" h="32384">
                    <a:moveTo>
                      <a:pt x="32385" y="16193"/>
                    </a:moveTo>
                    <a:cubicBezTo>
                      <a:pt x="32385" y="25135"/>
                      <a:pt x="25135" y="32385"/>
                      <a:pt x="16192" y="32385"/>
                    </a:cubicBezTo>
                    <a:cubicBezTo>
                      <a:pt x="7249" y="32385"/>
                      <a:pt x="0" y="25135"/>
                      <a:pt x="0" y="16193"/>
                    </a:cubicBezTo>
                    <a:cubicBezTo>
                      <a:pt x="0" y="7250"/>
                      <a:pt x="7249" y="0"/>
                      <a:pt x="16192" y="0"/>
                    </a:cubicBezTo>
                    <a:cubicBezTo>
                      <a:pt x="25135" y="0"/>
                      <a:pt x="32385" y="7250"/>
                      <a:pt x="32385" y="16193"/>
                    </a:cubicBezTo>
                    <a:close/>
                  </a:path>
                </a:pathLst>
              </a:custGeom>
              <a:solidFill>
                <a:srgbClr val="5347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1" name="文本框 70"/>
          <p:cNvSpPr txBox="1"/>
          <p:nvPr/>
        </p:nvSpPr>
        <p:spPr>
          <a:xfrm>
            <a:off x="3049038" y="3866934"/>
            <a:ext cx="6420418" cy="90524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学校大部分学生来自农村，特别是外省市农民工子女较多，家庭情况比较复杂，增加了学校教育的难度。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学校教育教学改革的阻力较大，未形成有效的评价机制。</a:t>
            </a:r>
          </a:p>
        </p:txBody>
      </p:sp>
      <p:sp>
        <p:nvSpPr>
          <p:cNvPr id="74" name="椭圆 73"/>
          <p:cNvSpPr/>
          <p:nvPr/>
        </p:nvSpPr>
        <p:spPr>
          <a:xfrm>
            <a:off x="2828624" y="2203611"/>
            <a:ext cx="1486213" cy="1486213"/>
          </a:xfrm>
          <a:prstGeom prst="ellipse">
            <a:avLst/>
          </a:prstGeom>
          <a:solidFill>
            <a:schemeClr val="bg2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对话气泡: 矩形 74"/>
          <p:cNvSpPr/>
          <p:nvPr/>
        </p:nvSpPr>
        <p:spPr>
          <a:xfrm>
            <a:off x="4698596" y="2281964"/>
            <a:ext cx="4769140" cy="1393126"/>
          </a:xfrm>
          <a:prstGeom prst="wedgeRectCallout">
            <a:avLst>
              <a:gd name="adj1" fmla="val -54386"/>
              <a:gd name="adj2" fmla="val -16998"/>
            </a:avLst>
          </a:prstGeom>
          <a:noFill/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179705">
              <a:lnSpc>
                <a:spcPct val="15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 flipH="1">
            <a:off x="2754320" y="2029801"/>
            <a:ext cx="1805594" cy="1644692"/>
            <a:chOff x="1341672" y="1836445"/>
            <a:chExt cx="985193" cy="897403"/>
          </a:xfrm>
        </p:grpSpPr>
        <p:sp>
          <p:nvSpPr>
            <p:cNvPr id="77" name="任意多边形: 形状 76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任意多边形: 形状 131"/>
            <p:cNvSpPr/>
            <p:nvPr/>
          </p:nvSpPr>
          <p:spPr>
            <a:xfrm>
              <a:off x="1704262" y="2462886"/>
              <a:ext cx="84178" cy="270962"/>
            </a:xfrm>
            <a:custGeom>
              <a:avLst/>
              <a:gdLst>
                <a:gd name="connsiteX0" fmla="*/ 452999 w 483479"/>
                <a:gd name="connsiteY0" fmla="*/ 15240 h 1556290"/>
                <a:gd name="connsiteX1" fmla="*/ 139627 w 483479"/>
                <a:gd name="connsiteY1" fmla="*/ 1108710 h 1556290"/>
                <a:gd name="connsiteX2" fmla="*/ 22469 w 483479"/>
                <a:gd name="connsiteY2" fmla="*/ 1277303 h 1556290"/>
                <a:gd name="connsiteX3" fmla="*/ 103432 w 483479"/>
                <a:gd name="connsiteY3" fmla="*/ 1182053 h 1556290"/>
                <a:gd name="connsiteX4" fmla="*/ 15802 w 483479"/>
                <a:gd name="connsiteY4" fmla="*/ 1372553 h 1556290"/>
                <a:gd name="connsiteX5" fmla="*/ 59617 w 483479"/>
                <a:gd name="connsiteY5" fmla="*/ 1386840 h 1556290"/>
                <a:gd name="connsiteX6" fmla="*/ 67237 w 483479"/>
                <a:gd name="connsiteY6" fmla="*/ 1438275 h 1556290"/>
                <a:gd name="connsiteX7" fmla="*/ 23422 w 483479"/>
                <a:gd name="connsiteY7" fmla="*/ 1533525 h 1556290"/>
                <a:gd name="connsiteX8" fmla="*/ 111052 w 483479"/>
                <a:gd name="connsiteY8" fmla="*/ 1452563 h 1556290"/>
                <a:gd name="connsiteX9" fmla="*/ 483479 w 483479"/>
                <a:gd name="connsiteY9" fmla="*/ 0 h 1556290"/>
                <a:gd name="connsiteX10" fmla="*/ 452999 w 483479"/>
                <a:gd name="connsiteY10" fmla="*/ 15240 h 155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479" h="1556290">
                  <a:moveTo>
                    <a:pt x="452999" y="15240"/>
                  </a:moveTo>
                  <a:lnTo>
                    <a:pt x="139627" y="1108710"/>
                  </a:lnTo>
                  <a:cubicBezTo>
                    <a:pt x="139627" y="1108710"/>
                    <a:pt x="-7058" y="1219200"/>
                    <a:pt x="22469" y="1277303"/>
                  </a:cubicBezTo>
                  <a:cubicBezTo>
                    <a:pt x="73904" y="1233488"/>
                    <a:pt x="66284" y="1182053"/>
                    <a:pt x="103432" y="1182053"/>
                  </a:cubicBezTo>
                  <a:cubicBezTo>
                    <a:pt x="140579" y="1182053"/>
                    <a:pt x="59617" y="1350645"/>
                    <a:pt x="15802" y="1372553"/>
                  </a:cubicBezTo>
                  <a:cubicBezTo>
                    <a:pt x="-28013" y="1394460"/>
                    <a:pt x="30089" y="1402080"/>
                    <a:pt x="59617" y="1386840"/>
                  </a:cubicBezTo>
                  <a:cubicBezTo>
                    <a:pt x="30089" y="1438275"/>
                    <a:pt x="37709" y="1452563"/>
                    <a:pt x="67237" y="1438275"/>
                  </a:cubicBezTo>
                  <a:cubicBezTo>
                    <a:pt x="67237" y="1475423"/>
                    <a:pt x="59617" y="1533525"/>
                    <a:pt x="23422" y="1533525"/>
                  </a:cubicBezTo>
                  <a:cubicBezTo>
                    <a:pt x="-13726" y="1533525"/>
                    <a:pt x="67237" y="1621155"/>
                    <a:pt x="111052" y="1452563"/>
                  </a:cubicBezTo>
                  <a:cubicBezTo>
                    <a:pt x="154867" y="1283970"/>
                    <a:pt x="483479" y="0"/>
                    <a:pt x="483479" y="0"/>
                  </a:cubicBezTo>
                  <a:lnTo>
                    <a:pt x="452999" y="1524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任意多边形: 形状 129"/>
            <p:cNvSpPr/>
            <p:nvPr/>
          </p:nvSpPr>
          <p:spPr>
            <a:xfrm>
              <a:off x="1678403" y="2434195"/>
              <a:ext cx="183670" cy="246239"/>
            </a:xfrm>
            <a:custGeom>
              <a:avLst/>
              <a:gdLst>
                <a:gd name="connsiteX0" fmla="*/ 1022534 w 1054918"/>
                <a:gd name="connsiteY0" fmla="*/ 5715 h 1414287"/>
                <a:gd name="connsiteX1" fmla="*/ 279584 w 1054918"/>
                <a:gd name="connsiteY1" fmla="*/ 1001078 h 1414287"/>
                <a:gd name="connsiteX2" fmla="*/ 80511 w 1054918"/>
                <a:gd name="connsiteY2" fmla="*/ 1139190 h 1414287"/>
                <a:gd name="connsiteX3" fmla="*/ 184334 w 1054918"/>
                <a:gd name="connsiteY3" fmla="*/ 1069657 h 1414287"/>
                <a:gd name="connsiteX4" fmla="*/ 48126 w 1054918"/>
                <a:gd name="connsiteY4" fmla="*/ 1229678 h 1414287"/>
                <a:gd name="connsiteX5" fmla="*/ 86226 w 1054918"/>
                <a:gd name="connsiteY5" fmla="*/ 1255395 h 1414287"/>
                <a:gd name="connsiteX6" fmla="*/ 79559 w 1054918"/>
                <a:gd name="connsiteY6" fmla="*/ 1306830 h 1414287"/>
                <a:gd name="connsiteX7" fmla="*/ 10979 w 1054918"/>
                <a:gd name="connsiteY7" fmla="*/ 1386840 h 1414287"/>
                <a:gd name="connsiteX8" fmla="*/ 117659 w 1054918"/>
                <a:gd name="connsiteY8" fmla="*/ 1333500 h 1414287"/>
                <a:gd name="connsiteX9" fmla="*/ 1054919 w 1054918"/>
                <a:gd name="connsiteY9" fmla="*/ 0 h 1414287"/>
                <a:gd name="connsiteX10" fmla="*/ 1022534 w 1054918"/>
                <a:gd name="connsiteY10" fmla="*/ 5715 h 141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4918" h="1414287">
                  <a:moveTo>
                    <a:pt x="1022534" y="5715"/>
                  </a:moveTo>
                  <a:lnTo>
                    <a:pt x="279584" y="1001078"/>
                  </a:lnTo>
                  <a:cubicBezTo>
                    <a:pt x="279584" y="1001078"/>
                    <a:pt x="68129" y="1074420"/>
                    <a:pt x="80511" y="1139190"/>
                  </a:cubicBezTo>
                  <a:cubicBezTo>
                    <a:pt x="141471" y="1110615"/>
                    <a:pt x="149091" y="1059180"/>
                    <a:pt x="184334" y="1069657"/>
                  </a:cubicBezTo>
                  <a:cubicBezTo>
                    <a:pt x="219576" y="1079182"/>
                    <a:pt x="95751" y="1220153"/>
                    <a:pt x="48126" y="1229678"/>
                  </a:cubicBezTo>
                  <a:cubicBezTo>
                    <a:pt x="-451" y="1239203"/>
                    <a:pt x="53841" y="1262063"/>
                    <a:pt x="86226" y="1255395"/>
                  </a:cubicBezTo>
                  <a:cubicBezTo>
                    <a:pt x="44316" y="1297305"/>
                    <a:pt x="47174" y="1312545"/>
                    <a:pt x="79559" y="1306830"/>
                  </a:cubicBezTo>
                  <a:cubicBezTo>
                    <a:pt x="70034" y="1342073"/>
                    <a:pt x="46221" y="1396365"/>
                    <a:pt x="10979" y="1386840"/>
                  </a:cubicBezTo>
                  <a:cubicBezTo>
                    <a:pt x="-24264" y="1377315"/>
                    <a:pt x="29076" y="1483043"/>
                    <a:pt x="117659" y="1333500"/>
                  </a:cubicBezTo>
                  <a:cubicBezTo>
                    <a:pt x="206241" y="1183005"/>
                    <a:pt x="1054919" y="0"/>
                    <a:pt x="1054919" y="0"/>
                  </a:cubicBezTo>
                  <a:lnTo>
                    <a:pt x="1022534" y="5715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0" name="图形 37"/>
            <p:cNvGrpSpPr/>
            <p:nvPr/>
          </p:nvGrpSpPr>
          <p:grpSpPr>
            <a:xfrm>
              <a:off x="1656657" y="2400391"/>
              <a:ext cx="137646" cy="81261"/>
              <a:chOff x="5360850" y="4030178"/>
              <a:chExt cx="790575" cy="466725"/>
            </a:xfrm>
            <a:solidFill>
              <a:srgbClr val="FAC46D"/>
            </a:solidFill>
          </p:grpSpPr>
          <p:pic>
            <p:nvPicPr>
              <p:cNvPr id="127" name="图片 12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0850" y="4030178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128" name="任意多边形: 形状 127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1" name="图形 37"/>
            <p:cNvGrpSpPr/>
            <p:nvPr/>
          </p:nvGrpSpPr>
          <p:grpSpPr>
            <a:xfrm>
              <a:off x="1661082" y="2392081"/>
              <a:ext cx="142621" cy="104478"/>
              <a:chOff x="5386260" y="3982455"/>
              <a:chExt cx="819150" cy="600075"/>
            </a:xfrm>
            <a:solidFill>
              <a:srgbClr val="FAC46D"/>
            </a:solidFill>
          </p:grpSpPr>
          <p:pic>
            <p:nvPicPr>
              <p:cNvPr id="125" name="图片 12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6260" y="3982455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126" name="任意多边形: 形状 125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2" name="图形 37"/>
            <p:cNvGrpSpPr/>
            <p:nvPr/>
          </p:nvGrpSpPr>
          <p:grpSpPr>
            <a:xfrm>
              <a:off x="1676160" y="2402357"/>
              <a:ext cx="137646" cy="121062"/>
              <a:chOff x="5472862" y="4041471"/>
              <a:chExt cx="790575" cy="695324"/>
            </a:xfrm>
            <a:solidFill>
              <a:srgbClr val="FAC46D"/>
            </a:solidFill>
          </p:grpSpPr>
          <p:pic>
            <p:nvPicPr>
              <p:cNvPr id="123" name="图片 1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72862" y="4041471"/>
                <a:ext cx="790575" cy="695324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124" name="任意多边形: 形状 123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" name="图形 37"/>
            <p:cNvGrpSpPr/>
            <p:nvPr/>
          </p:nvGrpSpPr>
          <p:grpSpPr>
            <a:xfrm>
              <a:off x="1692139" y="2410874"/>
              <a:ext cx="114428" cy="126037"/>
              <a:chOff x="5564628" y="4090394"/>
              <a:chExt cx="657225" cy="723900"/>
            </a:xfrm>
            <a:solidFill>
              <a:srgbClr val="FAC46D"/>
            </a:solidFill>
          </p:grpSpPr>
          <p:pic>
            <p:nvPicPr>
              <p:cNvPr id="121" name="图片 12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4628" y="4090394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122" name="任意多边形: 形状 121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4" name="图形 37"/>
            <p:cNvGrpSpPr/>
            <p:nvPr/>
          </p:nvGrpSpPr>
          <p:grpSpPr>
            <a:xfrm>
              <a:off x="1714089" y="2410874"/>
              <a:ext cx="86470" cy="135987"/>
              <a:chOff x="5690724" y="4090401"/>
              <a:chExt cx="496648" cy="781051"/>
            </a:xfrm>
            <a:solidFill>
              <a:srgbClr val="FAC46D"/>
            </a:solidFill>
          </p:grpSpPr>
          <p:pic>
            <p:nvPicPr>
              <p:cNvPr id="119" name="图片 11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90724" y="4090401"/>
                <a:ext cx="496648" cy="781051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120" name="任意多边形: 形状 119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8" name="任意多边形: 形状 117"/>
            <p:cNvSpPr/>
            <p:nvPr/>
          </p:nvSpPr>
          <p:spPr>
            <a:xfrm>
              <a:off x="1752656" y="2334347"/>
              <a:ext cx="99329" cy="144422"/>
            </a:xfrm>
            <a:custGeom>
              <a:avLst/>
              <a:gdLst>
                <a:gd name="connsiteX0" fmla="*/ 148369 w 570505"/>
                <a:gd name="connsiteY0" fmla="*/ 169623 h 829494"/>
                <a:gd name="connsiteX1" fmla="*/ 53119 w 570505"/>
                <a:gd name="connsiteY1" fmla="*/ 529668 h 829494"/>
                <a:gd name="connsiteX2" fmla="*/ 46451 w 570505"/>
                <a:gd name="connsiteY2" fmla="*/ 662065 h 829494"/>
                <a:gd name="connsiteX3" fmla="*/ 90266 w 570505"/>
                <a:gd name="connsiteY3" fmla="*/ 823038 h 829494"/>
                <a:gd name="connsiteX4" fmla="*/ 536989 w 570505"/>
                <a:gd name="connsiteY4" fmla="*/ 397270 h 829494"/>
                <a:gd name="connsiteX5" fmla="*/ 521749 w 570505"/>
                <a:gd name="connsiteY5" fmla="*/ 1030 h 829494"/>
                <a:gd name="connsiteX6" fmla="*/ 316009 w 570505"/>
                <a:gd name="connsiteY6" fmla="*/ 30558 h 829494"/>
                <a:gd name="connsiteX7" fmla="*/ 148369 w 570505"/>
                <a:gd name="connsiteY7" fmla="*/ 169623 h 82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0505" h="829494">
                  <a:moveTo>
                    <a:pt x="148369" y="169623"/>
                  </a:moveTo>
                  <a:cubicBezTo>
                    <a:pt x="148369" y="169623"/>
                    <a:pt x="-107854" y="500140"/>
                    <a:pt x="53119" y="529668"/>
                  </a:cubicBezTo>
                  <a:cubicBezTo>
                    <a:pt x="214091" y="559195"/>
                    <a:pt x="-5936" y="595390"/>
                    <a:pt x="46451" y="662065"/>
                  </a:cubicBezTo>
                  <a:cubicBezTo>
                    <a:pt x="97887" y="727788"/>
                    <a:pt x="-19271" y="860185"/>
                    <a:pt x="90266" y="823038"/>
                  </a:cubicBezTo>
                  <a:cubicBezTo>
                    <a:pt x="199804" y="785890"/>
                    <a:pt x="463646" y="506808"/>
                    <a:pt x="536989" y="397270"/>
                  </a:cubicBezTo>
                  <a:cubicBezTo>
                    <a:pt x="610331" y="286780"/>
                    <a:pt x="543656" y="8650"/>
                    <a:pt x="521749" y="1030"/>
                  </a:cubicBezTo>
                  <a:cubicBezTo>
                    <a:pt x="499841" y="-6590"/>
                    <a:pt x="316009" y="30558"/>
                    <a:pt x="316009" y="30558"/>
                  </a:cubicBezTo>
                  <a:lnTo>
                    <a:pt x="148369" y="169623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7" name="图形 37"/>
            <p:cNvGrpSpPr/>
            <p:nvPr/>
          </p:nvGrpSpPr>
          <p:grpSpPr>
            <a:xfrm>
              <a:off x="2132834" y="2065910"/>
              <a:ext cx="194031" cy="80305"/>
              <a:chOff x="8095788" y="2109068"/>
              <a:chExt cx="1114425" cy="461234"/>
            </a:xfrm>
            <a:solidFill>
              <a:srgbClr val="FAC46D"/>
            </a:solidFill>
          </p:grpSpPr>
          <p:pic>
            <p:nvPicPr>
              <p:cNvPr id="115" name="图片 11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95788" y="2109068"/>
                <a:ext cx="1114425" cy="461234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116" name="任意多边形: 形状 115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8" name="任意多边形: 形状 87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9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113" name="图片 11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114" name="任意多边形: 形状 113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0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111" name="图片 110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112" name="任意多边形: 形状 111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1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109" name="图片 108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110" name="任意多边形: 形状 109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2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107" name="图片 106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108" name="任意多边形: 形状 107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3" name="任意多边形: 形状 92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4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105" name="图片 10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106" name="任意多边形: 形状 105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5" name="任意多边形: 形状 94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任意多边形: 形状 97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任意多边形: 形状 98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任意多边形: 形状 99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任意多边形: 形状 102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任意多边形: 形状 103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7" name="椭圆 136"/>
          <p:cNvSpPr/>
          <p:nvPr/>
        </p:nvSpPr>
        <p:spPr>
          <a:xfrm>
            <a:off x="1691640" y="4362915"/>
            <a:ext cx="524378" cy="524378"/>
          </a:xfrm>
          <a:prstGeom prst="ellipse">
            <a:avLst/>
          </a:prstGeom>
          <a:solidFill>
            <a:schemeClr val="bg2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9921803" y="4362915"/>
            <a:ext cx="524378" cy="524378"/>
          </a:xfrm>
          <a:prstGeom prst="ellipse">
            <a:avLst/>
          </a:prstGeom>
          <a:solidFill>
            <a:schemeClr val="bg2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9D922C8-F9AD-47C9-8F44-EA87AC8D0DD5}"/>
              </a:ext>
            </a:extLst>
          </p:cNvPr>
          <p:cNvSpPr txBox="1"/>
          <p:nvPr/>
        </p:nvSpPr>
        <p:spPr>
          <a:xfrm>
            <a:off x="4888946" y="2413763"/>
            <a:ext cx="420502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>
            <a:defPPr>
              <a:defRPr lang="zh-CN"/>
            </a:defPPr>
            <a:lvl1pPr marR="0" lvl="0" indent="0" defTabSz="9137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36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accent2"/>
                </a:solidFill>
              </a:rPr>
              <a:t>教学改革阻力大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026F9192-CC4D-4A9F-B15F-A78998824DDF}"/>
              </a:ext>
            </a:extLst>
          </p:cNvPr>
          <p:cNvSpPr txBox="1"/>
          <p:nvPr/>
        </p:nvSpPr>
        <p:spPr>
          <a:xfrm>
            <a:off x="4927498" y="3034841"/>
            <a:ext cx="4540238" cy="6251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改革就是要触动一部分人的利益，而我们并未在心理上和机制上做好充分的准备。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7928637" y="5996357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blipFill>
            <a:blip r:embed="rId3"/>
            <a:stretch>
              <a:fillRect/>
            </a:stretch>
          </a:blipFill>
          <a:ln w="857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7690574" y="6269042"/>
            <a:ext cx="2848947" cy="585809"/>
          </a:xfrm>
          <a:custGeom>
            <a:avLst/>
            <a:gdLst>
              <a:gd name="connsiteX0" fmla="*/ 3913321 w 3915353"/>
              <a:gd name="connsiteY0" fmla="*/ 765774 h 805086"/>
              <a:gd name="connsiteX1" fmla="*/ 3914406 w 3915353"/>
              <a:gd name="connsiteY1" fmla="*/ 791105 h 805086"/>
              <a:gd name="connsiteX2" fmla="*/ 3915120 w 3915353"/>
              <a:gd name="connsiteY2" fmla="*/ 805086 h 805086"/>
              <a:gd name="connsiteX3" fmla="*/ 3915353 w 3915353"/>
              <a:gd name="connsiteY3" fmla="*/ 805086 h 805086"/>
              <a:gd name="connsiteX4" fmla="*/ 3913886 w 3915353"/>
              <a:gd name="connsiteY4" fmla="*/ 774887 h 805086"/>
              <a:gd name="connsiteX5" fmla="*/ 3913321 w 3915353"/>
              <a:gd name="connsiteY5" fmla="*/ 765774 h 805086"/>
              <a:gd name="connsiteX6" fmla="*/ 1503561 w 3915353"/>
              <a:gd name="connsiteY6" fmla="*/ 1 h 805086"/>
              <a:gd name="connsiteX7" fmla="*/ 1380212 w 3915353"/>
              <a:gd name="connsiteY7" fmla="*/ 42982 h 805086"/>
              <a:gd name="connsiteX8" fmla="*/ 1150660 w 3915353"/>
              <a:gd name="connsiteY8" fmla="*/ 268725 h 805086"/>
              <a:gd name="connsiteX9" fmla="*/ 650597 w 3915353"/>
              <a:gd name="connsiteY9" fmla="*/ 511612 h 805086"/>
              <a:gd name="connsiteX10" fmla="*/ 390565 w 3915353"/>
              <a:gd name="connsiteY10" fmla="*/ 455415 h 805086"/>
              <a:gd name="connsiteX11" fmla="*/ 99100 w 3915353"/>
              <a:gd name="connsiteY11" fmla="*/ 664965 h 805086"/>
              <a:gd name="connsiteX12" fmla="*/ 15161 w 3915353"/>
              <a:gd name="connsiteY12" fmla="*/ 780099 h 805086"/>
              <a:gd name="connsiteX13" fmla="*/ 0 w 3915353"/>
              <a:gd name="connsiteY13" fmla="*/ 805086 h 805086"/>
              <a:gd name="connsiteX14" fmla="*/ 3882794 w 3915353"/>
              <a:gd name="connsiteY14" fmla="*/ 805086 h 805086"/>
              <a:gd name="connsiteX15" fmla="*/ 3861981 w 3915353"/>
              <a:gd name="connsiteY15" fmla="*/ 789772 h 805086"/>
              <a:gd name="connsiteX16" fmla="*/ 3268067 w 3915353"/>
              <a:gd name="connsiteY16" fmla="*/ 414457 h 805086"/>
              <a:gd name="connsiteX17" fmla="*/ 2734667 w 3915353"/>
              <a:gd name="connsiteY17" fmla="*/ 194430 h 805086"/>
              <a:gd name="connsiteX18" fmla="*/ 2306042 w 3915353"/>
              <a:gd name="connsiteY18" fmla="*/ 233482 h 805086"/>
              <a:gd name="connsiteX19" fmla="*/ 1814552 w 3915353"/>
              <a:gd name="connsiteY19" fmla="*/ 236340 h 805086"/>
              <a:gd name="connsiteX20" fmla="*/ 1615480 w 3915353"/>
              <a:gd name="connsiteY20" fmla="*/ 42030 h 805086"/>
              <a:gd name="connsiteX21" fmla="*/ 1503561 w 3915353"/>
              <a:gd name="connsiteY21" fmla="*/ 1 h 80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5353" h="805086">
                <a:moveTo>
                  <a:pt x="3913321" y="765774"/>
                </a:moveTo>
                <a:cubicBezTo>
                  <a:pt x="3913117" y="763331"/>
                  <a:pt x="3913330" y="769359"/>
                  <a:pt x="3914406" y="791105"/>
                </a:cubicBezTo>
                <a:lnTo>
                  <a:pt x="3915120" y="805086"/>
                </a:lnTo>
                <a:lnTo>
                  <a:pt x="3915353" y="805086"/>
                </a:lnTo>
                <a:lnTo>
                  <a:pt x="3913886" y="774887"/>
                </a:lnTo>
                <a:cubicBezTo>
                  <a:pt x="3913630" y="770335"/>
                  <a:pt x="3913424" y="766995"/>
                  <a:pt x="3913321" y="765774"/>
                </a:cubicBezTo>
                <a:close/>
                <a:moveTo>
                  <a:pt x="1503561" y="1"/>
                </a:moveTo>
                <a:cubicBezTo>
                  <a:pt x="1464509" y="120"/>
                  <a:pt x="1423551" y="14407"/>
                  <a:pt x="1380212" y="42982"/>
                </a:cubicBezTo>
                <a:cubicBezTo>
                  <a:pt x="1304012" y="93465"/>
                  <a:pt x="1229717" y="178237"/>
                  <a:pt x="1150660" y="268725"/>
                </a:cubicBezTo>
                <a:cubicBezTo>
                  <a:pt x="992545" y="449700"/>
                  <a:pt x="828715" y="637342"/>
                  <a:pt x="650597" y="511612"/>
                </a:cubicBezTo>
                <a:cubicBezTo>
                  <a:pt x="566777" y="453510"/>
                  <a:pt x="479147" y="434460"/>
                  <a:pt x="390565" y="455415"/>
                </a:cubicBezTo>
                <a:cubicBezTo>
                  <a:pt x="268645" y="484942"/>
                  <a:pt x="164822" y="585907"/>
                  <a:pt x="99100" y="664965"/>
                </a:cubicBezTo>
                <a:cubicBezTo>
                  <a:pt x="63381" y="707828"/>
                  <a:pt x="34806" y="749262"/>
                  <a:pt x="15161" y="780099"/>
                </a:cubicBezTo>
                <a:lnTo>
                  <a:pt x="0" y="805086"/>
                </a:lnTo>
                <a:lnTo>
                  <a:pt x="3882794" y="805086"/>
                </a:lnTo>
                <a:lnTo>
                  <a:pt x="3861981" y="789772"/>
                </a:lnTo>
                <a:cubicBezTo>
                  <a:pt x="3760450" y="716103"/>
                  <a:pt x="3527386" y="553761"/>
                  <a:pt x="3268067" y="414457"/>
                </a:cubicBezTo>
                <a:cubicBezTo>
                  <a:pt x="3064232" y="304920"/>
                  <a:pt x="2885162" y="231577"/>
                  <a:pt x="2734667" y="194430"/>
                </a:cubicBezTo>
                <a:cubicBezTo>
                  <a:pt x="2545120" y="148710"/>
                  <a:pt x="2401292" y="162045"/>
                  <a:pt x="2306042" y="233482"/>
                </a:cubicBezTo>
                <a:cubicBezTo>
                  <a:pt x="2009815" y="457320"/>
                  <a:pt x="1948855" y="387787"/>
                  <a:pt x="1814552" y="236340"/>
                </a:cubicBezTo>
                <a:cubicBezTo>
                  <a:pt x="1765022" y="180142"/>
                  <a:pt x="1703110" y="109657"/>
                  <a:pt x="1615480" y="42030"/>
                </a:cubicBezTo>
                <a:cubicBezTo>
                  <a:pt x="1579761" y="13931"/>
                  <a:pt x="1542614" y="-119"/>
                  <a:pt x="1503561" y="1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8372997" y="4917322"/>
            <a:ext cx="3281362" cy="563879"/>
          </a:xfrm>
          <a:custGeom>
            <a:avLst/>
            <a:gdLst>
              <a:gd name="connsiteX0" fmla="*/ 2265045 w 3281362"/>
              <a:gd name="connsiteY0" fmla="*/ 0 h 563879"/>
              <a:gd name="connsiteX1" fmla="*/ 1274445 w 3281362"/>
              <a:gd name="connsiteY1" fmla="*/ 0 h 563879"/>
              <a:gd name="connsiteX2" fmla="*/ 1128713 w 3281362"/>
              <a:gd name="connsiteY2" fmla="*/ 145732 h 563879"/>
              <a:gd name="connsiteX3" fmla="*/ 1128713 w 3281362"/>
              <a:gd name="connsiteY3" fmla="*/ 145732 h 563879"/>
              <a:gd name="connsiteX4" fmla="*/ 1274445 w 3281362"/>
              <a:gd name="connsiteY4" fmla="*/ 291465 h 563879"/>
              <a:gd name="connsiteX5" fmla="*/ 3145155 w 3281362"/>
              <a:gd name="connsiteY5" fmla="*/ 291465 h 563879"/>
              <a:gd name="connsiteX6" fmla="*/ 3281363 w 3281362"/>
              <a:gd name="connsiteY6" fmla="*/ 427672 h 563879"/>
              <a:gd name="connsiteX7" fmla="*/ 3281363 w 3281362"/>
              <a:gd name="connsiteY7" fmla="*/ 427672 h 563879"/>
              <a:gd name="connsiteX8" fmla="*/ 3145155 w 3281362"/>
              <a:gd name="connsiteY8" fmla="*/ 563880 h 563879"/>
              <a:gd name="connsiteX9" fmla="*/ 0 w 3281362"/>
              <a:gd name="connsiteY9" fmla="*/ 563880 h 5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362" h="563879">
                <a:moveTo>
                  <a:pt x="2265045" y="0"/>
                </a:moveTo>
                <a:lnTo>
                  <a:pt x="1274445" y="0"/>
                </a:lnTo>
                <a:cubicBezTo>
                  <a:pt x="1194435" y="0"/>
                  <a:pt x="1128713" y="64770"/>
                  <a:pt x="1128713" y="145732"/>
                </a:cubicBezTo>
                <a:lnTo>
                  <a:pt x="1128713" y="145732"/>
                </a:lnTo>
                <a:cubicBezTo>
                  <a:pt x="1128713" y="225742"/>
                  <a:pt x="1193483" y="291465"/>
                  <a:pt x="1274445" y="291465"/>
                </a:cubicBezTo>
                <a:lnTo>
                  <a:pt x="3145155" y="291465"/>
                </a:lnTo>
                <a:cubicBezTo>
                  <a:pt x="3220403" y="291465"/>
                  <a:pt x="3281363" y="352425"/>
                  <a:pt x="3281363" y="427672"/>
                </a:cubicBezTo>
                <a:lnTo>
                  <a:pt x="3281363" y="427672"/>
                </a:lnTo>
                <a:cubicBezTo>
                  <a:pt x="3281363" y="502920"/>
                  <a:pt x="3220403" y="563880"/>
                  <a:pt x="3145155" y="563880"/>
                </a:cubicBezTo>
                <a:lnTo>
                  <a:pt x="0" y="563880"/>
                </a:lnTo>
              </a:path>
            </a:pathLst>
          </a:custGeom>
          <a:noFill/>
          <a:ln w="28575" cap="rnd">
            <a:solidFill>
              <a:srgbClr val="FAC46D">
                <a:alpha val="20000"/>
              </a:srgb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6406202" y="6488393"/>
            <a:ext cx="2735362" cy="366458"/>
          </a:xfrm>
          <a:custGeom>
            <a:avLst/>
            <a:gdLst>
              <a:gd name="connsiteX0" fmla="*/ 2232411 w 2735362"/>
              <a:gd name="connsiteY0" fmla="*/ 157 h 366458"/>
              <a:gd name="connsiteX1" fmla="*/ 2335611 w 2735362"/>
              <a:gd name="connsiteY1" fmla="*/ 18760 h 366458"/>
              <a:gd name="connsiteX2" fmla="*/ 2711209 w 2735362"/>
              <a:gd name="connsiteY2" fmla="*/ 309939 h 366458"/>
              <a:gd name="connsiteX3" fmla="*/ 2735362 w 2735362"/>
              <a:gd name="connsiteY3" fmla="*/ 366458 h 366458"/>
              <a:gd name="connsiteX4" fmla="*/ 0 w 2735362"/>
              <a:gd name="connsiteY4" fmla="*/ 366458 h 366458"/>
              <a:gd name="connsiteX5" fmla="*/ 31161 w 2735362"/>
              <a:gd name="connsiteY5" fmla="*/ 347623 h 366458"/>
              <a:gd name="connsiteX6" fmla="*/ 89615 w 2735362"/>
              <a:gd name="connsiteY6" fmla="*/ 317940 h 366458"/>
              <a:gd name="connsiteX7" fmla="*/ 391367 w 2735362"/>
              <a:gd name="connsiteY7" fmla="*/ 282793 h 366458"/>
              <a:gd name="connsiteX8" fmla="*/ 1156892 w 2735362"/>
              <a:gd name="connsiteY8" fmla="*/ 268220 h 366458"/>
              <a:gd name="connsiteX9" fmla="*/ 1174894 w 2735362"/>
              <a:gd name="connsiteY9" fmla="*/ 257933 h 366458"/>
              <a:gd name="connsiteX10" fmla="*/ 1438070 w 2735362"/>
              <a:gd name="connsiteY10" fmla="*/ 128488 h 366458"/>
              <a:gd name="connsiteX11" fmla="*/ 1652382 w 2735362"/>
              <a:gd name="connsiteY11" fmla="*/ 195354 h 366458"/>
              <a:gd name="connsiteX12" fmla="*/ 1928417 w 2735362"/>
              <a:gd name="connsiteY12" fmla="*/ 106200 h 366458"/>
              <a:gd name="connsiteX13" fmla="*/ 2232411 w 2735362"/>
              <a:gd name="connsiteY13" fmla="*/ 157 h 36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5362" h="366458">
                <a:moveTo>
                  <a:pt x="2232411" y="157"/>
                </a:moveTo>
                <a:cubicBezTo>
                  <a:pt x="2267106" y="1171"/>
                  <a:pt x="2301657" y="7141"/>
                  <a:pt x="2335611" y="18760"/>
                </a:cubicBezTo>
                <a:cubicBezTo>
                  <a:pt x="2454450" y="59428"/>
                  <a:pt x="2623719" y="145940"/>
                  <a:pt x="2711209" y="309939"/>
                </a:cubicBezTo>
                <a:lnTo>
                  <a:pt x="2735362" y="366458"/>
                </a:lnTo>
                <a:lnTo>
                  <a:pt x="0" y="366458"/>
                </a:lnTo>
                <a:lnTo>
                  <a:pt x="31161" y="347623"/>
                </a:lnTo>
                <a:cubicBezTo>
                  <a:pt x="48735" y="337764"/>
                  <a:pt x="68398" y="327585"/>
                  <a:pt x="89615" y="317940"/>
                </a:cubicBezTo>
                <a:cubicBezTo>
                  <a:pt x="168482" y="281936"/>
                  <a:pt x="284211" y="247646"/>
                  <a:pt x="391367" y="282793"/>
                </a:cubicBezTo>
                <a:cubicBezTo>
                  <a:pt x="712836" y="389092"/>
                  <a:pt x="963153" y="384806"/>
                  <a:pt x="1156892" y="268220"/>
                </a:cubicBezTo>
                <a:lnTo>
                  <a:pt x="1174894" y="257933"/>
                </a:lnTo>
                <a:cubicBezTo>
                  <a:pt x="1296623" y="185067"/>
                  <a:pt x="1370347" y="140490"/>
                  <a:pt x="1438070" y="128488"/>
                </a:cubicBezTo>
                <a:cubicBezTo>
                  <a:pt x="1504078" y="116487"/>
                  <a:pt x="1562371" y="134489"/>
                  <a:pt x="1652382" y="195354"/>
                </a:cubicBezTo>
                <a:cubicBezTo>
                  <a:pt x="1729535" y="247646"/>
                  <a:pt x="1826404" y="179066"/>
                  <a:pt x="1928417" y="106200"/>
                </a:cubicBezTo>
                <a:cubicBezTo>
                  <a:pt x="2022929" y="38691"/>
                  <a:pt x="2128323" y="-2883"/>
                  <a:pt x="2232411" y="157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8572" cap="flat">
            <a:noFill/>
            <a:prstDash val="solid"/>
            <a:miter/>
          </a:ln>
          <a:effectLst>
            <a:outerShdw blurRad="101600" dist="38100" dir="18900000" algn="bl" rotWithShape="0">
              <a:prstClr val="black">
                <a:alpha val="20000"/>
              </a:prst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10163356" y="5342513"/>
            <a:ext cx="551691" cy="509845"/>
            <a:chOff x="1341672" y="1836445"/>
            <a:chExt cx="993370" cy="918023"/>
          </a:xfrm>
        </p:grpSpPr>
        <p:sp>
          <p:nvSpPr>
            <p:cNvPr id="12" name="任意多边形: 形状 11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13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67" name="任意多边形: 形状 66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4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65" name="任意多边形: 形状 64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5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63" name="任意多边形: 形状 62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6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61" name="任意多边形: 形状 60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7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59" name="任意多边形: 形状 58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8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57" name="任意多边形: 形状 56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9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55" name="任意多边形: 形状 54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0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53" name="任意多边形: 形状 52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1" name="任意多边形: 形状 20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2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51" name="任意多边形: 形状 50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3" name="任意多边形: 形状 22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4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49" name="任意多边形: 形状 48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5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47" name="任意多边形: 形状 46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6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45" name="任意多边形: 形状 44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7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43" name="任意多边形: 形状 42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8" name="任意多边形: 形状 27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9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41" name="任意多边形: 形状 40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30" name="任意多边形: 形状 29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547704" y="920168"/>
            <a:ext cx="1373608" cy="4262582"/>
            <a:chOff x="1397371" y="1935778"/>
            <a:chExt cx="1373608" cy="4262582"/>
          </a:xfrm>
        </p:grpSpPr>
        <p:sp>
          <p:nvSpPr>
            <p:cNvPr id="85" name="任意多边形: 形状 84"/>
            <p:cNvSpPr/>
            <p:nvPr/>
          </p:nvSpPr>
          <p:spPr>
            <a:xfrm>
              <a:off x="1397371" y="2644761"/>
              <a:ext cx="1373607" cy="3553599"/>
            </a:xfrm>
            <a:custGeom>
              <a:avLst/>
              <a:gdLst>
                <a:gd name="connsiteX0" fmla="*/ 110649 w 1373607"/>
                <a:gd name="connsiteY0" fmla="*/ 0 h 3553599"/>
                <a:gd name="connsiteX1" fmla="*/ 104440 w 1373607"/>
                <a:gd name="connsiteY1" fmla="*/ 61587 h 3553599"/>
                <a:gd name="connsiteX2" fmla="*/ 711499 w 1373607"/>
                <a:gd name="connsiteY2" fmla="*/ 668646 h 3553599"/>
                <a:gd name="connsiteX3" fmla="*/ 1318558 w 1373607"/>
                <a:gd name="connsiteY3" fmla="*/ 61587 h 3553599"/>
                <a:gd name="connsiteX4" fmla="*/ 1314598 w 1373607"/>
                <a:gd name="connsiteY4" fmla="*/ 22302 h 3553599"/>
                <a:gd name="connsiteX5" fmla="*/ 1317129 w 1373607"/>
                <a:gd name="connsiteY5" fmla="*/ 24008 h 3553599"/>
                <a:gd name="connsiteX6" fmla="*/ 1342630 w 1373607"/>
                <a:gd name="connsiteY6" fmla="*/ 85574 h 3553599"/>
                <a:gd name="connsiteX7" fmla="*/ 1342630 w 1373607"/>
                <a:gd name="connsiteY7" fmla="*/ 2723515 h 3553599"/>
                <a:gd name="connsiteX8" fmla="*/ 1352992 w 1373607"/>
                <a:gd name="connsiteY8" fmla="*/ 2745233 h 3553599"/>
                <a:gd name="connsiteX9" fmla="*/ 1373607 w 1373607"/>
                <a:gd name="connsiteY9" fmla="*/ 2861404 h 3553599"/>
                <a:gd name="connsiteX10" fmla="*/ 1111274 w 1373607"/>
                <a:gd name="connsiteY10" fmla="*/ 3159856 h 3553599"/>
                <a:gd name="connsiteX11" fmla="*/ 1094133 w 1373607"/>
                <a:gd name="connsiteY11" fmla="*/ 3155919 h 3553599"/>
                <a:gd name="connsiteX12" fmla="*/ 1083846 w 1373607"/>
                <a:gd name="connsiteY12" fmla="*/ 3196139 h 3553599"/>
                <a:gd name="connsiteX13" fmla="*/ 1061722 w 1373607"/>
                <a:gd name="connsiteY13" fmla="*/ 3244412 h 3553599"/>
                <a:gd name="connsiteX14" fmla="*/ 908042 w 1373607"/>
                <a:gd name="connsiteY14" fmla="*/ 3387744 h 3553599"/>
                <a:gd name="connsiteX15" fmla="*/ 803313 w 1373607"/>
                <a:gd name="connsiteY15" fmla="*/ 3427682 h 3553599"/>
                <a:gd name="connsiteX16" fmla="*/ 772601 w 1373607"/>
                <a:gd name="connsiteY16" fmla="*/ 3431408 h 3553599"/>
                <a:gd name="connsiteX17" fmla="*/ 763314 w 1373607"/>
                <a:gd name="connsiteY17" fmla="*/ 3468196 h 3553599"/>
                <a:gd name="connsiteX18" fmla="*/ 691731 w 1373607"/>
                <a:gd name="connsiteY18" fmla="*/ 3553599 h 3553599"/>
                <a:gd name="connsiteX19" fmla="*/ 615122 w 1373607"/>
                <a:gd name="connsiteY19" fmla="*/ 3468363 h 3553599"/>
                <a:gd name="connsiteX20" fmla="*/ 603842 w 1373607"/>
                <a:gd name="connsiteY20" fmla="*/ 3431891 h 3553599"/>
                <a:gd name="connsiteX21" fmla="*/ 568712 w 1373607"/>
                <a:gd name="connsiteY21" fmla="*/ 3427622 h 3553599"/>
                <a:gd name="connsiteX22" fmla="*/ 463674 w 1373607"/>
                <a:gd name="connsiteY22" fmla="*/ 3387467 h 3553599"/>
                <a:gd name="connsiteX23" fmla="*/ 310509 w 1373607"/>
                <a:gd name="connsiteY23" fmla="*/ 3243747 h 3553599"/>
                <a:gd name="connsiteX24" fmla="*/ 288838 w 1373607"/>
                <a:gd name="connsiteY24" fmla="*/ 3195788 h 3553599"/>
                <a:gd name="connsiteX25" fmla="*/ 279209 w 1373607"/>
                <a:gd name="connsiteY25" fmla="*/ 3156952 h 3553599"/>
                <a:gd name="connsiteX26" fmla="*/ 262332 w 1373607"/>
                <a:gd name="connsiteY26" fmla="*/ 3159855 h 3553599"/>
                <a:gd name="connsiteX27" fmla="*/ 0 w 1373607"/>
                <a:gd name="connsiteY27" fmla="*/ 2861404 h 3553599"/>
                <a:gd name="connsiteX28" fmla="*/ 20615 w 1373607"/>
                <a:gd name="connsiteY28" fmla="*/ 2745234 h 3553599"/>
                <a:gd name="connsiteX29" fmla="*/ 30978 w 1373607"/>
                <a:gd name="connsiteY29" fmla="*/ 2723513 h 3553599"/>
                <a:gd name="connsiteX30" fmla="*/ 30978 w 1373607"/>
                <a:gd name="connsiteY30" fmla="*/ 85574 h 3553599"/>
                <a:gd name="connsiteX31" fmla="*/ 84155 w 1373607"/>
                <a:gd name="connsiteY31" fmla="*/ 5349 h 355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3607" h="3553599">
                  <a:moveTo>
                    <a:pt x="110649" y="0"/>
                  </a:moveTo>
                  <a:lnTo>
                    <a:pt x="104440" y="61587"/>
                  </a:lnTo>
                  <a:cubicBezTo>
                    <a:pt x="104440" y="396856"/>
                    <a:pt x="376230" y="668646"/>
                    <a:pt x="711499" y="668646"/>
                  </a:cubicBezTo>
                  <a:cubicBezTo>
                    <a:pt x="1046768" y="668646"/>
                    <a:pt x="1318558" y="396856"/>
                    <a:pt x="1318558" y="61587"/>
                  </a:cubicBezTo>
                  <a:lnTo>
                    <a:pt x="1314598" y="22302"/>
                  </a:lnTo>
                  <a:lnTo>
                    <a:pt x="1317129" y="24008"/>
                  </a:lnTo>
                  <a:cubicBezTo>
                    <a:pt x="1332885" y="39764"/>
                    <a:pt x="1342630" y="61531"/>
                    <a:pt x="1342630" y="85574"/>
                  </a:cubicBezTo>
                  <a:lnTo>
                    <a:pt x="1342630" y="2723515"/>
                  </a:lnTo>
                  <a:lnTo>
                    <a:pt x="1352992" y="2745233"/>
                  </a:lnTo>
                  <a:cubicBezTo>
                    <a:pt x="1366267" y="2780940"/>
                    <a:pt x="1373607" y="2820197"/>
                    <a:pt x="1373607" y="2861404"/>
                  </a:cubicBezTo>
                  <a:cubicBezTo>
                    <a:pt x="1373607" y="3026234"/>
                    <a:pt x="1256157" y="3159856"/>
                    <a:pt x="1111274" y="3159856"/>
                  </a:cubicBezTo>
                  <a:lnTo>
                    <a:pt x="1094133" y="3155919"/>
                  </a:lnTo>
                  <a:lnTo>
                    <a:pt x="1083846" y="3196139"/>
                  </a:lnTo>
                  <a:cubicBezTo>
                    <a:pt x="1078231" y="3212419"/>
                    <a:pt x="1071006" y="3228623"/>
                    <a:pt x="1061722" y="3244412"/>
                  </a:cubicBezTo>
                  <a:cubicBezTo>
                    <a:pt x="1026983" y="3303491"/>
                    <a:pt x="974488" y="3352161"/>
                    <a:pt x="908042" y="3387744"/>
                  </a:cubicBezTo>
                  <a:cubicBezTo>
                    <a:pt x="875452" y="3405196"/>
                    <a:pt x="840417" y="3418582"/>
                    <a:pt x="803313" y="3427682"/>
                  </a:cubicBezTo>
                  <a:lnTo>
                    <a:pt x="772601" y="3431408"/>
                  </a:lnTo>
                  <a:lnTo>
                    <a:pt x="763314" y="3468196"/>
                  </a:lnTo>
                  <a:cubicBezTo>
                    <a:pt x="749769" y="3498923"/>
                    <a:pt x="724952" y="3529350"/>
                    <a:pt x="691731" y="3553599"/>
                  </a:cubicBezTo>
                  <a:cubicBezTo>
                    <a:pt x="657040" y="3529290"/>
                    <a:pt x="630429" y="3499004"/>
                    <a:pt x="615122" y="3468363"/>
                  </a:cubicBezTo>
                  <a:lnTo>
                    <a:pt x="603842" y="3431891"/>
                  </a:lnTo>
                  <a:lnTo>
                    <a:pt x="568712" y="3427622"/>
                  </a:lnTo>
                  <a:cubicBezTo>
                    <a:pt x="531495" y="3418480"/>
                    <a:pt x="496348" y="3405024"/>
                    <a:pt x="463674" y="3387467"/>
                  </a:cubicBezTo>
                  <a:cubicBezTo>
                    <a:pt x="397081" y="3351683"/>
                    <a:pt x="344900" y="3302718"/>
                    <a:pt x="310509" y="3243747"/>
                  </a:cubicBezTo>
                  <a:cubicBezTo>
                    <a:pt x="301365" y="3228067"/>
                    <a:pt x="294297" y="3211969"/>
                    <a:pt x="288838" y="3195788"/>
                  </a:cubicBezTo>
                  <a:lnTo>
                    <a:pt x="279209" y="3156952"/>
                  </a:lnTo>
                  <a:lnTo>
                    <a:pt x="262332" y="3159855"/>
                  </a:lnTo>
                  <a:cubicBezTo>
                    <a:pt x="117450" y="3159855"/>
                    <a:pt x="0" y="3026234"/>
                    <a:pt x="0" y="2861404"/>
                  </a:cubicBezTo>
                  <a:cubicBezTo>
                    <a:pt x="0" y="2820197"/>
                    <a:pt x="7341" y="2780940"/>
                    <a:pt x="20615" y="2745234"/>
                  </a:cubicBezTo>
                  <a:lnTo>
                    <a:pt x="30978" y="2723513"/>
                  </a:lnTo>
                  <a:lnTo>
                    <a:pt x="30978" y="85574"/>
                  </a:lnTo>
                  <a:cubicBezTo>
                    <a:pt x="30978" y="49510"/>
                    <a:pt x="52905" y="18567"/>
                    <a:pt x="84155" y="5349"/>
                  </a:cubicBezTo>
                  <a:close/>
                </a:path>
              </a:pathLst>
            </a:custGeom>
            <a:solidFill>
              <a:schemeClr val="bg2"/>
            </a:solid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演示悠然小楷" panose="00000500000000000000" pitchFamily="2" charset="-122"/>
                  <a:ea typeface="演示悠然小楷" panose="00000500000000000000" pitchFamily="2" charset="-122"/>
                </a:rPr>
                <a:t>工作展望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397371" y="1935778"/>
              <a:ext cx="1373608" cy="1493222"/>
              <a:chOff x="868660" y="2195734"/>
              <a:chExt cx="1648349" cy="1791889"/>
            </a:xfrm>
          </p:grpSpPr>
          <p:sp>
            <p:nvSpPr>
              <p:cNvPr id="87" name="图形 9"/>
              <p:cNvSpPr/>
              <p:nvPr/>
            </p:nvSpPr>
            <p:spPr>
              <a:xfrm>
                <a:off x="868660" y="2253234"/>
                <a:ext cx="1648349" cy="1734389"/>
              </a:xfrm>
              <a:custGeom>
                <a:avLst/>
                <a:gdLst>
                  <a:gd name="connsiteX0" fmla="*/ 2180703 w 6517785"/>
                  <a:gd name="connsiteY0" fmla="*/ 6458805 h 6858000"/>
                  <a:gd name="connsiteX1" fmla="*/ 2150711 w 6517785"/>
                  <a:gd name="connsiteY1" fmla="*/ 6472234 h 6858000"/>
                  <a:gd name="connsiteX2" fmla="*/ 2086697 w 6517785"/>
                  <a:gd name="connsiteY2" fmla="*/ 6441346 h 6858000"/>
                  <a:gd name="connsiteX3" fmla="*/ 2120270 w 6517785"/>
                  <a:gd name="connsiteY3" fmla="*/ 6425231 h 6858000"/>
                  <a:gd name="connsiteX4" fmla="*/ 2088935 w 6517785"/>
                  <a:gd name="connsiteY4" fmla="*/ 6392552 h 6858000"/>
                  <a:gd name="connsiteX5" fmla="*/ 2015968 w 6517785"/>
                  <a:gd name="connsiteY5" fmla="*/ 6391210 h 6858000"/>
                  <a:gd name="connsiteX6" fmla="*/ 1963145 w 6517785"/>
                  <a:gd name="connsiteY6" fmla="*/ 6398820 h 6858000"/>
                  <a:gd name="connsiteX7" fmla="*/ 2014625 w 6517785"/>
                  <a:gd name="connsiteY7" fmla="*/ 6373304 h 6858000"/>
                  <a:gd name="connsiteX8" fmla="*/ 1977918 w 6517785"/>
                  <a:gd name="connsiteY8" fmla="*/ 6340625 h 6858000"/>
                  <a:gd name="connsiteX9" fmla="*/ 1923752 w 6517785"/>
                  <a:gd name="connsiteY9" fmla="*/ 6409116 h 6858000"/>
                  <a:gd name="connsiteX10" fmla="*/ 1911218 w 6517785"/>
                  <a:gd name="connsiteY10" fmla="*/ 6406430 h 6858000"/>
                  <a:gd name="connsiteX11" fmla="*/ 1901369 w 6517785"/>
                  <a:gd name="connsiteY11" fmla="*/ 6342416 h 6858000"/>
                  <a:gd name="connsiteX12" fmla="*/ 1928676 w 6517785"/>
                  <a:gd name="connsiteY12" fmla="*/ 6351369 h 6858000"/>
                  <a:gd name="connsiteX13" fmla="*/ 1885254 w 6517785"/>
                  <a:gd name="connsiteY13" fmla="*/ 6302575 h 6858000"/>
                  <a:gd name="connsiteX14" fmla="*/ 1857500 w 6517785"/>
                  <a:gd name="connsiteY14" fmla="*/ 6327643 h 6858000"/>
                  <a:gd name="connsiteX15" fmla="*/ 1882568 w 6517785"/>
                  <a:gd name="connsiteY15" fmla="*/ 6334806 h 6858000"/>
                  <a:gd name="connsiteX16" fmla="*/ 1871825 w 6517785"/>
                  <a:gd name="connsiteY16" fmla="*/ 6350921 h 6858000"/>
                  <a:gd name="connsiteX17" fmla="*/ 1746483 w 6517785"/>
                  <a:gd name="connsiteY17" fmla="*/ 6297651 h 6858000"/>
                  <a:gd name="connsiteX18" fmla="*/ 1817211 w 6517785"/>
                  <a:gd name="connsiteY18" fmla="*/ 6277954 h 6858000"/>
                  <a:gd name="connsiteX19" fmla="*/ 1820345 w 6517785"/>
                  <a:gd name="connsiteY19" fmla="*/ 6265420 h 6858000"/>
                  <a:gd name="connsiteX20" fmla="*/ 1774237 w 6517785"/>
                  <a:gd name="connsiteY20" fmla="*/ 6247962 h 6858000"/>
                  <a:gd name="connsiteX21" fmla="*/ 1730815 w 6517785"/>
                  <a:gd name="connsiteY21" fmla="*/ 6242142 h 6858000"/>
                  <a:gd name="connsiteX22" fmla="*/ 1696793 w 6517785"/>
                  <a:gd name="connsiteY22" fmla="*/ 6266763 h 6858000"/>
                  <a:gd name="connsiteX23" fmla="*/ 1635465 w 6517785"/>
                  <a:gd name="connsiteY23" fmla="*/ 6209464 h 6858000"/>
                  <a:gd name="connsiteX24" fmla="*/ 1626065 w 6517785"/>
                  <a:gd name="connsiteY24" fmla="*/ 6172756 h 6858000"/>
                  <a:gd name="connsiteX25" fmla="*/ 1581747 w 6517785"/>
                  <a:gd name="connsiteY25" fmla="*/ 6171414 h 6858000"/>
                  <a:gd name="connsiteX26" fmla="*/ 1600549 w 6517785"/>
                  <a:gd name="connsiteY26" fmla="*/ 6206778 h 6858000"/>
                  <a:gd name="connsiteX27" fmla="*/ 1596967 w 6517785"/>
                  <a:gd name="connsiteY27" fmla="*/ 6211702 h 6858000"/>
                  <a:gd name="connsiteX28" fmla="*/ 1538325 w 6517785"/>
                  <a:gd name="connsiteY28" fmla="*/ 6172756 h 6858000"/>
                  <a:gd name="connsiteX29" fmla="*/ 1584881 w 6517785"/>
                  <a:gd name="connsiteY29" fmla="*/ 6146793 h 6858000"/>
                  <a:gd name="connsiteX30" fmla="*/ 1536535 w 6517785"/>
                  <a:gd name="connsiteY30" fmla="*/ 6135602 h 6858000"/>
                  <a:gd name="connsiteX31" fmla="*/ 1498037 w 6517785"/>
                  <a:gd name="connsiteY31" fmla="*/ 6152164 h 6858000"/>
                  <a:gd name="connsiteX32" fmla="*/ 1489979 w 6517785"/>
                  <a:gd name="connsiteY32" fmla="*/ 6143659 h 6858000"/>
                  <a:gd name="connsiteX33" fmla="*/ 1535192 w 6517785"/>
                  <a:gd name="connsiteY33" fmla="*/ 6080093 h 6858000"/>
                  <a:gd name="connsiteX34" fmla="*/ 1451481 w 6517785"/>
                  <a:gd name="connsiteY34" fmla="*/ 6106952 h 6858000"/>
                  <a:gd name="connsiteX35" fmla="*/ 1423279 w 6517785"/>
                  <a:gd name="connsiteY35" fmla="*/ 6076959 h 6858000"/>
                  <a:gd name="connsiteX36" fmla="*/ 1455958 w 6517785"/>
                  <a:gd name="connsiteY36" fmla="*/ 6041595 h 6858000"/>
                  <a:gd name="connsiteX37" fmla="*/ 1453272 w 6517785"/>
                  <a:gd name="connsiteY37" fmla="*/ 6032194 h 6858000"/>
                  <a:gd name="connsiteX38" fmla="*/ 1399106 w 6517785"/>
                  <a:gd name="connsiteY38" fmla="*/ 6045176 h 6858000"/>
                  <a:gd name="connsiteX39" fmla="*/ 1316738 w 6517785"/>
                  <a:gd name="connsiteY39" fmla="*/ 5995487 h 6858000"/>
                  <a:gd name="connsiteX40" fmla="*/ 1376724 w 6517785"/>
                  <a:gd name="connsiteY40" fmla="*/ 5964599 h 6858000"/>
                  <a:gd name="connsiteX41" fmla="*/ 1269287 w 6517785"/>
                  <a:gd name="connsiteY41" fmla="*/ 5963256 h 6858000"/>
                  <a:gd name="connsiteX42" fmla="*/ 1279136 w 6517785"/>
                  <a:gd name="connsiteY42" fmla="*/ 5907300 h 6858000"/>
                  <a:gd name="connsiteX43" fmla="*/ 1201245 w 6517785"/>
                  <a:gd name="connsiteY43" fmla="*/ 5907300 h 6858000"/>
                  <a:gd name="connsiteX44" fmla="*/ 1101866 w 6517785"/>
                  <a:gd name="connsiteY44" fmla="*/ 5803892 h 6858000"/>
                  <a:gd name="connsiteX45" fmla="*/ 1122906 w 6517785"/>
                  <a:gd name="connsiteY45" fmla="*/ 5762261 h 6858000"/>
                  <a:gd name="connsiteX46" fmla="*/ 979210 w 6517785"/>
                  <a:gd name="connsiteY46" fmla="*/ 5668255 h 6858000"/>
                  <a:gd name="connsiteX47" fmla="*/ 867745 w 6517785"/>
                  <a:gd name="connsiteY47" fmla="*/ 5544703 h 6858000"/>
                  <a:gd name="connsiteX48" fmla="*/ 840886 w 6517785"/>
                  <a:gd name="connsiteY48" fmla="*/ 5510234 h 6858000"/>
                  <a:gd name="connsiteX49" fmla="*/ 774186 w 6517785"/>
                  <a:gd name="connsiteY49" fmla="*/ 5458754 h 6858000"/>
                  <a:gd name="connsiteX50" fmla="*/ 784930 w 6517785"/>
                  <a:gd name="connsiteY50" fmla="*/ 5442639 h 6858000"/>
                  <a:gd name="connsiteX51" fmla="*/ 774634 w 6517785"/>
                  <a:gd name="connsiteY51" fmla="*/ 5444877 h 6858000"/>
                  <a:gd name="connsiteX52" fmla="*/ 753147 w 6517785"/>
                  <a:gd name="connsiteY52" fmla="*/ 5389369 h 6858000"/>
                  <a:gd name="connsiteX53" fmla="*/ 685552 w 6517785"/>
                  <a:gd name="connsiteY53" fmla="*/ 5325355 h 6858000"/>
                  <a:gd name="connsiteX54" fmla="*/ 630491 w 6517785"/>
                  <a:gd name="connsiteY54" fmla="*/ 5229558 h 6858000"/>
                  <a:gd name="connsiteX55" fmla="*/ 642577 w 6517785"/>
                  <a:gd name="connsiteY55" fmla="*/ 5203594 h 6858000"/>
                  <a:gd name="connsiteX56" fmla="*/ 649740 w 6517785"/>
                  <a:gd name="connsiteY56" fmla="*/ 5185240 h 6858000"/>
                  <a:gd name="connsiteX57" fmla="*/ 635863 w 6517785"/>
                  <a:gd name="connsiteY57" fmla="*/ 5191060 h 6858000"/>
                  <a:gd name="connsiteX58" fmla="*/ 605422 w 6517785"/>
                  <a:gd name="connsiteY58" fmla="*/ 5183449 h 6858000"/>
                  <a:gd name="connsiteX59" fmla="*/ 598708 w 6517785"/>
                  <a:gd name="connsiteY59" fmla="*/ 5150323 h 6858000"/>
                  <a:gd name="connsiteX60" fmla="*/ 570953 w 6517785"/>
                  <a:gd name="connsiteY60" fmla="*/ 5100634 h 6858000"/>
                  <a:gd name="connsiteX61" fmla="*/ 502910 w 6517785"/>
                  <a:gd name="connsiteY61" fmla="*/ 4995884 h 6858000"/>
                  <a:gd name="connsiteX62" fmla="*/ 530217 w 6517785"/>
                  <a:gd name="connsiteY62" fmla="*/ 4974397 h 6858000"/>
                  <a:gd name="connsiteX63" fmla="*/ 496196 w 6517785"/>
                  <a:gd name="connsiteY63" fmla="*/ 4967682 h 6858000"/>
                  <a:gd name="connsiteX64" fmla="*/ 455012 w 6517785"/>
                  <a:gd name="connsiteY64" fmla="*/ 4935004 h 6858000"/>
                  <a:gd name="connsiteX65" fmla="*/ 389655 w 6517785"/>
                  <a:gd name="connsiteY65" fmla="*/ 4776535 h 6858000"/>
                  <a:gd name="connsiteX66" fmla="*/ 376673 w 6517785"/>
                  <a:gd name="connsiteY66" fmla="*/ 4726399 h 6858000"/>
                  <a:gd name="connsiteX67" fmla="*/ 304601 w 6517785"/>
                  <a:gd name="connsiteY67" fmla="*/ 4610457 h 6858000"/>
                  <a:gd name="connsiteX68" fmla="*/ 305944 w 6517785"/>
                  <a:gd name="connsiteY68" fmla="*/ 4584494 h 6858000"/>
                  <a:gd name="connsiteX69" fmla="*/ 265208 w 6517785"/>
                  <a:gd name="connsiteY69" fmla="*/ 4564349 h 6858000"/>
                  <a:gd name="connsiteX70" fmla="*/ 178812 w 6517785"/>
                  <a:gd name="connsiteY70" fmla="*/ 4423340 h 6858000"/>
                  <a:gd name="connsiteX71" fmla="*/ 155982 w 6517785"/>
                  <a:gd name="connsiteY71" fmla="*/ 4351268 h 6858000"/>
                  <a:gd name="connsiteX72" fmla="*/ 114798 w 6517785"/>
                  <a:gd name="connsiteY72" fmla="*/ 4261738 h 6858000"/>
                  <a:gd name="connsiteX73" fmla="*/ 66004 w 6517785"/>
                  <a:gd name="connsiteY73" fmla="*/ 4169970 h 6858000"/>
                  <a:gd name="connsiteX74" fmla="*/ 83910 w 6517785"/>
                  <a:gd name="connsiteY74" fmla="*/ 4155645 h 6858000"/>
                  <a:gd name="connsiteX75" fmla="*/ 42726 w 6517785"/>
                  <a:gd name="connsiteY75" fmla="*/ 4121623 h 6858000"/>
                  <a:gd name="connsiteX76" fmla="*/ 64213 w 6517785"/>
                  <a:gd name="connsiteY76" fmla="*/ 4067905 h 6858000"/>
                  <a:gd name="connsiteX77" fmla="*/ 38697 w 6517785"/>
                  <a:gd name="connsiteY77" fmla="*/ 4076858 h 6858000"/>
                  <a:gd name="connsiteX78" fmla="*/ 38697 w 6517785"/>
                  <a:gd name="connsiteY78" fmla="*/ 3996281 h 6858000"/>
                  <a:gd name="connsiteX79" fmla="*/ 12286 w 6517785"/>
                  <a:gd name="connsiteY79" fmla="*/ 3996281 h 6858000"/>
                  <a:gd name="connsiteX80" fmla="*/ 26611 w 6517785"/>
                  <a:gd name="connsiteY80" fmla="*/ 3906751 h 6858000"/>
                  <a:gd name="connsiteX81" fmla="*/ 12734 w 6517785"/>
                  <a:gd name="connsiteY81" fmla="*/ 3748731 h 6858000"/>
                  <a:gd name="connsiteX82" fmla="*/ 75852 w 6517785"/>
                  <a:gd name="connsiteY82" fmla="*/ 3791257 h 6858000"/>
                  <a:gd name="connsiteX83" fmla="*/ 118827 w 6517785"/>
                  <a:gd name="connsiteY83" fmla="*/ 3774247 h 6858000"/>
                  <a:gd name="connsiteX84" fmla="*/ 132704 w 6517785"/>
                  <a:gd name="connsiteY84" fmla="*/ 3746045 h 6858000"/>
                  <a:gd name="connsiteX85" fmla="*/ 146581 w 6517785"/>
                  <a:gd name="connsiteY85" fmla="*/ 3664125 h 6858000"/>
                  <a:gd name="connsiteX86" fmla="*/ 222681 w 6517785"/>
                  <a:gd name="connsiteY86" fmla="*/ 3590710 h 6858000"/>
                  <a:gd name="connsiteX87" fmla="*/ 142552 w 6517785"/>
                  <a:gd name="connsiteY87" fmla="*/ 3585338 h 6858000"/>
                  <a:gd name="connsiteX88" fmla="*/ 175678 w 6517785"/>
                  <a:gd name="connsiteY88" fmla="*/ 3515058 h 6858000"/>
                  <a:gd name="connsiteX89" fmla="*/ 229844 w 6517785"/>
                  <a:gd name="connsiteY89" fmla="*/ 3519982 h 6858000"/>
                  <a:gd name="connsiteX90" fmla="*/ 207014 w 6517785"/>
                  <a:gd name="connsiteY90" fmla="*/ 3454177 h 6858000"/>
                  <a:gd name="connsiteX91" fmla="*/ 149267 w 6517785"/>
                  <a:gd name="connsiteY91" fmla="*/ 3497152 h 6858000"/>
                  <a:gd name="connsiteX92" fmla="*/ 156429 w 6517785"/>
                  <a:gd name="connsiteY92" fmla="*/ 3385239 h 6858000"/>
                  <a:gd name="connsiteX93" fmla="*/ 204775 w 6517785"/>
                  <a:gd name="connsiteY93" fmla="*/ 3378076 h 6858000"/>
                  <a:gd name="connsiteX94" fmla="*/ 273714 w 6517785"/>
                  <a:gd name="connsiteY94" fmla="*/ 3421051 h 6858000"/>
                  <a:gd name="connsiteX95" fmla="*/ 326536 w 6517785"/>
                  <a:gd name="connsiteY95" fmla="*/ 3342264 h 6858000"/>
                  <a:gd name="connsiteX96" fmla="*/ 377121 w 6517785"/>
                  <a:gd name="connsiteY96" fmla="*/ 3265716 h 6858000"/>
                  <a:gd name="connsiteX97" fmla="*/ 406666 w 6517785"/>
                  <a:gd name="connsiteY97" fmla="*/ 3241991 h 6858000"/>
                  <a:gd name="connsiteX98" fmla="*/ 471127 w 6517785"/>
                  <a:gd name="connsiteY98" fmla="*/ 3183796 h 6858000"/>
                  <a:gd name="connsiteX99" fmla="*/ 529769 w 6517785"/>
                  <a:gd name="connsiteY99" fmla="*/ 3071436 h 6858000"/>
                  <a:gd name="connsiteX100" fmla="*/ 539170 w 6517785"/>
                  <a:gd name="connsiteY100" fmla="*/ 3043682 h 6858000"/>
                  <a:gd name="connsiteX101" fmla="*/ 520369 w 6517785"/>
                  <a:gd name="connsiteY101" fmla="*/ 2951466 h 6858000"/>
                  <a:gd name="connsiteX102" fmla="*/ 483662 w 6517785"/>
                  <a:gd name="connsiteY102" fmla="*/ 2923264 h 6858000"/>
                  <a:gd name="connsiteX103" fmla="*/ 427705 w 6517785"/>
                  <a:gd name="connsiteY103" fmla="*/ 2927293 h 6858000"/>
                  <a:gd name="connsiteX104" fmla="*/ 419200 w 6517785"/>
                  <a:gd name="connsiteY104" fmla="*/ 2848954 h 6858000"/>
                  <a:gd name="connsiteX105" fmla="*/ 501568 w 6517785"/>
                  <a:gd name="connsiteY105" fmla="*/ 2865070 h 6858000"/>
                  <a:gd name="connsiteX106" fmla="*/ 530217 w 6517785"/>
                  <a:gd name="connsiteY106" fmla="*/ 2803294 h 6858000"/>
                  <a:gd name="connsiteX107" fmla="*/ 549914 w 6517785"/>
                  <a:gd name="connsiteY107" fmla="*/ 2769272 h 6858000"/>
                  <a:gd name="connsiteX108" fmla="*/ 569163 w 6517785"/>
                  <a:gd name="connsiteY108" fmla="*/ 2717345 h 6858000"/>
                  <a:gd name="connsiteX109" fmla="*/ 613032 w 6517785"/>
                  <a:gd name="connsiteY109" fmla="*/ 2643930 h 6858000"/>
                  <a:gd name="connsiteX110" fmla="*/ 660931 w 6517785"/>
                  <a:gd name="connsiteY110" fmla="*/ 2668551 h 6858000"/>
                  <a:gd name="connsiteX111" fmla="*/ 672122 w 6517785"/>
                  <a:gd name="connsiteY111" fmla="*/ 2697201 h 6858000"/>
                  <a:gd name="connsiteX112" fmla="*/ 672570 w 6517785"/>
                  <a:gd name="connsiteY112" fmla="*/ 2788521 h 6858000"/>
                  <a:gd name="connsiteX113" fmla="*/ 675256 w 6517785"/>
                  <a:gd name="connsiteY113" fmla="*/ 2795236 h 6858000"/>
                  <a:gd name="connsiteX114" fmla="*/ 656454 w 6517785"/>
                  <a:gd name="connsiteY114" fmla="*/ 2887900 h 6858000"/>
                  <a:gd name="connsiteX115" fmla="*/ 600946 w 6517785"/>
                  <a:gd name="connsiteY115" fmla="*/ 2953704 h 6858000"/>
                  <a:gd name="connsiteX116" fmla="*/ 592441 w 6517785"/>
                  <a:gd name="connsiteY116" fmla="*/ 2989964 h 6858000"/>
                  <a:gd name="connsiteX117" fmla="*/ 594231 w 6517785"/>
                  <a:gd name="connsiteY117" fmla="*/ 3042339 h 6858000"/>
                  <a:gd name="connsiteX118" fmla="*/ 601841 w 6517785"/>
                  <a:gd name="connsiteY118" fmla="*/ 3104562 h 6858000"/>
                  <a:gd name="connsiteX119" fmla="*/ 607213 w 6517785"/>
                  <a:gd name="connsiteY119" fmla="*/ 3117544 h 6858000"/>
                  <a:gd name="connsiteX120" fmla="*/ 598260 w 6517785"/>
                  <a:gd name="connsiteY120" fmla="*/ 3210208 h 6858000"/>
                  <a:gd name="connsiteX121" fmla="*/ 608108 w 6517785"/>
                  <a:gd name="connsiteY121" fmla="*/ 3236619 h 6858000"/>
                  <a:gd name="connsiteX122" fmla="*/ 669884 w 6517785"/>
                  <a:gd name="connsiteY122" fmla="*/ 3321225 h 6858000"/>
                  <a:gd name="connsiteX123" fmla="*/ 730764 w 6517785"/>
                  <a:gd name="connsiteY123" fmla="*/ 3463578 h 6858000"/>
                  <a:gd name="connsiteX124" fmla="*/ 771053 w 6517785"/>
                  <a:gd name="connsiteY124" fmla="*/ 3576833 h 6858000"/>
                  <a:gd name="connsiteX125" fmla="*/ 792540 w 6517785"/>
                  <a:gd name="connsiteY125" fmla="*/ 3638609 h 6858000"/>
                  <a:gd name="connsiteX126" fmla="*/ 765681 w 6517785"/>
                  <a:gd name="connsiteY126" fmla="*/ 3714262 h 6858000"/>
                  <a:gd name="connsiteX127" fmla="*/ 754490 w 6517785"/>
                  <a:gd name="connsiteY127" fmla="*/ 3728586 h 6858000"/>
                  <a:gd name="connsiteX128" fmla="*/ 764786 w 6517785"/>
                  <a:gd name="connsiteY128" fmla="*/ 3731720 h 6858000"/>
                  <a:gd name="connsiteX129" fmla="*/ 753595 w 6517785"/>
                  <a:gd name="connsiteY129" fmla="*/ 3794839 h 6858000"/>
                  <a:gd name="connsiteX130" fmla="*/ 741956 w 6517785"/>
                  <a:gd name="connsiteY130" fmla="*/ 3849004 h 6858000"/>
                  <a:gd name="connsiteX131" fmla="*/ 771948 w 6517785"/>
                  <a:gd name="connsiteY131" fmla="*/ 3993148 h 6858000"/>
                  <a:gd name="connsiteX132" fmla="*/ 762995 w 6517785"/>
                  <a:gd name="connsiteY132" fmla="*/ 4129681 h 6858000"/>
                  <a:gd name="connsiteX133" fmla="*/ 786721 w 6517785"/>
                  <a:gd name="connsiteY133" fmla="*/ 4131472 h 6858000"/>
                  <a:gd name="connsiteX134" fmla="*/ 831933 w 6517785"/>
                  <a:gd name="connsiteY134" fmla="*/ 4313218 h 6858000"/>
                  <a:gd name="connsiteX135" fmla="*/ 849392 w 6517785"/>
                  <a:gd name="connsiteY135" fmla="*/ 4302474 h 6858000"/>
                  <a:gd name="connsiteX136" fmla="*/ 873565 w 6517785"/>
                  <a:gd name="connsiteY136" fmla="*/ 4334705 h 6858000"/>
                  <a:gd name="connsiteX137" fmla="*/ 945189 w 6517785"/>
                  <a:gd name="connsiteY137" fmla="*/ 4480191 h 6858000"/>
                  <a:gd name="connsiteX138" fmla="*/ 926835 w 6517785"/>
                  <a:gd name="connsiteY138" fmla="*/ 4531671 h 6858000"/>
                  <a:gd name="connsiteX139" fmla="*/ 925045 w 6517785"/>
                  <a:gd name="connsiteY139" fmla="*/ 4597028 h 6858000"/>
                  <a:gd name="connsiteX140" fmla="*/ 931759 w 6517785"/>
                  <a:gd name="connsiteY140" fmla="*/ 4654775 h 6858000"/>
                  <a:gd name="connsiteX141" fmla="*/ 946979 w 6517785"/>
                  <a:gd name="connsiteY141" fmla="*/ 4682977 h 6858000"/>
                  <a:gd name="connsiteX142" fmla="*/ 985030 w 6517785"/>
                  <a:gd name="connsiteY142" fmla="*/ 4682977 h 6858000"/>
                  <a:gd name="connsiteX143" fmla="*/ 987268 w 6517785"/>
                  <a:gd name="connsiteY143" fmla="*/ 4690587 h 6858000"/>
                  <a:gd name="connsiteX144" fmla="*/ 945189 w 6517785"/>
                  <a:gd name="connsiteY144" fmla="*/ 4706255 h 6858000"/>
                  <a:gd name="connsiteX145" fmla="*/ 990849 w 6517785"/>
                  <a:gd name="connsiteY145" fmla="*/ 4807871 h 6858000"/>
                  <a:gd name="connsiteX146" fmla="*/ 987268 w 6517785"/>
                  <a:gd name="connsiteY146" fmla="*/ 4807423 h 6858000"/>
                  <a:gd name="connsiteX147" fmla="*/ 995326 w 6517785"/>
                  <a:gd name="connsiteY147" fmla="*/ 4857112 h 6858000"/>
                  <a:gd name="connsiteX148" fmla="*/ 1058444 w 6517785"/>
                  <a:gd name="connsiteY148" fmla="*/ 4941718 h 6858000"/>
                  <a:gd name="connsiteX149" fmla="*/ 1074112 w 6517785"/>
                  <a:gd name="connsiteY149" fmla="*/ 4963653 h 6858000"/>
                  <a:gd name="connsiteX150" fmla="*/ 1119325 w 6517785"/>
                  <a:gd name="connsiteY150" fmla="*/ 5053183 h 6858000"/>
                  <a:gd name="connsiteX151" fmla="*/ 1122906 w 6517785"/>
                  <a:gd name="connsiteY151" fmla="*/ 5097948 h 6858000"/>
                  <a:gd name="connsiteX152" fmla="*/ 1152451 w 6517785"/>
                  <a:gd name="connsiteY152" fmla="*/ 5132865 h 6858000"/>
                  <a:gd name="connsiteX153" fmla="*/ 1250934 w 6517785"/>
                  <a:gd name="connsiteY153" fmla="*/ 5197775 h 6858000"/>
                  <a:gd name="connsiteX154" fmla="*/ 1384781 w 6517785"/>
                  <a:gd name="connsiteY154" fmla="*/ 5383101 h 6858000"/>
                  <a:gd name="connsiteX155" fmla="*/ 1435813 w 6517785"/>
                  <a:gd name="connsiteY155" fmla="*/ 5413989 h 6858000"/>
                  <a:gd name="connsiteX156" fmla="*/ 1473864 w 6517785"/>
                  <a:gd name="connsiteY156" fmla="*/ 5457859 h 6858000"/>
                  <a:gd name="connsiteX157" fmla="*/ 1559365 w 6517785"/>
                  <a:gd name="connsiteY157" fmla="*/ 5510234 h 6858000"/>
                  <a:gd name="connsiteX158" fmla="*/ 1616216 w 6517785"/>
                  <a:gd name="connsiteY158" fmla="*/ 5553208 h 6858000"/>
                  <a:gd name="connsiteX159" fmla="*/ 1659638 w 6517785"/>
                  <a:gd name="connsiteY159" fmla="*/ 5553208 h 6858000"/>
                  <a:gd name="connsiteX160" fmla="*/ 1660086 w 6517785"/>
                  <a:gd name="connsiteY160" fmla="*/ 5565743 h 6858000"/>
                  <a:gd name="connsiteX161" fmla="*/ 1639494 w 6517785"/>
                  <a:gd name="connsiteY161" fmla="*/ 5568876 h 6858000"/>
                  <a:gd name="connsiteX162" fmla="*/ 1707089 w 6517785"/>
                  <a:gd name="connsiteY162" fmla="*/ 5647663 h 6858000"/>
                  <a:gd name="connsiteX163" fmla="*/ 1769313 w 6517785"/>
                  <a:gd name="connsiteY163" fmla="*/ 5696905 h 6858000"/>
                  <a:gd name="connsiteX164" fmla="*/ 1817211 w 6517785"/>
                  <a:gd name="connsiteY164" fmla="*/ 5726449 h 6858000"/>
                  <a:gd name="connsiteX165" fmla="*/ 1859290 w 6517785"/>
                  <a:gd name="connsiteY165" fmla="*/ 5767633 h 6858000"/>
                  <a:gd name="connsiteX166" fmla="*/ 1870034 w 6517785"/>
                  <a:gd name="connsiteY166" fmla="*/ 5775691 h 6858000"/>
                  <a:gd name="connsiteX167" fmla="*/ 2032979 w 6517785"/>
                  <a:gd name="connsiteY167" fmla="*/ 5882679 h 6858000"/>
                  <a:gd name="connsiteX168" fmla="*/ 2201295 w 6517785"/>
                  <a:gd name="connsiteY168" fmla="*/ 5961466 h 6858000"/>
                  <a:gd name="connsiteX169" fmla="*/ 2283215 w 6517785"/>
                  <a:gd name="connsiteY169" fmla="*/ 5975790 h 6858000"/>
                  <a:gd name="connsiteX170" fmla="*/ 2302912 w 6517785"/>
                  <a:gd name="connsiteY170" fmla="*/ 5979819 h 6858000"/>
                  <a:gd name="connsiteX171" fmla="*/ 2306493 w 6517785"/>
                  <a:gd name="connsiteY171" fmla="*/ 5980267 h 6858000"/>
                  <a:gd name="connsiteX172" fmla="*/ 2393337 w 6517785"/>
                  <a:gd name="connsiteY172" fmla="*/ 6038014 h 6858000"/>
                  <a:gd name="connsiteX173" fmla="*/ 2446160 w 6517785"/>
                  <a:gd name="connsiteY173" fmla="*/ 6075169 h 6858000"/>
                  <a:gd name="connsiteX174" fmla="*/ 2498535 w 6517785"/>
                  <a:gd name="connsiteY174" fmla="*/ 6083674 h 6858000"/>
                  <a:gd name="connsiteX175" fmla="*/ 2549119 w 6517785"/>
                  <a:gd name="connsiteY175" fmla="*/ 6093970 h 6858000"/>
                  <a:gd name="connsiteX176" fmla="*/ 2613133 w 6517785"/>
                  <a:gd name="connsiteY176" fmla="*/ 6106504 h 6858000"/>
                  <a:gd name="connsiteX177" fmla="*/ 2742952 w 6517785"/>
                  <a:gd name="connsiteY177" fmla="*/ 6141868 h 6858000"/>
                  <a:gd name="connsiteX178" fmla="*/ 2842778 w 6517785"/>
                  <a:gd name="connsiteY178" fmla="*/ 6179471 h 6858000"/>
                  <a:gd name="connsiteX179" fmla="*/ 2900972 w 6517785"/>
                  <a:gd name="connsiteY179" fmla="*/ 6182157 h 6858000"/>
                  <a:gd name="connsiteX180" fmla="*/ 2953795 w 6517785"/>
                  <a:gd name="connsiteY180" fmla="*/ 6178128 h 6858000"/>
                  <a:gd name="connsiteX181" fmla="*/ 3012437 w 6517785"/>
                  <a:gd name="connsiteY181" fmla="*/ 6202301 h 6858000"/>
                  <a:gd name="connsiteX182" fmla="*/ 3076451 w 6517785"/>
                  <a:gd name="connsiteY182" fmla="*/ 6222445 h 6858000"/>
                  <a:gd name="connsiteX183" fmla="*/ 3174486 w 6517785"/>
                  <a:gd name="connsiteY183" fmla="*/ 6217074 h 6858000"/>
                  <a:gd name="connsiteX184" fmla="*/ 3242082 w 6517785"/>
                  <a:gd name="connsiteY184" fmla="*/ 6253333 h 6858000"/>
                  <a:gd name="connsiteX185" fmla="*/ 3265359 w 6517785"/>
                  <a:gd name="connsiteY185" fmla="*/ 6254676 h 6858000"/>
                  <a:gd name="connsiteX186" fmla="*/ 3332955 w 6517785"/>
                  <a:gd name="connsiteY186" fmla="*/ 6216626 h 6858000"/>
                  <a:gd name="connsiteX187" fmla="*/ 3382196 w 6517785"/>
                  <a:gd name="connsiteY187" fmla="*/ 6214388 h 6858000"/>
                  <a:gd name="connsiteX188" fmla="*/ 3487394 w 6517785"/>
                  <a:gd name="connsiteY188" fmla="*/ 6213492 h 6858000"/>
                  <a:gd name="connsiteX189" fmla="*/ 3508881 w 6517785"/>
                  <a:gd name="connsiteY189" fmla="*/ 6213492 h 6858000"/>
                  <a:gd name="connsiteX190" fmla="*/ 3674511 w 6517785"/>
                  <a:gd name="connsiteY190" fmla="*/ 6204987 h 6858000"/>
                  <a:gd name="connsiteX191" fmla="*/ 3827608 w 6517785"/>
                  <a:gd name="connsiteY191" fmla="*/ 6194691 h 6858000"/>
                  <a:gd name="connsiteX192" fmla="*/ 3939520 w 6517785"/>
                  <a:gd name="connsiteY192" fmla="*/ 6180814 h 6858000"/>
                  <a:gd name="connsiteX193" fmla="*/ 3992343 w 6517785"/>
                  <a:gd name="connsiteY193" fmla="*/ 6181709 h 6858000"/>
                  <a:gd name="connsiteX194" fmla="*/ 4031289 w 6517785"/>
                  <a:gd name="connsiteY194" fmla="*/ 6196034 h 6858000"/>
                  <a:gd name="connsiteX195" fmla="*/ 4057252 w 6517785"/>
                  <a:gd name="connsiteY195" fmla="*/ 6152612 h 6858000"/>
                  <a:gd name="connsiteX196" fmla="*/ 4084559 w 6517785"/>
                  <a:gd name="connsiteY196" fmla="*/ 6183948 h 6858000"/>
                  <a:gd name="connsiteX197" fmla="*/ 4168270 w 6517785"/>
                  <a:gd name="connsiteY197" fmla="*/ 6108743 h 6858000"/>
                  <a:gd name="connsiteX198" fmla="*/ 4219302 w 6517785"/>
                  <a:gd name="connsiteY198" fmla="*/ 6078302 h 6858000"/>
                  <a:gd name="connsiteX199" fmla="*/ 4328081 w 6517785"/>
                  <a:gd name="connsiteY199" fmla="*/ 6057263 h 6858000"/>
                  <a:gd name="connsiteX200" fmla="*/ 4341510 w 6517785"/>
                  <a:gd name="connsiteY200" fmla="*/ 6053234 h 6858000"/>
                  <a:gd name="connsiteX201" fmla="*/ 4407762 w 6517785"/>
                  <a:gd name="connsiteY201" fmla="*/ 6028166 h 6858000"/>
                  <a:gd name="connsiteX202" fmla="*/ 4490130 w 6517785"/>
                  <a:gd name="connsiteY202" fmla="*/ 6003097 h 6858000"/>
                  <a:gd name="connsiteX203" fmla="*/ 4523704 w 6517785"/>
                  <a:gd name="connsiteY203" fmla="*/ 5993249 h 6858000"/>
                  <a:gd name="connsiteX204" fmla="*/ 4692468 w 6517785"/>
                  <a:gd name="connsiteY204" fmla="*/ 5922072 h 6858000"/>
                  <a:gd name="connsiteX205" fmla="*/ 4779312 w 6517785"/>
                  <a:gd name="connsiteY205" fmla="*/ 5897004 h 6858000"/>
                  <a:gd name="connsiteX206" fmla="*/ 4830792 w 6517785"/>
                  <a:gd name="connsiteY206" fmla="*/ 5868802 h 6858000"/>
                  <a:gd name="connsiteX207" fmla="*/ 4928380 w 6517785"/>
                  <a:gd name="connsiteY207" fmla="*/ 5799864 h 6858000"/>
                  <a:gd name="connsiteX208" fmla="*/ 5062227 w 6517785"/>
                  <a:gd name="connsiteY208" fmla="*/ 5717496 h 6858000"/>
                  <a:gd name="connsiteX209" fmla="*/ 5200103 w 6517785"/>
                  <a:gd name="connsiteY209" fmla="*/ 5607822 h 6858000"/>
                  <a:gd name="connsiteX210" fmla="*/ 5372448 w 6517785"/>
                  <a:gd name="connsiteY210" fmla="*/ 5467707 h 6858000"/>
                  <a:gd name="connsiteX211" fmla="*/ 5474065 w 6517785"/>
                  <a:gd name="connsiteY211" fmla="*/ 5343261 h 6858000"/>
                  <a:gd name="connsiteX212" fmla="*/ 5570758 w 6517785"/>
                  <a:gd name="connsiteY212" fmla="*/ 5208966 h 6858000"/>
                  <a:gd name="connsiteX213" fmla="*/ 5619552 w 6517785"/>
                  <a:gd name="connsiteY213" fmla="*/ 5177630 h 6858000"/>
                  <a:gd name="connsiteX214" fmla="*/ 5667897 w 6517785"/>
                  <a:gd name="connsiteY214" fmla="*/ 5134208 h 6858000"/>
                  <a:gd name="connsiteX215" fmla="*/ 5715796 w 6517785"/>
                  <a:gd name="connsiteY215" fmla="*/ 5068404 h 6858000"/>
                  <a:gd name="connsiteX216" fmla="*/ 5741312 w 6517785"/>
                  <a:gd name="connsiteY216" fmla="*/ 5034830 h 6858000"/>
                  <a:gd name="connsiteX217" fmla="*/ 5788315 w 6517785"/>
                  <a:gd name="connsiteY217" fmla="*/ 4972159 h 6858000"/>
                  <a:gd name="connsiteX218" fmla="*/ 5798612 w 6517785"/>
                  <a:gd name="connsiteY218" fmla="*/ 4961863 h 6858000"/>
                  <a:gd name="connsiteX219" fmla="*/ 5879636 w 6517785"/>
                  <a:gd name="connsiteY219" fmla="*/ 4800709 h 6858000"/>
                  <a:gd name="connsiteX220" fmla="*/ 5927535 w 6517785"/>
                  <a:gd name="connsiteY220" fmla="*/ 4706255 h 6858000"/>
                  <a:gd name="connsiteX221" fmla="*/ 5982596 w 6517785"/>
                  <a:gd name="connsiteY221" fmla="*/ 4629707 h 6858000"/>
                  <a:gd name="connsiteX222" fmla="*/ 6023779 w 6517785"/>
                  <a:gd name="connsiteY222" fmla="*/ 4553606 h 6858000"/>
                  <a:gd name="connsiteX223" fmla="*/ 6061382 w 6517785"/>
                  <a:gd name="connsiteY223" fmla="*/ 4458704 h 6858000"/>
                  <a:gd name="connsiteX224" fmla="*/ 6107490 w 6517785"/>
                  <a:gd name="connsiteY224" fmla="*/ 4278301 h 6858000"/>
                  <a:gd name="connsiteX225" fmla="*/ 6107490 w 6517785"/>
                  <a:gd name="connsiteY225" fmla="*/ 4267557 h 6858000"/>
                  <a:gd name="connsiteX226" fmla="*/ 6167027 w 6517785"/>
                  <a:gd name="connsiteY226" fmla="*/ 4112670 h 6858000"/>
                  <a:gd name="connsiteX227" fmla="*/ 6173295 w 6517785"/>
                  <a:gd name="connsiteY227" fmla="*/ 4092526 h 6858000"/>
                  <a:gd name="connsiteX228" fmla="*/ 6191201 w 6517785"/>
                  <a:gd name="connsiteY228" fmla="*/ 4031198 h 6858000"/>
                  <a:gd name="connsiteX229" fmla="*/ 6198810 w 6517785"/>
                  <a:gd name="connsiteY229" fmla="*/ 4020007 h 6858000"/>
                  <a:gd name="connsiteX230" fmla="*/ 6212240 w 6517785"/>
                  <a:gd name="connsiteY230" fmla="*/ 3831098 h 6858000"/>
                  <a:gd name="connsiteX231" fmla="*/ 6244919 w 6517785"/>
                  <a:gd name="connsiteY231" fmla="*/ 3775142 h 6858000"/>
                  <a:gd name="connsiteX232" fmla="*/ 6232384 w 6517785"/>
                  <a:gd name="connsiteY232" fmla="*/ 3713814 h 6858000"/>
                  <a:gd name="connsiteX233" fmla="*/ 6249395 w 6517785"/>
                  <a:gd name="connsiteY233" fmla="*/ 3640400 h 6858000"/>
                  <a:gd name="connsiteX234" fmla="*/ 6239547 w 6517785"/>
                  <a:gd name="connsiteY234" fmla="*/ 3566090 h 6858000"/>
                  <a:gd name="connsiteX235" fmla="*/ 6237309 w 6517785"/>
                  <a:gd name="connsiteY235" fmla="*/ 3544155 h 6858000"/>
                  <a:gd name="connsiteX236" fmla="*/ 6238651 w 6517785"/>
                  <a:gd name="connsiteY236" fmla="*/ 3377629 h 6858000"/>
                  <a:gd name="connsiteX237" fmla="*/ 6241785 w 6517785"/>
                  <a:gd name="connsiteY237" fmla="*/ 3367781 h 6858000"/>
                  <a:gd name="connsiteX238" fmla="*/ 6253424 w 6517785"/>
                  <a:gd name="connsiteY238" fmla="*/ 3314510 h 6858000"/>
                  <a:gd name="connsiteX239" fmla="*/ 6231042 w 6517785"/>
                  <a:gd name="connsiteY239" fmla="*/ 3194988 h 6858000"/>
                  <a:gd name="connsiteX240" fmla="*/ 6239099 w 6517785"/>
                  <a:gd name="connsiteY240" fmla="*/ 3176186 h 6858000"/>
                  <a:gd name="connsiteX241" fmla="*/ 6235518 w 6517785"/>
                  <a:gd name="connsiteY241" fmla="*/ 3113515 h 6858000"/>
                  <a:gd name="connsiteX242" fmla="*/ 6234175 w 6517785"/>
                  <a:gd name="connsiteY242" fmla="*/ 3070541 h 6858000"/>
                  <a:gd name="connsiteX243" fmla="*/ 6213136 w 6517785"/>
                  <a:gd name="connsiteY243" fmla="*/ 2964000 h 6858000"/>
                  <a:gd name="connsiteX244" fmla="*/ 6196125 w 6517785"/>
                  <a:gd name="connsiteY244" fmla="*/ 2891033 h 6858000"/>
                  <a:gd name="connsiteX245" fmla="*/ 6179114 w 6517785"/>
                  <a:gd name="connsiteY245" fmla="*/ 2821647 h 6858000"/>
                  <a:gd name="connsiteX246" fmla="*/ 6160760 w 6517785"/>
                  <a:gd name="connsiteY246" fmla="*/ 2757633 h 6858000"/>
                  <a:gd name="connsiteX247" fmla="*/ 6163894 w 6517785"/>
                  <a:gd name="connsiteY247" fmla="*/ 2737489 h 6858000"/>
                  <a:gd name="connsiteX248" fmla="*/ 6145092 w 6517785"/>
                  <a:gd name="connsiteY248" fmla="*/ 2676161 h 6858000"/>
                  <a:gd name="connsiteX249" fmla="*/ 6154941 w 6517785"/>
                  <a:gd name="connsiteY249" fmla="*/ 2672132 h 6858000"/>
                  <a:gd name="connsiteX250" fmla="*/ 6131215 w 6517785"/>
                  <a:gd name="connsiteY250" fmla="*/ 2608566 h 6858000"/>
                  <a:gd name="connsiteX251" fmla="*/ 6127634 w 6517785"/>
                  <a:gd name="connsiteY251" fmla="*/ 2587974 h 6858000"/>
                  <a:gd name="connsiteX252" fmla="*/ 6102566 w 6517785"/>
                  <a:gd name="connsiteY252" fmla="*/ 2480538 h 6858000"/>
                  <a:gd name="connsiteX253" fmla="*/ 6088689 w 6517785"/>
                  <a:gd name="connsiteY253" fmla="*/ 2435773 h 6858000"/>
                  <a:gd name="connsiteX254" fmla="*/ 6058249 w 6517785"/>
                  <a:gd name="connsiteY254" fmla="*/ 2378921 h 6858000"/>
                  <a:gd name="connsiteX255" fmla="*/ 6053772 w 6517785"/>
                  <a:gd name="connsiteY255" fmla="*/ 2373550 h 6858000"/>
                  <a:gd name="connsiteX256" fmla="*/ 6041238 w 6517785"/>
                  <a:gd name="connsiteY256" fmla="*/ 2284020 h 6858000"/>
                  <a:gd name="connsiteX257" fmla="*/ 5974090 w 6517785"/>
                  <a:gd name="connsiteY257" fmla="*/ 2185089 h 6858000"/>
                  <a:gd name="connsiteX258" fmla="*/ 5912762 w 6517785"/>
                  <a:gd name="connsiteY258" fmla="*/ 2090635 h 6858000"/>
                  <a:gd name="connsiteX259" fmla="*/ 5853225 w 6517785"/>
                  <a:gd name="connsiteY259" fmla="*/ 1963054 h 6858000"/>
                  <a:gd name="connsiteX260" fmla="*/ 5837557 w 6517785"/>
                  <a:gd name="connsiteY260" fmla="*/ 1940224 h 6858000"/>
                  <a:gd name="connsiteX261" fmla="*/ 5787868 w 6517785"/>
                  <a:gd name="connsiteY261" fmla="*/ 1849351 h 6858000"/>
                  <a:gd name="connsiteX262" fmla="*/ 5787868 w 6517785"/>
                  <a:gd name="connsiteY262" fmla="*/ 1845770 h 6858000"/>
                  <a:gd name="connsiteX263" fmla="*/ 5713558 w 6517785"/>
                  <a:gd name="connsiteY263" fmla="*/ 1742363 h 6858000"/>
                  <a:gd name="connsiteX264" fmla="*/ 5665659 w 6517785"/>
                  <a:gd name="connsiteY264" fmla="*/ 1691331 h 6858000"/>
                  <a:gd name="connsiteX265" fmla="*/ 5598512 w 6517785"/>
                  <a:gd name="connsiteY265" fmla="*/ 1610754 h 6858000"/>
                  <a:gd name="connsiteX266" fmla="*/ 5539422 w 6517785"/>
                  <a:gd name="connsiteY266" fmla="*/ 1548978 h 6858000"/>
                  <a:gd name="connsiteX267" fmla="*/ 5459293 w 6517785"/>
                  <a:gd name="connsiteY267" fmla="*/ 1400358 h 6858000"/>
                  <a:gd name="connsiteX268" fmla="*/ 5359019 w 6517785"/>
                  <a:gd name="connsiteY268" fmla="*/ 1323810 h 6858000"/>
                  <a:gd name="connsiteX269" fmla="*/ 5293662 w 6517785"/>
                  <a:gd name="connsiteY269" fmla="*/ 1277702 h 6858000"/>
                  <a:gd name="connsiteX270" fmla="*/ 5244421 w 6517785"/>
                  <a:gd name="connsiteY270" fmla="*/ 1243233 h 6858000"/>
                  <a:gd name="connsiteX271" fmla="*/ 5049245 w 6517785"/>
                  <a:gd name="connsiteY271" fmla="*/ 1093718 h 6858000"/>
                  <a:gd name="connsiteX272" fmla="*/ 5039397 w 6517785"/>
                  <a:gd name="connsiteY272" fmla="*/ 1051191 h 6858000"/>
                  <a:gd name="connsiteX273" fmla="*/ 4802142 w 6517785"/>
                  <a:gd name="connsiteY273" fmla="*/ 933459 h 6858000"/>
                  <a:gd name="connsiteX274" fmla="*/ 4635169 w 6517785"/>
                  <a:gd name="connsiteY274" fmla="*/ 847510 h 6858000"/>
                  <a:gd name="connsiteX275" fmla="*/ 4515198 w 6517785"/>
                  <a:gd name="connsiteY275" fmla="*/ 783049 h 6858000"/>
                  <a:gd name="connsiteX276" fmla="*/ 4420744 w 6517785"/>
                  <a:gd name="connsiteY276" fmla="*/ 746789 h 6858000"/>
                  <a:gd name="connsiteX277" fmla="*/ 4275706 w 6517785"/>
                  <a:gd name="connsiteY277" fmla="*/ 703367 h 6858000"/>
                  <a:gd name="connsiteX278" fmla="*/ 4250637 w 6517785"/>
                  <a:gd name="connsiteY278" fmla="*/ 702024 h 6858000"/>
                  <a:gd name="connsiteX279" fmla="*/ 4226017 w 6517785"/>
                  <a:gd name="connsiteY279" fmla="*/ 702024 h 6858000"/>
                  <a:gd name="connsiteX280" fmla="*/ 4121714 w 6517785"/>
                  <a:gd name="connsiteY280" fmla="*/ 667107 h 6858000"/>
                  <a:gd name="connsiteX281" fmla="*/ 4053224 w 6517785"/>
                  <a:gd name="connsiteY281" fmla="*/ 660392 h 6858000"/>
                  <a:gd name="connsiteX282" fmla="*/ 4020993 w 6517785"/>
                  <a:gd name="connsiteY282" fmla="*/ 658602 h 6858000"/>
                  <a:gd name="connsiteX283" fmla="*/ 3757775 w 6517785"/>
                  <a:gd name="connsiteY283" fmla="*/ 639353 h 6858000"/>
                  <a:gd name="connsiteX284" fmla="*/ 3604678 w 6517785"/>
                  <a:gd name="connsiteY284" fmla="*/ 640248 h 6858000"/>
                  <a:gd name="connsiteX285" fmla="*/ 3494556 w 6517785"/>
                  <a:gd name="connsiteY285" fmla="*/ 671136 h 6858000"/>
                  <a:gd name="connsiteX286" fmla="*/ 3384434 w 6517785"/>
                  <a:gd name="connsiteY286" fmla="*/ 710977 h 6858000"/>
                  <a:gd name="connsiteX287" fmla="*/ 3290428 w 6517785"/>
                  <a:gd name="connsiteY287" fmla="*/ 748132 h 6858000"/>
                  <a:gd name="connsiteX288" fmla="*/ 3270284 w 6517785"/>
                  <a:gd name="connsiteY288" fmla="*/ 753056 h 6858000"/>
                  <a:gd name="connsiteX289" fmla="*/ 3154342 w 6517785"/>
                  <a:gd name="connsiteY289" fmla="*/ 748580 h 6858000"/>
                  <a:gd name="connsiteX290" fmla="*/ 3029000 w 6517785"/>
                  <a:gd name="connsiteY290" fmla="*/ 769619 h 6858000"/>
                  <a:gd name="connsiteX291" fmla="*/ 2999455 w 6517785"/>
                  <a:gd name="connsiteY291" fmla="*/ 860492 h 6858000"/>
                  <a:gd name="connsiteX292" fmla="*/ 2995874 w 6517785"/>
                  <a:gd name="connsiteY292" fmla="*/ 919134 h 6858000"/>
                  <a:gd name="connsiteX293" fmla="*/ 2979311 w 6517785"/>
                  <a:gd name="connsiteY293" fmla="*/ 944203 h 6858000"/>
                  <a:gd name="connsiteX294" fmla="*/ 2918878 w 6517785"/>
                  <a:gd name="connsiteY294" fmla="*/ 982253 h 6858000"/>
                  <a:gd name="connsiteX295" fmla="*/ 2840092 w 6517785"/>
                  <a:gd name="connsiteY295" fmla="*/ 1016722 h 6858000"/>
                  <a:gd name="connsiteX296" fmla="*/ 2790850 w 6517785"/>
                  <a:gd name="connsiteY296" fmla="*/ 1021646 h 6858000"/>
                  <a:gd name="connsiteX297" fmla="*/ 2577321 w 6517785"/>
                  <a:gd name="connsiteY297" fmla="*/ 1005531 h 6858000"/>
                  <a:gd name="connsiteX298" fmla="*/ 2435864 w 6517785"/>
                  <a:gd name="connsiteY298" fmla="*/ 963899 h 6858000"/>
                  <a:gd name="connsiteX299" fmla="*/ 2424225 w 6517785"/>
                  <a:gd name="connsiteY299" fmla="*/ 1049400 h 6858000"/>
                  <a:gd name="connsiteX300" fmla="*/ 2411243 w 6517785"/>
                  <a:gd name="connsiteY300" fmla="*/ 1073574 h 6858000"/>
                  <a:gd name="connsiteX301" fmla="*/ 2156530 w 6517785"/>
                  <a:gd name="connsiteY301" fmla="*/ 1073126 h 6858000"/>
                  <a:gd name="connsiteX302" fmla="*/ 2144443 w 6517785"/>
                  <a:gd name="connsiteY302" fmla="*/ 1069097 h 6858000"/>
                  <a:gd name="connsiteX303" fmla="*/ 2068343 w 6517785"/>
                  <a:gd name="connsiteY303" fmla="*/ 1043133 h 6858000"/>
                  <a:gd name="connsiteX304" fmla="*/ 1991795 w 6517785"/>
                  <a:gd name="connsiteY304" fmla="*/ 987177 h 6858000"/>
                  <a:gd name="connsiteX305" fmla="*/ 1902712 w 6517785"/>
                  <a:gd name="connsiteY305" fmla="*/ 1036866 h 6858000"/>
                  <a:gd name="connsiteX306" fmla="*/ 1877644 w 6517785"/>
                  <a:gd name="connsiteY306" fmla="*/ 1093270 h 6858000"/>
                  <a:gd name="connsiteX307" fmla="*/ 1831088 w 6517785"/>
                  <a:gd name="connsiteY307" fmla="*/ 1164446 h 6858000"/>
                  <a:gd name="connsiteX308" fmla="*/ 1708880 w 6517785"/>
                  <a:gd name="connsiteY308" fmla="*/ 1228461 h 6858000"/>
                  <a:gd name="connsiteX309" fmla="*/ 1673963 w 6517785"/>
                  <a:gd name="connsiteY309" fmla="*/ 1253529 h 6858000"/>
                  <a:gd name="connsiteX310" fmla="*/ 1556679 w 6517785"/>
                  <a:gd name="connsiteY310" fmla="*/ 1233385 h 6858000"/>
                  <a:gd name="connsiteX311" fmla="*/ 1533401 w 6517785"/>
                  <a:gd name="connsiteY311" fmla="*/ 1240995 h 6858000"/>
                  <a:gd name="connsiteX312" fmla="*/ 1462672 w 6517785"/>
                  <a:gd name="connsiteY312" fmla="*/ 1304561 h 6858000"/>
                  <a:gd name="connsiteX313" fmla="*/ 1323901 w 6517785"/>
                  <a:gd name="connsiteY313" fmla="*/ 1292027 h 6858000"/>
                  <a:gd name="connsiteX314" fmla="*/ 1295251 w 6517785"/>
                  <a:gd name="connsiteY314" fmla="*/ 1238756 h 6858000"/>
                  <a:gd name="connsiteX315" fmla="*/ 1331063 w 6517785"/>
                  <a:gd name="connsiteY315" fmla="*/ 1185934 h 6858000"/>
                  <a:gd name="connsiteX316" fmla="*/ 1428203 w 6517785"/>
                  <a:gd name="connsiteY316" fmla="*/ 1121472 h 6858000"/>
                  <a:gd name="connsiteX317" fmla="*/ 1455958 w 6517785"/>
                  <a:gd name="connsiteY317" fmla="*/ 1090584 h 6858000"/>
                  <a:gd name="connsiteX318" fmla="*/ 1378514 w 6517785"/>
                  <a:gd name="connsiteY318" fmla="*/ 1101776 h 6858000"/>
                  <a:gd name="connsiteX319" fmla="*/ 1382991 w 6517785"/>
                  <a:gd name="connsiteY319" fmla="*/ 1067306 h 6858000"/>
                  <a:gd name="connsiteX320" fmla="*/ 1351207 w 6517785"/>
                  <a:gd name="connsiteY320" fmla="*/ 1072231 h 6858000"/>
                  <a:gd name="connsiteX321" fmla="*/ 1283612 w 6517785"/>
                  <a:gd name="connsiteY321" fmla="*/ 1045372 h 6858000"/>
                  <a:gd name="connsiteX322" fmla="*/ 1196321 w 6517785"/>
                  <a:gd name="connsiteY322" fmla="*/ 952260 h 6858000"/>
                  <a:gd name="connsiteX323" fmla="*/ 1216912 w 6517785"/>
                  <a:gd name="connsiteY323" fmla="*/ 927192 h 6858000"/>
                  <a:gd name="connsiteX324" fmla="*/ 1225865 w 6517785"/>
                  <a:gd name="connsiteY324" fmla="*/ 902124 h 6858000"/>
                  <a:gd name="connsiteX325" fmla="*/ 1237504 w 6517785"/>
                  <a:gd name="connsiteY325" fmla="*/ 828709 h 6858000"/>
                  <a:gd name="connsiteX326" fmla="*/ 1313605 w 6517785"/>
                  <a:gd name="connsiteY326" fmla="*/ 774991 h 6858000"/>
                  <a:gd name="connsiteX327" fmla="*/ 1363742 w 6517785"/>
                  <a:gd name="connsiteY327" fmla="*/ 758875 h 6858000"/>
                  <a:gd name="connsiteX328" fmla="*/ 1345836 w 6517785"/>
                  <a:gd name="connsiteY328" fmla="*/ 732464 h 6858000"/>
                  <a:gd name="connsiteX329" fmla="*/ 1352550 w 6517785"/>
                  <a:gd name="connsiteY329" fmla="*/ 730226 h 6858000"/>
                  <a:gd name="connsiteX330" fmla="*/ 1457301 w 6517785"/>
                  <a:gd name="connsiteY330" fmla="*/ 665317 h 6858000"/>
                  <a:gd name="connsiteX331" fmla="*/ 1519524 w 6517785"/>
                  <a:gd name="connsiteY331" fmla="*/ 638010 h 6858000"/>
                  <a:gd name="connsiteX332" fmla="*/ 1638599 w 6517785"/>
                  <a:gd name="connsiteY332" fmla="*/ 599512 h 6858000"/>
                  <a:gd name="connsiteX333" fmla="*/ 1648895 w 6517785"/>
                  <a:gd name="connsiteY333" fmla="*/ 595931 h 6858000"/>
                  <a:gd name="connsiteX334" fmla="*/ 1775132 w 6517785"/>
                  <a:gd name="connsiteY334" fmla="*/ 507744 h 6858000"/>
                  <a:gd name="connsiteX335" fmla="*/ 1842727 w 6517785"/>
                  <a:gd name="connsiteY335" fmla="*/ 454026 h 6858000"/>
                  <a:gd name="connsiteX336" fmla="*/ 1939420 w 6517785"/>
                  <a:gd name="connsiteY336" fmla="*/ 375687 h 6858000"/>
                  <a:gd name="connsiteX337" fmla="*/ 1995824 w 6517785"/>
                  <a:gd name="connsiteY337" fmla="*/ 343456 h 6858000"/>
                  <a:gd name="connsiteX338" fmla="*/ 2144443 w 6517785"/>
                  <a:gd name="connsiteY338" fmla="*/ 297348 h 6858000"/>
                  <a:gd name="connsiteX339" fmla="*/ 2240241 w 6517785"/>
                  <a:gd name="connsiteY339" fmla="*/ 241840 h 6858000"/>
                  <a:gd name="connsiteX340" fmla="*/ 2301121 w 6517785"/>
                  <a:gd name="connsiteY340" fmla="*/ 223038 h 6858000"/>
                  <a:gd name="connsiteX341" fmla="*/ 2398261 w 6517785"/>
                  <a:gd name="connsiteY341" fmla="*/ 180512 h 6858000"/>
                  <a:gd name="connsiteX342" fmla="*/ 2524051 w 6517785"/>
                  <a:gd name="connsiteY342" fmla="*/ 167082 h 6858000"/>
                  <a:gd name="connsiteX343" fmla="*/ 2517336 w 6517785"/>
                  <a:gd name="connsiteY343" fmla="*/ 136642 h 6858000"/>
                  <a:gd name="connsiteX344" fmla="*/ 2527632 w 6517785"/>
                  <a:gd name="connsiteY344" fmla="*/ 133956 h 6858000"/>
                  <a:gd name="connsiteX345" fmla="*/ 2588960 w 6517785"/>
                  <a:gd name="connsiteY345" fmla="*/ 139328 h 6858000"/>
                  <a:gd name="connsiteX346" fmla="*/ 2683414 w 6517785"/>
                  <a:gd name="connsiteY346" fmla="*/ 120974 h 6858000"/>
                  <a:gd name="connsiteX347" fmla="*/ 2716093 w 6517785"/>
                  <a:gd name="connsiteY347" fmla="*/ 136642 h 6858000"/>
                  <a:gd name="connsiteX348" fmla="*/ 2719674 w 6517785"/>
                  <a:gd name="connsiteY348" fmla="*/ 116945 h 6858000"/>
                  <a:gd name="connsiteX349" fmla="*/ 2739371 w 6517785"/>
                  <a:gd name="connsiteY349" fmla="*/ 96353 h 6858000"/>
                  <a:gd name="connsiteX350" fmla="*/ 2777868 w 6517785"/>
                  <a:gd name="connsiteY350" fmla="*/ 85162 h 6858000"/>
                  <a:gd name="connsiteX351" fmla="*/ 2844121 w 6517785"/>
                  <a:gd name="connsiteY351" fmla="*/ 42635 h 6858000"/>
                  <a:gd name="connsiteX352" fmla="*/ 2836958 w 6517785"/>
                  <a:gd name="connsiteY352" fmla="*/ 22043 h 6858000"/>
                  <a:gd name="connsiteX353" fmla="*/ 2930069 w 6517785"/>
                  <a:gd name="connsiteY353" fmla="*/ 32787 h 6858000"/>
                  <a:gd name="connsiteX354" fmla="*/ 2962300 w 6517785"/>
                  <a:gd name="connsiteY354" fmla="*/ 23834 h 6858000"/>
                  <a:gd name="connsiteX355" fmla="*/ 3037505 w 6517785"/>
                  <a:gd name="connsiteY355" fmla="*/ 15776 h 6858000"/>
                  <a:gd name="connsiteX356" fmla="*/ 3060783 w 6517785"/>
                  <a:gd name="connsiteY356" fmla="*/ 18462 h 6858000"/>
                  <a:gd name="connsiteX357" fmla="*/ 3093462 w 6517785"/>
                  <a:gd name="connsiteY357" fmla="*/ 25625 h 6858000"/>
                  <a:gd name="connsiteX358" fmla="*/ 3122559 w 6517785"/>
                  <a:gd name="connsiteY358" fmla="*/ 26968 h 6858000"/>
                  <a:gd name="connsiteX359" fmla="*/ 3290875 w 6517785"/>
                  <a:gd name="connsiteY359" fmla="*/ 37263 h 6858000"/>
                  <a:gd name="connsiteX360" fmla="*/ 3331164 w 6517785"/>
                  <a:gd name="connsiteY360" fmla="*/ 62332 h 6858000"/>
                  <a:gd name="connsiteX361" fmla="*/ 3437257 w 6517785"/>
                  <a:gd name="connsiteY361" fmla="*/ 50245 h 6858000"/>
                  <a:gd name="connsiteX362" fmla="*/ 3469488 w 6517785"/>
                  <a:gd name="connsiteY362" fmla="*/ 103068 h 6858000"/>
                  <a:gd name="connsiteX363" fmla="*/ 3501719 w 6517785"/>
                  <a:gd name="connsiteY363" fmla="*/ 91877 h 6858000"/>
                  <a:gd name="connsiteX364" fmla="*/ 3526339 w 6517785"/>
                  <a:gd name="connsiteY364" fmla="*/ 88743 h 6858000"/>
                  <a:gd name="connsiteX365" fmla="*/ 3688389 w 6517785"/>
                  <a:gd name="connsiteY365" fmla="*/ 125898 h 6858000"/>
                  <a:gd name="connsiteX366" fmla="*/ 3789110 w 6517785"/>
                  <a:gd name="connsiteY366" fmla="*/ 119183 h 6858000"/>
                  <a:gd name="connsiteX367" fmla="*/ 3816864 w 6517785"/>
                  <a:gd name="connsiteY367" fmla="*/ 117393 h 6858000"/>
                  <a:gd name="connsiteX368" fmla="*/ 3962798 w 6517785"/>
                  <a:gd name="connsiteY368" fmla="*/ 136642 h 6858000"/>
                  <a:gd name="connsiteX369" fmla="*/ 3969513 w 6517785"/>
                  <a:gd name="connsiteY369" fmla="*/ 134851 h 6858000"/>
                  <a:gd name="connsiteX370" fmla="*/ 4059938 w 6517785"/>
                  <a:gd name="connsiteY370" fmla="*/ 142461 h 6858000"/>
                  <a:gd name="connsiteX371" fmla="*/ 4044271 w 6517785"/>
                  <a:gd name="connsiteY371" fmla="*/ 172006 h 6858000"/>
                  <a:gd name="connsiteX372" fmla="*/ 4070234 w 6517785"/>
                  <a:gd name="connsiteY372" fmla="*/ 214533 h 6858000"/>
                  <a:gd name="connsiteX373" fmla="*/ 4116790 w 6517785"/>
                  <a:gd name="connsiteY373" fmla="*/ 221695 h 6858000"/>
                  <a:gd name="connsiteX374" fmla="*/ 4119028 w 6517785"/>
                  <a:gd name="connsiteY374" fmla="*/ 280785 h 6858000"/>
                  <a:gd name="connsiteX375" fmla="*/ 4083216 w 6517785"/>
                  <a:gd name="connsiteY375" fmla="*/ 315254 h 6858000"/>
                  <a:gd name="connsiteX376" fmla="*/ 4088588 w 6517785"/>
                  <a:gd name="connsiteY376" fmla="*/ 338532 h 6858000"/>
                  <a:gd name="connsiteX377" fmla="*/ 4114551 w 6517785"/>
                  <a:gd name="connsiteY377" fmla="*/ 367629 h 6858000"/>
                  <a:gd name="connsiteX378" fmla="*/ 4179013 w 6517785"/>
                  <a:gd name="connsiteY378" fmla="*/ 383745 h 6858000"/>
                  <a:gd name="connsiteX379" fmla="*/ 4260038 w 6517785"/>
                  <a:gd name="connsiteY379" fmla="*/ 391355 h 6858000"/>
                  <a:gd name="connsiteX380" fmla="*/ 4322261 w 6517785"/>
                  <a:gd name="connsiteY380" fmla="*/ 421347 h 6858000"/>
                  <a:gd name="connsiteX381" fmla="*/ 4404181 w 6517785"/>
                  <a:gd name="connsiteY381" fmla="*/ 462531 h 6858000"/>
                  <a:gd name="connsiteX382" fmla="*/ 4563097 w 6517785"/>
                  <a:gd name="connsiteY382" fmla="*/ 514906 h 6858000"/>
                  <a:gd name="connsiteX383" fmla="*/ 4658446 w 6517785"/>
                  <a:gd name="connsiteY383" fmla="*/ 535498 h 6858000"/>
                  <a:gd name="connsiteX384" fmla="*/ 4646808 w 6517785"/>
                  <a:gd name="connsiteY384" fmla="*/ 566834 h 6858000"/>
                  <a:gd name="connsiteX385" fmla="*/ 4602490 w 6517785"/>
                  <a:gd name="connsiteY385" fmla="*/ 575339 h 6858000"/>
                  <a:gd name="connsiteX386" fmla="*/ 4405077 w 6517785"/>
                  <a:gd name="connsiteY386" fmla="*/ 498343 h 6858000"/>
                  <a:gd name="connsiteX387" fmla="*/ 4298984 w 6517785"/>
                  <a:gd name="connsiteY387" fmla="*/ 452683 h 6858000"/>
                  <a:gd name="connsiteX388" fmla="*/ 4197367 w 6517785"/>
                  <a:gd name="connsiteY388" fmla="*/ 436567 h 6858000"/>
                  <a:gd name="connsiteX389" fmla="*/ 4051880 w 6517785"/>
                  <a:gd name="connsiteY389" fmla="*/ 418661 h 6858000"/>
                  <a:gd name="connsiteX390" fmla="*/ 4026812 w 6517785"/>
                  <a:gd name="connsiteY390" fmla="*/ 427167 h 6858000"/>
                  <a:gd name="connsiteX391" fmla="*/ 4074711 w 6517785"/>
                  <a:gd name="connsiteY391" fmla="*/ 458950 h 6858000"/>
                  <a:gd name="connsiteX392" fmla="*/ 4168717 w 6517785"/>
                  <a:gd name="connsiteY392" fmla="*/ 479989 h 6858000"/>
                  <a:gd name="connsiteX393" fmla="*/ 4308384 w 6517785"/>
                  <a:gd name="connsiteY393" fmla="*/ 515801 h 6858000"/>
                  <a:gd name="connsiteX394" fmla="*/ 4391200 w 6517785"/>
                  <a:gd name="connsiteY394" fmla="*/ 551166 h 6858000"/>
                  <a:gd name="connsiteX395" fmla="*/ 4440441 w 6517785"/>
                  <a:gd name="connsiteY395" fmla="*/ 562357 h 6858000"/>
                  <a:gd name="connsiteX396" fmla="*/ 4573393 w 6517785"/>
                  <a:gd name="connsiteY396" fmla="*/ 629505 h 6858000"/>
                  <a:gd name="connsiteX397" fmla="*/ 4651732 w 6517785"/>
                  <a:gd name="connsiteY397" fmla="*/ 659049 h 6858000"/>
                  <a:gd name="connsiteX398" fmla="*/ 4743948 w 6517785"/>
                  <a:gd name="connsiteY398" fmla="*/ 695757 h 6858000"/>
                  <a:gd name="connsiteX399" fmla="*/ 4920322 w 6517785"/>
                  <a:gd name="connsiteY399" fmla="*/ 789316 h 6858000"/>
                  <a:gd name="connsiteX400" fmla="*/ 5052826 w 6517785"/>
                  <a:gd name="connsiteY400" fmla="*/ 794240 h 6858000"/>
                  <a:gd name="connsiteX401" fmla="*/ 5119974 w 6517785"/>
                  <a:gd name="connsiteY401" fmla="*/ 796478 h 6858000"/>
                  <a:gd name="connsiteX402" fmla="*/ 5143252 w 6517785"/>
                  <a:gd name="connsiteY402" fmla="*/ 826023 h 6858000"/>
                  <a:gd name="connsiteX403" fmla="*/ 5126241 w 6517785"/>
                  <a:gd name="connsiteY403" fmla="*/ 851091 h 6858000"/>
                  <a:gd name="connsiteX404" fmla="*/ 5098487 w 6517785"/>
                  <a:gd name="connsiteY404" fmla="*/ 869893 h 6858000"/>
                  <a:gd name="connsiteX405" fmla="*/ 5197865 w 6517785"/>
                  <a:gd name="connsiteY405" fmla="*/ 845720 h 6858000"/>
                  <a:gd name="connsiteX406" fmla="*/ 5284262 w 6517785"/>
                  <a:gd name="connsiteY406" fmla="*/ 904362 h 6858000"/>
                  <a:gd name="connsiteX407" fmla="*/ 5298586 w 6517785"/>
                  <a:gd name="connsiteY407" fmla="*/ 1007321 h 6858000"/>
                  <a:gd name="connsiteX408" fmla="*/ 5360362 w 6517785"/>
                  <a:gd name="connsiteY408" fmla="*/ 1003740 h 6858000"/>
                  <a:gd name="connsiteX409" fmla="*/ 5488390 w 6517785"/>
                  <a:gd name="connsiteY409" fmla="*/ 1083870 h 6858000"/>
                  <a:gd name="connsiteX410" fmla="*/ 5509877 w 6517785"/>
                  <a:gd name="connsiteY410" fmla="*/ 1098194 h 6858000"/>
                  <a:gd name="connsiteX411" fmla="*/ 5528678 w 6517785"/>
                  <a:gd name="connsiteY411" fmla="*/ 1143855 h 6858000"/>
                  <a:gd name="connsiteX412" fmla="*/ 5548375 w 6517785"/>
                  <a:gd name="connsiteY412" fmla="*/ 1168028 h 6858000"/>
                  <a:gd name="connsiteX413" fmla="*/ 5611494 w 6517785"/>
                  <a:gd name="connsiteY413" fmla="*/ 1169371 h 6858000"/>
                  <a:gd name="connsiteX414" fmla="*/ 5608360 w 6517785"/>
                  <a:gd name="connsiteY414" fmla="*/ 1241442 h 6858000"/>
                  <a:gd name="connsiteX415" fmla="*/ 5629400 w 6517785"/>
                  <a:gd name="connsiteY415" fmla="*/ 1243233 h 6858000"/>
                  <a:gd name="connsiteX416" fmla="*/ 5623132 w 6517785"/>
                  <a:gd name="connsiteY416" fmla="*/ 1287103 h 6858000"/>
                  <a:gd name="connsiteX417" fmla="*/ 5632085 w 6517785"/>
                  <a:gd name="connsiteY417" fmla="*/ 1289341 h 6858000"/>
                  <a:gd name="connsiteX418" fmla="*/ 5683118 w 6517785"/>
                  <a:gd name="connsiteY418" fmla="*/ 1270092 h 6858000"/>
                  <a:gd name="connsiteX419" fmla="*/ 5748027 w 6517785"/>
                  <a:gd name="connsiteY419" fmla="*/ 1331868 h 6858000"/>
                  <a:gd name="connsiteX420" fmla="*/ 5730121 w 6517785"/>
                  <a:gd name="connsiteY420" fmla="*/ 1372604 h 6858000"/>
                  <a:gd name="connsiteX421" fmla="*/ 5783391 w 6517785"/>
                  <a:gd name="connsiteY421" fmla="*/ 1378423 h 6858000"/>
                  <a:gd name="connsiteX422" fmla="*/ 5783839 w 6517785"/>
                  <a:gd name="connsiteY422" fmla="*/ 1387824 h 6858000"/>
                  <a:gd name="connsiteX423" fmla="*/ 5752503 w 6517785"/>
                  <a:gd name="connsiteY423" fmla="*/ 1399015 h 6858000"/>
                  <a:gd name="connsiteX424" fmla="*/ 5774438 w 6517785"/>
                  <a:gd name="connsiteY424" fmla="*/ 1413340 h 6858000"/>
                  <a:gd name="connsiteX425" fmla="*/ 5861283 w 6517785"/>
                  <a:gd name="connsiteY425" fmla="*/ 1463477 h 6858000"/>
                  <a:gd name="connsiteX426" fmla="*/ 5884113 w 6517785"/>
                  <a:gd name="connsiteY426" fmla="*/ 1507794 h 6858000"/>
                  <a:gd name="connsiteX427" fmla="*/ 5939621 w 6517785"/>
                  <a:gd name="connsiteY427" fmla="*/ 1601353 h 6858000"/>
                  <a:gd name="connsiteX428" fmla="*/ 5954841 w 6517785"/>
                  <a:gd name="connsiteY428" fmla="*/ 1615678 h 6858000"/>
                  <a:gd name="connsiteX429" fmla="*/ 6010797 w 6517785"/>
                  <a:gd name="connsiteY429" fmla="*/ 1690883 h 6858000"/>
                  <a:gd name="connsiteX430" fmla="*/ 6041685 w 6517785"/>
                  <a:gd name="connsiteY430" fmla="*/ 1730724 h 6858000"/>
                  <a:gd name="connsiteX431" fmla="*/ 6052429 w 6517785"/>
                  <a:gd name="connsiteY431" fmla="*/ 1741020 h 6858000"/>
                  <a:gd name="connsiteX432" fmla="*/ 6101223 w 6517785"/>
                  <a:gd name="connsiteY432" fmla="*/ 1834131 h 6858000"/>
                  <a:gd name="connsiteX433" fmla="*/ 6089136 w 6517785"/>
                  <a:gd name="connsiteY433" fmla="*/ 1884268 h 6858000"/>
                  <a:gd name="connsiteX434" fmla="*/ 6192544 w 6517785"/>
                  <a:gd name="connsiteY434" fmla="*/ 2020354 h 6858000"/>
                  <a:gd name="connsiteX435" fmla="*/ 6158522 w 6517785"/>
                  <a:gd name="connsiteY435" fmla="*/ 2082577 h 6858000"/>
                  <a:gd name="connsiteX436" fmla="*/ 6130768 w 6517785"/>
                  <a:gd name="connsiteY436" fmla="*/ 2105855 h 6858000"/>
                  <a:gd name="connsiteX437" fmla="*/ 6193886 w 6517785"/>
                  <a:gd name="connsiteY437" fmla="*/ 2156887 h 6858000"/>
                  <a:gd name="connsiteX438" fmla="*/ 6180904 w 6517785"/>
                  <a:gd name="connsiteY438" fmla="*/ 2224034 h 6858000"/>
                  <a:gd name="connsiteX439" fmla="*/ 6210002 w 6517785"/>
                  <a:gd name="connsiteY439" fmla="*/ 2294763 h 6858000"/>
                  <a:gd name="connsiteX440" fmla="*/ 6214478 w 6517785"/>
                  <a:gd name="connsiteY440" fmla="*/ 2322517 h 6858000"/>
                  <a:gd name="connsiteX441" fmla="*/ 6272225 w 6517785"/>
                  <a:gd name="connsiteY441" fmla="*/ 2375340 h 6858000"/>
                  <a:gd name="connsiteX442" fmla="*/ 6246262 w 6517785"/>
                  <a:gd name="connsiteY442" fmla="*/ 2456365 h 6858000"/>
                  <a:gd name="connsiteX443" fmla="*/ 6299532 w 6517785"/>
                  <a:gd name="connsiteY443" fmla="*/ 2514112 h 6858000"/>
                  <a:gd name="connsiteX444" fmla="*/ 6330420 w 6517785"/>
                  <a:gd name="connsiteY444" fmla="*/ 2610804 h 6858000"/>
                  <a:gd name="connsiteX445" fmla="*/ 6366232 w 6517785"/>
                  <a:gd name="connsiteY445" fmla="*/ 2664970 h 6858000"/>
                  <a:gd name="connsiteX446" fmla="*/ 6372051 w 6517785"/>
                  <a:gd name="connsiteY446" fmla="*/ 2719135 h 6858000"/>
                  <a:gd name="connsiteX447" fmla="*/ 6375185 w 6517785"/>
                  <a:gd name="connsiteY447" fmla="*/ 2795684 h 6858000"/>
                  <a:gd name="connsiteX448" fmla="*/ 6394881 w 6517785"/>
                  <a:gd name="connsiteY448" fmla="*/ 2870441 h 6858000"/>
                  <a:gd name="connsiteX449" fmla="*/ 6446361 w 6517785"/>
                  <a:gd name="connsiteY449" fmla="*/ 2916549 h 6858000"/>
                  <a:gd name="connsiteX450" fmla="*/ 6414578 w 6517785"/>
                  <a:gd name="connsiteY450" fmla="*/ 2940722 h 6858000"/>
                  <a:gd name="connsiteX451" fmla="*/ 6432484 w 6517785"/>
                  <a:gd name="connsiteY451" fmla="*/ 2965791 h 6858000"/>
                  <a:gd name="connsiteX452" fmla="*/ 6423979 w 6517785"/>
                  <a:gd name="connsiteY452" fmla="*/ 2964895 h 6858000"/>
                  <a:gd name="connsiteX453" fmla="*/ 6416369 w 6517785"/>
                  <a:gd name="connsiteY453" fmla="*/ 3029357 h 6858000"/>
                  <a:gd name="connsiteX454" fmla="*/ 6458000 w 6517785"/>
                  <a:gd name="connsiteY454" fmla="*/ 3065169 h 6858000"/>
                  <a:gd name="connsiteX455" fmla="*/ 6428008 w 6517785"/>
                  <a:gd name="connsiteY455" fmla="*/ 3088895 h 6858000"/>
                  <a:gd name="connsiteX456" fmla="*/ 6423979 w 6517785"/>
                  <a:gd name="connsiteY456" fmla="*/ 3135002 h 6858000"/>
                  <a:gd name="connsiteX457" fmla="*/ 6473668 w 6517785"/>
                  <a:gd name="connsiteY457" fmla="*/ 3201255 h 6858000"/>
                  <a:gd name="connsiteX458" fmla="*/ 6504556 w 6517785"/>
                  <a:gd name="connsiteY458" fmla="*/ 3179320 h 6858000"/>
                  <a:gd name="connsiteX459" fmla="*/ 6522014 w 6517785"/>
                  <a:gd name="connsiteY459" fmla="*/ 3217818 h 6858000"/>
                  <a:gd name="connsiteX460" fmla="*/ 6436065 w 6517785"/>
                  <a:gd name="connsiteY460" fmla="*/ 3229009 h 6858000"/>
                  <a:gd name="connsiteX461" fmla="*/ 6450838 w 6517785"/>
                  <a:gd name="connsiteY461" fmla="*/ 3288994 h 6858000"/>
                  <a:gd name="connsiteX462" fmla="*/ 6517538 w 6517785"/>
                  <a:gd name="connsiteY462" fmla="*/ 3278251 h 6858000"/>
                  <a:gd name="connsiteX463" fmla="*/ 6506794 w 6517785"/>
                  <a:gd name="connsiteY463" fmla="*/ 3401354 h 6858000"/>
                  <a:gd name="connsiteX464" fmla="*/ 6513956 w 6517785"/>
                  <a:gd name="connsiteY464" fmla="*/ 3438957 h 6858000"/>
                  <a:gd name="connsiteX465" fmla="*/ 6476802 w 6517785"/>
                  <a:gd name="connsiteY465" fmla="*/ 3513714 h 6858000"/>
                  <a:gd name="connsiteX466" fmla="*/ 6437408 w 6517785"/>
                  <a:gd name="connsiteY466" fmla="*/ 3581310 h 6858000"/>
                  <a:gd name="connsiteX467" fmla="*/ 6471877 w 6517785"/>
                  <a:gd name="connsiteY467" fmla="*/ 3595635 h 6858000"/>
                  <a:gd name="connsiteX468" fmla="*/ 6504556 w 6517785"/>
                  <a:gd name="connsiteY468" fmla="*/ 3594739 h 6858000"/>
                  <a:gd name="connsiteX469" fmla="*/ 6510375 w 6517785"/>
                  <a:gd name="connsiteY469" fmla="*/ 3619808 h 6858000"/>
                  <a:gd name="connsiteX470" fmla="*/ 6476353 w 6517785"/>
                  <a:gd name="connsiteY470" fmla="*/ 3635923 h 6858000"/>
                  <a:gd name="connsiteX471" fmla="*/ 6444123 w 6517785"/>
                  <a:gd name="connsiteY471" fmla="*/ 3634580 h 6858000"/>
                  <a:gd name="connsiteX472" fmla="*/ 6448152 w 6517785"/>
                  <a:gd name="connsiteY472" fmla="*/ 3740673 h 6858000"/>
                  <a:gd name="connsiteX473" fmla="*/ 6455762 w 6517785"/>
                  <a:gd name="connsiteY473" fmla="*/ 3719633 h 6858000"/>
                  <a:gd name="connsiteX474" fmla="*/ 6475011 w 6517785"/>
                  <a:gd name="connsiteY474" fmla="*/ 3715605 h 6858000"/>
                  <a:gd name="connsiteX475" fmla="*/ 6492469 w 6517785"/>
                  <a:gd name="connsiteY475" fmla="*/ 3733063 h 6858000"/>
                  <a:gd name="connsiteX476" fmla="*/ 6482173 w 6517785"/>
                  <a:gd name="connsiteY476" fmla="*/ 3749626 h 6858000"/>
                  <a:gd name="connsiteX477" fmla="*/ 6441437 w 6517785"/>
                  <a:gd name="connsiteY477" fmla="*/ 3763951 h 6858000"/>
                  <a:gd name="connsiteX478" fmla="*/ 6408311 w 6517785"/>
                  <a:gd name="connsiteY478" fmla="*/ 3854376 h 6858000"/>
                  <a:gd name="connsiteX479" fmla="*/ 6444123 w 6517785"/>
                  <a:gd name="connsiteY479" fmla="*/ 3885712 h 6858000"/>
                  <a:gd name="connsiteX480" fmla="*/ 6478144 w 6517785"/>
                  <a:gd name="connsiteY480" fmla="*/ 3917495 h 6858000"/>
                  <a:gd name="connsiteX481" fmla="*/ 6425322 w 6517785"/>
                  <a:gd name="connsiteY481" fmla="*/ 3950621 h 6858000"/>
                  <a:gd name="connsiteX482" fmla="*/ 6410102 w 6517785"/>
                  <a:gd name="connsiteY482" fmla="*/ 3938982 h 6858000"/>
                  <a:gd name="connsiteX483" fmla="*/ 6379214 w 6517785"/>
                  <a:gd name="connsiteY483" fmla="*/ 4059848 h 6858000"/>
                  <a:gd name="connsiteX484" fmla="*/ 6399805 w 6517785"/>
                  <a:gd name="connsiteY484" fmla="*/ 4082230 h 6858000"/>
                  <a:gd name="connsiteX485" fmla="*/ 6415921 w 6517785"/>
                  <a:gd name="connsiteY485" fmla="*/ 4119385 h 6858000"/>
                  <a:gd name="connsiteX486" fmla="*/ 6402491 w 6517785"/>
                  <a:gd name="connsiteY486" fmla="*/ 4164150 h 6858000"/>
                  <a:gd name="connsiteX487" fmla="*/ 6387272 w 6517785"/>
                  <a:gd name="connsiteY487" fmla="*/ 4188323 h 6858000"/>
                  <a:gd name="connsiteX488" fmla="*/ 6387272 w 6517785"/>
                  <a:gd name="connsiteY488" fmla="*/ 4120280 h 6858000"/>
                  <a:gd name="connsiteX489" fmla="*/ 6363098 w 6517785"/>
                  <a:gd name="connsiteY489" fmla="*/ 4255023 h 6858000"/>
                  <a:gd name="connsiteX490" fmla="*/ 6327734 w 6517785"/>
                  <a:gd name="connsiteY490" fmla="*/ 4282778 h 6858000"/>
                  <a:gd name="connsiteX491" fmla="*/ 6368022 w 6517785"/>
                  <a:gd name="connsiteY491" fmla="*/ 4306055 h 6858000"/>
                  <a:gd name="connsiteX492" fmla="*/ 6341611 w 6517785"/>
                  <a:gd name="connsiteY492" fmla="*/ 4322171 h 6858000"/>
                  <a:gd name="connsiteX493" fmla="*/ 6368917 w 6517785"/>
                  <a:gd name="connsiteY493" fmla="*/ 4367383 h 6858000"/>
                  <a:gd name="connsiteX494" fmla="*/ 6337582 w 6517785"/>
                  <a:gd name="connsiteY494" fmla="*/ 4409463 h 6858000"/>
                  <a:gd name="connsiteX495" fmla="*/ 6278940 w 6517785"/>
                  <a:gd name="connsiteY495" fmla="*/ 4418416 h 6858000"/>
                  <a:gd name="connsiteX496" fmla="*/ 6336687 w 6517785"/>
                  <a:gd name="connsiteY496" fmla="*/ 4454228 h 6858000"/>
                  <a:gd name="connsiteX497" fmla="*/ 6286550 w 6517785"/>
                  <a:gd name="connsiteY497" fmla="*/ 4496754 h 6858000"/>
                  <a:gd name="connsiteX498" fmla="*/ 6275359 w 6517785"/>
                  <a:gd name="connsiteY498" fmla="*/ 4545548 h 6858000"/>
                  <a:gd name="connsiteX499" fmla="*/ 6292369 w 6517785"/>
                  <a:gd name="connsiteY499" fmla="*/ 4562559 h 6858000"/>
                  <a:gd name="connsiteX500" fmla="*/ 6253424 w 6517785"/>
                  <a:gd name="connsiteY500" fmla="*/ 4610010 h 6858000"/>
                  <a:gd name="connsiteX501" fmla="*/ 6207763 w 6517785"/>
                  <a:gd name="connsiteY501" fmla="*/ 4606876 h 6858000"/>
                  <a:gd name="connsiteX502" fmla="*/ 6203287 w 6517785"/>
                  <a:gd name="connsiteY502" fmla="*/ 4624782 h 6858000"/>
                  <a:gd name="connsiteX503" fmla="*/ 6239547 w 6517785"/>
                  <a:gd name="connsiteY503" fmla="*/ 4635974 h 6858000"/>
                  <a:gd name="connsiteX504" fmla="*/ 6243575 w 6517785"/>
                  <a:gd name="connsiteY504" fmla="*/ 4661937 h 6858000"/>
                  <a:gd name="connsiteX505" fmla="*/ 6227908 w 6517785"/>
                  <a:gd name="connsiteY505" fmla="*/ 4738485 h 6858000"/>
                  <a:gd name="connsiteX506" fmla="*/ 6197468 w 6517785"/>
                  <a:gd name="connsiteY506" fmla="*/ 4790413 h 6858000"/>
                  <a:gd name="connsiteX507" fmla="*/ 6154493 w 6517785"/>
                  <a:gd name="connsiteY507" fmla="*/ 4879495 h 6858000"/>
                  <a:gd name="connsiteX508" fmla="*/ 6119577 w 6517785"/>
                  <a:gd name="connsiteY508" fmla="*/ 4927841 h 6858000"/>
                  <a:gd name="connsiteX509" fmla="*/ 6045267 w 6517785"/>
                  <a:gd name="connsiteY509" fmla="*/ 5035277 h 6858000"/>
                  <a:gd name="connsiteX510" fmla="*/ 6023332 w 6517785"/>
                  <a:gd name="connsiteY510" fmla="*/ 5047364 h 6858000"/>
                  <a:gd name="connsiteX511" fmla="*/ 6001397 w 6517785"/>
                  <a:gd name="connsiteY511" fmla="*/ 5086310 h 6858000"/>
                  <a:gd name="connsiteX512" fmla="*/ 5992444 w 6517785"/>
                  <a:gd name="connsiteY512" fmla="*/ 5114959 h 6858000"/>
                  <a:gd name="connsiteX513" fmla="*/ 5964242 w 6517785"/>
                  <a:gd name="connsiteY513" fmla="*/ 5113616 h 6858000"/>
                  <a:gd name="connsiteX514" fmla="*/ 5917686 w 6517785"/>
                  <a:gd name="connsiteY514" fmla="*/ 5115854 h 6858000"/>
                  <a:gd name="connsiteX515" fmla="*/ 5923954 w 6517785"/>
                  <a:gd name="connsiteY515" fmla="*/ 5193746 h 6858000"/>
                  <a:gd name="connsiteX516" fmla="*/ 5910972 w 6517785"/>
                  <a:gd name="connsiteY516" fmla="*/ 5214785 h 6858000"/>
                  <a:gd name="connsiteX517" fmla="*/ 5840690 w 6517785"/>
                  <a:gd name="connsiteY517" fmla="*/ 5319535 h 6858000"/>
                  <a:gd name="connsiteX518" fmla="*/ 5805774 w 6517785"/>
                  <a:gd name="connsiteY518" fmla="*/ 5333412 h 6858000"/>
                  <a:gd name="connsiteX519" fmla="*/ 5789659 w 6517785"/>
                  <a:gd name="connsiteY519" fmla="*/ 5388473 h 6858000"/>
                  <a:gd name="connsiteX520" fmla="*/ 5771305 w 6517785"/>
                  <a:gd name="connsiteY520" fmla="*/ 5386683 h 6858000"/>
                  <a:gd name="connsiteX521" fmla="*/ 5767276 w 6517785"/>
                  <a:gd name="connsiteY521" fmla="*/ 5338784 h 6858000"/>
                  <a:gd name="connsiteX522" fmla="*/ 5752951 w 6517785"/>
                  <a:gd name="connsiteY522" fmla="*/ 5387578 h 6858000"/>
                  <a:gd name="connsiteX523" fmla="*/ 5741760 w 6517785"/>
                  <a:gd name="connsiteY523" fmla="*/ 5433686 h 6858000"/>
                  <a:gd name="connsiteX524" fmla="*/ 5685356 w 6517785"/>
                  <a:gd name="connsiteY524" fmla="*/ 5418018 h 6858000"/>
                  <a:gd name="connsiteX525" fmla="*/ 5672374 w 6517785"/>
                  <a:gd name="connsiteY525" fmla="*/ 5480689 h 6858000"/>
                  <a:gd name="connsiteX526" fmla="*/ 5642829 w 6517785"/>
                  <a:gd name="connsiteY526" fmla="*/ 5550970 h 6858000"/>
                  <a:gd name="connsiteX527" fmla="*/ 5592693 w 6517785"/>
                  <a:gd name="connsiteY527" fmla="*/ 5518740 h 6858000"/>
                  <a:gd name="connsiteX528" fmla="*/ 5547928 w 6517785"/>
                  <a:gd name="connsiteY528" fmla="*/ 5591707 h 6858000"/>
                  <a:gd name="connsiteX529" fmla="*/ 5542108 w 6517785"/>
                  <a:gd name="connsiteY529" fmla="*/ 5626176 h 6858000"/>
                  <a:gd name="connsiteX530" fmla="*/ 5500029 w 6517785"/>
                  <a:gd name="connsiteY530" fmla="*/ 5659749 h 6858000"/>
                  <a:gd name="connsiteX531" fmla="*/ 5458845 w 6517785"/>
                  <a:gd name="connsiteY531" fmla="*/ 5652140 h 6858000"/>
                  <a:gd name="connsiteX532" fmla="*/ 5404680 w 6517785"/>
                  <a:gd name="connsiteY532" fmla="*/ 5700038 h 6858000"/>
                  <a:gd name="connsiteX533" fmla="*/ 5416318 w 6517785"/>
                  <a:gd name="connsiteY533" fmla="*/ 5718391 h 6858000"/>
                  <a:gd name="connsiteX534" fmla="*/ 5441387 w 6517785"/>
                  <a:gd name="connsiteY534" fmla="*/ 5720630 h 6858000"/>
                  <a:gd name="connsiteX535" fmla="*/ 5458845 w 6517785"/>
                  <a:gd name="connsiteY535" fmla="*/ 5744355 h 6858000"/>
                  <a:gd name="connsiteX536" fmla="*/ 5397069 w 6517785"/>
                  <a:gd name="connsiteY536" fmla="*/ 5781510 h 6858000"/>
                  <a:gd name="connsiteX537" fmla="*/ 5354542 w 6517785"/>
                  <a:gd name="connsiteY537" fmla="*/ 5767185 h 6858000"/>
                  <a:gd name="connsiteX538" fmla="*/ 5330369 w 6517785"/>
                  <a:gd name="connsiteY538" fmla="*/ 5795835 h 6858000"/>
                  <a:gd name="connsiteX539" fmla="*/ 5275756 w 6517785"/>
                  <a:gd name="connsiteY539" fmla="*/ 5880889 h 6858000"/>
                  <a:gd name="connsiteX540" fmla="*/ 5250688 w 6517785"/>
                  <a:gd name="connsiteY540" fmla="*/ 5858059 h 6858000"/>
                  <a:gd name="connsiteX541" fmla="*/ 5164739 w 6517785"/>
                  <a:gd name="connsiteY541" fmla="*/ 5910433 h 6858000"/>
                  <a:gd name="connsiteX542" fmla="*/ 5204580 w 6517785"/>
                  <a:gd name="connsiteY542" fmla="*/ 5922968 h 6858000"/>
                  <a:gd name="connsiteX543" fmla="*/ 5162500 w 6517785"/>
                  <a:gd name="connsiteY543" fmla="*/ 5939531 h 6858000"/>
                  <a:gd name="connsiteX544" fmla="*/ 5106097 w 6517785"/>
                  <a:gd name="connsiteY544" fmla="*/ 5976238 h 6858000"/>
                  <a:gd name="connsiteX545" fmla="*/ 5072523 w 6517785"/>
                  <a:gd name="connsiteY545" fmla="*/ 6012945 h 6858000"/>
                  <a:gd name="connsiteX546" fmla="*/ 5036263 w 6517785"/>
                  <a:gd name="connsiteY546" fmla="*/ 6043833 h 6858000"/>
                  <a:gd name="connsiteX547" fmla="*/ 4979412 w 6517785"/>
                  <a:gd name="connsiteY547" fmla="*/ 6101580 h 6858000"/>
                  <a:gd name="connsiteX548" fmla="*/ 4931961 w 6517785"/>
                  <a:gd name="connsiteY548" fmla="*/ 6134706 h 6858000"/>
                  <a:gd name="connsiteX549" fmla="*/ 4906445 w 6517785"/>
                  <a:gd name="connsiteY549" fmla="*/ 6141868 h 6858000"/>
                  <a:gd name="connsiteX550" fmla="*/ 4865261 w 6517785"/>
                  <a:gd name="connsiteY550" fmla="*/ 6162908 h 6858000"/>
                  <a:gd name="connsiteX551" fmla="*/ 4729175 w 6517785"/>
                  <a:gd name="connsiteY551" fmla="*/ 6265420 h 6858000"/>
                  <a:gd name="connsiteX552" fmla="*/ 4622634 w 6517785"/>
                  <a:gd name="connsiteY552" fmla="*/ 6297203 h 6858000"/>
                  <a:gd name="connsiteX553" fmla="*/ 4612786 w 6517785"/>
                  <a:gd name="connsiteY553" fmla="*/ 6301232 h 6858000"/>
                  <a:gd name="connsiteX554" fmla="*/ 4530866 w 6517785"/>
                  <a:gd name="connsiteY554" fmla="*/ 6332568 h 6858000"/>
                  <a:gd name="connsiteX555" fmla="*/ 4478044 w 6517785"/>
                  <a:gd name="connsiteY555" fmla="*/ 6356740 h 6858000"/>
                  <a:gd name="connsiteX556" fmla="*/ 4331662 w 6517785"/>
                  <a:gd name="connsiteY556" fmla="*/ 6414040 h 6858000"/>
                  <a:gd name="connsiteX557" fmla="*/ 4312413 w 6517785"/>
                  <a:gd name="connsiteY557" fmla="*/ 6424336 h 6858000"/>
                  <a:gd name="connsiteX558" fmla="*/ 4144992 w 6517785"/>
                  <a:gd name="connsiteY558" fmla="*/ 6476711 h 6858000"/>
                  <a:gd name="connsiteX559" fmla="*/ 4130219 w 6517785"/>
                  <a:gd name="connsiteY559" fmla="*/ 6478502 h 6858000"/>
                  <a:gd name="connsiteX560" fmla="*/ 4018307 w 6517785"/>
                  <a:gd name="connsiteY560" fmla="*/ 6534905 h 6858000"/>
                  <a:gd name="connsiteX561" fmla="*/ 4135591 w 6517785"/>
                  <a:gd name="connsiteY561" fmla="*/ 6542963 h 6858000"/>
                  <a:gd name="connsiteX562" fmla="*/ 4164241 w 6517785"/>
                  <a:gd name="connsiteY562" fmla="*/ 6542515 h 6858000"/>
                  <a:gd name="connsiteX563" fmla="*/ 4296298 w 6517785"/>
                  <a:gd name="connsiteY563" fmla="*/ 6517447 h 6858000"/>
                  <a:gd name="connsiteX564" fmla="*/ 4411791 w 6517785"/>
                  <a:gd name="connsiteY564" fmla="*/ 6493274 h 6858000"/>
                  <a:gd name="connsiteX565" fmla="*/ 4417163 w 6517785"/>
                  <a:gd name="connsiteY565" fmla="*/ 6505808 h 6858000"/>
                  <a:gd name="connsiteX566" fmla="*/ 4461928 w 6517785"/>
                  <a:gd name="connsiteY566" fmla="*/ 6452090 h 6858000"/>
                  <a:gd name="connsiteX567" fmla="*/ 4512065 w 6517785"/>
                  <a:gd name="connsiteY567" fmla="*/ 6434632 h 6858000"/>
                  <a:gd name="connsiteX568" fmla="*/ 4602043 w 6517785"/>
                  <a:gd name="connsiteY568" fmla="*/ 6418964 h 6858000"/>
                  <a:gd name="connsiteX569" fmla="*/ 4653970 w 6517785"/>
                  <a:gd name="connsiteY569" fmla="*/ 6406430 h 6858000"/>
                  <a:gd name="connsiteX570" fmla="*/ 4653075 w 6517785"/>
                  <a:gd name="connsiteY570" fmla="*/ 6391657 h 6858000"/>
                  <a:gd name="connsiteX571" fmla="*/ 4708584 w 6517785"/>
                  <a:gd name="connsiteY571" fmla="*/ 6356740 h 6858000"/>
                  <a:gd name="connsiteX572" fmla="*/ 4726937 w 6517785"/>
                  <a:gd name="connsiteY572" fmla="*/ 6347340 h 6858000"/>
                  <a:gd name="connsiteX573" fmla="*/ 4802590 w 6517785"/>
                  <a:gd name="connsiteY573" fmla="*/ 6325853 h 6858000"/>
                  <a:gd name="connsiteX574" fmla="*/ 4881376 w 6517785"/>
                  <a:gd name="connsiteY574" fmla="*/ 6300784 h 6858000"/>
                  <a:gd name="connsiteX575" fmla="*/ 4932856 w 6517785"/>
                  <a:gd name="connsiteY575" fmla="*/ 6273030 h 6858000"/>
                  <a:gd name="connsiteX576" fmla="*/ 5005375 w 6517785"/>
                  <a:gd name="connsiteY576" fmla="*/ 6240799 h 6858000"/>
                  <a:gd name="connsiteX577" fmla="*/ 5053274 w 6517785"/>
                  <a:gd name="connsiteY577" fmla="*/ 6218417 h 6858000"/>
                  <a:gd name="connsiteX578" fmla="*/ 5131613 w 6517785"/>
                  <a:gd name="connsiteY578" fmla="*/ 6162908 h 6858000"/>
                  <a:gd name="connsiteX579" fmla="*/ 5248450 w 6517785"/>
                  <a:gd name="connsiteY579" fmla="*/ 6086808 h 6858000"/>
                  <a:gd name="connsiteX580" fmla="*/ 5331712 w 6517785"/>
                  <a:gd name="connsiteY580" fmla="*/ 6027270 h 6858000"/>
                  <a:gd name="connsiteX581" fmla="*/ 5441387 w 6517785"/>
                  <a:gd name="connsiteY581" fmla="*/ 5902375 h 6858000"/>
                  <a:gd name="connsiteX582" fmla="*/ 5486152 w 6517785"/>
                  <a:gd name="connsiteY582" fmla="*/ 5888946 h 6858000"/>
                  <a:gd name="connsiteX583" fmla="*/ 5534946 w 6517785"/>
                  <a:gd name="connsiteY583" fmla="*/ 5855820 h 6858000"/>
                  <a:gd name="connsiteX584" fmla="*/ 5546584 w 6517785"/>
                  <a:gd name="connsiteY584" fmla="*/ 5838809 h 6858000"/>
                  <a:gd name="connsiteX585" fmla="*/ 5628952 w 6517785"/>
                  <a:gd name="connsiteY585" fmla="*/ 5752413 h 6858000"/>
                  <a:gd name="connsiteX586" fmla="*/ 5723854 w 6517785"/>
                  <a:gd name="connsiteY586" fmla="*/ 5788225 h 6858000"/>
                  <a:gd name="connsiteX587" fmla="*/ 5721168 w 6517785"/>
                  <a:gd name="connsiteY587" fmla="*/ 5801654 h 6858000"/>
                  <a:gd name="connsiteX588" fmla="*/ 5598959 w 6517785"/>
                  <a:gd name="connsiteY588" fmla="*/ 5836124 h 6858000"/>
                  <a:gd name="connsiteX589" fmla="*/ 5599855 w 6517785"/>
                  <a:gd name="connsiteY589" fmla="*/ 5844629 h 6858000"/>
                  <a:gd name="connsiteX590" fmla="*/ 5660735 w 6517785"/>
                  <a:gd name="connsiteY590" fmla="*/ 5871488 h 6858000"/>
                  <a:gd name="connsiteX591" fmla="*/ 5530917 w 6517785"/>
                  <a:gd name="connsiteY591" fmla="*/ 5962808 h 6858000"/>
                  <a:gd name="connsiteX592" fmla="*/ 5443625 w 6517785"/>
                  <a:gd name="connsiteY592" fmla="*/ 5973104 h 6858000"/>
                  <a:gd name="connsiteX593" fmla="*/ 5476304 w 6517785"/>
                  <a:gd name="connsiteY593" fmla="*/ 6012945 h 6858000"/>
                  <a:gd name="connsiteX594" fmla="*/ 5443177 w 6517785"/>
                  <a:gd name="connsiteY594" fmla="*/ 6036671 h 6858000"/>
                  <a:gd name="connsiteX595" fmla="*/ 5376925 w 6517785"/>
                  <a:gd name="connsiteY595" fmla="*/ 6048757 h 6858000"/>
                  <a:gd name="connsiteX596" fmla="*/ 5331265 w 6517785"/>
                  <a:gd name="connsiteY596" fmla="*/ 6089046 h 6858000"/>
                  <a:gd name="connsiteX597" fmla="*/ 5305301 w 6517785"/>
                  <a:gd name="connsiteY597" fmla="*/ 6126201 h 6858000"/>
                  <a:gd name="connsiteX598" fmla="*/ 5296348 w 6517785"/>
                  <a:gd name="connsiteY598" fmla="*/ 6130230 h 6858000"/>
                  <a:gd name="connsiteX599" fmla="*/ 5221591 w 6517785"/>
                  <a:gd name="connsiteY599" fmla="*/ 6173204 h 6858000"/>
                  <a:gd name="connsiteX600" fmla="*/ 5197417 w 6517785"/>
                  <a:gd name="connsiteY600" fmla="*/ 6238561 h 6858000"/>
                  <a:gd name="connsiteX601" fmla="*/ 5136985 w 6517785"/>
                  <a:gd name="connsiteY601" fmla="*/ 6243038 h 6858000"/>
                  <a:gd name="connsiteX602" fmla="*/ 5146833 w 6517785"/>
                  <a:gd name="connsiteY602" fmla="*/ 6213492 h 6858000"/>
                  <a:gd name="connsiteX603" fmla="*/ 5124450 w 6517785"/>
                  <a:gd name="connsiteY603" fmla="*/ 6220207 h 6858000"/>
                  <a:gd name="connsiteX604" fmla="*/ 5061332 w 6517785"/>
                  <a:gd name="connsiteY604" fmla="*/ 6299441 h 6858000"/>
                  <a:gd name="connsiteX605" fmla="*/ 4965087 w 6517785"/>
                  <a:gd name="connsiteY605" fmla="*/ 6367484 h 6858000"/>
                  <a:gd name="connsiteX606" fmla="*/ 4945390 w 6517785"/>
                  <a:gd name="connsiteY606" fmla="*/ 6380466 h 6858000"/>
                  <a:gd name="connsiteX607" fmla="*/ 4947628 w 6517785"/>
                  <a:gd name="connsiteY607" fmla="*/ 6389419 h 6858000"/>
                  <a:gd name="connsiteX608" fmla="*/ 5003585 w 6517785"/>
                  <a:gd name="connsiteY608" fmla="*/ 6381809 h 6858000"/>
                  <a:gd name="connsiteX609" fmla="*/ 4928380 w 6517785"/>
                  <a:gd name="connsiteY609" fmla="*/ 6401953 h 6858000"/>
                  <a:gd name="connsiteX610" fmla="*/ 4886748 w 6517785"/>
                  <a:gd name="connsiteY610" fmla="*/ 6402401 h 6858000"/>
                  <a:gd name="connsiteX611" fmla="*/ 4902416 w 6517785"/>
                  <a:gd name="connsiteY611" fmla="*/ 6417173 h 6858000"/>
                  <a:gd name="connsiteX612" fmla="*/ 4900178 w 6517785"/>
                  <a:gd name="connsiteY612" fmla="*/ 6453433 h 6858000"/>
                  <a:gd name="connsiteX613" fmla="*/ 4828554 w 6517785"/>
                  <a:gd name="connsiteY613" fmla="*/ 6493722 h 6858000"/>
                  <a:gd name="connsiteX614" fmla="*/ 4725594 w 6517785"/>
                  <a:gd name="connsiteY614" fmla="*/ 6560421 h 6858000"/>
                  <a:gd name="connsiteX615" fmla="*/ 4662028 w 6517785"/>
                  <a:gd name="connsiteY615" fmla="*/ 6572956 h 6858000"/>
                  <a:gd name="connsiteX616" fmla="*/ 4596671 w 6517785"/>
                  <a:gd name="connsiteY616" fmla="*/ 6589071 h 6858000"/>
                  <a:gd name="connsiteX617" fmla="*/ 4528628 w 6517785"/>
                  <a:gd name="connsiteY617" fmla="*/ 6621750 h 6858000"/>
                  <a:gd name="connsiteX618" fmla="*/ 4520123 w 6517785"/>
                  <a:gd name="connsiteY618" fmla="*/ 6628464 h 6858000"/>
                  <a:gd name="connsiteX619" fmla="*/ 4393438 w 6517785"/>
                  <a:gd name="connsiteY619" fmla="*/ 6656666 h 6858000"/>
                  <a:gd name="connsiteX620" fmla="*/ 4327633 w 6517785"/>
                  <a:gd name="connsiteY620" fmla="*/ 6688897 h 6858000"/>
                  <a:gd name="connsiteX621" fmla="*/ 4264067 w 6517785"/>
                  <a:gd name="connsiteY621" fmla="*/ 6713070 h 6858000"/>
                  <a:gd name="connsiteX622" fmla="*/ 4166031 w 6517785"/>
                  <a:gd name="connsiteY622" fmla="*/ 6739929 h 6858000"/>
                  <a:gd name="connsiteX623" fmla="*/ 4159764 w 6517785"/>
                  <a:gd name="connsiteY623" fmla="*/ 6742168 h 6858000"/>
                  <a:gd name="connsiteX624" fmla="*/ 4141858 w 6517785"/>
                  <a:gd name="connsiteY624" fmla="*/ 6796781 h 6858000"/>
                  <a:gd name="connsiteX625" fmla="*/ 4101570 w 6517785"/>
                  <a:gd name="connsiteY625" fmla="*/ 6767236 h 6858000"/>
                  <a:gd name="connsiteX626" fmla="*/ 4105598 w 6517785"/>
                  <a:gd name="connsiteY626" fmla="*/ 6775741 h 6858000"/>
                  <a:gd name="connsiteX627" fmla="*/ 4036213 w 6517785"/>
                  <a:gd name="connsiteY627" fmla="*/ 6797676 h 6858000"/>
                  <a:gd name="connsiteX628" fmla="*/ 3867449 w 6517785"/>
                  <a:gd name="connsiteY628" fmla="*/ 6847813 h 6858000"/>
                  <a:gd name="connsiteX629" fmla="*/ 3758670 w 6517785"/>
                  <a:gd name="connsiteY629" fmla="*/ 6830802 h 6858000"/>
                  <a:gd name="connsiteX630" fmla="*/ 3702266 w 6517785"/>
                  <a:gd name="connsiteY630" fmla="*/ 6801705 h 6858000"/>
                  <a:gd name="connsiteX631" fmla="*/ 3544245 w 6517785"/>
                  <a:gd name="connsiteY631" fmla="*/ 6748882 h 6858000"/>
                  <a:gd name="connsiteX632" fmla="*/ 3578715 w 6517785"/>
                  <a:gd name="connsiteY632" fmla="*/ 6703669 h 6858000"/>
                  <a:gd name="connsiteX633" fmla="*/ 3521415 w 6517785"/>
                  <a:gd name="connsiteY633" fmla="*/ 6675020 h 6858000"/>
                  <a:gd name="connsiteX634" fmla="*/ 3456506 w 6517785"/>
                  <a:gd name="connsiteY634" fmla="*/ 6709041 h 6858000"/>
                  <a:gd name="connsiteX635" fmla="*/ 3482470 w 6517785"/>
                  <a:gd name="connsiteY635" fmla="*/ 6733215 h 6858000"/>
                  <a:gd name="connsiteX636" fmla="*/ 3532606 w 6517785"/>
                  <a:gd name="connsiteY636" fmla="*/ 6746196 h 6858000"/>
                  <a:gd name="connsiteX637" fmla="*/ 3324002 w 6517785"/>
                  <a:gd name="connsiteY637" fmla="*/ 6715309 h 6858000"/>
                  <a:gd name="connsiteX638" fmla="*/ 3312810 w 6517785"/>
                  <a:gd name="connsiteY638" fmla="*/ 6774398 h 6858000"/>
                  <a:gd name="connsiteX639" fmla="*/ 3315049 w 6517785"/>
                  <a:gd name="connsiteY639" fmla="*/ 6717994 h 6858000"/>
                  <a:gd name="connsiteX640" fmla="*/ 3259092 w 6517785"/>
                  <a:gd name="connsiteY640" fmla="*/ 6705460 h 6858000"/>
                  <a:gd name="connsiteX641" fmla="*/ 3221490 w 6517785"/>
                  <a:gd name="connsiteY641" fmla="*/ 6709489 h 6858000"/>
                  <a:gd name="connsiteX642" fmla="*/ 3235814 w 6517785"/>
                  <a:gd name="connsiteY642" fmla="*/ 6754701 h 6858000"/>
                  <a:gd name="connsiteX643" fmla="*/ 3171353 w 6517785"/>
                  <a:gd name="connsiteY643" fmla="*/ 6754701 h 6858000"/>
                  <a:gd name="connsiteX644" fmla="*/ 3022733 w 6517785"/>
                  <a:gd name="connsiteY644" fmla="*/ 6744406 h 6858000"/>
                  <a:gd name="connsiteX645" fmla="*/ 2848597 w 6517785"/>
                  <a:gd name="connsiteY645" fmla="*/ 6730976 h 6858000"/>
                  <a:gd name="connsiteX646" fmla="*/ 2724598 w 6517785"/>
                  <a:gd name="connsiteY646" fmla="*/ 6692478 h 6858000"/>
                  <a:gd name="connsiteX647" fmla="*/ 2725941 w 6517785"/>
                  <a:gd name="connsiteY647" fmla="*/ 6677706 h 6858000"/>
                  <a:gd name="connsiteX648" fmla="*/ 2685653 w 6517785"/>
                  <a:gd name="connsiteY648" fmla="*/ 6643236 h 6858000"/>
                  <a:gd name="connsiteX649" fmla="*/ 2562101 w 6517785"/>
                  <a:gd name="connsiteY649" fmla="*/ 6657562 h 6858000"/>
                  <a:gd name="connsiteX650" fmla="*/ 2320818 w 6517785"/>
                  <a:gd name="connsiteY650" fmla="*/ 6578775 h 6858000"/>
                  <a:gd name="connsiteX651" fmla="*/ 2315893 w 6517785"/>
                  <a:gd name="connsiteY651" fmla="*/ 6567136 h 6858000"/>
                  <a:gd name="connsiteX652" fmla="*/ 2351258 w 6517785"/>
                  <a:gd name="connsiteY652" fmla="*/ 6552811 h 6858000"/>
                  <a:gd name="connsiteX653" fmla="*/ 2365135 w 6517785"/>
                  <a:gd name="connsiteY653" fmla="*/ 6497303 h 6858000"/>
                  <a:gd name="connsiteX654" fmla="*/ 2296197 w 6517785"/>
                  <a:gd name="connsiteY654" fmla="*/ 6512970 h 6858000"/>
                  <a:gd name="connsiteX655" fmla="*/ 2219201 w 6517785"/>
                  <a:gd name="connsiteY655" fmla="*/ 6503570 h 6858000"/>
                  <a:gd name="connsiteX656" fmla="*/ 2179808 w 6517785"/>
                  <a:gd name="connsiteY656" fmla="*/ 6460596 h 6858000"/>
                  <a:gd name="connsiteX657" fmla="*/ 2219649 w 6517785"/>
                  <a:gd name="connsiteY657" fmla="*/ 6478949 h 6858000"/>
                  <a:gd name="connsiteX658" fmla="*/ 2283663 w 6517785"/>
                  <a:gd name="connsiteY658" fmla="*/ 6479397 h 6858000"/>
                  <a:gd name="connsiteX659" fmla="*/ 2220096 w 6517785"/>
                  <a:gd name="connsiteY659" fmla="*/ 6457462 h 6858000"/>
                  <a:gd name="connsiteX660" fmla="*/ 2180703 w 6517785"/>
                  <a:gd name="connsiteY660" fmla="*/ 6458805 h 6858000"/>
                  <a:gd name="connsiteX661" fmla="*/ 663169 w 6517785"/>
                  <a:gd name="connsiteY661" fmla="*/ 4888000 h 6858000"/>
                  <a:gd name="connsiteX662" fmla="*/ 638548 w 6517785"/>
                  <a:gd name="connsiteY662" fmla="*/ 4838759 h 6858000"/>
                  <a:gd name="connsiteX663" fmla="*/ 597812 w 6517785"/>
                  <a:gd name="connsiteY663" fmla="*/ 4738485 h 6858000"/>
                  <a:gd name="connsiteX664" fmla="*/ 598708 w 6517785"/>
                  <a:gd name="connsiteY664" fmla="*/ 4722370 h 6858000"/>
                  <a:gd name="connsiteX665" fmla="*/ 573192 w 6517785"/>
                  <a:gd name="connsiteY665" fmla="*/ 4692825 h 6858000"/>
                  <a:gd name="connsiteX666" fmla="*/ 556629 w 6517785"/>
                  <a:gd name="connsiteY666" fmla="*/ 4700435 h 6858000"/>
                  <a:gd name="connsiteX667" fmla="*/ 560657 w 6517785"/>
                  <a:gd name="connsiteY667" fmla="*/ 4736695 h 6858000"/>
                  <a:gd name="connsiteX668" fmla="*/ 583488 w 6517785"/>
                  <a:gd name="connsiteY668" fmla="*/ 4798918 h 6858000"/>
                  <a:gd name="connsiteX669" fmla="*/ 608108 w 6517785"/>
                  <a:gd name="connsiteY669" fmla="*/ 4848608 h 6858000"/>
                  <a:gd name="connsiteX670" fmla="*/ 631834 w 6517785"/>
                  <a:gd name="connsiteY670" fmla="*/ 4867409 h 6858000"/>
                  <a:gd name="connsiteX671" fmla="*/ 664512 w 6517785"/>
                  <a:gd name="connsiteY671" fmla="*/ 4886210 h 6858000"/>
                  <a:gd name="connsiteX672" fmla="*/ 651083 w 6517785"/>
                  <a:gd name="connsiteY672" fmla="*/ 4952910 h 6858000"/>
                  <a:gd name="connsiteX673" fmla="*/ 661826 w 6517785"/>
                  <a:gd name="connsiteY673" fmla="*/ 4950224 h 6858000"/>
                  <a:gd name="connsiteX674" fmla="*/ 688238 w 6517785"/>
                  <a:gd name="connsiteY674" fmla="*/ 4991407 h 6858000"/>
                  <a:gd name="connsiteX675" fmla="*/ 716440 w 6517785"/>
                  <a:gd name="connsiteY675" fmla="*/ 5087652 h 6858000"/>
                  <a:gd name="connsiteX676" fmla="*/ 724945 w 6517785"/>
                  <a:gd name="connsiteY676" fmla="*/ 5091681 h 6858000"/>
                  <a:gd name="connsiteX677" fmla="*/ 783139 w 6517785"/>
                  <a:gd name="connsiteY677" fmla="*/ 5155248 h 6858000"/>
                  <a:gd name="connsiteX678" fmla="*/ 829247 w 6517785"/>
                  <a:gd name="connsiteY678" fmla="*/ 5226424 h 6858000"/>
                  <a:gd name="connsiteX679" fmla="*/ 905348 w 6517785"/>
                  <a:gd name="connsiteY679" fmla="*/ 5327593 h 6858000"/>
                  <a:gd name="connsiteX680" fmla="*/ 970257 w 6517785"/>
                  <a:gd name="connsiteY680" fmla="*/ 5424733 h 6858000"/>
                  <a:gd name="connsiteX681" fmla="*/ 987268 w 6517785"/>
                  <a:gd name="connsiteY681" fmla="*/ 5443534 h 6858000"/>
                  <a:gd name="connsiteX682" fmla="*/ 1062025 w 6517785"/>
                  <a:gd name="connsiteY682" fmla="*/ 5542465 h 6858000"/>
                  <a:gd name="connsiteX683" fmla="*/ 1087094 w 6517785"/>
                  <a:gd name="connsiteY683" fmla="*/ 5561714 h 6858000"/>
                  <a:gd name="connsiteX684" fmla="*/ 1113058 w 6517785"/>
                  <a:gd name="connsiteY684" fmla="*/ 5625728 h 6858000"/>
                  <a:gd name="connsiteX685" fmla="*/ 1064711 w 6517785"/>
                  <a:gd name="connsiteY685" fmla="*/ 5653930 h 6858000"/>
                  <a:gd name="connsiteX686" fmla="*/ 1052177 w 6517785"/>
                  <a:gd name="connsiteY686" fmla="*/ 5657064 h 6858000"/>
                  <a:gd name="connsiteX687" fmla="*/ 1107686 w 6517785"/>
                  <a:gd name="connsiteY687" fmla="*/ 5662435 h 6858000"/>
                  <a:gd name="connsiteX688" fmla="*/ 1137678 w 6517785"/>
                  <a:gd name="connsiteY688" fmla="*/ 5648111 h 6858000"/>
                  <a:gd name="connsiteX689" fmla="*/ 1167671 w 6517785"/>
                  <a:gd name="connsiteY689" fmla="*/ 5687503 h 6858000"/>
                  <a:gd name="connsiteX690" fmla="*/ 1209302 w 6517785"/>
                  <a:gd name="connsiteY690" fmla="*/ 5695114 h 6858000"/>
                  <a:gd name="connsiteX691" fmla="*/ 1302861 w 6517785"/>
                  <a:gd name="connsiteY691" fmla="*/ 5773453 h 6858000"/>
                  <a:gd name="connsiteX692" fmla="*/ 1386572 w 6517785"/>
                  <a:gd name="connsiteY692" fmla="*/ 5867907 h 6858000"/>
                  <a:gd name="connsiteX693" fmla="*/ 1396868 w 6517785"/>
                  <a:gd name="connsiteY693" fmla="*/ 5878203 h 6858000"/>
                  <a:gd name="connsiteX694" fmla="*/ 1524448 w 6517785"/>
                  <a:gd name="connsiteY694" fmla="*/ 5984743 h 6858000"/>
                  <a:gd name="connsiteX695" fmla="*/ 1531610 w 6517785"/>
                  <a:gd name="connsiteY695" fmla="*/ 6029061 h 6858000"/>
                  <a:gd name="connsiteX696" fmla="*/ 1583985 w 6517785"/>
                  <a:gd name="connsiteY696" fmla="*/ 6070244 h 6858000"/>
                  <a:gd name="connsiteX697" fmla="*/ 1682468 w 6517785"/>
                  <a:gd name="connsiteY697" fmla="*/ 6093970 h 6858000"/>
                  <a:gd name="connsiteX698" fmla="*/ 1695898 w 6517785"/>
                  <a:gd name="connsiteY698" fmla="*/ 6106056 h 6858000"/>
                  <a:gd name="connsiteX699" fmla="*/ 1807811 w 6517785"/>
                  <a:gd name="connsiteY699" fmla="*/ 6197825 h 6858000"/>
                  <a:gd name="connsiteX700" fmla="*/ 1859290 w 6517785"/>
                  <a:gd name="connsiteY700" fmla="*/ 6211702 h 6858000"/>
                  <a:gd name="connsiteX701" fmla="*/ 1887045 w 6517785"/>
                  <a:gd name="connsiteY701" fmla="*/ 6241247 h 6858000"/>
                  <a:gd name="connsiteX702" fmla="*/ 1914351 w 6517785"/>
                  <a:gd name="connsiteY702" fmla="*/ 6291384 h 6858000"/>
                  <a:gd name="connsiteX703" fmla="*/ 1990452 w 6517785"/>
                  <a:gd name="connsiteY703" fmla="*/ 6265420 h 6858000"/>
                  <a:gd name="connsiteX704" fmla="*/ 2028502 w 6517785"/>
                  <a:gd name="connsiteY704" fmla="*/ 6309737 h 6858000"/>
                  <a:gd name="connsiteX705" fmla="*/ 2141310 w 6517785"/>
                  <a:gd name="connsiteY705" fmla="*/ 6354950 h 6858000"/>
                  <a:gd name="connsiteX706" fmla="*/ 2237555 w 6517785"/>
                  <a:gd name="connsiteY706" fmla="*/ 6405982 h 6858000"/>
                  <a:gd name="connsiteX707" fmla="*/ 2257699 w 6517785"/>
                  <a:gd name="connsiteY707" fmla="*/ 6388972 h 6858000"/>
                  <a:gd name="connsiteX708" fmla="*/ 2357525 w 6517785"/>
                  <a:gd name="connsiteY708" fmla="*/ 6410906 h 6858000"/>
                  <a:gd name="connsiteX709" fmla="*/ 2537928 w 6517785"/>
                  <a:gd name="connsiteY709" fmla="*/ 6478502 h 6858000"/>
                  <a:gd name="connsiteX710" fmla="*/ 2489582 w 6517785"/>
                  <a:gd name="connsiteY710" fmla="*/ 6508046 h 6858000"/>
                  <a:gd name="connsiteX711" fmla="*/ 2560311 w 6517785"/>
                  <a:gd name="connsiteY711" fmla="*/ 6520133 h 6858000"/>
                  <a:gd name="connsiteX712" fmla="*/ 2597913 w 6517785"/>
                  <a:gd name="connsiteY712" fmla="*/ 6504465 h 6858000"/>
                  <a:gd name="connsiteX713" fmla="*/ 2575530 w 6517785"/>
                  <a:gd name="connsiteY713" fmla="*/ 6487455 h 6858000"/>
                  <a:gd name="connsiteX714" fmla="*/ 2649393 w 6517785"/>
                  <a:gd name="connsiteY714" fmla="*/ 6495960 h 6858000"/>
                  <a:gd name="connsiteX715" fmla="*/ 2700873 w 6517785"/>
                  <a:gd name="connsiteY715" fmla="*/ 6495512 h 6858000"/>
                  <a:gd name="connsiteX716" fmla="*/ 2755933 w 6517785"/>
                  <a:gd name="connsiteY716" fmla="*/ 6504465 h 6858000"/>
                  <a:gd name="connsiteX717" fmla="*/ 2708483 w 6517785"/>
                  <a:gd name="connsiteY717" fmla="*/ 6520581 h 6858000"/>
                  <a:gd name="connsiteX718" fmla="*/ 2726836 w 6517785"/>
                  <a:gd name="connsiteY718" fmla="*/ 6538487 h 6858000"/>
                  <a:gd name="connsiteX719" fmla="*/ 2704454 w 6517785"/>
                  <a:gd name="connsiteY719" fmla="*/ 6562659 h 6858000"/>
                  <a:gd name="connsiteX720" fmla="*/ 2832482 w 6517785"/>
                  <a:gd name="connsiteY720" fmla="*/ 6580118 h 6858000"/>
                  <a:gd name="connsiteX721" fmla="*/ 2821738 w 6517785"/>
                  <a:gd name="connsiteY721" fmla="*/ 6557735 h 6858000"/>
                  <a:gd name="connsiteX722" fmla="*/ 2835615 w 6517785"/>
                  <a:gd name="connsiteY722" fmla="*/ 6508046 h 6858000"/>
                  <a:gd name="connsiteX723" fmla="*/ 2898734 w 6517785"/>
                  <a:gd name="connsiteY723" fmla="*/ 6524609 h 6858000"/>
                  <a:gd name="connsiteX724" fmla="*/ 2951109 w 6517785"/>
                  <a:gd name="connsiteY724" fmla="*/ 6510285 h 6858000"/>
                  <a:gd name="connsiteX725" fmla="*/ 2924250 w 6517785"/>
                  <a:gd name="connsiteY725" fmla="*/ 6478054 h 6858000"/>
                  <a:gd name="connsiteX726" fmla="*/ 2883514 w 6517785"/>
                  <a:gd name="connsiteY726" fmla="*/ 6472682 h 6858000"/>
                  <a:gd name="connsiteX727" fmla="*/ 2849492 w 6517785"/>
                  <a:gd name="connsiteY727" fmla="*/ 6437765 h 6858000"/>
                  <a:gd name="connsiteX728" fmla="*/ 2768468 w 6517785"/>
                  <a:gd name="connsiteY728" fmla="*/ 6450747 h 6858000"/>
                  <a:gd name="connsiteX729" fmla="*/ 2779211 w 6517785"/>
                  <a:gd name="connsiteY729" fmla="*/ 6481635 h 6858000"/>
                  <a:gd name="connsiteX730" fmla="*/ 2692815 w 6517785"/>
                  <a:gd name="connsiteY730" fmla="*/ 6457910 h 6858000"/>
                  <a:gd name="connsiteX731" fmla="*/ 2619848 w 6517785"/>
                  <a:gd name="connsiteY731" fmla="*/ 6408220 h 6858000"/>
                  <a:gd name="connsiteX732" fmla="*/ 2549119 w 6517785"/>
                  <a:gd name="connsiteY732" fmla="*/ 6393896 h 6858000"/>
                  <a:gd name="connsiteX733" fmla="*/ 2493611 w 6517785"/>
                  <a:gd name="connsiteY733" fmla="*/ 6388076 h 6858000"/>
                  <a:gd name="connsiteX734" fmla="*/ 2412586 w 6517785"/>
                  <a:gd name="connsiteY734" fmla="*/ 6365693 h 6858000"/>
                  <a:gd name="connsiteX735" fmla="*/ 2370507 w 6517785"/>
                  <a:gd name="connsiteY735" fmla="*/ 6328986 h 6858000"/>
                  <a:gd name="connsiteX736" fmla="*/ 2288139 w 6517785"/>
                  <a:gd name="connsiteY736" fmla="*/ 6302127 h 6858000"/>
                  <a:gd name="connsiteX737" fmla="*/ 2255461 w 6517785"/>
                  <a:gd name="connsiteY737" fmla="*/ 6292727 h 6858000"/>
                  <a:gd name="connsiteX738" fmla="*/ 2207115 w 6517785"/>
                  <a:gd name="connsiteY738" fmla="*/ 6276611 h 6858000"/>
                  <a:gd name="connsiteX739" fmla="*/ 2155635 w 6517785"/>
                  <a:gd name="connsiteY739" fmla="*/ 6251095 h 6858000"/>
                  <a:gd name="connsiteX740" fmla="*/ 2135043 w 6517785"/>
                  <a:gd name="connsiteY740" fmla="*/ 6246619 h 6858000"/>
                  <a:gd name="connsiteX741" fmla="*/ 1993138 w 6517785"/>
                  <a:gd name="connsiteY741" fmla="*/ 6178576 h 6858000"/>
                  <a:gd name="connsiteX742" fmla="*/ 1880778 w 6517785"/>
                  <a:gd name="connsiteY742" fmla="*/ 6124858 h 6858000"/>
                  <a:gd name="connsiteX743" fmla="*/ 1676201 w 6517785"/>
                  <a:gd name="connsiteY743" fmla="*/ 5982953 h 6858000"/>
                  <a:gd name="connsiteX744" fmla="*/ 1639494 w 6517785"/>
                  <a:gd name="connsiteY744" fmla="*/ 5951169 h 6858000"/>
                  <a:gd name="connsiteX745" fmla="*/ 1654714 w 6517785"/>
                  <a:gd name="connsiteY745" fmla="*/ 5907300 h 6858000"/>
                  <a:gd name="connsiteX746" fmla="*/ 1583090 w 6517785"/>
                  <a:gd name="connsiteY746" fmla="*/ 5888051 h 6858000"/>
                  <a:gd name="connsiteX747" fmla="*/ 1546383 w 6517785"/>
                  <a:gd name="connsiteY747" fmla="*/ 5884918 h 6858000"/>
                  <a:gd name="connsiteX748" fmla="*/ 1556231 w 6517785"/>
                  <a:gd name="connsiteY748" fmla="*/ 5844181 h 6858000"/>
                  <a:gd name="connsiteX749" fmla="*/ 1458643 w 6517785"/>
                  <a:gd name="connsiteY749" fmla="*/ 5826723 h 6858000"/>
                  <a:gd name="connsiteX750" fmla="*/ 1326587 w 6517785"/>
                  <a:gd name="connsiteY750" fmla="*/ 5714811 h 6858000"/>
                  <a:gd name="connsiteX751" fmla="*/ 1324348 w 6517785"/>
                  <a:gd name="connsiteY751" fmla="*/ 5712124 h 6858000"/>
                  <a:gd name="connsiteX752" fmla="*/ 1279136 w 6517785"/>
                  <a:gd name="connsiteY752" fmla="*/ 5673179 h 6858000"/>
                  <a:gd name="connsiteX753" fmla="*/ 1228104 w 6517785"/>
                  <a:gd name="connsiteY753" fmla="*/ 5632890 h 6858000"/>
                  <a:gd name="connsiteX754" fmla="*/ 1200349 w 6517785"/>
                  <a:gd name="connsiteY754" fmla="*/ 5593049 h 6858000"/>
                  <a:gd name="connsiteX755" fmla="*/ 1238847 w 6517785"/>
                  <a:gd name="connsiteY755" fmla="*/ 5567086 h 6858000"/>
                  <a:gd name="connsiteX756" fmla="*/ 1184234 w 6517785"/>
                  <a:gd name="connsiteY756" fmla="*/ 5546494 h 6858000"/>
                  <a:gd name="connsiteX757" fmla="*/ 1095152 w 6517785"/>
                  <a:gd name="connsiteY757" fmla="*/ 5482480 h 6858000"/>
                  <a:gd name="connsiteX758" fmla="*/ 1101866 w 6517785"/>
                  <a:gd name="connsiteY758" fmla="*/ 5429657 h 6858000"/>
                  <a:gd name="connsiteX759" fmla="*/ 1035614 w 6517785"/>
                  <a:gd name="connsiteY759" fmla="*/ 5392502 h 6858000"/>
                  <a:gd name="connsiteX760" fmla="*/ 986373 w 6517785"/>
                  <a:gd name="connsiteY760" fmla="*/ 5349976 h 6858000"/>
                  <a:gd name="connsiteX761" fmla="*/ 919225 w 6517785"/>
                  <a:gd name="connsiteY761" fmla="*/ 5249702 h 6858000"/>
                  <a:gd name="connsiteX762" fmla="*/ 925045 w 6517785"/>
                  <a:gd name="connsiteY762" fmla="*/ 5195536 h 6858000"/>
                  <a:gd name="connsiteX763" fmla="*/ 887442 w 6517785"/>
                  <a:gd name="connsiteY763" fmla="*/ 5119436 h 6858000"/>
                  <a:gd name="connsiteX764" fmla="*/ 852525 w 6517785"/>
                  <a:gd name="connsiteY764" fmla="*/ 5096605 h 6858000"/>
                  <a:gd name="connsiteX765" fmla="*/ 805074 w 6517785"/>
                  <a:gd name="connsiteY765" fmla="*/ 5051393 h 6858000"/>
                  <a:gd name="connsiteX766" fmla="*/ 777320 w 6517785"/>
                  <a:gd name="connsiteY766" fmla="*/ 4979769 h 6858000"/>
                  <a:gd name="connsiteX767" fmla="*/ 720021 w 6517785"/>
                  <a:gd name="connsiteY767" fmla="*/ 4975292 h 6858000"/>
                  <a:gd name="connsiteX768" fmla="*/ 690924 w 6517785"/>
                  <a:gd name="connsiteY768" fmla="*/ 4913517 h 6858000"/>
                  <a:gd name="connsiteX769" fmla="*/ 663169 w 6517785"/>
                  <a:gd name="connsiteY769" fmla="*/ 4888000 h 6858000"/>
                  <a:gd name="connsiteX770" fmla="*/ 1988214 w 6517785"/>
                  <a:gd name="connsiteY770" fmla="*/ 599960 h 6858000"/>
                  <a:gd name="connsiteX771" fmla="*/ 1951506 w 6517785"/>
                  <a:gd name="connsiteY771" fmla="*/ 613837 h 6858000"/>
                  <a:gd name="connsiteX772" fmla="*/ 1877196 w 6517785"/>
                  <a:gd name="connsiteY772" fmla="*/ 642486 h 6858000"/>
                  <a:gd name="connsiteX773" fmla="*/ 1820792 w 6517785"/>
                  <a:gd name="connsiteY773" fmla="*/ 668898 h 6858000"/>
                  <a:gd name="connsiteX774" fmla="*/ 1756331 w 6517785"/>
                  <a:gd name="connsiteY774" fmla="*/ 702024 h 6858000"/>
                  <a:gd name="connsiteX775" fmla="*/ 1703956 w 6517785"/>
                  <a:gd name="connsiteY775" fmla="*/ 757085 h 6858000"/>
                  <a:gd name="connsiteX776" fmla="*/ 1677992 w 6517785"/>
                  <a:gd name="connsiteY776" fmla="*/ 804088 h 6858000"/>
                  <a:gd name="connsiteX777" fmla="*/ 1663667 w 6517785"/>
                  <a:gd name="connsiteY777" fmla="*/ 830947 h 6858000"/>
                  <a:gd name="connsiteX778" fmla="*/ 1691869 w 6517785"/>
                  <a:gd name="connsiteY778" fmla="*/ 837214 h 6858000"/>
                  <a:gd name="connsiteX779" fmla="*/ 1713804 w 6517785"/>
                  <a:gd name="connsiteY779" fmla="*/ 839453 h 6858000"/>
                  <a:gd name="connsiteX780" fmla="*/ 1761255 w 6517785"/>
                  <a:gd name="connsiteY780" fmla="*/ 843929 h 6858000"/>
                  <a:gd name="connsiteX781" fmla="*/ 1747378 w 6517785"/>
                  <a:gd name="connsiteY781" fmla="*/ 901228 h 6858000"/>
                  <a:gd name="connsiteX782" fmla="*/ 1734844 w 6517785"/>
                  <a:gd name="connsiteY782" fmla="*/ 920477 h 6858000"/>
                  <a:gd name="connsiteX783" fmla="*/ 1836013 w 6517785"/>
                  <a:gd name="connsiteY783" fmla="*/ 857359 h 6858000"/>
                  <a:gd name="connsiteX784" fmla="*/ 1776475 w 6517785"/>
                  <a:gd name="connsiteY784" fmla="*/ 817070 h 6858000"/>
                  <a:gd name="connsiteX785" fmla="*/ 1858395 w 6517785"/>
                  <a:gd name="connsiteY785" fmla="*/ 773648 h 6858000"/>
                  <a:gd name="connsiteX786" fmla="*/ 1898684 w 6517785"/>
                  <a:gd name="connsiteY786" fmla="*/ 703815 h 6858000"/>
                  <a:gd name="connsiteX787" fmla="*/ 1988214 w 6517785"/>
                  <a:gd name="connsiteY787" fmla="*/ 599960 h 6858000"/>
                  <a:gd name="connsiteX788" fmla="*/ 3409950 w 6517785"/>
                  <a:gd name="connsiteY788" fmla="*/ 6642341 h 6858000"/>
                  <a:gd name="connsiteX789" fmla="*/ 3340565 w 6517785"/>
                  <a:gd name="connsiteY789" fmla="*/ 6614587 h 6858000"/>
                  <a:gd name="connsiteX790" fmla="*/ 3272074 w 6517785"/>
                  <a:gd name="connsiteY790" fmla="*/ 6598024 h 6858000"/>
                  <a:gd name="connsiteX791" fmla="*/ 3252825 w 6517785"/>
                  <a:gd name="connsiteY791" fmla="*/ 6589518 h 6858000"/>
                  <a:gd name="connsiteX792" fmla="*/ 3141808 w 6517785"/>
                  <a:gd name="connsiteY792" fmla="*/ 6570717 h 6858000"/>
                  <a:gd name="connsiteX793" fmla="*/ 3064364 w 6517785"/>
                  <a:gd name="connsiteY793" fmla="*/ 6600710 h 6858000"/>
                  <a:gd name="connsiteX794" fmla="*/ 3002589 w 6517785"/>
                  <a:gd name="connsiteY794" fmla="*/ 6620854 h 6858000"/>
                  <a:gd name="connsiteX795" fmla="*/ 3053173 w 6517785"/>
                  <a:gd name="connsiteY795" fmla="*/ 6637865 h 6858000"/>
                  <a:gd name="connsiteX796" fmla="*/ 3108682 w 6517785"/>
                  <a:gd name="connsiteY796" fmla="*/ 6628017 h 6858000"/>
                  <a:gd name="connsiteX797" fmla="*/ 3115844 w 6517785"/>
                  <a:gd name="connsiteY797" fmla="*/ 6628912 h 6858000"/>
                  <a:gd name="connsiteX798" fmla="*/ 3218804 w 6517785"/>
                  <a:gd name="connsiteY798" fmla="*/ 6628017 h 6858000"/>
                  <a:gd name="connsiteX799" fmla="*/ 3258645 w 6517785"/>
                  <a:gd name="connsiteY799" fmla="*/ 6636970 h 6858000"/>
                  <a:gd name="connsiteX800" fmla="*/ 3310572 w 6517785"/>
                  <a:gd name="connsiteY800" fmla="*/ 6661142 h 6858000"/>
                  <a:gd name="connsiteX801" fmla="*/ 3359366 w 6517785"/>
                  <a:gd name="connsiteY801" fmla="*/ 6670095 h 6858000"/>
                  <a:gd name="connsiteX802" fmla="*/ 3358023 w 6517785"/>
                  <a:gd name="connsiteY802" fmla="*/ 6678153 h 6858000"/>
                  <a:gd name="connsiteX803" fmla="*/ 3409950 w 6517785"/>
                  <a:gd name="connsiteY803" fmla="*/ 6642341 h 6858000"/>
                  <a:gd name="connsiteX804" fmla="*/ 559762 w 6517785"/>
                  <a:gd name="connsiteY804" fmla="*/ 4650298 h 6858000"/>
                  <a:gd name="connsiteX805" fmla="*/ 502463 w 6517785"/>
                  <a:gd name="connsiteY805" fmla="*/ 4562111 h 6858000"/>
                  <a:gd name="connsiteX806" fmla="*/ 457698 w 6517785"/>
                  <a:gd name="connsiteY806" fmla="*/ 4650298 h 6858000"/>
                  <a:gd name="connsiteX807" fmla="*/ 559762 w 6517785"/>
                  <a:gd name="connsiteY807" fmla="*/ 4650298 h 6858000"/>
                  <a:gd name="connsiteX808" fmla="*/ 3968170 w 6517785"/>
                  <a:gd name="connsiteY808" fmla="*/ 305406 h 6858000"/>
                  <a:gd name="connsiteX809" fmla="*/ 4072473 w 6517785"/>
                  <a:gd name="connsiteY809" fmla="*/ 296453 h 6858000"/>
                  <a:gd name="connsiteX810" fmla="*/ 4003982 w 6517785"/>
                  <a:gd name="connsiteY810" fmla="*/ 267356 h 6858000"/>
                  <a:gd name="connsiteX811" fmla="*/ 3968170 w 6517785"/>
                  <a:gd name="connsiteY811" fmla="*/ 305406 h 6858000"/>
                  <a:gd name="connsiteX812" fmla="*/ 3890279 w 6517785"/>
                  <a:gd name="connsiteY812" fmla="*/ 237811 h 6858000"/>
                  <a:gd name="connsiteX813" fmla="*/ 3888936 w 6517785"/>
                  <a:gd name="connsiteY813" fmla="*/ 229753 h 6858000"/>
                  <a:gd name="connsiteX814" fmla="*/ 3818655 w 6517785"/>
                  <a:gd name="connsiteY814" fmla="*/ 236020 h 6858000"/>
                  <a:gd name="connsiteX815" fmla="*/ 3819998 w 6517785"/>
                  <a:gd name="connsiteY815" fmla="*/ 248554 h 6858000"/>
                  <a:gd name="connsiteX816" fmla="*/ 3848647 w 6517785"/>
                  <a:gd name="connsiteY816" fmla="*/ 241392 h 6858000"/>
                  <a:gd name="connsiteX817" fmla="*/ 3870135 w 6517785"/>
                  <a:gd name="connsiteY817" fmla="*/ 275413 h 6858000"/>
                  <a:gd name="connsiteX818" fmla="*/ 3924300 w 6517785"/>
                  <a:gd name="connsiteY818" fmla="*/ 271384 h 6858000"/>
                  <a:gd name="connsiteX819" fmla="*/ 3925643 w 6517785"/>
                  <a:gd name="connsiteY819" fmla="*/ 261984 h 6858000"/>
                  <a:gd name="connsiteX820" fmla="*/ 3870582 w 6517785"/>
                  <a:gd name="connsiteY820" fmla="*/ 249897 h 6858000"/>
                  <a:gd name="connsiteX821" fmla="*/ 3890279 w 6517785"/>
                  <a:gd name="connsiteY821" fmla="*/ 237811 h 6858000"/>
                  <a:gd name="connsiteX822" fmla="*/ 3888936 w 6517785"/>
                  <a:gd name="connsiteY822" fmla="*/ 159024 h 6858000"/>
                  <a:gd name="connsiteX823" fmla="*/ 3936835 w 6517785"/>
                  <a:gd name="connsiteY823" fmla="*/ 191255 h 6858000"/>
                  <a:gd name="connsiteX824" fmla="*/ 3968170 w 6517785"/>
                  <a:gd name="connsiteY824" fmla="*/ 161710 h 6858000"/>
                  <a:gd name="connsiteX825" fmla="*/ 3961455 w 6517785"/>
                  <a:gd name="connsiteY825" fmla="*/ 150519 h 6858000"/>
                  <a:gd name="connsiteX826" fmla="*/ 3888936 w 6517785"/>
                  <a:gd name="connsiteY826" fmla="*/ 159024 h 6858000"/>
                  <a:gd name="connsiteX827" fmla="*/ 6440541 w 6517785"/>
                  <a:gd name="connsiteY827" fmla="*/ 3442090 h 6858000"/>
                  <a:gd name="connsiteX828" fmla="*/ 6475011 w 6517785"/>
                  <a:gd name="connsiteY828" fmla="*/ 3365095 h 6858000"/>
                  <a:gd name="connsiteX829" fmla="*/ 6440541 w 6517785"/>
                  <a:gd name="connsiteY829" fmla="*/ 3442090 h 6858000"/>
                  <a:gd name="connsiteX830" fmla="*/ 2942604 w 6517785"/>
                  <a:gd name="connsiteY830" fmla="*/ 6614139 h 6858000"/>
                  <a:gd name="connsiteX831" fmla="*/ 2945737 w 6517785"/>
                  <a:gd name="connsiteY831" fmla="*/ 6598024 h 6858000"/>
                  <a:gd name="connsiteX832" fmla="*/ 2883962 w 6517785"/>
                  <a:gd name="connsiteY832" fmla="*/ 6594443 h 6858000"/>
                  <a:gd name="connsiteX833" fmla="*/ 2882619 w 6517785"/>
                  <a:gd name="connsiteY833" fmla="*/ 6607424 h 6858000"/>
                  <a:gd name="connsiteX834" fmla="*/ 2942604 w 6517785"/>
                  <a:gd name="connsiteY834" fmla="*/ 6614139 h 6858000"/>
                  <a:gd name="connsiteX835" fmla="*/ 3935044 w 6517785"/>
                  <a:gd name="connsiteY835" fmla="*/ 261984 h 6858000"/>
                  <a:gd name="connsiteX836" fmla="*/ 3940863 w 6517785"/>
                  <a:gd name="connsiteY836" fmla="*/ 268251 h 6858000"/>
                  <a:gd name="connsiteX837" fmla="*/ 3986524 w 6517785"/>
                  <a:gd name="connsiteY837" fmla="*/ 258403 h 6858000"/>
                  <a:gd name="connsiteX838" fmla="*/ 3989209 w 6517785"/>
                  <a:gd name="connsiteY838" fmla="*/ 217666 h 6858000"/>
                  <a:gd name="connsiteX839" fmla="*/ 3935044 w 6517785"/>
                  <a:gd name="connsiteY839" fmla="*/ 261984 h 6858000"/>
                  <a:gd name="connsiteX840" fmla="*/ 4024126 w 6517785"/>
                  <a:gd name="connsiteY840" fmla="*/ 420900 h 6858000"/>
                  <a:gd name="connsiteX841" fmla="*/ 3979809 w 6517785"/>
                  <a:gd name="connsiteY841" fmla="*/ 401651 h 6858000"/>
                  <a:gd name="connsiteX842" fmla="*/ 3969065 w 6517785"/>
                  <a:gd name="connsiteY842" fmla="*/ 433881 h 6858000"/>
                  <a:gd name="connsiteX843" fmla="*/ 4024126 w 6517785"/>
                  <a:gd name="connsiteY843" fmla="*/ 4209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</a:cxnLst>
                <a:rect l="l" t="t" r="r" b="b"/>
                <a:pathLst>
                  <a:path w="6517785" h="6858000">
                    <a:moveTo>
                      <a:pt x="2180703" y="6458805"/>
                    </a:moveTo>
                    <a:cubicBezTo>
                      <a:pt x="2167274" y="6464624"/>
                      <a:pt x="2154292" y="6470891"/>
                      <a:pt x="2150711" y="6472234"/>
                    </a:cubicBezTo>
                    <a:cubicBezTo>
                      <a:pt x="2125642" y="6460148"/>
                      <a:pt x="2106393" y="6450747"/>
                      <a:pt x="2086697" y="6441346"/>
                    </a:cubicBezTo>
                    <a:cubicBezTo>
                      <a:pt x="2098336" y="6435975"/>
                      <a:pt x="2109079" y="6430603"/>
                      <a:pt x="2120270" y="6425231"/>
                    </a:cubicBezTo>
                    <a:cubicBezTo>
                      <a:pt x="2109974" y="6414040"/>
                      <a:pt x="2101021" y="6394791"/>
                      <a:pt x="2088935" y="6392552"/>
                    </a:cubicBezTo>
                    <a:cubicBezTo>
                      <a:pt x="2065657" y="6388972"/>
                      <a:pt x="2042827" y="6369722"/>
                      <a:pt x="2015968" y="6391210"/>
                    </a:cubicBezTo>
                    <a:cubicBezTo>
                      <a:pt x="2003881" y="6400610"/>
                      <a:pt x="1981051" y="6396581"/>
                      <a:pt x="1963145" y="6398820"/>
                    </a:cubicBezTo>
                    <a:cubicBezTo>
                      <a:pt x="1967622" y="6360769"/>
                      <a:pt x="1972098" y="6358979"/>
                      <a:pt x="2014625" y="6373304"/>
                    </a:cubicBezTo>
                    <a:cubicBezTo>
                      <a:pt x="2003434" y="6363455"/>
                      <a:pt x="1992242" y="6353607"/>
                      <a:pt x="1977918" y="6340625"/>
                    </a:cubicBezTo>
                    <a:cubicBezTo>
                      <a:pt x="1965831" y="6370618"/>
                      <a:pt x="1910322" y="6355398"/>
                      <a:pt x="1923752" y="6409116"/>
                    </a:cubicBezTo>
                    <a:cubicBezTo>
                      <a:pt x="1919723" y="6408220"/>
                      <a:pt x="1915247" y="6407325"/>
                      <a:pt x="1911218" y="6406430"/>
                    </a:cubicBezTo>
                    <a:cubicBezTo>
                      <a:pt x="1908084" y="6386286"/>
                      <a:pt x="1904951" y="6365693"/>
                      <a:pt x="1901369" y="6342416"/>
                    </a:cubicBezTo>
                    <a:cubicBezTo>
                      <a:pt x="1911665" y="6345549"/>
                      <a:pt x="1917037" y="6347340"/>
                      <a:pt x="1928676" y="6351369"/>
                    </a:cubicBezTo>
                    <a:cubicBezTo>
                      <a:pt x="1912561" y="6333463"/>
                      <a:pt x="1900922" y="6320033"/>
                      <a:pt x="1885254" y="6302575"/>
                    </a:cubicBezTo>
                    <a:cubicBezTo>
                      <a:pt x="1878539" y="6308842"/>
                      <a:pt x="1868243" y="6317795"/>
                      <a:pt x="1857500" y="6327643"/>
                    </a:cubicBezTo>
                    <a:cubicBezTo>
                      <a:pt x="1866900" y="6330329"/>
                      <a:pt x="1874958" y="6332568"/>
                      <a:pt x="1882568" y="6334806"/>
                    </a:cubicBezTo>
                    <a:cubicBezTo>
                      <a:pt x="1878987" y="6340178"/>
                      <a:pt x="1876749" y="6348235"/>
                      <a:pt x="1871825" y="6350921"/>
                    </a:cubicBezTo>
                    <a:cubicBezTo>
                      <a:pt x="1847204" y="6363455"/>
                      <a:pt x="1761703" y="6328986"/>
                      <a:pt x="1746483" y="6297651"/>
                    </a:cubicBezTo>
                    <a:cubicBezTo>
                      <a:pt x="1770656" y="6290936"/>
                      <a:pt x="1793933" y="6284669"/>
                      <a:pt x="1817211" y="6277954"/>
                    </a:cubicBezTo>
                    <a:cubicBezTo>
                      <a:pt x="1818107" y="6273925"/>
                      <a:pt x="1819449" y="6269897"/>
                      <a:pt x="1820345" y="6265420"/>
                    </a:cubicBezTo>
                    <a:cubicBezTo>
                      <a:pt x="1805125" y="6259601"/>
                      <a:pt x="1789904" y="6251991"/>
                      <a:pt x="1774237" y="6247962"/>
                    </a:cubicBezTo>
                    <a:cubicBezTo>
                      <a:pt x="1759912" y="6244380"/>
                      <a:pt x="1744692" y="6243933"/>
                      <a:pt x="1730815" y="6242142"/>
                    </a:cubicBezTo>
                    <a:cubicBezTo>
                      <a:pt x="1719624" y="6250648"/>
                      <a:pt x="1709327" y="6262734"/>
                      <a:pt x="1696793" y="6266763"/>
                    </a:cubicBezTo>
                    <a:cubicBezTo>
                      <a:pt x="1655609" y="6278850"/>
                      <a:pt x="1629646" y="6252886"/>
                      <a:pt x="1635465" y="6209464"/>
                    </a:cubicBezTo>
                    <a:cubicBezTo>
                      <a:pt x="1636808" y="6197377"/>
                      <a:pt x="1634122" y="6179471"/>
                      <a:pt x="1626065" y="6172756"/>
                    </a:cubicBezTo>
                    <a:cubicBezTo>
                      <a:pt x="1618455" y="6166489"/>
                      <a:pt x="1601444" y="6171414"/>
                      <a:pt x="1581747" y="6171414"/>
                    </a:cubicBezTo>
                    <a:cubicBezTo>
                      <a:pt x="1590700" y="6188872"/>
                      <a:pt x="1595624" y="6197825"/>
                      <a:pt x="1600549" y="6206778"/>
                    </a:cubicBezTo>
                    <a:cubicBezTo>
                      <a:pt x="1599206" y="6208568"/>
                      <a:pt x="1597863" y="6209911"/>
                      <a:pt x="1596967" y="6211702"/>
                    </a:cubicBezTo>
                    <a:cubicBezTo>
                      <a:pt x="1579509" y="6200063"/>
                      <a:pt x="1562051" y="6188424"/>
                      <a:pt x="1538325" y="6172756"/>
                    </a:cubicBezTo>
                    <a:cubicBezTo>
                      <a:pt x="1556231" y="6162908"/>
                      <a:pt x="1569213" y="6155298"/>
                      <a:pt x="1584881" y="6146793"/>
                    </a:cubicBezTo>
                    <a:cubicBezTo>
                      <a:pt x="1571004" y="6130677"/>
                      <a:pt x="1561155" y="6111428"/>
                      <a:pt x="1536535" y="6135602"/>
                    </a:cubicBezTo>
                    <a:cubicBezTo>
                      <a:pt x="1527134" y="6144555"/>
                      <a:pt x="1511019" y="6146793"/>
                      <a:pt x="1498037" y="6152164"/>
                    </a:cubicBezTo>
                    <a:cubicBezTo>
                      <a:pt x="1495351" y="6149479"/>
                      <a:pt x="1492665" y="6146345"/>
                      <a:pt x="1489979" y="6143659"/>
                    </a:cubicBezTo>
                    <a:cubicBezTo>
                      <a:pt x="1504751" y="6123067"/>
                      <a:pt x="1519076" y="6102475"/>
                      <a:pt x="1535192" y="6080093"/>
                    </a:cubicBezTo>
                    <a:cubicBezTo>
                      <a:pt x="1500275" y="6065320"/>
                      <a:pt x="1473864" y="6077407"/>
                      <a:pt x="1451481" y="6106952"/>
                    </a:cubicBezTo>
                    <a:cubicBezTo>
                      <a:pt x="1440290" y="6094865"/>
                      <a:pt x="1432232" y="6086360"/>
                      <a:pt x="1423279" y="6076959"/>
                    </a:cubicBezTo>
                    <a:cubicBezTo>
                      <a:pt x="1434918" y="6064425"/>
                      <a:pt x="1445214" y="6053234"/>
                      <a:pt x="1455958" y="6041595"/>
                    </a:cubicBezTo>
                    <a:cubicBezTo>
                      <a:pt x="1455062" y="6038461"/>
                      <a:pt x="1454167" y="6035328"/>
                      <a:pt x="1453272" y="6032194"/>
                    </a:cubicBezTo>
                    <a:cubicBezTo>
                      <a:pt x="1434918" y="6036223"/>
                      <a:pt x="1415669" y="6038014"/>
                      <a:pt x="1399106" y="6045176"/>
                    </a:cubicBezTo>
                    <a:cubicBezTo>
                      <a:pt x="1370904" y="6057263"/>
                      <a:pt x="1339121" y="6039357"/>
                      <a:pt x="1316738" y="5995487"/>
                    </a:cubicBezTo>
                    <a:cubicBezTo>
                      <a:pt x="1336435" y="5985639"/>
                      <a:pt x="1356132" y="5975343"/>
                      <a:pt x="1376724" y="5964599"/>
                    </a:cubicBezTo>
                    <a:cubicBezTo>
                      <a:pt x="1345836" y="5931473"/>
                      <a:pt x="1335540" y="5931025"/>
                      <a:pt x="1269287" y="5963256"/>
                    </a:cubicBezTo>
                    <a:cubicBezTo>
                      <a:pt x="1272869" y="5943560"/>
                      <a:pt x="1275107" y="5928339"/>
                      <a:pt x="1279136" y="5907300"/>
                    </a:cubicBezTo>
                    <a:cubicBezTo>
                      <a:pt x="1252724" y="5907300"/>
                      <a:pt x="1225865" y="5907300"/>
                      <a:pt x="1201245" y="5907300"/>
                    </a:cubicBezTo>
                    <a:cubicBezTo>
                      <a:pt x="1170357" y="5875069"/>
                      <a:pt x="1136783" y="5840153"/>
                      <a:pt x="1101866" y="5803892"/>
                    </a:cubicBezTo>
                    <a:cubicBezTo>
                      <a:pt x="1107238" y="5793149"/>
                      <a:pt x="1113953" y="5780167"/>
                      <a:pt x="1122906" y="5762261"/>
                    </a:cubicBezTo>
                    <a:cubicBezTo>
                      <a:pt x="1050834" y="5764500"/>
                      <a:pt x="1013679" y="5720630"/>
                      <a:pt x="979210" y="5668255"/>
                    </a:cubicBezTo>
                    <a:cubicBezTo>
                      <a:pt x="948770" y="5622147"/>
                      <a:pt x="906243" y="5584544"/>
                      <a:pt x="867745" y="5544703"/>
                    </a:cubicBezTo>
                    <a:cubicBezTo>
                      <a:pt x="857897" y="5534407"/>
                      <a:pt x="851630" y="5519635"/>
                      <a:pt x="840886" y="5510234"/>
                    </a:cubicBezTo>
                    <a:cubicBezTo>
                      <a:pt x="820742" y="5492776"/>
                      <a:pt x="798807" y="5477556"/>
                      <a:pt x="774186" y="5458754"/>
                    </a:cubicBezTo>
                    <a:cubicBezTo>
                      <a:pt x="775082" y="5457412"/>
                      <a:pt x="780006" y="5449801"/>
                      <a:pt x="784930" y="5442639"/>
                    </a:cubicBezTo>
                    <a:cubicBezTo>
                      <a:pt x="781349" y="5443534"/>
                      <a:pt x="777768" y="5443982"/>
                      <a:pt x="774634" y="5444877"/>
                    </a:cubicBezTo>
                    <a:cubicBezTo>
                      <a:pt x="767919" y="5426076"/>
                      <a:pt x="764786" y="5404141"/>
                      <a:pt x="753147" y="5389369"/>
                    </a:cubicBezTo>
                    <a:cubicBezTo>
                      <a:pt x="733898" y="5365195"/>
                      <a:pt x="711515" y="5340575"/>
                      <a:pt x="685552" y="5325355"/>
                    </a:cubicBezTo>
                    <a:cubicBezTo>
                      <a:pt x="647054" y="5302972"/>
                      <a:pt x="658693" y="5255521"/>
                      <a:pt x="630491" y="5229558"/>
                    </a:cubicBezTo>
                    <a:cubicBezTo>
                      <a:pt x="628253" y="5227319"/>
                      <a:pt x="638548" y="5212547"/>
                      <a:pt x="642577" y="5203594"/>
                    </a:cubicBezTo>
                    <a:cubicBezTo>
                      <a:pt x="645263" y="5197327"/>
                      <a:pt x="647501" y="5191060"/>
                      <a:pt x="649740" y="5185240"/>
                    </a:cubicBezTo>
                    <a:cubicBezTo>
                      <a:pt x="645263" y="5187478"/>
                      <a:pt x="640339" y="5191507"/>
                      <a:pt x="635863" y="5191060"/>
                    </a:cubicBezTo>
                    <a:cubicBezTo>
                      <a:pt x="625119" y="5189717"/>
                      <a:pt x="608556" y="5189717"/>
                      <a:pt x="605422" y="5183449"/>
                    </a:cubicBezTo>
                    <a:cubicBezTo>
                      <a:pt x="600051" y="5173601"/>
                      <a:pt x="604079" y="5159276"/>
                      <a:pt x="598708" y="5150323"/>
                    </a:cubicBezTo>
                    <a:cubicBezTo>
                      <a:pt x="588859" y="5133760"/>
                      <a:pt x="572744" y="5118093"/>
                      <a:pt x="570953" y="5100634"/>
                    </a:cubicBezTo>
                    <a:cubicBezTo>
                      <a:pt x="566029" y="5053183"/>
                      <a:pt x="530217" y="5029906"/>
                      <a:pt x="502910" y="4995884"/>
                    </a:cubicBezTo>
                    <a:cubicBezTo>
                      <a:pt x="509178" y="4990960"/>
                      <a:pt x="516340" y="4985141"/>
                      <a:pt x="530217" y="4974397"/>
                    </a:cubicBezTo>
                    <a:cubicBezTo>
                      <a:pt x="513654" y="4971263"/>
                      <a:pt x="503358" y="4972159"/>
                      <a:pt x="496196" y="4967682"/>
                    </a:cubicBezTo>
                    <a:cubicBezTo>
                      <a:pt x="480976" y="4958282"/>
                      <a:pt x="461727" y="4949329"/>
                      <a:pt x="455012" y="4935004"/>
                    </a:cubicBezTo>
                    <a:cubicBezTo>
                      <a:pt x="430839" y="4883524"/>
                      <a:pt x="410247" y="4829806"/>
                      <a:pt x="389655" y="4776535"/>
                    </a:cubicBezTo>
                    <a:cubicBezTo>
                      <a:pt x="383388" y="4760420"/>
                      <a:pt x="382493" y="4742514"/>
                      <a:pt x="376673" y="4726399"/>
                    </a:cubicBezTo>
                    <a:cubicBezTo>
                      <a:pt x="361453" y="4682529"/>
                      <a:pt x="336385" y="4644479"/>
                      <a:pt x="304601" y="4610457"/>
                    </a:cubicBezTo>
                    <a:cubicBezTo>
                      <a:pt x="300573" y="4605981"/>
                      <a:pt x="305497" y="4592999"/>
                      <a:pt x="305944" y="4584494"/>
                    </a:cubicBezTo>
                    <a:cubicBezTo>
                      <a:pt x="291172" y="4577331"/>
                      <a:pt x="278190" y="4570617"/>
                      <a:pt x="265208" y="4564349"/>
                    </a:cubicBezTo>
                    <a:cubicBezTo>
                      <a:pt x="280876" y="4533462"/>
                      <a:pt x="224920" y="4443484"/>
                      <a:pt x="178812" y="4423340"/>
                    </a:cubicBezTo>
                    <a:cubicBezTo>
                      <a:pt x="188212" y="4407672"/>
                      <a:pt x="173888" y="4362907"/>
                      <a:pt x="155982" y="4351268"/>
                    </a:cubicBezTo>
                    <a:cubicBezTo>
                      <a:pt x="117484" y="4326199"/>
                      <a:pt x="105845" y="4295759"/>
                      <a:pt x="114798" y="4261738"/>
                    </a:cubicBezTo>
                    <a:cubicBezTo>
                      <a:pt x="96444" y="4226821"/>
                      <a:pt x="81672" y="4199515"/>
                      <a:pt x="66004" y="4169970"/>
                    </a:cubicBezTo>
                    <a:cubicBezTo>
                      <a:pt x="68690" y="4167731"/>
                      <a:pt x="75405" y="4162807"/>
                      <a:pt x="83910" y="4155645"/>
                    </a:cubicBezTo>
                    <a:cubicBezTo>
                      <a:pt x="70480" y="4144901"/>
                      <a:pt x="59737" y="4135501"/>
                      <a:pt x="42726" y="4121623"/>
                    </a:cubicBezTo>
                    <a:cubicBezTo>
                      <a:pt x="87939" y="4115356"/>
                      <a:pt x="82567" y="4094317"/>
                      <a:pt x="64213" y="4067905"/>
                    </a:cubicBezTo>
                    <a:cubicBezTo>
                      <a:pt x="56156" y="4070591"/>
                      <a:pt x="47650" y="4073725"/>
                      <a:pt x="38697" y="4076858"/>
                    </a:cubicBezTo>
                    <a:cubicBezTo>
                      <a:pt x="38697" y="4049552"/>
                      <a:pt x="38697" y="4024483"/>
                      <a:pt x="38697" y="3996281"/>
                    </a:cubicBezTo>
                    <a:cubicBezTo>
                      <a:pt x="32430" y="3996281"/>
                      <a:pt x="22582" y="3996281"/>
                      <a:pt x="12286" y="3996281"/>
                    </a:cubicBezTo>
                    <a:cubicBezTo>
                      <a:pt x="16762" y="3967632"/>
                      <a:pt x="21239" y="3940325"/>
                      <a:pt x="26611" y="3906751"/>
                    </a:cubicBezTo>
                    <a:cubicBezTo>
                      <a:pt x="-32031" y="3865120"/>
                      <a:pt x="26611" y="3802897"/>
                      <a:pt x="12734" y="3748731"/>
                    </a:cubicBezTo>
                    <a:cubicBezTo>
                      <a:pt x="56603" y="3726796"/>
                      <a:pt x="58394" y="3728586"/>
                      <a:pt x="75852" y="3791257"/>
                    </a:cubicBezTo>
                    <a:cubicBezTo>
                      <a:pt x="90177" y="3785886"/>
                      <a:pt x="106740" y="3782752"/>
                      <a:pt x="118827" y="3774247"/>
                    </a:cubicBezTo>
                    <a:cubicBezTo>
                      <a:pt x="126884" y="3768875"/>
                      <a:pt x="135390" y="3751417"/>
                      <a:pt x="132704" y="3746045"/>
                    </a:cubicBezTo>
                    <a:cubicBezTo>
                      <a:pt x="113455" y="3712919"/>
                      <a:pt x="144790" y="3690536"/>
                      <a:pt x="146581" y="3664125"/>
                    </a:cubicBezTo>
                    <a:cubicBezTo>
                      <a:pt x="150162" y="3617122"/>
                      <a:pt x="188660" y="3612197"/>
                      <a:pt x="222681" y="3590710"/>
                    </a:cubicBezTo>
                    <a:cubicBezTo>
                      <a:pt x="190898" y="3586682"/>
                      <a:pt x="163592" y="3622046"/>
                      <a:pt x="142552" y="3585338"/>
                    </a:cubicBezTo>
                    <a:cubicBezTo>
                      <a:pt x="118827" y="3544155"/>
                      <a:pt x="179707" y="3545498"/>
                      <a:pt x="175678" y="3515058"/>
                    </a:cubicBezTo>
                    <a:cubicBezTo>
                      <a:pt x="194927" y="3516848"/>
                      <a:pt x="211938" y="3518639"/>
                      <a:pt x="229844" y="3519982"/>
                    </a:cubicBezTo>
                    <a:cubicBezTo>
                      <a:pt x="240587" y="3489541"/>
                      <a:pt x="243273" y="3465368"/>
                      <a:pt x="207014" y="3454177"/>
                    </a:cubicBezTo>
                    <a:cubicBezTo>
                      <a:pt x="207909" y="3483274"/>
                      <a:pt x="186869" y="3497599"/>
                      <a:pt x="149267" y="3497152"/>
                    </a:cubicBezTo>
                    <a:cubicBezTo>
                      <a:pt x="151505" y="3459549"/>
                      <a:pt x="154191" y="3421946"/>
                      <a:pt x="156429" y="3385239"/>
                    </a:cubicBezTo>
                    <a:cubicBezTo>
                      <a:pt x="169859" y="3383448"/>
                      <a:pt x="185974" y="3380763"/>
                      <a:pt x="204775" y="3378076"/>
                    </a:cubicBezTo>
                    <a:cubicBezTo>
                      <a:pt x="209252" y="3428213"/>
                      <a:pt x="245064" y="3424184"/>
                      <a:pt x="273714" y="3421051"/>
                    </a:cubicBezTo>
                    <a:cubicBezTo>
                      <a:pt x="293410" y="3391954"/>
                      <a:pt x="309973" y="3367333"/>
                      <a:pt x="326536" y="3342264"/>
                    </a:cubicBezTo>
                    <a:cubicBezTo>
                      <a:pt x="343547" y="3316748"/>
                      <a:pt x="359215" y="3290337"/>
                      <a:pt x="377121" y="3265716"/>
                    </a:cubicBezTo>
                    <a:cubicBezTo>
                      <a:pt x="384283" y="3255868"/>
                      <a:pt x="395474" y="3244229"/>
                      <a:pt x="406666" y="3241991"/>
                    </a:cubicBezTo>
                    <a:cubicBezTo>
                      <a:pt x="440687" y="3235276"/>
                      <a:pt x="469784" y="3240648"/>
                      <a:pt x="471127" y="3183796"/>
                    </a:cubicBezTo>
                    <a:cubicBezTo>
                      <a:pt x="471575" y="3148880"/>
                      <a:pt x="496196" y="3102324"/>
                      <a:pt x="529769" y="3071436"/>
                    </a:cubicBezTo>
                    <a:cubicBezTo>
                      <a:pt x="536037" y="3065617"/>
                      <a:pt x="540513" y="3052635"/>
                      <a:pt x="539170" y="3043682"/>
                    </a:cubicBezTo>
                    <a:cubicBezTo>
                      <a:pt x="534246" y="3012794"/>
                      <a:pt x="522159" y="2982354"/>
                      <a:pt x="520369" y="2951466"/>
                    </a:cubicBezTo>
                    <a:cubicBezTo>
                      <a:pt x="519026" y="2922816"/>
                      <a:pt x="502463" y="2922816"/>
                      <a:pt x="483662" y="2923264"/>
                    </a:cubicBezTo>
                    <a:cubicBezTo>
                      <a:pt x="464413" y="2923264"/>
                      <a:pt x="445164" y="2925950"/>
                      <a:pt x="427705" y="2927293"/>
                    </a:cubicBezTo>
                    <a:cubicBezTo>
                      <a:pt x="424124" y="2896853"/>
                      <a:pt x="421886" y="2872680"/>
                      <a:pt x="419200" y="2848954"/>
                    </a:cubicBezTo>
                    <a:cubicBezTo>
                      <a:pt x="457250" y="2825229"/>
                      <a:pt x="488138" y="2830153"/>
                      <a:pt x="501568" y="2865070"/>
                    </a:cubicBezTo>
                    <a:cubicBezTo>
                      <a:pt x="510968" y="2844477"/>
                      <a:pt x="520369" y="2823886"/>
                      <a:pt x="530217" y="2803294"/>
                    </a:cubicBezTo>
                    <a:cubicBezTo>
                      <a:pt x="536037" y="2791207"/>
                      <a:pt x="540065" y="2774644"/>
                      <a:pt x="549914" y="2769272"/>
                    </a:cubicBezTo>
                    <a:cubicBezTo>
                      <a:pt x="573639" y="2756738"/>
                      <a:pt x="571401" y="2726746"/>
                      <a:pt x="569163" y="2717345"/>
                    </a:cubicBezTo>
                    <a:cubicBezTo>
                      <a:pt x="557971" y="2671685"/>
                      <a:pt x="600051" y="2667656"/>
                      <a:pt x="613032" y="2643930"/>
                    </a:cubicBezTo>
                    <a:cubicBezTo>
                      <a:pt x="631386" y="2652883"/>
                      <a:pt x="647949" y="2658255"/>
                      <a:pt x="660931" y="2668551"/>
                    </a:cubicBezTo>
                    <a:cubicBezTo>
                      <a:pt x="668093" y="2674370"/>
                      <a:pt x="674808" y="2689143"/>
                      <a:pt x="672122" y="2697201"/>
                    </a:cubicBezTo>
                    <a:cubicBezTo>
                      <a:pt x="663169" y="2728088"/>
                      <a:pt x="648844" y="2758081"/>
                      <a:pt x="672570" y="2788521"/>
                    </a:cubicBezTo>
                    <a:cubicBezTo>
                      <a:pt x="673913" y="2790312"/>
                      <a:pt x="675703" y="2792998"/>
                      <a:pt x="675256" y="2795236"/>
                    </a:cubicBezTo>
                    <a:cubicBezTo>
                      <a:pt x="669884" y="2826571"/>
                      <a:pt x="668989" y="2859698"/>
                      <a:pt x="656454" y="2887900"/>
                    </a:cubicBezTo>
                    <a:cubicBezTo>
                      <a:pt x="645263" y="2912968"/>
                      <a:pt x="622881" y="2935351"/>
                      <a:pt x="600946" y="2953704"/>
                    </a:cubicBezTo>
                    <a:cubicBezTo>
                      <a:pt x="585726" y="2966238"/>
                      <a:pt x="580354" y="2970267"/>
                      <a:pt x="592441" y="2989964"/>
                    </a:cubicBezTo>
                    <a:cubicBezTo>
                      <a:pt x="600498" y="3002946"/>
                      <a:pt x="592888" y="3024881"/>
                      <a:pt x="594231" y="3042339"/>
                    </a:cubicBezTo>
                    <a:cubicBezTo>
                      <a:pt x="595574" y="3063378"/>
                      <a:pt x="599155" y="3083970"/>
                      <a:pt x="601841" y="3104562"/>
                    </a:cubicBezTo>
                    <a:cubicBezTo>
                      <a:pt x="602736" y="3109039"/>
                      <a:pt x="608556" y="3115754"/>
                      <a:pt x="607213" y="3117544"/>
                    </a:cubicBezTo>
                    <a:cubicBezTo>
                      <a:pt x="582145" y="3146194"/>
                      <a:pt x="599603" y="3179320"/>
                      <a:pt x="598260" y="3210208"/>
                    </a:cubicBezTo>
                    <a:cubicBezTo>
                      <a:pt x="597812" y="3219161"/>
                      <a:pt x="602289" y="3234828"/>
                      <a:pt x="608108" y="3236619"/>
                    </a:cubicBezTo>
                    <a:cubicBezTo>
                      <a:pt x="650635" y="3249601"/>
                      <a:pt x="653769" y="3291680"/>
                      <a:pt x="669884" y="3321225"/>
                    </a:cubicBezTo>
                    <a:cubicBezTo>
                      <a:pt x="694505" y="3366885"/>
                      <a:pt x="696743" y="3430004"/>
                      <a:pt x="730764" y="3463578"/>
                    </a:cubicBezTo>
                    <a:cubicBezTo>
                      <a:pt x="767472" y="3500285"/>
                      <a:pt x="771948" y="3532516"/>
                      <a:pt x="771053" y="3576833"/>
                    </a:cubicBezTo>
                    <a:cubicBezTo>
                      <a:pt x="770605" y="3596977"/>
                      <a:pt x="793883" y="3618465"/>
                      <a:pt x="792540" y="3638609"/>
                    </a:cubicBezTo>
                    <a:cubicBezTo>
                      <a:pt x="790750" y="3664125"/>
                      <a:pt x="775529" y="3689193"/>
                      <a:pt x="765681" y="3714262"/>
                    </a:cubicBezTo>
                    <a:cubicBezTo>
                      <a:pt x="763443" y="3719633"/>
                      <a:pt x="758071" y="3724110"/>
                      <a:pt x="754490" y="3728586"/>
                    </a:cubicBezTo>
                    <a:cubicBezTo>
                      <a:pt x="758071" y="3729482"/>
                      <a:pt x="761652" y="3730825"/>
                      <a:pt x="764786" y="3731720"/>
                    </a:cubicBezTo>
                    <a:cubicBezTo>
                      <a:pt x="760309" y="3753207"/>
                      <a:pt x="745537" y="3781409"/>
                      <a:pt x="753595" y="3794839"/>
                    </a:cubicBezTo>
                    <a:cubicBezTo>
                      <a:pt x="774634" y="3827965"/>
                      <a:pt x="751804" y="3839156"/>
                      <a:pt x="741956" y="3849004"/>
                    </a:cubicBezTo>
                    <a:cubicBezTo>
                      <a:pt x="753147" y="3900484"/>
                      <a:pt x="766576" y="3946592"/>
                      <a:pt x="771948" y="3993148"/>
                    </a:cubicBezTo>
                    <a:cubicBezTo>
                      <a:pt x="776872" y="4037017"/>
                      <a:pt x="802388" y="4084468"/>
                      <a:pt x="762995" y="4129681"/>
                    </a:cubicBezTo>
                    <a:cubicBezTo>
                      <a:pt x="769262" y="4130129"/>
                      <a:pt x="778663" y="4130576"/>
                      <a:pt x="786721" y="4131472"/>
                    </a:cubicBezTo>
                    <a:cubicBezTo>
                      <a:pt x="801493" y="4191009"/>
                      <a:pt x="816266" y="4250099"/>
                      <a:pt x="831933" y="4313218"/>
                    </a:cubicBezTo>
                    <a:cubicBezTo>
                      <a:pt x="843572" y="4306055"/>
                      <a:pt x="850287" y="4302027"/>
                      <a:pt x="849392" y="4302474"/>
                    </a:cubicBezTo>
                    <a:cubicBezTo>
                      <a:pt x="858792" y="4315456"/>
                      <a:pt x="864612" y="4326647"/>
                      <a:pt x="873565" y="4334705"/>
                    </a:cubicBezTo>
                    <a:cubicBezTo>
                      <a:pt x="916987" y="4373651"/>
                      <a:pt x="936236" y="4425130"/>
                      <a:pt x="945189" y="4480191"/>
                    </a:cubicBezTo>
                    <a:cubicBezTo>
                      <a:pt x="947427" y="4494516"/>
                      <a:pt x="934445" y="4511527"/>
                      <a:pt x="926835" y="4531671"/>
                    </a:cubicBezTo>
                    <a:cubicBezTo>
                      <a:pt x="951456" y="4548234"/>
                      <a:pt x="947875" y="4571512"/>
                      <a:pt x="925045" y="4597028"/>
                    </a:cubicBezTo>
                    <a:cubicBezTo>
                      <a:pt x="905796" y="4618068"/>
                      <a:pt x="908929" y="4637316"/>
                      <a:pt x="931759" y="4654775"/>
                    </a:cubicBezTo>
                    <a:cubicBezTo>
                      <a:pt x="938474" y="4660146"/>
                      <a:pt x="940712" y="4670890"/>
                      <a:pt x="946979" y="4682977"/>
                    </a:cubicBezTo>
                    <a:cubicBezTo>
                      <a:pt x="956380" y="4682977"/>
                      <a:pt x="970705" y="4682977"/>
                      <a:pt x="985030" y="4682977"/>
                    </a:cubicBezTo>
                    <a:cubicBezTo>
                      <a:pt x="985925" y="4685663"/>
                      <a:pt x="986373" y="4688349"/>
                      <a:pt x="987268" y="4690587"/>
                    </a:cubicBezTo>
                    <a:cubicBezTo>
                      <a:pt x="975629" y="4695063"/>
                      <a:pt x="963990" y="4699092"/>
                      <a:pt x="945189" y="4706255"/>
                    </a:cubicBezTo>
                    <a:cubicBezTo>
                      <a:pt x="959514" y="4738038"/>
                      <a:pt x="975181" y="4772955"/>
                      <a:pt x="990849" y="4807871"/>
                    </a:cubicBezTo>
                    <a:cubicBezTo>
                      <a:pt x="989506" y="4807871"/>
                      <a:pt x="988611" y="4807871"/>
                      <a:pt x="987268" y="4807423"/>
                    </a:cubicBezTo>
                    <a:cubicBezTo>
                      <a:pt x="989506" y="4824434"/>
                      <a:pt x="987716" y="4843235"/>
                      <a:pt x="995326" y="4857112"/>
                    </a:cubicBezTo>
                    <a:cubicBezTo>
                      <a:pt x="1012336" y="4887553"/>
                      <a:pt x="1016813" y="4928289"/>
                      <a:pt x="1058444" y="4941718"/>
                    </a:cubicBezTo>
                    <a:cubicBezTo>
                      <a:pt x="1065607" y="4943957"/>
                      <a:pt x="1075007" y="4956491"/>
                      <a:pt x="1074112" y="4963653"/>
                    </a:cubicBezTo>
                    <a:cubicBezTo>
                      <a:pt x="1069636" y="5004389"/>
                      <a:pt x="1105000" y="5023191"/>
                      <a:pt x="1119325" y="5053183"/>
                    </a:cubicBezTo>
                    <a:cubicBezTo>
                      <a:pt x="1125592" y="5065718"/>
                      <a:pt x="1150213" y="5081386"/>
                      <a:pt x="1122906" y="5097948"/>
                    </a:cubicBezTo>
                    <a:cubicBezTo>
                      <a:pt x="1132754" y="5109587"/>
                      <a:pt x="1140364" y="5124360"/>
                      <a:pt x="1152451" y="5132865"/>
                    </a:cubicBezTo>
                    <a:cubicBezTo>
                      <a:pt x="1184682" y="5155248"/>
                      <a:pt x="1227208" y="5168677"/>
                      <a:pt x="1250934" y="5197775"/>
                    </a:cubicBezTo>
                    <a:cubicBezTo>
                      <a:pt x="1299280" y="5256417"/>
                      <a:pt x="1370456" y="5299839"/>
                      <a:pt x="1384781" y="5383101"/>
                    </a:cubicBezTo>
                    <a:cubicBezTo>
                      <a:pt x="1391048" y="5418466"/>
                      <a:pt x="1413878" y="5422047"/>
                      <a:pt x="1435813" y="5413989"/>
                    </a:cubicBezTo>
                    <a:cubicBezTo>
                      <a:pt x="1450586" y="5431448"/>
                      <a:pt x="1459539" y="5451592"/>
                      <a:pt x="1473864" y="5457859"/>
                    </a:cubicBezTo>
                    <a:cubicBezTo>
                      <a:pt x="1504751" y="5471736"/>
                      <a:pt x="1519524" y="5506653"/>
                      <a:pt x="1559365" y="5510234"/>
                    </a:cubicBezTo>
                    <a:cubicBezTo>
                      <a:pt x="1579957" y="5512025"/>
                      <a:pt x="1598310" y="5538884"/>
                      <a:pt x="1616216" y="5553208"/>
                    </a:cubicBezTo>
                    <a:cubicBezTo>
                      <a:pt x="1630093" y="5553208"/>
                      <a:pt x="1644866" y="5553208"/>
                      <a:pt x="1659638" y="5553208"/>
                    </a:cubicBezTo>
                    <a:cubicBezTo>
                      <a:pt x="1659638" y="5557237"/>
                      <a:pt x="1660086" y="5561266"/>
                      <a:pt x="1660086" y="5565743"/>
                    </a:cubicBezTo>
                    <a:cubicBezTo>
                      <a:pt x="1653371" y="5566638"/>
                      <a:pt x="1646656" y="5567981"/>
                      <a:pt x="1639494" y="5568876"/>
                    </a:cubicBezTo>
                    <a:cubicBezTo>
                      <a:pt x="1635913" y="5617670"/>
                      <a:pt x="1685154" y="5621252"/>
                      <a:pt x="1707089" y="5647663"/>
                    </a:cubicBezTo>
                    <a:cubicBezTo>
                      <a:pt x="1723652" y="5667807"/>
                      <a:pt x="1747825" y="5681684"/>
                      <a:pt x="1769313" y="5696905"/>
                    </a:cubicBezTo>
                    <a:cubicBezTo>
                      <a:pt x="1784533" y="5707648"/>
                      <a:pt x="1803334" y="5714362"/>
                      <a:pt x="1817211" y="5726449"/>
                    </a:cubicBezTo>
                    <a:cubicBezTo>
                      <a:pt x="1831984" y="5738983"/>
                      <a:pt x="1865110" y="5733164"/>
                      <a:pt x="1859290" y="5767633"/>
                    </a:cubicBezTo>
                    <a:cubicBezTo>
                      <a:pt x="1858843" y="5769871"/>
                      <a:pt x="1866005" y="5774795"/>
                      <a:pt x="1870034" y="5775691"/>
                    </a:cubicBezTo>
                    <a:cubicBezTo>
                      <a:pt x="1937629" y="5790911"/>
                      <a:pt x="1984632" y="5841943"/>
                      <a:pt x="2032979" y="5882679"/>
                    </a:cubicBezTo>
                    <a:cubicBezTo>
                      <a:pt x="2084906" y="5926549"/>
                      <a:pt x="2142653" y="5940874"/>
                      <a:pt x="2201295" y="5961466"/>
                    </a:cubicBezTo>
                    <a:cubicBezTo>
                      <a:pt x="2227259" y="5970419"/>
                      <a:pt x="2250537" y="6000411"/>
                      <a:pt x="2283215" y="5975790"/>
                    </a:cubicBezTo>
                    <a:cubicBezTo>
                      <a:pt x="2286796" y="5973104"/>
                      <a:pt x="2296197" y="5978476"/>
                      <a:pt x="2302912" y="5979819"/>
                    </a:cubicBezTo>
                    <a:cubicBezTo>
                      <a:pt x="2304255" y="5980267"/>
                      <a:pt x="2306493" y="5980267"/>
                      <a:pt x="2306493" y="5980267"/>
                    </a:cubicBezTo>
                    <a:cubicBezTo>
                      <a:pt x="2311865" y="6033985"/>
                      <a:pt x="2369164" y="6010260"/>
                      <a:pt x="2393337" y="6038014"/>
                    </a:cubicBezTo>
                    <a:cubicBezTo>
                      <a:pt x="2407214" y="6053681"/>
                      <a:pt x="2428254" y="6063082"/>
                      <a:pt x="2446160" y="6075169"/>
                    </a:cubicBezTo>
                    <a:cubicBezTo>
                      <a:pt x="2462275" y="6085912"/>
                      <a:pt x="2474809" y="6098894"/>
                      <a:pt x="2498535" y="6083674"/>
                    </a:cubicBezTo>
                    <a:cubicBezTo>
                      <a:pt x="2508831" y="6076959"/>
                      <a:pt x="2531661" y="6089941"/>
                      <a:pt x="2549119" y="6093970"/>
                    </a:cubicBezTo>
                    <a:cubicBezTo>
                      <a:pt x="2570606" y="6098894"/>
                      <a:pt x="2594779" y="6111876"/>
                      <a:pt x="2613133" y="6106504"/>
                    </a:cubicBezTo>
                    <a:cubicBezTo>
                      <a:pt x="2665956" y="6089941"/>
                      <a:pt x="2712959" y="6110981"/>
                      <a:pt x="2742952" y="6141868"/>
                    </a:cubicBezTo>
                    <a:cubicBezTo>
                      <a:pt x="2774287" y="6174099"/>
                      <a:pt x="2803832" y="6181262"/>
                      <a:pt x="2842778" y="6179471"/>
                    </a:cubicBezTo>
                    <a:cubicBezTo>
                      <a:pt x="2862027" y="6178576"/>
                      <a:pt x="2881723" y="6182157"/>
                      <a:pt x="2900972" y="6182157"/>
                    </a:cubicBezTo>
                    <a:cubicBezTo>
                      <a:pt x="2918431" y="6182157"/>
                      <a:pt x="2936337" y="6180814"/>
                      <a:pt x="2953795" y="6178128"/>
                    </a:cubicBezTo>
                    <a:cubicBezTo>
                      <a:pt x="2978863" y="6174099"/>
                      <a:pt x="2999455" y="6176785"/>
                      <a:pt x="3012437" y="6202301"/>
                    </a:cubicBezTo>
                    <a:cubicBezTo>
                      <a:pt x="3026314" y="6230056"/>
                      <a:pt x="3041982" y="6238113"/>
                      <a:pt x="3076451" y="6222445"/>
                    </a:cubicBezTo>
                    <a:cubicBezTo>
                      <a:pt x="3104205" y="6209911"/>
                      <a:pt x="3142703" y="6223789"/>
                      <a:pt x="3174486" y="6217074"/>
                    </a:cubicBezTo>
                    <a:cubicBezTo>
                      <a:pt x="3210746" y="6209464"/>
                      <a:pt x="3221937" y="6236770"/>
                      <a:pt x="3242082" y="6253333"/>
                    </a:cubicBezTo>
                    <a:cubicBezTo>
                      <a:pt x="3247006" y="6257362"/>
                      <a:pt x="3259092" y="6257810"/>
                      <a:pt x="3265359" y="6254676"/>
                    </a:cubicBezTo>
                    <a:cubicBezTo>
                      <a:pt x="3288637" y="6242590"/>
                      <a:pt x="3309229" y="6226027"/>
                      <a:pt x="3332955" y="6216626"/>
                    </a:cubicBezTo>
                    <a:cubicBezTo>
                      <a:pt x="3347279" y="6210807"/>
                      <a:pt x="3368319" y="6208121"/>
                      <a:pt x="3382196" y="6214388"/>
                    </a:cubicBezTo>
                    <a:cubicBezTo>
                      <a:pt x="3418456" y="6230951"/>
                      <a:pt x="3452029" y="6226474"/>
                      <a:pt x="3487394" y="6213492"/>
                    </a:cubicBezTo>
                    <a:cubicBezTo>
                      <a:pt x="3493661" y="6211254"/>
                      <a:pt x="3502166" y="6211254"/>
                      <a:pt x="3508881" y="6213492"/>
                    </a:cubicBezTo>
                    <a:cubicBezTo>
                      <a:pt x="3565285" y="6229608"/>
                      <a:pt x="3619451" y="6208121"/>
                      <a:pt x="3674511" y="6204987"/>
                    </a:cubicBezTo>
                    <a:cubicBezTo>
                      <a:pt x="3725544" y="6202301"/>
                      <a:pt x="3777023" y="6199168"/>
                      <a:pt x="3827608" y="6194691"/>
                    </a:cubicBezTo>
                    <a:cubicBezTo>
                      <a:pt x="3865211" y="6191110"/>
                      <a:pt x="3902366" y="6184395"/>
                      <a:pt x="3939520" y="6180814"/>
                    </a:cubicBezTo>
                    <a:cubicBezTo>
                      <a:pt x="3956979" y="6179023"/>
                      <a:pt x="3975332" y="6178576"/>
                      <a:pt x="3992343" y="6181709"/>
                    </a:cubicBezTo>
                    <a:cubicBezTo>
                      <a:pt x="4008011" y="6184395"/>
                      <a:pt x="4022336" y="6192453"/>
                      <a:pt x="4031289" y="6196034"/>
                    </a:cubicBezTo>
                    <a:cubicBezTo>
                      <a:pt x="4043375" y="6176338"/>
                      <a:pt x="4050090" y="6164251"/>
                      <a:pt x="4057252" y="6152612"/>
                    </a:cubicBezTo>
                    <a:cubicBezTo>
                      <a:pt x="4064415" y="6160670"/>
                      <a:pt x="4071577" y="6169175"/>
                      <a:pt x="4084559" y="6183948"/>
                    </a:cubicBezTo>
                    <a:cubicBezTo>
                      <a:pt x="4110523" y="6160222"/>
                      <a:pt x="4138725" y="6133363"/>
                      <a:pt x="4168270" y="6108743"/>
                    </a:cubicBezTo>
                    <a:cubicBezTo>
                      <a:pt x="4183490" y="6096208"/>
                      <a:pt x="4200948" y="6083226"/>
                      <a:pt x="4219302" y="6078302"/>
                    </a:cubicBezTo>
                    <a:cubicBezTo>
                      <a:pt x="4254666" y="6068454"/>
                      <a:pt x="4287792" y="6044281"/>
                      <a:pt x="4328081" y="6057263"/>
                    </a:cubicBezTo>
                    <a:cubicBezTo>
                      <a:pt x="4332110" y="6058605"/>
                      <a:pt x="4340615" y="6055920"/>
                      <a:pt x="4341510" y="6053234"/>
                    </a:cubicBezTo>
                    <a:cubicBezTo>
                      <a:pt x="4353149" y="6016974"/>
                      <a:pt x="4391647" y="6022346"/>
                      <a:pt x="4407762" y="6028166"/>
                    </a:cubicBezTo>
                    <a:cubicBezTo>
                      <a:pt x="4446261" y="6042490"/>
                      <a:pt x="4469986" y="6040252"/>
                      <a:pt x="4490130" y="6003097"/>
                    </a:cubicBezTo>
                    <a:cubicBezTo>
                      <a:pt x="4494159" y="5995934"/>
                      <a:pt x="4512513" y="5997725"/>
                      <a:pt x="4523704" y="5993249"/>
                    </a:cubicBezTo>
                    <a:cubicBezTo>
                      <a:pt x="4580108" y="5969971"/>
                      <a:pt x="4636064" y="5944455"/>
                      <a:pt x="4692468" y="5922072"/>
                    </a:cubicBezTo>
                    <a:cubicBezTo>
                      <a:pt x="4720670" y="5910881"/>
                      <a:pt x="4750215" y="5897899"/>
                      <a:pt x="4779312" y="5897004"/>
                    </a:cubicBezTo>
                    <a:cubicBezTo>
                      <a:pt x="4805276" y="5896109"/>
                      <a:pt x="4814676" y="5881336"/>
                      <a:pt x="4830792" y="5868802"/>
                    </a:cubicBezTo>
                    <a:cubicBezTo>
                      <a:pt x="4862127" y="5844181"/>
                      <a:pt x="4900625" y="5828066"/>
                      <a:pt x="4928380" y="5799864"/>
                    </a:cubicBezTo>
                    <a:cubicBezTo>
                      <a:pt x="4967773" y="5760023"/>
                      <a:pt x="5030444" y="5755994"/>
                      <a:pt x="5062227" y="5717496"/>
                    </a:cubicBezTo>
                    <a:cubicBezTo>
                      <a:pt x="5101620" y="5669597"/>
                      <a:pt x="5157576" y="5649453"/>
                      <a:pt x="5200103" y="5607822"/>
                    </a:cubicBezTo>
                    <a:cubicBezTo>
                      <a:pt x="5252926" y="5556342"/>
                      <a:pt x="5318283" y="5517844"/>
                      <a:pt x="5372448" y="5467707"/>
                    </a:cubicBezTo>
                    <a:cubicBezTo>
                      <a:pt x="5411394" y="5431448"/>
                      <a:pt x="5438253" y="5383549"/>
                      <a:pt x="5474065" y="5343261"/>
                    </a:cubicBezTo>
                    <a:cubicBezTo>
                      <a:pt x="5510772" y="5301629"/>
                      <a:pt x="5547479" y="5261341"/>
                      <a:pt x="5570758" y="5208966"/>
                    </a:cubicBezTo>
                    <a:cubicBezTo>
                      <a:pt x="5577472" y="5194193"/>
                      <a:pt x="5601646" y="5183897"/>
                      <a:pt x="5619552" y="5177630"/>
                    </a:cubicBezTo>
                    <a:cubicBezTo>
                      <a:pt x="5642829" y="5169572"/>
                      <a:pt x="5658944" y="5161963"/>
                      <a:pt x="5667897" y="5134208"/>
                    </a:cubicBezTo>
                    <a:cubicBezTo>
                      <a:pt x="5675955" y="5109587"/>
                      <a:pt x="5684013" y="5080490"/>
                      <a:pt x="5715796" y="5068404"/>
                    </a:cubicBezTo>
                    <a:cubicBezTo>
                      <a:pt x="5726988" y="5064375"/>
                      <a:pt x="5732807" y="5046469"/>
                      <a:pt x="5741312" y="5034830"/>
                    </a:cubicBezTo>
                    <a:cubicBezTo>
                      <a:pt x="5756980" y="5013790"/>
                      <a:pt x="5772200" y="4992751"/>
                      <a:pt x="5788315" y="4972159"/>
                    </a:cubicBezTo>
                    <a:cubicBezTo>
                      <a:pt x="5791449" y="4968130"/>
                      <a:pt x="5796821" y="4965892"/>
                      <a:pt x="5798612" y="4961863"/>
                    </a:cubicBezTo>
                    <a:cubicBezTo>
                      <a:pt x="5825023" y="4907697"/>
                      <a:pt x="5846062" y="4849950"/>
                      <a:pt x="5879636" y="4800709"/>
                    </a:cubicBezTo>
                    <a:cubicBezTo>
                      <a:pt x="5900228" y="4770269"/>
                      <a:pt x="5923506" y="4748334"/>
                      <a:pt x="5927535" y="4706255"/>
                    </a:cubicBezTo>
                    <a:cubicBezTo>
                      <a:pt x="5930220" y="4679396"/>
                      <a:pt x="5972300" y="4658356"/>
                      <a:pt x="5982596" y="4629707"/>
                    </a:cubicBezTo>
                    <a:cubicBezTo>
                      <a:pt x="5993339" y="4600162"/>
                      <a:pt x="6015722" y="4577779"/>
                      <a:pt x="6023779" y="4553606"/>
                    </a:cubicBezTo>
                    <a:cubicBezTo>
                      <a:pt x="6034971" y="4520927"/>
                      <a:pt x="6051981" y="4490040"/>
                      <a:pt x="6061382" y="4458704"/>
                    </a:cubicBezTo>
                    <a:cubicBezTo>
                      <a:pt x="6079288" y="4399614"/>
                      <a:pt x="6120920" y="4345449"/>
                      <a:pt x="6107490" y="4278301"/>
                    </a:cubicBezTo>
                    <a:cubicBezTo>
                      <a:pt x="6106595" y="4274720"/>
                      <a:pt x="6105699" y="4268900"/>
                      <a:pt x="6107490" y="4267557"/>
                    </a:cubicBezTo>
                    <a:cubicBezTo>
                      <a:pt x="6157179" y="4227269"/>
                      <a:pt x="6135244" y="4159674"/>
                      <a:pt x="6167027" y="4112670"/>
                    </a:cubicBezTo>
                    <a:cubicBezTo>
                      <a:pt x="6171056" y="4106851"/>
                      <a:pt x="6175980" y="4095660"/>
                      <a:pt x="6173295" y="4092526"/>
                    </a:cubicBezTo>
                    <a:cubicBezTo>
                      <a:pt x="6148674" y="4062534"/>
                      <a:pt x="6168818" y="4046866"/>
                      <a:pt x="6191201" y="4031198"/>
                    </a:cubicBezTo>
                    <a:cubicBezTo>
                      <a:pt x="6194782" y="4028512"/>
                      <a:pt x="6199258" y="4023588"/>
                      <a:pt x="6198810" y="4020007"/>
                    </a:cubicBezTo>
                    <a:cubicBezTo>
                      <a:pt x="6194782" y="3956888"/>
                      <a:pt x="6230146" y="3896903"/>
                      <a:pt x="6212240" y="3831098"/>
                    </a:cubicBezTo>
                    <a:cubicBezTo>
                      <a:pt x="6208659" y="3817221"/>
                      <a:pt x="6231937" y="3796182"/>
                      <a:pt x="6244919" y="3775142"/>
                    </a:cubicBezTo>
                    <a:cubicBezTo>
                      <a:pt x="6230146" y="3762608"/>
                      <a:pt x="6227460" y="3744702"/>
                      <a:pt x="6232384" y="3713814"/>
                    </a:cubicBezTo>
                    <a:cubicBezTo>
                      <a:pt x="6235966" y="3687850"/>
                      <a:pt x="6241785" y="3665468"/>
                      <a:pt x="6249395" y="3640400"/>
                    </a:cubicBezTo>
                    <a:cubicBezTo>
                      <a:pt x="6256110" y="3618465"/>
                      <a:pt x="6243128" y="3591158"/>
                      <a:pt x="6239547" y="3566090"/>
                    </a:cubicBezTo>
                    <a:cubicBezTo>
                      <a:pt x="6238204" y="3558927"/>
                      <a:pt x="6235518" y="3550870"/>
                      <a:pt x="6237309" y="3544155"/>
                    </a:cubicBezTo>
                    <a:cubicBezTo>
                      <a:pt x="6254767" y="3488646"/>
                      <a:pt x="6248500" y="3433585"/>
                      <a:pt x="6238651" y="3377629"/>
                    </a:cubicBezTo>
                    <a:cubicBezTo>
                      <a:pt x="6238204" y="3374495"/>
                      <a:pt x="6239547" y="3368676"/>
                      <a:pt x="6241785" y="3367781"/>
                    </a:cubicBezTo>
                    <a:cubicBezTo>
                      <a:pt x="6269092" y="3354799"/>
                      <a:pt x="6257453" y="3333759"/>
                      <a:pt x="6253424" y="3314510"/>
                    </a:cubicBezTo>
                    <a:cubicBezTo>
                      <a:pt x="6245366" y="3274669"/>
                      <a:pt x="6237756" y="3234828"/>
                      <a:pt x="6231042" y="3194988"/>
                    </a:cubicBezTo>
                    <a:cubicBezTo>
                      <a:pt x="6230146" y="3189168"/>
                      <a:pt x="6236861" y="3182453"/>
                      <a:pt x="6239099" y="3176186"/>
                    </a:cubicBezTo>
                    <a:cubicBezTo>
                      <a:pt x="6247604" y="3155147"/>
                      <a:pt x="6259243" y="3135898"/>
                      <a:pt x="6235518" y="3113515"/>
                    </a:cubicBezTo>
                    <a:cubicBezTo>
                      <a:pt x="6227460" y="3105905"/>
                      <a:pt x="6234175" y="3082627"/>
                      <a:pt x="6234175" y="3070541"/>
                    </a:cubicBezTo>
                    <a:cubicBezTo>
                      <a:pt x="6226565" y="3033386"/>
                      <a:pt x="6217164" y="2999365"/>
                      <a:pt x="6213136" y="2964000"/>
                    </a:cubicBezTo>
                    <a:cubicBezTo>
                      <a:pt x="6210450" y="2938932"/>
                      <a:pt x="6219850" y="2915206"/>
                      <a:pt x="6196125" y="2891033"/>
                    </a:cubicBezTo>
                    <a:cubicBezTo>
                      <a:pt x="6181800" y="2876708"/>
                      <a:pt x="6183591" y="2845373"/>
                      <a:pt x="6179114" y="2821647"/>
                    </a:cubicBezTo>
                    <a:cubicBezTo>
                      <a:pt x="6175085" y="2799712"/>
                      <a:pt x="6184933" y="2774197"/>
                      <a:pt x="6160760" y="2757633"/>
                    </a:cubicBezTo>
                    <a:cubicBezTo>
                      <a:pt x="6158074" y="2755843"/>
                      <a:pt x="6161656" y="2744204"/>
                      <a:pt x="6163894" y="2737489"/>
                    </a:cubicBezTo>
                    <a:cubicBezTo>
                      <a:pt x="6175533" y="2700334"/>
                      <a:pt x="6175533" y="2700334"/>
                      <a:pt x="6145092" y="2676161"/>
                    </a:cubicBezTo>
                    <a:cubicBezTo>
                      <a:pt x="6148226" y="2674818"/>
                      <a:pt x="6151807" y="2673475"/>
                      <a:pt x="6154941" y="2672132"/>
                    </a:cubicBezTo>
                    <a:cubicBezTo>
                      <a:pt x="6146883" y="2651093"/>
                      <a:pt x="6138826" y="2630053"/>
                      <a:pt x="6131215" y="2608566"/>
                    </a:cubicBezTo>
                    <a:cubicBezTo>
                      <a:pt x="6128977" y="2601851"/>
                      <a:pt x="6125844" y="2594241"/>
                      <a:pt x="6127634" y="2587974"/>
                    </a:cubicBezTo>
                    <a:cubicBezTo>
                      <a:pt x="6139273" y="2547238"/>
                      <a:pt x="6120472" y="2514560"/>
                      <a:pt x="6102566" y="2480538"/>
                    </a:cubicBezTo>
                    <a:cubicBezTo>
                      <a:pt x="6095403" y="2466661"/>
                      <a:pt x="6087346" y="2450098"/>
                      <a:pt x="6088689" y="2435773"/>
                    </a:cubicBezTo>
                    <a:cubicBezTo>
                      <a:pt x="6090927" y="2408466"/>
                      <a:pt x="6094508" y="2384293"/>
                      <a:pt x="6058249" y="2378921"/>
                    </a:cubicBezTo>
                    <a:cubicBezTo>
                      <a:pt x="6056458" y="2378474"/>
                      <a:pt x="6053772" y="2375788"/>
                      <a:pt x="6053772" y="2373550"/>
                    </a:cubicBezTo>
                    <a:cubicBezTo>
                      <a:pt x="6048848" y="2340423"/>
                      <a:pt x="6044819" y="2307745"/>
                      <a:pt x="6041238" y="2284020"/>
                    </a:cubicBezTo>
                    <a:cubicBezTo>
                      <a:pt x="6016169" y="2246417"/>
                      <a:pt x="5998711" y="2212843"/>
                      <a:pt x="5974090" y="2185089"/>
                    </a:cubicBezTo>
                    <a:cubicBezTo>
                      <a:pt x="5948126" y="2156439"/>
                      <a:pt x="5954394" y="2107645"/>
                      <a:pt x="5912762" y="2090635"/>
                    </a:cubicBezTo>
                    <a:cubicBezTo>
                      <a:pt x="5918134" y="2036917"/>
                      <a:pt x="5855463" y="2014087"/>
                      <a:pt x="5853225" y="1963054"/>
                    </a:cubicBezTo>
                    <a:cubicBezTo>
                      <a:pt x="5852777" y="1955444"/>
                      <a:pt x="5842033" y="1948282"/>
                      <a:pt x="5837557" y="1940224"/>
                    </a:cubicBezTo>
                    <a:cubicBezTo>
                      <a:pt x="5820546" y="1910232"/>
                      <a:pt x="5803983" y="1879791"/>
                      <a:pt x="5787868" y="1849351"/>
                    </a:cubicBezTo>
                    <a:cubicBezTo>
                      <a:pt x="5787420" y="1848456"/>
                      <a:pt x="5788315" y="1846665"/>
                      <a:pt x="5787868" y="1845770"/>
                    </a:cubicBezTo>
                    <a:cubicBezTo>
                      <a:pt x="5763247" y="1811301"/>
                      <a:pt x="5739521" y="1775937"/>
                      <a:pt x="5713558" y="1742363"/>
                    </a:cubicBezTo>
                    <a:cubicBezTo>
                      <a:pt x="5699233" y="1724009"/>
                      <a:pt x="5681327" y="1708789"/>
                      <a:pt x="5665659" y="1691331"/>
                    </a:cubicBezTo>
                    <a:cubicBezTo>
                      <a:pt x="5642382" y="1664919"/>
                      <a:pt x="5617761" y="1639403"/>
                      <a:pt x="5598512" y="1610754"/>
                    </a:cubicBezTo>
                    <a:cubicBezTo>
                      <a:pt x="5581501" y="1586133"/>
                      <a:pt x="5556432" y="1569570"/>
                      <a:pt x="5539422" y="1548978"/>
                    </a:cubicBezTo>
                    <a:cubicBezTo>
                      <a:pt x="5505848" y="1507347"/>
                      <a:pt x="5486599" y="1453629"/>
                      <a:pt x="5459293" y="1400358"/>
                    </a:cubicBezTo>
                    <a:cubicBezTo>
                      <a:pt x="5410499" y="1405282"/>
                      <a:pt x="5382745" y="1369470"/>
                      <a:pt x="5359019" y="1323810"/>
                    </a:cubicBezTo>
                    <a:cubicBezTo>
                      <a:pt x="5346037" y="1298742"/>
                      <a:pt x="5328579" y="1279045"/>
                      <a:pt x="5293662" y="1277702"/>
                    </a:cubicBezTo>
                    <a:cubicBezTo>
                      <a:pt x="5276651" y="1276807"/>
                      <a:pt x="5260983" y="1255320"/>
                      <a:pt x="5244421" y="1243233"/>
                    </a:cubicBezTo>
                    <a:cubicBezTo>
                      <a:pt x="5179064" y="1193991"/>
                      <a:pt x="5113259" y="1144750"/>
                      <a:pt x="5049245" y="1093718"/>
                    </a:cubicBezTo>
                    <a:cubicBezTo>
                      <a:pt x="5041635" y="1087451"/>
                      <a:pt x="5043426" y="1069545"/>
                      <a:pt x="5039397" y="1051191"/>
                    </a:cubicBezTo>
                    <a:cubicBezTo>
                      <a:pt x="4955239" y="1035076"/>
                      <a:pt x="4881824" y="977776"/>
                      <a:pt x="4802142" y="933459"/>
                    </a:cubicBezTo>
                    <a:cubicBezTo>
                      <a:pt x="4747529" y="903019"/>
                      <a:pt x="4690678" y="876607"/>
                      <a:pt x="4635169" y="847510"/>
                    </a:cubicBezTo>
                    <a:cubicBezTo>
                      <a:pt x="4594880" y="826471"/>
                      <a:pt x="4555935" y="802745"/>
                      <a:pt x="4515198" y="783049"/>
                    </a:cubicBezTo>
                    <a:cubicBezTo>
                      <a:pt x="4484758" y="768276"/>
                      <a:pt x="4452975" y="757085"/>
                      <a:pt x="4420744" y="746789"/>
                    </a:cubicBezTo>
                    <a:cubicBezTo>
                      <a:pt x="4372846" y="731121"/>
                      <a:pt x="4324052" y="717244"/>
                      <a:pt x="4275706" y="703367"/>
                    </a:cubicBezTo>
                    <a:cubicBezTo>
                      <a:pt x="4268096" y="701129"/>
                      <a:pt x="4259143" y="702024"/>
                      <a:pt x="4250637" y="702024"/>
                    </a:cubicBezTo>
                    <a:cubicBezTo>
                      <a:pt x="4242132" y="702024"/>
                      <a:pt x="4230493" y="706053"/>
                      <a:pt x="4226017" y="702024"/>
                    </a:cubicBezTo>
                    <a:cubicBezTo>
                      <a:pt x="4196024" y="675165"/>
                      <a:pt x="4158421" y="672479"/>
                      <a:pt x="4121714" y="667107"/>
                    </a:cubicBezTo>
                    <a:cubicBezTo>
                      <a:pt x="4098884" y="663526"/>
                      <a:pt x="4076054" y="662183"/>
                      <a:pt x="4053224" y="660392"/>
                    </a:cubicBezTo>
                    <a:cubicBezTo>
                      <a:pt x="4042480" y="659497"/>
                      <a:pt x="4031289" y="661735"/>
                      <a:pt x="4020993" y="658602"/>
                    </a:cubicBezTo>
                    <a:cubicBezTo>
                      <a:pt x="3934149" y="634429"/>
                      <a:pt x="3845514" y="643829"/>
                      <a:pt x="3757775" y="639353"/>
                    </a:cubicBezTo>
                    <a:cubicBezTo>
                      <a:pt x="3706742" y="636667"/>
                      <a:pt x="3657501" y="651439"/>
                      <a:pt x="3604678" y="640248"/>
                    </a:cubicBezTo>
                    <a:cubicBezTo>
                      <a:pt x="3573790" y="633981"/>
                      <a:pt x="3529473" y="644725"/>
                      <a:pt x="3494556" y="671136"/>
                    </a:cubicBezTo>
                    <a:cubicBezTo>
                      <a:pt x="3464116" y="693966"/>
                      <a:pt x="3419799" y="715006"/>
                      <a:pt x="3384434" y="710977"/>
                    </a:cubicBezTo>
                    <a:cubicBezTo>
                      <a:pt x="3340117" y="706053"/>
                      <a:pt x="3314153" y="714558"/>
                      <a:pt x="3290428" y="748132"/>
                    </a:cubicBezTo>
                    <a:cubicBezTo>
                      <a:pt x="3287294" y="752608"/>
                      <a:pt x="3276998" y="753056"/>
                      <a:pt x="3270284" y="753056"/>
                    </a:cubicBezTo>
                    <a:cubicBezTo>
                      <a:pt x="3231786" y="751713"/>
                      <a:pt x="3192840" y="745446"/>
                      <a:pt x="3154342" y="748580"/>
                    </a:cubicBezTo>
                    <a:cubicBezTo>
                      <a:pt x="3110025" y="752161"/>
                      <a:pt x="3066155" y="762904"/>
                      <a:pt x="3029000" y="769619"/>
                    </a:cubicBezTo>
                    <a:cubicBezTo>
                      <a:pt x="3016914" y="805431"/>
                      <a:pt x="3006170" y="832738"/>
                      <a:pt x="2999455" y="860492"/>
                    </a:cubicBezTo>
                    <a:cubicBezTo>
                      <a:pt x="2994979" y="879293"/>
                      <a:pt x="2999008" y="899885"/>
                      <a:pt x="2995874" y="919134"/>
                    </a:cubicBezTo>
                    <a:cubicBezTo>
                      <a:pt x="2994531" y="928535"/>
                      <a:pt x="2985130" y="944203"/>
                      <a:pt x="2979311" y="944203"/>
                    </a:cubicBezTo>
                    <a:cubicBezTo>
                      <a:pt x="2950214" y="944203"/>
                      <a:pt x="2933203" y="956289"/>
                      <a:pt x="2918878" y="982253"/>
                    </a:cubicBezTo>
                    <a:cubicBezTo>
                      <a:pt x="2902763" y="1011798"/>
                      <a:pt x="2874561" y="1022094"/>
                      <a:pt x="2840092" y="1016722"/>
                    </a:cubicBezTo>
                    <a:cubicBezTo>
                      <a:pt x="2823976" y="1014484"/>
                      <a:pt x="2805175" y="1014931"/>
                      <a:pt x="2790850" y="1021646"/>
                    </a:cubicBezTo>
                    <a:cubicBezTo>
                      <a:pt x="2716093" y="1056563"/>
                      <a:pt x="2648497" y="1048057"/>
                      <a:pt x="2577321" y="1005531"/>
                    </a:cubicBezTo>
                    <a:cubicBezTo>
                      <a:pt x="2537928" y="982253"/>
                      <a:pt x="2487343" y="978224"/>
                      <a:pt x="2435864" y="963899"/>
                    </a:cubicBezTo>
                    <a:cubicBezTo>
                      <a:pt x="2431387" y="998368"/>
                      <a:pt x="2428701" y="1023884"/>
                      <a:pt x="2424225" y="1049400"/>
                    </a:cubicBezTo>
                    <a:cubicBezTo>
                      <a:pt x="2422434" y="1058353"/>
                      <a:pt x="2417958" y="1070888"/>
                      <a:pt x="2411243" y="1073574"/>
                    </a:cubicBezTo>
                    <a:cubicBezTo>
                      <a:pt x="2326637" y="1111624"/>
                      <a:pt x="2241136" y="1128187"/>
                      <a:pt x="2156530" y="1073126"/>
                    </a:cubicBezTo>
                    <a:cubicBezTo>
                      <a:pt x="2152949" y="1070888"/>
                      <a:pt x="2146234" y="1067754"/>
                      <a:pt x="2144443" y="1069097"/>
                    </a:cubicBezTo>
                    <a:cubicBezTo>
                      <a:pt x="2105498" y="1099090"/>
                      <a:pt x="2091173" y="1058353"/>
                      <a:pt x="2068343" y="1043133"/>
                    </a:cubicBezTo>
                    <a:cubicBezTo>
                      <a:pt x="2045065" y="1027466"/>
                      <a:pt x="2023130" y="1010007"/>
                      <a:pt x="1991795" y="987177"/>
                    </a:cubicBezTo>
                    <a:cubicBezTo>
                      <a:pt x="1964040" y="988520"/>
                      <a:pt x="1924647" y="996130"/>
                      <a:pt x="1902712" y="1036866"/>
                    </a:cubicBezTo>
                    <a:cubicBezTo>
                      <a:pt x="1892864" y="1054772"/>
                      <a:pt x="1887940" y="1075364"/>
                      <a:pt x="1877644" y="1093270"/>
                    </a:cubicBezTo>
                    <a:cubicBezTo>
                      <a:pt x="1863767" y="1117891"/>
                      <a:pt x="1846308" y="1140721"/>
                      <a:pt x="1831088" y="1164446"/>
                    </a:cubicBezTo>
                    <a:cubicBezTo>
                      <a:pt x="1793486" y="1223089"/>
                      <a:pt x="1779161" y="1231146"/>
                      <a:pt x="1708880" y="1228461"/>
                    </a:cubicBezTo>
                    <a:cubicBezTo>
                      <a:pt x="1712909" y="1258005"/>
                      <a:pt x="1698584" y="1259348"/>
                      <a:pt x="1673963" y="1253529"/>
                    </a:cubicBezTo>
                    <a:cubicBezTo>
                      <a:pt x="1635465" y="1244576"/>
                      <a:pt x="1595624" y="1238756"/>
                      <a:pt x="1556679" y="1233385"/>
                    </a:cubicBezTo>
                    <a:cubicBezTo>
                      <a:pt x="1549516" y="1232489"/>
                      <a:pt x="1539220" y="1236071"/>
                      <a:pt x="1533401" y="1240995"/>
                    </a:cubicBezTo>
                    <a:cubicBezTo>
                      <a:pt x="1509228" y="1261587"/>
                      <a:pt x="1486398" y="1283521"/>
                      <a:pt x="1462672" y="1304561"/>
                    </a:cubicBezTo>
                    <a:cubicBezTo>
                      <a:pt x="1434470" y="1329629"/>
                      <a:pt x="1350312" y="1323362"/>
                      <a:pt x="1323901" y="1292027"/>
                    </a:cubicBezTo>
                    <a:cubicBezTo>
                      <a:pt x="1311367" y="1276807"/>
                      <a:pt x="1274212" y="1272330"/>
                      <a:pt x="1295251" y="1238756"/>
                    </a:cubicBezTo>
                    <a:cubicBezTo>
                      <a:pt x="1306442" y="1220850"/>
                      <a:pt x="1315395" y="1198916"/>
                      <a:pt x="1331063" y="1185934"/>
                    </a:cubicBezTo>
                    <a:cubicBezTo>
                      <a:pt x="1361056" y="1161761"/>
                      <a:pt x="1395972" y="1143407"/>
                      <a:pt x="1428203" y="1121472"/>
                    </a:cubicBezTo>
                    <a:cubicBezTo>
                      <a:pt x="1437604" y="1115205"/>
                      <a:pt x="1443871" y="1104461"/>
                      <a:pt x="1455958" y="1090584"/>
                    </a:cubicBezTo>
                    <a:cubicBezTo>
                      <a:pt x="1424622" y="1095061"/>
                      <a:pt x="1403583" y="1098194"/>
                      <a:pt x="1378514" y="1101776"/>
                    </a:cubicBezTo>
                    <a:cubicBezTo>
                      <a:pt x="1380305" y="1089689"/>
                      <a:pt x="1381648" y="1080288"/>
                      <a:pt x="1382991" y="1067306"/>
                    </a:cubicBezTo>
                    <a:cubicBezTo>
                      <a:pt x="1370009" y="1069545"/>
                      <a:pt x="1360608" y="1072678"/>
                      <a:pt x="1351207" y="1072231"/>
                    </a:cubicBezTo>
                    <a:cubicBezTo>
                      <a:pt x="1326139" y="1071335"/>
                      <a:pt x="1302414" y="1074917"/>
                      <a:pt x="1283612" y="1045372"/>
                    </a:cubicBezTo>
                    <a:cubicBezTo>
                      <a:pt x="1261677" y="1011350"/>
                      <a:pt x="1227656" y="984939"/>
                      <a:pt x="1196321" y="952260"/>
                    </a:cubicBezTo>
                    <a:cubicBezTo>
                      <a:pt x="1202140" y="945098"/>
                      <a:pt x="1210645" y="936593"/>
                      <a:pt x="1216912" y="927192"/>
                    </a:cubicBezTo>
                    <a:cubicBezTo>
                      <a:pt x="1221837" y="919582"/>
                      <a:pt x="1228999" y="907048"/>
                      <a:pt x="1225865" y="902124"/>
                    </a:cubicBezTo>
                    <a:cubicBezTo>
                      <a:pt x="1210198" y="873474"/>
                      <a:pt x="1224522" y="853777"/>
                      <a:pt x="1237504" y="828709"/>
                    </a:cubicBezTo>
                    <a:cubicBezTo>
                      <a:pt x="1254963" y="794687"/>
                      <a:pt x="1276898" y="778124"/>
                      <a:pt x="1313605" y="774991"/>
                    </a:cubicBezTo>
                    <a:cubicBezTo>
                      <a:pt x="1328825" y="773648"/>
                      <a:pt x="1343597" y="765590"/>
                      <a:pt x="1363742" y="758875"/>
                    </a:cubicBezTo>
                    <a:cubicBezTo>
                      <a:pt x="1357027" y="749475"/>
                      <a:pt x="1351655" y="741417"/>
                      <a:pt x="1345836" y="732464"/>
                    </a:cubicBezTo>
                    <a:cubicBezTo>
                      <a:pt x="1346731" y="732016"/>
                      <a:pt x="1349865" y="731569"/>
                      <a:pt x="1352550" y="730226"/>
                    </a:cubicBezTo>
                    <a:cubicBezTo>
                      <a:pt x="1387467" y="708739"/>
                      <a:pt x="1421936" y="685908"/>
                      <a:pt x="1457301" y="665317"/>
                    </a:cubicBezTo>
                    <a:cubicBezTo>
                      <a:pt x="1476997" y="654125"/>
                      <a:pt x="1498037" y="639353"/>
                      <a:pt x="1519524" y="638010"/>
                    </a:cubicBezTo>
                    <a:cubicBezTo>
                      <a:pt x="1563394" y="635772"/>
                      <a:pt x="1603234" y="625923"/>
                      <a:pt x="1638599" y="599512"/>
                    </a:cubicBezTo>
                    <a:cubicBezTo>
                      <a:pt x="1641285" y="597274"/>
                      <a:pt x="1646656" y="598169"/>
                      <a:pt x="1648895" y="595931"/>
                    </a:cubicBezTo>
                    <a:cubicBezTo>
                      <a:pt x="1689631" y="548032"/>
                      <a:pt x="1716490" y="533260"/>
                      <a:pt x="1775132" y="507744"/>
                    </a:cubicBezTo>
                    <a:cubicBezTo>
                      <a:pt x="1800648" y="496552"/>
                      <a:pt x="1818107" y="468351"/>
                      <a:pt x="1842727" y="454026"/>
                    </a:cubicBezTo>
                    <a:cubicBezTo>
                      <a:pt x="1879435" y="432986"/>
                      <a:pt x="1912113" y="408813"/>
                      <a:pt x="1939420" y="375687"/>
                    </a:cubicBezTo>
                    <a:cubicBezTo>
                      <a:pt x="1952402" y="360019"/>
                      <a:pt x="1975232" y="350171"/>
                      <a:pt x="1995824" y="343456"/>
                    </a:cubicBezTo>
                    <a:cubicBezTo>
                      <a:pt x="2045065" y="326893"/>
                      <a:pt x="2096097" y="316597"/>
                      <a:pt x="2144443" y="297348"/>
                    </a:cubicBezTo>
                    <a:cubicBezTo>
                      <a:pt x="2178465" y="283919"/>
                      <a:pt x="2207562" y="258850"/>
                      <a:pt x="2240241" y="241840"/>
                    </a:cubicBezTo>
                    <a:cubicBezTo>
                      <a:pt x="2259042" y="231991"/>
                      <a:pt x="2281872" y="219905"/>
                      <a:pt x="2301121" y="223038"/>
                    </a:cubicBezTo>
                    <a:cubicBezTo>
                      <a:pt x="2344543" y="230201"/>
                      <a:pt x="2366926" y="195284"/>
                      <a:pt x="2398261" y="180512"/>
                    </a:cubicBezTo>
                    <a:cubicBezTo>
                      <a:pt x="2440788" y="160367"/>
                      <a:pt x="2482867" y="150071"/>
                      <a:pt x="2524051" y="167082"/>
                    </a:cubicBezTo>
                    <a:cubicBezTo>
                      <a:pt x="2521365" y="155443"/>
                      <a:pt x="2519574" y="146490"/>
                      <a:pt x="2517336" y="136642"/>
                    </a:cubicBezTo>
                    <a:cubicBezTo>
                      <a:pt x="2520917" y="135746"/>
                      <a:pt x="2524499" y="133956"/>
                      <a:pt x="2527632" y="133956"/>
                    </a:cubicBezTo>
                    <a:cubicBezTo>
                      <a:pt x="2548224" y="135746"/>
                      <a:pt x="2568816" y="141566"/>
                      <a:pt x="2588960" y="139328"/>
                    </a:cubicBezTo>
                    <a:cubicBezTo>
                      <a:pt x="2620743" y="135746"/>
                      <a:pt x="2651631" y="125451"/>
                      <a:pt x="2683414" y="120974"/>
                    </a:cubicBezTo>
                    <a:cubicBezTo>
                      <a:pt x="2692815" y="119631"/>
                      <a:pt x="2703559" y="130375"/>
                      <a:pt x="2716093" y="136642"/>
                    </a:cubicBezTo>
                    <a:cubicBezTo>
                      <a:pt x="2716093" y="135299"/>
                      <a:pt x="2715645" y="125003"/>
                      <a:pt x="2719674" y="116945"/>
                    </a:cubicBezTo>
                    <a:cubicBezTo>
                      <a:pt x="2723703" y="108887"/>
                      <a:pt x="2732656" y="103068"/>
                      <a:pt x="2739371" y="96353"/>
                    </a:cubicBezTo>
                    <a:cubicBezTo>
                      <a:pt x="2758619" y="115602"/>
                      <a:pt x="2766230" y="91429"/>
                      <a:pt x="2777868" y="85162"/>
                    </a:cubicBezTo>
                    <a:cubicBezTo>
                      <a:pt x="2798908" y="73075"/>
                      <a:pt x="2819052" y="58751"/>
                      <a:pt x="2844121" y="42635"/>
                    </a:cubicBezTo>
                    <a:cubicBezTo>
                      <a:pt x="2844121" y="42188"/>
                      <a:pt x="2840539" y="32339"/>
                      <a:pt x="2836958" y="22043"/>
                    </a:cubicBezTo>
                    <a:cubicBezTo>
                      <a:pt x="2870532" y="15329"/>
                      <a:pt x="2901868" y="2794"/>
                      <a:pt x="2930069" y="32787"/>
                    </a:cubicBezTo>
                    <a:cubicBezTo>
                      <a:pt x="2933651" y="36816"/>
                      <a:pt x="2952899" y="29653"/>
                      <a:pt x="2962300" y="23834"/>
                    </a:cubicBezTo>
                    <a:cubicBezTo>
                      <a:pt x="2986473" y="8166"/>
                      <a:pt x="3007961" y="-16455"/>
                      <a:pt x="3037505" y="15776"/>
                    </a:cubicBezTo>
                    <a:cubicBezTo>
                      <a:pt x="3041534" y="20253"/>
                      <a:pt x="3053173" y="17119"/>
                      <a:pt x="3060783" y="18462"/>
                    </a:cubicBezTo>
                    <a:cubicBezTo>
                      <a:pt x="3071527" y="20253"/>
                      <a:pt x="3082270" y="23834"/>
                      <a:pt x="3093462" y="25625"/>
                    </a:cubicBezTo>
                    <a:cubicBezTo>
                      <a:pt x="3103310" y="26968"/>
                      <a:pt x="3114054" y="29653"/>
                      <a:pt x="3122559" y="26968"/>
                    </a:cubicBezTo>
                    <a:cubicBezTo>
                      <a:pt x="3180306" y="8614"/>
                      <a:pt x="3236710" y="4137"/>
                      <a:pt x="3290875" y="37263"/>
                    </a:cubicBezTo>
                    <a:cubicBezTo>
                      <a:pt x="3304753" y="45769"/>
                      <a:pt x="3318630" y="54274"/>
                      <a:pt x="3331164" y="62332"/>
                    </a:cubicBezTo>
                    <a:cubicBezTo>
                      <a:pt x="3367871" y="58303"/>
                      <a:pt x="3405921" y="53827"/>
                      <a:pt x="3437257" y="50245"/>
                    </a:cubicBezTo>
                    <a:cubicBezTo>
                      <a:pt x="3448896" y="70390"/>
                      <a:pt x="3456954" y="88743"/>
                      <a:pt x="3469488" y="103068"/>
                    </a:cubicBezTo>
                    <a:cubicBezTo>
                      <a:pt x="3472174" y="106202"/>
                      <a:pt x="3490080" y="95010"/>
                      <a:pt x="3501719" y="91877"/>
                    </a:cubicBezTo>
                    <a:cubicBezTo>
                      <a:pt x="3509776" y="89639"/>
                      <a:pt x="3518729" y="86953"/>
                      <a:pt x="3526339" y="88743"/>
                    </a:cubicBezTo>
                    <a:cubicBezTo>
                      <a:pt x="3580505" y="100830"/>
                      <a:pt x="3633775" y="117840"/>
                      <a:pt x="3688389" y="125898"/>
                    </a:cubicBezTo>
                    <a:cubicBezTo>
                      <a:pt x="3721067" y="130822"/>
                      <a:pt x="3755536" y="121869"/>
                      <a:pt x="3789110" y="119183"/>
                    </a:cubicBezTo>
                    <a:cubicBezTo>
                      <a:pt x="3798511" y="118288"/>
                      <a:pt x="3811045" y="113364"/>
                      <a:pt x="3816864" y="117393"/>
                    </a:cubicBezTo>
                    <a:cubicBezTo>
                      <a:pt x="3862525" y="147833"/>
                      <a:pt x="3914004" y="133061"/>
                      <a:pt x="3962798" y="136642"/>
                    </a:cubicBezTo>
                    <a:cubicBezTo>
                      <a:pt x="3965037" y="136642"/>
                      <a:pt x="3969513" y="134404"/>
                      <a:pt x="3969513" y="134851"/>
                    </a:cubicBezTo>
                    <a:cubicBezTo>
                      <a:pt x="3993686" y="175587"/>
                      <a:pt x="4027260" y="138432"/>
                      <a:pt x="4059938" y="142461"/>
                    </a:cubicBezTo>
                    <a:cubicBezTo>
                      <a:pt x="4053224" y="154548"/>
                      <a:pt x="4048747" y="163053"/>
                      <a:pt x="4044271" y="172006"/>
                    </a:cubicBezTo>
                    <a:cubicBezTo>
                      <a:pt x="4080978" y="172901"/>
                      <a:pt x="4086350" y="181854"/>
                      <a:pt x="4070234" y="214533"/>
                    </a:cubicBezTo>
                    <a:cubicBezTo>
                      <a:pt x="4085902" y="216771"/>
                      <a:pt x="4103360" y="215428"/>
                      <a:pt x="4116790" y="221695"/>
                    </a:cubicBezTo>
                    <a:cubicBezTo>
                      <a:pt x="4140963" y="233334"/>
                      <a:pt x="4140515" y="264670"/>
                      <a:pt x="4119028" y="280785"/>
                    </a:cubicBezTo>
                    <a:cubicBezTo>
                      <a:pt x="4105598" y="290633"/>
                      <a:pt x="4093064" y="302272"/>
                      <a:pt x="4083216" y="315254"/>
                    </a:cubicBezTo>
                    <a:cubicBezTo>
                      <a:pt x="4080083" y="319283"/>
                      <a:pt x="4084559" y="331817"/>
                      <a:pt x="4088588" y="338532"/>
                    </a:cubicBezTo>
                    <a:cubicBezTo>
                      <a:pt x="4094407" y="347485"/>
                      <a:pt x="4102913" y="354647"/>
                      <a:pt x="4114551" y="367629"/>
                    </a:cubicBezTo>
                    <a:cubicBezTo>
                      <a:pt x="4131115" y="370315"/>
                      <a:pt x="4156183" y="351962"/>
                      <a:pt x="4179013" y="383745"/>
                    </a:cubicBezTo>
                    <a:cubicBezTo>
                      <a:pt x="4189309" y="398069"/>
                      <a:pt x="4231836" y="389116"/>
                      <a:pt x="4260038" y="391355"/>
                    </a:cubicBezTo>
                    <a:cubicBezTo>
                      <a:pt x="4284211" y="393593"/>
                      <a:pt x="4303012" y="402994"/>
                      <a:pt x="4322261" y="421347"/>
                    </a:cubicBezTo>
                    <a:cubicBezTo>
                      <a:pt x="4343749" y="441492"/>
                      <a:pt x="4375532" y="451787"/>
                      <a:pt x="4404181" y="462531"/>
                    </a:cubicBezTo>
                    <a:cubicBezTo>
                      <a:pt x="4456556" y="481780"/>
                      <a:pt x="4509827" y="498791"/>
                      <a:pt x="4563097" y="514906"/>
                    </a:cubicBezTo>
                    <a:cubicBezTo>
                      <a:pt x="4591747" y="523412"/>
                      <a:pt x="4621739" y="527888"/>
                      <a:pt x="4658446" y="535498"/>
                    </a:cubicBezTo>
                    <a:cubicBezTo>
                      <a:pt x="4655761" y="543556"/>
                      <a:pt x="4655313" y="561014"/>
                      <a:pt x="4646808" y="566834"/>
                    </a:cubicBezTo>
                    <a:cubicBezTo>
                      <a:pt x="4635169" y="574891"/>
                      <a:pt x="4615025" y="579815"/>
                      <a:pt x="4602490" y="575339"/>
                    </a:cubicBezTo>
                    <a:cubicBezTo>
                      <a:pt x="4535791" y="551613"/>
                      <a:pt x="4470433" y="524754"/>
                      <a:pt x="4405077" y="498343"/>
                    </a:cubicBezTo>
                    <a:cubicBezTo>
                      <a:pt x="4369265" y="483571"/>
                      <a:pt x="4335691" y="463426"/>
                      <a:pt x="4298984" y="452683"/>
                    </a:cubicBezTo>
                    <a:cubicBezTo>
                      <a:pt x="4266305" y="442834"/>
                      <a:pt x="4227807" y="449997"/>
                      <a:pt x="4197367" y="436567"/>
                    </a:cubicBezTo>
                    <a:cubicBezTo>
                      <a:pt x="4149021" y="415528"/>
                      <a:pt x="4101122" y="418214"/>
                      <a:pt x="4051880" y="418661"/>
                    </a:cubicBezTo>
                    <a:cubicBezTo>
                      <a:pt x="4046509" y="418661"/>
                      <a:pt x="4041137" y="422243"/>
                      <a:pt x="4026812" y="427167"/>
                    </a:cubicBezTo>
                    <a:cubicBezTo>
                      <a:pt x="4046509" y="440596"/>
                      <a:pt x="4059491" y="456264"/>
                      <a:pt x="4074711" y="458950"/>
                    </a:cubicBezTo>
                    <a:cubicBezTo>
                      <a:pt x="4106046" y="464769"/>
                      <a:pt x="4133353" y="479542"/>
                      <a:pt x="4168717" y="479989"/>
                    </a:cubicBezTo>
                    <a:cubicBezTo>
                      <a:pt x="4214378" y="479989"/>
                      <a:pt x="4269439" y="462531"/>
                      <a:pt x="4308384" y="515801"/>
                    </a:cubicBezTo>
                    <a:cubicBezTo>
                      <a:pt x="4323604" y="536393"/>
                      <a:pt x="4351806" y="562357"/>
                      <a:pt x="4391200" y="551166"/>
                    </a:cubicBezTo>
                    <a:cubicBezTo>
                      <a:pt x="4405524" y="547137"/>
                      <a:pt x="4425221" y="555195"/>
                      <a:pt x="4440441" y="562357"/>
                    </a:cubicBezTo>
                    <a:cubicBezTo>
                      <a:pt x="4485654" y="582501"/>
                      <a:pt x="4533552" y="595931"/>
                      <a:pt x="4573393" y="629505"/>
                    </a:cubicBezTo>
                    <a:cubicBezTo>
                      <a:pt x="4593537" y="646515"/>
                      <a:pt x="4625768" y="648754"/>
                      <a:pt x="4651732" y="659049"/>
                    </a:cubicBezTo>
                    <a:cubicBezTo>
                      <a:pt x="4682620" y="671136"/>
                      <a:pt x="4712165" y="690833"/>
                      <a:pt x="4743948" y="695757"/>
                    </a:cubicBezTo>
                    <a:cubicBezTo>
                      <a:pt x="4815124" y="706948"/>
                      <a:pt x="4854070" y="776334"/>
                      <a:pt x="4920322" y="789316"/>
                    </a:cubicBezTo>
                    <a:cubicBezTo>
                      <a:pt x="4962401" y="797821"/>
                      <a:pt x="5004928" y="829157"/>
                      <a:pt x="5052826" y="794240"/>
                    </a:cubicBezTo>
                    <a:cubicBezTo>
                      <a:pt x="5067151" y="783496"/>
                      <a:pt x="5098039" y="791554"/>
                      <a:pt x="5119974" y="796478"/>
                    </a:cubicBezTo>
                    <a:cubicBezTo>
                      <a:pt x="5129822" y="798716"/>
                      <a:pt x="5140118" y="814384"/>
                      <a:pt x="5143252" y="826023"/>
                    </a:cubicBezTo>
                    <a:cubicBezTo>
                      <a:pt x="5145042" y="832290"/>
                      <a:pt x="5133403" y="843929"/>
                      <a:pt x="5126241" y="851091"/>
                    </a:cubicBezTo>
                    <a:cubicBezTo>
                      <a:pt x="5118631" y="858254"/>
                      <a:pt x="5108782" y="862730"/>
                      <a:pt x="5098487" y="869893"/>
                    </a:cubicBezTo>
                    <a:cubicBezTo>
                      <a:pt x="5145490" y="895856"/>
                      <a:pt x="5148176" y="895409"/>
                      <a:pt x="5197865" y="845720"/>
                    </a:cubicBezTo>
                    <a:cubicBezTo>
                      <a:pt x="5224276" y="867207"/>
                      <a:pt x="5259641" y="868997"/>
                      <a:pt x="5284262" y="904362"/>
                    </a:cubicBezTo>
                    <a:cubicBezTo>
                      <a:pt x="5307987" y="938383"/>
                      <a:pt x="5321416" y="963899"/>
                      <a:pt x="5298586" y="1007321"/>
                    </a:cubicBezTo>
                    <a:cubicBezTo>
                      <a:pt x="5323654" y="1005531"/>
                      <a:pt x="5342904" y="1000607"/>
                      <a:pt x="5360362" y="1003740"/>
                    </a:cubicBezTo>
                    <a:cubicBezTo>
                      <a:pt x="5412737" y="1013588"/>
                      <a:pt x="5443625" y="1060144"/>
                      <a:pt x="5488390" y="1083870"/>
                    </a:cubicBezTo>
                    <a:cubicBezTo>
                      <a:pt x="5496000" y="1087898"/>
                      <a:pt x="5501819" y="1095061"/>
                      <a:pt x="5509877" y="1098194"/>
                    </a:cubicBezTo>
                    <a:cubicBezTo>
                      <a:pt x="5531364" y="1107595"/>
                      <a:pt x="5562252" y="1111624"/>
                      <a:pt x="5528678" y="1143855"/>
                    </a:cubicBezTo>
                    <a:cubicBezTo>
                      <a:pt x="5527783" y="1144750"/>
                      <a:pt x="5540317" y="1166237"/>
                      <a:pt x="5548375" y="1168028"/>
                    </a:cubicBezTo>
                    <a:cubicBezTo>
                      <a:pt x="5567176" y="1171609"/>
                      <a:pt x="5587320" y="1169371"/>
                      <a:pt x="5611494" y="1169371"/>
                    </a:cubicBezTo>
                    <a:cubicBezTo>
                      <a:pt x="5610151" y="1194887"/>
                      <a:pt x="5609255" y="1216822"/>
                      <a:pt x="5608360" y="1241442"/>
                    </a:cubicBezTo>
                    <a:cubicBezTo>
                      <a:pt x="5615075" y="1241890"/>
                      <a:pt x="5623132" y="1242785"/>
                      <a:pt x="5629400" y="1243233"/>
                    </a:cubicBezTo>
                    <a:cubicBezTo>
                      <a:pt x="5627609" y="1256662"/>
                      <a:pt x="5625371" y="1272330"/>
                      <a:pt x="5623132" y="1287103"/>
                    </a:cubicBezTo>
                    <a:cubicBezTo>
                      <a:pt x="5627161" y="1287998"/>
                      <a:pt x="5630295" y="1289789"/>
                      <a:pt x="5632085" y="1289341"/>
                    </a:cubicBezTo>
                    <a:cubicBezTo>
                      <a:pt x="5649544" y="1282179"/>
                      <a:pt x="5673270" y="1264273"/>
                      <a:pt x="5683118" y="1270092"/>
                    </a:cubicBezTo>
                    <a:cubicBezTo>
                      <a:pt x="5708634" y="1284417"/>
                      <a:pt x="5729226" y="1308590"/>
                      <a:pt x="5748027" y="1331868"/>
                    </a:cubicBezTo>
                    <a:cubicBezTo>
                      <a:pt x="5751608" y="1336344"/>
                      <a:pt x="5738179" y="1355145"/>
                      <a:pt x="5730121" y="1372604"/>
                    </a:cubicBezTo>
                    <a:cubicBezTo>
                      <a:pt x="5745789" y="1374395"/>
                      <a:pt x="5764590" y="1376185"/>
                      <a:pt x="5783391" y="1378423"/>
                    </a:cubicBezTo>
                    <a:cubicBezTo>
                      <a:pt x="5783391" y="1381557"/>
                      <a:pt x="5783839" y="1384690"/>
                      <a:pt x="5783839" y="1387824"/>
                    </a:cubicBezTo>
                    <a:cubicBezTo>
                      <a:pt x="5774438" y="1390957"/>
                      <a:pt x="5765485" y="1394539"/>
                      <a:pt x="5752503" y="1399015"/>
                    </a:cubicBezTo>
                    <a:cubicBezTo>
                      <a:pt x="5761456" y="1405282"/>
                      <a:pt x="5767724" y="1412445"/>
                      <a:pt x="5774438" y="1413340"/>
                    </a:cubicBezTo>
                    <a:cubicBezTo>
                      <a:pt x="5810250" y="1418712"/>
                      <a:pt x="5838452" y="1437513"/>
                      <a:pt x="5861283" y="1463477"/>
                    </a:cubicBezTo>
                    <a:cubicBezTo>
                      <a:pt x="5872026" y="1475563"/>
                      <a:pt x="5872474" y="1497051"/>
                      <a:pt x="5884113" y="1507794"/>
                    </a:cubicBezTo>
                    <a:cubicBezTo>
                      <a:pt x="5912314" y="1533758"/>
                      <a:pt x="5939173" y="1558826"/>
                      <a:pt x="5939621" y="1601353"/>
                    </a:cubicBezTo>
                    <a:cubicBezTo>
                      <a:pt x="5939621" y="1606277"/>
                      <a:pt x="5950813" y="1609858"/>
                      <a:pt x="5954841" y="1615678"/>
                    </a:cubicBezTo>
                    <a:cubicBezTo>
                      <a:pt x="5973643" y="1640299"/>
                      <a:pt x="5991996" y="1665815"/>
                      <a:pt x="6010797" y="1690883"/>
                    </a:cubicBezTo>
                    <a:cubicBezTo>
                      <a:pt x="6020646" y="1704313"/>
                      <a:pt x="6030942" y="1717294"/>
                      <a:pt x="6041685" y="1730724"/>
                    </a:cubicBezTo>
                    <a:cubicBezTo>
                      <a:pt x="6044819" y="1734305"/>
                      <a:pt x="6049743" y="1736991"/>
                      <a:pt x="6052429" y="1741020"/>
                    </a:cubicBezTo>
                    <a:cubicBezTo>
                      <a:pt x="6069440" y="1771908"/>
                      <a:pt x="6089136" y="1801453"/>
                      <a:pt x="6101223" y="1834131"/>
                    </a:cubicBezTo>
                    <a:cubicBezTo>
                      <a:pt x="6106147" y="1848008"/>
                      <a:pt x="6093613" y="1867705"/>
                      <a:pt x="6089136" y="1884268"/>
                    </a:cubicBezTo>
                    <a:cubicBezTo>
                      <a:pt x="6151360" y="1904860"/>
                      <a:pt x="6181800" y="1954101"/>
                      <a:pt x="6192544" y="2020354"/>
                    </a:cubicBezTo>
                    <a:cubicBezTo>
                      <a:pt x="6175980" y="2036917"/>
                      <a:pt x="6144645" y="2046317"/>
                      <a:pt x="6158522" y="2082577"/>
                    </a:cubicBezTo>
                    <a:cubicBezTo>
                      <a:pt x="6160313" y="2087053"/>
                      <a:pt x="6135692" y="2101826"/>
                      <a:pt x="6130768" y="2105855"/>
                    </a:cubicBezTo>
                    <a:cubicBezTo>
                      <a:pt x="6153598" y="2123313"/>
                      <a:pt x="6181800" y="2135400"/>
                      <a:pt x="6193886" y="2156887"/>
                    </a:cubicBezTo>
                    <a:cubicBezTo>
                      <a:pt x="6201944" y="2171212"/>
                      <a:pt x="6186724" y="2198966"/>
                      <a:pt x="6180904" y="2224034"/>
                    </a:cubicBezTo>
                    <a:cubicBezTo>
                      <a:pt x="6214031" y="2232092"/>
                      <a:pt x="6206421" y="2266114"/>
                      <a:pt x="6210002" y="2294763"/>
                    </a:cubicBezTo>
                    <a:cubicBezTo>
                      <a:pt x="6211345" y="2304164"/>
                      <a:pt x="6213136" y="2313117"/>
                      <a:pt x="6214478" y="2322517"/>
                    </a:cubicBezTo>
                    <a:cubicBezTo>
                      <a:pt x="6218955" y="2356539"/>
                      <a:pt x="6244471" y="2368625"/>
                      <a:pt x="6272225" y="2375340"/>
                    </a:cubicBezTo>
                    <a:cubicBezTo>
                      <a:pt x="6262377" y="2406676"/>
                      <a:pt x="6253424" y="2434430"/>
                      <a:pt x="6246262" y="2456365"/>
                    </a:cubicBezTo>
                    <a:cubicBezTo>
                      <a:pt x="6267749" y="2479195"/>
                      <a:pt x="6289684" y="2493520"/>
                      <a:pt x="6299532" y="2514112"/>
                    </a:cubicBezTo>
                    <a:cubicBezTo>
                      <a:pt x="6313857" y="2544552"/>
                      <a:pt x="6317886" y="2579469"/>
                      <a:pt x="6330420" y="2610804"/>
                    </a:cubicBezTo>
                    <a:cubicBezTo>
                      <a:pt x="6338478" y="2630501"/>
                      <a:pt x="6354145" y="2647064"/>
                      <a:pt x="6366232" y="2664970"/>
                    </a:cubicBezTo>
                    <a:cubicBezTo>
                      <a:pt x="6335792" y="2687352"/>
                      <a:pt x="6335792" y="2691829"/>
                      <a:pt x="6372051" y="2719135"/>
                    </a:cubicBezTo>
                    <a:cubicBezTo>
                      <a:pt x="6353698" y="2744652"/>
                      <a:pt x="6353250" y="2767482"/>
                      <a:pt x="6375185" y="2795684"/>
                    </a:cubicBezTo>
                    <a:cubicBezTo>
                      <a:pt x="6389957" y="2814485"/>
                      <a:pt x="6395329" y="2845373"/>
                      <a:pt x="6394881" y="2870441"/>
                    </a:cubicBezTo>
                    <a:cubicBezTo>
                      <a:pt x="6393986" y="2904015"/>
                      <a:pt x="6412340" y="2912520"/>
                      <a:pt x="6446361" y="2916549"/>
                    </a:cubicBezTo>
                    <a:cubicBezTo>
                      <a:pt x="6432484" y="2926845"/>
                      <a:pt x="6424874" y="2933112"/>
                      <a:pt x="6414578" y="2940722"/>
                    </a:cubicBezTo>
                    <a:cubicBezTo>
                      <a:pt x="6420397" y="2948780"/>
                      <a:pt x="6426217" y="2957285"/>
                      <a:pt x="6432484" y="2965791"/>
                    </a:cubicBezTo>
                    <a:cubicBezTo>
                      <a:pt x="6429798" y="2965343"/>
                      <a:pt x="6426664" y="2964895"/>
                      <a:pt x="6423979" y="2964895"/>
                    </a:cubicBezTo>
                    <a:cubicBezTo>
                      <a:pt x="6420845" y="2986383"/>
                      <a:pt x="6412340" y="3009213"/>
                      <a:pt x="6416369" y="3029357"/>
                    </a:cubicBezTo>
                    <a:cubicBezTo>
                      <a:pt x="6418607" y="3041891"/>
                      <a:pt x="6439646" y="3050396"/>
                      <a:pt x="6458000" y="3065169"/>
                    </a:cubicBezTo>
                    <a:cubicBezTo>
                      <a:pt x="6449047" y="3072331"/>
                      <a:pt x="6436961" y="3081732"/>
                      <a:pt x="6428008" y="3088895"/>
                    </a:cubicBezTo>
                    <a:cubicBezTo>
                      <a:pt x="6426664" y="3103667"/>
                      <a:pt x="6427112" y="3119335"/>
                      <a:pt x="6423979" y="3135002"/>
                    </a:cubicBezTo>
                    <a:cubicBezTo>
                      <a:pt x="6414578" y="3182901"/>
                      <a:pt x="6432037" y="3207969"/>
                      <a:pt x="6473668" y="3201255"/>
                    </a:cubicBezTo>
                    <a:cubicBezTo>
                      <a:pt x="6483964" y="3199464"/>
                      <a:pt x="6492917" y="3187825"/>
                      <a:pt x="6504556" y="3179320"/>
                    </a:cubicBezTo>
                    <a:cubicBezTo>
                      <a:pt x="6508137" y="3186930"/>
                      <a:pt x="6513061" y="3198569"/>
                      <a:pt x="6522014" y="3217818"/>
                    </a:cubicBezTo>
                    <a:cubicBezTo>
                      <a:pt x="6492469" y="3221847"/>
                      <a:pt x="6467400" y="3224980"/>
                      <a:pt x="6436065" y="3229009"/>
                    </a:cubicBezTo>
                    <a:cubicBezTo>
                      <a:pt x="6440094" y="3248706"/>
                      <a:pt x="6438751" y="3283175"/>
                      <a:pt x="6450838" y="3288994"/>
                    </a:cubicBezTo>
                    <a:cubicBezTo>
                      <a:pt x="6467400" y="3297052"/>
                      <a:pt x="6494259" y="3283175"/>
                      <a:pt x="6517538" y="3278251"/>
                    </a:cubicBezTo>
                    <a:cubicBezTo>
                      <a:pt x="6513509" y="3321673"/>
                      <a:pt x="6509032" y="3361513"/>
                      <a:pt x="6506794" y="3401354"/>
                    </a:cubicBezTo>
                    <a:cubicBezTo>
                      <a:pt x="6505899" y="3413888"/>
                      <a:pt x="6509480" y="3427318"/>
                      <a:pt x="6513956" y="3438957"/>
                    </a:cubicBezTo>
                    <a:cubicBezTo>
                      <a:pt x="6530071" y="3481484"/>
                      <a:pt x="6519776" y="3502971"/>
                      <a:pt x="6476802" y="3513714"/>
                    </a:cubicBezTo>
                    <a:cubicBezTo>
                      <a:pt x="6443675" y="3521772"/>
                      <a:pt x="6428455" y="3547736"/>
                      <a:pt x="6437408" y="3581310"/>
                    </a:cubicBezTo>
                    <a:cubicBezTo>
                      <a:pt x="6442780" y="3601454"/>
                      <a:pt x="6455762" y="3600111"/>
                      <a:pt x="6471877" y="3595635"/>
                    </a:cubicBezTo>
                    <a:cubicBezTo>
                      <a:pt x="6482173" y="3592949"/>
                      <a:pt x="6495155" y="3591158"/>
                      <a:pt x="6504556" y="3594739"/>
                    </a:cubicBezTo>
                    <a:cubicBezTo>
                      <a:pt x="6509480" y="3596977"/>
                      <a:pt x="6513956" y="3616674"/>
                      <a:pt x="6510375" y="3619808"/>
                    </a:cubicBezTo>
                    <a:cubicBezTo>
                      <a:pt x="6501422" y="3627865"/>
                      <a:pt x="6488440" y="3632789"/>
                      <a:pt x="6476353" y="3635923"/>
                    </a:cubicBezTo>
                    <a:cubicBezTo>
                      <a:pt x="6467400" y="3638161"/>
                      <a:pt x="6457105" y="3635475"/>
                      <a:pt x="6444123" y="3634580"/>
                    </a:cubicBezTo>
                    <a:cubicBezTo>
                      <a:pt x="6458000" y="3669497"/>
                      <a:pt x="6401149" y="3702623"/>
                      <a:pt x="6448152" y="3740673"/>
                    </a:cubicBezTo>
                    <a:cubicBezTo>
                      <a:pt x="6450838" y="3732615"/>
                      <a:pt x="6451285" y="3723662"/>
                      <a:pt x="6455762" y="3719633"/>
                    </a:cubicBezTo>
                    <a:cubicBezTo>
                      <a:pt x="6460238" y="3715605"/>
                      <a:pt x="6470087" y="3713367"/>
                      <a:pt x="6475011" y="3715605"/>
                    </a:cubicBezTo>
                    <a:cubicBezTo>
                      <a:pt x="6482173" y="3718738"/>
                      <a:pt x="6489783" y="3725901"/>
                      <a:pt x="6492469" y="3733063"/>
                    </a:cubicBezTo>
                    <a:cubicBezTo>
                      <a:pt x="6493812" y="3736644"/>
                      <a:pt x="6487545" y="3746940"/>
                      <a:pt x="6482173" y="3749626"/>
                    </a:cubicBezTo>
                    <a:cubicBezTo>
                      <a:pt x="6469191" y="3755893"/>
                      <a:pt x="6453971" y="3757236"/>
                      <a:pt x="6441437" y="3763951"/>
                    </a:cubicBezTo>
                    <a:cubicBezTo>
                      <a:pt x="6404282" y="3783648"/>
                      <a:pt x="6406968" y="3821250"/>
                      <a:pt x="6408311" y="3854376"/>
                    </a:cubicBezTo>
                    <a:cubicBezTo>
                      <a:pt x="6408758" y="3865120"/>
                      <a:pt x="6430693" y="3876311"/>
                      <a:pt x="6444123" y="3885712"/>
                    </a:cubicBezTo>
                    <a:cubicBezTo>
                      <a:pt x="6458000" y="3895112"/>
                      <a:pt x="6489783" y="3892427"/>
                      <a:pt x="6478144" y="3917495"/>
                    </a:cubicBezTo>
                    <a:cubicBezTo>
                      <a:pt x="6470982" y="3933163"/>
                      <a:pt x="6443675" y="3939877"/>
                      <a:pt x="6425322" y="3950621"/>
                    </a:cubicBezTo>
                    <a:cubicBezTo>
                      <a:pt x="6420397" y="3946592"/>
                      <a:pt x="6415026" y="3943011"/>
                      <a:pt x="6410102" y="3938982"/>
                    </a:cubicBezTo>
                    <a:cubicBezTo>
                      <a:pt x="6399358" y="3979271"/>
                      <a:pt x="6387719" y="4019111"/>
                      <a:pt x="6379214" y="4059848"/>
                    </a:cubicBezTo>
                    <a:cubicBezTo>
                      <a:pt x="6377870" y="4066115"/>
                      <a:pt x="6391300" y="4079992"/>
                      <a:pt x="6399805" y="4082230"/>
                    </a:cubicBezTo>
                    <a:cubicBezTo>
                      <a:pt x="6423531" y="4088497"/>
                      <a:pt x="6426664" y="4098346"/>
                      <a:pt x="6415921" y="4119385"/>
                    </a:cubicBezTo>
                    <a:cubicBezTo>
                      <a:pt x="6408758" y="4133262"/>
                      <a:pt x="6407416" y="4149378"/>
                      <a:pt x="6402491" y="4164150"/>
                    </a:cubicBezTo>
                    <a:cubicBezTo>
                      <a:pt x="6399805" y="4173103"/>
                      <a:pt x="6395329" y="4182056"/>
                      <a:pt x="6387272" y="4188323"/>
                    </a:cubicBezTo>
                    <a:cubicBezTo>
                      <a:pt x="6387272" y="4165941"/>
                      <a:pt x="6387272" y="4143558"/>
                      <a:pt x="6387272" y="4120280"/>
                    </a:cubicBezTo>
                    <a:cubicBezTo>
                      <a:pt x="6348326" y="4145796"/>
                      <a:pt x="6335344" y="4237565"/>
                      <a:pt x="6363098" y="4255023"/>
                    </a:cubicBezTo>
                    <a:cubicBezTo>
                      <a:pt x="6353250" y="4262633"/>
                      <a:pt x="6342058" y="4271139"/>
                      <a:pt x="6327734" y="4282778"/>
                    </a:cubicBezTo>
                    <a:cubicBezTo>
                      <a:pt x="6344297" y="4292178"/>
                      <a:pt x="6354593" y="4298445"/>
                      <a:pt x="6368022" y="4306055"/>
                    </a:cubicBezTo>
                    <a:cubicBezTo>
                      <a:pt x="6356831" y="4312770"/>
                      <a:pt x="6346983" y="4318590"/>
                      <a:pt x="6341611" y="4322171"/>
                    </a:cubicBezTo>
                    <a:cubicBezTo>
                      <a:pt x="6351011" y="4336943"/>
                      <a:pt x="6369366" y="4352611"/>
                      <a:pt x="6368917" y="4367383"/>
                    </a:cubicBezTo>
                    <a:cubicBezTo>
                      <a:pt x="6368470" y="4382156"/>
                      <a:pt x="6351907" y="4400957"/>
                      <a:pt x="6337582" y="4409463"/>
                    </a:cubicBezTo>
                    <a:cubicBezTo>
                      <a:pt x="6324152" y="4417520"/>
                      <a:pt x="6304008" y="4415282"/>
                      <a:pt x="6278940" y="4418416"/>
                    </a:cubicBezTo>
                    <a:cubicBezTo>
                      <a:pt x="6299532" y="4431397"/>
                      <a:pt x="6313409" y="4439455"/>
                      <a:pt x="6336687" y="4454228"/>
                    </a:cubicBezTo>
                    <a:cubicBezTo>
                      <a:pt x="6316990" y="4471238"/>
                      <a:pt x="6303113" y="4486458"/>
                      <a:pt x="6286550" y="4496754"/>
                    </a:cubicBezTo>
                    <a:cubicBezTo>
                      <a:pt x="6264615" y="4510184"/>
                      <a:pt x="6265063" y="4526747"/>
                      <a:pt x="6275359" y="4545548"/>
                    </a:cubicBezTo>
                    <a:cubicBezTo>
                      <a:pt x="6278940" y="4552711"/>
                      <a:pt x="6286998" y="4557187"/>
                      <a:pt x="6292369" y="4562559"/>
                    </a:cubicBezTo>
                    <a:cubicBezTo>
                      <a:pt x="6278045" y="4580465"/>
                      <a:pt x="6264168" y="4597028"/>
                      <a:pt x="6253424" y="4610010"/>
                    </a:cubicBezTo>
                    <a:cubicBezTo>
                      <a:pt x="6238204" y="4608667"/>
                      <a:pt x="6222984" y="4606876"/>
                      <a:pt x="6207763" y="4606876"/>
                    </a:cubicBezTo>
                    <a:cubicBezTo>
                      <a:pt x="6205973" y="4606876"/>
                      <a:pt x="6201944" y="4624334"/>
                      <a:pt x="6203287" y="4624782"/>
                    </a:cubicBezTo>
                    <a:cubicBezTo>
                      <a:pt x="6213136" y="4628811"/>
                      <a:pt x="6223431" y="4631497"/>
                      <a:pt x="6239547" y="4635974"/>
                    </a:cubicBezTo>
                    <a:cubicBezTo>
                      <a:pt x="6246262" y="4639555"/>
                      <a:pt x="6210450" y="4670443"/>
                      <a:pt x="6243575" y="4661937"/>
                    </a:cubicBezTo>
                    <a:cubicBezTo>
                      <a:pt x="6238651" y="4688349"/>
                      <a:pt x="6235518" y="4714312"/>
                      <a:pt x="6227908" y="4738485"/>
                    </a:cubicBezTo>
                    <a:cubicBezTo>
                      <a:pt x="6222984" y="4753705"/>
                      <a:pt x="6211345" y="4767135"/>
                      <a:pt x="6197468" y="4790413"/>
                    </a:cubicBezTo>
                    <a:cubicBezTo>
                      <a:pt x="6198810" y="4818615"/>
                      <a:pt x="6186277" y="4852188"/>
                      <a:pt x="6154493" y="4879495"/>
                    </a:cubicBezTo>
                    <a:cubicBezTo>
                      <a:pt x="6139721" y="4892477"/>
                      <a:pt x="6130768" y="4911279"/>
                      <a:pt x="6119577" y="4927841"/>
                    </a:cubicBezTo>
                    <a:cubicBezTo>
                      <a:pt x="6094956" y="4963653"/>
                      <a:pt x="6070783" y="4999913"/>
                      <a:pt x="6045267" y="5035277"/>
                    </a:cubicBezTo>
                    <a:cubicBezTo>
                      <a:pt x="6040790" y="5041545"/>
                      <a:pt x="6030942" y="5047364"/>
                      <a:pt x="6023332" y="5047364"/>
                    </a:cubicBezTo>
                    <a:cubicBezTo>
                      <a:pt x="5990653" y="5047364"/>
                      <a:pt x="5987520" y="5059898"/>
                      <a:pt x="6001397" y="5086310"/>
                    </a:cubicBezTo>
                    <a:cubicBezTo>
                      <a:pt x="6004978" y="5093024"/>
                      <a:pt x="5999159" y="5109140"/>
                      <a:pt x="5992444" y="5114959"/>
                    </a:cubicBezTo>
                    <a:cubicBezTo>
                      <a:pt x="5987072" y="5119436"/>
                      <a:pt x="5973643" y="5114064"/>
                      <a:pt x="5964242" y="5113616"/>
                    </a:cubicBezTo>
                    <a:cubicBezTo>
                      <a:pt x="5951708" y="5113616"/>
                      <a:pt x="5939621" y="5114511"/>
                      <a:pt x="5917686" y="5115854"/>
                    </a:cubicBezTo>
                    <a:cubicBezTo>
                      <a:pt x="5962451" y="5155248"/>
                      <a:pt x="5962004" y="5163305"/>
                      <a:pt x="5923954" y="5193746"/>
                    </a:cubicBezTo>
                    <a:cubicBezTo>
                      <a:pt x="5917686" y="5198670"/>
                      <a:pt x="5915448" y="5208070"/>
                      <a:pt x="5910972" y="5214785"/>
                    </a:cubicBezTo>
                    <a:cubicBezTo>
                      <a:pt x="5887694" y="5250149"/>
                      <a:pt x="5866207" y="5285961"/>
                      <a:pt x="5840690" y="5319535"/>
                    </a:cubicBezTo>
                    <a:cubicBezTo>
                      <a:pt x="5833080" y="5329383"/>
                      <a:pt x="5814727" y="5330279"/>
                      <a:pt x="5805774" y="5333412"/>
                    </a:cubicBezTo>
                    <a:cubicBezTo>
                      <a:pt x="5799954" y="5354452"/>
                      <a:pt x="5794583" y="5371463"/>
                      <a:pt x="5789659" y="5388473"/>
                    </a:cubicBezTo>
                    <a:cubicBezTo>
                      <a:pt x="5783391" y="5388026"/>
                      <a:pt x="5777572" y="5387130"/>
                      <a:pt x="5771305" y="5386683"/>
                    </a:cubicBezTo>
                    <a:cubicBezTo>
                      <a:pt x="5769962" y="5370120"/>
                      <a:pt x="5768619" y="5353109"/>
                      <a:pt x="5767276" y="5338784"/>
                    </a:cubicBezTo>
                    <a:cubicBezTo>
                      <a:pt x="5753847" y="5345947"/>
                      <a:pt x="5717139" y="5347737"/>
                      <a:pt x="5752951" y="5387578"/>
                    </a:cubicBezTo>
                    <a:cubicBezTo>
                      <a:pt x="5759218" y="5394741"/>
                      <a:pt x="5745341" y="5420257"/>
                      <a:pt x="5741760" y="5433686"/>
                    </a:cubicBezTo>
                    <a:cubicBezTo>
                      <a:pt x="5719377" y="5427419"/>
                      <a:pt x="5702367" y="5422495"/>
                      <a:pt x="5685356" y="5418018"/>
                    </a:cubicBezTo>
                    <a:cubicBezTo>
                      <a:pt x="5716691" y="5461888"/>
                      <a:pt x="5715348" y="5465917"/>
                      <a:pt x="5672374" y="5480689"/>
                    </a:cubicBezTo>
                    <a:cubicBezTo>
                      <a:pt x="5661183" y="5507996"/>
                      <a:pt x="5651335" y="5530826"/>
                      <a:pt x="5642829" y="5550970"/>
                    </a:cubicBezTo>
                    <a:cubicBezTo>
                      <a:pt x="5619552" y="5536198"/>
                      <a:pt x="5604331" y="5526349"/>
                      <a:pt x="5592693" y="5518740"/>
                    </a:cubicBezTo>
                    <a:cubicBezTo>
                      <a:pt x="5575682" y="5545599"/>
                      <a:pt x="5560461" y="5567981"/>
                      <a:pt x="5547928" y="5591707"/>
                    </a:cubicBezTo>
                    <a:cubicBezTo>
                      <a:pt x="5542555" y="5601555"/>
                      <a:pt x="5542108" y="5614537"/>
                      <a:pt x="5542108" y="5626176"/>
                    </a:cubicBezTo>
                    <a:cubicBezTo>
                      <a:pt x="5541660" y="5651691"/>
                      <a:pt x="5524202" y="5666017"/>
                      <a:pt x="5500029" y="5659749"/>
                    </a:cubicBezTo>
                    <a:cubicBezTo>
                      <a:pt x="5486152" y="5656168"/>
                      <a:pt x="5468246" y="5647215"/>
                      <a:pt x="5458845" y="5652140"/>
                    </a:cubicBezTo>
                    <a:cubicBezTo>
                      <a:pt x="5438253" y="5663778"/>
                      <a:pt x="5421690" y="5682579"/>
                      <a:pt x="5404680" y="5700038"/>
                    </a:cubicBezTo>
                    <a:cubicBezTo>
                      <a:pt x="5403336" y="5701381"/>
                      <a:pt x="5410499" y="5715706"/>
                      <a:pt x="5416318" y="5718391"/>
                    </a:cubicBezTo>
                    <a:cubicBezTo>
                      <a:pt x="5423481" y="5721973"/>
                      <a:pt x="5435119" y="5716601"/>
                      <a:pt x="5441387" y="5720630"/>
                    </a:cubicBezTo>
                    <a:cubicBezTo>
                      <a:pt x="5448996" y="5725554"/>
                      <a:pt x="5453025" y="5735850"/>
                      <a:pt x="5458845" y="5744355"/>
                    </a:cubicBezTo>
                    <a:cubicBezTo>
                      <a:pt x="5438253" y="5757337"/>
                      <a:pt x="5419004" y="5772557"/>
                      <a:pt x="5397069" y="5781510"/>
                    </a:cubicBezTo>
                    <a:cubicBezTo>
                      <a:pt x="5388116" y="5785091"/>
                      <a:pt x="5373792" y="5774348"/>
                      <a:pt x="5354542" y="5767185"/>
                    </a:cubicBezTo>
                    <a:cubicBezTo>
                      <a:pt x="5349618" y="5773005"/>
                      <a:pt x="5338875" y="5783301"/>
                      <a:pt x="5330369" y="5795835"/>
                    </a:cubicBezTo>
                    <a:cubicBezTo>
                      <a:pt x="5312016" y="5822694"/>
                      <a:pt x="5295453" y="5850001"/>
                      <a:pt x="5275756" y="5880889"/>
                    </a:cubicBezTo>
                    <a:cubicBezTo>
                      <a:pt x="5272175" y="5877755"/>
                      <a:pt x="5262774" y="5869250"/>
                      <a:pt x="5250688" y="5858059"/>
                    </a:cubicBezTo>
                    <a:cubicBezTo>
                      <a:pt x="5225171" y="5873726"/>
                      <a:pt x="5198312" y="5889842"/>
                      <a:pt x="5164739" y="5910433"/>
                    </a:cubicBezTo>
                    <a:cubicBezTo>
                      <a:pt x="5183540" y="5916253"/>
                      <a:pt x="5193388" y="5919386"/>
                      <a:pt x="5204580" y="5922968"/>
                    </a:cubicBezTo>
                    <a:cubicBezTo>
                      <a:pt x="5199208" y="5954751"/>
                      <a:pt x="5178616" y="5943112"/>
                      <a:pt x="5162500" y="5939531"/>
                    </a:cubicBezTo>
                    <a:cubicBezTo>
                      <a:pt x="5129822" y="5932816"/>
                      <a:pt x="5116840" y="5943560"/>
                      <a:pt x="5106097" y="5976238"/>
                    </a:cubicBezTo>
                    <a:cubicBezTo>
                      <a:pt x="5101173" y="5990563"/>
                      <a:pt x="5084610" y="6001307"/>
                      <a:pt x="5072523" y="6012945"/>
                    </a:cubicBezTo>
                    <a:cubicBezTo>
                      <a:pt x="5063122" y="6021898"/>
                      <a:pt x="5053274" y="6029508"/>
                      <a:pt x="5036263" y="6043833"/>
                    </a:cubicBezTo>
                    <a:cubicBezTo>
                      <a:pt x="5038054" y="6075616"/>
                      <a:pt x="5026863" y="6086360"/>
                      <a:pt x="4979412" y="6101580"/>
                    </a:cubicBezTo>
                    <a:cubicBezTo>
                      <a:pt x="4961953" y="6106952"/>
                      <a:pt x="4948076" y="6124410"/>
                      <a:pt x="4931961" y="6134706"/>
                    </a:cubicBezTo>
                    <a:cubicBezTo>
                      <a:pt x="4924798" y="6139183"/>
                      <a:pt x="4914503" y="6138287"/>
                      <a:pt x="4906445" y="6141868"/>
                    </a:cubicBezTo>
                    <a:cubicBezTo>
                      <a:pt x="4892120" y="6148136"/>
                      <a:pt x="4871976" y="6151717"/>
                      <a:pt x="4865261" y="6162908"/>
                    </a:cubicBezTo>
                    <a:cubicBezTo>
                      <a:pt x="4833926" y="6216626"/>
                      <a:pt x="4778864" y="6238561"/>
                      <a:pt x="4729175" y="6265420"/>
                    </a:cubicBezTo>
                    <a:cubicBezTo>
                      <a:pt x="4696944" y="6282431"/>
                      <a:pt x="4658446" y="6286907"/>
                      <a:pt x="4622634" y="6297203"/>
                    </a:cubicBezTo>
                    <a:cubicBezTo>
                      <a:pt x="4619054" y="6298098"/>
                      <a:pt x="4613234" y="6298994"/>
                      <a:pt x="4612786" y="6301232"/>
                    </a:cubicBezTo>
                    <a:cubicBezTo>
                      <a:pt x="4600252" y="6350474"/>
                      <a:pt x="4557725" y="6320928"/>
                      <a:pt x="4530866" y="6332568"/>
                    </a:cubicBezTo>
                    <a:cubicBezTo>
                      <a:pt x="4512960" y="6340178"/>
                      <a:pt x="4494159" y="6346445"/>
                      <a:pt x="4478044" y="6356740"/>
                    </a:cubicBezTo>
                    <a:cubicBezTo>
                      <a:pt x="4433279" y="6385838"/>
                      <a:pt x="4386723" y="6410458"/>
                      <a:pt x="4331662" y="6414040"/>
                    </a:cubicBezTo>
                    <a:cubicBezTo>
                      <a:pt x="4324947" y="6414487"/>
                      <a:pt x="4317785" y="6419859"/>
                      <a:pt x="4312413" y="6424336"/>
                    </a:cubicBezTo>
                    <a:cubicBezTo>
                      <a:pt x="4264067" y="6465072"/>
                      <a:pt x="4208558" y="6483873"/>
                      <a:pt x="4144992" y="6476711"/>
                    </a:cubicBezTo>
                    <a:cubicBezTo>
                      <a:pt x="4140068" y="6476263"/>
                      <a:pt x="4134696" y="6476263"/>
                      <a:pt x="4130219" y="6478502"/>
                    </a:cubicBezTo>
                    <a:cubicBezTo>
                      <a:pt x="4094855" y="6495960"/>
                      <a:pt x="4059491" y="6514314"/>
                      <a:pt x="4018307" y="6534905"/>
                    </a:cubicBezTo>
                    <a:cubicBezTo>
                      <a:pt x="4061281" y="6551021"/>
                      <a:pt x="4096645" y="6562212"/>
                      <a:pt x="4135591" y="6542963"/>
                    </a:cubicBezTo>
                    <a:cubicBezTo>
                      <a:pt x="4143201" y="6538934"/>
                      <a:pt x="4154840" y="6541173"/>
                      <a:pt x="4164241" y="6542515"/>
                    </a:cubicBezTo>
                    <a:cubicBezTo>
                      <a:pt x="4211244" y="6549678"/>
                      <a:pt x="4252876" y="6528191"/>
                      <a:pt x="4296298" y="6517447"/>
                    </a:cubicBezTo>
                    <a:cubicBezTo>
                      <a:pt x="4334348" y="6508046"/>
                      <a:pt x="4373294" y="6501332"/>
                      <a:pt x="4411791" y="6493274"/>
                    </a:cubicBezTo>
                    <a:cubicBezTo>
                      <a:pt x="4413582" y="6497303"/>
                      <a:pt x="4415373" y="6501779"/>
                      <a:pt x="4417163" y="6505808"/>
                    </a:cubicBezTo>
                    <a:cubicBezTo>
                      <a:pt x="4431936" y="6487455"/>
                      <a:pt x="4444022" y="6466415"/>
                      <a:pt x="4461928" y="6452090"/>
                    </a:cubicBezTo>
                    <a:cubicBezTo>
                      <a:pt x="4474910" y="6441346"/>
                      <a:pt x="4497292" y="6430603"/>
                      <a:pt x="4512065" y="6434632"/>
                    </a:cubicBezTo>
                    <a:cubicBezTo>
                      <a:pt x="4546086" y="6443585"/>
                      <a:pt x="4573393" y="6441346"/>
                      <a:pt x="4602043" y="6418964"/>
                    </a:cubicBezTo>
                    <a:cubicBezTo>
                      <a:pt x="4614129" y="6409563"/>
                      <a:pt x="4634273" y="6410458"/>
                      <a:pt x="4653970" y="6406430"/>
                    </a:cubicBezTo>
                    <a:cubicBezTo>
                      <a:pt x="4653522" y="6400163"/>
                      <a:pt x="4653075" y="6392552"/>
                      <a:pt x="4653075" y="6391657"/>
                    </a:cubicBezTo>
                    <a:cubicBezTo>
                      <a:pt x="4673667" y="6378675"/>
                      <a:pt x="4691125" y="6367484"/>
                      <a:pt x="4708584" y="6356740"/>
                    </a:cubicBezTo>
                    <a:cubicBezTo>
                      <a:pt x="4714403" y="6353160"/>
                      <a:pt x="4722461" y="6345997"/>
                      <a:pt x="4726937" y="6347340"/>
                    </a:cubicBezTo>
                    <a:cubicBezTo>
                      <a:pt x="4757825" y="6356740"/>
                      <a:pt x="4777969" y="6344207"/>
                      <a:pt x="4802590" y="6325853"/>
                    </a:cubicBezTo>
                    <a:cubicBezTo>
                      <a:pt x="4823182" y="6310185"/>
                      <a:pt x="4854965" y="6309290"/>
                      <a:pt x="4881376" y="6300784"/>
                    </a:cubicBezTo>
                    <a:cubicBezTo>
                      <a:pt x="4899730" y="6294517"/>
                      <a:pt x="4917188" y="6286012"/>
                      <a:pt x="4932856" y="6273030"/>
                    </a:cubicBezTo>
                    <a:cubicBezTo>
                      <a:pt x="4961506" y="6273925"/>
                      <a:pt x="4986574" y="6273030"/>
                      <a:pt x="5005375" y="6240799"/>
                    </a:cubicBezTo>
                    <a:cubicBezTo>
                      <a:pt x="5012538" y="6228265"/>
                      <a:pt x="5038502" y="6227817"/>
                      <a:pt x="5053274" y="6218417"/>
                    </a:cubicBezTo>
                    <a:cubicBezTo>
                      <a:pt x="5080133" y="6201406"/>
                      <a:pt x="5105202" y="6180814"/>
                      <a:pt x="5131613" y="6162908"/>
                    </a:cubicBezTo>
                    <a:cubicBezTo>
                      <a:pt x="5170111" y="6136944"/>
                      <a:pt x="5209952" y="6112771"/>
                      <a:pt x="5248450" y="6086808"/>
                    </a:cubicBezTo>
                    <a:cubicBezTo>
                      <a:pt x="5276651" y="6067559"/>
                      <a:pt x="5302168" y="6043385"/>
                      <a:pt x="5331712" y="6027270"/>
                    </a:cubicBezTo>
                    <a:cubicBezTo>
                      <a:pt x="5384087" y="5998620"/>
                      <a:pt x="5425271" y="5962808"/>
                      <a:pt x="5441387" y="5902375"/>
                    </a:cubicBezTo>
                    <a:cubicBezTo>
                      <a:pt x="5443625" y="5894318"/>
                      <a:pt x="5470931" y="5887603"/>
                      <a:pt x="5486152" y="5888946"/>
                    </a:cubicBezTo>
                    <a:cubicBezTo>
                      <a:pt x="5514354" y="5891632"/>
                      <a:pt x="5532260" y="5887603"/>
                      <a:pt x="5534946" y="5855820"/>
                    </a:cubicBezTo>
                    <a:cubicBezTo>
                      <a:pt x="5535393" y="5850001"/>
                      <a:pt x="5542108" y="5843733"/>
                      <a:pt x="5546584" y="5838809"/>
                    </a:cubicBezTo>
                    <a:cubicBezTo>
                      <a:pt x="5572996" y="5811055"/>
                      <a:pt x="5599407" y="5783301"/>
                      <a:pt x="5628952" y="5752413"/>
                    </a:cubicBezTo>
                    <a:cubicBezTo>
                      <a:pt x="5654468" y="5762261"/>
                      <a:pt x="5689385" y="5775243"/>
                      <a:pt x="5723854" y="5788225"/>
                    </a:cubicBezTo>
                    <a:cubicBezTo>
                      <a:pt x="5722959" y="5792701"/>
                      <a:pt x="5722063" y="5797178"/>
                      <a:pt x="5721168" y="5801654"/>
                    </a:cubicBezTo>
                    <a:cubicBezTo>
                      <a:pt x="5680432" y="5813294"/>
                      <a:pt x="5639696" y="5824932"/>
                      <a:pt x="5598959" y="5836124"/>
                    </a:cubicBezTo>
                    <a:cubicBezTo>
                      <a:pt x="5599407" y="5838809"/>
                      <a:pt x="5599407" y="5841943"/>
                      <a:pt x="5599855" y="5844629"/>
                    </a:cubicBezTo>
                    <a:cubicBezTo>
                      <a:pt x="5619552" y="5853134"/>
                      <a:pt x="5639248" y="5862087"/>
                      <a:pt x="5660735" y="5871488"/>
                    </a:cubicBezTo>
                    <a:cubicBezTo>
                      <a:pt x="5615075" y="5903719"/>
                      <a:pt x="5574338" y="5932368"/>
                      <a:pt x="5530917" y="5962808"/>
                    </a:cubicBezTo>
                    <a:cubicBezTo>
                      <a:pt x="5498686" y="5920282"/>
                      <a:pt x="5479884" y="5973104"/>
                      <a:pt x="5443625" y="5973104"/>
                    </a:cubicBezTo>
                    <a:cubicBezTo>
                      <a:pt x="5457949" y="5990563"/>
                      <a:pt x="5467351" y="6002202"/>
                      <a:pt x="5476304" y="6012945"/>
                    </a:cubicBezTo>
                    <a:cubicBezTo>
                      <a:pt x="5466007" y="6020555"/>
                      <a:pt x="5455264" y="6029956"/>
                      <a:pt x="5443177" y="6036671"/>
                    </a:cubicBezTo>
                    <a:cubicBezTo>
                      <a:pt x="5422586" y="6047862"/>
                      <a:pt x="5403784" y="6064873"/>
                      <a:pt x="5376925" y="6048757"/>
                    </a:cubicBezTo>
                    <a:cubicBezTo>
                      <a:pt x="5358124" y="6037566"/>
                      <a:pt x="5329474" y="6062634"/>
                      <a:pt x="5331265" y="6089046"/>
                    </a:cubicBezTo>
                    <a:cubicBezTo>
                      <a:pt x="5333056" y="6110085"/>
                      <a:pt x="5337980" y="6130230"/>
                      <a:pt x="5305301" y="6126201"/>
                    </a:cubicBezTo>
                    <a:cubicBezTo>
                      <a:pt x="5302615" y="6125753"/>
                      <a:pt x="5296795" y="6128439"/>
                      <a:pt x="5296348" y="6130230"/>
                    </a:cubicBezTo>
                    <a:cubicBezTo>
                      <a:pt x="5289186" y="6176338"/>
                      <a:pt x="5261432" y="6178128"/>
                      <a:pt x="5221591" y="6173204"/>
                    </a:cubicBezTo>
                    <a:cubicBezTo>
                      <a:pt x="5196074" y="6170070"/>
                      <a:pt x="5181750" y="6213045"/>
                      <a:pt x="5197417" y="6238561"/>
                    </a:cubicBezTo>
                    <a:cubicBezTo>
                      <a:pt x="5177721" y="6239904"/>
                      <a:pt x="5158472" y="6241695"/>
                      <a:pt x="5136985" y="6243038"/>
                    </a:cubicBezTo>
                    <a:cubicBezTo>
                      <a:pt x="5139223" y="6235875"/>
                      <a:pt x="5142356" y="6226474"/>
                      <a:pt x="5146833" y="6213492"/>
                    </a:cubicBezTo>
                    <a:cubicBezTo>
                      <a:pt x="5138328" y="6215731"/>
                      <a:pt x="5128479" y="6215731"/>
                      <a:pt x="5124450" y="6220207"/>
                    </a:cubicBezTo>
                    <a:cubicBezTo>
                      <a:pt x="5102963" y="6246171"/>
                      <a:pt x="5085952" y="6277059"/>
                      <a:pt x="5061332" y="6299441"/>
                    </a:cubicBezTo>
                    <a:cubicBezTo>
                      <a:pt x="5032682" y="6325853"/>
                      <a:pt x="4997765" y="6345102"/>
                      <a:pt x="4965087" y="6367484"/>
                    </a:cubicBezTo>
                    <a:cubicBezTo>
                      <a:pt x="4958820" y="6371961"/>
                      <a:pt x="4951657" y="6375990"/>
                      <a:pt x="4945390" y="6380466"/>
                    </a:cubicBezTo>
                    <a:cubicBezTo>
                      <a:pt x="4946286" y="6383599"/>
                      <a:pt x="4947181" y="6386733"/>
                      <a:pt x="4947628" y="6389419"/>
                    </a:cubicBezTo>
                    <a:cubicBezTo>
                      <a:pt x="4966430" y="6386733"/>
                      <a:pt x="4985679" y="6384047"/>
                      <a:pt x="5003585" y="6381809"/>
                    </a:cubicBezTo>
                    <a:cubicBezTo>
                      <a:pt x="4987469" y="6410458"/>
                      <a:pt x="4955239" y="6418069"/>
                      <a:pt x="4928380" y="6401953"/>
                    </a:cubicBezTo>
                    <a:cubicBezTo>
                      <a:pt x="4918084" y="6395686"/>
                      <a:pt x="4902863" y="6397477"/>
                      <a:pt x="4886748" y="6402401"/>
                    </a:cubicBezTo>
                    <a:cubicBezTo>
                      <a:pt x="4892120" y="6407325"/>
                      <a:pt x="4901521" y="6411802"/>
                      <a:pt x="4902416" y="6417173"/>
                    </a:cubicBezTo>
                    <a:cubicBezTo>
                      <a:pt x="4904207" y="6428812"/>
                      <a:pt x="4901073" y="6441346"/>
                      <a:pt x="4900178" y="6453433"/>
                    </a:cubicBezTo>
                    <a:cubicBezTo>
                      <a:pt x="4868842" y="6450299"/>
                      <a:pt x="4862575" y="6488350"/>
                      <a:pt x="4828554" y="6493722"/>
                    </a:cubicBezTo>
                    <a:cubicBezTo>
                      <a:pt x="4791846" y="6499541"/>
                      <a:pt x="4761854" y="6540277"/>
                      <a:pt x="4725594" y="6560421"/>
                    </a:cubicBezTo>
                    <a:cubicBezTo>
                      <a:pt x="4707688" y="6570717"/>
                      <a:pt x="4683067" y="6568479"/>
                      <a:pt x="4662028" y="6572956"/>
                    </a:cubicBezTo>
                    <a:cubicBezTo>
                      <a:pt x="4640093" y="6577880"/>
                      <a:pt x="4619054" y="6587280"/>
                      <a:pt x="4596671" y="6589071"/>
                    </a:cubicBezTo>
                    <a:cubicBezTo>
                      <a:pt x="4568916" y="6591757"/>
                      <a:pt x="4541610" y="6589967"/>
                      <a:pt x="4528628" y="6621750"/>
                    </a:cubicBezTo>
                    <a:cubicBezTo>
                      <a:pt x="4527285" y="6624883"/>
                      <a:pt x="4523256" y="6627569"/>
                      <a:pt x="4520123" y="6628464"/>
                    </a:cubicBezTo>
                    <a:cubicBezTo>
                      <a:pt x="4478044" y="6637865"/>
                      <a:pt x="4435069" y="6645475"/>
                      <a:pt x="4393438" y="6656666"/>
                    </a:cubicBezTo>
                    <a:cubicBezTo>
                      <a:pt x="4370608" y="6662933"/>
                      <a:pt x="4344196" y="6658009"/>
                      <a:pt x="4327633" y="6688897"/>
                    </a:cubicBezTo>
                    <a:cubicBezTo>
                      <a:pt x="4319576" y="6704565"/>
                      <a:pt x="4286002" y="6713518"/>
                      <a:pt x="4264067" y="6713070"/>
                    </a:cubicBezTo>
                    <a:cubicBezTo>
                      <a:pt x="4227359" y="6712175"/>
                      <a:pt x="4191995" y="6704565"/>
                      <a:pt x="4166031" y="6739929"/>
                    </a:cubicBezTo>
                    <a:cubicBezTo>
                      <a:pt x="4165136" y="6741272"/>
                      <a:pt x="4161555" y="6742615"/>
                      <a:pt x="4159764" y="6742168"/>
                    </a:cubicBezTo>
                    <a:cubicBezTo>
                      <a:pt x="4108732" y="6735005"/>
                      <a:pt x="4135591" y="6766340"/>
                      <a:pt x="4141858" y="6796781"/>
                    </a:cubicBezTo>
                    <a:cubicBezTo>
                      <a:pt x="4123504" y="6783351"/>
                      <a:pt x="4112761" y="6775293"/>
                      <a:pt x="4101570" y="6767236"/>
                    </a:cubicBezTo>
                    <a:cubicBezTo>
                      <a:pt x="4102913" y="6769922"/>
                      <a:pt x="4104256" y="6773055"/>
                      <a:pt x="4105598" y="6775741"/>
                    </a:cubicBezTo>
                    <a:cubicBezTo>
                      <a:pt x="4082321" y="6782904"/>
                      <a:pt x="4059491" y="6790961"/>
                      <a:pt x="4036213" y="6797676"/>
                    </a:cubicBezTo>
                    <a:cubicBezTo>
                      <a:pt x="3979809" y="6814239"/>
                      <a:pt x="3921614" y="6825430"/>
                      <a:pt x="3867449" y="6847813"/>
                    </a:cubicBezTo>
                    <a:cubicBezTo>
                      <a:pt x="3826265" y="6864823"/>
                      <a:pt x="3805673" y="6866614"/>
                      <a:pt x="3758670" y="6830802"/>
                    </a:cubicBezTo>
                    <a:cubicBezTo>
                      <a:pt x="3744345" y="6820058"/>
                      <a:pt x="3726439" y="6813792"/>
                      <a:pt x="3702266" y="6801705"/>
                    </a:cubicBezTo>
                    <a:cubicBezTo>
                      <a:pt x="3672273" y="6747539"/>
                      <a:pt x="3607364" y="6756045"/>
                      <a:pt x="3544245" y="6748882"/>
                    </a:cubicBezTo>
                    <a:cubicBezTo>
                      <a:pt x="3557227" y="6731871"/>
                      <a:pt x="3567075" y="6718889"/>
                      <a:pt x="3578715" y="6703669"/>
                    </a:cubicBezTo>
                    <a:cubicBezTo>
                      <a:pt x="3558122" y="6692926"/>
                      <a:pt x="3540216" y="6682630"/>
                      <a:pt x="3521415" y="6675020"/>
                    </a:cubicBezTo>
                    <a:cubicBezTo>
                      <a:pt x="3499928" y="6666067"/>
                      <a:pt x="3458744" y="6686659"/>
                      <a:pt x="3456506" y="6709041"/>
                    </a:cubicBezTo>
                    <a:cubicBezTo>
                      <a:pt x="3455611" y="6716204"/>
                      <a:pt x="3471726" y="6728738"/>
                      <a:pt x="3482470" y="6733215"/>
                    </a:cubicBezTo>
                    <a:cubicBezTo>
                      <a:pt x="3498138" y="6739481"/>
                      <a:pt x="3516044" y="6739929"/>
                      <a:pt x="3532606" y="6746196"/>
                    </a:cubicBezTo>
                    <a:cubicBezTo>
                      <a:pt x="3480232" y="6764102"/>
                      <a:pt x="3378615" y="6762312"/>
                      <a:pt x="3324002" y="6715309"/>
                    </a:cubicBezTo>
                    <a:cubicBezTo>
                      <a:pt x="3320868" y="6732319"/>
                      <a:pt x="3317734" y="6748434"/>
                      <a:pt x="3312810" y="6774398"/>
                    </a:cubicBezTo>
                    <a:cubicBezTo>
                      <a:pt x="3293561" y="6748882"/>
                      <a:pt x="3272969" y="6735453"/>
                      <a:pt x="3315049" y="6717994"/>
                    </a:cubicBezTo>
                    <a:cubicBezTo>
                      <a:pt x="3289532" y="6712175"/>
                      <a:pt x="3274760" y="6706803"/>
                      <a:pt x="3259092" y="6705460"/>
                    </a:cubicBezTo>
                    <a:cubicBezTo>
                      <a:pt x="3246558" y="6704565"/>
                      <a:pt x="3234024" y="6708146"/>
                      <a:pt x="3221490" y="6709489"/>
                    </a:cubicBezTo>
                    <a:cubicBezTo>
                      <a:pt x="3225518" y="6722023"/>
                      <a:pt x="3229547" y="6735005"/>
                      <a:pt x="3235814" y="6754701"/>
                    </a:cubicBezTo>
                    <a:cubicBezTo>
                      <a:pt x="3215670" y="6754701"/>
                      <a:pt x="3193288" y="6755597"/>
                      <a:pt x="3171353" y="6754701"/>
                    </a:cubicBezTo>
                    <a:cubicBezTo>
                      <a:pt x="3121664" y="6752016"/>
                      <a:pt x="3072422" y="6747987"/>
                      <a:pt x="3022733" y="6744406"/>
                    </a:cubicBezTo>
                    <a:cubicBezTo>
                      <a:pt x="2964539" y="6740377"/>
                      <a:pt x="2905896" y="6739929"/>
                      <a:pt x="2848597" y="6730976"/>
                    </a:cubicBezTo>
                    <a:cubicBezTo>
                      <a:pt x="2807861" y="6724709"/>
                      <a:pt x="2768915" y="6706803"/>
                      <a:pt x="2724598" y="6692478"/>
                    </a:cubicBezTo>
                    <a:cubicBezTo>
                      <a:pt x="2724598" y="6693374"/>
                      <a:pt x="2725493" y="6685763"/>
                      <a:pt x="2725941" y="6677706"/>
                    </a:cubicBezTo>
                    <a:cubicBezTo>
                      <a:pt x="2726389" y="6656218"/>
                      <a:pt x="2700425" y="6632045"/>
                      <a:pt x="2685653" y="6643236"/>
                    </a:cubicBezTo>
                    <a:cubicBezTo>
                      <a:pt x="2646259" y="6672782"/>
                      <a:pt x="2601942" y="6666067"/>
                      <a:pt x="2562101" y="6657562"/>
                    </a:cubicBezTo>
                    <a:cubicBezTo>
                      <a:pt x="2479286" y="6639208"/>
                      <a:pt x="2394680" y="6624435"/>
                      <a:pt x="2320818" y="6578775"/>
                    </a:cubicBezTo>
                    <a:cubicBezTo>
                      <a:pt x="2319027" y="6577880"/>
                      <a:pt x="2319027" y="6574746"/>
                      <a:pt x="2315893" y="6567136"/>
                    </a:cubicBezTo>
                    <a:cubicBezTo>
                      <a:pt x="2327532" y="6562659"/>
                      <a:pt x="2338724" y="6558183"/>
                      <a:pt x="2351258" y="6552811"/>
                    </a:cubicBezTo>
                    <a:cubicBezTo>
                      <a:pt x="2355287" y="6537591"/>
                      <a:pt x="2359316" y="6521028"/>
                      <a:pt x="2365135" y="6497303"/>
                    </a:cubicBezTo>
                    <a:cubicBezTo>
                      <a:pt x="2339619" y="6502675"/>
                      <a:pt x="2315446" y="6503570"/>
                      <a:pt x="2296197" y="6512970"/>
                    </a:cubicBezTo>
                    <a:cubicBezTo>
                      <a:pt x="2266652" y="6527743"/>
                      <a:pt x="2240688" y="6561317"/>
                      <a:pt x="2219201" y="6503570"/>
                    </a:cubicBezTo>
                    <a:cubicBezTo>
                      <a:pt x="2212934" y="6486559"/>
                      <a:pt x="2193237" y="6474473"/>
                      <a:pt x="2179808" y="6460596"/>
                    </a:cubicBezTo>
                    <a:cubicBezTo>
                      <a:pt x="2193237" y="6466863"/>
                      <a:pt x="2205772" y="6475368"/>
                      <a:pt x="2219649" y="6478949"/>
                    </a:cubicBezTo>
                    <a:cubicBezTo>
                      <a:pt x="2239345" y="6483873"/>
                      <a:pt x="2260385" y="6507151"/>
                      <a:pt x="2283663" y="6479397"/>
                    </a:cubicBezTo>
                    <a:cubicBezTo>
                      <a:pt x="2259937" y="6470891"/>
                      <a:pt x="2240241" y="6461938"/>
                      <a:pt x="2220096" y="6457462"/>
                    </a:cubicBezTo>
                    <a:cubicBezTo>
                      <a:pt x="2208010" y="6452538"/>
                      <a:pt x="2194133" y="6457014"/>
                      <a:pt x="2180703" y="6458805"/>
                    </a:cubicBezTo>
                    <a:close/>
                    <a:moveTo>
                      <a:pt x="663169" y="4888000"/>
                    </a:moveTo>
                    <a:cubicBezTo>
                      <a:pt x="655559" y="4872333"/>
                      <a:pt x="647501" y="4857112"/>
                      <a:pt x="638548" y="4838759"/>
                    </a:cubicBezTo>
                    <a:cubicBezTo>
                      <a:pt x="664512" y="4802947"/>
                      <a:pt x="647501" y="4752810"/>
                      <a:pt x="597812" y="4738485"/>
                    </a:cubicBezTo>
                    <a:cubicBezTo>
                      <a:pt x="598260" y="4733561"/>
                      <a:pt x="601394" y="4725951"/>
                      <a:pt x="598708" y="4722370"/>
                    </a:cubicBezTo>
                    <a:cubicBezTo>
                      <a:pt x="591545" y="4711626"/>
                      <a:pt x="583040" y="4701331"/>
                      <a:pt x="573192" y="4692825"/>
                    </a:cubicBezTo>
                    <a:cubicBezTo>
                      <a:pt x="570953" y="4691034"/>
                      <a:pt x="556629" y="4697302"/>
                      <a:pt x="556629" y="4700435"/>
                    </a:cubicBezTo>
                    <a:cubicBezTo>
                      <a:pt x="555733" y="4712522"/>
                      <a:pt x="556629" y="4725056"/>
                      <a:pt x="560657" y="4736695"/>
                    </a:cubicBezTo>
                    <a:cubicBezTo>
                      <a:pt x="567820" y="4758182"/>
                      <a:pt x="587516" y="4781012"/>
                      <a:pt x="583488" y="4798918"/>
                    </a:cubicBezTo>
                    <a:cubicBezTo>
                      <a:pt x="576773" y="4827568"/>
                      <a:pt x="595574" y="4834730"/>
                      <a:pt x="608108" y="4848608"/>
                    </a:cubicBezTo>
                    <a:cubicBezTo>
                      <a:pt x="614823" y="4856217"/>
                      <a:pt x="623328" y="4862037"/>
                      <a:pt x="631834" y="4867409"/>
                    </a:cubicBezTo>
                    <a:cubicBezTo>
                      <a:pt x="642577" y="4874123"/>
                      <a:pt x="653769" y="4879943"/>
                      <a:pt x="664512" y="4886210"/>
                    </a:cubicBezTo>
                    <a:cubicBezTo>
                      <a:pt x="660036" y="4908592"/>
                      <a:pt x="655559" y="4930527"/>
                      <a:pt x="651083" y="4952910"/>
                    </a:cubicBezTo>
                    <a:cubicBezTo>
                      <a:pt x="654664" y="4952015"/>
                      <a:pt x="658245" y="4951119"/>
                      <a:pt x="661826" y="4950224"/>
                    </a:cubicBezTo>
                    <a:cubicBezTo>
                      <a:pt x="670779" y="4963653"/>
                      <a:pt x="682866" y="4976188"/>
                      <a:pt x="688238" y="4991407"/>
                    </a:cubicBezTo>
                    <a:cubicBezTo>
                      <a:pt x="699429" y="5022743"/>
                      <a:pt x="707039" y="5055422"/>
                      <a:pt x="716440" y="5087652"/>
                    </a:cubicBezTo>
                    <a:cubicBezTo>
                      <a:pt x="716887" y="5089443"/>
                      <a:pt x="723154" y="5089443"/>
                      <a:pt x="724945" y="5091681"/>
                    </a:cubicBezTo>
                    <a:cubicBezTo>
                      <a:pt x="744642" y="5112721"/>
                      <a:pt x="765681" y="5132417"/>
                      <a:pt x="783139" y="5155248"/>
                    </a:cubicBezTo>
                    <a:cubicBezTo>
                      <a:pt x="800150" y="5177630"/>
                      <a:pt x="812684" y="5203594"/>
                      <a:pt x="829247" y="5226424"/>
                    </a:cubicBezTo>
                    <a:cubicBezTo>
                      <a:pt x="854316" y="5260446"/>
                      <a:pt x="889233" y="5289990"/>
                      <a:pt x="905348" y="5327593"/>
                    </a:cubicBezTo>
                    <a:cubicBezTo>
                      <a:pt x="921463" y="5365643"/>
                      <a:pt x="936236" y="5400560"/>
                      <a:pt x="970257" y="5424733"/>
                    </a:cubicBezTo>
                    <a:cubicBezTo>
                      <a:pt x="976972" y="5429657"/>
                      <a:pt x="985030" y="5436372"/>
                      <a:pt x="987268" y="5443534"/>
                    </a:cubicBezTo>
                    <a:cubicBezTo>
                      <a:pt x="1000250" y="5485613"/>
                      <a:pt x="1019946" y="5521873"/>
                      <a:pt x="1062025" y="5542465"/>
                    </a:cubicBezTo>
                    <a:cubicBezTo>
                      <a:pt x="1071426" y="5546942"/>
                      <a:pt x="1082617" y="5553208"/>
                      <a:pt x="1087094" y="5561714"/>
                    </a:cubicBezTo>
                    <a:cubicBezTo>
                      <a:pt x="1098285" y="5582306"/>
                      <a:pt x="1112162" y="5604241"/>
                      <a:pt x="1113058" y="5625728"/>
                    </a:cubicBezTo>
                    <a:cubicBezTo>
                      <a:pt x="1113058" y="5634681"/>
                      <a:pt x="1082170" y="5644529"/>
                      <a:pt x="1064711" y="5653930"/>
                    </a:cubicBezTo>
                    <a:cubicBezTo>
                      <a:pt x="1061130" y="5655720"/>
                      <a:pt x="1057101" y="5655720"/>
                      <a:pt x="1052177" y="5657064"/>
                    </a:cubicBezTo>
                    <a:cubicBezTo>
                      <a:pt x="1079036" y="5698247"/>
                      <a:pt x="1084856" y="5698247"/>
                      <a:pt x="1107686" y="5662435"/>
                    </a:cubicBezTo>
                    <a:cubicBezTo>
                      <a:pt x="1112162" y="5655720"/>
                      <a:pt x="1124696" y="5653930"/>
                      <a:pt x="1137678" y="5648111"/>
                    </a:cubicBezTo>
                    <a:cubicBezTo>
                      <a:pt x="1132754" y="5678999"/>
                      <a:pt x="1134545" y="5696456"/>
                      <a:pt x="1167671" y="5687503"/>
                    </a:cubicBezTo>
                    <a:cubicBezTo>
                      <a:pt x="1180205" y="5683923"/>
                      <a:pt x="1199006" y="5687503"/>
                      <a:pt x="1209302" y="5695114"/>
                    </a:cubicBezTo>
                    <a:cubicBezTo>
                      <a:pt x="1241981" y="5719287"/>
                      <a:pt x="1273764" y="5744803"/>
                      <a:pt x="1302861" y="5773453"/>
                    </a:cubicBezTo>
                    <a:cubicBezTo>
                      <a:pt x="1332854" y="5802997"/>
                      <a:pt x="1358818" y="5836124"/>
                      <a:pt x="1386572" y="5867907"/>
                    </a:cubicBezTo>
                    <a:cubicBezTo>
                      <a:pt x="1389705" y="5871488"/>
                      <a:pt x="1393287" y="5875069"/>
                      <a:pt x="1396868" y="5878203"/>
                    </a:cubicBezTo>
                    <a:cubicBezTo>
                      <a:pt x="1438947" y="5913567"/>
                      <a:pt x="1481026" y="5948484"/>
                      <a:pt x="1524448" y="5984743"/>
                    </a:cubicBezTo>
                    <a:cubicBezTo>
                      <a:pt x="1497589" y="6004440"/>
                      <a:pt x="1515943" y="6016526"/>
                      <a:pt x="1531610" y="6029061"/>
                    </a:cubicBezTo>
                    <a:cubicBezTo>
                      <a:pt x="1548173" y="6042043"/>
                      <a:pt x="1564289" y="6055025"/>
                      <a:pt x="1583985" y="6070244"/>
                    </a:cubicBezTo>
                    <a:cubicBezTo>
                      <a:pt x="1630989" y="6048310"/>
                      <a:pt x="1635465" y="6049205"/>
                      <a:pt x="1682468" y="6093970"/>
                    </a:cubicBezTo>
                    <a:cubicBezTo>
                      <a:pt x="1686945" y="6097999"/>
                      <a:pt x="1690526" y="6104714"/>
                      <a:pt x="1695898" y="6106056"/>
                    </a:cubicBezTo>
                    <a:cubicBezTo>
                      <a:pt x="1746930" y="6120829"/>
                      <a:pt x="1782295" y="6154403"/>
                      <a:pt x="1807811" y="6197825"/>
                    </a:cubicBezTo>
                    <a:cubicBezTo>
                      <a:pt x="1828402" y="6197377"/>
                      <a:pt x="1856604" y="6175890"/>
                      <a:pt x="1859290" y="6211702"/>
                    </a:cubicBezTo>
                    <a:cubicBezTo>
                      <a:pt x="1861081" y="6234532"/>
                      <a:pt x="1873615" y="6240351"/>
                      <a:pt x="1887045" y="6241247"/>
                    </a:cubicBezTo>
                    <a:cubicBezTo>
                      <a:pt x="1920171" y="6242590"/>
                      <a:pt x="1925990" y="6259601"/>
                      <a:pt x="1914351" y="6291384"/>
                    </a:cubicBezTo>
                    <a:cubicBezTo>
                      <a:pt x="1946582" y="6280192"/>
                      <a:pt x="1972098" y="6271687"/>
                      <a:pt x="1990452" y="6265420"/>
                    </a:cubicBezTo>
                    <a:cubicBezTo>
                      <a:pt x="2006567" y="6285116"/>
                      <a:pt x="2014625" y="6304366"/>
                      <a:pt x="2028502" y="6309737"/>
                    </a:cubicBezTo>
                    <a:cubicBezTo>
                      <a:pt x="2066105" y="6324510"/>
                      <a:pt x="2108184" y="6320928"/>
                      <a:pt x="2141310" y="6354950"/>
                    </a:cubicBezTo>
                    <a:cubicBezTo>
                      <a:pt x="2165483" y="6379571"/>
                      <a:pt x="2204429" y="6389419"/>
                      <a:pt x="2237555" y="6405982"/>
                    </a:cubicBezTo>
                    <a:cubicBezTo>
                      <a:pt x="2243822" y="6400610"/>
                      <a:pt x="2251880" y="6388076"/>
                      <a:pt x="2257699" y="6388972"/>
                    </a:cubicBezTo>
                    <a:cubicBezTo>
                      <a:pt x="2291273" y="6394343"/>
                      <a:pt x="2326637" y="6397925"/>
                      <a:pt x="2357525" y="6410906"/>
                    </a:cubicBezTo>
                    <a:cubicBezTo>
                      <a:pt x="2416167" y="6435527"/>
                      <a:pt x="2469885" y="6472234"/>
                      <a:pt x="2537928" y="6478502"/>
                    </a:cubicBezTo>
                    <a:cubicBezTo>
                      <a:pt x="2521812" y="6488350"/>
                      <a:pt x="2507935" y="6496855"/>
                      <a:pt x="2489582" y="6508046"/>
                    </a:cubicBezTo>
                    <a:cubicBezTo>
                      <a:pt x="2515993" y="6512523"/>
                      <a:pt x="2537033" y="6516104"/>
                      <a:pt x="2560311" y="6520133"/>
                    </a:cubicBezTo>
                    <a:cubicBezTo>
                      <a:pt x="2570606" y="6515656"/>
                      <a:pt x="2584036" y="6510285"/>
                      <a:pt x="2597913" y="6504465"/>
                    </a:cubicBezTo>
                    <a:cubicBezTo>
                      <a:pt x="2590751" y="6499093"/>
                      <a:pt x="2584931" y="6494617"/>
                      <a:pt x="2575530" y="6487455"/>
                    </a:cubicBezTo>
                    <a:cubicBezTo>
                      <a:pt x="2605076" y="6478054"/>
                      <a:pt x="2626563" y="6467310"/>
                      <a:pt x="2649393" y="6495960"/>
                    </a:cubicBezTo>
                    <a:cubicBezTo>
                      <a:pt x="2656555" y="6504913"/>
                      <a:pt x="2695053" y="6504017"/>
                      <a:pt x="2700873" y="6495512"/>
                    </a:cubicBezTo>
                    <a:cubicBezTo>
                      <a:pt x="2725493" y="6459252"/>
                      <a:pt x="2738475" y="6485216"/>
                      <a:pt x="2755933" y="6504465"/>
                    </a:cubicBezTo>
                    <a:cubicBezTo>
                      <a:pt x="2740713" y="6509837"/>
                      <a:pt x="2725046" y="6514761"/>
                      <a:pt x="2708483" y="6520581"/>
                    </a:cubicBezTo>
                    <a:cubicBezTo>
                      <a:pt x="2715645" y="6527743"/>
                      <a:pt x="2721465" y="6533115"/>
                      <a:pt x="2726836" y="6538487"/>
                    </a:cubicBezTo>
                    <a:cubicBezTo>
                      <a:pt x="2718779" y="6547440"/>
                      <a:pt x="2712064" y="6554155"/>
                      <a:pt x="2704454" y="6562659"/>
                    </a:cubicBezTo>
                    <a:cubicBezTo>
                      <a:pt x="2743847" y="6607424"/>
                      <a:pt x="2788164" y="6574746"/>
                      <a:pt x="2832482" y="6580118"/>
                    </a:cubicBezTo>
                    <a:cubicBezTo>
                      <a:pt x="2827110" y="6568479"/>
                      <a:pt x="2825767" y="6562212"/>
                      <a:pt x="2821738" y="6557735"/>
                    </a:cubicBezTo>
                    <a:cubicBezTo>
                      <a:pt x="2792641" y="6525505"/>
                      <a:pt x="2793984" y="6513866"/>
                      <a:pt x="2835615" y="6508046"/>
                    </a:cubicBezTo>
                    <a:cubicBezTo>
                      <a:pt x="2855312" y="6504913"/>
                      <a:pt x="2877247" y="6523267"/>
                      <a:pt x="2898734" y="6524609"/>
                    </a:cubicBezTo>
                    <a:cubicBezTo>
                      <a:pt x="2916192" y="6525952"/>
                      <a:pt x="2943051" y="6521923"/>
                      <a:pt x="2951109" y="6510285"/>
                    </a:cubicBezTo>
                    <a:cubicBezTo>
                      <a:pt x="2965881" y="6487902"/>
                      <a:pt x="2937232" y="6484321"/>
                      <a:pt x="2924250" y="6478054"/>
                    </a:cubicBezTo>
                    <a:cubicBezTo>
                      <a:pt x="2912163" y="6472682"/>
                      <a:pt x="2897391" y="6474025"/>
                      <a:pt x="2883514" y="6472682"/>
                    </a:cubicBezTo>
                    <a:cubicBezTo>
                      <a:pt x="2875456" y="6457014"/>
                      <a:pt x="2862922" y="6438213"/>
                      <a:pt x="2849492" y="6437765"/>
                    </a:cubicBezTo>
                    <a:cubicBezTo>
                      <a:pt x="2823081" y="6436422"/>
                      <a:pt x="2796222" y="6445375"/>
                      <a:pt x="2768468" y="6450747"/>
                    </a:cubicBezTo>
                    <a:cubicBezTo>
                      <a:pt x="2773392" y="6465072"/>
                      <a:pt x="2776973" y="6474920"/>
                      <a:pt x="2779211" y="6481635"/>
                    </a:cubicBezTo>
                    <a:cubicBezTo>
                      <a:pt x="2749219" y="6474025"/>
                      <a:pt x="2719226" y="6469996"/>
                      <a:pt x="2692815" y="6457910"/>
                    </a:cubicBezTo>
                    <a:cubicBezTo>
                      <a:pt x="2666403" y="6445823"/>
                      <a:pt x="2640440" y="6428812"/>
                      <a:pt x="2619848" y="6408220"/>
                    </a:cubicBezTo>
                    <a:cubicBezTo>
                      <a:pt x="2603285" y="6391657"/>
                      <a:pt x="2563892" y="6375990"/>
                      <a:pt x="2549119" y="6393896"/>
                    </a:cubicBezTo>
                    <a:cubicBezTo>
                      <a:pt x="2524946" y="6422545"/>
                      <a:pt x="2502116" y="6398372"/>
                      <a:pt x="2493611" y="6388076"/>
                    </a:cubicBezTo>
                    <a:cubicBezTo>
                      <a:pt x="2470781" y="6362113"/>
                      <a:pt x="2446160" y="6359874"/>
                      <a:pt x="2412586" y="6365693"/>
                    </a:cubicBezTo>
                    <a:cubicBezTo>
                      <a:pt x="2422882" y="6325405"/>
                      <a:pt x="2399604" y="6327196"/>
                      <a:pt x="2370507" y="6328986"/>
                    </a:cubicBezTo>
                    <a:cubicBezTo>
                      <a:pt x="2341410" y="6330777"/>
                      <a:pt x="2308731" y="6335701"/>
                      <a:pt x="2288139" y="6302127"/>
                    </a:cubicBezTo>
                    <a:cubicBezTo>
                      <a:pt x="2284110" y="6294965"/>
                      <a:pt x="2266652" y="6296308"/>
                      <a:pt x="2255461" y="6292727"/>
                    </a:cubicBezTo>
                    <a:cubicBezTo>
                      <a:pt x="2238450" y="6287803"/>
                      <a:pt x="2210248" y="6286460"/>
                      <a:pt x="2207115" y="6276611"/>
                    </a:cubicBezTo>
                    <a:cubicBezTo>
                      <a:pt x="2196819" y="6246619"/>
                      <a:pt x="2179808" y="6246171"/>
                      <a:pt x="2155635" y="6251095"/>
                    </a:cubicBezTo>
                    <a:cubicBezTo>
                      <a:pt x="2149368" y="6252438"/>
                      <a:pt x="2141310" y="6249304"/>
                      <a:pt x="2135043" y="6246619"/>
                    </a:cubicBezTo>
                    <a:cubicBezTo>
                      <a:pt x="2087592" y="6224236"/>
                      <a:pt x="2040589" y="6201406"/>
                      <a:pt x="1993138" y="6178576"/>
                    </a:cubicBezTo>
                    <a:cubicBezTo>
                      <a:pt x="1955535" y="6160670"/>
                      <a:pt x="1915247" y="6147240"/>
                      <a:pt x="1880778" y="6124858"/>
                    </a:cubicBezTo>
                    <a:cubicBezTo>
                      <a:pt x="1810944" y="6080093"/>
                      <a:pt x="1744244" y="6030851"/>
                      <a:pt x="1676201" y="5982953"/>
                    </a:cubicBezTo>
                    <a:cubicBezTo>
                      <a:pt x="1662772" y="5973552"/>
                      <a:pt x="1643971" y="5964151"/>
                      <a:pt x="1639494" y="5951169"/>
                    </a:cubicBezTo>
                    <a:cubicBezTo>
                      <a:pt x="1635913" y="5939531"/>
                      <a:pt x="1648895" y="5922520"/>
                      <a:pt x="1654714" y="5907300"/>
                    </a:cubicBezTo>
                    <a:cubicBezTo>
                      <a:pt x="1630541" y="5903719"/>
                      <a:pt x="1594281" y="5939083"/>
                      <a:pt x="1583090" y="5888051"/>
                    </a:cubicBezTo>
                    <a:cubicBezTo>
                      <a:pt x="1571004" y="5887156"/>
                      <a:pt x="1559365" y="5885813"/>
                      <a:pt x="1546383" y="5884918"/>
                    </a:cubicBezTo>
                    <a:cubicBezTo>
                      <a:pt x="1549964" y="5870145"/>
                      <a:pt x="1552650" y="5858954"/>
                      <a:pt x="1556231" y="5844181"/>
                    </a:cubicBezTo>
                    <a:cubicBezTo>
                      <a:pt x="1517286" y="5855372"/>
                      <a:pt x="1490874" y="5845077"/>
                      <a:pt x="1458643" y="5826723"/>
                    </a:cubicBezTo>
                    <a:cubicBezTo>
                      <a:pt x="1406716" y="5796730"/>
                      <a:pt x="1384334" y="5735402"/>
                      <a:pt x="1326587" y="5714811"/>
                    </a:cubicBezTo>
                    <a:cubicBezTo>
                      <a:pt x="1325691" y="5714362"/>
                      <a:pt x="1325244" y="5712572"/>
                      <a:pt x="1324348" y="5712124"/>
                    </a:cubicBezTo>
                    <a:cubicBezTo>
                      <a:pt x="1309128" y="5699143"/>
                      <a:pt x="1294356" y="5685713"/>
                      <a:pt x="1279136" y="5673179"/>
                    </a:cubicBezTo>
                    <a:cubicBezTo>
                      <a:pt x="1262125" y="5659749"/>
                      <a:pt x="1243771" y="5648111"/>
                      <a:pt x="1228104" y="5632890"/>
                    </a:cubicBezTo>
                    <a:cubicBezTo>
                      <a:pt x="1216912" y="5622147"/>
                      <a:pt x="1210198" y="5607374"/>
                      <a:pt x="1200349" y="5593049"/>
                    </a:cubicBezTo>
                    <a:cubicBezTo>
                      <a:pt x="1210645" y="5586335"/>
                      <a:pt x="1219151" y="5580515"/>
                      <a:pt x="1238847" y="5567086"/>
                    </a:cubicBezTo>
                    <a:cubicBezTo>
                      <a:pt x="1214227" y="5558133"/>
                      <a:pt x="1198111" y="5554104"/>
                      <a:pt x="1184234" y="5546494"/>
                    </a:cubicBezTo>
                    <a:cubicBezTo>
                      <a:pt x="1151556" y="5529036"/>
                      <a:pt x="1103657" y="5531274"/>
                      <a:pt x="1095152" y="5482480"/>
                    </a:cubicBezTo>
                    <a:cubicBezTo>
                      <a:pt x="1092466" y="5467260"/>
                      <a:pt x="1098733" y="5450249"/>
                      <a:pt x="1101866" y="5429657"/>
                    </a:cubicBezTo>
                    <a:cubicBezTo>
                      <a:pt x="1071874" y="5433238"/>
                      <a:pt x="1046358" y="5431000"/>
                      <a:pt x="1035614" y="5392502"/>
                    </a:cubicBezTo>
                    <a:cubicBezTo>
                      <a:pt x="1030690" y="5375044"/>
                      <a:pt x="999802" y="5366986"/>
                      <a:pt x="986373" y="5349976"/>
                    </a:cubicBezTo>
                    <a:cubicBezTo>
                      <a:pt x="961304" y="5318640"/>
                      <a:pt x="937579" y="5285514"/>
                      <a:pt x="919225" y="5249702"/>
                    </a:cubicBezTo>
                    <a:cubicBezTo>
                      <a:pt x="912510" y="5236272"/>
                      <a:pt x="922806" y="5214337"/>
                      <a:pt x="925045" y="5195536"/>
                    </a:cubicBezTo>
                    <a:cubicBezTo>
                      <a:pt x="852973" y="5167334"/>
                      <a:pt x="848496" y="5159276"/>
                      <a:pt x="887442" y="5119436"/>
                    </a:cubicBezTo>
                    <a:cubicBezTo>
                      <a:pt x="875355" y="5110930"/>
                      <a:pt x="861478" y="5093919"/>
                      <a:pt x="852525" y="5096605"/>
                    </a:cubicBezTo>
                    <a:cubicBezTo>
                      <a:pt x="809551" y="5107349"/>
                      <a:pt x="810894" y="5076013"/>
                      <a:pt x="805074" y="5051393"/>
                    </a:cubicBezTo>
                    <a:cubicBezTo>
                      <a:pt x="754042" y="5040201"/>
                      <a:pt x="746432" y="5024086"/>
                      <a:pt x="777320" y="4979769"/>
                    </a:cubicBezTo>
                    <a:cubicBezTo>
                      <a:pt x="754490" y="4977978"/>
                      <a:pt x="734793" y="4976188"/>
                      <a:pt x="720021" y="4975292"/>
                    </a:cubicBezTo>
                    <a:cubicBezTo>
                      <a:pt x="708382" y="4952462"/>
                      <a:pt x="692714" y="4933661"/>
                      <a:pt x="690924" y="4913517"/>
                    </a:cubicBezTo>
                    <a:cubicBezTo>
                      <a:pt x="689133" y="4889344"/>
                      <a:pt x="678389" y="4889344"/>
                      <a:pt x="663169" y="4888000"/>
                    </a:cubicBezTo>
                    <a:close/>
                    <a:moveTo>
                      <a:pt x="1988214" y="599960"/>
                    </a:moveTo>
                    <a:cubicBezTo>
                      <a:pt x="1970755" y="606227"/>
                      <a:pt x="1956430" y="606674"/>
                      <a:pt x="1951506" y="613837"/>
                    </a:cubicBezTo>
                    <a:cubicBezTo>
                      <a:pt x="1932705" y="642039"/>
                      <a:pt x="1903160" y="636219"/>
                      <a:pt x="1877196" y="642486"/>
                    </a:cubicBezTo>
                    <a:cubicBezTo>
                      <a:pt x="1857500" y="647411"/>
                      <a:pt x="1839146" y="659497"/>
                      <a:pt x="1820792" y="668898"/>
                    </a:cubicBezTo>
                    <a:cubicBezTo>
                      <a:pt x="1799305" y="679641"/>
                      <a:pt x="1778266" y="692176"/>
                      <a:pt x="1756331" y="702024"/>
                    </a:cubicBezTo>
                    <a:cubicBezTo>
                      <a:pt x="1730367" y="713215"/>
                      <a:pt x="1709327" y="724854"/>
                      <a:pt x="1703956" y="757085"/>
                    </a:cubicBezTo>
                    <a:cubicBezTo>
                      <a:pt x="1701270" y="773648"/>
                      <a:pt x="1686945" y="788420"/>
                      <a:pt x="1677992" y="804088"/>
                    </a:cubicBezTo>
                    <a:cubicBezTo>
                      <a:pt x="1673068" y="813041"/>
                      <a:pt x="1668591" y="821994"/>
                      <a:pt x="1663667" y="830947"/>
                    </a:cubicBezTo>
                    <a:cubicBezTo>
                      <a:pt x="1673068" y="833185"/>
                      <a:pt x="1682468" y="835424"/>
                      <a:pt x="1691869" y="837214"/>
                    </a:cubicBezTo>
                    <a:cubicBezTo>
                      <a:pt x="1699032" y="838557"/>
                      <a:pt x="1706642" y="838557"/>
                      <a:pt x="1713804" y="839453"/>
                    </a:cubicBezTo>
                    <a:cubicBezTo>
                      <a:pt x="1729472" y="840795"/>
                      <a:pt x="1745587" y="842138"/>
                      <a:pt x="1761255" y="843929"/>
                    </a:cubicBezTo>
                    <a:cubicBezTo>
                      <a:pt x="1756778" y="863178"/>
                      <a:pt x="1752302" y="881979"/>
                      <a:pt x="1747378" y="901228"/>
                    </a:cubicBezTo>
                    <a:cubicBezTo>
                      <a:pt x="1746483" y="905257"/>
                      <a:pt x="1742901" y="908391"/>
                      <a:pt x="1734844" y="920477"/>
                    </a:cubicBezTo>
                    <a:cubicBezTo>
                      <a:pt x="1789009" y="917791"/>
                      <a:pt x="1785876" y="856911"/>
                      <a:pt x="1836013" y="857359"/>
                    </a:cubicBezTo>
                    <a:cubicBezTo>
                      <a:pt x="1810049" y="839900"/>
                      <a:pt x="1795276" y="829604"/>
                      <a:pt x="1776475" y="817070"/>
                    </a:cubicBezTo>
                    <a:cubicBezTo>
                      <a:pt x="1807811" y="800059"/>
                      <a:pt x="1831536" y="779915"/>
                      <a:pt x="1858395" y="773648"/>
                    </a:cubicBezTo>
                    <a:cubicBezTo>
                      <a:pt x="1898236" y="764247"/>
                      <a:pt x="1905398" y="740969"/>
                      <a:pt x="1898684" y="703815"/>
                    </a:cubicBezTo>
                    <a:cubicBezTo>
                      <a:pt x="1962697" y="699786"/>
                      <a:pt x="1974336" y="653678"/>
                      <a:pt x="1988214" y="599960"/>
                    </a:cubicBezTo>
                    <a:close/>
                    <a:moveTo>
                      <a:pt x="3409950" y="6642341"/>
                    </a:moveTo>
                    <a:cubicBezTo>
                      <a:pt x="3383091" y="6632493"/>
                      <a:pt x="3352203" y="6630255"/>
                      <a:pt x="3340565" y="6614587"/>
                    </a:cubicBezTo>
                    <a:cubicBezTo>
                      <a:pt x="3319077" y="6585490"/>
                      <a:pt x="3294009" y="6603844"/>
                      <a:pt x="3272074" y="6598024"/>
                    </a:cubicBezTo>
                    <a:cubicBezTo>
                      <a:pt x="3265359" y="6596233"/>
                      <a:pt x="3259540" y="6589967"/>
                      <a:pt x="3252825" y="6589518"/>
                    </a:cubicBezTo>
                    <a:cubicBezTo>
                      <a:pt x="3214775" y="6587728"/>
                      <a:pt x="3182544" y="6554602"/>
                      <a:pt x="3141808" y="6570717"/>
                    </a:cubicBezTo>
                    <a:cubicBezTo>
                      <a:pt x="3115844" y="6581014"/>
                      <a:pt x="3090328" y="6591309"/>
                      <a:pt x="3064364" y="6600710"/>
                    </a:cubicBezTo>
                    <a:cubicBezTo>
                      <a:pt x="3044220" y="6608320"/>
                      <a:pt x="3023181" y="6614139"/>
                      <a:pt x="3002589" y="6620854"/>
                    </a:cubicBezTo>
                    <a:cubicBezTo>
                      <a:pt x="3020942" y="6627569"/>
                      <a:pt x="3036610" y="6636970"/>
                      <a:pt x="3053173" y="6637865"/>
                    </a:cubicBezTo>
                    <a:cubicBezTo>
                      <a:pt x="3071527" y="6638760"/>
                      <a:pt x="3090328" y="6631598"/>
                      <a:pt x="3108682" y="6628017"/>
                    </a:cubicBezTo>
                    <a:cubicBezTo>
                      <a:pt x="3110920" y="6627569"/>
                      <a:pt x="3114054" y="6627569"/>
                      <a:pt x="3115844" y="6628912"/>
                    </a:cubicBezTo>
                    <a:cubicBezTo>
                      <a:pt x="3150761" y="6656218"/>
                      <a:pt x="3183439" y="6648161"/>
                      <a:pt x="3218804" y="6628017"/>
                    </a:cubicBezTo>
                    <a:cubicBezTo>
                      <a:pt x="3227757" y="6623092"/>
                      <a:pt x="3245663" y="6632045"/>
                      <a:pt x="3258645" y="6636970"/>
                    </a:cubicBezTo>
                    <a:cubicBezTo>
                      <a:pt x="3276551" y="6643685"/>
                      <a:pt x="3292666" y="6654876"/>
                      <a:pt x="3310572" y="6661142"/>
                    </a:cubicBezTo>
                    <a:cubicBezTo>
                      <a:pt x="3325792" y="6666515"/>
                      <a:pt x="3342803" y="6667410"/>
                      <a:pt x="3359366" y="6670095"/>
                    </a:cubicBezTo>
                    <a:cubicBezTo>
                      <a:pt x="3358918" y="6672782"/>
                      <a:pt x="3358471" y="6675468"/>
                      <a:pt x="3358023" y="6678153"/>
                    </a:cubicBezTo>
                    <a:cubicBezTo>
                      <a:pt x="3373691" y="6666962"/>
                      <a:pt x="3389358" y="6656218"/>
                      <a:pt x="3409950" y="6642341"/>
                    </a:cubicBezTo>
                    <a:close/>
                    <a:moveTo>
                      <a:pt x="559762" y="4650298"/>
                    </a:moveTo>
                    <a:cubicBezTo>
                      <a:pt x="539618" y="4619410"/>
                      <a:pt x="522607" y="4592999"/>
                      <a:pt x="502463" y="4562111"/>
                    </a:cubicBezTo>
                    <a:cubicBezTo>
                      <a:pt x="483662" y="4598819"/>
                      <a:pt x="470232" y="4625678"/>
                      <a:pt x="457698" y="4650298"/>
                    </a:cubicBezTo>
                    <a:cubicBezTo>
                      <a:pt x="490824" y="4650298"/>
                      <a:pt x="519474" y="4650298"/>
                      <a:pt x="559762" y="4650298"/>
                    </a:cubicBezTo>
                    <a:close/>
                    <a:moveTo>
                      <a:pt x="3968170" y="305406"/>
                    </a:moveTo>
                    <a:cubicBezTo>
                      <a:pt x="4006668" y="302272"/>
                      <a:pt x="4039794" y="299586"/>
                      <a:pt x="4072473" y="296453"/>
                    </a:cubicBezTo>
                    <a:cubicBezTo>
                      <a:pt x="4061729" y="257507"/>
                      <a:pt x="4029050" y="264670"/>
                      <a:pt x="4003982" y="267356"/>
                    </a:cubicBezTo>
                    <a:cubicBezTo>
                      <a:pt x="3987867" y="269594"/>
                      <a:pt x="3962350" y="278995"/>
                      <a:pt x="3968170" y="305406"/>
                    </a:cubicBezTo>
                    <a:close/>
                    <a:moveTo>
                      <a:pt x="3890279" y="237811"/>
                    </a:moveTo>
                    <a:cubicBezTo>
                      <a:pt x="3889831" y="235125"/>
                      <a:pt x="3889384" y="232439"/>
                      <a:pt x="3888936" y="229753"/>
                    </a:cubicBezTo>
                    <a:cubicBezTo>
                      <a:pt x="3865658" y="231991"/>
                      <a:pt x="3841933" y="233782"/>
                      <a:pt x="3818655" y="236020"/>
                    </a:cubicBezTo>
                    <a:cubicBezTo>
                      <a:pt x="3819102" y="240049"/>
                      <a:pt x="3819550" y="244525"/>
                      <a:pt x="3819998" y="248554"/>
                    </a:cubicBezTo>
                    <a:cubicBezTo>
                      <a:pt x="3829846" y="245868"/>
                      <a:pt x="3839694" y="243630"/>
                      <a:pt x="3848647" y="241392"/>
                    </a:cubicBezTo>
                    <a:cubicBezTo>
                      <a:pt x="3857153" y="254821"/>
                      <a:pt x="3864315" y="266013"/>
                      <a:pt x="3870135" y="275413"/>
                    </a:cubicBezTo>
                    <a:cubicBezTo>
                      <a:pt x="3890279" y="274070"/>
                      <a:pt x="3907290" y="272727"/>
                      <a:pt x="3924300" y="271384"/>
                    </a:cubicBezTo>
                    <a:cubicBezTo>
                      <a:pt x="3924748" y="268251"/>
                      <a:pt x="3925196" y="265117"/>
                      <a:pt x="3925643" y="261984"/>
                    </a:cubicBezTo>
                    <a:cubicBezTo>
                      <a:pt x="3908632" y="258403"/>
                      <a:pt x="3892070" y="254374"/>
                      <a:pt x="3870582" y="249897"/>
                    </a:cubicBezTo>
                    <a:cubicBezTo>
                      <a:pt x="3879088" y="244525"/>
                      <a:pt x="3884460" y="241392"/>
                      <a:pt x="3890279" y="237811"/>
                    </a:cubicBezTo>
                    <a:close/>
                    <a:moveTo>
                      <a:pt x="3888936" y="159024"/>
                    </a:moveTo>
                    <a:cubicBezTo>
                      <a:pt x="3910423" y="174692"/>
                      <a:pt x="3922957" y="190360"/>
                      <a:pt x="3936835" y="191255"/>
                    </a:cubicBezTo>
                    <a:cubicBezTo>
                      <a:pt x="3946683" y="192150"/>
                      <a:pt x="3957874" y="172454"/>
                      <a:pt x="3968170" y="161710"/>
                    </a:cubicBezTo>
                    <a:cubicBezTo>
                      <a:pt x="3965932" y="158129"/>
                      <a:pt x="3963694" y="154548"/>
                      <a:pt x="3961455" y="150519"/>
                    </a:cubicBezTo>
                    <a:cubicBezTo>
                      <a:pt x="3941311" y="153205"/>
                      <a:pt x="3921167" y="155443"/>
                      <a:pt x="3888936" y="159024"/>
                    </a:cubicBezTo>
                    <a:close/>
                    <a:moveTo>
                      <a:pt x="6440541" y="3442090"/>
                    </a:moveTo>
                    <a:cubicBezTo>
                      <a:pt x="6497393" y="3429109"/>
                      <a:pt x="6498736" y="3424632"/>
                      <a:pt x="6475011" y="3365095"/>
                    </a:cubicBezTo>
                    <a:cubicBezTo>
                      <a:pt x="6463820" y="3390163"/>
                      <a:pt x="6453971" y="3412098"/>
                      <a:pt x="6440541" y="3442090"/>
                    </a:cubicBezTo>
                    <a:close/>
                    <a:moveTo>
                      <a:pt x="2942604" y="6614139"/>
                    </a:moveTo>
                    <a:cubicBezTo>
                      <a:pt x="2943499" y="6608768"/>
                      <a:pt x="2944842" y="6603396"/>
                      <a:pt x="2945737" y="6598024"/>
                    </a:cubicBezTo>
                    <a:cubicBezTo>
                      <a:pt x="2927384" y="6567136"/>
                      <a:pt x="2905449" y="6579223"/>
                      <a:pt x="2883962" y="6594443"/>
                    </a:cubicBezTo>
                    <a:cubicBezTo>
                      <a:pt x="2883514" y="6598920"/>
                      <a:pt x="2883066" y="6602948"/>
                      <a:pt x="2882619" y="6607424"/>
                    </a:cubicBezTo>
                    <a:cubicBezTo>
                      <a:pt x="2902763" y="6609663"/>
                      <a:pt x="2922459" y="6611901"/>
                      <a:pt x="2942604" y="6614139"/>
                    </a:cubicBezTo>
                    <a:close/>
                    <a:moveTo>
                      <a:pt x="3935044" y="261984"/>
                    </a:moveTo>
                    <a:cubicBezTo>
                      <a:pt x="3936835" y="264222"/>
                      <a:pt x="3939073" y="266460"/>
                      <a:pt x="3940863" y="268251"/>
                    </a:cubicBezTo>
                    <a:cubicBezTo>
                      <a:pt x="3955636" y="265117"/>
                      <a:pt x="3969961" y="261984"/>
                      <a:pt x="3986524" y="258403"/>
                    </a:cubicBezTo>
                    <a:cubicBezTo>
                      <a:pt x="3987419" y="247659"/>
                      <a:pt x="3987867" y="236915"/>
                      <a:pt x="3989209" y="217666"/>
                    </a:cubicBezTo>
                    <a:cubicBezTo>
                      <a:pt x="3966827" y="235572"/>
                      <a:pt x="3951159" y="249002"/>
                      <a:pt x="3935044" y="261984"/>
                    </a:cubicBezTo>
                    <a:close/>
                    <a:moveTo>
                      <a:pt x="4024126" y="420900"/>
                    </a:moveTo>
                    <a:cubicBezTo>
                      <a:pt x="4001296" y="410604"/>
                      <a:pt x="3990553" y="401651"/>
                      <a:pt x="3979809" y="401651"/>
                    </a:cubicBezTo>
                    <a:cubicBezTo>
                      <a:pt x="3948473" y="401651"/>
                      <a:pt x="3952055" y="422690"/>
                      <a:pt x="3969065" y="433881"/>
                    </a:cubicBezTo>
                    <a:cubicBezTo>
                      <a:pt x="3978466" y="439701"/>
                      <a:pt x="3999506" y="427167"/>
                      <a:pt x="4024126" y="42090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4472" cap="flat">
                <a:noFill/>
                <a:prstDash val="solid"/>
                <a:miter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>
                <a:noAutofit/>
              </a:bodyPr>
              <a:lstStyle/>
              <a:p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1235219" y="2195734"/>
                <a:ext cx="1210345" cy="1440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7200" dirty="0">
                    <a:blipFill>
                      <a:blip r:embed="rId19"/>
                      <a:stretch>
                        <a:fillRect/>
                      </a:stretch>
                    </a:blipFill>
                    <a:latin typeface="演示悠然小楷" panose="00000500000000000000" pitchFamily="2" charset="-122"/>
                    <a:ea typeface="演示悠然小楷" panose="00000500000000000000" pitchFamily="2" charset="-122"/>
                    <a:cs typeface="LilyUPC" panose="020B0604020202020204" pitchFamily="34" charset="-34"/>
                  </a:rPr>
                  <a:t>伍</a:t>
                </a:r>
              </a:p>
            </p:txBody>
          </p:sp>
        </p:grpSp>
      </p:grpSp>
      <p:sp>
        <p:nvSpPr>
          <p:cNvPr id="90" name="文本框 89"/>
          <p:cNvSpPr txBox="1"/>
          <p:nvPr/>
        </p:nvSpPr>
        <p:spPr>
          <a:xfrm>
            <a:off x="8204573" y="2594292"/>
            <a:ext cx="3449431" cy="90524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拼搏与努力奠定了卓越的业绩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奋斗和汗水成就了事业的辉煌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全力以赴，精心投入，让梦想再远洋</a:t>
            </a:r>
          </a:p>
        </p:txBody>
      </p:sp>
      <p:sp>
        <p:nvSpPr>
          <p:cNvPr id="5" name="图形 9"/>
          <p:cNvSpPr/>
          <p:nvPr/>
        </p:nvSpPr>
        <p:spPr>
          <a:xfrm>
            <a:off x="545083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0282" y="2421717"/>
            <a:ext cx="41389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壹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65751" y="3094300"/>
            <a:ext cx="270111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工作概述</a:t>
            </a:r>
          </a:p>
        </p:txBody>
      </p:sp>
      <p:cxnSp>
        <p:nvCxnSpPr>
          <p:cNvPr id="79" name="直接连接符 78"/>
          <p:cNvCxnSpPr/>
          <p:nvPr/>
        </p:nvCxnSpPr>
        <p:spPr>
          <a:xfrm>
            <a:off x="1438412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257727" y="3158841"/>
            <a:ext cx="175260" cy="538103"/>
            <a:chOff x="6341096" y="3158841"/>
            <a:chExt cx="175260" cy="538103"/>
          </a:xfrm>
        </p:grpSpPr>
        <p:grpSp>
          <p:nvGrpSpPr>
            <p:cNvPr id="162" name="组合 161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179" name="任意多边形: 形状 178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任意多边形: 形状 179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任意多边形: 形状 180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任意多边形: 形状 181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任意多边形: 形状 182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任意多边形: 形状 183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任意多边形: 形状 184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3" name="组合 162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172" name="任意多边形: 形状 171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任意多边形: 形状 172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任意多边形: 形状 173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任意多边形: 形状 174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任意多边形: 形状 175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任意多边形: 形状 176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任意多边形: 形状 177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165" name="任意多边形: 形状 164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任意多边形: 形状 165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任意多边形: 形状 168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任意多边形: 形状 169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任意多边形: 形状 170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7" name="图形 9"/>
          <p:cNvSpPr/>
          <p:nvPr/>
        </p:nvSpPr>
        <p:spPr>
          <a:xfrm>
            <a:off x="1925299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970498" y="2421717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贰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2004079" y="3094300"/>
            <a:ext cx="33683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工作盘点</a:t>
            </a:r>
          </a:p>
        </p:txBody>
      </p:sp>
      <p:cxnSp>
        <p:nvCxnSpPr>
          <p:cNvPr id="80" name="直接连接符 79"/>
          <p:cNvCxnSpPr/>
          <p:nvPr/>
        </p:nvCxnSpPr>
        <p:spPr>
          <a:xfrm>
            <a:off x="2989137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组合 243"/>
          <p:cNvGrpSpPr/>
          <p:nvPr/>
        </p:nvGrpSpPr>
        <p:grpSpPr>
          <a:xfrm>
            <a:off x="2819263" y="3214952"/>
            <a:ext cx="175260" cy="538103"/>
            <a:chOff x="6341096" y="3158841"/>
            <a:chExt cx="175260" cy="538103"/>
          </a:xfrm>
        </p:grpSpPr>
        <p:grpSp>
          <p:nvGrpSpPr>
            <p:cNvPr id="245" name="组合 244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262" name="任意多边形: 形状 261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任意多边形: 形状 262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任意多边形: 形状 263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任意多边形: 形状 264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任意多边形: 形状 265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任意多边形: 形状 266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任意多边形: 形状 267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255" name="任意多边形: 形状 254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任意多边形: 形状 256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任意多边形: 形状 258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任意多边形: 形状 260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7" name="组合 246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248" name="任意多边形: 形状 247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任意多边形: 形状 248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任意多边形: 形状 250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任意多边形: 形状 252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2" name="图形 9"/>
          <p:cNvSpPr/>
          <p:nvPr/>
        </p:nvSpPr>
        <p:spPr>
          <a:xfrm>
            <a:off x="3480133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525332" y="2421717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叁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570125" y="3094300"/>
            <a:ext cx="336663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工作亮点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4553233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组合 268"/>
          <p:cNvGrpSpPr/>
          <p:nvPr/>
        </p:nvGrpSpPr>
        <p:grpSpPr>
          <a:xfrm>
            <a:off x="4375375" y="3158841"/>
            <a:ext cx="175260" cy="538103"/>
            <a:chOff x="6341096" y="3158841"/>
            <a:chExt cx="175260" cy="538103"/>
          </a:xfrm>
        </p:grpSpPr>
        <p:grpSp>
          <p:nvGrpSpPr>
            <p:cNvPr id="270" name="组合 269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370" name="任意多边形: 形状 369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任意多边形: 形状 370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任意多边形: 形状 371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任意多边形: 形状 372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任意多边形: 形状 373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任意多边形: 形状 374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任意多边形: 形状 375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280" name="任意多边形: 形状 279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273" name="任意多边形: 形状 272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109" name="直接连接符 108"/>
          <p:cNvCxnSpPr/>
          <p:nvPr/>
        </p:nvCxnSpPr>
        <p:spPr>
          <a:xfrm>
            <a:off x="12178924" y="-3149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5993819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图形 9"/>
          <p:cNvSpPr/>
          <p:nvPr/>
        </p:nvSpPr>
        <p:spPr>
          <a:xfrm>
            <a:off x="4989084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5034283" y="2421717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肆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045014" y="3094300"/>
            <a:ext cx="39472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工作思改</a:t>
            </a:r>
          </a:p>
        </p:txBody>
      </p:sp>
      <p:grpSp>
        <p:nvGrpSpPr>
          <p:cNvPr id="377" name="组合 376"/>
          <p:cNvGrpSpPr/>
          <p:nvPr/>
        </p:nvGrpSpPr>
        <p:grpSpPr>
          <a:xfrm>
            <a:off x="5824104" y="3158841"/>
            <a:ext cx="175260" cy="538103"/>
            <a:chOff x="6341096" y="3158841"/>
            <a:chExt cx="175260" cy="538103"/>
          </a:xfrm>
        </p:grpSpPr>
        <p:grpSp>
          <p:nvGrpSpPr>
            <p:cNvPr id="378" name="组合 377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395" name="任意多边形: 形状 394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任意多边形: 形状 395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任意多边形: 形状 396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任意多边形: 形状 397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任意多边形: 形状 398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任意多边形: 形状 399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任意多边形: 形状 400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9" name="组合 378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388" name="任意多边形: 形状 387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任意多边形: 形状 388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任意多边形: 形状 389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任意多边形: 形状 390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任意多边形: 形状 391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任意多边形: 形状 392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任意多边形: 形状 393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0" name="组合 379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381" name="任意多边形: 形状 380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任意多边形: 形状 381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任意多边形: 形状 382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任意多边形: 形状 383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任意多边形: 形状 384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任意多边形: 形状 385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任意多边形: 形状 386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2" name="组合 401"/>
          <p:cNvGrpSpPr/>
          <p:nvPr/>
        </p:nvGrpSpPr>
        <p:grpSpPr>
          <a:xfrm>
            <a:off x="12002046" y="3158841"/>
            <a:ext cx="175260" cy="538103"/>
            <a:chOff x="6341096" y="3158841"/>
            <a:chExt cx="175260" cy="538103"/>
          </a:xfrm>
        </p:grpSpPr>
        <p:grpSp>
          <p:nvGrpSpPr>
            <p:cNvPr id="403" name="组合 402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420" name="任意多边形: 形状 419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任意多边形: 形状 420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任意多边形: 形状 421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任意多边形: 形状 422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任意多边形: 形状 423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任意多边形: 形状 424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任意多边形: 形状 425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4" name="组合 403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413" name="任意多边形: 形状 412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任意多边形: 形状 413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任意多边形: 形状 414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任意多边形: 形状 415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任意多边形: 形状 416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任意多边形: 形状 417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任意多边形: 形状 418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5" name="组合 404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406" name="任意多边形: 形状 405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任意多边形: 形状 406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任意多边形: 形状 407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任意多边形: 形状 408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任意多边形: 形状 409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任意多边形: 形状 410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任意多边形: 形状 411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4800" dirty="0"/>
              <a:t>工作思改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252448" y="1353108"/>
            <a:ext cx="3970770" cy="4941864"/>
            <a:chOff x="-124479" y="-1727283"/>
            <a:chExt cx="3107509" cy="4941864"/>
          </a:xfrm>
        </p:grpSpPr>
        <p:sp>
          <p:nvSpPr>
            <p:cNvPr id="4" name="矩形: 圆角 3"/>
            <p:cNvSpPr/>
            <p:nvPr/>
          </p:nvSpPr>
          <p:spPr>
            <a:xfrm>
              <a:off x="-124479" y="-1727283"/>
              <a:ext cx="2951916" cy="4941704"/>
            </a:xfrm>
            <a:prstGeom prst="roundRect">
              <a:avLst>
                <a:gd name="adj" fmla="val 4135"/>
              </a:avLst>
            </a:prstGeom>
            <a:blipFill>
              <a:blip r:embed="rId2"/>
              <a:stretch>
                <a:fillRect t="-2000"/>
              </a:stretch>
            </a:blip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179705" marR="0" lvl="0" indent="0" algn="l" defTabSz="91376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9705" marR="0" lvl="0" indent="0" algn="l" defTabSz="91376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lang="en-US" altLang="zh-CN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9705">
                <a:lnSpc>
                  <a:spcPct val="150000"/>
                </a:lnSpc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9705">
                <a:lnSpc>
                  <a:spcPct val="150000"/>
                </a:lnSpc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614487" y="2709338"/>
              <a:ext cx="1368543" cy="505243"/>
              <a:chOff x="6602191" y="4253720"/>
              <a:chExt cx="5248157" cy="1937529"/>
            </a:xfrm>
          </p:grpSpPr>
          <p:sp>
            <p:nvSpPr>
              <p:cNvPr id="7" name="任意多边形: 形状 6"/>
              <p:cNvSpPr/>
              <p:nvPr/>
            </p:nvSpPr>
            <p:spPr>
              <a:xfrm>
                <a:off x="8124626" y="5332755"/>
                <a:ext cx="3517954" cy="858494"/>
              </a:xfrm>
              <a:custGeom>
                <a:avLst/>
                <a:gdLst>
                  <a:gd name="connsiteX0" fmla="*/ 3516776 w 3517954"/>
                  <a:gd name="connsiteY0" fmla="*/ 865277 h 866134"/>
                  <a:gd name="connsiteX1" fmla="*/ 3512490 w 3517954"/>
                  <a:gd name="connsiteY1" fmla="*/ 862706 h 866134"/>
                  <a:gd name="connsiteX2" fmla="*/ 3269031 w 3517954"/>
                  <a:gd name="connsiteY2" fmla="*/ 544666 h 866134"/>
                  <a:gd name="connsiteX3" fmla="*/ 3179020 w 3517954"/>
                  <a:gd name="connsiteY3" fmla="*/ 554096 h 866134"/>
                  <a:gd name="connsiteX4" fmla="*/ 2963850 w 3517954"/>
                  <a:gd name="connsiteY4" fmla="*/ 548095 h 866134"/>
                  <a:gd name="connsiteX5" fmla="*/ 2701531 w 3517954"/>
                  <a:gd name="connsiteY5" fmla="*/ 222340 h 866134"/>
                  <a:gd name="connsiteX6" fmla="*/ 2668956 w 3517954"/>
                  <a:gd name="connsiteY6" fmla="*/ 176906 h 866134"/>
                  <a:gd name="connsiteX7" fmla="*/ 2441785 w 3517954"/>
                  <a:gd name="connsiteY7" fmla="*/ 8027 h 866134"/>
                  <a:gd name="connsiteX8" fmla="*/ 2027733 w 3517954"/>
                  <a:gd name="connsiteY8" fmla="*/ 305493 h 866134"/>
                  <a:gd name="connsiteX9" fmla="*/ 1921434 w 3517954"/>
                  <a:gd name="connsiteY9" fmla="*/ 417793 h 866134"/>
                  <a:gd name="connsiteX10" fmla="*/ 1623111 w 3517954"/>
                  <a:gd name="connsiteY10" fmla="*/ 547238 h 866134"/>
                  <a:gd name="connsiteX11" fmla="*/ 1383938 w 3517954"/>
                  <a:gd name="connsiteY11" fmla="*/ 380931 h 866134"/>
                  <a:gd name="connsiteX12" fmla="*/ 1214202 w 3517954"/>
                  <a:gd name="connsiteY12" fmla="*/ 238627 h 866134"/>
                  <a:gd name="connsiteX13" fmla="*/ 851586 w 3517954"/>
                  <a:gd name="connsiteY13" fmla="*/ 415221 h 866134"/>
                  <a:gd name="connsiteX14" fmla="*/ 668991 w 3517954"/>
                  <a:gd name="connsiteY14" fmla="*/ 579813 h 866134"/>
                  <a:gd name="connsiteX15" fmla="*/ 489826 w 3517954"/>
                  <a:gd name="connsiteY15" fmla="*/ 572955 h 866134"/>
                  <a:gd name="connsiteX16" fmla="*/ 347523 w 3517954"/>
                  <a:gd name="connsiteY16" fmla="*/ 530950 h 866134"/>
                  <a:gd name="connsiteX17" fmla="*/ 8052 w 3517954"/>
                  <a:gd name="connsiteY17" fmla="*/ 863563 h 866134"/>
                  <a:gd name="connsiteX18" fmla="*/ 2051 w 3517954"/>
                  <a:gd name="connsiteY18" fmla="*/ 865277 h 866134"/>
                  <a:gd name="connsiteX19" fmla="*/ 336 w 3517954"/>
                  <a:gd name="connsiteY19" fmla="*/ 859276 h 866134"/>
                  <a:gd name="connsiteX20" fmla="*/ 104921 w 3517954"/>
                  <a:gd name="connsiteY20" fmla="*/ 703257 h 866134"/>
                  <a:gd name="connsiteX21" fmla="*/ 345808 w 3517954"/>
                  <a:gd name="connsiteY21" fmla="*/ 522377 h 866134"/>
                  <a:gd name="connsiteX22" fmla="*/ 494970 w 3517954"/>
                  <a:gd name="connsiteY22" fmla="*/ 566954 h 866134"/>
                  <a:gd name="connsiteX23" fmla="*/ 845585 w 3517954"/>
                  <a:gd name="connsiteY23" fmla="*/ 410078 h 866134"/>
                  <a:gd name="connsiteX24" fmla="*/ 1218489 w 3517954"/>
                  <a:gd name="connsiteY24" fmla="*/ 232627 h 866134"/>
                  <a:gd name="connsiteX25" fmla="*/ 1389081 w 3517954"/>
                  <a:gd name="connsiteY25" fmla="*/ 375788 h 866134"/>
                  <a:gd name="connsiteX26" fmla="*/ 1914576 w 3517954"/>
                  <a:gd name="connsiteY26" fmla="*/ 413506 h 866134"/>
                  <a:gd name="connsiteX27" fmla="*/ 2020017 w 3517954"/>
                  <a:gd name="connsiteY27" fmla="*/ 301207 h 866134"/>
                  <a:gd name="connsiteX28" fmla="*/ 2440070 w 3517954"/>
                  <a:gd name="connsiteY28" fmla="*/ 312 h 866134"/>
                  <a:gd name="connsiteX29" fmla="*/ 2673242 w 3517954"/>
                  <a:gd name="connsiteY29" fmla="*/ 172619 h 866134"/>
                  <a:gd name="connsiteX30" fmla="*/ 2705817 w 3517954"/>
                  <a:gd name="connsiteY30" fmla="*/ 218054 h 866134"/>
                  <a:gd name="connsiteX31" fmla="*/ 3172162 w 3517954"/>
                  <a:gd name="connsiteY31" fmla="*/ 548095 h 866134"/>
                  <a:gd name="connsiteX32" fmla="*/ 3269031 w 3517954"/>
                  <a:gd name="connsiteY32" fmla="*/ 537808 h 866134"/>
                  <a:gd name="connsiteX33" fmla="*/ 3517633 w 3517954"/>
                  <a:gd name="connsiteY33" fmla="*/ 860991 h 866134"/>
                  <a:gd name="connsiteX34" fmla="*/ 3515062 w 3517954"/>
                  <a:gd name="connsiteY34" fmla="*/ 866135 h 866134"/>
                  <a:gd name="connsiteX35" fmla="*/ 3516776 w 3517954"/>
                  <a:gd name="connsiteY35" fmla="*/ 865277 h 866134"/>
                  <a:gd name="connsiteX0-1" fmla="*/ 3516776 w 3517954"/>
                  <a:gd name="connsiteY0-2" fmla="*/ 865277 h 866135"/>
                  <a:gd name="connsiteX1-3" fmla="*/ 3512490 w 3517954"/>
                  <a:gd name="connsiteY1-4" fmla="*/ 862706 h 866135"/>
                  <a:gd name="connsiteX2-5" fmla="*/ 3269031 w 3517954"/>
                  <a:gd name="connsiteY2-6" fmla="*/ 544666 h 866135"/>
                  <a:gd name="connsiteX3-7" fmla="*/ 3179020 w 3517954"/>
                  <a:gd name="connsiteY3-8" fmla="*/ 554096 h 866135"/>
                  <a:gd name="connsiteX4-9" fmla="*/ 2963850 w 3517954"/>
                  <a:gd name="connsiteY4-10" fmla="*/ 548095 h 866135"/>
                  <a:gd name="connsiteX5-11" fmla="*/ 2701531 w 3517954"/>
                  <a:gd name="connsiteY5-12" fmla="*/ 222340 h 866135"/>
                  <a:gd name="connsiteX6-13" fmla="*/ 2668956 w 3517954"/>
                  <a:gd name="connsiteY6-14" fmla="*/ 176906 h 866135"/>
                  <a:gd name="connsiteX7-15" fmla="*/ 2441785 w 3517954"/>
                  <a:gd name="connsiteY7-16" fmla="*/ 8027 h 866135"/>
                  <a:gd name="connsiteX8-17" fmla="*/ 2027733 w 3517954"/>
                  <a:gd name="connsiteY8-18" fmla="*/ 305493 h 866135"/>
                  <a:gd name="connsiteX9-19" fmla="*/ 1921434 w 3517954"/>
                  <a:gd name="connsiteY9-20" fmla="*/ 417793 h 866135"/>
                  <a:gd name="connsiteX10-21" fmla="*/ 1623111 w 3517954"/>
                  <a:gd name="connsiteY10-22" fmla="*/ 547238 h 866135"/>
                  <a:gd name="connsiteX11-23" fmla="*/ 1383938 w 3517954"/>
                  <a:gd name="connsiteY11-24" fmla="*/ 380931 h 866135"/>
                  <a:gd name="connsiteX12-25" fmla="*/ 1214202 w 3517954"/>
                  <a:gd name="connsiteY12-26" fmla="*/ 238627 h 866135"/>
                  <a:gd name="connsiteX13-27" fmla="*/ 851586 w 3517954"/>
                  <a:gd name="connsiteY13-28" fmla="*/ 415221 h 866135"/>
                  <a:gd name="connsiteX14-29" fmla="*/ 668991 w 3517954"/>
                  <a:gd name="connsiteY14-30" fmla="*/ 579813 h 866135"/>
                  <a:gd name="connsiteX15-31" fmla="*/ 489826 w 3517954"/>
                  <a:gd name="connsiteY15-32" fmla="*/ 572955 h 866135"/>
                  <a:gd name="connsiteX16-33" fmla="*/ 347523 w 3517954"/>
                  <a:gd name="connsiteY16-34" fmla="*/ 530950 h 866135"/>
                  <a:gd name="connsiteX17-35" fmla="*/ 8052 w 3517954"/>
                  <a:gd name="connsiteY17-36" fmla="*/ 863563 h 866135"/>
                  <a:gd name="connsiteX18-37" fmla="*/ 2051 w 3517954"/>
                  <a:gd name="connsiteY18-38" fmla="*/ 865277 h 866135"/>
                  <a:gd name="connsiteX19-39" fmla="*/ 336 w 3517954"/>
                  <a:gd name="connsiteY19-40" fmla="*/ 859276 h 866135"/>
                  <a:gd name="connsiteX20-41" fmla="*/ 345808 w 3517954"/>
                  <a:gd name="connsiteY20-42" fmla="*/ 522377 h 866135"/>
                  <a:gd name="connsiteX21-43" fmla="*/ 494970 w 3517954"/>
                  <a:gd name="connsiteY21-44" fmla="*/ 566954 h 866135"/>
                  <a:gd name="connsiteX22-45" fmla="*/ 845585 w 3517954"/>
                  <a:gd name="connsiteY22-46" fmla="*/ 410078 h 866135"/>
                  <a:gd name="connsiteX23-47" fmla="*/ 1218489 w 3517954"/>
                  <a:gd name="connsiteY23-48" fmla="*/ 232627 h 866135"/>
                  <a:gd name="connsiteX24-49" fmla="*/ 1389081 w 3517954"/>
                  <a:gd name="connsiteY24-50" fmla="*/ 375788 h 866135"/>
                  <a:gd name="connsiteX25-51" fmla="*/ 1914576 w 3517954"/>
                  <a:gd name="connsiteY25-52" fmla="*/ 413506 h 866135"/>
                  <a:gd name="connsiteX26-53" fmla="*/ 2020017 w 3517954"/>
                  <a:gd name="connsiteY26-54" fmla="*/ 301207 h 866135"/>
                  <a:gd name="connsiteX27-55" fmla="*/ 2440070 w 3517954"/>
                  <a:gd name="connsiteY27-56" fmla="*/ 312 h 866135"/>
                  <a:gd name="connsiteX28-57" fmla="*/ 2673242 w 3517954"/>
                  <a:gd name="connsiteY28-58" fmla="*/ 172619 h 866135"/>
                  <a:gd name="connsiteX29-59" fmla="*/ 2705817 w 3517954"/>
                  <a:gd name="connsiteY29-60" fmla="*/ 218054 h 866135"/>
                  <a:gd name="connsiteX30-61" fmla="*/ 3172162 w 3517954"/>
                  <a:gd name="connsiteY30-62" fmla="*/ 548095 h 866135"/>
                  <a:gd name="connsiteX31-63" fmla="*/ 3269031 w 3517954"/>
                  <a:gd name="connsiteY31-64" fmla="*/ 537808 h 866135"/>
                  <a:gd name="connsiteX32-65" fmla="*/ 3517633 w 3517954"/>
                  <a:gd name="connsiteY32-66" fmla="*/ 860991 h 866135"/>
                  <a:gd name="connsiteX33-67" fmla="*/ 3515062 w 3517954"/>
                  <a:gd name="connsiteY33-68" fmla="*/ 866135 h 866135"/>
                  <a:gd name="connsiteX34-69" fmla="*/ 3516776 w 3517954"/>
                  <a:gd name="connsiteY34-70" fmla="*/ 865277 h 866135"/>
                  <a:gd name="connsiteX0-71" fmla="*/ 3516776 w 3517954"/>
                  <a:gd name="connsiteY0-72" fmla="*/ 865277 h 866135"/>
                  <a:gd name="connsiteX1-73" fmla="*/ 3512490 w 3517954"/>
                  <a:gd name="connsiteY1-74" fmla="*/ 862706 h 866135"/>
                  <a:gd name="connsiteX2-75" fmla="*/ 3269031 w 3517954"/>
                  <a:gd name="connsiteY2-76" fmla="*/ 544666 h 866135"/>
                  <a:gd name="connsiteX3-77" fmla="*/ 3179020 w 3517954"/>
                  <a:gd name="connsiteY3-78" fmla="*/ 554096 h 866135"/>
                  <a:gd name="connsiteX4-79" fmla="*/ 2963850 w 3517954"/>
                  <a:gd name="connsiteY4-80" fmla="*/ 548095 h 866135"/>
                  <a:gd name="connsiteX5-81" fmla="*/ 2701531 w 3517954"/>
                  <a:gd name="connsiteY5-82" fmla="*/ 222340 h 866135"/>
                  <a:gd name="connsiteX6-83" fmla="*/ 2668956 w 3517954"/>
                  <a:gd name="connsiteY6-84" fmla="*/ 176906 h 866135"/>
                  <a:gd name="connsiteX7-85" fmla="*/ 2441785 w 3517954"/>
                  <a:gd name="connsiteY7-86" fmla="*/ 8027 h 866135"/>
                  <a:gd name="connsiteX8-87" fmla="*/ 2027733 w 3517954"/>
                  <a:gd name="connsiteY8-88" fmla="*/ 305493 h 866135"/>
                  <a:gd name="connsiteX9-89" fmla="*/ 1921434 w 3517954"/>
                  <a:gd name="connsiteY9-90" fmla="*/ 417793 h 866135"/>
                  <a:gd name="connsiteX10-91" fmla="*/ 1623111 w 3517954"/>
                  <a:gd name="connsiteY10-92" fmla="*/ 547238 h 866135"/>
                  <a:gd name="connsiteX11-93" fmla="*/ 1383938 w 3517954"/>
                  <a:gd name="connsiteY11-94" fmla="*/ 380931 h 866135"/>
                  <a:gd name="connsiteX12-95" fmla="*/ 1214202 w 3517954"/>
                  <a:gd name="connsiteY12-96" fmla="*/ 238627 h 866135"/>
                  <a:gd name="connsiteX13-97" fmla="*/ 851586 w 3517954"/>
                  <a:gd name="connsiteY13-98" fmla="*/ 415221 h 866135"/>
                  <a:gd name="connsiteX14-99" fmla="*/ 668991 w 3517954"/>
                  <a:gd name="connsiteY14-100" fmla="*/ 579813 h 866135"/>
                  <a:gd name="connsiteX15-101" fmla="*/ 489826 w 3517954"/>
                  <a:gd name="connsiteY15-102" fmla="*/ 572955 h 866135"/>
                  <a:gd name="connsiteX16-103" fmla="*/ 347523 w 3517954"/>
                  <a:gd name="connsiteY16-104" fmla="*/ 530950 h 866135"/>
                  <a:gd name="connsiteX17-105" fmla="*/ 8052 w 3517954"/>
                  <a:gd name="connsiteY17-106" fmla="*/ 863563 h 866135"/>
                  <a:gd name="connsiteX18-107" fmla="*/ 2051 w 3517954"/>
                  <a:gd name="connsiteY18-108" fmla="*/ 865277 h 866135"/>
                  <a:gd name="connsiteX19-109" fmla="*/ 336 w 3517954"/>
                  <a:gd name="connsiteY19-110" fmla="*/ 859276 h 866135"/>
                  <a:gd name="connsiteX20-111" fmla="*/ 494970 w 3517954"/>
                  <a:gd name="connsiteY20-112" fmla="*/ 566954 h 866135"/>
                  <a:gd name="connsiteX21-113" fmla="*/ 845585 w 3517954"/>
                  <a:gd name="connsiteY21-114" fmla="*/ 410078 h 866135"/>
                  <a:gd name="connsiteX22-115" fmla="*/ 1218489 w 3517954"/>
                  <a:gd name="connsiteY22-116" fmla="*/ 232627 h 866135"/>
                  <a:gd name="connsiteX23-117" fmla="*/ 1389081 w 3517954"/>
                  <a:gd name="connsiteY23-118" fmla="*/ 375788 h 866135"/>
                  <a:gd name="connsiteX24-119" fmla="*/ 1914576 w 3517954"/>
                  <a:gd name="connsiteY24-120" fmla="*/ 413506 h 866135"/>
                  <a:gd name="connsiteX25-121" fmla="*/ 2020017 w 3517954"/>
                  <a:gd name="connsiteY25-122" fmla="*/ 301207 h 866135"/>
                  <a:gd name="connsiteX26-123" fmla="*/ 2440070 w 3517954"/>
                  <a:gd name="connsiteY26-124" fmla="*/ 312 h 866135"/>
                  <a:gd name="connsiteX27-125" fmla="*/ 2673242 w 3517954"/>
                  <a:gd name="connsiteY27-126" fmla="*/ 172619 h 866135"/>
                  <a:gd name="connsiteX28-127" fmla="*/ 2705817 w 3517954"/>
                  <a:gd name="connsiteY28-128" fmla="*/ 218054 h 866135"/>
                  <a:gd name="connsiteX29-129" fmla="*/ 3172162 w 3517954"/>
                  <a:gd name="connsiteY29-130" fmla="*/ 548095 h 866135"/>
                  <a:gd name="connsiteX30-131" fmla="*/ 3269031 w 3517954"/>
                  <a:gd name="connsiteY30-132" fmla="*/ 537808 h 866135"/>
                  <a:gd name="connsiteX31-133" fmla="*/ 3517633 w 3517954"/>
                  <a:gd name="connsiteY31-134" fmla="*/ 860991 h 866135"/>
                  <a:gd name="connsiteX32-135" fmla="*/ 3515062 w 3517954"/>
                  <a:gd name="connsiteY32-136" fmla="*/ 866135 h 866135"/>
                  <a:gd name="connsiteX33-137" fmla="*/ 3516776 w 3517954"/>
                  <a:gd name="connsiteY33-138" fmla="*/ 865277 h 866135"/>
                  <a:gd name="connsiteX0-139" fmla="*/ 3516776 w 3517954"/>
                  <a:gd name="connsiteY0-140" fmla="*/ 865277 h 866135"/>
                  <a:gd name="connsiteX1-141" fmla="*/ 3512490 w 3517954"/>
                  <a:gd name="connsiteY1-142" fmla="*/ 862706 h 866135"/>
                  <a:gd name="connsiteX2-143" fmla="*/ 3269031 w 3517954"/>
                  <a:gd name="connsiteY2-144" fmla="*/ 544666 h 866135"/>
                  <a:gd name="connsiteX3-145" fmla="*/ 3179020 w 3517954"/>
                  <a:gd name="connsiteY3-146" fmla="*/ 554096 h 866135"/>
                  <a:gd name="connsiteX4-147" fmla="*/ 2963850 w 3517954"/>
                  <a:gd name="connsiteY4-148" fmla="*/ 548095 h 866135"/>
                  <a:gd name="connsiteX5-149" fmla="*/ 2701531 w 3517954"/>
                  <a:gd name="connsiteY5-150" fmla="*/ 222340 h 866135"/>
                  <a:gd name="connsiteX6-151" fmla="*/ 2668956 w 3517954"/>
                  <a:gd name="connsiteY6-152" fmla="*/ 176906 h 866135"/>
                  <a:gd name="connsiteX7-153" fmla="*/ 2441785 w 3517954"/>
                  <a:gd name="connsiteY7-154" fmla="*/ 8027 h 866135"/>
                  <a:gd name="connsiteX8-155" fmla="*/ 2027733 w 3517954"/>
                  <a:gd name="connsiteY8-156" fmla="*/ 305493 h 866135"/>
                  <a:gd name="connsiteX9-157" fmla="*/ 1921434 w 3517954"/>
                  <a:gd name="connsiteY9-158" fmla="*/ 417793 h 866135"/>
                  <a:gd name="connsiteX10-159" fmla="*/ 1623111 w 3517954"/>
                  <a:gd name="connsiteY10-160" fmla="*/ 547238 h 866135"/>
                  <a:gd name="connsiteX11-161" fmla="*/ 1383938 w 3517954"/>
                  <a:gd name="connsiteY11-162" fmla="*/ 380931 h 866135"/>
                  <a:gd name="connsiteX12-163" fmla="*/ 1214202 w 3517954"/>
                  <a:gd name="connsiteY12-164" fmla="*/ 238627 h 866135"/>
                  <a:gd name="connsiteX13-165" fmla="*/ 851586 w 3517954"/>
                  <a:gd name="connsiteY13-166" fmla="*/ 415221 h 866135"/>
                  <a:gd name="connsiteX14-167" fmla="*/ 668991 w 3517954"/>
                  <a:gd name="connsiteY14-168" fmla="*/ 579813 h 866135"/>
                  <a:gd name="connsiteX15-169" fmla="*/ 489826 w 3517954"/>
                  <a:gd name="connsiteY15-170" fmla="*/ 572955 h 866135"/>
                  <a:gd name="connsiteX16-171" fmla="*/ 347523 w 3517954"/>
                  <a:gd name="connsiteY16-172" fmla="*/ 530950 h 866135"/>
                  <a:gd name="connsiteX17-173" fmla="*/ 8052 w 3517954"/>
                  <a:gd name="connsiteY17-174" fmla="*/ 863563 h 866135"/>
                  <a:gd name="connsiteX18-175" fmla="*/ 2051 w 3517954"/>
                  <a:gd name="connsiteY18-176" fmla="*/ 865277 h 866135"/>
                  <a:gd name="connsiteX19-177" fmla="*/ 336 w 3517954"/>
                  <a:gd name="connsiteY19-178" fmla="*/ 859276 h 866135"/>
                  <a:gd name="connsiteX20-179" fmla="*/ 845585 w 3517954"/>
                  <a:gd name="connsiteY20-180" fmla="*/ 410078 h 866135"/>
                  <a:gd name="connsiteX21-181" fmla="*/ 1218489 w 3517954"/>
                  <a:gd name="connsiteY21-182" fmla="*/ 232627 h 866135"/>
                  <a:gd name="connsiteX22-183" fmla="*/ 1389081 w 3517954"/>
                  <a:gd name="connsiteY22-184" fmla="*/ 375788 h 866135"/>
                  <a:gd name="connsiteX23-185" fmla="*/ 1914576 w 3517954"/>
                  <a:gd name="connsiteY23-186" fmla="*/ 413506 h 866135"/>
                  <a:gd name="connsiteX24-187" fmla="*/ 2020017 w 3517954"/>
                  <a:gd name="connsiteY24-188" fmla="*/ 301207 h 866135"/>
                  <a:gd name="connsiteX25-189" fmla="*/ 2440070 w 3517954"/>
                  <a:gd name="connsiteY25-190" fmla="*/ 312 h 866135"/>
                  <a:gd name="connsiteX26-191" fmla="*/ 2673242 w 3517954"/>
                  <a:gd name="connsiteY26-192" fmla="*/ 172619 h 866135"/>
                  <a:gd name="connsiteX27-193" fmla="*/ 2705817 w 3517954"/>
                  <a:gd name="connsiteY27-194" fmla="*/ 218054 h 866135"/>
                  <a:gd name="connsiteX28-195" fmla="*/ 3172162 w 3517954"/>
                  <a:gd name="connsiteY28-196" fmla="*/ 548095 h 866135"/>
                  <a:gd name="connsiteX29-197" fmla="*/ 3269031 w 3517954"/>
                  <a:gd name="connsiteY29-198" fmla="*/ 537808 h 866135"/>
                  <a:gd name="connsiteX30-199" fmla="*/ 3517633 w 3517954"/>
                  <a:gd name="connsiteY30-200" fmla="*/ 860991 h 866135"/>
                  <a:gd name="connsiteX31-201" fmla="*/ 3515062 w 3517954"/>
                  <a:gd name="connsiteY31-202" fmla="*/ 866135 h 866135"/>
                  <a:gd name="connsiteX32-203" fmla="*/ 3516776 w 3517954"/>
                  <a:gd name="connsiteY32-204" fmla="*/ 865277 h 866135"/>
                  <a:gd name="connsiteX0-205" fmla="*/ 3516776 w 3517954"/>
                  <a:gd name="connsiteY0-206" fmla="*/ 865277 h 866135"/>
                  <a:gd name="connsiteX1-207" fmla="*/ 3512490 w 3517954"/>
                  <a:gd name="connsiteY1-208" fmla="*/ 862706 h 866135"/>
                  <a:gd name="connsiteX2-209" fmla="*/ 3269031 w 3517954"/>
                  <a:gd name="connsiteY2-210" fmla="*/ 544666 h 866135"/>
                  <a:gd name="connsiteX3-211" fmla="*/ 3179020 w 3517954"/>
                  <a:gd name="connsiteY3-212" fmla="*/ 554096 h 866135"/>
                  <a:gd name="connsiteX4-213" fmla="*/ 2963850 w 3517954"/>
                  <a:gd name="connsiteY4-214" fmla="*/ 548095 h 866135"/>
                  <a:gd name="connsiteX5-215" fmla="*/ 2701531 w 3517954"/>
                  <a:gd name="connsiteY5-216" fmla="*/ 222340 h 866135"/>
                  <a:gd name="connsiteX6-217" fmla="*/ 2668956 w 3517954"/>
                  <a:gd name="connsiteY6-218" fmla="*/ 176906 h 866135"/>
                  <a:gd name="connsiteX7-219" fmla="*/ 2441785 w 3517954"/>
                  <a:gd name="connsiteY7-220" fmla="*/ 8027 h 866135"/>
                  <a:gd name="connsiteX8-221" fmla="*/ 2027733 w 3517954"/>
                  <a:gd name="connsiteY8-222" fmla="*/ 305493 h 866135"/>
                  <a:gd name="connsiteX9-223" fmla="*/ 1921434 w 3517954"/>
                  <a:gd name="connsiteY9-224" fmla="*/ 417793 h 866135"/>
                  <a:gd name="connsiteX10-225" fmla="*/ 1623111 w 3517954"/>
                  <a:gd name="connsiteY10-226" fmla="*/ 547238 h 866135"/>
                  <a:gd name="connsiteX11-227" fmla="*/ 1383938 w 3517954"/>
                  <a:gd name="connsiteY11-228" fmla="*/ 380931 h 866135"/>
                  <a:gd name="connsiteX12-229" fmla="*/ 1214202 w 3517954"/>
                  <a:gd name="connsiteY12-230" fmla="*/ 238627 h 866135"/>
                  <a:gd name="connsiteX13-231" fmla="*/ 851586 w 3517954"/>
                  <a:gd name="connsiteY13-232" fmla="*/ 415221 h 866135"/>
                  <a:gd name="connsiteX14-233" fmla="*/ 668991 w 3517954"/>
                  <a:gd name="connsiteY14-234" fmla="*/ 579813 h 866135"/>
                  <a:gd name="connsiteX15-235" fmla="*/ 489826 w 3517954"/>
                  <a:gd name="connsiteY15-236" fmla="*/ 572955 h 866135"/>
                  <a:gd name="connsiteX16-237" fmla="*/ 347523 w 3517954"/>
                  <a:gd name="connsiteY16-238" fmla="*/ 530950 h 866135"/>
                  <a:gd name="connsiteX17-239" fmla="*/ 8052 w 3517954"/>
                  <a:gd name="connsiteY17-240" fmla="*/ 863563 h 866135"/>
                  <a:gd name="connsiteX18-241" fmla="*/ 2051 w 3517954"/>
                  <a:gd name="connsiteY18-242" fmla="*/ 865277 h 866135"/>
                  <a:gd name="connsiteX19-243" fmla="*/ 336 w 3517954"/>
                  <a:gd name="connsiteY19-244" fmla="*/ 859276 h 866135"/>
                  <a:gd name="connsiteX20-245" fmla="*/ 1218489 w 3517954"/>
                  <a:gd name="connsiteY20-246" fmla="*/ 232627 h 866135"/>
                  <a:gd name="connsiteX21-247" fmla="*/ 1389081 w 3517954"/>
                  <a:gd name="connsiteY21-248" fmla="*/ 375788 h 866135"/>
                  <a:gd name="connsiteX22-249" fmla="*/ 1914576 w 3517954"/>
                  <a:gd name="connsiteY22-250" fmla="*/ 413506 h 866135"/>
                  <a:gd name="connsiteX23-251" fmla="*/ 2020017 w 3517954"/>
                  <a:gd name="connsiteY23-252" fmla="*/ 301207 h 866135"/>
                  <a:gd name="connsiteX24-253" fmla="*/ 2440070 w 3517954"/>
                  <a:gd name="connsiteY24-254" fmla="*/ 312 h 866135"/>
                  <a:gd name="connsiteX25-255" fmla="*/ 2673242 w 3517954"/>
                  <a:gd name="connsiteY25-256" fmla="*/ 172619 h 866135"/>
                  <a:gd name="connsiteX26-257" fmla="*/ 2705817 w 3517954"/>
                  <a:gd name="connsiteY26-258" fmla="*/ 218054 h 866135"/>
                  <a:gd name="connsiteX27-259" fmla="*/ 3172162 w 3517954"/>
                  <a:gd name="connsiteY27-260" fmla="*/ 548095 h 866135"/>
                  <a:gd name="connsiteX28-261" fmla="*/ 3269031 w 3517954"/>
                  <a:gd name="connsiteY28-262" fmla="*/ 537808 h 866135"/>
                  <a:gd name="connsiteX29-263" fmla="*/ 3517633 w 3517954"/>
                  <a:gd name="connsiteY29-264" fmla="*/ 860991 h 866135"/>
                  <a:gd name="connsiteX30-265" fmla="*/ 3515062 w 3517954"/>
                  <a:gd name="connsiteY30-266" fmla="*/ 866135 h 866135"/>
                  <a:gd name="connsiteX31-267" fmla="*/ 3516776 w 3517954"/>
                  <a:gd name="connsiteY31-268" fmla="*/ 865277 h 866135"/>
                  <a:gd name="connsiteX0-269" fmla="*/ 3516776 w 3517954"/>
                  <a:gd name="connsiteY0-270" fmla="*/ 865277 h 866135"/>
                  <a:gd name="connsiteX1-271" fmla="*/ 3512490 w 3517954"/>
                  <a:gd name="connsiteY1-272" fmla="*/ 862706 h 866135"/>
                  <a:gd name="connsiteX2-273" fmla="*/ 3269031 w 3517954"/>
                  <a:gd name="connsiteY2-274" fmla="*/ 544666 h 866135"/>
                  <a:gd name="connsiteX3-275" fmla="*/ 3179020 w 3517954"/>
                  <a:gd name="connsiteY3-276" fmla="*/ 554096 h 866135"/>
                  <a:gd name="connsiteX4-277" fmla="*/ 2963850 w 3517954"/>
                  <a:gd name="connsiteY4-278" fmla="*/ 548095 h 866135"/>
                  <a:gd name="connsiteX5-279" fmla="*/ 2701531 w 3517954"/>
                  <a:gd name="connsiteY5-280" fmla="*/ 222340 h 866135"/>
                  <a:gd name="connsiteX6-281" fmla="*/ 2668956 w 3517954"/>
                  <a:gd name="connsiteY6-282" fmla="*/ 176906 h 866135"/>
                  <a:gd name="connsiteX7-283" fmla="*/ 2441785 w 3517954"/>
                  <a:gd name="connsiteY7-284" fmla="*/ 8027 h 866135"/>
                  <a:gd name="connsiteX8-285" fmla="*/ 2027733 w 3517954"/>
                  <a:gd name="connsiteY8-286" fmla="*/ 305493 h 866135"/>
                  <a:gd name="connsiteX9-287" fmla="*/ 1921434 w 3517954"/>
                  <a:gd name="connsiteY9-288" fmla="*/ 417793 h 866135"/>
                  <a:gd name="connsiteX10-289" fmla="*/ 1623111 w 3517954"/>
                  <a:gd name="connsiteY10-290" fmla="*/ 547238 h 866135"/>
                  <a:gd name="connsiteX11-291" fmla="*/ 1383938 w 3517954"/>
                  <a:gd name="connsiteY11-292" fmla="*/ 380931 h 866135"/>
                  <a:gd name="connsiteX12-293" fmla="*/ 1214202 w 3517954"/>
                  <a:gd name="connsiteY12-294" fmla="*/ 238627 h 866135"/>
                  <a:gd name="connsiteX13-295" fmla="*/ 851586 w 3517954"/>
                  <a:gd name="connsiteY13-296" fmla="*/ 415221 h 866135"/>
                  <a:gd name="connsiteX14-297" fmla="*/ 668991 w 3517954"/>
                  <a:gd name="connsiteY14-298" fmla="*/ 579813 h 866135"/>
                  <a:gd name="connsiteX15-299" fmla="*/ 489826 w 3517954"/>
                  <a:gd name="connsiteY15-300" fmla="*/ 572955 h 866135"/>
                  <a:gd name="connsiteX16-301" fmla="*/ 347523 w 3517954"/>
                  <a:gd name="connsiteY16-302" fmla="*/ 530950 h 866135"/>
                  <a:gd name="connsiteX17-303" fmla="*/ 8052 w 3517954"/>
                  <a:gd name="connsiteY17-304" fmla="*/ 863563 h 866135"/>
                  <a:gd name="connsiteX18-305" fmla="*/ 2051 w 3517954"/>
                  <a:gd name="connsiteY18-306" fmla="*/ 865277 h 866135"/>
                  <a:gd name="connsiteX19-307" fmla="*/ 336 w 3517954"/>
                  <a:gd name="connsiteY19-308" fmla="*/ 859276 h 866135"/>
                  <a:gd name="connsiteX20-309" fmla="*/ 1389081 w 3517954"/>
                  <a:gd name="connsiteY20-310" fmla="*/ 375788 h 866135"/>
                  <a:gd name="connsiteX21-311" fmla="*/ 1914576 w 3517954"/>
                  <a:gd name="connsiteY21-312" fmla="*/ 413506 h 866135"/>
                  <a:gd name="connsiteX22-313" fmla="*/ 2020017 w 3517954"/>
                  <a:gd name="connsiteY22-314" fmla="*/ 301207 h 866135"/>
                  <a:gd name="connsiteX23-315" fmla="*/ 2440070 w 3517954"/>
                  <a:gd name="connsiteY23-316" fmla="*/ 312 h 866135"/>
                  <a:gd name="connsiteX24-317" fmla="*/ 2673242 w 3517954"/>
                  <a:gd name="connsiteY24-318" fmla="*/ 172619 h 866135"/>
                  <a:gd name="connsiteX25-319" fmla="*/ 2705817 w 3517954"/>
                  <a:gd name="connsiteY25-320" fmla="*/ 218054 h 866135"/>
                  <a:gd name="connsiteX26-321" fmla="*/ 3172162 w 3517954"/>
                  <a:gd name="connsiteY26-322" fmla="*/ 548095 h 866135"/>
                  <a:gd name="connsiteX27-323" fmla="*/ 3269031 w 3517954"/>
                  <a:gd name="connsiteY27-324" fmla="*/ 537808 h 866135"/>
                  <a:gd name="connsiteX28-325" fmla="*/ 3517633 w 3517954"/>
                  <a:gd name="connsiteY28-326" fmla="*/ 860991 h 866135"/>
                  <a:gd name="connsiteX29-327" fmla="*/ 3515062 w 3517954"/>
                  <a:gd name="connsiteY29-328" fmla="*/ 866135 h 866135"/>
                  <a:gd name="connsiteX30-329" fmla="*/ 3516776 w 3517954"/>
                  <a:gd name="connsiteY30-330" fmla="*/ 865277 h 866135"/>
                  <a:gd name="connsiteX0-331" fmla="*/ 3516776 w 3517954"/>
                  <a:gd name="connsiteY0-332" fmla="*/ 865277 h 866135"/>
                  <a:gd name="connsiteX1-333" fmla="*/ 3512490 w 3517954"/>
                  <a:gd name="connsiteY1-334" fmla="*/ 862706 h 866135"/>
                  <a:gd name="connsiteX2-335" fmla="*/ 3269031 w 3517954"/>
                  <a:gd name="connsiteY2-336" fmla="*/ 544666 h 866135"/>
                  <a:gd name="connsiteX3-337" fmla="*/ 3179020 w 3517954"/>
                  <a:gd name="connsiteY3-338" fmla="*/ 554096 h 866135"/>
                  <a:gd name="connsiteX4-339" fmla="*/ 2963850 w 3517954"/>
                  <a:gd name="connsiteY4-340" fmla="*/ 548095 h 866135"/>
                  <a:gd name="connsiteX5-341" fmla="*/ 2701531 w 3517954"/>
                  <a:gd name="connsiteY5-342" fmla="*/ 222340 h 866135"/>
                  <a:gd name="connsiteX6-343" fmla="*/ 2668956 w 3517954"/>
                  <a:gd name="connsiteY6-344" fmla="*/ 176906 h 866135"/>
                  <a:gd name="connsiteX7-345" fmla="*/ 2441785 w 3517954"/>
                  <a:gd name="connsiteY7-346" fmla="*/ 8027 h 866135"/>
                  <a:gd name="connsiteX8-347" fmla="*/ 2027733 w 3517954"/>
                  <a:gd name="connsiteY8-348" fmla="*/ 305493 h 866135"/>
                  <a:gd name="connsiteX9-349" fmla="*/ 1921434 w 3517954"/>
                  <a:gd name="connsiteY9-350" fmla="*/ 417793 h 866135"/>
                  <a:gd name="connsiteX10-351" fmla="*/ 1623111 w 3517954"/>
                  <a:gd name="connsiteY10-352" fmla="*/ 547238 h 866135"/>
                  <a:gd name="connsiteX11-353" fmla="*/ 1383938 w 3517954"/>
                  <a:gd name="connsiteY11-354" fmla="*/ 380931 h 866135"/>
                  <a:gd name="connsiteX12-355" fmla="*/ 1214202 w 3517954"/>
                  <a:gd name="connsiteY12-356" fmla="*/ 238627 h 866135"/>
                  <a:gd name="connsiteX13-357" fmla="*/ 851586 w 3517954"/>
                  <a:gd name="connsiteY13-358" fmla="*/ 415221 h 866135"/>
                  <a:gd name="connsiteX14-359" fmla="*/ 668991 w 3517954"/>
                  <a:gd name="connsiteY14-360" fmla="*/ 579813 h 866135"/>
                  <a:gd name="connsiteX15-361" fmla="*/ 489826 w 3517954"/>
                  <a:gd name="connsiteY15-362" fmla="*/ 572955 h 866135"/>
                  <a:gd name="connsiteX16-363" fmla="*/ 347523 w 3517954"/>
                  <a:gd name="connsiteY16-364" fmla="*/ 530950 h 866135"/>
                  <a:gd name="connsiteX17-365" fmla="*/ 8052 w 3517954"/>
                  <a:gd name="connsiteY17-366" fmla="*/ 863563 h 866135"/>
                  <a:gd name="connsiteX18-367" fmla="*/ 2051 w 3517954"/>
                  <a:gd name="connsiteY18-368" fmla="*/ 865277 h 866135"/>
                  <a:gd name="connsiteX19-369" fmla="*/ 336 w 3517954"/>
                  <a:gd name="connsiteY19-370" fmla="*/ 859276 h 866135"/>
                  <a:gd name="connsiteX20-371" fmla="*/ 1914576 w 3517954"/>
                  <a:gd name="connsiteY20-372" fmla="*/ 413506 h 866135"/>
                  <a:gd name="connsiteX21-373" fmla="*/ 2020017 w 3517954"/>
                  <a:gd name="connsiteY21-374" fmla="*/ 301207 h 866135"/>
                  <a:gd name="connsiteX22-375" fmla="*/ 2440070 w 3517954"/>
                  <a:gd name="connsiteY22-376" fmla="*/ 312 h 866135"/>
                  <a:gd name="connsiteX23-377" fmla="*/ 2673242 w 3517954"/>
                  <a:gd name="connsiteY23-378" fmla="*/ 172619 h 866135"/>
                  <a:gd name="connsiteX24-379" fmla="*/ 2705817 w 3517954"/>
                  <a:gd name="connsiteY24-380" fmla="*/ 218054 h 866135"/>
                  <a:gd name="connsiteX25-381" fmla="*/ 3172162 w 3517954"/>
                  <a:gd name="connsiteY25-382" fmla="*/ 548095 h 866135"/>
                  <a:gd name="connsiteX26-383" fmla="*/ 3269031 w 3517954"/>
                  <a:gd name="connsiteY26-384" fmla="*/ 537808 h 866135"/>
                  <a:gd name="connsiteX27-385" fmla="*/ 3517633 w 3517954"/>
                  <a:gd name="connsiteY27-386" fmla="*/ 860991 h 866135"/>
                  <a:gd name="connsiteX28-387" fmla="*/ 3515062 w 3517954"/>
                  <a:gd name="connsiteY28-388" fmla="*/ 866135 h 866135"/>
                  <a:gd name="connsiteX29-389" fmla="*/ 3516776 w 3517954"/>
                  <a:gd name="connsiteY29-390" fmla="*/ 865277 h 866135"/>
                  <a:gd name="connsiteX0-391" fmla="*/ 3516776 w 3517954"/>
                  <a:gd name="connsiteY0-392" fmla="*/ 865277 h 866135"/>
                  <a:gd name="connsiteX1-393" fmla="*/ 3512490 w 3517954"/>
                  <a:gd name="connsiteY1-394" fmla="*/ 862706 h 866135"/>
                  <a:gd name="connsiteX2-395" fmla="*/ 3269031 w 3517954"/>
                  <a:gd name="connsiteY2-396" fmla="*/ 544666 h 866135"/>
                  <a:gd name="connsiteX3-397" fmla="*/ 3179020 w 3517954"/>
                  <a:gd name="connsiteY3-398" fmla="*/ 554096 h 866135"/>
                  <a:gd name="connsiteX4-399" fmla="*/ 2963850 w 3517954"/>
                  <a:gd name="connsiteY4-400" fmla="*/ 548095 h 866135"/>
                  <a:gd name="connsiteX5-401" fmla="*/ 2701531 w 3517954"/>
                  <a:gd name="connsiteY5-402" fmla="*/ 222340 h 866135"/>
                  <a:gd name="connsiteX6-403" fmla="*/ 2668956 w 3517954"/>
                  <a:gd name="connsiteY6-404" fmla="*/ 176906 h 866135"/>
                  <a:gd name="connsiteX7-405" fmla="*/ 2441785 w 3517954"/>
                  <a:gd name="connsiteY7-406" fmla="*/ 8027 h 866135"/>
                  <a:gd name="connsiteX8-407" fmla="*/ 2027733 w 3517954"/>
                  <a:gd name="connsiteY8-408" fmla="*/ 305493 h 866135"/>
                  <a:gd name="connsiteX9-409" fmla="*/ 1921434 w 3517954"/>
                  <a:gd name="connsiteY9-410" fmla="*/ 417793 h 866135"/>
                  <a:gd name="connsiteX10-411" fmla="*/ 1623111 w 3517954"/>
                  <a:gd name="connsiteY10-412" fmla="*/ 547238 h 866135"/>
                  <a:gd name="connsiteX11-413" fmla="*/ 1383938 w 3517954"/>
                  <a:gd name="connsiteY11-414" fmla="*/ 380931 h 866135"/>
                  <a:gd name="connsiteX12-415" fmla="*/ 1214202 w 3517954"/>
                  <a:gd name="connsiteY12-416" fmla="*/ 238627 h 866135"/>
                  <a:gd name="connsiteX13-417" fmla="*/ 851586 w 3517954"/>
                  <a:gd name="connsiteY13-418" fmla="*/ 415221 h 866135"/>
                  <a:gd name="connsiteX14-419" fmla="*/ 668991 w 3517954"/>
                  <a:gd name="connsiteY14-420" fmla="*/ 579813 h 866135"/>
                  <a:gd name="connsiteX15-421" fmla="*/ 489826 w 3517954"/>
                  <a:gd name="connsiteY15-422" fmla="*/ 572955 h 866135"/>
                  <a:gd name="connsiteX16-423" fmla="*/ 347523 w 3517954"/>
                  <a:gd name="connsiteY16-424" fmla="*/ 530950 h 866135"/>
                  <a:gd name="connsiteX17-425" fmla="*/ 8052 w 3517954"/>
                  <a:gd name="connsiteY17-426" fmla="*/ 863563 h 866135"/>
                  <a:gd name="connsiteX18-427" fmla="*/ 2051 w 3517954"/>
                  <a:gd name="connsiteY18-428" fmla="*/ 865277 h 866135"/>
                  <a:gd name="connsiteX19-429" fmla="*/ 336 w 3517954"/>
                  <a:gd name="connsiteY19-430" fmla="*/ 859276 h 866135"/>
                  <a:gd name="connsiteX20-431" fmla="*/ 2020017 w 3517954"/>
                  <a:gd name="connsiteY20-432" fmla="*/ 301207 h 866135"/>
                  <a:gd name="connsiteX21-433" fmla="*/ 2440070 w 3517954"/>
                  <a:gd name="connsiteY21-434" fmla="*/ 312 h 866135"/>
                  <a:gd name="connsiteX22-435" fmla="*/ 2673242 w 3517954"/>
                  <a:gd name="connsiteY22-436" fmla="*/ 172619 h 866135"/>
                  <a:gd name="connsiteX23-437" fmla="*/ 2705817 w 3517954"/>
                  <a:gd name="connsiteY23-438" fmla="*/ 218054 h 866135"/>
                  <a:gd name="connsiteX24-439" fmla="*/ 3172162 w 3517954"/>
                  <a:gd name="connsiteY24-440" fmla="*/ 548095 h 866135"/>
                  <a:gd name="connsiteX25-441" fmla="*/ 3269031 w 3517954"/>
                  <a:gd name="connsiteY25-442" fmla="*/ 537808 h 866135"/>
                  <a:gd name="connsiteX26-443" fmla="*/ 3517633 w 3517954"/>
                  <a:gd name="connsiteY26-444" fmla="*/ 860991 h 866135"/>
                  <a:gd name="connsiteX27-445" fmla="*/ 3515062 w 3517954"/>
                  <a:gd name="connsiteY27-446" fmla="*/ 866135 h 866135"/>
                  <a:gd name="connsiteX28-447" fmla="*/ 3516776 w 3517954"/>
                  <a:gd name="connsiteY28-448" fmla="*/ 865277 h 866135"/>
                  <a:gd name="connsiteX0-449" fmla="*/ 3516776 w 3517954"/>
                  <a:gd name="connsiteY0-450" fmla="*/ 864965 h 865823"/>
                  <a:gd name="connsiteX1-451" fmla="*/ 3512490 w 3517954"/>
                  <a:gd name="connsiteY1-452" fmla="*/ 862394 h 865823"/>
                  <a:gd name="connsiteX2-453" fmla="*/ 3269031 w 3517954"/>
                  <a:gd name="connsiteY2-454" fmla="*/ 544354 h 865823"/>
                  <a:gd name="connsiteX3-455" fmla="*/ 3179020 w 3517954"/>
                  <a:gd name="connsiteY3-456" fmla="*/ 553784 h 865823"/>
                  <a:gd name="connsiteX4-457" fmla="*/ 2963850 w 3517954"/>
                  <a:gd name="connsiteY4-458" fmla="*/ 547783 h 865823"/>
                  <a:gd name="connsiteX5-459" fmla="*/ 2701531 w 3517954"/>
                  <a:gd name="connsiteY5-460" fmla="*/ 222028 h 865823"/>
                  <a:gd name="connsiteX6-461" fmla="*/ 2668956 w 3517954"/>
                  <a:gd name="connsiteY6-462" fmla="*/ 176594 h 865823"/>
                  <a:gd name="connsiteX7-463" fmla="*/ 2441785 w 3517954"/>
                  <a:gd name="connsiteY7-464" fmla="*/ 7715 h 865823"/>
                  <a:gd name="connsiteX8-465" fmla="*/ 2027733 w 3517954"/>
                  <a:gd name="connsiteY8-466" fmla="*/ 305181 h 865823"/>
                  <a:gd name="connsiteX9-467" fmla="*/ 1921434 w 3517954"/>
                  <a:gd name="connsiteY9-468" fmla="*/ 417481 h 865823"/>
                  <a:gd name="connsiteX10-469" fmla="*/ 1623111 w 3517954"/>
                  <a:gd name="connsiteY10-470" fmla="*/ 546926 h 865823"/>
                  <a:gd name="connsiteX11-471" fmla="*/ 1383938 w 3517954"/>
                  <a:gd name="connsiteY11-472" fmla="*/ 380619 h 865823"/>
                  <a:gd name="connsiteX12-473" fmla="*/ 1214202 w 3517954"/>
                  <a:gd name="connsiteY12-474" fmla="*/ 238315 h 865823"/>
                  <a:gd name="connsiteX13-475" fmla="*/ 851586 w 3517954"/>
                  <a:gd name="connsiteY13-476" fmla="*/ 414909 h 865823"/>
                  <a:gd name="connsiteX14-477" fmla="*/ 668991 w 3517954"/>
                  <a:gd name="connsiteY14-478" fmla="*/ 579501 h 865823"/>
                  <a:gd name="connsiteX15-479" fmla="*/ 489826 w 3517954"/>
                  <a:gd name="connsiteY15-480" fmla="*/ 572643 h 865823"/>
                  <a:gd name="connsiteX16-481" fmla="*/ 347523 w 3517954"/>
                  <a:gd name="connsiteY16-482" fmla="*/ 530638 h 865823"/>
                  <a:gd name="connsiteX17-483" fmla="*/ 8052 w 3517954"/>
                  <a:gd name="connsiteY17-484" fmla="*/ 863251 h 865823"/>
                  <a:gd name="connsiteX18-485" fmla="*/ 2051 w 3517954"/>
                  <a:gd name="connsiteY18-486" fmla="*/ 864965 h 865823"/>
                  <a:gd name="connsiteX19-487" fmla="*/ 336 w 3517954"/>
                  <a:gd name="connsiteY19-488" fmla="*/ 858964 h 865823"/>
                  <a:gd name="connsiteX20-489" fmla="*/ 2440070 w 3517954"/>
                  <a:gd name="connsiteY20-490" fmla="*/ 0 h 865823"/>
                  <a:gd name="connsiteX21-491" fmla="*/ 2673242 w 3517954"/>
                  <a:gd name="connsiteY21-492" fmla="*/ 172307 h 865823"/>
                  <a:gd name="connsiteX22-493" fmla="*/ 2705817 w 3517954"/>
                  <a:gd name="connsiteY22-494" fmla="*/ 217742 h 865823"/>
                  <a:gd name="connsiteX23-495" fmla="*/ 3172162 w 3517954"/>
                  <a:gd name="connsiteY23-496" fmla="*/ 547783 h 865823"/>
                  <a:gd name="connsiteX24-497" fmla="*/ 3269031 w 3517954"/>
                  <a:gd name="connsiteY24-498" fmla="*/ 537496 h 865823"/>
                  <a:gd name="connsiteX25-499" fmla="*/ 3517633 w 3517954"/>
                  <a:gd name="connsiteY25-500" fmla="*/ 860679 h 865823"/>
                  <a:gd name="connsiteX26-501" fmla="*/ 3515062 w 3517954"/>
                  <a:gd name="connsiteY26-502" fmla="*/ 865823 h 865823"/>
                  <a:gd name="connsiteX27-503" fmla="*/ 3516776 w 3517954"/>
                  <a:gd name="connsiteY27-504" fmla="*/ 864965 h 865823"/>
                  <a:gd name="connsiteX0-505" fmla="*/ 3516776 w 3517954"/>
                  <a:gd name="connsiteY0-506" fmla="*/ 857636 h 858494"/>
                  <a:gd name="connsiteX1-507" fmla="*/ 3512490 w 3517954"/>
                  <a:gd name="connsiteY1-508" fmla="*/ 855065 h 858494"/>
                  <a:gd name="connsiteX2-509" fmla="*/ 3269031 w 3517954"/>
                  <a:gd name="connsiteY2-510" fmla="*/ 537025 h 858494"/>
                  <a:gd name="connsiteX3-511" fmla="*/ 3179020 w 3517954"/>
                  <a:gd name="connsiteY3-512" fmla="*/ 546455 h 858494"/>
                  <a:gd name="connsiteX4-513" fmla="*/ 2963850 w 3517954"/>
                  <a:gd name="connsiteY4-514" fmla="*/ 540454 h 858494"/>
                  <a:gd name="connsiteX5-515" fmla="*/ 2701531 w 3517954"/>
                  <a:gd name="connsiteY5-516" fmla="*/ 214699 h 858494"/>
                  <a:gd name="connsiteX6-517" fmla="*/ 2668956 w 3517954"/>
                  <a:gd name="connsiteY6-518" fmla="*/ 169265 h 858494"/>
                  <a:gd name="connsiteX7-519" fmla="*/ 2441785 w 3517954"/>
                  <a:gd name="connsiteY7-520" fmla="*/ 386 h 858494"/>
                  <a:gd name="connsiteX8-521" fmla="*/ 2027733 w 3517954"/>
                  <a:gd name="connsiteY8-522" fmla="*/ 297852 h 858494"/>
                  <a:gd name="connsiteX9-523" fmla="*/ 1921434 w 3517954"/>
                  <a:gd name="connsiteY9-524" fmla="*/ 410152 h 858494"/>
                  <a:gd name="connsiteX10-525" fmla="*/ 1623111 w 3517954"/>
                  <a:gd name="connsiteY10-526" fmla="*/ 539597 h 858494"/>
                  <a:gd name="connsiteX11-527" fmla="*/ 1383938 w 3517954"/>
                  <a:gd name="connsiteY11-528" fmla="*/ 373290 h 858494"/>
                  <a:gd name="connsiteX12-529" fmla="*/ 1214202 w 3517954"/>
                  <a:gd name="connsiteY12-530" fmla="*/ 230986 h 858494"/>
                  <a:gd name="connsiteX13-531" fmla="*/ 851586 w 3517954"/>
                  <a:gd name="connsiteY13-532" fmla="*/ 407580 h 858494"/>
                  <a:gd name="connsiteX14-533" fmla="*/ 668991 w 3517954"/>
                  <a:gd name="connsiteY14-534" fmla="*/ 572172 h 858494"/>
                  <a:gd name="connsiteX15-535" fmla="*/ 489826 w 3517954"/>
                  <a:gd name="connsiteY15-536" fmla="*/ 565314 h 858494"/>
                  <a:gd name="connsiteX16-537" fmla="*/ 347523 w 3517954"/>
                  <a:gd name="connsiteY16-538" fmla="*/ 523309 h 858494"/>
                  <a:gd name="connsiteX17-539" fmla="*/ 8052 w 3517954"/>
                  <a:gd name="connsiteY17-540" fmla="*/ 855922 h 858494"/>
                  <a:gd name="connsiteX18-541" fmla="*/ 2051 w 3517954"/>
                  <a:gd name="connsiteY18-542" fmla="*/ 857636 h 858494"/>
                  <a:gd name="connsiteX19-543" fmla="*/ 336 w 3517954"/>
                  <a:gd name="connsiteY19-544" fmla="*/ 851635 h 858494"/>
                  <a:gd name="connsiteX20-545" fmla="*/ 2673242 w 3517954"/>
                  <a:gd name="connsiteY20-546" fmla="*/ 164978 h 858494"/>
                  <a:gd name="connsiteX21-547" fmla="*/ 2705817 w 3517954"/>
                  <a:gd name="connsiteY21-548" fmla="*/ 210413 h 858494"/>
                  <a:gd name="connsiteX22-549" fmla="*/ 3172162 w 3517954"/>
                  <a:gd name="connsiteY22-550" fmla="*/ 540454 h 858494"/>
                  <a:gd name="connsiteX23-551" fmla="*/ 3269031 w 3517954"/>
                  <a:gd name="connsiteY23-552" fmla="*/ 530167 h 858494"/>
                  <a:gd name="connsiteX24-553" fmla="*/ 3517633 w 3517954"/>
                  <a:gd name="connsiteY24-554" fmla="*/ 853350 h 858494"/>
                  <a:gd name="connsiteX25-555" fmla="*/ 3515062 w 3517954"/>
                  <a:gd name="connsiteY25-556" fmla="*/ 858494 h 858494"/>
                  <a:gd name="connsiteX26-557" fmla="*/ 3516776 w 3517954"/>
                  <a:gd name="connsiteY26-558" fmla="*/ 857636 h 858494"/>
                  <a:gd name="connsiteX0-559" fmla="*/ 3516776 w 3517954"/>
                  <a:gd name="connsiteY0-560" fmla="*/ 857636 h 858494"/>
                  <a:gd name="connsiteX1-561" fmla="*/ 3512490 w 3517954"/>
                  <a:gd name="connsiteY1-562" fmla="*/ 855065 h 858494"/>
                  <a:gd name="connsiteX2-563" fmla="*/ 3269031 w 3517954"/>
                  <a:gd name="connsiteY2-564" fmla="*/ 537025 h 858494"/>
                  <a:gd name="connsiteX3-565" fmla="*/ 3179020 w 3517954"/>
                  <a:gd name="connsiteY3-566" fmla="*/ 546455 h 858494"/>
                  <a:gd name="connsiteX4-567" fmla="*/ 2963850 w 3517954"/>
                  <a:gd name="connsiteY4-568" fmla="*/ 540454 h 858494"/>
                  <a:gd name="connsiteX5-569" fmla="*/ 2701531 w 3517954"/>
                  <a:gd name="connsiteY5-570" fmla="*/ 214699 h 858494"/>
                  <a:gd name="connsiteX6-571" fmla="*/ 2668956 w 3517954"/>
                  <a:gd name="connsiteY6-572" fmla="*/ 169265 h 858494"/>
                  <a:gd name="connsiteX7-573" fmla="*/ 2441785 w 3517954"/>
                  <a:gd name="connsiteY7-574" fmla="*/ 386 h 858494"/>
                  <a:gd name="connsiteX8-575" fmla="*/ 2027733 w 3517954"/>
                  <a:gd name="connsiteY8-576" fmla="*/ 297852 h 858494"/>
                  <a:gd name="connsiteX9-577" fmla="*/ 1921434 w 3517954"/>
                  <a:gd name="connsiteY9-578" fmla="*/ 410152 h 858494"/>
                  <a:gd name="connsiteX10-579" fmla="*/ 1623111 w 3517954"/>
                  <a:gd name="connsiteY10-580" fmla="*/ 539597 h 858494"/>
                  <a:gd name="connsiteX11-581" fmla="*/ 1383938 w 3517954"/>
                  <a:gd name="connsiteY11-582" fmla="*/ 373290 h 858494"/>
                  <a:gd name="connsiteX12-583" fmla="*/ 1214202 w 3517954"/>
                  <a:gd name="connsiteY12-584" fmla="*/ 230986 h 858494"/>
                  <a:gd name="connsiteX13-585" fmla="*/ 851586 w 3517954"/>
                  <a:gd name="connsiteY13-586" fmla="*/ 407580 h 858494"/>
                  <a:gd name="connsiteX14-587" fmla="*/ 668991 w 3517954"/>
                  <a:gd name="connsiteY14-588" fmla="*/ 572172 h 858494"/>
                  <a:gd name="connsiteX15-589" fmla="*/ 489826 w 3517954"/>
                  <a:gd name="connsiteY15-590" fmla="*/ 565314 h 858494"/>
                  <a:gd name="connsiteX16-591" fmla="*/ 347523 w 3517954"/>
                  <a:gd name="connsiteY16-592" fmla="*/ 523309 h 858494"/>
                  <a:gd name="connsiteX17-593" fmla="*/ 8052 w 3517954"/>
                  <a:gd name="connsiteY17-594" fmla="*/ 855922 h 858494"/>
                  <a:gd name="connsiteX18-595" fmla="*/ 2051 w 3517954"/>
                  <a:gd name="connsiteY18-596" fmla="*/ 857636 h 858494"/>
                  <a:gd name="connsiteX19-597" fmla="*/ 336 w 3517954"/>
                  <a:gd name="connsiteY19-598" fmla="*/ 851635 h 858494"/>
                  <a:gd name="connsiteX20-599" fmla="*/ 2673242 w 3517954"/>
                  <a:gd name="connsiteY20-600" fmla="*/ 164978 h 858494"/>
                  <a:gd name="connsiteX21-601" fmla="*/ 3172162 w 3517954"/>
                  <a:gd name="connsiteY21-602" fmla="*/ 540454 h 858494"/>
                  <a:gd name="connsiteX22-603" fmla="*/ 3269031 w 3517954"/>
                  <a:gd name="connsiteY22-604" fmla="*/ 530167 h 858494"/>
                  <a:gd name="connsiteX23-605" fmla="*/ 3517633 w 3517954"/>
                  <a:gd name="connsiteY23-606" fmla="*/ 853350 h 858494"/>
                  <a:gd name="connsiteX24-607" fmla="*/ 3515062 w 3517954"/>
                  <a:gd name="connsiteY24-608" fmla="*/ 858494 h 858494"/>
                  <a:gd name="connsiteX25-609" fmla="*/ 3516776 w 3517954"/>
                  <a:gd name="connsiteY25-610" fmla="*/ 857636 h 858494"/>
                  <a:gd name="connsiteX0-611" fmla="*/ 3516776 w 3517954"/>
                  <a:gd name="connsiteY0-612" fmla="*/ 857636 h 858494"/>
                  <a:gd name="connsiteX1-613" fmla="*/ 3512490 w 3517954"/>
                  <a:gd name="connsiteY1-614" fmla="*/ 855065 h 858494"/>
                  <a:gd name="connsiteX2-615" fmla="*/ 3269031 w 3517954"/>
                  <a:gd name="connsiteY2-616" fmla="*/ 537025 h 858494"/>
                  <a:gd name="connsiteX3-617" fmla="*/ 3179020 w 3517954"/>
                  <a:gd name="connsiteY3-618" fmla="*/ 546455 h 858494"/>
                  <a:gd name="connsiteX4-619" fmla="*/ 2963850 w 3517954"/>
                  <a:gd name="connsiteY4-620" fmla="*/ 540454 h 858494"/>
                  <a:gd name="connsiteX5-621" fmla="*/ 2701531 w 3517954"/>
                  <a:gd name="connsiteY5-622" fmla="*/ 214699 h 858494"/>
                  <a:gd name="connsiteX6-623" fmla="*/ 2668956 w 3517954"/>
                  <a:gd name="connsiteY6-624" fmla="*/ 169265 h 858494"/>
                  <a:gd name="connsiteX7-625" fmla="*/ 2441785 w 3517954"/>
                  <a:gd name="connsiteY7-626" fmla="*/ 386 h 858494"/>
                  <a:gd name="connsiteX8-627" fmla="*/ 2027733 w 3517954"/>
                  <a:gd name="connsiteY8-628" fmla="*/ 297852 h 858494"/>
                  <a:gd name="connsiteX9-629" fmla="*/ 1921434 w 3517954"/>
                  <a:gd name="connsiteY9-630" fmla="*/ 410152 h 858494"/>
                  <a:gd name="connsiteX10-631" fmla="*/ 1623111 w 3517954"/>
                  <a:gd name="connsiteY10-632" fmla="*/ 539597 h 858494"/>
                  <a:gd name="connsiteX11-633" fmla="*/ 1383938 w 3517954"/>
                  <a:gd name="connsiteY11-634" fmla="*/ 373290 h 858494"/>
                  <a:gd name="connsiteX12-635" fmla="*/ 1214202 w 3517954"/>
                  <a:gd name="connsiteY12-636" fmla="*/ 230986 h 858494"/>
                  <a:gd name="connsiteX13-637" fmla="*/ 851586 w 3517954"/>
                  <a:gd name="connsiteY13-638" fmla="*/ 407580 h 858494"/>
                  <a:gd name="connsiteX14-639" fmla="*/ 668991 w 3517954"/>
                  <a:gd name="connsiteY14-640" fmla="*/ 572172 h 858494"/>
                  <a:gd name="connsiteX15-641" fmla="*/ 489826 w 3517954"/>
                  <a:gd name="connsiteY15-642" fmla="*/ 565314 h 858494"/>
                  <a:gd name="connsiteX16-643" fmla="*/ 347523 w 3517954"/>
                  <a:gd name="connsiteY16-644" fmla="*/ 523309 h 858494"/>
                  <a:gd name="connsiteX17-645" fmla="*/ 8052 w 3517954"/>
                  <a:gd name="connsiteY17-646" fmla="*/ 855922 h 858494"/>
                  <a:gd name="connsiteX18-647" fmla="*/ 2051 w 3517954"/>
                  <a:gd name="connsiteY18-648" fmla="*/ 857636 h 858494"/>
                  <a:gd name="connsiteX19-649" fmla="*/ 336 w 3517954"/>
                  <a:gd name="connsiteY19-650" fmla="*/ 851635 h 858494"/>
                  <a:gd name="connsiteX20-651" fmla="*/ 3172162 w 3517954"/>
                  <a:gd name="connsiteY20-652" fmla="*/ 540454 h 858494"/>
                  <a:gd name="connsiteX21-653" fmla="*/ 3269031 w 3517954"/>
                  <a:gd name="connsiteY21-654" fmla="*/ 530167 h 858494"/>
                  <a:gd name="connsiteX22-655" fmla="*/ 3517633 w 3517954"/>
                  <a:gd name="connsiteY22-656" fmla="*/ 853350 h 858494"/>
                  <a:gd name="connsiteX23-657" fmla="*/ 3515062 w 3517954"/>
                  <a:gd name="connsiteY23-658" fmla="*/ 858494 h 858494"/>
                  <a:gd name="connsiteX24-659" fmla="*/ 3516776 w 3517954"/>
                  <a:gd name="connsiteY24-660" fmla="*/ 857636 h 858494"/>
                  <a:gd name="connsiteX0-661" fmla="*/ 3516776 w 3517954"/>
                  <a:gd name="connsiteY0-662" fmla="*/ 857636 h 858494"/>
                  <a:gd name="connsiteX1-663" fmla="*/ 3512490 w 3517954"/>
                  <a:gd name="connsiteY1-664" fmla="*/ 855065 h 858494"/>
                  <a:gd name="connsiteX2-665" fmla="*/ 3269031 w 3517954"/>
                  <a:gd name="connsiteY2-666" fmla="*/ 537025 h 858494"/>
                  <a:gd name="connsiteX3-667" fmla="*/ 3179020 w 3517954"/>
                  <a:gd name="connsiteY3-668" fmla="*/ 546455 h 858494"/>
                  <a:gd name="connsiteX4-669" fmla="*/ 2963850 w 3517954"/>
                  <a:gd name="connsiteY4-670" fmla="*/ 540454 h 858494"/>
                  <a:gd name="connsiteX5-671" fmla="*/ 2701531 w 3517954"/>
                  <a:gd name="connsiteY5-672" fmla="*/ 214699 h 858494"/>
                  <a:gd name="connsiteX6-673" fmla="*/ 2668956 w 3517954"/>
                  <a:gd name="connsiteY6-674" fmla="*/ 169265 h 858494"/>
                  <a:gd name="connsiteX7-675" fmla="*/ 2441785 w 3517954"/>
                  <a:gd name="connsiteY7-676" fmla="*/ 386 h 858494"/>
                  <a:gd name="connsiteX8-677" fmla="*/ 2027733 w 3517954"/>
                  <a:gd name="connsiteY8-678" fmla="*/ 297852 h 858494"/>
                  <a:gd name="connsiteX9-679" fmla="*/ 1921434 w 3517954"/>
                  <a:gd name="connsiteY9-680" fmla="*/ 410152 h 858494"/>
                  <a:gd name="connsiteX10-681" fmla="*/ 1623111 w 3517954"/>
                  <a:gd name="connsiteY10-682" fmla="*/ 539597 h 858494"/>
                  <a:gd name="connsiteX11-683" fmla="*/ 1383938 w 3517954"/>
                  <a:gd name="connsiteY11-684" fmla="*/ 373290 h 858494"/>
                  <a:gd name="connsiteX12-685" fmla="*/ 1214202 w 3517954"/>
                  <a:gd name="connsiteY12-686" fmla="*/ 230986 h 858494"/>
                  <a:gd name="connsiteX13-687" fmla="*/ 851586 w 3517954"/>
                  <a:gd name="connsiteY13-688" fmla="*/ 407580 h 858494"/>
                  <a:gd name="connsiteX14-689" fmla="*/ 668991 w 3517954"/>
                  <a:gd name="connsiteY14-690" fmla="*/ 572172 h 858494"/>
                  <a:gd name="connsiteX15-691" fmla="*/ 489826 w 3517954"/>
                  <a:gd name="connsiteY15-692" fmla="*/ 565314 h 858494"/>
                  <a:gd name="connsiteX16-693" fmla="*/ 347523 w 3517954"/>
                  <a:gd name="connsiteY16-694" fmla="*/ 523309 h 858494"/>
                  <a:gd name="connsiteX17-695" fmla="*/ 8052 w 3517954"/>
                  <a:gd name="connsiteY17-696" fmla="*/ 855922 h 858494"/>
                  <a:gd name="connsiteX18-697" fmla="*/ 2051 w 3517954"/>
                  <a:gd name="connsiteY18-698" fmla="*/ 857636 h 858494"/>
                  <a:gd name="connsiteX19-699" fmla="*/ 336 w 3517954"/>
                  <a:gd name="connsiteY19-700" fmla="*/ 851635 h 858494"/>
                  <a:gd name="connsiteX20-701" fmla="*/ 3269031 w 3517954"/>
                  <a:gd name="connsiteY20-702" fmla="*/ 530167 h 858494"/>
                  <a:gd name="connsiteX21-703" fmla="*/ 3517633 w 3517954"/>
                  <a:gd name="connsiteY21-704" fmla="*/ 853350 h 858494"/>
                  <a:gd name="connsiteX22-705" fmla="*/ 3515062 w 3517954"/>
                  <a:gd name="connsiteY22-706" fmla="*/ 858494 h 858494"/>
                  <a:gd name="connsiteX23-707" fmla="*/ 3516776 w 3517954"/>
                  <a:gd name="connsiteY23-708" fmla="*/ 857636 h 858494"/>
                  <a:gd name="connsiteX0-709" fmla="*/ 3516776 w 3517954"/>
                  <a:gd name="connsiteY0-710" fmla="*/ 857636 h 858494"/>
                  <a:gd name="connsiteX1-711" fmla="*/ 3512490 w 3517954"/>
                  <a:gd name="connsiteY1-712" fmla="*/ 855065 h 858494"/>
                  <a:gd name="connsiteX2-713" fmla="*/ 3269031 w 3517954"/>
                  <a:gd name="connsiteY2-714" fmla="*/ 537025 h 858494"/>
                  <a:gd name="connsiteX3-715" fmla="*/ 3179020 w 3517954"/>
                  <a:gd name="connsiteY3-716" fmla="*/ 546455 h 858494"/>
                  <a:gd name="connsiteX4-717" fmla="*/ 2963850 w 3517954"/>
                  <a:gd name="connsiteY4-718" fmla="*/ 540454 h 858494"/>
                  <a:gd name="connsiteX5-719" fmla="*/ 2701531 w 3517954"/>
                  <a:gd name="connsiteY5-720" fmla="*/ 214699 h 858494"/>
                  <a:gd name="connsiteX6-721" fmla="*/ 2668956 w 3517954"/>
                  <a:gd name="connsiteY6-722" fmla="*/ 169265 h 858494"/>
                  <a:gd name="connsiteX7-723" fmla="*/ 2441785 w 3517954"/>
                  <a:gd name="connsiteY7-724" fmla="*/ 386 h 858494"/>
                  <a:gd name="connsiteX8-725" fmla="*/ 2027733 w 3517954"/>
                  <a:gd name="connsiteY8-726" fmla="*/ 297852 h 858494"/>
                  <a:gd name="connsiteX9-727" fmla="*/ 1921434 w 3517954"/>
                  <a:gd name="connsiteY9-728" fmla="*/ 410152 h 858494"/>
                  <a:gd name="connsiteX10-729" fmla="*/ 1623111 w 3517954"/>
                  <a:gd name="connsiteY10-730" fmla="*/ 539597 h 858494"/>
                  <a:gd name="connsiteX11-731" fmla="*/ 1383938 w 3517954"/>
                  <a:gd name="connsiteY11-732" fmla="*/ 373290 h 858494"/>
                  <a:gd name="connsiteX12-733" fmla="*/ 1214202 w 3517954"/>
                  <a:gd name="connsiteY12-734" fmla="*/ 230986 h 858494"/>
                  <a:gd name="connsiteX13-735" fmla="*/ 851586 w 3517954"/>
                  <a:gd name="connsiteY13-736" fmla="*/ 407580 h 858494"/>
                  <a:gd name="connsiteX14-737" fmla="*/ 668991 w 3517954"/>
                  <a:gd name="connsiteY14-738" fmla="*/ 572172 h 858494"/>
                  <a:gd name="connsiteX15-739" fmla="*/ 489826 w 3517954"/>
                  <a:gd name="connsiteY15-740" fmla="*/ 565314 h 858494"/>
                  <a:gd name="connsiteX16-741" fmla="*/ 347523 w 3517954"/>
                  <a:gd name="connsiteY16-742" fmla="*/ 523309 h 858494"/>
                  <a:gd name="connsiteX17-743" fmla="*/ 8052 w 3517954"/>
                  <a:gd name="connsiteY17-744" fmla="*/ 855922 h 858494"/>
                  <a:gd name="connsiteX18-745" fmla="*/ 2051 w 3517954"/>
                  <a:gd name="connsiteY18-746" fmla="*/ 857636 h 858494"/>
                  <a:gd name="connsiteX19-747" fmla="*/ 336 w 3517954"/>
                  <a:gd name="connsiteY19-748" fmla="*/ 851635 h 858494"/>
                  <a:gd name="connsiteX20-749" fmla="*/ 3517633 w 3517954"/>
                  <a:gd name="connsiteY20-750" fmla="*/ 853350 h 858494"/>
                  <a:gd name="connsiteX21-751" fmla="*/ 3515062 w 3517954"/>
                  <a:gd name="connsiteY21-752" fmla="*/ 858494 h 858494"/>
                  <a:gd name="connsiteX22-753" fmla="*/ 3516776 w 3517954"/>
                  <a:gd name="connsiteY22-754" fmla="*/ 857636 h 8584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</a:cxnLst>
                <a:rect l="l" t="t" r="r" b="b"/>
                <a:pathLst>
                  <a:path w="3517954" h="858494">
                    <a:moveTo>
                      <a:pt x="3516776" y="857636"/>
                    </a:moveTo>
                    <a:cubicBezTo>
                      <a:pt x="3515062" y="857636"/>
                      <a:pt x="3513347" y="856779"/>
                      <a:pt x="3512490" y="855065"/>
                    </a:cubicBezTo>
                    <a:cubicBezTo>
                      <a:pt x="3511632" y="852493"/>
                      <a:pt x="3400190" y="580745"/>
                      <a:pt x="3269031" y="537025"/>
                    </a:cubicBezTo>
                    <a:cubicBezTo>
                      <a:pt x="3238170" y="526738"/>
                      <a:pt x="3207309" y="530167"/>
                      <a:pt x="3179020" y="546455"/>
                    </a:cubicBezTo>
                    <a:cubicBezTo>
                      <a:pt x="3095009" y="596175"/>
                      <a:pt x="3032430" y="594460"/>
                      <a:pt x="2963850" y="540454"/>
                    </a:cubicBezTo>
                    <a:cubicBezTo>
                      <a:pt x="2895270" y="485590"/>
                      <a:pt x="2818118" y="377576"/>
                      <a:pt x="2701531" y="214699"/>
                    </a:cubicBezTo>
                    <a:cubicBezTo>
                      <a:pt x="2691245" y="200125"/>
                      <a:pt x="2680100" y="184695"/>
                      <a:pt x="2668956" y="169265"/>
                    </a:cubicBezTo>
                    <a:cubicBezTo>
                      <a:pt x="2590946" y="60394"/>
                      <a:pt x="2517222" y="5530"/>
                      <a:pt x="2441785" y="386"/>
                    </a:cubicBezTo>
                    <a:cubicBezTo>
                      <a:pt x="2313197" y="-8186"/>
                      <a:pt x="2187181" y="127259"/>
                      <a:pt x="2027733" y="297852"/>
                    </a:cubicBezTo>
                    <a:cubicBezTo>
                      <a:pt x="1993443" y="333857"/>
                      <a:pt x="1959153" y="371575"/>
                      <a:pt x="1921434" y="410152"/>
                    </a:cubicBezTo>
                    <a:cubicBezTo>
                      <a:pt x="1813420" y="522452"/>
                      <a:pt x="1718266" y="562742"/>
                      <a:pt x="1623111" y="539597"/>
                    </a:cubicBezTo>
                    <a:cubicBezTo>
                      <a:pt x="1538243" y="518165"/>
                      <a:pt x="1462805" y="447871"/>
                      <a:pt x="1383938" y="373290"/>
                    </a:cubicBezTo>
                    <a:cubicBezTo>
                      <a:pt x="1330789" y="323570"/>
                      <a:pt x="1275924" y="272135"/>
                      <a:pt x="1214202" y="230986"/>
                    </a:cubicBezTo>
                    <a:cubicBezTo>
                      <a:pt x="1094188" y="152120"/>
                      <a:pt x="970744" y="281564"/>
                      <a:pt x="851586" y="407580"/>
                    </a:cubicBezTo>
                    <a:cubicBezTo>
                      <a:pt x="791578" y="471017"/>
                      <a:pt x="728999" y="536168"/>
                      <a:pt x="668991" y="572172"/>
                    </a:cubicBezTo>
                    <a:cubicBezTo>
                      <a:pt x="600411" y="612463"/>
                      <a:pt x="542118" y="610748"/>
                      <a:pt x="489826" y="565314"/>
                    </a:cubicBezTo>
                    <a:cubicBezTo>
                      <a:pt x="446964" y="527595"/>
                      <a:pt x="398958" y="513879"/>
                      <a:pt x="347523" y="523309"/>
                    </a:cubicBezTo>
                    <a:cubicBezTo>
                      <a:pt x="171786" y="555027"/>
                      <a:pt x="9766" y="853350"/>
                      <a:pt x="8052" y="855922"/>
                    </a:cubicBezTo>
                    <a:cubicBezTo>
                      <a:pt x="7194" y="857636"/>
                      <a:pt x="4623" y="858494"/>
                      <a:pt x="2051" y="857636"/>
                    </a:cubicBezTo>
                    <a:cubicBezTo>
                      <a:pt x="336" y="856779"/>
                      <a:pt x="-521" y="854207"/>
                      <a:pt x="336" y="851635"/>
                    </a:cubicBezTo>
                    <a:lnTo>
                      <a:pt x="3517633" y="853350"/>
                    </a:lnTo>
                    <a:cubicBezTo>
                      <a:pt x="3518491" y="855065"/>
                      <a:pt x="3517633" y="857636"/>
                      <a:pt x="3515062" y="858494"/>
                    </a:cubicBezTo>
                    <a:cubicBezTo>
                      <a:pt x="3517633" y="857636"/>
                      <a:pt x="3516776" y="857636"/>
                      <a:pt x="3516776" y="857636"/>
                    </a:cubicBezTo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101600" dist="38100" dir="135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 flipH="1">
                <a:off x="7886563" y="5605440"/>
                <a:ext cx="2848947" cy="585809"/>
              </a:xfrm>
              <a:custGeom>
                <a:avLst/>
                <a:gdLst>
                  <a:gd name="connsiteX0" fmla="*/ 3913321 w 3915353"/>
                  <a:gd name="connsiteY0" fmla="*/ 765774 h 805086"/>
                  <a:gd name="connsiteX1" fmla="*/ 3914406 w 3915353"/>
                  <a:gd name="connsiteY1" fmla="*/ 791105 h 805086"/>
                  <a:gd name="connsiteX2" fmla="*/ 3915120 w 3915353"/>
                  <a:gd name="connsiteY2" fmla="*/ 805086 h 805086"/>
                  <a:gd name="connsiteX3" fmla="*/ 3915353 w 3915353"/>
                  <a:gd name="connsiteY3" fmla="*/ 805086 h 805086"/>
                  <a:gd name="connsiteX4" fmla="*/ 3913886 w 3915353"/>
                  <a:gd name="connsiteY4" fmla="*/ 774887 h 805086"/>
                  <a:gd name="connsiteX5" fmla="*/ 3913321 w 3915353"/>
                  <a:gd name="connsiteY5" fmla="*/ 765774 h 805086"/>
                  <a:gd name="connsiteX6" fmla="*/ 1503561 w 3915353"/>
                  <a:gd name="connsiteY6" fmla="*/ 1 h 805086"/>
                  <a:gd name="connsiteX7" fmla="*/ 1380212 w 3915353"/>
                  <a:gd name="connsiteY7" fmla="*/ 42982 h 805086"/>
                  <a:gd name="connsiteX8" fmla="*/ 1150660 w 3915353"/>
                  <a:gd name="connsiteY8" fmla="*/ 268725 h 805086"/>
                  <a:gd name="connsiteX9" fmla="*/ 650597 w 3915353"/>
                  <a:gd name="connsiteY9" fmla="*/ 511612 h 805086"/>
                  <a:gd name="connsiteX10" fmla="*/ 390565 w 3915353"/>
                  <a:gd name="connsiteY10" fmla="*/ 455415 h 805086"/>
                  <a:gd name="connsiteX11" fmla="*/ 99100 w 3915353"/>
                  <a:gd name="connsiteY11" fmla="*/ 664965 h 805086"/>
                  <a:gd name="connsiteX12" fmla="*/ 15161 w 3915353"/>
                  <a:gd name="connsiteY12" fmla="*/ 780099 h 805086"/>
                  <a:gd name="connsiteX13" fmla="*/ 0 w 3915353"/>
                  <a:gd name="connsiteY13" fmla="*/ 805086 h 805086"/>
                  <a:gd name="connsiteX14" fmla="*/ 3882794 w 3915353"/>
                  <a:gd name="connsiteY14" fmla="*/ 805086 h 805086"/>
                  <a:gd name="connsiteX15" fmla="*/ 3861981 w 3915353"/>
                  <a:gd name="connsiteY15" fmla="*/ 789772 h 805086"/>
                  <a:gd name="connsiteX16" fmla="*/ 3268067 w 3915353"/>
                  <a:gd name="connsiteY16" fmla="*/ 414457 h 805086"/>
                  <a:gd name="connsiteX17" fmla="*/ 2734667 w 3915353"/>
                  <a:gd name="connsiteY17" fmla="*/ 194430 h 805086"/>
                  <a:gd name="connsiteX18" fmla="*/ 2306042 w 3915353"/>
                  <a:gd name="connsiteY18" fmla="*/ 233482 h 805086"/>
                  <a:gd name="connsiteX19" fmla="*/ 1814552 w 3915353"/>
                  <a:gd name="connsiteY19" fmla="*/ 236340 h 805086"/>
                  <a:gd name="connsiteX20" fmla="*/ 1615480 w 3915353"/>
                  <a:gd name="connsiteY20" fmla="*/ 42030 h 805086"/>
                  <a:gd name="connsiteX21" fmla="*/ 1503561 w 3915353"/>
                  <a:gd name="connsiteY21" fmla="*/ 1 h 80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15353" h="805086">
                    <a:moveTo>
                      <a:pt x="3913321" y="765774"/>
                    </a:moveTo>
                    <a:cubicBezTo>
                      <a:pt x="3913117" y="763331"/>
                      <a:pt x="3913330" y="769359"/>
                      <a:pt x="3914406" y="791105"/>
                    </a:cubicBezTo>
                    <a:lnTo>
                      <a:pt x="3915120" y="805086"/>
                    </a:lnTo>
                    <a:lnTo>
                      <a:pt x="3915353" y="805086"/>
                    </a:lnTo>
                    <a:lnTo>
                      <a:pt x="3913886" y="774887"/>
                    </a:lnTo>
                    <a:cubicBezTo>
                      <a:pt x="3913630" y="770335"/>
                      <a:pt x="3913424" y="766995"/>
                      <a:pt x="3913321" y="765774"/>
                    </a:cubicBezTo>
                    <a:close/>
                    <a:moveTo>
                      <a:pt x="1503561" y="1"/>
                    </a:moveTo>
                    <a:cubicBezTo>
                      <a:pt x="1464509" y="120"/>
                      <a:pt x="1423551" y="14407"/>
                      <a:pt x="1380212" y="42982"/>
                    </a:cubicBezTo>
                    <a:cubicBezTo>
                      <a:pt x="1304012" y="93465"/>
                      <a:pt x="1229717" y="178237"/>
                      <a:pt x="1150660" y="268725"/>
                    </a:cubicBezTo>
                    <a:cubicBezTo>
                      <a:pt x="992545" y="449700"/>
                      <a:pt x="828715" y="637342"/>
                      <a:pt x="650597" y="511612"/>
                    </a:cubicBezTo>
                    <a:cubicBezTo>
                      <a:pt x="566777" y="453510"/>
                      <a:pt x="479147" y="434460"/>
                      <a:pt x="390565" y="455415"/>
                    </a:cubicBezTo>
                    <a:cubicBezTo>
                      <a:pt x="268645" y="484942"/>
                      <a:pt x="164822" y="585907"/>
                      <a:pt x="99100" y="664965"/>
                    </a:cubicBezTo>
                    <a:cubicBezTo>
                      <a:pt x="63381" y="707828"/>
                      <a:pt x="34806" y="749262"/>
                      <a:pt x="15161" y="780099"/>
                    </a:cubicBezTo>
                    <a:lnTo>
                      <a:pt x="0" y="805086"/>
                    </a:lnTo>
                    <a:lnTo>
                      <a:pt x="3882794" y="805086"/>
                    </a:lnTo>
                    <a:lnTo>
                      <a:pt x="3861981" y="789772"/>
                    </a:lnTo>
                    <a:cubicBezTo>
                      <a:pt x="3760450" y="716103"/>
                      <a:pt x="3527386" y="553761"/>
                      <a:pt x="3268067" y="414457"/>
                    </a:cubicBezTo>
                    <a:cubicBezTo>
                      <a:pt x="3064232" y="304920"/>
                      <a:pt x="2885162" y="231577"/>
                      <a:pt x="2734667" y="194430"/>
                    </a:cubicBezTo>
                    <a:cubicBezTo>
                      <a:pt x="2545120" y="148710"/>
                      <a:pt x="2401292" y="162045"/>
                      <a:pt x="2306042" y="233482"/>
                    </a:cubicBezTo>
                    <a:cubicBezTo>
                      <a:pt x="2009815" y="457320"/>
                      <a:pt x="1948855" y="387787"/>
                      <a:pt x="1814552" y="236340"/>
                    </a:cubicBezTo>
                    <a:cubicBezTo>
                      <a:pt x="1765022" y="180142"/>
                      <a:pt x="1703110" y="109657"/>
                      <a:pt x="1615480" y="42030"/>
                    </a:cubicBezTo>
                    <a:cubicBezTo>
                      <a:pt x="1579761" y="13931"/>
                      <a:pt x="1542614" y="-119"/>
                      <a:pt x="15035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8568986" y="4253720"/>
                <a:ext cx="3281362" cy="563879"/>
              </a:xfrm>
              <a:custGeom>
                <a:avLst/>
                <a:gdLst>
                  <a:gd name="connsiteX0" fmla="*/ 2265045 w 3281362"/>
                  <a:gd name="connsiteY0" fmla="*/ 0 h 563879"/>
                  <a:gd name="connsiteX1" fmla="*/ 1274445 w 3281362"/>
                  <a:gd name="connsiteY1" fmla="*/ 0 h 563879"/>
                  <a:gd name="connsiteX2" fmla="*/ 1128713 w 3281362"/>
                  <a:gd name="connsiteY2" fmla="*/ 145732 h 563879"/>
                  <a:gd name="connsiteX3" fmla="*/ 1128713 w 3281362"/>
                  <a:gd name="connsiteY3" fmla="*/ 145732 h 563879"/>
                  <a:gd name="connsiteX4" fmla="*/ 1274445 w 3281362"/>
                  <a:gd name="connsiteY4" fmla="*/ 291465 h 563879"/>
                  <a:gd name="connsiteX5" fmla="*/ 3145155 w 3281362"/>
                  <a:gd name="connsiteY5" fmla="*/ 291465 h 563879"/>
                  <a:gd name="connsiteX6" fmla="*/ 3281363 w 3281362"/>
                  <a:gd name="connsiteY6" fmla="*/ 427672 h 563879"/>
                  <a:gd name="connsiteX7" fmla="*/ 3281363 w 3281362"/>
                  <a:gd name="connsiteY7" fmla="*/ 427672 h 563879"/>
                  <a:gd name="connsiteX8" fmla="*/ 3145155 w 3281362"/>
                  <a:gd name="connsiteY8" fmla="*/ 563880 h 563879"/>
                  <a:gd name="connsiteX9" fmla="*/ 0 w 3281362"/>
                  <a:gd name="connsiteY9" fmla="*/ 563880 h 56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1362" h="563879">
                    <a:moveTo>
                      <a:pt x="2265045" y="0"/>
                    </a:moveTo>
                    <a:lnTo>
                      <a:pt x="1274445" y="0"/>
                    </a:lnTo>
                    <a:cubicBezTo>
                      <a:pt x="1194435" y="0"/>
                      <a:pt x="1128713" y="64770"/>
                      <a:pt x="1128713" y="145732"/>
                    </a:cubicBezTo>
                    <a:lnTo>
                      <a:pt x="1128713" y="145732"/>
                    </a:lnTo>
                    <a:cubicBezTo>
                      <a:pt x="1128713" y="225742"/>
                      <a:pt x="1193483" y="291465"/>
                      <a:pt x="1274445" y="291465"/>
                    </a:cubicBezTo>
                    <a:lnTo>
                      <a:pt x="3145155" y="291465"/>
                    </a:lnTo>
                    <a:cubicBezTo>
                      <a:pt x="3220403" y="291465"/>
                      <a:pt x="3281363" y="352425"/>
                      <a:pt x="3281363" y="427672"/>
                    </a:cubicBezTo>
                    <a:lnTo>
                      <a:pt x="3281363" y="427672"/>
                    </a:lnTo>
                    <a:cubicBezTo>
                      <a:pt x="3281363" y="502920"/>
                      <a:pt x="3220403" y="563880"/>
                      <a:pt x="3145155" y="563880"/>
                    </a:cubicBezTo>
                    <a:lnTo>
                      <a:pt x="0" y="563880"/>
                    </a:lnTo>
                  </a:path>
                </a:pathLst>
              </a:custGeom>
              <a:noFill/>
              <a:ln w="28575" cap="rnd">
                <a:solidFill>
                  <a:srgbClr val="FAC46D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6602191" y="5824791"/>
                <a:ext cx="2735362" cy="366458"/>
              </a:xfrm>
              <a:custGeom>
                <a:avLst/>
                <a:gdLst>
                  <a:gd name="connsiteX0" fmla="*/ 2232411 w 2735362"/>
                  <a:gd name="connsiteY0" fmla="*/ 157 h 366458"/>
                  <a:gd name="connsiteX1" fmla="*/ 2335611 w 2735362"/>
                  <a:gd name="connsiteY1" fmla="*/ 18760 h 366458"/>
                  <a:gd name="connsiteX2" fmla="*/ 2711209 w 2735362"/>
                  <a:gd name="connsiteY2" fmla="*/ 309939 h 366458"/>
                  <a:gd name="connsiteX3" fmla="*/ 2735362 w 2735362"/>
                  <a:gd name="connsiteY3" fmla="*/ 366458 h 366458"/>
                  <a:gd name="connsiteX4" fmla="*/ 0 w 2735362"/>
                  <a:gd name="connsiteY4" fmla="*/ 366458 h 366458"/>
                  <a:gd name="connsiteX5" fmla="*/ 31161 w 2735362"/>
                  <a:gd name="connsiteY5" fmla="*/ 347623 h 366458"/>
                  <a:gd name="connsiteX6" fmla="*/ 89615 w 2735362"/>
                  <a:gd name="connsiteY6" fmla="*/ 317940 h 366458"/>
                  <a:gd name="connsiteX7" fmla="*/ 391367 w 2735362"/>
                  <a:gd name="connsiteY7" fmla="*/ 282793 h 366458"/>
                  <a:gd name="connsiteX8" fmla="*/ 1156892 w 2735362"/>
                  <a:gd name="connsiteY8" fmla="*/ 268220 h 366458"/>
                  <a:gd name="connsiteX9" fmla="*/ 1174894 w 2735362"/>
                  <a:gd name="connsiteY9" fmla="*/ 257933 h 366458"/>
                  <a:gd name="connsiteX10" fmla="*/ 1438070 w 2735362"/>
                  <a:gd name="connsiteY10" fmla="*/ 128488 h 366458"/>
                  <a:gd name="connsiteX11" fmla="*/ 1652382 w 2735362"/>
                  <a:gd name="connsiteY11" fmla="*/ 195354 h 366458"/>
                  <a:gd name="connsiteX12" fmla="*/ 1928417 w 2735362"/>
                  <a:gd name="connsiteY12" fmla="*/ 106200 h 366458"/>
                  <a:gd name="connsiteX13" fmla="*/ 2232411 w 2735362"/>
                  <a:gd name="connsiteY13" fmla="*/ 157 h 36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35362" h="366458">
                    <a:moveTo>
                      <a:pt x="2232411" y="157"/>
                    </a:moveTo>
                    <a:cubicBezTo>
                      <a:pt x="2267106" y="1171"/>
                      <a:pt x="2301657" y="7141"/>
                      <a:pt x="2335611" y="18760"/>
                    </a:cubicBezTo>
                    <a:cubicBezTo>
                      <a:pt x="2454450" y="59428"/>
                      <a:pt x="2623719" y="145940"/>
                      <a:pt x="2711209" y="309939"/>
                    </a:cubicBezTo>
                    <a:lnTo>
                      <a:pt x="2735362" y="366458"/>
                    </a:lnTo>
                    <a:lnTo>
                      <a:pt x="0" y="366458"/>
                    </a:lnTo>
                    <a:lnTo>
                      <a:pt x="31161" y="347623"/>
                    </a:lnTo>
                    <a:cubicBezTo>
                      <a:pt x="48735" y="337764"/>
                      <a:pt x="68398" y="327585"/>
                      <a:pt x="89615" y="317940"/>
                    </a:cubicBezTo>
                    <a:cubicBezTo>
                      <a:pt x="168482" y="281936"/>
                      <a:pt x="284211" y="247646"/>
                      <a:pt x="391367" y="282793"/>
                    </a:cubicBezTo>
                    <a:cubicBezTo>
                      <a:pt x="712836" y="389092"/>
                      <a:pt x="963153" y="384806"/>
                      <a:pt x="1156892" y="268220"/>
                    </a:cubicBezTo>
                    <a:lnTo>
                      <a:pt x="1174894" y="257933"/>
                    </a:lnTo>
                    <a:cubicBezTo>
                      <a:pt x="1296623" y="185067"/>
                      <a:pt x="1370347" y="140490"/>
                      <a:pt x="1438070" y="128488"/>
                    </a:cubicBezTo>
                    <a:cubicBezTo>
                      <a:pt x="1504078" y="116487"/>
                      <a:pt x="1562371" y="134489"/>
                      <a:pt x="1652382" y="195354"/>
                    </a:cubicBezTo>
                    <a:cubicBezTo>
                      <a:pt x="1729535" y="247646"/>
                      <a:pt x="1826404" y="179066"/>
                      <a:pt x="1928417" y="106200"/>
                    </a:cubicBezTo>
                    <a:cubicBezTo>
                      <a:pt x="2022929" y="38691"/>
                      <a:pt x="2128323" y="-2883"/>
                      <a:pt x="2232411" y="157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2" cap="flat">
                <a:noFill/>
                <a:prstDash val="solid"/>
                <a:miter/>
              </a:ln>
              <a:effectLst>
                <a:outerShdw blurRad="101600" dist="38100" dir="189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 flipH="1">
                <a:off x="10359345" y="4678911"/>
                <a:ext cx="551691" cy="509845"/>
                <a:chOff x="1341672" y="1836445"/>
                <a:chExt cx="993370" cy="918023"/>
              </a:xfrm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2" name="任意多边形: 形状 11"/>
                <p:cNvSpPr/>
                <p:nvPr/>
              </p:nvSpPr>
              <p:spPr>
                <a:xfrm>
                  <a:off x="1840486" y="1836445"/>
                  <a:ext cx="397043" cy="471108"/>
                </a:xfrm>
                <a:custGeom>
                  <a:avLst/>
                  <a:gdLst>
                    <a:gd name="connsiteX0" fmla="*/ 1366994 w 2280441"/>
                    <a:gd name="connsiteY0" fmla="*/ 2403558 h 2705835"/>
                    <a:gd name="connsiteX1" fmla="*/ 882171 w 2280441"/>
                    <a:gd name="connsiteY1" fmla="*/ 2242586 h 2705835"/>
                    <a:gd name="connsiteX2" fmla="*/ 1233644 w 2280441"/>
                    <a:gd name="connsiteY2" fmla="*/ 1773003 h 2705835"/>
                    <a:gd name="connsiteX3" fmla="*/ 1474627 w 2280441"/>
                    <a:gd name="connsiteY3" fmla="*/ 863366 h 2705835"/>
                    <a:gd name="connsiteX4" fmla="*/ 2280442 w 2280441"/>
                    <a:gd name="connsiteY4" fmla="*/ 91841 h 2705835"/>
                    <a:gd name="connsiteX5" fmla="*/ 1474627 w 2280441"/>
                    <a:gd name="connsiteY5" fmla="*/ 532848 h 2705835"/>
                    <a:gd name="connsiteX6" fmla="*/ 1796571 w 2280441"/>
                    <a:gd name="connsiteY6" fmla="*/ 77553 h 2705835"/>
                    <a:gd name="connsiteX7" fmla="*/ 1254599 w 2280441"/>
                    <a:gd name="connsiteY7" fmla="*/ 569996 h 2705835"/>
                    <a:gd name="connsiteX8" fmla="*/ 1407952 w 2280441"/>
                    <a:gd name="connsiteY8" fmla="*/ 34691 h 2705835"/>
                    <a:gd name="connsiteX9" fmla="*/ 968849 w 2280441"/>
                    <a:gd name="connsiteY9" fmla="*/ 731921 h 2705835"/>
                    <a:gd name="connsiteX10" fmla="*/ 1063146 w 2280441"/>
                    <a:gd name="connsiteY10" fmla="*/ 78506 h 2705835"/>
                    <a:gd name="connsiteX11" fmla="*/ 785017 w 2280441"/>
                    <a:gd name="connsiteY11" fmla="*/ 768116 h 2705835"/>
                    <a:gd name="connsiteX12" fmla="*/ 805971 w 2280441"/>
                    <a:gd name="connsiteY12" fmla="*/ 115653 h 2705835"/>
                    <a:gd name="connsiteX13" fmla="*/ 602136 w 2280441"/>
                    <a:gd name="connsiteY13" fmla="*/ 1025291 h 2705835"/>
                    <a:gd name="connsiteX14" fmla="*/ 527842 w 2280441"/>
                    <a:gd name="connsiteY14" fmla="*/ 401403 h 2705835"/>
                    <a:gd name="connsiteX15" fmla="*/ 411636 w 2280441"/>
                    <a:gd name="connsiteY15" fmla="*/ 1047198 h 2705835"/>
                    <a:gd name="connsiteX16" fmla="*/ 257331 w 2280441"/>
                    <a:gd name="connsiteY16" fmla="*/ 629051 h 2705835"/>
                    <a:gd name="connsiteX17" fmla="*/ 287811 w 2280441"/>
                    <a:gd name="connsiteY17" fmla="*/ 1311041 h 2705835"/>
                    <a:gd name="connsiteX18" fmla="*/ 133506 w 2280441"/>
                    <a:gd name="connsiteY18" fmla="*/ 1112921 h 2705835"/>
                    <a:gd name="connsiteX19" fmla="*/ 251617 w 2280441"/>
                    <a:gd name="connsiteY19" fmla="*/ 1493921 h 2705835"/>
                    <a:gd name="connsiteX20" fmla="*/ 75404 w 2280441"/>
                    <a:gd name="connsiteY20" fmla="*/ 1362476 h 2705835"/>
                    <a:gd name="connsiteX21" fmla="*/ 171606 w 2280441"/>
                    <a:gd name="connsiteY21" fmla="*/ 1663466 h 2705835"/>
                    <a:gd name="connsiteX22" fmla="*/ 39209 w 2280441"/>
                    <a:gd name="connsiteY22" fmla="*/ 1619651 h 2705835"/>
                    <a:gd name="connsiteX23" fmla="*/ 98264 w 2280441"/>
                    <a:gd name="connsiteY23" fmla="*/ 1773956 h 2705835"/>
                    <a:gd name="connsiteX24" fmla="*/ 54449 w 2280441"/>
                    <a:gd name="connsiteY24" fmla="*/ 1906353 h 2705835"/>
                    <a:gd name="connsiteX25" fmla="*/ 186846 w 2280441"/>
                    <a:gd name="connsiteY25" fmla="*/ 2354028 h 2705835"/>
                    <a:gd name="connsiteX26" fmla="*/ 524984 w 2280441"/>
                    <a:gd name="connsiteY26" fmla="*/ 2588343 h 2705835"/>
                    <a:gd name="connsiteX27" fmla="*/ 804067 w 2280441"/>
                    <a:gd name="connsiteY27" fmla="*/ 2705501 h 2705835"/>
                    <a:gd name="connsiteX28" fmla="*/ 1126964 w 2280441"/>
                    <a:gd name="connsiteY28" fmla="*/ 2616918 h 2705835"/>
                    <a:gd name="connsiteX29" fmla="*/ 1366994 w 2280441"/>
                    <a:gd name="connsiteY29" fmla="*/ 2403558 h 2705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80441" h="2705835">
                      <a:moveTo>
                        <a:pt x="1366994" y="2403558"/>
                      </a:moveTo>
                      <a:cubicBezTo>
                        <a:pt x="1366994" y="2403558"/>
                        <a:pt x="861217" y="2565483"/>
                        <a:pt x="882171" y="2242586"/>
                      </a:cubicBezTo>
                      <a:cubicBezTo>
                        <a:pt x="904079" y="1919688"/>
                        <a:pt x="1080292" y="2051133"/>
                        <a:pt x="1233644" y="1773003"/>
                      </a:cubicBezTo>
                      <a:cubicBezTo>
                        <a:pt x="1386996" y="1494873"/>
                        <a:pt x="1291746" y="1083393"/>
                        <a:pt x="1474627" y="863366"/>
                      </a:cubicBezTo>
                      <a:cubicBezTo>
                        <a:pt x="1657506" y="643338"/>
                        <a:pt x="1635599" y="415691"/>
                        <a:pt x="2280442" y="91841"/>
                      </a:cubicBezTo>
                      <a:cubicBezTo>
                        <a:pt x="1723229" y="188043"/>
                        <a:pt x="1584164" y="386163"/>
                        <a:pt x="1474627" y="532848"/>
                      </a:cubicBezTo>
                      <a:cubicBezTo>
                        <a:pt x="1365089" y="679533"/>
                        <a:pt x="1467006" y="298533"/>
                        <a:pt x="1796571" y="77553"/>
                      </a:cubicBezTo>
                      <a:cubicBezTo>
                        <a:pt x="1671794" y="11831"/>
                        <a:pt x="1371756" y="217571"/>
                        <a:pt x="1254599" y="569996"/>
                      </a:cubicBezTo>
                      <a:cubicBezTo>
                        <a:pt x="1137442" y="922421"/>
                        <a:pt x="1246027" y="209951"/>
                        <a:pt x="1407952" y="34691"/>
                      </a:cubicBezTo>
                      <a:cubicBezTo>
                        <a:pt x="1503202" y="-68179"/>
                        <a:pt x="1092674" y="28023"/>
                        <a:pt x="968849" y="731921"/>
                      </a:cubicBezTo>
                      <a:cubicBezTo>
                        <a:pt x="895506" y="915753"/>
                        <a:pt x="961229" y="277578"/>
                        <a:pt x="1063146" y="78506"/>
                      </a:cubicBezTo>
                      <a:cubicBezTo>
                        <a:pt x="1165064" y="-120567"/>
                        <a:pt x="785017" y="195663"/>
                        <a:pt x="785017" y="768116"/>
                      </a:cubicBezTo>
                      <a:cubicBezTo>
                        <a:pt x="785017" y="914801"/>
                        <a:pt x="776444" y="240431"/>
                        <a:pt x="805971" y="115653"/>
                      </a:cubicBezTo>
                      <a:cubicBezTo>
                        <a:pt x="549749" y="409023"/>
                        <a:pt x="601184" y="769068"/>
                        <a:pt x="602136" y="1025291"/>
                      </a:cubicBezTo>
                      <a:cubicBezTo>
                        <a:pt x="602136" y="1025291"/>
                        <a:pt x="527842" y="475698"/>
                        <a:pt x="527842" y="401403"/>
                      </a:cubicBezTo>
                      <a:cubicBezTo>
                        <a:pt x="527842" y="327108"/>
                        <a:pt x="307814" y="658578"/>
                        <a:pt x="411636" y="1047198"/>
                      </a:cubicBezTo>
                      <a:cubicBezTo>
                        <a:pt x="515459" y="1435818"/>
                        <a:pt x="168749" y="783356"/>
                        <a:pt x="257331" y="629051"/>
                      </a:cubicBezTo>
                      <a:cubicBezTo>
                        <a:pt x="82071" y="900513"/>
                        <a:pt x="287811" y="1311041"/>
                        <a:pt x="287811" y="1311041"/>
                      </a:cubicBezTo>
                      <a:cubicBezTo>
                        <a:pt x="287811" y="1311041"/>
                        <a:pt x="125886" y="1208171"/>
                        <a:pt x="133506" y="1112921"/>
                      </a:cubicBezTo>
                      <a:cubicBezTo>
                        <a:pt x="133506" y="1112921"/>
                        <a:pt x="45877" y="1267226"/>
                        <a:pt x="251617" y="1493921"/>
                      </a:cubicBezTo>
                      <a:cubicBezTo>
                        <a:pt x="185894" y="1472013"/>
                        <a:pt x="67784" y="1384383"/>
                        <a:pt x="75404" y="1362476"/>
                      </a:cubicBezTo>
                      <a:cubicBezTo>
                        <a:pt x="39209" y="1472966"/>
                        <a:pt x="134459" y="1626318"/>
                        <a:pt x="171606" y="1663466"/>
                      </a:cubicBezTo>
                      <a:cubicBezTo>
                        <a:pt x="83977" y="1633938"/>
                        <a:pt x="46829" y="1597743"/>
                        <a:pt x="39209" y="1619651"/>
                      </a:cubicBezTo>
                      <a:cubicBezTo>
                        <a:pt x="31589" y="1641558"/>
                        <a:pt x="46829" y="1707281"/>
                        <a:pt x="98264" y="1773956"/>
                      </a:cubicBezTo>
                      <a:cubicBezTo>
                        <a:pt x="10634" y="1744428"/>
                        <a:pt x="-48421" y="1773956"/>
                        <a:pt x="54449" y="1906353"/>
                      </a:cubicBezTo>
                      <a:cubicBezTo>
                        <a:pt x="157319" y="2037798"/>
                        <a:pt x="186846" y="2354028"/>
                        <a:pt x="186846" y="2354028"/>
                      </a:cubicBezTo>
                      <a:lnTo>
                        <a:pt x="524984" y="2588343"/>
                      </a:lnTo>
                      <a:cubicBezTo>
                        <a:pt x="524984" y="2588343"/>
                        <a:pt x="788827" y="2713121"/>
                        <a:pt x="804067" y="2705501"/>
                      </a:cubicBezTo>
                      <a:cubicBezTo>
                        <a:pt x="818354" y="2697881"/>
                        <a:pt x="1126964" y="2616918"/>
                        <a:pt x="1126964" y="2616918"/>
                      </a:cubicBezTo>
                      <a:lnTo>
                        <a:pt x="1366994" y="2403558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3" name="图形 37"/>
                <p:cNvGrpSpPr/>
                <p:nvPr/>
              </p:nvGrpSpPr>
              <p:grpSpPr>
                <a:xfrm>
                  <a:off x="1683298" y="2442693"/>
                  <a:ext cx="126037" cy="311775"/>
                  <a:chOff x="5513855" y="4273143"/>
                  <a:chExt cx="723900" cy="1790700"/>
                </a:xfrm>
                <a:solidFill>
                  <a:srgbClr val="FAC46D"/>
                </a:solidFill>
              </p:grpSpPr>
              <p:pic>
                <p:nvPicPr>
                  <p:cNvPr id="66" name="图片 65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5513855" y="4273143"/>
                    <a:ext cx="723900" cy="1790700"/>
                  </a:xfrm>
                  <a:custGeom>
                    <a:avLst/>
                    <a:gdLst>
                      <a:gd name="connsiteX0" fmla="*/ 206 w 723900"/>
                      <a:gd name="connsiteY0" fmla="*/ 366 h 1790700"/>
                      <a:gd name="connsiteX1" fmla="*/ 724106 w 723900"/>
                      <a:gd name="connsiteY1" fmla="*/ 366 h 1790700"/>
                      <a:gd name="connsiteX2" fmla="*/ 724106 w 723900"/>
                      <a:gd name="connsiteY2" fmla="*/ 1791066 h 1790700"/>
                      <a:gd name="connsiteX3" fmla="*/ 206 w 723900"/>
                      <a:gd name="connsiteY3" fmla="*/ 1791066 h 1790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3900" h="1790700">
                        <a:moveTo>
                          <a:pt x="206" y="366"/>
                        </a:moveTo>
                        <a:lnTo>
                          <a:pt x="724106" y="366"/>
                        </a:lnTo>
                        <a:lnTo>
                          <a:pt x="724106" y="1791066"/>
                        </a:lnTo>
                        <a:lnTo>
                          <a:pt x="206" y="1791066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67" name="任意多边形: 形状 66"/>
                  <p:cNvSpPr/>
                  <p:nvPr/>
                </p:nvSpPr>
                <p:spPr>
                  <a:xfrm>
                    <a:off x="5634260" y="4389119"/>
                    <a:ext cx="483479" cy="1556290"/>
                  </a:xfrm>
                  <a:custGeom>
                    <a:avLst/>
                    <a:gdLst>
                      <a:gd name="connsiteX0" fmla="*/ 452999 w 483479"/>
                      <a:gd name="connsiteY0" fmla="*/ 15240 h 1556290"/>
                      <a:gd name="connsiteX1" fmla="*/ 139627 w 483479"/>
                      <a:gd name="connsiteY1" fmla="*/ 1108710 h 1556290"/>
                      <a:gd name="connsiteX2" fmla="*/ 22469 w 483479"/>
                      <a:gd name="connsiteY2" fmla="*/ 1277303 h 1556290"/>
                      <a:gd name="connsiteX3" fmla="*/ 103432 w 483479"/>
                      <a:gd name="connsiteY3" fmla="*/ 1182053 h 1556290"/>
                      <a:gd name="connsiteX4" fmla="*/ 15802 w 483479"/>
                      <a:gd name="connsiteY4" fmla="*/ 1372553 h 1556290"/>
                      <a:gd name="connsiteX5" fmla="*/ 59617 w 483479"/>
                      <a:gd name="connsiteY5" fmla="*/ 1386840 h 1556290"/>
                      <a:gd name="connsiteX6" fmla="*/ 67237 w 483479"/>
                      <a:gd name="connsiteY6" fmla="*/ 1438275 h 1556290"/>
                      <a:gd name="connsiteX7" fmla="*/ 23422 w 483479"/>
                      <a:gd name="connsiteY7" fmla="*/ 1533525 h 1556290"/>
                      <a:gd name="connsiteX8" fmla="*/ 111052 w 483479"/>
                      <a:gd name="connsiteY8" fmla="*/ 1452563 h 1556290"/>
                      <a:gd name="connsiteX9" fmla="*/ 483479 w 483479"/>
                      <a:gd name="connsiteY9" fmla="*/ 0 h 1556290"/>
                      <a:gd name="connsiteX10" fmla="*/ 452999 w 483479"/>
                      <a:gd name="connsiteY10" fmla="*/ 15240 h 155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83479" h="1556290">
                        <a:moveTo>
                          <a:pt x="452999" y="15240"/>
                        </a:moveTo>
                        <a:lnTo>
                          <a:pt x="139627" y="1108710"/>
                        </a:lnTo>
                        <a:cubicBezTo>
                          <a:pt x="139627" y="1108710"/>
                          <a:pt x="-7058" y="1219200"/>
                          <a:pt x="22469" y="1277303"/>
                        </a:cubicBezTo>
                        <a:cubicBezTo>
                          <a:pt x="73904" y="1233488"/>
                          <a:pt x="66284" y="1182053"/>
                          <a:pt x="103432" y="1182053"/>
                        </a:cubicBezTo>
                        <a:cubicBezTo>
                          <a:pt x="140579" y="1182053"/>
                          <a:pt x="59617" y="1350645"/>
                          <a:pt x="15802" y="1372553"/>
                        </a:cubicBezTo>
                        <a:cubicBezTo>
                          <a:pt x="-28013" y="1394460"/>
                          <a:pt x="30089" y="1402080"/>
                          <a:pt x="59617" y="1386840"/>
                        </a:cubicBezTo>
                        <a:cubicBezTo>
                          <a:pt x="30089" y="1438275"/>
                          <a:pt x="37709" y="1452563"/>
                          <a:pt x="67237" y="1438275"/>
                        </a:cubicBezTo>
                        <a:cubicBezTo>
                          <a:pt x="67237" y="1475423"/>
                          <a:pt x="59617" y="1533525"/>
                          <a:pt x="23422" y="1533525"/>
                        </a:cubicBezTo>
                        <a:cubicBezTo>
                          <a:pt x="-13726" y="1533525"/>
                          <a:pt x="67237" y="1621155"/>
                          <a:pt x="111052" y="1452563"/>
                        </a:cubicBezTo>
                        <a:cubicBezTo>
                          <a:pt x="154867" y="1283970"/>
                          <a:pt x="483479" y="0"/>
                          <a:pt x="483479" y="0"/>
                        </a:cubicBezTo>
                        <a:lnTo>
                          <a:pt x="452999" y="1524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4" name="图形 37"/>
                <p:cNvGrpSpPr/>
                <p:nvPr/>
              </p:nvGrpSpPr>
              <p:grpSpPr>
                <a:xfrm>
                  <a:off x="1642018" y="2423365"/>
                  <a:ext cx="223881" cy="288558"/>
                  <a:chOff x="5276757" y="4162134"/>
                  <a:chExt cx="1285875" cy="1657349"/>
                </a:xfrm>
                <a:solidFill>
                  <a:srgbClr val="FAC46D"/>
                </a:solidFill>
              </p:grpSpPr>
              <p:pic>
                <p:nvPicPr>
                  <p:cNvPr id="64" name="图片 63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276757" y="4162134"/>
                    <a:ext cx="1285875" cy="1657349"/>
                  </a:xfrm>
                  <a:custGeom>
                    <a:avLst/>
                    <a:gdLst>
                      <a:gd name="connsiteX0" fmla="*/ 191 w 1285875"/>
                      <a:gd name="connsiteY0" fmla="*/ 348 h 1657350"/>
                      <a:gd name="connsiteX1" fmla="*/ 1286066 w 1285875"/>
                      <a:gd name="connsiteY1" fmla="*/ 348 h 1657350"/>
                      <a:gd name="connsiteX2" fmla="*/ 1286066 w 1285875"/>
                      <a:gd name="connsiteY2" fmla="*/ 1657698 h 1657350"/>
                      <a:gd name="connsiteX3" fmla="*/ 191 w 1285875"/>
                      <a:gd name="connsiteY3" fmla="*/ 1657698 h 1657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5875" h="1657350">
                        <a:moveTo>
                          <a:pt x="191" y="348"/>
                        </a:moveTo>
                        <a:lnTo>
                          <a:pt x="1286066" y="348"/>
                        </a:lnTo>
                        <a:lnTo>
                          <a:pt x="1286066" y="1657698"/>
                        </a:lnTo>
                        <a:lnTo>
                          <a:pt x="191" y="165769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65" name="任意多边形: 形状 64"/>
                  <p:cNvSpPr/>
                  <p:nvPr/>
                </p:nvSpPr>
                <p:spPr>
                  <a:xfrm>
                    <a:off x="5485731" y="4224337"/>
                    <a:ext cx="1054918" cy="1414287"/>
                  </a:xfrm>
                  <a:custGeom>
                    <a:avLst/>
                    <a:gdLst>
                      <a:gd name="connsiteX0" fmla="*/ 1022534 w 1054918"/>
                      <a:gd name="connsiteY0" fmla="*/ 5715 h 1414287"/>
                      <a:gd name="connsiteX1" fmla="*/ 279584 w 1054918"/>
                      <a:gd name="connsiteY1" fmla="*/ 1001078 h 1414287"/>
                      <a:gd name="connsiteX2" fmla="*/ 80511 w 1054918"/>
                      <a:gd name="connsiteY2" fmla="*/ 1139190 h 1414287"/>
                      <a:gd name="connsiteX3" fmla="*/ 184334 w 1054918"/>
                      <a:gd name="connsiteY3" fmla="*/ 1069657 h 1414287"/>
                      <a:gd name="connsiteX4" fmla="*/ 48126 w 1054918"/>
                      <a:gd name="connsiteY4" fmla="*/ 1229678 h 1414287"/>
                      <a:gd name="connsiteX5" fmla="*/ 86226 w 1054918"/>
                      <a:gd name="connsiteY5" fmla="*/ 1255395 h 1414287"/>
                      <a:gd name="connsiteX6" fmla="*/ 79559 w 1054918"/>
                      <a:gd name="connsiteY6" fmla="*/ 1306830 h 1414287"/>
                      <a:gd name="connsiteX7" fmla="*/ 10979 w 1054918"/>
                      <a:gd name="connsiteY7" fmla="*/ 1386840 h 1414287"/>
                      <a:gd name="connsiteX8" fmla="*/ 117659 w 1054918"/>
                      <a:gd name="connsiteY8" fmla="*/ 1333500 h 1414287"/>
                      <a:gd name="connsiteX9" fmla="*/ 1054919 w 1054918"/>
                      <a:gd name="connsiteY9" fmla="*/ 0 h 1414287"/>
                      <a:gd name="connsiteX10" fmla="*/ 1022534 w 1054918"/>
                      <a:gd name="connsiteY10" fmla="*/ 5715 h 141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4918" h="1414287">
                        <a:moveTo>
                          <a:pt x="1022534" y="5715"/>
                        </a:moveTo>
                        <a:lnTo>
                          <a:pt x="279584" y="1001078"/>
                        </a:lnTo>
                        <a:cubicBezTo>
                          <a:pt x="279584" y="1001078"/>
                          <a:pt x="68129" y="1074420"/>
                          <a:pt x="80511" y="1139190"/>
                        </a:cubicBezTo>
                        <a:cubicBezTo>
                          <a:pt x="141471" y="1110615"/>
                          <a:pt x="149091" y="1059180"/>
                          <a:pt x="184334" y="1069657"/>
                        </a:cubicBezTo>
                        <a:cubicBezTo>
                          <a:pt x="219576" y="1079182"/>
                          <a:pt x="95751" y="1220153"/>
                          <a:pt x="48126" y="1229678"/>
                        </a:cubicBezTo>
                        <a:cubicBezTo>
                          <a:pt x="-451" y="1239203"/>
                          <a:pt x="53841" y="1262063"/>
                          <a:pt x="86226" y="1255395"/>
                        </a:cubicBezTo>
                        <a:cubicBezTo>
                          <a:pt x="44316" y="1297305"/>
                          <a:pt x="47174" y="1312545"/>
                          <a:pt x="79559" y="1306830"/>
                        </a:cubicBezTo>
                        <a:cubicBezTo>
                          <a:pt x="70034" y="1342073"/>
                          <a:pt x="46221" y="1396365"/>
                          <a:pt x="10979" y="1386840"/>
                        </a:cubicBezTo>
                        <a:cubicBezTo>
                          <a:pt x="-24264" y="1377315"/>
                          <a:pt x="29076" y="1483043"/>
                          <a:pt x="117659" y="1333500"/>
                        </a:cubicBezTo>
                        <a:cubicBezTo>
                          <a:pt x="206241" y="1183005"/>
                          <a:pt x="1054919" y="0"/>
                          <a:pt x="1054919" y="0"/>
                        </a:cubicBezTo>
                        <a:lnTo>
                          <a:pt x="1022534" y="5715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5" name="图形 37"/>
                <p:cNvGrpSpPr/>
                <p:nvPr/>
              </p:nvGrpSpPr>
              <p:grpSpPr>
                <a:xfrm>
                  <a:off x="1643497" y="2399575"/>
                  <a:ext cx="137646" cy="81261"/>
                  <a:chOff x="5285255" y="4025493"/>
                  <a:chExt cx="790575" cy="466725"/>
                </a:xfrm>
                <a:solidFill>
                  <a:srgbClr val="FAC46D"/>
                </a:solidFill>
              </p:grpSpPr>
              <p:pic>
                <p:nvPicPr>
                  <p:cNvPr id="62" name="图片 61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285255" y="4025493"/>
                    <a:ext cx="790575" cy="466725"/>
                  </a:xfrm>
                  <a:custGeom>
                    <a:avLst/>
                    <a:gdLst>
                      <a:gd name="connsiteX0" fmla="*/ 182 w 790575"/>
                      <a:gd name="connsiteY0" fmla="*/ 340 h 466725"/>
                      <a:gd name="connsiteX1" fmla="*/ 790757 w 790575"/>
                      <a:gd name="connsiteY1" fmla="*/ 340 h 466725"/>
                      <a:gd name="connsiteX2" fmla="*/ 790757 w 790575"/>
                      <a:gd name="connsiteY2" fmla="*/ 467065 h 466725"/>
                      <a:gd name="connsiteX3" fmla="*/ 182 w 790575"/>
                      <a:gd name="connsiteY3" fmla="*/ 467065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575" h="466725">
                        <a:moveTo>
                          <a:pt x="182" y="340"/>
                        </a:moveTo>
                        <a:lnTo>
                          <a:pt x="790757" y="340"/>
                        </a:lnTo>
                        <a:lnTo>
                          <a:pt x="790757" y="467065"/>
                        </a:lnTo>
                        <a:lnTo>
                          <a:pt x="182" y="46706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63" name="任意多边形: 形状 62"/>
                  <p:cNvSpPr/>
                  <p:nvPr/>
                </p:nvSpPr>
                <p:spPr>
                  <a:xfrm>
                    <a:off x="5404317" y="4139565"/>
                    <a:ext cx="556259" cy="231574"/>
                  </a:xfrm>
                  <a:custGeom>
                    <a:avLst/>
                    <a:gdLst>
                      <a:gd name="connsiteX0" fmla="*/ 549593 w 556259"/>
                      <a:gd name="connsiteY0" fmla="*/ 0 h 231574"/>
                      <a:gd name="connsiteX1" fmla="*/ 0 w 556259"/>
                      <a:gd name="connsiteY1" fmla="*/ 110490 h 231574"/>
                      <a:gd name="connsiteX2" fmla="*/ 132397 w 556259"/>
                      <a:gd name="connsiteY2" fmla="*/ 227647 h 231574"/>
                      <a:gd name="connsiteX3" fmla="*/ 556260 w 556259"/>
                      <a:gd name="connsiteY3" fmla="*/ 28575 h 231574"/>
                      <a:gd name="connsiteX4" fmla="*/ 549593 w 556259"/>
                      <a:gd name="connsiteY4" fmla="*/ 0 h 23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259" h="231574">
                        <a:moveTo>
                          <a:pt x="549593" y="0"/>
                        </a:moveTo>
                        <a:lnTo>
                          <a:pt x="0" y="110490"/>
                        </a:lnTo>
                        <a:cubicBezTo>
                          <a:pt x="0" y="110490"/>
                          <a:pt x="73342" y="257175"/>
                          <a:pt x="132397" y="227647"/>
                        </a:cubicBezTo>
                        <a:cubicBezTo>
                          <a:pt x="191453" y="198120"/>
                          <a:pt x="556260" y="28575"/>
                          <a:pt x="556260" y="28575"/>
                        </a:cubicBezTo>
                        <a:lnTo>
                          <a:pt x="549593" y="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" name="图形 37"/>
                <p:cNvGrpSpPr/>
                <p:nvPr/>
              </p:nvGrpSpPr>
              <p:grpSpPr>
                <a:xfrm>
                  <a:off x="1648472" y="2397916"/>
                  <a:ext cx="142621" cy="104478"/>
                  <a:chOff x="5313830" y="4015968"/>
                  <a:chExt cx="819150" cy="600075"/>
                </a:xfrm>
                <a:solidFill>
                  <a:srgbClr val="FAC46D"/>
                </a:solidFill>
              </p:grpSpPr>
              <p:pic>
                <p:nvPicPr>
                  <p:cNvPr id="60" name="图片 59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313830" y="4015968"/>
                    <a:ext cx="819150" cy="600075"/>
                  </a:xfrm>
                  <a:custGeom>
                    <a:avLst/>
                    <a:gdLst>
                      <a:gd name="connsiteX0" fmla="*/ 185 w 819150"/>
                      <a:gd name="connsiteY0" fmla="*/ 339 h 600075"/>
                      <a:gd name="connsiteX1" fmla="*/ 819335 w 819150"/>
                      <a:gd name="connsiteY1" fmla="*/ 339 h 600075"/>
                      <a:gd name="connsiteX2" fmla="*/ 819335 w 819150"/>
                      <a:gd name="connsiteY2" fmla="*/ 600414 h 600075"/>
                      <a:gd name="connsiteX3" fmla="*/ 185 w 819150"/>
                      <a:gd name="connsiteY3" fmla="*/ 600414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150" h="600075">
                        <a:moveTo>
                          <a:pt x="185" y="339"/>
                        </a:moveTo>
                        <a:lnTo>
                          <a:pt x="819335" y="339"/>
                        </a:lnTo>
                        <a:lnTo>
                          <a:pt x="819335" y="600414"/>
                        </a:lnTo>
                        <a:lnTo>
                          <a:pt x="185" y="600414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61" name="任意多边形: 形状 60"/>
                  <p:cNvSpPr/>
                  <p:nvPr/>
                </p:nvSpPr>
                <p:spPr>
                  <a:xfrm>
                    <a:off x="5433845" y="4139565"/>
                    <a:ext cx="584834" cy="361817"/>
                  </a:xfrm>
                  <a:custGeom>
                    <a:avLst/>
                    <a:gdLst>
                      <a:gd name="connsiteX0" fmla="*/ 548640 w 584834"/>
                      <a:gd name="connsiteY0" fmla="*/ 0 h 361817"/>
                      <a:gd name="connsiteX1" fmla="*/ 0 w 584834"/>
                      <a:gd name="connsiteY1" fmla="*/ 259080 h 361817"/>
                      <a:gd name="connsiteX2" fmla="*/ 148590 w 584834"/>
                      <a:gd name="connsiteY2" fmla="*/ 355282 h 361817"/>
                      <a:gd name="connsiteX3" fmla="*/ 584835 w 584834"/>
                      <a:gd name="connsiteY3" fmla="*/ 48578 h 361817"/>
                      <a:gd name="connsiteX4" fmla="*/ 548640 w 584834"/>
                      <a:gd name="connsiteY4" fmla="*/ 0 h 361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4834" h="361817">
                        <a:moveTo>
                          <a:pt x="548640" y="0"/>
                        </a:moveTo>
                        <a:lnTo>
                          <a:pt x="0" y="259080"/>
                        </a:lnTo>
                        <a:cubicBezTo>
                          <a:pt x="0" y="259080"/>
                          <a:pt x="95250" y="392430"/>
                          <a:pt x="148590" y="355282"/>
                        </a:cubicBezTo>
                        <a:cubicBezTo>
                          <a:pt x="201930" y="318135"/>
                          <a:pt x="584835" y="48578"/>
                          <a:pt x="584835" y="48578"/>
                        </a:cubicBezTo>
                        <a:lnTo>
                          <a:pt x="548640" y="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7" name="图形 37"/>
                <p:cNvGrpSpPr/>
                <p:nvPr/>
              </p:nvGrpSpPr>
              <p:grpSpPr>
                <a:xfrm>
                  <a:off x="1663398" y="2406208"/>
                  <a:ext cx="137646" cy="121062"/>
                  <a:chOff x="5399555" y="4063593"/>
                  <a:chExt cx="790575" cy="695325"/>
                </a:xfrm>
                <a:solidFill>
                  <a:srgbClr val="FAC46D"/>
                </a:solidFill>
              </p:grpSpPr>
              <p:pic>
                <p:nvPicPr>
                  <p:cNvPr id="58" name="图片 57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399555" y="4063593"/>
                    <a:ext cx="790575" cy="695325"/>
                  </a:xfrm>
                  <a:custGeom>
                    <a:avLst/>
                    <a:gdLst>
                      <a:gd name="connsiteX0" fmla="*/ 194 w 790575"/>
                      <a:gd name="connsiteY0" fmla="*/ 344 h 695325"/>
                      <a:gd name="connsiteX1" fmla="*/ 790769 w 790575"/>
                      <a:gd name="connsiteY1" fmla="*/ 344 h 695325"/>
                      <a:gd name="connsiteX2" fmla="*/ 790769 w 790575"/>
                      <a:gd name="connsiteY2" fmla="*/ 695669 h 695325"/>
                      <a:gd name="connsiteX3" fmla="*/ 194 w 790575"/>
                      <a:gd name="connsiteY3" fmla="*/ 695669 h 69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575" h="695325">
                        <a:moveTo>
                          <a:pt x="194" y="344"/>
                        </a:moveTo>
                        <a:lnTo>
                          <a:pt x="790769" y="344"/>
                        </a:lnTo>
                        <a:lnTo>
                          <a:pt x="790769" y="695669"/>
                        </a:lnTo>
                        <a:lnTo>
                          <a:pt x="194" y="695669"/>
                        </a:lnTo>
                        <a:close/>
                      </a:path>
                    </a:pathLst>
                  </a:custGeom>
                  <a:noFill/>
                </p:spPr>
              </p:pic>
              <p:sp>
                <p:nvSpPr>
                  <p:cNvPr id="59" name="任意多边形: 形状 58"/>
                  <p:cNvSpPr/>
                  <p:nvPr/>
                </p:nvSpPr>
                <p:spPr>
                  <a:xfrm>
                    <a:off x="5514807" y="4180522"/>
                    <a:ext cx="555307" cy="457768"/>
                  </a:xfrm>
                  <a:custGeom>
                    <a:avLst/>
                    <a:gdLst>
                      <a:gd name="connsiteX0" fmla="*/ 484822 w 555307"/>
                      <a:gd name="connsiteY0" fmla="*/ 0 h 457768"/>
                      <a:gd name="connsiteX1" fmla="*/ 0 w 555307"/>
                      <a:gd name="connsiteY1" fmla="*/ 363855 h 457768"/>
                      <a:gd name="connsiteX2" fmla="*/ 150495 w 555307"/>
                      <a:gd name="connsiteY2" fmla="*/ 450533 h 457768"/>
                      <a:gd name="connsiteX3" fmla="*/ 555307 w 555307"/>
                      <a:gd name="connsiteY3" fmla="*/ 12383 h 457768"/>
                      <a:gd name="connsiteX4" fmla="*/ 484822 w 555307"/>
                      <a:gd name="connsiteY4" fmla="*/ 0 h 45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5307" h="457768">
                        <a:moveTo>
                          <a:pt x="484822" y="0"/>
                        </a:moveTo>
                        <a:lnTo>
                          <a:pt x="0" y="363855"/>
                        </a:lnTo>
                        <a:cubicBezTo>
                          <a:pt x="0" y="363855"/>
                          <a:pt x="97155" y="488633"/>
                          <a:pt x="150495" y="450533"/>
                        </a:cubicBezTo>
                        <a:cubicBezTo>
                          <a:pt x="203835" y="412433"/>
                          <a:pt x="555307" y="12383"/>
                          <a:pt x="555307" y="12383"/>
                        </a:cubicBezTo>
                        <a:lnTo>
                          <a:pt x="484822" y="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8" name="图形 37"/>
                <p:cNvGrpSpPr/>
                <p:nvPr/>
              </p:nvGrpSpPr>
              <p:grpSpPr>
                <a:xfrm>
                  <a:off x="1684957" y="2411183"/>
                  <a:ext cx="114428" cy="126037"/>
                  <a:chOff x="5523380" y="4092168"/>
                  <a:chExt cx="657225" cy="723900"/>
                </a:xfrm>
                <a:solidFill>
                  <a:srgbClr val="FAC46D"/>
                </a:solidFill>
              </p:grpSpPr>
              <p:pic>
                <p:nvPicPr>
                  <p:cNvPr id="56" name="图片 55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523380" y="4092168"/>
                    <a:ext cx="657225" cy="723900"/>
                  </a:xfrm>
                  <a:custGeom>
                    <a:avLst/>
                    <a:gdLst>
                      <a:gd name="connsiteX0" fmla="*/ 207 w 657225"/>
                      <a:gd name="connsiteY0" fmla="*/ 347 h 723900"/>
                      <a:gd name="connsiteX1" fmla="*/ 657432 w 657225"/>
                      <a:gd name="connsiteY1" fmla="*/ 347 h 723900"/>
                      <a:gd name="connsiteX2" fmla="*/ 657432 w 657225"/>
                      <a:gd name="connsiteY2" fmla="*/ 724247 h 723900"/>
                      <a:gd name="connsiteX3" fmla="*/ 207 w 657225"/>
                      <a:gd name="connsiteY3" fmla="*/ 724247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5" h="723900">
                        <a:moveTo>
                          <a:pt x="207" y="347"/>
                        </a:moveTo>
                        <a:lnTo>
                          <a:pt x="657432" y="347"/>
                        </a:lnTo>
                        <a:lnTo>
                          <a:pt x="657432" y="724247"/>
                        </a:lnTo>
                        <a:lnTo>
                          <a:pt x="207" y="724247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5639584" y="4208144"/>
                    <a:ext cx="418147" cy="488632"/>
                  </a:xfrm>
                  <a:custGeom>
                    <a:avLst/>
                    <a:gdLst>
                      <a:gd name="connsiteX0" fmla="*/ 407670 w 418147"/>
                      <a:gd name="connsiteY0" fmla="*/ 0 h 488632"/>
                      <a:gd name="connsiteX1" fmla="*/ 0 w 418147"/>
                      <a:gd name="connsiteY1" fmla="*/ 401955 h 488632"/>
                      <a:gd name="connsiteX2" fmla="*/ 128588 w 418147"/>
                      <a:gd name="connsiteY2" fmla="*/ 481013 h 488632"/>
                      <a:gd name="connsiteX3" fmla="*/ 418148 w 418147"/>
                      <a:gd name="connsiteY3" fmla="*/ 28575 h 488632"/>
                      <a:gd name="connsiteX4" fmla="*/ 407670 w 418147"/>
                      <a:gd name="connsiteY4" fmla="*/ 0 h 4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147" h="488632">
                        <a:moveTo>
                          <a:pt x="407670" y="0"/>
                        </a:moveTo>
                        <a:lnTo>
                          <a:pt x="0" y="401955"/>
                        </a:lnTo>
                        <a:cubicBezTo>
                          <a:pt x="0" y="401955"/>
                          <a:pt x="75248" y="519113"/>
                          <a:pt x="128588" y="481013"/>
                        </a:cubicBezTo>
                        <a:cubicBezTo>
                          <a:pt x="181928" y="442913"/>
                          <a:pt x="418148" y="28575"/>
                          <a:pt x="418148" y="28575"/>
                        </a:cubicBezTo>
                        <a:lnTo>
                          <a:pt x="407670" y="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9" name="图形 37"/>
                <p:cNvGrpSpPr/>
                <p:nvPr/>
              </p:nvGrpSpPr>
              <p:grpSpPr>
                <a:xfrm>
                  <a:off x="1709833" y="2409525"/>
                  <a:ext cx="96186" cy="135987"/>
                  <a:chOff x="5666255" y="4082643"/>
                  <a:chExt cx="552450" cy="781050"/>
                </a:xfrm>
                <a:solidFill>
                  <a:srgbClr val="FAC46D"/>
                </a:solidFill>
              </p:grpSpPr>
              <p:pic>
                <p:nvPicPr>
                  <p:cNvPr id="54" name="图片 53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666255" y="4082643"/>
                    <a:ext cx="552450" cy="781050"/>
                  </a:xfrm>
                  <a:custGeom>
                    <a:avLst/>
                    <a:gdLst>
                      <a:gd name="connsiteX0" fmla="*/ 222 w 552450"/>
                      <a:gd name="connsiteY0" fmla="*/ 346 h 781050"/>
                      <a:gd name="connsiteX1" fmla="*/ 552672 w 552450"/>
                      <a:gd name="connsiteY1" fmla="*/ 346 h 781050"/>
                      <a:gd name="connsiteX2" fmla="*/ 552672 w 552450"/>
                      <a:gd name="connsiteY2" fmla="*/ 781396 h 781050"/>
                      <a:gd name="connsiteX3" fmla="*/ 222 w 552450"/>
                      <a:gd name="connsiteY3" fmla="*/ 781396 h 781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450" h="781050">
                        <a:moveTo>
                          <a:pt x="222" y="346"/>
                        </a:moveTo>
                        <a:lnTo>
                          <a:pt x="552672" y="346"/>
                        </a:lnTo>
                        <a:lnTo>
                          <a:pt x="552672" y="781396"/>
                        </a:lnTo>
                        <a:lnTo>
                          <a:pt x="222" y="781396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55" name="任意多边形: 形状 54"/>
                  <p:cNvSpPr/>
                  <p:nvPr/>
                </p:nvSpPr>
                <p:spPr>
                  <a:xfrm>
                    <a:off x="5788175" y="4196715"/>
                    <a:ext cx="306704" cy="552073"/>
                  </a:xfrm>
                  <a:custGeom>
                    <a:avLst/>
                    <a:gdLst>
                      <a:gd name="connsiteX0" fmla="*/ 289560 w 306704"/>
                      <a:gd name="connsiteY0" fmla="*/ 0 h 552073"/>
                      <a:gd name="connsiteX1" fmla="*/ 0 w 306704"/>
                      <a:gd name="connsiteY1" fmla="*/ 493395 h 552073"/>
                      <a:gd name="connsiteX2" fmla="*/ 144780 w 306704"/>
                      <a:gd name="connsiteY2" fmla="*/ 537210 h 552073"/>
                      <a:gd name="connsiteX3" fmla="*/ 306705 w 306704"/>
                      <a:gd name="connsiteY3" fmla="*/ 24765 h 552073"/>
                      <a:gd name="connsiteX4" fmla="*/ 289560 w 306704"/>
                      <a:gd name="connsiteY4" fmla="*/ 0 h 552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704" h="552073">
                        <a:moveTo>
                          <a:pt x="289560" y="0"/>
                        </a:moveTo>
                        <a:lnTo>
                          <a:pt x="0" y="493395"/>
                        </a:lnTo>
                        <a:cubicBezTo>
                          <a:pt x="0" y="493395"/>
                          <a:pt x="102870" y="587692"/>
                          <a:pt x="144780" y="537210"/>
                        </a:cubicBezTo>
                        <a:cubicBezTo>
                          <a:pt x="186690" y="486728"/>
                          <a:pt x="306705" y="24765"/>
                          <a:pt x="306705" y="24765"/>
                        </a:cubicBezTo>
                        <a:lnTo>
                          <a:pt x="289560" y="0"/>
                        </a:lnTo>
                        <a:close/>
                      </a:path>
                    </a:pathLst>
                  </a:custGeom>
                  <a:blipFill>
                    <a:blip r:embed="rId3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0" name="图形 37"/>
                <p:cNvGrpSpPr/>
                <p:nvPr/>
              </p:nvGrpSpPr>
              <p:grpSpPr>
                <a:xfrm>
                  <a:off x="1731391" y="2313339"/>
                  <a:ext cx="140962" cy="185739"/>
                  <a:chOff x="5790080" y="3530193"/>
                  <a:chExt cx="809625" cy="1066800"/>
                </a:xfrm>
                <a:solidFill>
                  <a:srgbClr val="FAC46D"/>
                </a:solidFill>
              </p:grpSpPr>
              <p:pic>
                <p:nvPicPr>
                  <p:cNvPr id="52" name="图片 51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790080" y="3530193"/>
                    <a:ext cx="809625" cy="1066800"/>
                  </a:xfrm>
                  <a:custGeom>
                    <a:avLst/>
                    <a:gdLst>
                      <a:gd name="connsiteX0" fmla="*/ 235 w 809625"/>
                      <a:gd name="connsiteY0" fmla="*/ 288 h 1066800"/>
                      <a:gd name="connsiteX1" fmla="*/ 809860 w 809625"/>
                      <a:gd name="connsiteY1" fmla="*/ 288 h 1066800"/>
                      <a:gd name="connsiteX2" fmla="*/ 809860 w 809625"/>
                      <a:gd name="connsiteY2" fmla="*/ 1067088 h 1066800"/>
                      <a:gd name="connsiteX3" fmla="*/ 235 w 809625"/>
                      <a:gd name="connsiteY3" fmla="*/ 1067088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9625" h="1066800">
                        <a:moveTo>
                          <a:pt x="235" y="288"/>
                        </a:moveTo>
                        <a:lnTo>
                          <a:pt x="809860" y="288"/>
                        </a:lnTo>
                        <a:lnTo>
                          <a:pt x="809860" y="1067088"/>
                        </a:lnTo>
                        <a:lnTo>
                          <a:pt x="235" y="106708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53" name="任意多边形: 形状 52"/>
                  <p:cNvSpPr/>
                  <p:nvPr/>
                </p:nvSpPr>
                <p:spPr>
                  <a:xfrm>
                    <a:off x="5912221" y="3650854"/>
                    <a:ext cx="570505" cy="829494"/>
                  </a:xfrm>
                  <a:custGeom>
                    <a:avLst/>
                    <a:gdLst>
                      <a:gd name="connsiteX0" fmla="*/ 148369 w 570505"/>
                      <a:gd name="connsiteY0" fmla="*/ 169623 h 829494"/>
                      <a:gd name="connsiteX1" fmla="*/ 53119 w 570505"/>
                      <a:gd name="connsiteY1" fmla="*/ 529668 h 829494"/>
                      <a:gd name="connsiteX2" fmla="*/ 46451 w 570505"/>
                      <a:gd name="connsiteY2" fmla="*/ 662065 h 829494"/>
                      <a:gd name="connsiteX3" fmla="*/ 90266 w 570505"/>
                      <a:gd name="connsiteY3" fmla="*/ 823038 h 829494"/>
                      <a:gd name="connsiteX4" fmla="*/ 536989 w 570505"/>
                      <a:gd name="connsiteY4" fmla="*/ 397270 h 829494"/>
                      <a:gd name="connsiteX5" fmla="*/ 521749 w 570505"/>
                      <a:gd name="connsiteY5" fmla="*/ 1030 h 829494"/>
                      <a:gd name="connsiteX6" fmla="*/ 316009 w 570505"/>
                      <a:gd name="connsiteY6" fmla="*/ 30558 h 829494"/>
                      <a:gd name="connsiteX7" fmla="*/ 148369 w 570505"/>
                      <a:gd name="connsiteY7" fmla="*/ 169623 h 829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0505" h="829494">
                        <a:moveTo>
                          <a:pt x="148369" y="169623"/>
                        </a:moveTo>
                        <a:cubicBezTo>
                          <a:pt x="148369" y="169623"/>
                          <a:pt x="-107854" y="500140"/>
                          <a:pt x="53119" y="529668"/>
                        </a:cubicBezTo>
                        <a:cubicBezTo>
                          <a:pt x="214091" y="559195"/>
                          <a:pt x="-5936" y="595390"/>
                          <a:pt x="46451" y="662065"/>
                        </a:cubicBezTo>
                        <a:cubicBezTo>
                          <a:pt x="97887" y="727788"/>
                          <a:pt x="-19271" y="860185"/>
                          <a:pt x="90266" y="823038"/>
                        </a:cubicBezTo>
                        <a:cubicBezTo>
                          <a:pt x="199804" y="785890"/>
                          <a:pt x="463646" y="506808"/>
                          <a:pt x="536989" y="397270"/>
                        </a:cubicBezTo>
                        <a:cubicBezTo>
                          <a:pt x="610331" y="286780"/>
                          <a:pt x="543656" y="8650"/>
                          <a:pt x="521749" y="1030"/>
                        </a:cubicBezTo>
                        <a:cubicBezTo>
                          <a:pt x="499841" y="-6590"/>
                          <a:pt x="316009" y="30558"/>
                          <a:pt x="316009" y="30558"/>
                        </a:cubicBezTo>
                        <a:lnTo>
                          <a:pt x="148369" y="169623"/>
                        </a:lnTo>
                        <a:close/>
                      </a:path>
                    </a:pathLst>
                  </a:custGeom>
                  <a:blipFill>
                    <a:blip r:embed="rId3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1" name="任意多边形: 形状 20"/>
                <p:cNvSpPr/>
                <p:nvPr/>
              </p:nvSpPr>
              <p:spPr>
                <a:xfrm>
                  <a:off x="2175506" y="2111806"/>
                  <a:ext cx="142123" cy="18408"/>
                </a:xfrm>
                <a:custGeom>
                  <a:avLst/>
                  <a:gdLst>
                    <a:gd name="connsiteX0" fmla="*/ 9525 w 816292"/>
                    <a:gd name="connsiteY0" fmla="*/ 105727 h 105727"/>
                    <a:gd name="connsiteX1" fmla="*/ 816293 w 816292"/>
                    <a:gd name="connsiteY1" fmla="*/ 68580 h 105727"/>
                    <a:gd name="connsiteX2" fmla="*/ 0 w 816292"/>
                    <a:gd name="connsiteY2" fmla="*/ 0 h 105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6292" h="105727">
                      <a:moveTo>
                        <a:pt x="9525" y="105727"/>
                      </a:moveTo>
                      <a:lnTo>
                        <a:pt x="816293" y="68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C46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2" name="图形 37"/>
                <p:cNvGrpSpPr/>
                <p:nvPr/>
              </p:nvGrpSpPr>
              <p:grpSpPr>
                <a:xfrm>
                  <a:off x="2141011" y="2051315"/>
                  <a:ext cx="194031" cy="94528"/>
                  <a:chOff x="8142755" y="2025243"/>
                  <a:chExt cx="1114425" cy="542925"/>
                </a:xfrm>
                <a:solidFill>
                  <a:srgbClr val="FAC46D"/>
                </a:solidFill>
              </p:grpSpPr>
              <p:pic>
                <p:nvPicPr>
                  <p:cNvPr id="50" name="图片 49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142755" y="2025243"/>
                    <a:ext cx="1114425" cy="542925"/>
                  </a:xfrm>
                  <a:custGeom>
                    <a:avLst/>
                    <a:gdLst>
                      <a:gd name="connsiteX0" fmla="*/ 482 w 1114425"/>
                      <a:gd name="connsiteY0" fmla="*/ 130 h 542925"/>
                      <a:gd name="connsiteX1" fmla="*/ 1114907 w 1114425"/>
                      <a:gd name="connsiteY1" fmla="*/ 130 h 542925"/>
                      <a:gd name="connsiteX2" fmla="*/ 1114907 w 1114425"/>
                      <a:gd name="connsiteY2" fmla="*/ 543055 h 542925"/>
                      <a:gd name="connsiteX3" fmla="*/ 482 w 1114425"/>
                      <a:gd name="connsiteY3" fmla="*/ 54305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4425" h="542925">
                        <a:moveTo>
                          <a:pt x="482" y="130"/>
                        </a:moveTo>
                        <a:lnTo>
                          <a:pt x="1114907" y="130"/>
                        </a:lnTo>
                        <a:lnTo>
                          <a:pt x="1114907" y="543055"/>
                        </a:lnTo>
                        <a:lnTo>
                          <a:pt x="482" y="54305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51" name="任意多边形: 形状 50"/>
                  <p:cNvSpPr/>
                  <p:nvPr/>
                </p:nvSpPr>
                <p:spPr>
                  <a:xfrm>
                    <a:off x="8262770" y="2140267"/>
                    <a:ext cx="872490" cy="308610"/>
                  </a:xfrm>
                  <a:custGeom>
                    <a:avLst/>
                    <a:gdLst>
                      <a:gd name="connsiteX0" fmla="*/ 109538 w 872490"/>
                      <a:gd name="connsiteY0" fmla="*/ 308610 h 308610"/>
                      <a:gd name="connsiteX1" fmla="*/ 872490 w 872490"/>
                      <a:gd name="connsiteY1" fmla="*/ 0 h 308610"/>
                      <a:gd name="connsiteX2" fmla="*/ 0 w 872490"/>
                      <a:gd name="connsiteY2" fmla="*/ 199073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2490" h="308610">
                        <a:moveTo>
                          <a:pt x="109538" y="308610"/>
                        </a:moveTo>
                        <a:lnTo>
                          <a:pt x="872490" y="0"/>
                        </a:lnTo>
                        <a:lnTo>
                          <a:pt x="0" y="199073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3" name="任意多边形: 形状 22"/>
                <p:cNvSpPr/>
                <p:nvPr/>
              </p:nvSpPr>
              <p:spPr>
                <a:xfrm>
                  <a:off x="1420465" y="2067328"/>
                  <a:ext cx="765809" cy="381310"/>
                </a:xfrm>
                <a:custGeom>
                  <a:avLst/>
                  <a:gdLst>
                    <a:gd name="connsiteX0" fmla="*/ 834 w 4398463"/>
                    <a:gd name="connsiteY0" fmla="*/ 33528 h 2190075"/>
                    <a:gd name="connsiteX1" fmla="*/ 40839 w 4398463"/>
                    <a:gd name="connsiteY1" fmla="*/ 3048 h 2190075"/>
                    <a:gd name="connsiteX2" fmla="*/ 1746767 w 4398463"/>
                    <a:gd name="connsiteY2" fmla="*/ 464058 h 2190075"/>
                    <a:gd name="connsiteX3" fmla="*/ 2766895 w 4398463"/>
                    <a:gd name="connsiteY3" fmla="*/ 778383 h 2190075"/>
                    <a:gd name="connsiteX4" fmla="*/ 3588902 w 4398463"/>
                    <a:gd name="connsiteY4" fmla="*/ 1136523 h 2190075"/>
                    <a:gd name="connsiteX5" fmla="*/ 3826075 w 4398463"/>
                    <a:gd name="connsiteY5" fmla="*/ 384048 h 2190075"/>
                    <a:gd name="connsiteX6" fmla="*/ 4357570 w 4398463"/>
                    <a:gd name="connsiteY6" fmla="*/ 218313 h 2190075"/>
                    <a:gd name="connsiteX7" fmla="*/ 4061342 w 4398463"/>
                    <a:gd name="connsiteY7" fmla="*/ 560261 h 2190075"/>
                    <a:gd name="connsiteX8" fmla="*/ 3743207 w 4398463"/>
                    <a:gd name="connsiteY8" fmla="*/ 1407986 h 2190075"/>
                    <a:gd name="connsiteX9" fmla="*/ 2973587 w 4398463"/>
                    <a:gd name="connsiteY9" fmla="*/ 1886140 h 2190075"/>
                    <a:gd name="connsiteX10" fmla="*/ 2519245 w 4398463"/>
                    <a:gd name="connsiteY10" fmla="*/ 2149983 h 2190075"/>
                    <a:gd name="connsiteX11" fmla="*/ 2361130 w 4398463"/>
                    <a:gd name="connsiteY11" fmla="*/ 2036636 h 2190075"/>
                    <a:gd name="connsiteX12" fmla="*/ 2243972 w 4398463"/>
                    <a:gd name="connsiteY12" fmla="*/ 2022348 h 2190075"/>
                    <a:gd name="connsiteX13" fmla="*/ 2258260 w 4398463"/>
                    <a:gd name="connsiteY13" fmla="*/ 1905190 h 2190075"/>
                    <a:gd name="connsiteX14" fmla="*/ 2221112 w 4398463"/>
                    <a:gd name="connsiteY14" fmla="*/ 1831848 h 2190075"/>
                    <a:gd name="connsiteX15" fmla="*/ 2228732 w 4398463"/>
                    <a:gd name="connsiteY15" fmla="*/ 1736598 h 2190075"/>
                    <a:gd name="connsiteX16" fmla="*/ 2213492 w 4398463"/>
                    <a:gd name="connsiteY16" fmla="*/ 1670876 h 2190075"/>
                    <a:gd name="connsiteX17" fmla="*/ 2052520 w 4398463"/>
                    <a:gd name="connsiteY17" fmla="*/ 1751838 h 2190075"/>
                    <a:gd name="connsiteX18" fmla="*/ 1802965 w 4398463"/>
                    <a:gd name="connsiteY18" fmla="*/ 1913763 h 2190075"/>
                    <a:gd name="connsiteX19" fmla="*/ 1963937 w 4398463"/>
                    <a:gd name="connsiteY19" fmla="*/ 1649921 h 2190075"/>
                    <a:gd name="connsiteX20" fmla="*/ 1802965 w 4398463"/>
                    <a:gd name="connsiteY20" fmla="*/ 1730883 h 2190075"/>
                    <a:gd name="connsiteX21" fmla="*/ 1861067 w 4398463"/>
                    <a:gd name="connsiteY21" fmla="*/ 1591818 h 2190075"/>
                    <a:gd name="connsiteX22" fmla="*/ 1508642 w 4398463"/>
                    <a:gd name="connsiteY22" fmla="*/ 1585151 h 2190075"/>
                    <a:gd name="connsiteX23" fmla="*/ 1324810 w 4398463"/>
                    <a:gd name="connsiteY23" fmla="*/ 1511808 h 2190075"/>
                    <a:gd name="connsiteX24" fmla="*/ 1060967 w 4398463"/>
                    <a:gd name="connsiteY24" fmla="*/ 1424178 h 2190075"/>
                    <a:gd name="connsiteX25" fmla="*/ 936190 w 4398463"/>
                    <a:gd name="connsiteY25" fmla="*/ 1358455 h 2190075"/>
                    <a:gd name="connsiteX26" fmla="*/ 700922 w 4398463"/>
                    <a:gd name="connsiteY26" fmla="*/ 1292733 h 2190075"/>
                    <a:gd name="connsiteX27" fmla="*/ 847607 w 4398463"/>
                    <a:gd name="connsiteY27" fmla="*/ 1219390 h 2190075"/>
                    <a:gd name="connsiteX28" fmla="*/ 469464 w 4398463"/>
                    <a:gd name="connsiteY28" fmla="*/ 1159383 h 2190075"/>
                    <a:gd name="connsiteX29" fmla="*/ 485657 w 4398463"/>
                    <a:gd name="connsiteY29" fmla="*/ 1127951 h 2190075"/>
                    <a:gd name="connsiteX30" fmla="*/ 949524 w 4398463"/>
                    <a:gd name="connsiteY30" fmla="*/ 985075 h 2190075"/>
                    <a:gd name="connsiteX31" fmla="*/ 157997 w 4398463"/>
                    <a:gd name="connsiteY31" fmla="*/ 874586 h 2190075"/>
                    <a:gd name="connsiteX32" fmla="*/ 185619 w 4398463"/>
                    <a:gd name="connsiteY32" fmla="*/ 827913 h 2190075"/>
                    <a:gd name="connsiteX33" fmla="*/ 926665 w 4398463"/>
                    <a:gd name="connsiteY33" fmla="*/ 794575 h 2190075"/>
                    <a:gd name="connsiteX34" fmla="*/ 139899 w 4398463"/>
                    <a:gd name="connsiteY34" fmla="*/ 466916 h 2190075"/>
                    <a:gd name="connsiteX35" fmla="*/ 167522 w 4398463"/>
                    <a:gd name="connsiteY35" fmla="*/ 433578 h 2190075"/>
                    <a:gd name="connsiteX36" fmla="*/ 948572 w 4398463"/>
                    <a:gd name="connsiteY36" fmla="*/ 582168 h 2190075"/>
                    <a:gd name="connsiteX37" fmla="*/ 834 w 4398463"/>
                    <a:gd name="connsiteY37" fmla="*/ 33528 h 219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398463" h="2190075">
                      <a:moveTo>
                        <a:pt x="834" y="33528"/>
                      </a:moveTo>
                      <a:cubicBezTo>
                        <a:pt x="-4881" y="10668"/>
                        <a:pt x="19884" y="-7430"/>
                        <a:pt x="40839" y="3048"/>
                      </a:cubicBezTo>
                      <a:cubicBezTo>
                        <a:pt x="241817" y="101155"/>
                        <a:pt x="1143835" y="524066"/>
                        <a:pt x="1746767" y="464058"/>
                      </a:cubicBezTo>
                      <a:cubicBezTo>
                        <a:pt x="2428757" y="397383"/>
                        <a:pt x="2701172" y="683133"/>
                        <a:pt x="2766895" y="778383"/>
                      </a:cubicBezTo>
                      <a:cubicBezTo>
                        <a:pt x="2832617" y="873633"/>
                        <a:pt x="3266957" y="1408938"/>
                        <a:pt x="3588902" y="1136523"/>
                      </a:cubicBezTo>
                      <a:cubicBezTo>
                        <a:pt x="3910847" y="864108"/>
                        <a:pt x="3599380" y="663130"/>
                        <a:pt x="3826075" y="384048"/>
                      </a:cubicBezTo>
                      <a:cubicBezTo>
                        <a:pt x="4052770" y="104966"/>
                        <a:pt x="4236602" y="104966"/>
                        <a:pt x="4357570" y="218313"/>
                      </a:cubicBezTo>
                      <a:cubicBezTo>
                        <a:pt x="4497587" y="348805"/>
                        <a:pt x="4248032" y="511683"/>
                        <a:pt x="4061342" y="560261"/>
                      </a:cubicBezTo>
                      <a:cubicBezTo>
                        <a:pt x="3883225" y="605980"/>
                        <a:pt x="4007050" y="1128903"/>
                        <a:pt x="3743207" y="1407986"/>
                      </a:cubicBezTo>
                      <a:cubicBezTo>
                        <a:pt x="3479364" y="1687068"/>
                        <a:pt x="3274577" y="1827086"/>
                        <a:pt x="2973587" y="1886140"/>
                      </a:cubicBezTo>
                      <a:cubicBezTo>
                        <a:pt x="2841189" y="2098548"/>
                        <a:pt x="2519245" y="2149983"/>
                        <a:pt x="2519245" y="2149983"/>
                      </a:cubicBezTo>
                      <a:cubicBezTo>
                        <a:pt x="2519245" y="2149983"/>
                        <a:pt x="2215397" y="2293811"/>
                        <a:pt x="2361130" y="2036636"/>
                      </a:cubicBezTo>
                      <a:cubicBezTo>
                        <a:pt x="2361130" y="2036636"/>
                        <a:pt x="2265880" y="2066163"/>
                        <a:pt x="2243972" y="2022348"/>
                      </a:cubicBezTo>
                      <a:cubicBezTo>
                        <a:pt x="2222064" y="1978533"/>
                        <a:pt x="2258260" y="1905190"/>
                        <a:pt x="2258260" y="1905190"/>
                      </a:cubicBezTo>
                      <a:cubicBezTo>
                        <a:pt x="2258260" y="1905190"/>
                        <a:pt x="2177297" y="1964246"/>
                        <a:pt x="2221112" y="1831848"/>
                      </a:cubicBezTo>
                      <a:cubicBezTo>
                        <a:pt x="2089667" y="1934718"/>
                        <a:pt x="2213492" y="1744218"/>
                        <a:pt x="2228732" y="1736598"/>
                      </a:cubicBezTo>
                      <a:cubicBezTo>
                        <a:pt x="2163010" y="1751838"/>
                        <a:pt x="2213492" y="1670876"/>
                        <a:pt x="2213492" y="1670876"/>
                      </a:cubicBezTo>
                      <a:cubicBezTo>
                        <a:pt x="2213492" y="1670876"/>
                        <a:pt x="2125862" y="1751838"/>
                        <a:pt x="2052520" y="1751838"/>
                      </a:cubicBezTo>
                      <a:cubicBezTo>
                        <a:pt x="2052520" y="1751838"/>
                        <a:pt x="1905835" y="1935671"/>
                        <a:pt x="1802965" y="1913763"/>
                      </a:cubicBezTo>
                      <a:cubicBezTo>
                        <a:pt x="1737242" y="1891855"/>
                        <a:pt x="1890595" y="1686115"/>
                        <a:pt x="1963937" y="1649921"/>
                      </a:cubicBezTo>
                      <a:cubicBezTo>
                        <a:pt x="1861067" y="1665161"/>
                        <a:pt x="1824872" y="1738503"/>
                        <a:pt x="1802965" y="1730883"/>
                      </a:cubicBezTo>
                      <a:cubicBezTo>
                        <a:pt x="1781057" y="1723263"/>
                        <a:pt x="1781057" y="1649921"/>
                        <a:pt x="1861067" y="1591818"/>
                      </a:cubicBezTo>
                      <a:cubicBezTo>
                        <a:pt x="1670567" y="1650873"/>
                        <a:pt x="1399104" y="1695640"/>
                        <a:pt x="1508642" y="1585151"/>
                      </a:cubicBezTo>
                      <a:cubicBezTo>
                        <a:pt x="1618179" y="1474661"/>
                        <a:pt x="1105735" y="1659446"/>
                        <a:pt x="1324810" y="1511808"/>
                      </a:cubicBezTo>
                      <a:cubicBezTo>
                        <a:pt x="1543885" y="1364171"/>
                        <a:pt x="848560" y="1586103"/>
                        <a:pt x="1060967" y="1424178"/>
                      </a:cubicBezTo>
                      <a:cubicBezTo>
                        <a:pt x="1273374" y="1262253"/>
                        <a:pt x="906662" y="1409890"/>
                        <a:pt x="936190" y="1358455"/>
                      </a:cubicBezTo>
                      <a:cubicBezTo>
                        <a:pt x="965717" y="1307021"/>
                        <a:pt x="580907" y="1353693"/>
                        <a:pt x="700922" y="1292733"/>
                      </a:cubicBezTo>
                      <a:cubicBezTo>
                        <a:pt x="818079" y="1233678"/>
                        <a:pt x="847607" y="1219390"/>
                        <a:pt x="847607" y="1219390"/>
                      </a:cubicBezTo>
                      <a:cubicBezTo>
                        <a:pt x="847607" y="1219390"/>
                        <a:pt x="550427" y="1249871"/>
                        <a:pt x="469464" y="1159383"/>
                      </a:cubicBezTo>
                      <a:cubicBezTo>
                        <a:pt x="458034" y="1147001"/>
                        <a:pt x="468512" y="1126046"/>
                        <a:pt x="485657" y="1127951"/>
                      </a:cubicBezTo>
                      <a:cubicBezTo>
                        <a:pt x="655202" y="1141286"/>
                        <a:pt x="757119" y="1150811"/>
                        <a:pt x="949524" y="985075"/>
                      </a:cubicBezTo>
                      <a:cubicBezTo>
                        <a:pt x="529472" y="979361"/>
                        <a:pt x="254199" y="1021271"/>
                        <a:pt x="157997" y="874586"/>
                      </a:cubicBezTo>
                      <a:cubicBezTo>
                        <a:pt x="144662" y="853630"/>
                        <a:pt x="160854" y="826008"/>
                        <a:pt x="185619" y="827913"/>
                      </a:cubicBezTo>
                      <a:cubicBezTo>
                        <a:pt x="639962" y="852678"/>
                        <a:pt x="827604" y="844105"/>
                        <a:pt x="926665" y="794575"/>
                      </a:cubicBezTo>
                      <a:cubicBezTo>
                        <a:pt x="599004" y="720280"/>
                        <a:pt x="277059" y="689800"/>
                        <a:pt x="139899" y="466916"/>
                      </a:cubicBezTo>
                      <a:cubicBezTo>
                        <a:pt x="128469" y="448818"/>
                        <a:pt x="146567" y="425958"/>
                        <a:pt x="167522" y="433578"/>
                      </a:cubicBezTo>
                      <a:cubicBezTo>
                        <a:pt x="647582" y="597408"/>
                        <a:pt x="920949" y="596455"/>
                        <a:pt x="948572" y="582168"/>
                      </a:cubicBezTo>
                      <a:cubicBezTo>
                        <a:pt x="625674" y="471678"/>
                        <a:pt x="50364" y="239268"/>
                        <a:pt x="834" y="33528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4" name="图形 37"/>
                <p:cNvGrpSpPr/>
                <p:nvPr/>
              </p:nvGrpSpPr>
              <p:grpSpPr>
                <a:xfrm>
                  <a:off x="1341672" y="2018147"/>
                  <a:ext cx="504147" cy="266999"/>
                  <a:chOff x="3551705" y="1834743"/>
                  <a:chExt cx="2895600" cy="1533525"/>
                </a:xfrm>
                <a:solidFill>
                  <a:srgbClr val="FFCC83"/>
                </a:solidFill>
              </p:grpSpPr>
              <p:pic>
                <p:nvPicPr>
                  <p:cNvPr id="48" name="图片 47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551705" y="1834743"/>
                    <a:ext cx="2895600" cy="1533525"/>
                  </a:xfrm>
                  <a:custGeom>
                    <a:avLst/>
                    <a:gdLst>
                      <a:gd name="connsiteX0" fmla="*/ 0 w 2895600"/>
                      <a:gd name="connsiteY0" fmla="*/ 110 h 1533525"/>
                      <a:gd name="connsiteX1" fmla="*/ 2895600 w 2895600"/>
                      <a:gd name="connsiteY1" fmla="*/ 110 h 1533525"/>
                      <a:gd name="connsiteX2" fmla="*/ 2895600 w 2895600"/>
                      <a:gd name="connsiteY2" fmla="*/ 1533635 h 1533525"/>
                      <a:gd name="connsiteX3" fmla="*/ 0 w 2895600"/>
                      <a:gd name="connsiteY3" fmla="*/ 1533635 h 153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95600" h="1533525">
                        <a:moveTo>
                          <a:pt x="0" y="110"/>
                        </a:moveTo>
                        <a:lnTo>
                          <a:pt x="2895600" y="110"/>
                        </a:lnTo>
                        <a:lnTo>
                          <a:pt x="2895600" y="1533635"/>
                        </a:lnTo>
                        <a:lnTo>
                          <a:pt x="0" y="153363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9" name="任意多边形: 形状 48"/>
                  <p:cNvSpPr/>
                  <p:nvPr/>
                </p:nvSpPr>
                <p:spPr>
                  <a:xfrm>
                    <a:off x="3948988" y="2298288"/>
                    <a:ext cx="1973690" cy="612314"/>
                  </a:xfrm>
                  <a:custGeom>
                    <a:avLst/>
                    <a:gdLst>
                      <a:gd name="connsiteX0" fmla="*/ 947647 w 1973690"/>
                      <a:gd name="connsiteY0" fmla="*/ 583977 h 612314"/>
                      <a:gd name="connsiteX1" fmla="*/ 862 w 1973690"/>
                      <a:gd name="connsiteY1" fmla="*/ 34384 h 612314"/>
                      <a:gd name="connsiteX2" fmla="*/ 39914 w 1973690"/>
                      <a:gd name="connsiteY2" fmla="*/ 2952 h 612314"/>
                      <a:gd name="connsiteX3" fmla="*/ 1744889 w 1973690"/>
                      <a:gd name="connsiteY3" fmla="*/ 472534 h 612314"/>
                      <a:gd name="connsiteX4" fmla="*/ 947647 w 1973690"/>
                      <a:gd name="connsiteY4" fmla="*/ 583977 h 612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3690" h="612314">
                        <a:moveTo>
                          <a:pt x="947647" y="583977"/>
                        </a:moveTo>
                        <a:cubicBezTo>
                          <a:pt x="480922" y="464914"/>
                          <a:pt x="50392" y="240124"/>
                          <a:pt x="862" y="34384"/>
                        </a:cubicBezTo>
                        <a:cubicBezTo>
                          <a:pt x="-4853" y="11524"/>
                          <a:pt x="18959" y="-7526"/>
                          <a:pt x="39914" y="2952"/>
                        </a:cubicBezTo>
                        <a:cubicBezTo>
                          <a:pt x="238987" y="102012"/>
                          <a:pt x="1140052" y="529684"/>
                          <a:pt x="1744889" y="472534"/>
                        </a:cubicBezTo>
                        <a:cubicBezTo>
                          <a:pt x="2425927" y="408717"/>
                          <a:pt x="1414372" y="702087"/>
                          <a:pt x="947647" y="583977"/>
                        </a:cubicBezTo>
                        <a:close/>
                      </a:path>
                    </a:pathLst>
                  </a:custGeom>
                  <a:blipFill>
                    <a:blip r:embed="rId3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5" name="图形 37"/>
                <p:cNvGrpSpPr/>
                <p:nvPr/>
              </p:nvGrpSpPr>
              <p:grpSpPr>
                <a:xfrm>
                  <a:off x="1430783" y="2107851"/>
                  <a:ext cx="668770" cy="228857"/>
                  <a:chOff x="4063520" y="2349960"/>
                  <a:chExt cx="3841119" cy="1314453"/>
                </a:xfrm>
                <a:solidFill>
                  <a:srgbClr val="FFCC83"/>
                </a:solidFill>
              </p:grpSpPr>
              <p:pic>
                <p:nvPicPr>
                  <p:cNvPr id="46" name="图片 45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951889" y="2349960"/>
                    <a:ext cx="2952750" cy="1314453"/>
                  </a:xfrm>
                  <a:custGeom>
                    <a:avLst/>
                    <a:gdLst>
                      <a:gd name="connsiteX0" fmla="*/ 16 w 2952750"/>
                      <a:gd name="connsiteY0" fmla="*/ 149 h 1314450"/>
                      <a:gd name="connsiteX1" fmla="*/ 2952766 w 2952750"/>
                      <a:gd name="connsiteY1" fmla="*/ 149 h 1314450"/>
                      <a:gd name="connsiteX2" fmla="*/ 2952766 w 2952750"/>
                      <a:gd name="connsiteY2" fmla="*/ 1314599 h 1314450"/>
                      <a:gd name="connsiteX3" fmla="*/ 16 w 2952750"/>
                      <a:gd name="connsiteY3" fmla="*/ 1314599 h 1314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2750" h="1314450">
                        <a:moveTo>
                          <a:pt x="16" y="149"/>
                        </a:moveTo>
                        <a:lnTo>
                          <a:pt x="2952766" y="149"/>
                        </a:lnTo>
                        <a:lnTo>
                          <a:pt x="2952766" y="1314599"/>
                        </a:lnTo>
                        <a:lnTo>
                          <a:pt x="16" y="1314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7" name="任意多边形: 形状 46"/>
                  <p:cNvSpPr/>
                  <p:nvPr/>
                </p:nvSpPr>
                <p:spPr>
                  <a:xfrm>
                    <a:off x="4063520" y="2663921"/>
                    <a:ext cx="2024952" cy="386322"/>
                  </a:xfrm>
                  <a:custGeom>
                    <a:avLst/>
                    <a:gdLst>
                      <a:gd name="connsiteX0" fmla="*/ 1042129 w 2024954"/>
                      <a:gd name="connsiteY0" fmla="*/ 385672 h 386323"/>
                      <a:gd name="connsiteX1" fmla="*/ 2952 w 2024954"/>
                      <a:gd name="connsiteY1" fmla="*/ 39914 h 386323"/>
                      <a:gd name="connsiteX2" fmla="*/ 34384 w 2024954"/>
                      <a:gd name="connsiteY2" fmla="*/ 862 h 386323"/>
                      <a:gd name="connsiteX3" fmla="*/ 1798414 w 2024954"/>
                      <a:gd name="connsiteY3" fmla="*/ 115162 h 386323"/>
                      <a:gd name="connsiteX4" fmla="*/ 1042129 w 2024954"/>
                      <a:gd name="connsiteY4" fmla="*/ 385672 h 386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4954" h="386323">
                        <a:moveTo>
                          <a:pt x="1042129" y="385672"/>
                        </a:moveTo>
                        <a:cubicBezTo>
                          <a:pt x="561117" y="363764"/>
                          <a:pt x="93439" y="230414"/>
                          <a:pt x="2952" y="39914"/>
                        </a:cubicBezTo>
                        <a:cubicBezTo>
                          <a:pt x="-7526" y="18959"/>
                          <a:pt x="11524" y="-4853"/>
                          <a:pt x="34384" y="862"/>
                        </a:cubicBezTo>
                        <a:cubicBezTo>
                          <a:pt x="248697" y="57059"/>
                          <a:pt x="1218342" y="293279"/>
                          <a:pt x="1798414" y="115162"/>
                        </a:cubicBezTo>
                        <a:cubicBezTo>
                          <a:pt x="2454687" y="-85816"/>
                          <a:pt x="1524094" y="406627"/>
                          <a:pt x="1042129" y="385672"/>
                        </a:cubicBezTo>
                        <a:close/>
                      </a:path>
                    </a:pathLst>
                  </a:custGeom>
                  <a:blipFill>
                    <a:blip r:embed="rId3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6" name="图形 37"/>
                <p:cNvGrpSpPr/>
                <p:nvPr/>
              </p:nvGrpSpPr>
              <p:grpSpPr>
                <a:xfrm>
                  <a:off x="1432717" y="2134003"/>
                  <a:ext cx="512439" cy="238807"/>
                  <a:chOff x="4074630" y="2500168"/>
                  <a:chExt cx="2943225" cy="1371600"/>
                </a:xfrm>
                <a:solidFill>
                  <a:srgbClr val="FFCC83"/>
                </a:solidFill>
              </p:grpSpPr>
              <p:pic>
                <p:nvPicPr>
                  <p:cNvPr id="44" name="图片 43"/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074630" y="2500168"/>
                    <a:ext cx="2943225" cy="1371600"/>
                  </a:xfrm>
                  <a:custGeom>
                    <a:avLst/>
                    <a:gdLst>
                      <a:gd name="connsiteX0" fmla="*/ 41 w 2943225"/>
                      <a:gd name="connsiteY0" fmla="*/ 152 h 1371600"/>
                      <a:gd name="connsiteX1" fmla="*/ 2943266 w 2943225"/>
                      <a:gd name="connsiteY1" fmla="*/ 152 h 1371600"/>
                      <a:gd name="connsiteX2" fmla="*/ 2943266 w 2943225"/>
                      <a:gd name="connsiteY2" fmla="*/ 1371752 h 1371600"/>
                      <a:gd name="connsiteX3" fmla="*/ 41 w 2943225"/>
                      <a:gd name="connsiteY3" fmla="*/ 1371752 h 137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43225" h="1371600">
                        <a:moveTo>
                          <a:pt x="41" y="152"/>
                        </a:moveTo>
                        <a:lnTo>
                          <a:pt x="2943266" y="152"/>
                        </a:lnTo>
                        <a:lnTo>
                          <a:pt x="2943266" y="1371752"/>
                        </a:lnTo>
                        <a:lnTo>
                          <a:pt x="41" y="137175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4337046" y="2697837"/>
                    <a:ext cx="2015234" cy="444253"/>
                  </a:xfrm>
                  <a:custGeom>
                    <a:avLst/>
                    <a:gdLst>
                      <a:gd name="connsiteX0" fmla="*/ 1077748 w 2015234"/>
                      <a:gd name="connsiteY0" fmla="*/ 434935 h 444253"/>
                      <a:gd name="connsiteX1" fmla="*/ 4281 w 2015234"/>
                      <a:gd name="connsiteY1" fmla="*/ 218718 h 444253"/>
                      <a:gd name="connsiteX2" fmla="*/ 30951 w 2015234"/>
                      <a:gd name="connsiteY2" fmla="*/ 176808 h 444253"/>
                      <a:gd name="connsiteX3" fmla="*/ 1795933 w 2015234"/>
                      <a:gd name="connsiteY3" fmla="*/ 73938 h 444253"/>
                      <a:gd name="connsiteX4" fmla="*/ 1077748 w 2015234"/>
                      <a:gd name="connsiteY4" fmla="*/ 434935 h 444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5234" h="444253">
                        <a:moveTo>
                          <a:pt x="1077748" y="434935"/>
                        </a:moveTo>
                        <a:cubicBezTo>
                          <a:pt x="597688" y="472083"/>
                          <a:pt x="117628" y="397788"/>
                          <a:pt x="4281" y="218718"/>
                        </a:cubicBezTo>
                        <a:cubicBezTo>
                          <a:pt x="-8102" y="198715"/>
                          <a:pt x="8091" y="172998"/>
                          <a:pt x="30951" y="176808"/>
                        </a:cubicBezTo>
                        <a:cubicBezTo>
                          <a:pt x="250978" y="206335"/>
                          <a:pt x="1241578" y="321588"/>
                          <a:pt x="1795933" y="73938"/>
                        </a:cubicBezTo>
                        <a:cubicBezTo>
                          <a:pt x="2421726" y="-206097"/>
                          <a:pt x="1557808" y="396835"/>
                          <a:pt x="1077748" y="434935"/>
                        </a:cubicBezTo>
                        <a:close/>
                      </a:path>
                    </a:pathLst>
                  </a:custGeom>
                  <a:blipFill>
                    <a:blip r:embed="rId3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7" name="图形 37"/>
                <p:cNvGrpSpPr/>
                <p:nvPr/>
              </p:nvGrpSpPr>
              <p:grpSpPr>
                <a:xfrm>
                  <a:off x="1520674" y="2079041"/>
                  <a:ext cx="507464" cy="255390"/>
                  <a:chOff x="4579816" y="2184489"/>
                  <a:chExt cx="2914652" cy="1466847"/>
                </a:xfrm>
                <a:solidFill>
                  <a:srgbClr val="FFCC83"/>
                </a:solidFill>
              </p:grpSpPr>
              <p:pic>
                <p:nvPicPr>
                  <p:cNvPr id="42" name="图片 41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579816" y="2184489"/>
                    <a:ext cx="2914652" cy="1466847"/>
                  </a:xfrm>
                  <a:custGeom>
                    <a:avLst/>
                    <a:gdLst>
                      <a:gd name="connsiteX0" fmla="*/ 75 w 2914650"/>
                      <a:gd name="connsiteY0" fmla="*/ 159 h 1466850"/>
                      <a:gd name="connsiteX1" fmla="*/ 2914725 w 2914650"/>
                      <a:gd name="connsiteY1" fmla="*/ 159 h 1466850"/>
                      <a:gd name="connsiteX2" fmla="*/ 2914725 w 2914650"/>
                      <a:gd name="connsiteY2" fmla="*/ 1467009 h 1466850"/>
                      <a:gd name="connsiteX3" fmla="*/ 75 w 2914650"/>
                      <a:gd name="connsiteY3" fmla="*/ 1467009 h 1466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14650" h="1466850">
                        <a:moveTo>
                          <a:pt x="75" y="159"/>
                        </a:moveTo>
                        <a:lnTo>
                          <a:pt x="2914725" y="159"/>
                        </a:lnTo>
                        <a:lnTo>
                          <a:pt x="2914725" y="1467009"/>
                        </a:lnTo>
                        <a:lnTo>
                          <a:pt x="75" y="146700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3" name="任意多边形: 形状 42"/>
                  <p:cNvSpPr/>
                  <p:nvPr/>
                </p:nvSpPr>
                <p:spPr>
                  <a:xfrm>
                    <a:off x="4661362" y="2763781"/>
                    <a:ext cx="1994121" cy="541604"/>
                  </a:xfrm>
                  <a:custGeom>
                    <a:avLst/>
                    <a:gdLst>
                      <a:gd name="connsiteX0" fmla="*/ 1092523 w 1994121"/>
                      <a:gd name="connsiteY0" fmla="*/ 505199 h 541604"/>
                      <a:gd name="connsiteX1" fmla="*/ 5720 w 1994121"/>
                      <a:gd name="connsiteY1" fmla="*/ 372801 h 541604"/>
                      <a:gd name="connsiteX2" fmla="*/ 28580 w 1994121"/>
                      <a:gd name="connsiteY2" fmla="*/ 328986 h 541604"/>
                      <a:gd name="connsiteX3" fmla="*/ 1780228 w 1994121"/>
                      <a:gd name="connsiteY3" fmla="*/ 89909 h 541604"/>
                      <a:gd name="connsiteX4" fmla="*/ 1092523 w 1994121"/>
                      <a:gd name="connsiteY4" fmla="*/ 505199 h 541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4121" h="541604">
                        <a:moveTo>
                          <a:pt x="1092523" y="505199"/>
                        </a:moveTo>
                        <a:cubicBezTo>
                          <a:pt x="616273" y="579494"/>
                          <a:pt x="132403" y="542346"/>
                          <a:pt x="5720" y="372801"/>
                        </a:cubicBezTo>
                        <a:cubicBezTo>
                          <a:pt x="-8567" y="353751"/>
                          <a:pt x="5720" y="327081"/>
                          <a:pt x="28580" y="328986"/>
                        </a:cubicBezTo>
                        <a:cubicBezTo>
                          <a:pt x="250513" y="341369"/>
                          <a:pt x="1246828" y="379469"/>
                          <a:pt x="1780228" y="89909"/>
                        </a:cubicBezTo>
                        <a:cubicBezTo>
                          <a:pt x="2383161" y="-237751"/>
                          <a:pt x="1568773" y="429951"/>
                          <a:pt x="1092523" y="505199"/>
                        </a:cubicBezTo>
                        <a:close/>
                      </a:path>
                    </a:pathLst>
                  </a:custGeom>
                  <a:blipFill>
                    <a:blip r:embed="rId3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8" name="任意多边形: 形状 27"/>
                <p:cNvSpPr/>
                <p:nvPr/>
              </p:nvSpPr>
              <p:spPr>
                <a:xfrm>
                  <a:off x="1567574" y="2205602"/>
                  <a:ext cx="331001" cy="96046"/>
                </a:xfrm>
                <a:custGeom>
                  <a:avLst/>
                  <a:gdLst>
                    <a:gd name="connsiteX0" fmla="*/ 1098057 w 1901123"/>
                    <a:gd name="connsiteY0" fmla="*/ 495691 h 551643"/>
                    <a:gd name="connsiteX1" fmla="*/ 6492 w 1901123"/>
                    <a:gd name="connsiteY1" fmla="*/ 405204 h 551643"/>
                    <a:gd name="connsiteX2" fmla="*/ 28399 w 1901123"/>
                    <a:gd name="connsiteY2" fmla="*/ 360436 h 551643"/>
                    <a:gd name="connsiteX3" fmla="*/ 1769569 w 1901123"/>
                    <a:gd name="connsiteY3" fmla="*/ 53731 h 551643"/>
                    <a:gd name="connsiteX4" fmla="*/ 1098057 w 1901123"/>
                    <a:gd name="connsiteY4" fmla="*/ 495691 h 55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1123" h="551643">
                      <a:moveTo>
                        <a:pt x="1098057" y="495691"/>
                      </a:moveTo>
                      <a:cubicBezTo>
                        <a:pt x="625617" y="589036"/>
                        <a:pt x="139842" y="569986"/>
                        <a:pt x="6492" y="405204"/>
                      </a:cubicBezTo>
                      <a:cubicBezTo>
                        <a:pt x="-8748" y="387106"/>
                        <a:pt x="4587" y="359484"/>
                        <a:pt x="28399" y="360436"/>
                      </a:cubicBezTo>
                      <a:cubicBezTo>
                        <a:pt x="250332" y="364246"/>
                        <a:pt x="1243789" y="356626"/>
                        <a:pt x="1769569" y="53731"/>
                      </a:cubicBezTo>
                      <a:cubicBezTo>
                        <a:pt x="2170572" y="-176774"/>
                        <a:pt x="1570497" y="403299"/>
                        <a:pt x="1098057" y="495691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9" name="图形 37"/>
                <p:cNvGrpSpPr/>
                <p:nvPr/>
              </p:nvGrpSpPr>
              <p:grpSpPr>
                <a:xfrm>
                  <a:off x="1629372" y="2155333"/>
                  <a:ext cx="389719" cy="225540"/>
                  <a:chOff x="5075705" y="2663418"/>
                  <a:chExt cx="2238375" cy="1295400"/>
                </a:xfrm>
                <a:solidFill>
                  <a:srgbClr val="FFCC83"/>
                </a:solidFill>
              </p:grpSpPr>
              <p:pic>
                <p:nvPicPr>
                  <p:cNvPr id="40" name="图片 39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075705" y="2663418"/>
                    <a:ext cx="2238375" cy="1295400"/>
                  </a:xfrm>
                  <a:custGeom>
                    <a:avLst/>
                    <a:gdLst>
                      <a:gd name="connsiteX0" fmla="*/ 160 w 2238375"/>
                      <a:gd name="connsiteY0" fmla="*/ 197 h 1295400"/>
                      <a:gd name="connsiteX1" fmla="*/ 2238535 w 2238375"/>
                      <a:gd name="connsiteY1" fmla="*/ 197 h 1295400"/>
                      <a:gd name="connsiteX2" fmla="*/ 2238535 w 2238375"/>
                      <a:gd name="connsiteY2" fmla="*/ 1295597 h 1295400"/>
                      <a:gd name="connsiteX3" fmla="*/ 160 w 2238375"/>
                      <a:gd name="connsiteY3" fmla="*/ 1295597 h 129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8375" h="1295400">
                        <a:moveTo>
                          <a:pt x="160" y="197"/>
                        </a:moveTo>
                        <a:lnTo>
                          <a:pt x="2238535" y="197"/>
                        </a:lnTo>
                        <a:lnTo>
                          <a:pt x="2238535" y="1295597"/>
                        </a:lnTo>
                        <a:lnTo>
                          <a:pt x="160" y="1295597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41" name="任意多边形: 形状 40"/>
                  <p:cNvSpPr/>
                  <p:nvPr/>
                </p:nvSpPr>
                <p:spPr>
                  <a:xfrm>
                    <a:off x="5474218" y="3120997"/>
                    <a:ext cx="1308936" cy="379503"/>
                  </a:xfrm>
                  <a:custGeom>
                    <a:avLst/>
                    <a:gdLst>
                      <a:gd name="connsiteX0" fmla="*/ 755917 w 1308936"/>
                      <a:gd name="connsiteY0" fmla="*/ 341340 h 379503"/>
                      <a:gd name="connsiteX1" fmla="*/ 4394 w 1308936"/>
                      <a:gd name="connsiteY1" fmla="*/ 279428 h 379503"/>
                      <a:gd name="connsiteX2" fmla="*/ 19634 w 1308936"/>
                      <a:gd name="connsiteY2" fmla="*/ 247995 h 379503"/>
                      <a:gd name="connsiteX3" fmla="*/ 1218831 w 1308936"/>
                      <a:gd name="connsiteY3" fmla="*/ 37493 h 379503"/>
                      <a:gd name="connsiteX4" fmla="*/ 755917 w 1308936"/>
                      <a:gd name="connsiteY4" fmla="*/ 341340 h 379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936" h="379503">
                        <a:moveTo>
                          <a:pt x="755917" y="341340"/>
                        </a:moveTo>
                        <a:cubicBezTo>
                          <a:pt x="430162" y="405158"/>
                          <a:pt x="95834" y="391823"/>
                          <a:pt x="4394" y="279428"/>
                        </a:cubicBezTo>
                        <a:cubicBezTo>
                          <a:pt x="-6083" y="267045"/>
                          <a:pt x="3442" y="247995"/>
                          <a:pt x="19634" y="247995"/>
                        </a:cubicBezTo>
                        <a:cubicBezTo>
                          <a:pt x="172034" y="250853"/>
                          <a:pt x="856881" y="245138"/>
                          <a:pt x="1218831" y="37493"/>
                        </a:cubicBezTo>
                        <a:cubicBezTo>
                          <a:pt x="1494104" y="-122527"/>
                          <a:pt x="1080719" y="277523"/>
                          <a:pt x="755917" y="341340"/>
                        </a:cubicBezTo>
                        <a:close/>
                      </a:path>
                    </a:pathLst>
                  </a:custGeom>
                  <a:blipFill>
                    <a:blip r:embed="rId3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30" name="任意多边形: 形状 29"/>
                <p:cNvSpPr/>
                <p:nvPr/>
              </p:nvSpPr>
              <p:spPr>
                <a:xfrm>
                  <a:off x="1711223" y="2257020"/>
                  <a:ext cx="227896" cy="66075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任意多边形: 形状 30"/>
                <p:cNvSpPr/>
                <p:nvPr/>
              </p:nvSpPr>
              <p:spPr>
                <a:xfrm>
                  <a:off x="1746049" y="2271945"/>
                  <a:ext cx="227896" cy="66075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>
                <a:xfrm>
                  <a:off x="1822178" y="2285678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任意多边形: 形状 32"/>
                <p:cNvSpPr/>
                <p:nvPr/>
              </p:nvSpPr>
              <p:spPr>
                <a:xfrm>
                  <a:off x="1855345" y="2293970"/>
                  <a:ext cx="160780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任意多边形: 形状 33"/>
                <p:cNvSpPr/>
                <p:nvPr/>
              </p:nvSpPr>
              <p:spPr>
                <a:xfrm>
                  <a:off x="1853686" y="2312212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>
                  <a:off x="1886855" y="2325479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solidFill>
                  <a:srgbClr val="FFCC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1848712" y="2348697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1424030" y="2063824"/>
                  <a:ext cx="765547" cy="327895"/>
                </a:xfrm>
                <a:custGeom>
                  <a:avLst/>
                  <a:gdLst>
                    <a:gd name="connsiteX0" fmla="*/ 862 w 4396966"/>
                    <a:gd name="connsiteY0" fmla="*/ 34384 h 1883282"/>
                    <a:gd name="connsiteX1" fmla="*/ 39914 w 4396966"/>
                    <a:gd name="connsiteY1" fmla="*/ 2952 h 1883282"/>
                    <a:gd name="connsiteX2" fmla="*/ 1744889 w 4396966"/>
                    <a:gd name="connsiteY2" fmla="*/ 472534 h 1883282"/>
                    <a:gd name="connsiteX3" fmla="*/ 2763112 w 4396966"/>
                    <a:gd name="connsiteY3" fmla="*/ 791622 h 1883282"/>
                    <a:gd name="connsiteX4" fmla="*/ 3583214 w 4396966"/>
                    <a:gd name="connsiteY4" fmla="*/ 1153572 h 1883282"/>
                    <a:gd name="connsiteX5" fmla="*/ 3824197 w 4396966"/>
                    <a:gd name="connsiteY5" fmla="*/ 402049 h 1883282"/>
                    <a:gd name="connsiteX6" fmla="*/ 4356644 w 4396966"/>
                    <a:gd name="connsiteY6" fmla="*/ 239172 h 1883282"/>
                    <a:gd name="connsiteX7" fmla="*/ 4058512 w 4396966"/>
                    <a:gd name="connsiteY7" fmla="*/ 579214 h 1883282"/>
                    <a:gd name="connsiteX8" fmla="*/ 3736567 w 4396966"/>
                    <a:gd name="connsiteY8" fmla="*/ 1425034 h 1883282"/>
                    <a:gd name="connsiteX9" fmla="*/ 3043147 w 4396966"/>
                    <a:gd name="connsiteY9" fmla="*/ 1882234 h 1883282"/>
                    <a:gd name="connsiteX10" fmla="*/ 2977424 w 4396966"/>
                    <a:gd name="connsiteY10" fmla="*/ 1760314 h 1883282"/>
                    <a:gd name="connsiteX11" fmla="*/ 2920274 w 4396966"/>
                    <a:gd name="connsiteY11" fmla="*/ 1655539 h 1883282"/>
                    <a:gd name="connsiteX12" fmla="*/ 2796449 w 4396966"/>
                    <a:gd name="connsiteY12" fmla="*/ 1636489 h 1883282"/>
                    <a:gd name="connsiteX13" fmla="*/ 2872649 w 4396966"/>
                    <a:gd name="connsiteY13" fmla="*/ 1550764 h 1883282"/>
                    <a:gd name="connsiteX14" fmla="*/ 2604997 w 4396966"/>
                    <a:gd name="connsiteY14" fmla="*/ 1566004 h 1883282"/>
                    <a:gd name="connsiteX15" fmla="*/ 2748824 w 4396966"/>
                    <a:gd name="connsiteY15" fmla="*/ 1417414 h 1883282"/>
                    <a:gd name="connsiteX16" fmla="*/ 2490697 w 4396966"/>
                    <a:gd name="connsiteY16" fmla="*/ 1426939 h 1883282"/>
                    <a:gd name="connsiteX17" fmla="*/ 2577374 w 4396966"/>
                    <a:gd name="connsiteY17" fmla="*/ 1322164 h 1883282"/>
                    <a:gd name="connsiteX18" fmla="*/ 2389732 w 4396966"/>
                    <a:gd name="connsiteY18" fmla="*/ 1314544 h 1883282"/>
                    <a:gd name="connsiteX19" fmla="*/ 2434499 w 4396966"/>
                    <a:gd name="connsiteY19" fmla="*/ 1226914 h 1883282"/>
                    <a:gd name="connsiteX20" fmla="*/ 2286862 w 4396966"/>
                    <a:gd name="connsiteY20" fmla="*/ 1208817 h 1883282"/>
                    <a:gd name="connsiteX21" fmla="*/ 2120174 w 4396966"/>
                    <a:gd name="connsiteY21" fmla="*/ 1179289 h 1883282"/>
                    <a:gd name="connsiteX22" fmla="*/ 2143987 w 4396966"/>
                    <a:gd name="connsiteY22" fmla="*/ 1076419 h 1883282"/>
                    <a:gd name="connsiteX23" fmla="*/ 1929674 w 4396966"/>
                    <a:gd name="connsiteY23" fmla="*/ 1055464 h 1883282"/>
                    <a:gd name="connsiteX24" fmla="*/ 1996349 w 4396966"/>
                    <a:gd name="connsiteY24" fmla="*/ 998314 h 1883282"/>
                    <a:gd name="connsiteX25" fmla="*/ 1710599 w 4396966"/>
                    <a:gd name="connsiteY25" fmla="*/ 960214 h 1883282"/>
                    <a:gd name="connsiteX26" fmla="*/ 1758224 w 4396966"/>
                    <a:gd name="connsiteY26" fmla="*/ 893539 h 1883282"/>
                    <a:gd name="connsiteX27" fmla="*/ 1472474 w 4396966"/>
                    <a:gd name="connsiteY27" fmla="*/ 826864 h 1883282"/>
                    <a:gd name="connsiteX28" fmla="*/ 1291499 w 4396966"/>
                    <a:gd name="connsiteY28" fmla="*/ 779239 h 1883282"/>
                    <a:gd name="connsiteX29" fmla="*/ 1120049 w 4396966"/>
                    <a:gd name="connsiteY29" fmla="*/ 683989 h 1883282"/>
                    <a:gd name="connsiteX30" fmla="*/ 948599 w 4396966"/>
                    <a:gd name="connsiteY30" fmla="*/ 583977 h 1883282"/>
                    <a:gd name="connsiteX31" fmla="*/ 862 w 4396966"/>
                    <a:gd name="connsiteY31" fmla="*/ 34384 h 1883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396966" h="1883282">
                      <a:moveTo>
                        <a:pt x="862" y="34384"/>
                      </a:moveTo>
                      <a:cubicBezTo>
                        <a:pt x="-4853" y="11524"/>
                        <a:pt x="18959" y="-7526"/>
                        <a:pt x="39914" y="2952"/>
                      </a:cubicBezTo>
                      <a:cubicBezTo>
                        <a:pt x="238987" y="102012"/>
                        <a:pt x="1140052" y="529684"/>
                        <a:pt x="1744889" y="472534"/>
                      </a:cubicBezTo>
                      <a:cubicBezTo>
                        <a:pt x="2426879" y="408717"/>
                        <a:pt x="2697389" y="695419"/>
                        <a:pt x="2763112" y="791622"/>
                      </a:cubicBezTo>
                      <a:cubicBezTo>
                        <a:pt x="2828834" y="886872"/>
                        <a:pt x="3259364" y="1424082"/>
                        <a:pt x="3583214" y="1153572"/>
                      </a:cubicBezTo>
                      <a:cubicBezTo>
                        <a:pt x="3907064" y="883062"/>
                        <a:pt x="3595597" y="680179"/>
                        <a:pt x="3824197" y="402049"/>
                      </a:cubicBezTo>
                      <a:cubicBezTo>
                        <a:pt x="4052797" y="123919"/>
                        <a:pt x="4235677" y="124872"/>
                        <a:pt x="4356644" y="239172"/>
                      </a:cubicBezTo>
                      <a:cubicBezTo>
                        <a:pt x="4495709" y="370617"/>
                        <a:pt x="4245202" y="532542"/>
                        <a:pt x="4058512" y="579214"/>
                      </a:cubicBezTo>
                      <a:cubicBezTo>
                        <a:pt x="3880394" y="623982"/>
                        <a:pt x="4001362" y="1147857"/>
                        <a:pt x="3736567" y="1425034"/>
                      </a:cubicBezTo>
                      <a:cubicBezTo>
                        <a:pt x="3494632" y="1678399"/>
                        <a:pt x="3309847" y="1857469"/>
                        <a:pt x="3043147" y="1882234"/>
                      </a:cubicBezTo>
                      <a:cubicBezTo>
                        <a:pt x="2920274" y="1893664"/>
                        <a:pt x="2920274" y="1808892"/>
                        <a:pt x="2977424" y="1760314"/>
                      </a:cubicBezTo>
                      <a:cubicBezTo>
                        <a:pt x="3044099" y="1703164"/>
                        <a:pt x="2863124" y="1741264"/>
                        <a:pt x="2920274" y="1655539"/>
                      </a:cubicBezTo>
                      <a:cubicBezTo>
                        <a:pt x="2930752" y="1639347"/>
                        <a:pt x="2805974" y="1657444"/>
                        <a:pt x="2796449" y="1636489"/>
                      </a:cubicBezTo>
                      <a:cubicBezTo>
                        <a:pt x="2785019" y="1610772"/>
                        <a:pt x="2894557" y="1579339"/>
                        <a:pt x="2872649" y="1550764"/>
                      </a:cubicBezTo>
                      <a:cubicBezTo>
                        <a:pt x="2854552" y="1527904"/>
                        <a:pt x="2624999" y="1590769"/>
                        <a:pt x="2604997" y="1566004"/>
                      </a:cubicBezTo>
                      <a:cubicBezTo>
                        <a:pt x="2589757" y="1546954"/>
                        <a:pt x="2765017" y="1437417"/>
                        <a:pt x="2748824" y="1417414"/>
                      </a:cubicBezTo>
                      <a:cubicBezTo>
                        <a:pt x="2726917" y="1390744"/>
                        <a:pt x="2513557" y="1454562"/>
                        <a:pt x="2490697" y="1426939"/>
                      </a:cubicBezTo>
                      <a:cubicBezTo>
                        <a:pt x="2477362" y="1410747"/>
                        <a:pt x="2591662" y="1338357"/>
                        <a:pt x="2577374" y="1322164"/>
                      </a:cubicBezTo>
                      <a:cubicBezTo>
                        <a:pt x="2558324" y="1301209"/>
                        <a:pt x="2409734" y="1336452"/>
                        <a:pt x="2389732" y="1314544"/>
                      </a:cubicBezTo>
                      <a:cubicBezTo>
                        <a:pt x="2374492" y="1297399"/>
                        <a:pt x="2450692" y="1243107"/>
                        <a:pt x="2434499" y="1226914"/>
                      </a:cubicBezTo>
                      <a:cubicBezTo>
                        <a:pt x="2416402" y="1208817"/>
                        <a:pt x="2305912" y="1226914"/>
                        <a:pt x="2286862" y="1208817"/>
                      </a:cubicBezTo>
                      <a:cubicBezTo>
                        <a:pt x="2264002" y="1185957"/>
                        <a:pt x="2148749" y="1188814"/>
                        <a:pt x="2120174" y="1179289"/>
                      </a:cubicBezTo>
                      <a:cubicBezTo>
                        <a:pt x="2029687" y="1148809"/>
                        <a:pt x="2159227" y="1089754"/>
                        <a:pt x="2143987" y="1076419"/>
                      </a:cubicBezTo>
                      <a:cubicBezTo>
                        <a:pt x="2103029" y="1041177"/>
                        <a:pt x="1939199" y="1084039"/>
                        <a:pt x="1929674" y="1055464"/>
                      </a:cubicBezTo>
                      <a:cubicBezTo>
                        <a:pt x="1920149" y="1026889"/>
                        <a:pt x="1996349" y="1017364"/>
                        <a:pt x="1996349" y="998314"/>
                      </a:cubicBezTo>
                      <a:cubicBezTo>
                        <a:pt x="1996349" y="969739"/>
                        <a:pt x="1735364" y="975454"/>
                        <a:pt x="1710599" y="960214"/>
                      </a:cubicBezTo>
                      <a:cubicBezTo>
                        <a:pt x="1689644" y="946879"/>
                        <a:pt x="1796324" y="931639"/>
                        <a:pt x="1758224" y="893539"/>
                      </a:cubicBezTo>
                      <a:cubicBezTo>
                        <a:pt x="1717267" y="852582"/>
                        <a:pt x="1422944" y="856392"/>
                        <a:pt x="1472474" y="826864"/>
                      </a:cubicBezTo>
                      <a:cubicBezTo>
                        <a:pt x="1567724" y="769714"/>
                        <a:pt x="1283879" y="806862"/>
                        <a:pt x="1291499" y="779239"/>
                      </a:cubicBezTo>
                      <a:cubicBezTo>
                        <a:pt x="1320074" y="674464"/>
                        <a:pt x="1152434" y="694467"/>
                        <a:pt x="1120049" y="683989"/>
                      </a:cubicBezTo>
                      <a:cubicBezTo>
                        <a:pt x="965744" y="632554"/>
                        <a:pt x="1131479" y="589692"/>
                        <a:pt x="948599" y="583977"/>
                      </a:cubicBezTo>
                      <a:cubicBezTo>
                        <a:pt x="738097" y="562069"/>
                        <a:pt x="50392" y="240124"/>
                        <a:pt x="862" y="34384"/>
                      </a:cubicBez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2099386" y="2092993"/>
                  <a:ext cx="82587" cy="38455"/>
                </a:xfrm>
                <a:custGeom>
                  <a:avLst/>
                  <a:gdLst>
                    <a:gd name="connsiteX0" fmla="*/ 474345 w 474345"/>
                    <a:gd name="connsiteY0" fmla="*/ 89004 h 220868"/>
                    <a:gd name="connsiteX1" fmla="*/ 458153 w 474345"/>
                    <a:gd name="connsiteY1" fmla="*/ 70906 h 220868"/>
                    <a:gd name="connsiteX2" fmla="*/ 0 w 474345"/>
                    <a:gd name="connsiteY2" fmla="*/ 154726 h 220868"/>
                    <a:gd name="connsiteX3" fmla="*/ 154305 w 474345"/>
                    <a:gd name="connsiteY3" fmla="*/ 214734 h 220868"/>
                    <a:gd name="connsiteX4" fmla="*/ 474345 w 474345"/>
                    <a:gd name="connsiteY4" fmla="*/ 89004 h 220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345" h="220868">
                      <a:moveTo>
                        <a:pt x="474345" y="89004"/>
                      </a:moveTo>
                      <a:cubicBezTo>
                        <a:pt x="469583" y="83289"/>
                        <a:pt x="464820" y="77573"/>
                        <a:pt x="458153" y="70906"/>
                      </a:cubicBezTo>
                      <a:cubicBezTo>
                        <a:pt x="350520" y="-30059"/>
                        <a:pt x="193358" y="-40536"/>
                        <a:pt x="0" y="154726"/>
                      </a:cubicBezTo>
                      <a:cubicBezTo>
                        <a:pt x="42863" y="191873"/>
                        <a:pt x="108585" y="237594"/>
                        <a:pt x="154305" y="214734"/>
                      </a:cubicBezTo>
                      <a:cubicBezTo>
                        <a:pt x="219075" y="181396"/>
                        <a:pt x="360997" y="95671"/>
                        <a:pt x="474345" y="89004"/>
                      </a:cubicBezTo>
                      <a:close/>
                    </a:path>
                  </a:pathLst>
                </a:custGeom>
                <a:solidFill>
                  <a:srgbClr val="F15A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任意多边形: 形状 38"/>
                <p:cNvSpPr/>
                <p:nvPr/>
              </p:nvSpPr>
              <p:spPr>
                <a:xfrm>
                  <a:off x="2169867" y="2121756"/>
                  <a:ext cx="5638" cy="5638"/>
                </a:xfrm>
                <a:custGeom>
                  <a:avLst/>
                  <a:gdLst>
                    <a:gd name="connsiteX0" fmla="*/ 32385 w 32384"/>
                    <a:gd name="connsiteY0" fmla="*/ 16193 h 32384"/>
                    <a:gd name="connsiteX1" fmla="*/ 16192 w 32384"/>
                    <a:gd name="connsiteY1" fmla="*/ 32385 h 32384"/>
                    <a:gd name="connsiteX2" fmla="*/ 0 w 32384"/>
                    <a:gd name="connsiteY2" fmla="*/ 16193 h 32384"/>
                    <a:gd name="connsiteX3" fmla="*/ 16192 w 32384"/>
                    <a:gd name="connsiteY3" fmla="*/ 0 h 32384"/>
                    <a:gd name="connsiteX4" fmla="*/ 32385 w 32384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4" h="32384">
                      <a:moveTo>
                        <a:pt x="32385" y="16193"/>
                      </a:moveTo>
                      <a:cubicBezTo>
                        <a:pt x="32385" y="25135"/>
                        <a:pt x="25135" y="32385"/>
                        <a:pt x="16192" y="32385"/>
                      </a:cubicBezTo>
                      <a:cubicBezTo>
                        <a:pt x="7249" y="32385"/>
                        <a:pt x="0" y="25135"/>
                        <a:pt x="0" y="16193"/>
                      </a:cubicBezTo>
                      <a:cubicBezTo>
                        <a:pt x="0" y="7250"/>
                        <a:pt x="7249" y="0"/>
                        <a:pt x="16192" y="0"/>
                      </a:cubicBezTo>
                      <a:cubicBezTo>
                        <a:pt x="25135" y="0"/>
                        <a:pt x="32385" y="7250"/>
                        <a:pt x="32385" y="16193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pic>
        <p:nvPicPr>
          <p:cNvPr id="70" name="图形 6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854" y="1870833"/>
            <a:ext cx="404392" cy="404392"/>
          </a:xfrm>
          <a:prstGeom prst="rect">
            <a:avLst/>
          </a:prstGeom>
        </p:spPr>
      </p:pic>
      <p:sp>
        <p:nvSpPr>
          <p:cNvPr id="73" name="3"/>
          <p:cNvSpPr txBox="1"/>
          <p:nvPr/>
        </p:nvSpPr>
        <p:spPr>
          <a:xfrm>
            <a:off x="1272731" y="2368599"/>
            <a:ext cx="5234749" cy="62517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加强教育教学的常规管理，走精细化管理之路，提升学校的内涵发展。</a:t>
            </a:r>
          </a:p>
        </p:txBody>
      </p:sp>
      <p:sp>
        <p:nvSpPr>
          <p:cNvPr id="77" name="2"/>
          <p:cNvSpPr txBox="1"/>
          <p:nvPr/>
        </p:nvSpPr>
        <p:spPr>
          <a:xfrm>
            <a:off x="1272731" y="3824040"/>
            <a:ext cx="5234749" cy="62517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加强教育教学的常规管理，走精细化管理之路，提升学校的内涵发展。</a:t>
            </a:r>
          </a:p>
        </p:txBody>
      </p:sp>
      <p:sp>
        <p:nvSpPr>
          <p:cNvPr id="81" name="1"/>
          <p:cNvSpPr txBox="1"/>
          <p:nvPr/>
        </p:nvSpPr>
        <p:spPr>
          <a:xfrm>
            <a:off x="1272731" y="5212552"/>
            <a:ext cx="5234749" cy="625171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加强教育教学的常规管理，走精细化管理之路，提升学校的内涵发展。</a:t>
            </a:r>
          </a:p>
        </p:txBody>
      </p:sp>
      <p:pic>
        <p:nvPicPr>
          <p:cNvPr id="82" name="图形 8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854" y="4740933"/>
            <a:ext cx="404392" cy="359460"/>
          </a:xfrm>
          <a:prstGeom prst="rect">
            <a:avLst/>
          </a:prstGeom>
        </p:spPr>
      </p:pic>
      <p:pic>
        <p:nvPicPr>
          <p:cNvPr id="83" name="图形 8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854" y="3284285"/>
            <a:ext cx="404392" cy="404392"/>
          </a:xfrm>
          <a:prstGeom prst="rect">
            <a:avLst/>
          </a:prstGeom>
        </p:spPr>
      </p:pic>
      <p:sp>
        <p:nvSpPr>
          <p:cNvPr id="86" name="任意多边形: 形状 85"/>
          <p:cNvSpPr/>
          <p:nvPr/>
        </p:nvSpPr>
        <p:spPr>
          <a:xfrm>
            <a:off x="1135325" y="1870833"/>
            <a:ext cx="5093463" cy="404392"/>
          </a:xfrm>
          <a:custGeom>
            <a:avLst/>
            <a:gdLst>
              <a:gd name="connsiteX0" fmla="*/ 0 w 5093463"/>
              <a:gd name="connsiteY0" fmla="*/ 400548 h 404392"/>
              <a:gd name="connsiteX1" fmla="*/ 38138 w 5093463"/>
              <a:gd name="connsiteY1" fmla="*/ 404392 h 404392"/>
              <a:gd name="connsiteX2" fmla="*/ 0 w 5093463"/>
              <a:gd name="connsiteY2" fmla="*/ 404392 h 404392"/>
              <a:gd name="connsiteX3" fmla="*/ 38138 w 5093463"/>
              <a:gd name="connsiteY3" fmla="*/ 0 h 404392"/>
              <a:gd name="connsiteX4" fmla="*/ 5093463 w 5093463"/>
              <a:gd name="connsiteY4" fmla="*/ 0 h 404392"/>
              <a:gd name="connsiteX5" fmla="*/ 5093463 w 5093463"/>
              <a:gd name="connsiteY5" fmla="*/ 404392 h 404392"/>
              <a:gd name="connsiteX6" fmla="*/ 38138 w 5093463"/>
              <a:gd name="connsiteY6" fmla="*/ 404392 h 404392"/>
              <a:gd name="connsiteX7" fmla="*/ 240334 w 5093463"/>
              <a:gd name="connsiteY7" fmla="*/ 202196 h 404392"/>
              <a:gd name="connsiteX8" fmla="*/ 38138 w 5093463"/>
              <a:gd name="connsiteY8" fmla="*/ 0 h 404392"/>
              <a:gd name="connsiteX9" fmla="*/ 0 w 5093463"/>
              <a:gd name="connsiteY9" fmla="*/ 0 h 404392"/>
              <a:gd name="connsiteX10" fmla="*/ 38138 w 5093463"/>
              <a:gd name="connsiteY10" fmla="*/ 0 h 404392"/>
              <a:gd name="connsiteX11" fmla="*/ 0 w 5093463"/>
              <a:gd name="connsiteY11" fmla="*/ 3845 h 4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3463" h="404392">
                <a:moveTo>
                  <a:pt x="0" y="400548"/>
                </a:moveTo>
                <a:lnTo>
                  <a:pt x="38138" y="404392"/>
                </a:lnTo>
                <a:lnTo>
                  <a:pt x="0" y="404392"/>
                </a:lnTo>
                <a:close/>
                <a:moveTo>
                  <a:pt x="38138" y="0"/>
                </a:moveTo>
                <a:lnTo>
                  <a:pt x="5093463" y="0"/>
                </a:lnTo>
                <a:lnTo>
                  <a:pt x="5093463" y="404392"/>
                </a:lnTo>
                <a:lnTo>
                  <a:pt x="38138" y="404392"/>
                </a:lnTo>
                <a:cubicBezTo>
                  <a:pt x="149808" y="404392"/>
                  <a:pt x="240334" y="313866"/>
                  <a:pt x="240334" y="202196"/>
                </a:cubicBezTo>
                <a:cubicBezTo>
                  <a:pt x="240334" y="90526"/>
                  <a:pt x="149808" y="0"/>
                  <a:pt x="38138" y="0"/>
                </a:cubicBezTo>
                <a:close/>
                <a:moveTo>
                  <a:pt x="0" y="0"/>
                </a:moveTo>
                <a:lnTo>
                  <a:pt x="38138" y="0"/>
                </a:lnTo>
                <a:lnTo>
                  <a:pt x="0" y="3845"/>
                </a:lnTo>
                <a:close/>
              </a:path>
            </a:pathLst>
          </a:custGeom>
          <a:gradFill flip="none" rotWithShape="1">
            <a:gsLst>
              <a:gs pos="100000">
                <a:srgbClr val="DF9540">
                  <a:alpha val="0"/>
                </a:srgbClr>
              </a:gs>
              <a:gs pos="0">
                <a:schemeClr val="accent1"/>
              </a:gs>
            </a:gsLst>
            <a:lin ang="0" scaled="1"/>
            <a:tileRect/>
          </a:gradFill>
          <a:ln w="1270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60045"/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以“创强” 建设为契机</a:t>
            </a:r>
          </a:p>
        </p:txBody>
      </p:sp>
      <p:sp>
        <p:nvSpPr>
          <p:cNvPr id="87" name="任意多边形: 形状 86"/>
          <p:cNvSpPr/>
          <p:nvPr/>
        </p:nvSpPr>
        <p:spPr>
          <a:xfrm>
            <a:off x="1135325" y="3284285"/>
            <a:ext cx="5093463" cy="404392"/>
          </a:xfrm>
          <a:custGeom>
            <a:avLst/>
            <a:gdLst>
              <a:gd name="connsiteX0" fmla="*/ 0 w 5093463"/>
              <a:gd name="connsiteY0" fmla="*/ 400548 h 404392"/>
              <a:gd name="connsiteX1" fmla="*/ 38138 w 5093463"/>
              <a:gd name="connsiteY1" fmla="*/ 404392 h 404392"/>
              <a:gd name="connsiteX2" fmla="*/ 0 w 5093463"/>
              <a:gd name="connsiteY2" fmla="*/ 404392 h 404392"/>
              <a:gd name="connsiteX3" fmla="*/ 38138 w 5093463"/>
              <a:gd name="connsiteY3" fmla="*/ 0 h 404392"/>
              <a:gd name="connsiteX4" fmla="*/ 5093463 w 5093463"/>
              <a:gd name="connsiteY4" fmla="*/ 0 h 404392"/>
              <a:gd name="connsiteX5" fmla="*/ 5093463 w 5093463"/>
              <a:gd name="connsiteY5" fmla="*/ 404392 h 404392"/>
              <a:gd name="connsiteX6" fmla="*/ 38138 w 5093463"/>
              <a:gd name="connsiteY6" fmla="*/ 404392 h 404392"/>
              <a:gd name="connsiteX7" fmla="*/ 240334 w 5093463"/>
              <a:gd name="connsiteY7" fmla="*/ 202196 h 404392"/>
              <a:gd name="connsiteX8" fmla="*/ 38138 w 5093463"/>
              <a:gd name="connsiteY8" fmla="*/ 0 h 404392"/>
              <a:gd name="connsiteX9" fmla="*/ 0 w 5093463"/>
              <a:gd name="connsiteY9" fmla="*/ 0 h 404392"/>
              <a:gd name="connsiteX10" fmla="*/ 38138 w 5093463"/>
              <a:gd name="connsiteY10" fmla="*/ 0 h 404392"/>
              <a:gd name="connsiteX11" fmla="*/ 0 w 5093463"/>
              <a:gd name="connsiteY11" fmla="*/ 3845 h 4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3463" h="404392">
                <a:moveTo>
                  <a:pt x="0" y="400548"/>
                </a:moveTo>
                <a:lnTo>
                  <a:pt x="38138" y="404392"/>
                </a:lnTo>
                <a:lnTo>
                  <a:pt x="0" y="404392"/>
                </a:lnTo>
                <a:close/>
                <a:moveTo>
                  <a:pt x="38138" y="0"/>
                </a:moveTo>
                <a:lnTo>
                  <a:pt x="5093463" y="0"/>
                </a:lnTo>
                <a:lnTo>
                  <a:pt x="5093463" y="404392"/>
                </a:lnTo>
                <a:lnTo>
                  <a:pt x="38138" y="404392"/>
                </a:lnTo>
                <a:cubicBezTo>
                  <a:pt x="149808" y="404392"/>
                  <a:pt x="240334" y="313866"/>
                  <a:pt x="240334" y="202196"/>
                </a:cubicBezTo>
                <a:cubicBezTo>
                  <a:pt x="240334" y="90526"/>
                  <a:pt x="149808" y="0"/>
                  <a:pt x="38138" y="0"/>
                </a:cubicBezTo>
                <a:close/>
                <a:moveTo>
                  <a:pt x="0" y="0"/>
                </a:moveTo>
                <a:lnTo>
                  <a:pt x="38138" y="0"/>
                </a:lnTo>
                <a:lnTo>
                  <a:pt x="0" y="3845"/>
                </a:lnTo>
                <a:close/>
              </a:path>
            </a:pathLst>
          </a:custGeom>
          <a:gradFill flip="none" rotWithShape="1">
            <a:gsLst>
              <a:gs pos="100000">
                <a:srgbClr val="DF9540">
                  <a:alpha val="0"/>
                </a:srgbClr>
              </a:gs>
              <a:gs pos="0">
                <a:schemeClr val="accent1"/>
              </a:gs>
            </a:gsLst>
            <a:lin ang="0" scaled="1"/>
            <a:tileRect/>
          </a:gradFill>
          <a:ln w="1270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60045"/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以“创城”建设为契机</a:t>
            </a:r>
          </a:p>
        </p:txBody>
      </p:sp>
      <p:sp>
        <p:nvSpPr>
          <p:cNvPr id="88" name="任意多边形: 形状 87"/>
          <p:cNvSpPr/>
          <p:nvPr/>
        </p:nvSpPr>
        <p:spPr>
          <a:xfrm>
            <a:off x="1135325" y="4718467"/>
            <a:ext cx="5093463" cy="404392"/>
          </a:xfrm>
          <a:custGeom>
            <a:avLst/>
            <a:gdLst>
              <a:gd name="connsiteX0" fmla="*/ 0 w 5093463"/>
              <a:gd name="connsiteY0" fmla="*/ 400548 h 404392"/>
              <a:gd name="connsiteX1" fmla="*/ 38138 w 5093463"/>
              <a:gd name="connsiteY1" fmla="*/ 404392 h 404392"/>
              <a:gd name="connsiteX2" fmla="*/ 0 w 5093463"/>
              <a:gd name="connsiteY2" fmla="*/ 404392 h 404392"/>
              <a:gd name="connsiteX3" fmla="*/ 38138 w 5093463"/>
              <a:gd name="connsiteY3" fmla="*/ 0 h 404392"/>
              <a:gd name="connsiteX4" fmla="*/ 5093463 w 5093463"/>
              <a:gd name="connsiteY4" fmla="*/ 0 h 404392"/>
              <a:gd name="connsiteX5" fmla="*/ 5093463 w 5093463"/>
              <a:gd name="connsiteY5" fmla="*/ 404392 h 404392"/>
              <a:gd name="connsiteX6" fmla="*/ 38138 w 5093463"/>
              <a:gd name="connsiteY6" fmla="*/ 404392 h 404392"/>
              <a:gd name="connsiteX7" fmla="*/ 240334 w 5093463"/>
              <a:gd name="connsiteY7" fmla="*/ 202196 h 404392"/>
              <a:gd name="connsiteX8" fmla="*/ 38138 w 5093463"/>
              <a:gd name="connsiteY8" fmla="*/ 0 h 404392"/>
              <a:gd name="connsiteX9" fmla="*/ 0 w 5093463"/>
              <a:gd name="connsiteY9" fmla="*/ 0 h 404392"/>
              <a:gd name="connsiteX10" fmla="*/ 38138 w 5093463"/>
              <a:gd name="connsiteY10" fmla="*/ 0 h 404392"/>
              <a:gd name="connsiteX11" fmla="*/ 0 w 5093463"/>
              <a:gd name="connsiteY11" fmla="*/ 3845 h 40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93463" h="404392">
                <a:moveTo>
                  <a:pt x="0" y="400548"/>
                </a:moveTo>
                <a:lnTo>
                  <a:pt x="38138" y="404392"/>
                </a:lnTo>
                <a:lnTo>
                  <a:pt x="0" y="404392"/>
                </a:lnTo>
                <a:close/>
                <a:moveTo>
                  <a:pt x="38138" y="0"/>
                </a:moveTo>
                <a:lnTo>
                  <a:pt x="5093463" y="0"/>
                </a:lnTo>
                <a:lnTo>
                  <a:pt x="5093463" y="404392"/>
                </a:lnTo>
                <a:lnTo>
                  <a:pt x="38138" y="404392"/>
                </a:lnTo>
                <a:cubicBezTo>
                  <a:pt x="149808" y="404392"/>
                  <a:pt x="240334" y="313866"/>
                  <a:pt x="240334" y="202196"/>
                </a:cubicBezTo>
                <a:cubicBezTo>
                  <a:pt x="240334" y="90526"/>
                  <a:pt x="149808" y="0"/>
                  <a:pt x="38138" y="0"/>
                </a:cubicBezTo>
                <a:close/>
                <a:moveTo>
                  <a:pt x="0" y="0"/>
                </a:moveTo>
                <a:lnTo>
                  <a:pt x="38138" y="0"/>
                </a:lnTo>
                <a:lnTo>
                  <a:pt x="0" y="3845"/>
                </a:lnTo>
                <a:close/>
              </a:path>
            </a:pathLst>
          </a:custGeom>
          <a:gradFill flip="none" rotWithShape="1">
            <a:gsLst>
              <a:gs pos="100000">
                <a:srgbClr val="DF9540">
                  <a:alpha val="0"/>
                </a:srgbClr>
              </a:gs>
              <a:gs pos="0">
                <a:schemeClr val="accent1"/>
              </a:gs>
            </a:gsLst>
            <a:lin ang="0" scaled="1"/>
            <a:tileRect/>
          </a:gradFill>
          <a:ln w="12700" cap="rnd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360045"/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提升学校的硬件建设水平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20858" y="1890288"/>
            <a:ext cx="360354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>
            <a:defPPr>
              <a:defRPr lang="zh-CN"/>
            </a:defPPr>
            <a:lvl1pPr marR="0" lvl="0" indent="0" defTabSz="9137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360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defRPr>
            </a:lvl1pPr>
          </a:lstStyle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和合文化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7257415" y="2774950"/>
            <a:ext cx="3468370" cy="185775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9705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引领学校的教育工作</a:t>
            </a:r>
            <a:endParaRPr kumimoji="0" lang="zh-CN" altLang="en-US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>
              <a:lnSpc>
                <a:spcPct val="130000"/>
              </a:lnSpc>
            </a:pP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>
              <a:lnSpc>
                <a:spcPct val="130000"/>
              </a:lnSpc>
            </a:pP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9705">
              <a:lnSpc>
                <a:spcPct val="130000"/>
              </a:lnSpc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正确处理好师生、师师、生生、家校、学校与社会</a:t>
            </a:r>
            <a:r>
              <a:rPr lang="en-US" altLang="zh-CN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个关系。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/>
          <p:cNvSpPr/>
          <p:nvPr/>
        </p:nvSpPr>
        <p:spPr>
          <a:xfrm>
            <a:off x="3814529" y="5540836"/>
            <a:ext cx="4517788" cy="541618"/>
          </a:xfrm>
          <a:custGeom>
            <a:avLst/>
            <a:gdLst>
              <a:gd name="connsiteX0" fmla="*/ 202115 w 4517788"/>
              <a:gd name="connsiteY0" fmla="*/ 0 h 541618"/>
              <a:gd name="connsiteX1" fmla="*/ 4315674 w 4517788"/>
              <a:gd name="connsiteY1" fmla="*/ 0 h 541618"/>
              <a:gd name="connsiteX2" fmla="*/ 4402440 w 4517788"/>
              <a:gd name="connsiteY2" fmla="*/ 57513 h 541618"/>
              <a:gd name="connsiteX3" fmla="*/ 4409839 w 4517788"/>
              <a:gd name="connsiteY3" fmla="*/ 94161 h 541618"/>
              <a:gd name="connsiteX4" fmla="*/ 4409839 w 4517788"/>
              <a:gd name="connsiteY4" fmla="*/ 91910 h 541618"/>
              <a:gd name="connsiteX5" fmla="*/ 4517788 w 4517788"/>
              <a:gd name="connsiteY5" fmla="*/ 270809 h 541618"/>
              <a:gd name="connsiteX6" fmla="*/ 4409839 w 4517788"/>
              <a:gd name="connsiteY6" fmla="*/ 449707 h 541618"/>
              <a:gd name="connsiteX7" fmla="*/ 4409839 w 4517788"/>
              <a:gd name="connsiteY7" fmla="*/ 447457 h 541618"/>
              <a:gd name="connsiteX8" fmla="*/ 4402440 w 4517788"/>
              <a:gd name="connsiteY8" fmla="*/ 484106 h 541618"/>
              <a:gd name="connsiteX9" fmla="*/ 4315674 w 4517788"/>
              <a:gd name="connsiteY9" fmla="*/ 541618 h 541618"/>
              <a:gd name="connsiteX10" fmla="*/ 202115 w 4517788"/>
              <a:gd name="connsiteY10" fmla="*/ 541618 h 541618"/>
              <a:gd name="connsiteX11" fmla="*/ 107949 w 4517788"/>
              <a:gd name="connsiteY11" fmla="*/ 447452 h 541618"/>
              <a:gd name="connsiteX12" fmla="*/ 107949 w 4517788"/>
              <a:gd name="connsiteY12" fmla="*/ 449707 h 541618"/>
              <a:gd name="connsiteX13" fmla="*/ 0 w 4517788"/>
              <a:gd name="connsiteY13" fmla="*/ 270809 h 541618"/>
              <a:gd name="connsiteX14" fmla="*/ 107949 w 4517788"/>
              <a:gd name="connsiteY14" fmla="*/ 91910 h 541618"/>
              <a:gd name="connsiteX15" fmla="*/ 107949 w 4517788"/>
              <a:gd name="connsiteY15" fmla="*/ 94166 h 541618"/>
              <a:gd name="connsiteX16" fmla="*/ 202115 w 4517788"/>
              <a:gd name="connsiteY16" fmla="*/ 0 h 54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7788" h="541618">
                <a:moveTo>
                  <a:pt x="202115" y="0"/>
                </a:moveTo>
                <a:lnTo>
                  <a:pt x="4315674" y="0"/>
                </a:lnTo>
                <a:cubicBezTo>
                  <a:pt x="4354679" y="0"/>
                  <a:pt x="4388145" y="23715"/>
                  <a:pt x="4402440" y="57513"/>
                </a:cubicBezTo>
                <a:lnTo>
                  <a:pt x="4409839" y="94161"/>
                </a:lnTo>
                <a:lnTo>
                  <a:pt x="4409839" y="91910"/>
                </a:lnTo>
                <a:cubicBezTo>
                  <a:pt x="4409839" y="181359"/>
                  <a:pt x="4517788" y="181359"/>
                  <a:pt x="4517788" y="270809"/>
                </a:cubicBezTo>
                <a:cubicBezTo>
                  <a:pt x="4517788" y="360258"/>
                  <a:pt x="4409839" y="360258"/>
                  <a:pt x="4409839" y="449707"/>
                </a:cubicBezTo>
                <a:lnTo>
                  <a:pt x="4409839" y="447457"/>
                </a:lnTo>
                <a:lnTo>
                  <a:pt x="4402440" y="484106"/>
                </a:lnTo>
                <a:cubicBezTo>
                  <a:pt x="4388145" y="517903"/>
                  <a:pt x="4354679" y="541618"/>
                  <a:pt x="4315674" y="541618"/>
                </a:cubicBezTo>
                <a:lnTo>
                  <a:pt x="202115" y="541618"/>
                </a:lnTo>
                <a:cubicBezTo>
                  <a:pt x="150109" y="541618"/>
                  <a:pt x="107949" y="499458"/>
                  <a:pt x="107949" y="447452"/>
                </a:cubicBezTo>
                <a:lnTo>
                  <a:pt x="107949" y="449707"/>
                </a:lnTo>
                <a:cubicBezTo>
                  <a:pt x="107949" y="360258"/>
                  <a:pt x="0" y="360258"/>
                  <a:pt x="0" y="270809"/>
                </a:cubicBezTo>
                <a:cubicBezTo>
                  <a:pt x="0" y="181359"/>
                  <a:pt x="107949" y="181359"/>
                  <a:pt x="107949" y="91910"/>
                </a:cubicBezTo>
                <a:lnTo>
                  <a:pt x="107949" y="94166"/>
                </a:lnTo>
                <a:cubicBezTo>
                  <a:pt x="107949" y="42160"/>
                  <a:pt x="150109" y="0"/>
                  <a:pt x="202115" y="0"/>
                </a:cubicBezTo>
                <a:close/>
              </a:path>
            </a:pathLst>
          </a:custGeom>
          <a:noFill/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1400" dirty="0">
                <a:solidFill>
                  <a:srgbClr val="D6B2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dirty="0" err="1">
                <a:solidFill>
                  <a:srgbClr val="D6B2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OfficePLUS</a:t>
            </a:r>
            <a:endParaRPr lang="zh-CN" altLang="en-US" sz="1400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03B41680-DAB2-41E2-A691-769B0DB3F36A}"/>
              </a:ext>
            </a:extLst>
          </p:cNvPr>
          <p:cNvSpPr/>
          <p:nvPr/>
        </p:nvSpPr>
        <p:spPr>
          <a:xfrm>
            <a:off x="3814529" y="4187622"/>
            <a:ext cx="4517788" cy="541618"/>
          </a:xfrm>
          <a:custGeom>
            <a:avLst/>
            <a:gdLst>
              <a:gd name="connsiteX0" fmla="*/ 202115 w 4517788"/>
              <a:gd name="connsiteY0" fmla="*/ 0 h 541618"/>
              <a:gd name="connsiteX1" fmla="*/ 4315674 w 4517788"/>
              <a:gd name="connsiteY1" fmla="*/ 0 h 541618"/>
              <a:gd name="connsiteX2" fmla="*/ 4402440 w 4517788"/>
              <a:gd name="connsiteY2" fmla="*/ 57513 h 541618"/>
              <a:gd name="connsiteX3" fmla="*/ 4409839 w 4517788"/>
              <a:gd name="connsiteY3" fmla="*/ 94161 h 541618"/>
              <a:gd name="connsiteX4" fmla="*/ 4409839 w 4517788"/>
              <a:gd name="connsiteY4" fmla="*/ 91910 h 541618"/>
              <a:gd name="connsiteX5" fmla="*/ 4517788 w 4517788"/>
              <a:gd name="connsiteY5" fmla="*/ 270809 h 541618"/>
              <a:gd name="connsiteX6" fmla="*/ 4409839 w 4517788"/>
              <a:gd name="connsiteY6" fmla="*/ 449707 h 541618"/>
              <a:gd name="connsiteX7" fmla="*/ 4409839 w 4517788"/>
              <a:gd name="connsiteY7" fmla="*/ 447457 h 541618"/>
              <a:gd name="connsiteX8" fmla="*/ 4402440 w 4517788"/>
              <a:gd name="connsiteY8" fmla="*/ 484106 h 541618"/>
              <a:gd name="connsiteX9" fmla="*/ 4315674 w 4517788"/>
              <a:gd name="connsiteY9" fmla="*/ 541618 h 541618"/>
              <a:gd name="connsiteX10" fmla="*/ 202115 w 4517788"/>
              <a:gd name="connsiteY10" fmla="*/ 541618 h 541618"/>
              <a:gd name="connsiteX11" fmla="*/ 107949 w 4517788"/>
              <a:gd name="connsiteY11" fmla="*/ 447452 h 541618"/>
              <a:gd name="connsiteX12" fmla="*/ 107949 w 4517788"/>
              <a:gd name="connsiteY12" fmla="*/ 449707 h 541618"/>
              <a:gd name="connsiteX13" fmla="*/ 0 w 4517788"/>
              <a:gd name="connsiteY13" fmla="*/ 270809 h 541618"/>
              <a:gd name="connsiteX14" fmla="*/ 107949 w 4517788"/>
              <a:gd name="connsiteY14" fmla="*/ 91910 h 541618"/>
              <a:gd name="connsiteX15" fmla="*/ 107949 w 4517788"/>
              <a:gd name="connsiteY15" fmla="*/ 94166 h 541618"/>
              <a:gd name="connsiteX16" fmla="*/ 202115 w 4517788"/>
              <a:gd name="connsiteY16" fmla="*/ 0 h 54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7788" h="541618">
                <a:moveTo>
                  <a:pt x="202115" y="0"/>
                </a:moveTo>
                <a:lnTo>
                  <a:pt x="4315674" y="0"/>
                </a:lnTo>
                <a:cubicBezTo>
                  <a:pt x="4354679" y="0"/>
                  <a:pt x="4388145" y="23715"/>
                  <a:pt x="4402440" y="57513"/>
                </a:cubicBezTo>
                <a:lnTo>
                  <a:pt x="4409839" y="94161"/>
                </a:lnTo>
                <a:lnTo>
                  <a:pt x="4409839" y="91910"/>
                </a:lnTo>
                <a:cubicBezTo>
                  <a:pt x="4409839" y="181359"/>
                  <a:pt x="4517788" y="181359"/>
                  <a:pt x="4517788" y="270809"/>
                </a:cubicBezTo>
                <a:cubicBezTo>
                  <a:pt x="4517788" y="360258"/>
                  <a:pt x="4409839" y="360258"/>
                  <a:pt x="4409839" y="449707"/>
                </a:cubicBezTo>
                <a:lnTo>
                  <a:pt x="4409839" y="447457"/>
                </a:lnTo>
                <a:lnTo>
                  <a:pt x="4402440" y="484106"/>
                </a:lnTo>
                <a:cubicBezTo>
                  <a:pt x="4388145" y="517903"/>
                  <a:pt x="4354679" y="541618"/>
                  <a:pt x="4315674" y="541618"/>
                </a:cubicBezTo>
                <a:lnTo>
                  <a:pt x="202115" y="541618"/>
                </a:lnTo>
                <a:cubicBezTo>
                  <a:pt x="150109" y="541618"/>
                  <a:pt x="107949" y="499458"/>
                  <a:pt x="107949" y="447452"/>
                </a:cubicBezTo>
                <a:lnTo>
                  <a:pt x="107949" y="449707"/>
                </a:lnTo>
                <a:cubicBezTo>
                  <a:pt x="107949" y="360258"/>
                  <a:pt x="0" y="360258"/>
                  <a:pt x="0" y="270809"/>
                </a:cubicBezTo>
                <a:cubicBezTo>
                  <a:pt x="0" y="181359"/>
                  <a:pt x="107949" y="181359"/>
                  <a:pt x="107949" y="91910"/>
                </a:cubicBezTo>
                <a:lnTo>
                  <a:pt x="107949" y="94166"/>
                </a:lnTo>
                <a:cubicBezTo>
                  <a:pt x="107949" y="42160"/>
                  <a:pt x="150109" y="0"/>
                  <a:pt x="202115" y="0"/>
                </a:cubicBezTo>
                <a:close/>
              </a:path>
            </a:pathLst>
          </a:custGeom>
          <a:noFill/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rgbClr val="D6B2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dirty="0">
                <a:solidFill>
                  <a:srgbClr val="D6B2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年教育事业年度工作汇报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C195A9-033B-4339-A0EE-5B2CA22DA993}"/>
              </a:ext>
            </a:extLst>
          </p:cNvPr>
          <p:cNvSpPr txBox="1"/>
          <p:nvPr/>
        </p:nvSpPr>
        <p:spPr>
          <a:xfrm>
            <a:off x="902596" y="308530"/>
            <a:ext cx="2920992" cy="37702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39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砥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AB45D54-725A-4153-A28E-5354DACEA453}"/>
              </a:ext>
            </a:extLst>
          </p:cNvPr>
          <p:cNvSpPr txBox="1"/>
          <p:nvPr/>
        </p:nvSpPr>
        <p:spPr>
          <a:xfrm>
            <a:off x="3052223" y="1391236"/>
            <a:ext cx="14286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zh-CN" altLang="en-US" sz="138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砺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C07523D-7F9F-4278-93C8-6E5D8CC8A5CE}"/>
              </a:ext>
            </a:extLst>
          </p:cNvPr>
          <p:cNvSpPr txBox="1"/>
          <p:nvPr/>
        </p:nvSpPr>
        <p:spPr>
          <a:xfrm>
            <a:off x="3943052" y="1517248"/>
            <a:ext cx="1502334" cy="18620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115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C067AD9-A02D-47AF-A593-0A6270F36E65}"/>
              </a:ext>
            </a:extLst>
          </p:cNvPr>
          <p:cNvSpPr txBox="1"/>
          <p:nvPr/>
        </p:nvSpPr>
        <p:spPr>
          <a:xfrm>
            <a:off x="4596869" y="1045531"/>
            <a:ext cx="2464136" cy="31547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199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行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1A1FF15-D7BF-4B0C-A5DA-4946D1B1877D}"/>
              </a:ext>
            </a:extLst>
          </p:cNvPr>
          <p:cNvSpPr txBox="1"/>
          <p:nvPr/>
        </p:nvSpPr>
        <p:spPr>
          <a:xfrm>
            <a:off x="6076463" y="133178"/>
            <a:ext cx="2920992" cy="37702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39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永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14E6630-08CF-484A-A794-3B572E26FB3D}"/>
              </a:ext>
            </a:extLst>
          </p:cNvPr>
          <p:cNvSpPr txBox="1"/>
          <p:nvPr/>
        </p:nvSpPr>
        <p:spPr>
          <a:xfrm>
            <a:off x="7579018" y="711007"/>
            <a:ext cx="2085827" cy="26468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166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不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8AF5BC1-3BBD-48D8-85D6-487334F5D651}"/>
              </a:ext>
            </a:extLst>
          </p:cNvPr>
          <p:cNvSpPr txBox="1"/>
          <p:nvPr/>
        </p:nvSpPr>
        <p:spPr>
          <a:xfrm>
            <a:off x="8524312" y="768975"/>
            <a:ext cx="2085827" cy="26468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166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言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B7AD1CC-8619-41C6-86E6-9CA228025C1D}"/>
              </a:ext>
            </a:extLst>
          </p:cNvPr>
          <p:cNvSpPr txBox="1"/>
          <p:nvPr/>
        </p:nvSpPr>
        <p:spPr>
          <a:xfrm>
            <a:off x="9201291" y="554760"/>
            <a:ext cx="2920992" cy="37702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3900" dirty="0">
                <a:blipFill>
                  <a:blip r:embed="rId2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弃</a:t>
            </a: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305D2B50-14C0-4F3C-B74E-2ECFBEC0773D}"/>
              </a:ext>
            </a:extLst>
          </p:cNvPr>
          <p:cNvSpPr/>
          <p:nvPr/>
        </p:nvSpPr>
        <p:spPr>
          <a:xfrm>
            <a:off x="11049478" y="2056891"/>
            <a:ext cx="208726" cy="528363"/>
          </a:xfrm>
          <a:custGeom>
            <a:avLst/>
            <a:gdLst>
              <a:gd name="connsiteX0" fmla="*/ 5988780 w 6254524"/>
              <a:gd name="connsiteY0" fmla="*/ 2002229 h 5539721"/>
              <a:gd name="connsiteX1" fmla="*/ 6026249 w 6254524"/>
              <a:gd name="connsiteY1" fmla="*/ 1973982 h 5539721"/>
              <a:gd name="connsiteX2" fmla="*/ 5988780 w 6254524"/>
              <a:gd name="connsiteY2" fmla="*/ 2002229 h 5539721"/>
              <a:gd name="connsiteX3" fmla="*/ 5988780 w 6254524"/>
              <a:gd name="connsiteY3" fmla="*/ 2002229 h 5539721"/>
              <a:gd name="connsiteX4" fmla="*/ 6149034 w 6254524"/>
              <a:gd name="connsiteY4" fmla="*/ 2025287 h 5539721"/>
              <a:gd name="connsiteX5" fmla="*/ 6139811 w 6254524"/>
              <a:gd name="connsiteY5" fmla="*/ 2011452 h 5539721"/>
              <a:gd name="connsiteX6" fmla="*/ 6125399 w 6254524"/>
              <a:gd name="connsiteY6" fmla="*/ 2020675 h 5539721"/>
              <a:gd name="connsiteX7" fmla="*/ 6149034 w 6254524"/>
              <a:gd name="connsiteY7" fmla="*/ 2025287 h 5539721"/>
              <a:gd name="connsiteX8" fmla="*/ 6149034 w 6254524"/>
              <a:gd name="connsiteY8" fmla="*/ 2025287 h 5539721"/>
              <a:gd name="connsiteX9" fmla="*/ 6049883 w 6254524"/>
              <a:gd name="connsiteY9" fmla="*/ 2277197 h 5539721"/>
              <a:gd name="connsiteX10" fmla="*/ 6030861 w 6254524"/>
              <a:gd name="connsiteY10" fmla="*/ 2305443 h 5539721"/>
              <a:gd name="connsiteX11" fmla="*/ 6049883 w 6254524"/>
              <a:gd name="connsiteY11" fmla="*/ 2277197 h 5539721"/>
              <a:gd name="connsiteX12" fmla="*/ 6049883 w 6254524"/>
              <a:gd name="connsiteY12" fmla="*/ 2277197 h 5539721"/>
              <a:gd name="connsiteX13" fmla="*/ 6063719 w 6254524"/>
              <a:gd name="connsiteY13" fmla="*/ 2323890 h 5539721"/>
              <a:gd name="connsiteX14" fmla="*/ 6134623 w 6254524"/>
              <a:gd name="connsiteY14" fmla="*/ 2314667 h 5539721"/>
              <a:gd name="connsiteX15" fmla="*/ 6149034 w 6254524"/>
              <a:gd name="connsiteY15" fmla="*/ 2291609 h 5539721"/>
              <a:gd name="connsiteX16" fmla="*/ 6063719 w 6254524"/>
              <a:gd name="connsiteY16" fmla="*/ 2323890 h 5539721"/>
              <a:gd name="connsiteX17" fmla="*/ 6063719 w 6254524"/>
              <a:gd name="connsiteY17" fmla="*/ 2323890 h 5539721"/>
              <a:gd name="connsiteX18" fmla="*/ 6257407 w 6254524"/>
              <a:gd name="connsiteY18" fmla="*/ 1922678 h 5539721"/>
              <a:gd name="connsiteX19" fmla="*/ 6248184 w 6254524"/>
              <a:gd name="connsiteY19" fmla="*/ 1950924 h 5539721"/>
              <a:gd name="connsiteX20" fmla="*/ 6257407 w 6254524"/>
              <a:gd name="connsiteY20" fmla="*/ 1922678 h 5539721"/>
              <a:gd name="connsiteX21" fmla="*/ 6257407 w 6254524"/>
              <a:gd name="connsiteY21" fmla="*/ 1922678 h 5539721"/>
              <a:gd name="connsiteX22" fmla="*/ 5733987 w 6254524"/>
              <a:gd name="connsiteY22" fmla="*/ 83790 h 5539721"/>
              <a:gd name="connsiteX23" fmla="*/ 5696517 w 6254524"/>
              <a:gd name="connsiteY23" fmla="*/ 106848 h 5539721"/>
              <a:gd name="connsiteX24" fmla="*/ 5733987 w 6254524"/>
              <a:gd name="connsiteY24" fmla="*/ 83790 h 5539721"/>
              <a:gd name="connsiteX25" fmla="*/ 5733987 w 6254524"/>
              <a:gd name="connsiteY25" fmla="*/ 83790 h 5539721"/>
              <a:gd name="connsiteX26" fmla="*/ 4630654 w 6254524"/>
              <a:gd name="connsiteY26" fmla="*/ 344924 h 5539721"/>
              <a:gd name="connsiteX27" fmla="*/ 4587997 w 6254524"/>
              <a:gd name="connsiteY27" fmla="*/ 382393 h 5539721"/>
              <a:gd name="connsiteX28" fmla="*/ 4630654 w 6254524"/>
              <a:gd name="connsiteY28" fmla="*/ 344924 h 5539721"/>
              <a:gd name="connsiteX29" fmla="*/ 4630654 w 6254524"/>
              <a:gd name="connsiteY29" fmla="*/ 344924 h 5539721"/>
              <a:gd name="connsiteX30" fmla="*/ 3447194 w 6254524"/>
              <a:gd name="connsiteY30" fmla="*/ 400840 h 5539721"/>
              <a:gd name="connsiteX31" fmla="*/ 3423560 w 6254524"/>
              <a:gd name="connsiteY31" fmla="*/ 410063 h 5539721"/>
              <a:gd name="connsiteX32" fmla="*/ 3447194 w 6254524"/>
              <a:gd name="connsiteY32" fmla="*/ 400840 h 5539721"/>
              <a:gd name="connsiteX33" fmla="*/ 3447194 w 6254524"/>
              <a:gd name="connsiteY33" fmla="*/ 400840 h 5539721"/>
              <a:gd name="connsiteX34" fmla="*/ 3899711 w 6254524"/>
              <a:gd name="connsiteY34" fmla="*/ 485002 h 5539721"/>
              <a:gd name="connsiteX35" fmla="*/ 3880688 w 6254524"/>
              <a:gd name="connsiteY35" fmla="*/ 498837 h 5539721"/>
              <a:gd name="connsiteX36" fmla="*/ 3913546 w 6254524"/>
              <a:gd name="connsiteY36" fmla="*/ 465979 h 5539721"/>
              <a:gd name="connsiteX37" fmla="*/ 3866276 w 6254524"/>
              <a:gd name="connsiteY37" fmla="*/ 484426 h 5539721"/>
              <a:gd name="connsiteX38" fmla="*/ 3899711 w 6254524"/>
              <a:gd name="connsiteY38" fmla="*/ 485002 h 5539721"/>
              <a:gd name="connsiteX39" fmla="*/ 3899711 w 6254524"/>
              <a:gd name="connsiteY39" fmla="*/ 485002 h 5539721"/>
              <a:gd name="connsiteX40" fmla="*/ 4809932 w 6254524"/>
              <a:gd name="connsiteY40" fmla="*/ 471167 h 5539721"/>
              <a:gd name="connsiteX41" fmla="*/ 4790908 w 6254524"/>
              <a:gd name="connsiteY41" fmla="*/ 489614 h 5539721"/>
              <a:gd name="connsiteX42" fmla="*/ 4809932 w 6254524"/>
              <a:gd name="connsiteY42" fmla="*/ 471167 h 5539721"/>
              <a:gd name="connsiteX43" fmla="*/ 4809932 w 6254524"/>
              <a:gd name="connsiteY43" fmla="*/ 471167 h 5539721"/>
              <a:gd name="connsiteX44" fmla="*/ 2603266 w 6254524"/>
              <a:gd name="connsiteY44" fmla="*/ 606634 h 5539721"/>
              <a:gd name="connsiteX45" fmla="*/ 2631512 w 6254524"/>
              <a:gd name="connsiteY45" fmla="*/ 559941 h 5539721"/>
              <a:gd name="connsiteX46" fmla="*/ 2603266 w 6254524"/>
              <a:gd name="connsiteY46" fmla="*/ 606634 h 5539721"/>
              <a:gd name="connsiteX47" fmla="*/ 2603266 w 6254524"/>
              <a:gd name="connsiteY47" fmla="*/ 606634 h 5539721"/>
              <a:gd name="connsiteX48" fmla="*/ 1617530 w 6254524"/>
              <a:gd name="connsiteY48" fmla="*/ 592223 h 5539721"/>
              <a:gd name="connsiteX49" fmla="*/ 1580060 w 6254524"/>
              <a:gd name="connsiteY49" fmla="*/ 615281 h 5539721"/>
              <a:gd name="connsiteX50" fmla="*/ 1617530 w 6254524"/>
              <a:gd name="connsiteY50" fmla="*/ 592223 h 5539721"/>
              <a:gd name="connsiteX51" fmla="*/ 1617530 w 6254524"/>
              <a:gd name="connsiteY51" fmla="*/ 592223 h 5539721"/>
              <a:gd name="connsiteX52" fmla="*/ 5842361 w 6254524"/>
              <a:gd name="connsiteY52" fmla="*/ 634304 h 5539721"/>
              <a:gd name="connsiteX53" fmla="*/ 5785868 w 6254524"/>
              <a:gd name="connsiteY53" fmla="*/ 671773 h 5539721"/>
              <a:gd name="connsiteX54" fmla="*/ 5837749 w 6254524"/>
              <a:gd name="connsiteY54" fmla="*/ 653327 h 5539721"/>
              <a:gd name="connsiteX55" fmla="*/ 5842361 w 6254524"/>
              <a:gd name="connsiteY55" fmla="*/ 634304 h 5539721"/>
              <a:gd name="connsiteX56" fmla="*/ 5842361 w 6254524"/>
              <a:gd name="connsiteY56" fmla="*/ 634304 h 5539721"/>
              <a:gd name="connsiteX57" fmla="*/ 5507441 w 6254524"/>
              <a:gd name="connsiteY57" fmla="*/ 713854 h 5539721"/>
              <a:gd name="connsiteX58" fmla="*/ 5460171 w 6254524"/>
              <a:gd name="connsiteY58" fmla="*/ 727689 h 5539721"/>
              <a:gd name="connsiteX59" fmla="*/ 5507441 w 6254524"/>
              <a:gd name="connsiteY59" fmla="*/ 713854 h 5539721"/>
              <a:gd name="connsiteX60" fmla="*/ 5507441 w 6254524"/>
              <a:gd name="connsiteY60" fmla="*/ 713854 h 5539721"/>
              <a:gd name="connsiteX61" fmla="*/ 4739028 w 6254524"/>
              <a:gd name="connsiteY61" fmla="*/ 741524 h 5539721"/>
              <a:gd name="connsiteX62" fmla="*/ 4781685 w 6254524"/>
              <a:gd name="connsiteY62" fmla="*/ 723078 h 5539721"/>
              <a:gd name="connsiteX63" fmla="*/ 4739028 w 6254524"/>
              <a:gd name="connsiteY63" fmla="*/ 741524 h 5539721"/>
              <a:gd name="connsiteX64" fmla="*/ 4739028 w 6254524"/>
              <a:gd name="connsiteY64" fmla="*/ 741524 h 5539721"/>
              <a:gd name="connsiteX65" fmla="*/ 2881116 w 6254524"/>
              <a:gd name="connsiteY65" fmla="*/ 727689 h 5539721"/>
              <a:gd name="connsiteX66" fmla="*/ 2843647 w 6254524"/>
              <a:gd name="connsiteY66" fmla="*/ 736913 h 5539721"/>
              <a:gd name="connsiteX67" fmla="*/ 2848259 w 6254524"/>
              <a:gd name="connsiteY67" fmla="*/ 759971 h 5539721"/>
              <a:gd name="connsiteX68" fmla="*/ 2881116 w 6254524"/>
              <a:gd name="connsiteY68" fmla="*/ 727689 h 5539721"/>
              <a:gd name="connsiteX69" fmla="*/ 2881116 w 6254524"/>
              <a:gd name="connsiteY69" fmla="*/ 727689 h 5539721"/>
              <a:gd name="connsiteX70" fmla="*/ 5493606 w 6254524"/>
              <a:gd name="connsiteY70" fmla="*/ 802628 h 5539721"/>
              <a:gd name="connsiteX71" fmla="*/ 5521852 w 6254524"/>
              <a:gd name="connsiteY71" fmla="*/ 765159 h 5539721"/>
              <a:gd name="connsiteX72" fmla="*/ 5517240 w 6254524"/>
              <a:gd name="connsiteY72" fmla="*/ 727689 h 5539721"/>
              <a:gd name="connsiteX73" fmla="*/ 5456136 w 6254524"/>
              <a:gd name="connsiteY73" fmla="*/ 792829 h 5539721"/>
              <a:gd name="connsiteX74" fmla="*/ 5493606 w 6254524"/>
              <a:gd name="connsiteY74" fmla="*/ 802628 h 5539721"/>
              <a:gd name="connsiteX75" fmla="*/ 5493606 w 6254524"/>
              <a:gd name="connsiteY75" fmla="*/ 802628 h 5539721"/>
              <a:gd name="connsiteX76" fmla="*/ 5045701 w 6254524"/>
              <a:gd name="connsiteY76" fmla="*/ 863156 h 5539721"/>
              <a:gd name="connsiteX77" fmla="*/ 5116605 w 6254524"/>
              <a:gd name="connsiteY77" fmla="*/ 844709 h 5539721"/>
              <a:gd name="connsiteX78" fmla="*/ 5125828 w 6254524"/>
              <a:gd name="connsiteY78" fmla="*/ 811852 h 5539721"/>
              <a:gd name="connsiteX79" fmla="*/ 5088359 w 6254524"/>
              <a:gd name="connsiteY79" fmla="*/ 811852 h 5539721"/>
              <a:gd name="connsiteX80" fmla="*/ 5097582 w 6254524"/>
              <a:gd name="connsiteY80" fmla="*/ 793405 h 5539721"/>
              <a:gd name="connsiteX81" fmla="*/ 5045701 w 6254524"/>
              <a:gd name="connsiteY81" fmla="*/ 863156 h 5539721"/>
              <a:gd name="connsiteX82" fmla="*/ 5045701 w 6254524"/>
              <a:gd name="connsiteY82" fmla="*/ 863156 h 5539721"/>
              <a:gd name="connsiteX83" fmla="*/ 1235917 w 6254524"/>
              <a:gd name="connsiteY83" fmla="*/ 783605 h 5539721"/>
              <a:gd name="connsiteX84" fmla="*/ 1212282 w 6254524"/>
              <a:gd name="connsiteY84" fmla="*/ 811852 h 5539721"/>
              <a:gd name="connsiteX85" fmla="*/ 1235917 w 6254524"/>
              <a:gd name="connsiteY85" fmla="*/ 783605 h 5539721"/>
              <a:gd name="connsiteX86" fmla="*/ 1235917 w 6254524"/>
              <a:gd name="connsiteY86" fmla="*/ 783605 h 5539721"/>
              <a:gd name="connsiteX87" fmla="*/ 4979409 w 6254524"/>
              <a:gd name="connsiteY87" fmla="*/ 872379 h 5539721"/>
              <a:gd name="connsiteX88" fmla="*/ 4964997 w 6254524"/>
              <a:gd name="connsiteY88" fmla="*/ 853933 h 5539721"/>
              <a:gd name="connsiteX89" fmla="*/ 4917728 w 6254524"/>
              <a:gd name="connsiteY89" fmla="*/ 882179 h 5539721"/>
              <a:gd name="connsiteX90" fmla="*/ 4979409 w 6254524"/>
              <a:gd name="connsiteY90" fmla="*/ 872379 h 5539721"/>
              <a:gd name="connsiteX91" fmla="*/ 4979409 w 6254524"/>
              <a:gd name="connsiteY91" fmla="*/ 872379 h 5539721"/>
              <a:gd name="connsiteX92" fmla="*/ 4908505 w 6254524"/>
              <a:gd name="connsiteY92" fmla="*/ 881602 h 5539721"/>
              <a:gd name="connsiteX93" fmla="*/ 4889482 w 6254524"/>
              <a:gd name="connsiteY93" fmla="*/ 914460 h 5539721"/>
              <a:gd name="connsiteX94" fmla="*/ 4908505 w 6254524"/>
              <a:gd name="connsiteY94" fmla="*/ 881602 h 5539721"/>
              <a:gd name="connsiteX95" fmla="*/ 4908505 w 6254524"/>
              <a:gd name="connsiteY95" fmla="*/ 881602 h 5539721"/>
              <a:gd name="connsiteX96" fmla="*/ 5215178 w 6254524"/>
              <a:gd name="connsiteY96" fmla="*/ 905237 h 5539721"/>
              <a:gd name="connsiteX97" fmla="*/ 5229590 w 6254524"/>
              <a:gd name="connsiteY97" fmla="*/ 928295 h 5539721"/>
              <a:gd name="connsiteX98" fmla="*/ 5229590 w 6254524"/>
              <a:gd name="connsiteY98" fmla="*/ 900049 h 5539721"/>
              <a:gd name="connsiteX99" fmla="*/ 5215178 w 6254524"/>
              <a:gd name="connsiteY99" fmla="*/ 905237 h 5539721"/>
              <a:gd name="connsiteX100" fmla="*/ 5215178 w 6254524"/>
              <a:gd name="connsiteY100" fmla="*/ 905237 h 5539721"/>
              <a:gd name="connsiteX101" fmla="*/ 4823766 w 6254524"/>
              <a:gd name="connsiteY101" fmla="*/ 919072 h 5539721"/>
              <a:gd name="connsiteX102" fmla="*/ 4800132 w 6254524"/>
              <a:gd name="connsiteY102" fmla="*/ 942130 h 5539721"/>
              <a:gd name="connsiteX103" fmla="*/ 4814543 w 6254524"/>
              <a:gd name="connsiteY103" fmla="*/ 946742 h 5539721"/>
              <a:gd name="connsiteX104" fmla="*/ 4823766 w 6254524"/>
              <a:gd name="connsiteY104" fmla="*/ 919072 h 5539721"/>
              <a:gd name="connsiteX105" fmla="*/ 4823766 w 6254524"/>
              <a:gd name="connsiteY105" fmla="*/ 919072 h 5539721"/>
              <a:gd name="connsiteX106" fmla="*/ 4720004 w 6254524"/>
              <a:gd name="connsiteY106" fmla="*/ 1003234 h 5539721"/>
              <a:gd name="connsiteX107" fmla="*/ 4776497 w 6254524"/>
              <a:gd name="connsiteY107" fmla="*/ 974988 h 5539721"/>
              <a:gd name="connsiteX108" fmla="*/ 4720004 w 6254524"/>
              <a:gd name="connsiteY108" fmla="*/ 1003234 h 5539721"/>
              <a:gd name="connsiteX109" fmla="*/ 4720004 w 6254524"/>
              <a:gd name="connsiteY109" fmla="*/ 1003234 h 5539721"/>
              <a:gd name="connsiteX110" fmla="*/ 4644489 w 6254524"/>
              <a:gd name="connsiteY110" fmla="*/ 998623 h 5539721"/>
              <a:gd name="connsiteX111" fmla="*/ 4607020 w 6254524"/>
              <a:gd name="connsiteY111" fmla="*/ 1017069 h 5539721"/>
              <a:gd name="connsiteX112" fmla="*/ 4644489 w 6254524"/>
              <a:gd name="connsiteY112" fmla="*/ 998623 h 5539721"/>
              <a:gd name="connsiteX113" fmla="*/ 4644489 w 6254524"/>
              <a:gd name="connsiteY113" fmla="*/ 998623 h 5539721"/>
              <a:gd name="connsiteX114" fmla="*/ 5290694 w 6254524"/>
              <a:gd name="connsiteY114" fmla="*/ 1087397 h 5539721"/>
              <a:gd name="connsiteX115" fmla="*/ 5309717 w 6254524"/>
              <a:gd name="connsiteY115" fmla="*/ 1105843 h 5539721"/>
              <a:gd name="connsiteX116" fmla="*/ 5324128 w 6254524"/>
              <a:gd name="connsiteY116" fmla="*/ 1101231 h 5539721"/>
              <a:gd name="connsiteX117" fmla="*/ 5319516 w 6254524"/>
              <a:gd name="connsiteY117" fmla="*/ 1082785 h 5539721"/>
              <a:gd name="connsiteX118" fmla="*/ 5310293 w 6254524"/>
              <a:gd name="connsiteY118" fmla="*/ 1068950 h 5539721"/>
              <a:gd name="connsiteX119" fmla="*/ 5314905 w 6254524"/>
              <a:gd name="connsiteY119" fmla="*/ 1059727 h 5539721"/>
              <a:gd name="connsiteX120" fmla="*/ 5300494 w 6254524"/>
              <a:gd name="connsiteY120" fmla="*/ 1078173 h 5539721"/>
              <a:gd name="connsiteX121" fmla="*/ 5290694 w 6254524"/>
              <a:gd name="connsiteY121" fmla="*/ 1087397 h 5539721"/>
              <a:gd name="connsiteX122" fmla="*/ 5290694 w 6254524"/>
              <a:gd name="connsiteY122" fmla="*/ 1087397 h 5539721"/>
              <a:gd name="connsiteX123" fmla="*/ 5399067 w 6254524"/>
              <a:gd name="connsiteY123" fmla="*/ 1170982 h 5539721"/>
              <a:gd name="connsiteX124" fmla="*/ 5366210 w 6254524"/>
              <a:gd name="connsiteY124" fmla="*/ 1161759 h 5539721"/>
              <a:gd name="connsiteX125" fmla="*/ 5361598 w 6254524"/>
              <a:gd name="connsiteY125" fmla="*/ 1175594 h 5539721"/>
              <a:gd name="connsiteX126" fmla="*/ 5399067 w 6254524"/>
              <a:gd name="connsiteY126" fmla="*/ 1170982 h 5539721"/>
              <a:gd name="connsiteX127" fmla="*/ 5399067 w 6254524"/>
              <a:gd name="connsiteY127" fmla="*/ 1170982 h 5539721"/>
              <a:gd name="connsiteX128" fmla="*/ 5375433 w 6254524"/>
              <a:gd name="connsiteY128" fmla="*/ 1488608 h 5539721"/>
              <a:gd name="connsiteX129" fmla="*/ 5356410 w 6254524"/>
              <a:gd name="connsiteY129" fmla="*/ 1474773 h 5539721"/>
              <a:gd name="connsiteX130" fmla="*/ 5375433 w 6254524"/>
              <a:gd name="connsiteY130" fmla="*/ 1488608 h 5539721"/>
              <a:gd name="connsiteX131" fmla="*/ 5375433 w 6254524"/>
              <a:gd name="connsiteY131" fmla="*/ 1488608 h 5539721"/>
              <a:gd name="connsiteX132" fmla="*/ 5427314 w 6254524"/>
              <a:gd name="connsiteY132" fmla="*/ 1558359 h 5539721"/>
              <a:gd name="connsiteX133" fmla="*/ 5479195 w 6254524"/>
              <a:gd name="connsiteY133" fmla="*/ 1493220 h 5539721"/>
              <a:gd name="connsiteX134" fmla="*/ 5427314 w 6254524"/>
              <a:gd name="connsiteY134" fmla="*/ 1558359 h 5539721"/>
              <a:gd name="connsiteX135" fmla="*/ 5427314 w 6254524"/>
              <a:gd name="connsiteY135" fmla="*/ 1558359 h 5539721"/>
              <a:gd name="connsiteX136" fmla="*/ 561466 w 6254524"/>
              <a:gd name="connsiteY136" fmla="*/ 1502443 h 5539721"/>
              <a:gd name="connsiteX137" fmla="*/ 523997 w 6254524"/>
              <a:gd name="connsiteY137" fmla="*/ 1520890 h 5539721"/>
              <a:gd name="connsiteX138" fmla="*/ 561466 w 6254524"/>
              <a:gd name="connsiteY138" fmla="*/ 1502443 h 5539721"/>
              <a:gd name="connsiteX139" fmla="*/ 561466 w 6254524"/>
              <a:gd name="connsiteY139" fmla="*/ 1502443 h 5539721"/>
              <a:gd name="connsiteX140" fmla="*/ 5333351 w 6254524"/>
              <a:gd name="connsiteY140" fmla="*/ 1562971 h 5539721"/>
              <a:gd name="connsiteX141" fmla="*/ 5356986 w 6254524"/>
              <a:gd name="connsiteY141" fmla="*/ 1525501 h 5539721"/>
              <a:gd name="connsiteX142" fmla="*/ 5314329 w 6254524"/>
              <a:gd name="connsiteY142" fmla="*/ 1539336 h 5539721"/>
              <a:gd name="connsiteX143" fmla="*/ 5333351 w 6254524"/>
              <a:gd name="connsiteY143" fmla="*/ 1562971 h 5539721"/>
              <a:gd name="connsiteX144" fmla="*/ 5333351 w 6254524"/>
              <a:gd name="connsiteY144" fmla="*/ 1562971 h 5539721"/>
              <a:gd name="connsiteX145" fmla="*/ 5356410 w 6254524"/>
              <a:gd name="connsiteY145" fmla="*/ 1568159 h 5539721"/>
              <a:gd name="connsiteX146" fmla="*/ 5318940 w 6254524"/>
              <a:gd name="connsiteY146" fmla="*/ 1586606 h 5539721"/>
              <a:gd name="connsiteX147" fmla="*/ 5356410 w 6254524"/>
              <a:gd name="connsiteY147" fmla="*/ 1568159 h 5539721"/>
              <a:gd name="connsiteX148" fmla="*/ 5356410 w 6254524"/>
              <a:gd name="connsiteY148" fmla="*/ 1568159 h 5539721"/>
              <a:gd name="connsiteX149" fmla="*/ 5695941 w 6254524"/>
              <a:gd name="connsiteY149" fmla="*/ 1586606 h 5539721"/>
              <a:gd name="connsiteX150" fmla="*/ 5700553 w 6254524"/>
              <a:gd name="connsiteY150" fmla="*/ 1568159 h 5539721"/>
              <a:gd name="connsiteX151" fmla="*/ 5620426 w 6254524"/>
              <a:gd name="connsiteY151" fmla="*/ 1605628 h 5539721"/>
              <a:gd name="connsiteX152" fmla="*/ 5695941 w 6254524"/>
              <a:gd name="connsiteY152" fmla="*/ 1586606 h 5539721"/>
              <a:gd name="connsiteX153" fmla="*/ 5695941 w 6254524"/>
              <a:gd name="connsiteY153" fmla="*/ 1586606 h 5539721"/>
              <a:gd name="connsiteX154" fmla="*/ 5615814 w 6254524"/>
              <a:gd name="connsiteY154" fmla="*/ 1722072 h 5539721"/>
              <a:gd name="connsiteX155" fmla="*/ 5728799 w 6254524"/>
              <a:gd name="connsiteY155" fmla="*/ 1642521 h 5539721"/>
              <a:gd name="connsiteX156" fmla="*/ 5615814 w 6254524"/>
              <a:gd name="connsiteY156" fmla="*/ 1679991 h 5539721"/>
              <a:gd name="connsiteX157" fmla="*/ 5615814 w 6254524"/>
              <a:gd name="connsiteY157" fmla="*/ 1722072 h 5539721"/>
              <a:gd name="connsiteX158" fmla="*/ 5615814 w 6254524"/>
              <a:gd name="connsiteY158" fmla="*/ 1722072 h 5539721"/>
              <a:gd name="connsiteX159" fmla="*/ 5714964 w 6254524"/>
              <a:gd name="connsiteY159" fmla="*/ 1801046 h 5539721"/>
              <a:gd name="connsiteX160" fmla="*/ 5672307 w 6254524"/>
              <a:gd name="connsiteY160" fmla="*/ 1833904 h 5539721"/>
              <a:gd name="connsiteX161" fmla="*/ 5714964 w 6254524"/>
              <a:gd name="connsiteY161" fmla="*/ 1824681 h 5539721"/>
              <a:gd name="connsiteX162" fmla="*/ 5714964 w 6254524"/>
              <a:gd name="connsiteY162" fmla="*/ 1838516 h 5539721"/>
              <a:gd name="connsiteX163" fmla="*/ 5714964 w 6254524"/>
              <a:gd name="connsiteY163" fmla="*/ 1801046 h 5539721"/>
              <a:gd name="connsiteX164" fmla="*/ 5714964 w 6254524"/>
              <a:gd name="connsiteY164" fmla="*/ 1801046 h 5539721"/>
              <a:gd name="connsiteX165" fmla="*/ 5224402 w 6254524"/>
              <a:gd name="connsiteY165" fmla="*/ 1871374 h 5539721"/>
              <a:gd name="connsiteX166" fmla="*/ 5233625 w 6254524"/>
              <a:gd name="connsiteY166" fmla="*/ 1871374 h 5539721"/>
              <a:gd name="connsiteX167" fmla="*/ 5238237 w 6254524"/>
              <a:gd name="connsiteY167" fmla="*/ 1894432 h 5539721"/>
              <a:gd name="connsiteX168" fmla="*/ 5238237 w 6254524"/>
              <a:gd name="connsiteY168" fmla="*/ 1866186 h 5539721"/>
              <a:gd name="connsiteX169" fmla="*/ 5224402 w 6254524"/>
              <a:gd name="connsiteY169" fmla="*/ 1871374 h 5539721"/>
              <a:gd name="connsiteX170" fmla="*/ 5224402 w 6254524"/>
              <a:gd name="connsiteY170" fmla="*/ 1871374 h 5539721"/>
              <a:gd name="connsiteX171" fmla="*/ 5408290 w 6254524"/>
              <a:gd name="connsiteY171" fmla="*/ 1913455 h 5539721"/>
              <a:gd name="connsiteX172" fmla="*/ 5445760 w 6254524"/>
              <a:gd name="connsiteY172" fmla="*/ 1899620 h 5539721"/>
              <a:gd name="connsiteX173" fmla="*/ 5431349 w 6254524"/>
              <a:gd name="connsiteY173" fmla="*/ 1885785 h 5539721"/>
              <a:gd name="connsiteX174" fmla="*/ 5440572 w 6254524"/>
              <a:gd name="connsiteY174" fmla="*/ 1881173 h 5539721"/>
              <a:gd name="connsiteX175" fmla="*/ 5407714 w 6254524"/>
              <a:gd name="connsiteY175" fmla="*/ 1890397 h 5539721"/>
              <a:gd name="connsiteX176" fmla="*/ 5408290 w 6254524"/>
              <a:gd name="connsiteY176" fmla="*/ 1913455 h 5539721"/>
              <a:gd name="connsiteX177" fmla="*/ 5408290 w 6254524"/>
              <a:gd name="connsiteY177" fmla="*/ 1913455 h 5539721"/>
              <a:gd name="connsiteX178" fmla="*/ 5559322 w 6254524"/>
              <a:gd name="connsiteY178" fmla="*/ 1978594 h 5539721"/>
              <a:gd name="connsiteX179" fmla="*/ 5625614 w 6254524"/>
              <a:gd name="connsiteY179" fmla="*/ 1950348 h 5539721"/>
              <a:gd name="connsiteX180" fmla="*/ 5630225 w 6254524"/>
              <a:gd name="connsiteY180" fmla="*/ 1968794 h 5539721"/>
              <a:gd name="connsiteX181" fmla="*/ 5658472 w 6254524"/>
              <a:gd name="connsiteY181" fmla="*/ 1968794 h 5539721"/>
              <a:gd name="connsiteX182" fmla="*/ 5701129 w 6254524"/>
              <a:gd name="connsiteY182" fmla="*/ 1922102 h 5539721"/>
              <a:gd name="connsiteX183" fmla="*/ 5701129 w 6254524"/>
              <a:gd name="connsiteY183" fmla="*/ 1908267 h 5539721"/>
              <a:gd name="connsiteX184" fmla="*/ 5616390 w 6254524"/>
              <a:gd name="connsiteY184" fmla="*/ 1908267 h 5539721"/>
              <a:gd name="connsiteX185" fmla="*/ 5559322 w 6254524"/>
              <a:gd name="connsiteY185" fmla="*/ 1978594 h 5539721"/>
              <a:gd name="connsiteX186" fmla="*/ 5559322 w 6254524"/>
              <a:gd name="connsiteY186" fmla="*/ 1978594 h 5539721"/>
              <a:gd name="connsiteX187" fmla="*/ 5059536 w 6254524"/>
              <a:gd name="connsiteY187" fmla="*/ 1950348 h 5539721"/>
              <a:gd name="connsiteX188" fmla="*/ 5078559 w 6254524"/>
              <a:gd name="connsiteY188" fmla="*/ 1954960 h 5539721"/>
              <a:gd name="connsiteX189" fmla="*/ 5102194 w 6254524"/>
              <a:gd name="connsiteY189" fmla="*/ 1908267 h 5539721"/>
              <a:gd name="connsiteX190" fmla="*/ 5087782 w 6254524"/>
              <a:gd name="connsiteY190" fmla="*/ 1908267 h 5539721"/>
              <a:gd name="connsiteX191" fmla="*/ 5064148 w 6254524"/>
              <a:gd name="connsiteY191" fmla="*/ 1926713 h 5539721"/>
              <a:gd name="connsiteX192" fmla="*/ 5059536 w 6254524"/>
              <a:gd name="connsiteY192" fmla="*/ 1950348 h 5539721"/>
              <a:gd name="connsiteX193" fmla="*/ 5059536 w 6254524"/>
              <a:gd name="connsiteY193" fmla="*/ 1950348 h 5539721"/>
              <a:gd name="connsiteX194" fmla="*/ 5431925 w 6254524"/>
              <a:gd name="connsiteY194" fmla="*/ 1950348 h 5539721"/>
              <a:gd name="connsiteX195" fmla="*/ 5460171 w 6254524"/>
              <a:gd name="connsiteY195" fmla="*/ 1945736 h 5539721"/>
              <a:gd name="connsiteX196" fmla="*/ 5455560 w 6254524"/>
              <a:gd name="connsiteY196" fmla="*/ 1912878 h 5539721"/>
              <a:gd name="connsiteX197" fmla="*/ 5418091 w 6254524"/>
              <a:gd name="connsiteY197" fmla="*/ 1931325 h 5539721"/>
              <a:gd name="connsiteX198" fmla="*/ 5441725 w 6254524"/>
              <a:gd name="connsiteY198" fmla="*/ 1931325 h 5539721"/>
              <a:gd name="connsiteX199" fmla="*/ 5431925 w 6254524"/>
              <a:gd name="connsiteY199" fmla="*/ 1950348 h 5539721"/>
              <a:gd name="connsiteX200" fmla="*/ 5431925 w 6254524"/>
              <a:gd name="connsiteY200" fmla="*/ 1950348 h 5539721"/>
              <a:gd name="connsiteX201" fmla="*/ 5205955 w 6254524"/>
              <a:gd name="connsiteY201" fmla="*/ 1945736 h 5539721"/>
              <a:gd name="connsiteX202" fmla="*/ 5229590 w 6254524"/>
              <a:gd name="connsiteY202" fmla="*/ 1917490 h 5539721"/>
              <a:gd name="connsiteX203" fmla="*/ 5205955 w 6254524"/>
              <a:gd name="connsiteY203" fmla="*/ 1945736 h 5539721"/>
              <a:gd name="connsiteX204" fmla="*/ 5205955 w 6254524"/>
              <a:gd name="connsiteY204" fmla="*/ 1945736 h 5539721"/>
              <a:gd name="connsiteX205" fmla="*/ 321085 w 6254524"/>
              <a:gd name="connsiteY205" fmla="*/ 1983206 h 5539721"/>
              <a:gd name="connsiteX206" fmla="*/ 321085 w 6254524"/>
              <a:gd name="connsiteY206" fmla="*/ 1969371 h 5539721"/>
              <a:gd name="connsiteX207" fmla="*/ 306673 w 6254524"/>
              <a:gd name="connsiteY207" fmla="*/ 1969371 h 5539721"/>
              <a:gd name="connsiteX208" fmla="*/ 321085 w 6254524"/>
              <a:gd name="connsiteY208" fmla="*/ 1983206 h 5539721"/>
              <a:gd name="connsiteX209" fmla="*/ 321085 w 6254524"/>
              <a:gd name="connsiteY209" fmla="*/ 1983206 h 5539721"/>
              <a:gd name="connsiteX210" fmla="*/ 5587567 w 6254524"/>
              <a:gd name="connsiteY210" fmla="*/ 2002229 h 5539721"/>
              <a:gd name="connsiteX211" fmla="*/ 5634837 w 6254524"/>
              <a:gd name="connsiteY211" fmla="*/ 1979171 h 5539721"/>
              <a:gd name="connsiteX212" fmla="*/ 5587567 w 6254524"/>
              <a:gd name="connsiteY212" fmla="*/ 2002229 h 5539721"/>
              <a:gd name="connsiteX213" fmla="*/ 5587567 w 6254524"/>
              <a:gd name="connsiteY213" fmla="*/ 2002229 h 5539721"/>
              <a:gd name="connsiteX214" fmla="*/ 5465360 w 6254524"/>
              <a:gd name="connsiteY214" fmla="*/ 1983206 h 5539721"/>
              <a:gd name="connsiteX215" fmla="*/ 5437113 w 6254524"/>
              <a:gd name="connsiteY215" fmla="*/ 2025287 h 5539721"/>
              <a:gd name="connsiteX216" fmla="*/ 5488994 w 6254524"/>
              <a:gd name="connsiteY216" fmla="*/ 1997041 h 5539721"/>
              <a:gd name="connsiteX217" fmla="*/ 5465360 w 6254524"/>
              <a:gd name="connsiteY217" fmla="*/ 1983206 h 5539721"/>
              <a:gd name="connsiteX218" fmla="*/ 5465360 w 6254524"/>
              <a:gd name="connsiteY218" fmla="*/ 1983206 h 5539721"/>
              <a:gd name="connsiteX219" fmla="*/ 5663084 w 6254524"/>
              <a:gd name="connsiteY219" fmla="*/ 2006840 h 5539721"/>
              <a:gd name="connsiteX220" fmla="*/ 5653860 w 6254524"/>
              <a:gd name="connsiteY220" fmla="*/ 2006840 h 5539721"/>
              <a:gd name="connsiteX221" fmla="*/ 5616390 w 6254524"/>
              <a:gd name="connsiteY221" fmla="*/ 2044310 h 5539721"/>
              <a:gd name="connsiteX222" fmla="*/ 5663084 w 6254524"/>
              <a:gd name="connsiteY222" fmla="*/ 2006840 h 5539721"/>
              <a:gd name="connsiteX223" fmla="*/ 5663084 w 6254524"/>
              <a:gd name="connsiteY223" fmla="*/ 2006840 h 5539721"/>
              <a:gd name="connsiteX224" fmla="*/ 5846972 w 6254524"/>
              <a:gd name="connsiteY224" fmla="*/ 2034510 h 5539721"/>
              <a:gd name="connsiteX225" fmla="*/ 5851584 w 6254524"/>
              <a:gd name="connsiteY225" fmla="*/ 2006264 h 5539721"/>
              <a:gd name="connsiteX226" fmla="*/ 5780680 w 6254524"/>
              <a:gd name="connsiteY226" fmla="*/ 2052957 h 5539721"/>
              <a:gd name="connsiteX227" fmla="*/ 5846972 w 6254524"/>
              <a:gd name="connsiteY227" fmla="*/ 2034510 h 5539721"/>
              <a:gd name="connsiteX228" fmla="*/ 5846972 w 6254524"/>
              <a:gd name="connsiteY228" fmla="*/ 2034510 h 5539721"/>
              <a:gd name="connsiteX229" fmla="*/ 4993820 w 6254524"/>
              <a:gd name="connsiteY229" fmla="*/ 2016064 h 5539721"/>
              <a:gd name="connsiteX230" fmla="*/ 4941939 w 6254524"/>
              <a:gd name="connsiteY230" fmla="*/ 2067368 h 5539721"/>
              <a:gd name="connsiteX231" fmla="*/ 4866424 w 6254524"/>
              <a:gd name="connsiteY231" fmla="*/ 2109449 h 5539721"/>
              <a:gd name="connsiteX232" fmla="*/ 4880835 w 6254524"/>
              <a:gd name="connsiteY232" fmla="*/ 2142307 h 5539721"/>
              <a:gd name="connsiteX233" fmla="*/ 4941939 w 6254524"/>
              <a:gd name="connsiteY233" fmla="*/ 2119249 h 5539721"/>
              <a:gd name="connsiteX234" fmla="*/ 4932716 w 6254524"/>
              <a:gd name="connsiteY234" fmla="*/ 2100802 h 5539721"/>
              <a:gd name="connsiteX235" fmla="*/ 4989209 w 6254524"/>
              <a:gd name="connsiteY235" fmla="*/ 2072556 h 5539721"/>
              <a:gd name="connsiteX236" fmla="*/ 4960962 w 6254524"/>
              <a:gd name="connsiteY236" fmla="*/ 2077168 h 5539721"/>
              <a:gd name="connsiteX237" fmla="*/ 4951739 w 6254524"/>
              <a:gd name="connsiteY237" fmla="*/ 2063333 h 5539721"/>
              <a:gd name="connsiteX238" fmla="*/ 4993820 w 6254524"/>
              <a:gd name="connsiteY238" fmla="*/ 2016064 h 5539721"/>
              <a:gd name="connsiteX239" fmla="*/ 4993820 w 6254524"/>
              <a:gd name="connsiteY239" fmla="*/ 2016064 h 5539721"/>
              <a:gd name="connsiteX240" fmla="*/ 4856624 w 6254524"/>
              <a:gd name="connsiteY240" fmla="*/ 2071980 h 5539721"/>
              <a:gd name="connsiteX241" fmla="*/ 4889482 w 6254524"/>
              <a:gd name="connsiteY241" fmla="*/ 2071980 h 5539721"/>
              <a:gd name="connsiteX242" fmla="*/ 4884871 w 6254524"/>
              <a:gd name="connsiteY242" fmla="*/ 2048921 h 5539721"/>
              <a:gd name="connsiteX243" fmla="*/ 4856624 w 6254524"/>
              <a:gd name="connsiteY243" fmla="*/ 2071980 h 5539721"/>
              <a:gd name="connsiteX244" fmla="*/ 4856624 w 6254524"/>
              <a:gd name="connsiteY244" fmla="*/ 2071980 h 5539721"/>
              <a:gd name="connsiteX245" fmla="*/ 5630225 w 6254524"/>
              <a:gd name="connsiteY245" fmla="*/ 2058145 h 5539721"/>
              <a:gd name="connsiteX246" fmla="*/ 5625614 w 6254524"/>
              <a:gd name="connsiteY246" fmla="*/ 2081203 h 5539721"/>
              <a:gd name="connsiteX247" fmla="*/ 5653860 w 6254524"/>
              <a:gd name="connsiteY247" fmla="*/ 2062756 h 5539721"/>
              <a:gd name="connsiteX248" fmla="*/ 5630225 w 6254524"/>
              <a:gd name="connsiteY248" fmla="*/ 2058145 h 5539721"/>
              <a:gd name="connsiteX249" fmla="*/ 5630225 w 6254524"/>
              <a:gd name="connsiteY249" fmla="*/ 2058145 h 5539721"/>
              <a:gd name="connsiteX250" fmla="*/ 5870607 w 6254524"/>
              <a:gd name="connsiteY250" fmla="*/ 2062756 h 5539721"/>
              <a:gd name="connsiteX251" fmla="*/ 5851584 w 6254524"/>
              <a:gd name="connsiteY251" fmla="*/ 2067368 h 5539721"/>
              <a:gd name="connsiteX252" fmla="*/ 5842361 w 6254524"/>
              <a:gd name="connsiteY252" fmla="*/ 2058145 h 5539721"/>
              <a:gd name="connsiteX253" fmla="*/ 5837749 w 6254524"/>
              <a:gd name="connsiteY253" fmla="*/ 2091003 h 5539721"/>
              <a:gd name="connsiteX254" fmla="*/ 5870607 w 6254524"/>
              <a:gd name="connsiteY254" fmla="*/ 2062756 h 5539721"/>
              <a:gd name="connsiteX255" fmla="*/ 5870607 w 6254524"/>
              <a:gd name="connsiteY255" fmla="*/ 2062756 h 5539721"/>
              <a:gd name="connsiteX256" fmla="*/ 5714964 w 6254524"/>
              <a:gd name="connsiteY256" fmla="*/ 2095038 h 5539721"/>
              <a:gd name="connsiteX257" fmla="*/ 5700553 w 6254524"/>
              <a:gd name="connsiteY257" fmla="*/ 2076591 h 5539721"/>
              <a:gd name="connsiteX258" fmla="*/ 5672307 w 6254524"/>
              <a:gd name="connsiteY258" fmla="*/ 2081203 h 5539721"/>
              <a:gd name="connsiteX259" fmla="*/ 5587567 w 6254524"/>
              <a:gd name="connsiteY259" fmla="*/ 2141731 h 5539721"/>
              <a:gd name="connsiteX260" fmla="*/ 5464783 w 6254524"/>
              <a:gd name="connsiteY260" fmla="*/ 2193035 h 5539721"/>
              <a:gd name="connsiteX261" fmla="*/ 5450372 w 6254524"/>
              <a:gd name="connsiteY261" fmla="*/ 2225893 h 5539721"/>
              <a:gd name="connsiteX262" fmla="*/ 5634261 w 6254524"/>
              <a:gd name="connsiteY262" fmla="*/ 2150954 h 5539721"/>
              <a:gd name="connsiteX263" fmla="*/ 5714964 w 6254524"/>
              <a:gd name="connsiteY263" fmla="*/ 2095038 h 5539721"/>
              <a:gd name="connsiteX264" fmla="*/ 5714964 w 6254524"/>
              <a:gd name="connsiteY264" fmla="*/ 2095038 h 5539721"/>
              <a:gd name="connsiteX265" fmla="*/ 4974797 w 6254524"/>
              <a:gd name="connsiteY265" fmla="*/ 2090426 h 5539721"/>
              <a:gd name="connsiteX266" fmla="*/ 4955774 w 6254524"/>
              <a:gd name="connsiteY266" fmla="*/ 2104261 h 5539721"/>
              <a:gd name="connsiteX267" fmla="*/ 4970186 w 6254524"/>
              <a:gd name="connsiteY267" fmla="*/ 2118096 h 5539721"/>
              <a:gd name="connsiteX268" fmla="*/ 4974797 w 6254524"/>
              <a:gd name="connsiteY268" fmla="*/ 2090426 h 5539721"/>
              <a:gd name="connsiteX269" fmla="*/ 4974797 w 6254524"/>
              <a:gd name="connsiteY269" fmla="*/ 2090426 h 5539721"/>
              <a:gd name="connsiteX270" fmla="*/ 604123 w 6254524"/>
              <a:gd name="connsiteY270" fmla="*/ 2300832 h 5539721"/>
              <a:gd name="connsiteX271" fmla="*/ 632370 w 6254524"/>
              <a:gd name="connsiteY271" fmla="*/ 2286997 h 5539721"/>
              <a:gd name="connsiteX272" fmla="*/ 604123 w 6254524"/>
              <a:gd name="connsiteY272" fmla="*/ 2300832 h 5539721"/>
              <a:gd name="connsiteX273" fmla="*/ 604123 w 6254524"/>
              <a:gd name="connsiteY273" fmla="*/ 2300832 h 5539721"/>
              <a:gd name="connsiteX274" fmla="*/ 580489 w 6254524"/>
              <a:gd name="connsiteY274" fmla="*/ 2445522 h 5539721"/>
              <a:gd name="connsiteX275" fmla="*/ 646781 w 6254524"/>
              <a:gd name="connsiteY275" fmla="*/ 2431687 h 5539721"/>
              <a:gd name="connsiteX276" fmla="*/ 679639 w 6254524"/>
              <a:gd name="connsiteY276" fmla="*/ 2352136 h 5539721"/>
              <a:gd name="connsiteX277" fmla="*/ 613347 w 6254524"/>
              <a:gd name="connsiteY277" fmla="*/ 2356748 h 5539721"/>
              <a:gd name="connsiteX278" fmla="*/ 627758 w 6254524"/>
              <a:gd name="connsiteY278" fmla="*/ 2398829 h 5539721"/>
              <a:gd name="connsiteX279" fmla="*/ 580489 w 6254524"/>
              <a:gd name="connsiteY279" fmla="*/ 2445522 h 5539721"/>
              <a:gd name="connsiteX280" fmla="*/ 580489 w 6254524"/>
              <a:gd name="connsiteY280" fmla="*/ 2445522 h 5539721"/>
              <a:gd name="connsiteX281" fmla="*/ 5903465 w 6254524"/>
              <a:gd name="connsiteY281" fmla="*/ 2398829 h 5539721"/>
              <a:gd name="connsiteX282" fmla="*/ 5940934 w 6254524"/>
              <a:gd name="connsiteY282" fmla="*/ 2380382 h 5539721"/>
              <a:gd name="connsiteX283" fmla="*/ 5903465 w 6254524"/>
              <a:gd name="connsiteY283" fmla="*/ 2398829 h 5539721"/>
              <a:gd name="connsiteX284" fmla="*/ 5903465 w 6254524"/>
              <a:gd name="connsiteY284" fmla="*/ 2398829 h 5539721"/>
              <a:gd name="connsiteX285" fmla="*/ 768990 w 6254524"/>
              <a:gd name="connsiteY285" fmla="*/ 2412664 h 5539721"/>
              <a:gd name="connsiteX286" fmla="*/ 726332 w 6254524"/>
              <a:gd name="connsiteY286" fmla="*/ 2454745 h 5539721"/>
              <a:gd name="connsiteX287" fmla="*/ 754578 w 6254524"/>
              <a:gd name="connsiteY287" fmla="*/ 2454745 h 5539721"/>
              <a:gd name="connsiteX288" fmla="*/ 768990 w 6254524"/>
              <a:gd name="connsiteY288" fmla="*/ 2412664 h 5539721"/>
              <a:gd name="connsiteX289" fmla="*/ 768990 w 6254524"/>
              <a:gd name="connsiteY289" fmla="*/ 2412664 h 5539721"/>
              <a:gd name="connsiteX290" fmla="*/ 674451 w 6254524"/>
              <a:gd name="connsiteY290" fmla="*/ 2538907 h 5539721"/>
              <a:gd name="connsiteX291" fmla="*/ 665228 w 6254524"/>
              <a:gd name="connsiteY291" fmla="*/ 2525072 h 5539721"/>
              <a:gd name="connsiteX292" fmla="*/ 650817 w 6254524"/>
              <a:gd name="connsiteY292" fmla="*/ 2529684 h 5539721"/>
              <a:gd name="connsiteX293" fmla="*/ 674451 w 6254524"/>
              <a:gd name="connsiteY293" fmla="*/ 2538907 h 5539721"/>
              <a:gd name="connsiteX294" fmla="*/ 674451 w 6254524"/>
              <a:gd name="connsiteY294" fmla="*/ 2538907 h 5539721"/>
              <a:gd name="connsiteX295" fmla="*/ 627181 w 6254524"/>
              <a:gd name="connsiteY295" fmla="*/ 2655351 h 5539721"/>
              <a:gd name="connsiteX296" fmla="*/ 603547 w 6254524"/>
              <a:gd name="connsiteY296" fmla="*/ 2683597 h 5539721"/>
              <a:gd name="connsiteX297" fmla="*/ 627181 w 6254524"/>
              <a:gd name="connsiteY297" fmla="*/ 2655351 h 5539721"/>
              <a:gd name="connsiteX298" fmla="*/ 627181 w 6254524"/>
              <a:gd name="connsiteY298" fmla="*/ 2655351 h 5539721"/>
              <a:gd name="connsiteX299" fmla="*/ 656004 w 6254524"/>
              <a:gd name="connsiteY299" fmla="*/ 2706655 h 5539721"/>
              <a:gd name="connsiteX300" fmla="*/ 722296 w 6254524"/>
              <a:gd name="connsiteY300" fmla="*/ 2655351 h 5539721"/>
              <a:gd name="connsiteX301" fmla="*/ 656004 w 6254524"/>
              <a:gd name="connsiteY301" fmla="*/ 2706655 h 5539721"/>
              <a:gd name="connsiteX302" fmla="*/ 656004 w 6254524"/>
              <a:gd name="connsiteY302" fmla="*/ 2706655 h 5539721"/>
              <a:gd name="connsiteX303" fmla="*/ 608735 w 6254524"/>
              <a:gd name="connsiteY303" fmla="*/ 2753348 h 5539721"/>
              <a:gd name="connsiteX304" fmla="*/ 641593 w 6254524"/>
              <a:gd name="connsiteY304" fmla="*/ 2753348 h 5539721"/>
              <a:gd name="connsiteX305" fmla="*/ 608735 w 6254524"/>
              <a:gd name="connsiteY305" fmla="*/ 2753348 h 5539721"/>
              <a:gd name="connsiteX306" fmla="*/ 608735 w 6254524"/>
              <a:gd name="connsiteY306" fmla="*/ 2753348 h 5539721"/>
              <a:gd name="connsiteX307" fmla="*/ 5465360 w 6254524"/>
              <a:gd name="connsiteY307" fmla="*/ 2771795 h 5539721"/>
              <a:gd name="connsiteX308" fmla="*/ 5408867 w 6254524"/>
              <a:gd name="connsiteY308" fmla="*/ 2818487 h 5539721"/>
              <a:gd name="connsiteX309" fmla="*/ 5465360 w 6254524"/>
              <a:gd name="connsiteY309" fmla="*/ 2771795 h 5539721"/>
              <a:gd name="connsiteX310" fmla="*/ 5465360 w 6254524"/>
              <a:gd name="connsiteY310" fmla="*/ 2771795 h 5539721"/>
              <a:gd name="connsiteX311" fmla="*/ 448481 w 6254524"/>
              <a:gd name="connsiteY311" fmla="*/ 2846734 h 5539721"/>
              <a:gd name="connsiteX312" fmla="*/ 495750 w 6254524"/>
              <a:gd name="connsiteY312" fmla="*/ 2800041 h 5539721"/>
              <a:gd name="connsiteX313" fmla="*/ 448481 w 6254524"/>
              <a:gd name="connsiteY313" fmla="*/ 2846734 h 5539721"/>
              <a:gd name="connsiteX314" fmla="*/ 448481 w 6254524"/>
              <a:gd name="connsiteY314" fmla="*/ 2846734 h 5539721"/>
              <a:gd name="connsiteX315" fmla="*/ 5582956 w 6254524"/>
              <a:gd name="connsiteY315" fmla="*/ 2809264 h 5539721"/>
              <a:gd name="connsiteX316" fmla="*/ 5550098 w 6254524"/>
              <a:gd name="connsiteY316" fmla="*/ 2823099 h 5539721"/>
              <a:gd name="connsiteX317" fmla="*/ 5559322 w 6254524"/>
              <a:gd name="connsiteY317" fmla="*/ 2855957 h 5539721"/>
              <a:gd name="connsiteX318" fmla="*/ 5582956 w 6254524"/>
              <a:gd name="connsiteY318" fmla="*/ 2809264 h 5539721"/>
              <a:gd name="connsiteX319" fmla="*/ 5582956 w 6254524"/>
              <a:gd name="connsiteY319" fmla="*/ 2809264 h 5539721"/>
              <a:gd name="connsiteX320" fmla="*/ 5517240 w 6254524"/>
              <a:gd name="connsiteY320" fmla="*/ 2865180 h 5539721"/>
              <a:gd name="connsiteX321" fmla="*/ 5540875 w 6254524"/>
              <a:gd name="connsiteY321" fmla="*/ 2860569 h 5539721"/>
              <a:gd name="connsiteX322" fmla="*/ 5526464 w 6254524"/>
              <a:gd name="connsiteY322" fmla="*/ 2842122 h 5539721"/>
              <a:gd name="connsiteX323" fmla="*/ 5517240 w 6254524"/>
              <a:gd name="connsiteY323" fmla="*/ 2865180 h 5539721"/>
              <a:gd name="connsiteX324" fmla="*/ 5517240 w 6254524"/>
              <a:gd name="connsiteY324" fmla="*/ 2865180 h 5539721"/>
              <a:gd name="connsiteX325" fmla="*/ 1080275 w 6254524"/>
              <a:gd name="connsiteY325" fmla="*/ 2851345 h 5539721"/>
              <a:gd name="connsiteX326" fmla="*/ 981124 w 6254524"/>
              <a:gd name="connsiteY326" fmla="*/ 2846734 h 5539721"/>
              <a:gd name="connsiteX327" fmla="*/ 1013983 w 6254524"/>
              <a:gd name="connsiteY327" fmla="*/ 2888815 h 5539721"/>
              <a:gd name="connsiteX328" fmla="*/ 1080275 w 6254524"/>
              <a:gd name="connsiteY328" fmla="*/ 2851345 h 5539721"/>
              <a:gd name="connsiteX329" fmla="*/ 1080275 w 6254524"/>
              <a:gd name="connsiteY329" fmla="*/ 2851345 h 5539721"/>
              <a:gd name="connsiteX330" fmla="*/ 617958 w 6254524"/>
              <a:gd name="connsiteY330" fmla="*/ 2851345 h 5539721"/>
              <a:gd name="connsiteX331" fmla="*/ 608735 w 6254524"/>
              <a:gd name="connsiteY331" fmla="*/ 2869792 h 5539721"/>
              <a:gd name="connsiteX332" fmla="*/ 636982 w 6254524"/>
              <a:gd name="connsiteY332" fmla="*/ 2860569 h 5539721"/>
              <a:gd name="connsiteX333" fmla="*/ 617958 w 6254524"/>
              <a:gd name="connsiteY333" fmla="*/ 2851345 h 5539721"/>
              <a:gd name="connsiteX334" fmla="*/ 617958 w 6254524"/>
              <a:gd name="connsiteY334" fmla="*/ 2851345 h 5539721"/>
              <a:gd name="connsiteX335" fmla="*/ 561466 w 6254524"/>
              <a:gd name="connsiteY335" fmla="*/ 2940119 h 5539721"/>
              <a:gd name="connsiteX336" fmla="*/ 556854 w 6254524"/>
              <a:gd name="connsiteY336" fmla="*/ 2888815 h 5539721"/>
              <a:gd name="connsiteX337" fmla="*/ 523997 w 6254524"/>
              <a:gd name="connsiteY337" fmla="*/ 2884203 h 5539721"/>
              <a:gd name="connsiteX338" fmla="*/ 538408 w 6254524"/>
              <a:gd name="connsiteY338" fmla="*/ 2902650 h 5539721"/>
              <a:gd name="connsiteX339" fmla="*/ 514773 w 6254524"/>
              <a:gd name="connsiteY339" fmla="*/ 2921096 h 5539721"/>
              <a:gd name="connsiteX340" fmla="*/ 495750 w 6254524"/>
              <a:gd name="connsiteY340" fmla="*/ 2977012 h 5539721"/>
              <a:gd name="connsiteX341" fmla="*/ 561466 w 6254524"/>
              <a:gd name="connsiteY341" fmla="*/ 2940119 h 5539721"/>
              <a:gd name="connsiteX342" fmla="*/ 561466 w 6254524"/>
              <a:gd name="connsiteY342" fmla="*/ 2940119 h 5539721"/>
              <a:gd name="connsiteX343" fmla="*/ 594324 w 6254524"/>
              <a:gd name="connsiteY343" fmla="*/ 2921673 h 5539721"/>
              <a:gd name="connsiteX344" fmla="*/ 603547 w 6254524"/>
              <a:gd name="connsiteY344" fmla="*/ 2903226 h 5539721"/>
              <a:gd name="connsiteX345" fmla="*/ 570689 w 6254524"/>
              <a:gd name="connsiteY345" fmla="*/ 2907838 h 5539721"/>
              <a:gd name="connsiteX346" fmla="*/ 594324 w 6254524"/>
              <a:gd name="connsiteY346" fmla="*/ 2921673 h 5539721"/>
              <a:gd name="connsiteX347" fmla="*/ 594324 w 6254524"/>
              <a:gd name="connsiteY347" fmla="*/ 2921673 h 5539721"/>
              <a:gd name="connsiteX348" fmla="*/ 401212 w 6254524"/>
              <a:gd name="connsiteY348" fmla="*/ 3028893 h 5539721"/>
              <a:gd name="connsiteX349" fmla="*/ 476727 w 6254524"/>
              <a:gd name="connsiteY349" fmla="*/ 2982200 h 5539721"/>
              <a:gd name="connsiteX350" fmla="*/ 448481 w 6254524"/>
              <a:gd name="connsiteY350" fmla="*/ 2972977 h 5539721"/>
              <a:gd name="connsiteX351" fmla="*/ 439258 w 6254524"/>
              <a:gd name="connsiteY351" fmla="*/ 3005835 h 5539721"/>
              <a:gd name="connsiteX352" fmla="*/ 401212 w 6254524"/>
              <a:gd name="connsiteY352" fmla="*/ 3028893 h 5539721"/>
              <a:gd name="connsiteX353" fmla="*/ 401212 w 6254524"/>
              <a:gd name="connsiteY353" fmla="*/ 3028893 h 5539721"/>
              <a:gd name="connsiteX354" fmla="*/ 5422702 w 6254524"/>
              <a:gd name="connsiteY354" fmla="*/ 3005258 h 5539721"/>
              <a:gd name="connsiteX355" fmla="*/ 5399067 w 6254524"/>
              <a:gd name="connsiteY355" fmla="*/ 3005258 h 5539721"/>
              <a:gd name="connsiteX356" fmla="*/ 5413479 w 6254524"/>
              <a:gd name="connsiteY356" fmla="*/ 3019093 h 5539721"/>
              <a:gd name="connsiteX357" fmla="*/ 5422702 w 6254524"/>
              <a:gd name="connsiteY357" fmla="*/ 3005258 h 5539721"/>
              <a:gd name="connsiteX358" fmla="*/ 5422702 w 6254524"/>
              <a:gd name="connsiteY358" fmla="*/ 3005258 h 5539721"/>
              <a:gd name="connsiteX359" fmla="*/ 5488418 w 6254524"/>
              <a:gd name="connsiteY359" fmla="*/ 3033505 h 5539721"/>
              <a:gd name="connsiteX360" fmla="*/ 5479195 w 6254524"/>
              <a:gd name="connsiteY360" fmla="*/ 3005258 h 5539721"/>
              <a:gd name="connsiteX361" fmla="*/ 5488418 w 6254524"/>
              <a:gd name="connsiteY361" fmla="*/ 3033505 h 5539721"/>
              <a:gd name="connsiteX362" fmla="*/ 5488418 w 6254524"/>
              <a:gd name="connsiteY362" fmla="*/ 3033505 h 5539721"/>
              <a:gd name="connsiteX363" fmla="*/ 5634837 w 6254524"/>
              <a:gd name="connsiteY363" fmla="*/ 3056563 h 5539721"/>
              <a:gd name="connsiteX364" fmla="*/ 5620426 w 6254524"/>
              <a:gd name="connsiteY364" fmla="*/ 3033505 h 5539721"/>
              <a:gd name="connsiteX365" fmla="*/ 5596791 w 6254524"/>
              <a:gd name="connsiteY365" fmla="*/ 3051951 h 5539721"/>
              <a:gd name="connsiteX366" fmla="*/ 5601403 w 6254524"/>
              <a:gd name="connsiteY366" fmla="*/ 3084809 h 5539721"/>
              <a:gd name="connsiteX367" fmla="*/ 5634837 w 6254524"/>
              <a:gd name="connsiteY367" fmla="*/ 3056563 h 5539721"/>
              <a:gd name="connsiteX368" fmla="*/ 5634837 w 6254524"/>
              <a:gd name="connsiteY368" fmla="*/ 3056563 h 5539721"/>
              <a:gd name="connsiteX369" fmla="*/ 5639448 w 6254524"/>
              <a:gd name="connsiteY369" fmla="*/ 3098644 h 5539721"/>
              <a:gd name="connsiteX370" fmla="*/ 5630225 w 6254524"/>
              <a:gd name="connsiteY370" fmla="*/ 3098644 h 5539721"/>
              <a:gd name="connsiteX371" fmla="*/ 5601979 w 6254524"/>
              <a:gd name="connsiteY371" fmla="*/ 3117091 h 5539721"/>
              <a:gd name="connsiteX372" fmla="*/ 5597368 w 6254524"/>
              <a:gd name="connsiteY372" fmla="*/ 3130925 h 5539721"/>
              <a:gd name="connsiteX373" fmla="*/ 5640025 w 6254524"/>
              <a:gd name="connsiteY373" fmla="*/ 3121702 h 5539721"/>
              <a:gd name="connsiteX374" fmla="*/ 5639448 w 6254524"/>
              <a:gd name="connsiteY374" fmla="*/ 3098644 h 5539721"/>
              <a:gd name="connsiteX375" fmla="*/ 5639448 w 6254524"/>
              <a:gd name="connsiteY375" fmla="*/ 3098644 h 5539721"/>
              <a:gd name="connsiteX376" fmla="*/ 5474583 w 6254524"/>
              <a:gd name="connsiteY376" fmla="*/ 3187418 h 5539721"/>
              <a:gd name="connsiteX377" fmla="*/ 5474583 w 6254524"/>
              <a:gd name="connsiteY377" fmla="*/ 3187418 h 5539721"/>
              <a:gd name="connsiteX378" fmla="*/ 5474583 w 6254524"/>
              <a:gd name="connsiteY378" fmla="*/ 3187418 h 5539721"/>
              <a:gd name="connsiteX379" fmla="*/ 5719576 w 6254524"/>
              <a:gd name="connsiteY379" fmla="*/ 3364966 h 5539721"/>
              <a:gd name="connsiteX380" fmla="*/ 5691329 w 6254524"/>
              <a:gd name="connsiteY380" fmla="*/ 3388024 h 5539721"/>
              <a:gd name="connsiteX381" fmla="*/ 5710352 w 6254524"/>
              <a:gd name="connsiteY381" fmla="*/ 3406471 h 5539721"/>
              <a:gd name="connsiteX382" fmla="*/ 5719576 w 6254524"/>
              <a:gd name="connsiteY382" fmla="*/ 3392635 h 5539721"/>
              <a:gd name="connsiteX383" fmla="*/ 5719576 w 6254524"/>
              <a:gd name="connsiteY383" fmla="*/ 3364966 h 5539721"/>
              <a:gd name="connsiteX384" fmla="*/ 5719576 w 6254524"/>
              <a:gd name="connsiteY384" fmla="*/ 3364966 h 5539721"/>
              <a:gd name="connsiteX385" fmla="*/ 5431925 w 6254524"/>
              <a:gd name="connsiteY385" fmla="*/ 3374189 h 5539721"/>
              <a:gd name="connsiteX386" fmla="*/ 5417514 w 6254524"/>
              <a:gd name="connsiteY386" fmla="*/ 3397247 h 5539721"/>
              <a:gd name="connsiteX387" fmla="*/ 5431925 w 6254524"/>
              <a:gd name="connsiteY387" fmla="*/ 3374189 h 5539721"/>
              <a:gd name="connsiteX388" fmla="*/ 5431925 w 6254524"/>
              <a:gd name="connsiteY388" fmla="*/ 3374189 h 5539721"/>
              <a:gd name="connsiteX389" fmla="*/ 5139663 w 6254524"/>
              <a:gd name="connsiteY389" fmla="*/ 3570183 h 5539721"/>
              <a:gd name="connsiteX390" fmla="*/ 5154074 w 6254524"/>
              <a:gd name="connsiteY390" fmla="*/ 3551737 h 5539721"/>
              <a:gd name="connsiteX391" fmla="*/ 5144851 w 6254524"/>
              <a:gd name="connsiteY391" fmla="*/ 3547125 h 5539721"/>
              <a:gd name="connsiteX392" fmla="*/ 5139663 w 6254524"/>
              <a:gd name="connsiteY392" fmla="*/ 3570183 h 5539721"/>
              <a:gd name="connsiteX393" fmla="*/ 5139663 w 6254524"/>
              <a:gd name="connsiteY393" fmla="*/ 3570183 h 5539721"/>
              <a:gd name="connsiteX394" fmla="*/ 830094 w 6254524"/>
              <a:gd name="connsiteY394" fmla="*/ 3607653 h 5539721"/>
              <a:gd name="connsiteX395" fmla="*/ 778213 w 6254524"/>
              <a:gd name="connsiteY395" fmla="*/ 3616876 h 5539721"/>
              <a:gd name="connsiteX396" fmla="*/ 830094 w 6254524"/>
              <a:gd name="connsiteY396" fmla="*/ 3607653 h 5539721"/>
              <a:gd name="connsiteX397" fmla="*/ 830094 w 6254524"/>
              <a:gd name="connsiteY397" fmla="*/ 3607653 h 5539721"/>
              <a:gd name="connsiteX398" fmla="*/ 4809932 w 6254524"/>
              <a:gd name="connsiteY398" fmla="*/ 3691239 h 5539721"/>
              <a:gd name="connsiteX399" fmla="*/ 4824343 w 6254524"/>
              <a:gd name="connsiteY399" fmla="*/ 3662992 h 5539721"/>
              <a:gd name="connsiteX400" fmla="*/ 4805320 w 6254524"/>
              <a:gd name="connsiteY400" fmla="*/ 3653769 h 5539721"/>
              <a:gd name="connsiteX401" fmla="*/ 4809932 w 6254524"/>
              <a:gd name="connsiteY401" fmla="*/ 3691239 h 5539721"/>
              <a:gd name="connsiteX402" fmla="*/ 4809932 w 6254524"/>
              <a:gd name="connsiteY402" fmla="*/ 3691239 h 5539721"/>
              <a:gd name="connsiteX403" fmla="*/ 5615814 w 6254524"/>
              <a:gd name="connsiteY403" fmla="*/ 3756954 h 5539721"/>
              <a:gd name="connsiteX404" fmla="*/ 5615814 w 6254524"/>
              <a:gd name="connsiteY404" fmla="*/ 3747731 h 5539721"/>
              <a:gd name="connsiteX405" fmla="*/ 5620426 w 6254524"/>
              <a:gd name="connsiteY405" fmla="*/ 3780589 h 5539721"/>
              <a:gd name="connsiteX406" fmla="*/ 5657895 w 6254524"/>
              <a:gd name="connsiteY406" fmla="*/ 3762142 h 5539721"/>
              <a:gd name="connsiteX407" fmla="*/ 5648672 w 6254524"/>
              <a:gd name="connsiteY407" fmla="*/ 3775977 h 5539721"/>
              <a:gd name="connsiteX408" fmla="*/ 5663084 w 6254524"/>
              <a:gd name="connsiteY408" fmla="*/ 3780589 h 5539721"/>
              <a:gd name="connsiteX409" fmla="*/ 5677495 w 6254524"/>
              <a:gd name="connsiteY409" fmla="*/ 3743119 h 5539721"/>
              <a:gd name="connsiteX410" fmla="*/ 5696517 w 6254524"/>
              <a:gd name="connsiteY410" fmla="*/ 3761566 h 5539721"/>
              <a:gd name="connsiteX411" fmla="*/ 5743787 w 6254524"/>
              <a:gd name="connsiteY411" fmla="*/ 3738508 h 5539721"/>
              <a:gd name="connsiteX412" fmla="*/ 5753010 w 6254524"/>
              <a:gd name="connsiteY412" fmla="*/ 3691815 h 5539721"/>
              <a:gd name="connsiteX413" fmla="*/ 5615814 w 6254524"/>
              <a:gd name="connsiteY413" fmla="*/ 3756954 h 5539721"/>
              <a:gd name="connsiteX414" fmla="*/ 5615814 w 6254524"/>
              <a:gd name="connsiteY414" fmla="*/ 3756954 h 5539721"/>
              <a:gd name="connsiteX415" fmla="*/ 5455560 w 6254524"/>
              <a:gd name="connsiteY415" fmla="*/ 3770789 h 5539721"/>
              <a:gd name="connsiteX416" fmla="*/ 5469971 w 6254524"/>
              <a:gd name="connsiteY416" fmla="*/ 3775401 h 5539721"/>
              <a:gd name="connsiteX417" fmla="*/ 5488994 w 6254524"/>
              <a:gd name="connsiteY417" fmla="*/ 3747155 h 5539721"/>
              <a:gd name="connsiteX418" fmla="*/ 5474583 w 6254524"/>
              <a:gd name="connsiteY418" fmla="*/ 3742543 h 5539721"/>
              <a:gd name="connsiteX419" fmla="*/ 5455560 w 6254524"/>
              <a:gd name="connsiteY419" fmla="*/ 3770789 h 5539721"/>
              <a:gd name="connsiteX420" fmla="*/ 5455560 w 6254524"/>
              <a:gd name="connsiteY420" fmla="*/ 3770789 h 5539721"/>
              <a:gd name="connsiteX421" fmla="*/ 4540727 w 6254524"/>
              <a:gd name="connsiteY421" fmla="*/ 3808259 h 5539721"/>
              <a:gd name="connsiteX422" fmla="*/ 4531504 w 6254524"/>
              <a:gd name="connsiteY422" fmla="*/ 3817482 h 5539721"/>
              <a:gd name="connsiteX423" fmla="*/ 4536116 w 6254524"/>
              <a:gd name="connsiteY423" fmla="*/ 3845728 h 5539721"/>
              <a:gd name="connsiteX424" fmla="*/ 4559751 w 6254524"/>
              <a:gd name="connsiteY424" fmla="*/ 3831893 h 5539721"/>
              <a:gd name="connsiteX425" fmla="*/ 4540727 w 6254524"/>
              <a:gd name="connsiteY425" fmla="*/ 3808259 h 5539721"/>
              <a:gd name="connsiteX426" fmla="*/ 4540727 w 6254524"/>
              <a:gd name="connsiteY426" fmla="*/ 3808259 h 5539721"/>
              <a:gd name="connsiteX427" fmla="*/ 4375862 w 6254524"/>
              <a:gd name="connsiteY427" fmla="*/ 3845728 h 5539721"/>
              <a:gd name="connsiteX428" fmla="*/ 4371250 w 6254524"/>
              <a:gd name="connsiteY428" fmla="*/ 3887809 h 5539721"/>
              <a:gd name="connsiteX429" fmla="*/ 4375862 w 6254524"/>
              <a:gd name="connsiteY429" fmla="*/ 3845728 h 5539721"/>
              <a:gd name="connsiteX430" fmla="*/ 4375862 w 6254524"/>
              <a:gd name="connsiteY430" fmla="*/ 3845728 h 5539721"/>
              <a:gd name="connsiteX431" fmla="*/ 4672735 w 6254524"/>
              <a:gd name="connsiteY431" fmla="*/ 3845728 h 5539721"/>
              <a:gd name="connsiteX432" fmla="*/ 4663512 w 6254524"/>
              <a:gd name="connsiteY432" fmla="*/ 3859563 h 5539721"/>
              <a:gd name="connsiteX433" fmla="*/ 4677924 w 6254524"/>
              <a:gd name="connsiteY433" fmla="*/ 3868786 h 5539721"/>
              <a:gd name="connsiteX434" fmla="*/ 4672735 w 6254524"/>
              <a:gd name="connsiteY434" fmla="*/ 3845728 h 5539721"/>
              <a:gd name="connsiteX435" fmla="*/ 4672735 w 6254524"/>
              <a:gd name="connsiteY435" fmla="*/ 3845728 h 5539721"/>
              <a:gd name="connsiteX436" fmla="*/ 4790908 w 6254524"/>
              <a:gd name="connsiteY436" fmla="*/ 3854952 h 5539721"/>
              <a:gd name="connsiteX437" fmla="*/ 4762662 w 6254524"/>
              <a:gd name="connsiteY437" fmla="*/ 3873398 h 5539721"/>
              <a:gd name="connsiteX438" fmla="*/ 4790908 w 6254524"/>
              <a:gd name="connsiteY438" fmla="*/ 3854952 h 5539721"/>
              <a:gd name="connsiteX439" fmla="*/ 4790908 w 6254524"/>
              <a:gd name="connsiteY439" fmla="*/ 3854952 h 5539721"/>
              <a:gd name="connsiteX440" fmla="*/ 5167909 w 6254524"/>
              <a:gd name="connsiteY440" fmla="*/ 3854952 h 5539721"/>
              <a:gd name="connsiteX441" fmla="*/ 5167909 w 6254524"/>
              <a:gd name="connsiteY441" fmla="*/ 3859563 h 5539721"/>
              <a:gd name="connsiteX442" fmla="*/ 5148886 w 6254524"/>
              <a:gd name="connsiteY442" fmla="*/ 3864175 h 5539721"/>
              <a:gd name="connsiteX443" fmla="*/ 5167909 w 6254524"/>
              <a:gd name="connsiteY443" fmla="*/ 3868786 h 5539721"/>
              <a:gd name="connsiteX444" fmla="*/ 5167909 w 6254524"/>
              <a:gd name="connsiteY444" fmla="*/ 3854952 h 5539721"/>
              <a:gd name="connsiteX445" fmla="*/ 5167909 w 6254524"/>
              <a:gd name="connsiteY445" fmla="*/ 3854952 h 5539721"/>
              <a:gd name="connsiteX446" fmla="*/ 4771885 w 6254524"/>
              <a:gd name="connsiteY446" fmla="*/ 3910868 h 5539721"/>
              <a:gd name="connsiteX447" fmla="*/ 4804744 w 6254524"/>
              <a:gd name="connsiteY447" fmla="*/ 3887809 h 5539721"/>
              <a:gd name="connsiteX448" fmla="*/ 4804744 w 6254524"/>
              <a:gd name="connsiteY448" fmla="*/ 3869363 h 5539721"/>
              <a:gd name="connsiteX449" fmla="*/ 4771885 w 6254524"/>
              <a:gd name="connsiteY449" fmla="*/ 3910868 h 5539721"/>
              <a:gd name="connsiteX450" fmla="*/ 4771885 w 6254524"/>
              <a:gd name="connsiteY450" fmla="*/ 3910868 h 5539721"/>
              <a:gd name="connsiteX451" fmla="*/ 523997 w 6254524"/>
              <a:gd name="connsiteY451" fmla="*/ 3957560 h 5539721"/>
              <a:gd name="connsiteX452" fmla="*/ 495750 w 6254524"/>
              <a:gd name="connsiteY452" fmla="*/ 3980618 h 5539721"/>
              <a:gd name="connsiteX453" fmla="*/ 523997 w 6254524"/>
              <a:gd name="connsiteY453" fmla="*/ 3957560 h 5539721"/>
              <a:gd name="connsiteX454" fmla="*/ 523997 w 6254524"/>
              <a:gd name="connsiteY454" fmla="*/ 3957560 h 5539721"/>
              <a:gd name="connsiteX455" fmla="*/ 4559751 w 6254524"/>
              <a:gd name="connsiteY455" fmla="*/ 3957560 h 5539721"/>
              <a:gd name="connsiteX456" fmla="*/ 4536116 w 6254524"/>
              <a:gd name="connsiteY456" fmla="*/ 3966783 h 5539721"/>
              <a:gd name="connsiteX457" fmla="*/ 4545339 w 6254524"/>
              <a:gd name="connsiteY457" fmla="*/ 3985230 h 5539721"/>
              <a:gd name="connsiteX458" fmla="*/ 4573586 w 6254524"/>
              <a:gd name="connsiteY458" fmla="*/ 3966783 h 5539721"/>
              <a:gd name="connsiteX459" fmla="*/ 4559751 w 6254524"/>
              <a:gd name="connsiteY459" fmla="*/ 3957560 h 5539721"/>
              <a:gd name="connsiteX460" fmla="*/ 4559751 w 6254524"/>
              <a:gd name="connsiteY460" fmla="*/ 3957560 h 5539721"/>
              <a:gd name="connsiteX461" fmla="*/ 472116 w 6254524"/>
              <a:gd name="connsiteY461" fmla="*/ 4027311 h 5539721"/>
              <a:gd name="connsiteX462" fmla="*/ 495750 w 6254524"/>
              <a:gd name="connsiteY462" fmla="*/ 4008865 h 5539721"/>
              <a:gd name="connsiteX463" fmla="*/ 481339 w 6254524"/>
              <a:gd name="connsiteY463" fmla="*/ 4008865 h 5539721"/>
              <a:gd name="connsiteX464" fmla="*/ 472116 w 6254524"/>
              <a:gd name="connsiteY464" fmla="*/ 4027311 h 5539721"/>
              <a:gd name="connsiteX465" fmla="*/ 472116 w 6254524"/>
              <a:gd name="connsiteY465" fmla="*/ 4027311 h 5539721"/>
              <a:gd name="connsiteX466" fmla="*/ 834705 w 6254524"/>
              <a:gd name="connsiteY466" fmla="*/ 4069392 h 5539721"/>
              <a:gd name="connsiteX467" fmla="*/ 759190 w 6254524"/>
              <a:gd name="connsiteY467" fmla="*/ 4097638 h 5539721"/>
              <a:gd name="connsiteX468" fmla="*/ 834705 w 6254524"/>
              <a:gd name="connsiteY468" fmla="*/ 4069392 h 5539721"/>
              <a:gd name="connsiteX469" fmla="*/ 834705 w 6254524"/>
              <a:gd name="connsiteY469" fmla="*/ 4069392 h 5539721"/>
              <a:gd name="connsiteX470" fmla="*/ 5238813 w 6254524"/>
              <a:gd name="connsiteY470" fmla="*/ 4097638 h 5539721"/>
              <a:gd name="connsiteX471" fmla="*/ 5205955 w 6254524"/>
              <a:gd name="connsiteY471" fmla="*/ 4130496 h 5539721"/>
              <a:gd name="connsiteX472" fmla="*/ 5243425 w 6254524"/>
              <a:gd name="connsiteY472" fmla="*/ 4210047 h 5539721"/>
              <a:gd name="connsiteX473" fmla="*/ 5280894 w 6254524"/>
              <a:gd name="connsiteY473" fmla="*/ 4163354 h 5539721"/>
              <a:gd name="connsiteX474" fmla="*/ 5238813 w 6254524"/>
              <a:gd name="connsiteY474" fmla="*/ 4097638 h 5539721"/>
              <a:gd name="connsiteX475" fmla="*/ 5238813 w 6254524"/>
              <a:gd name="connsiteY475" fmla="*/ 4097638 h 5539721"/>
              <a:gd name="connsiteX476" fmla="*/ 688862 w 6254524"/>
              <a:gd name="connsiteY476" fmla="*/ 4106862 h 5539721"/>
              <a:gd name="connsiteX477" fmla="*/ 622570 w 6254524"/>
              <a:gd name="connsiteY477" fmla="*/ 4158166 h 5539721"/>
              <a:gd name="connsiteX478" fmla="*/ 683674 w 6254524"/>
              <a:gd name="connsiteY478" fmla="*/ 4106862 h 5539721"/>
              <a:gd name="connsiteX479" fmla="*/ 688862 w 6254524"/>
              <a:gd name="connsiteY479" fmla="*/ 4106862 h 5539721"/>
              <a:gd name="connsiteX480" fmla="*/ 688862 w 6254524"/>
              <a:gd name="connsiteY480" fmla="*/ 4106862 h 5539721"/>
              <a:gd name="connsiteX481" fmla="*/ 717109 w 6254524"/>
              <a:gd name="connsiteY481" fmla="*/ 4139720 h 5539721"/>
              <a:gd name="connsiteX482" fmla="*/ 731520 w 6254524"/>
              <a:gd name="connsiteY482" fmla="*/ 4139720 h 5539721"/>
              <a:gd name="connsiteX483" fmla="*/ 717109 w 6254524"/>
              <a:gd name="connsiteY483" fmla="*/ 4121273 h 5539721"/>
              <a:gd name="connsiteX484" fmla="*/ 717109 w 6254524"/>
              <a:gd name="connsiteY484" fmla="*/ 4139720 h 5539721"/>
              <a:gd name="connsiteX485" fmla="*/ 717109 w 6254524"/>
              <a:gd name="connsiteY485" fmla="*/ 4139720 h 5539721"/>
              <a:gd name="connsiteX486" fmla="*/ 5653860 w 6254524"/>
              <a:gd name="connsiteY486" fmla="*/ 4125308 h 5539721"/>
              <a:gd name="connsiteX487" fmla="*/ 5621002 w 6254524"/>
              <a:gd name="connsiteY487" fmla="*/ 4167390 h 5539721"/>
              <a:gd name="connsiteX488" fmla="*/ 5663660 w 6254524"/>
              <a:gd name="connsiteY488" fmla="*/ 4148943 h 5539721"/>
              <a:gd name="connsiteX489" fmla="*/ 5653860 w 6254524"/>
              <a:gd name="connsiteY489" fmla="*/ 4125308 h 5539721"/>
              <a:gd name="connsiteX490" fmla="*/ 5653860 w 6254524"/>
              <a:gd name="connsiteY490" fmla="*/ 4125308 h 5539721"/>
              <a:gd name="connsiteX491" fmla="*/ 5342575 w 6254524"/>
              <a:gd name="connsiteY491" fmla="*/ 4228494 h 5539721"/>
              <a:gd name="connsiteX492" fmla="*/ 5380044 w 6254524"/>
              <a:gd name="connsiteY492" fmla="*/ 4237717 h 5539721"/>
              <a:gd name="connsiteX493" fmla="*/ 5408290 w 6254524"/>
              <a:gd name="connsiteY493" fmla="*/ 4195636 h 5539721"/>
              <a:gd name="connsiteX494" fmla="*/ 5342575 w 6254524"/>
              <a:gd name="connsiteY494" fmla="*/ 4228494 h 5539721"/>
              <a:gd name="connsiteX495" fmla="*/ 5342575 w 6254524"/>
              <a:gd name="connsiteY495" fmla="*/ 4228494 h 5539721"/>
              <a:gd name="connsiteX496" fmla="*/ 556854 w 6254524"/>
              <a:gd name="connsiteY496" fmla="*/ 4200247 h 5539721"/>
              <a:gd name="connsiteX497" fmla="*/ 523997 w 6254524"/>
              <a:gd name="connsiteY497" fmla="*/ 4228494 h 5539721"/>
              <a:gd name="connsiteX498" fmla="*/ 566654 w 6254524"/>
              <a:gd name="connsiteY498" fmla="*/ 4228494 h 5539721"/>
              <a:gd name="connsiteX499" fmla="*/ 556854 w 6254524"/>
              <a:gd name="connsiteY499" fmla="*/ 4200247 h 5539721"/>
              <a:gd name="connsiteX500" fmla="*/ 556854 w 6254524"/>
              <a:gd name="connsiteY500" fmla="*/ 4200247 h 5539721"/>
              <a:gd name="connsiteX501" fmla="*/ 5290694 w 6254524"/>
              <a:gd name="connsiteY501" fmla="*/ 4214082 h 5539721"/>
              <a:gd name="connsiteX502" fmla="*/ 5286083 w 6254524"/>
              <a:gd name="connsiteY502" fmla="*/ 4200247 h 5539721"/>
              <a:gd name="connsiteX503" fmla="*/ 5271671 w 6254524"/>
              <a:gd name="connsiteY503" fmla="*/ 4200247 h 5539721"/>
              <a:gd name="connsiteX504" fmla="*/ 5267059 w 6254524"/>
              <a:gd name="connsiteY504" fmla="*/ 4218694 h 5539721"/>
              <a:gd name="connsiteX505" fmla="*/ 5290694 w 6254524"/>
              <a:gd name="connsiteY505" fmla="*/ 4214082 h 5539721"/>
              <a:gd name="connsiteX506" fmla="*/ 5290694 w 6254524"/>
              <a:gd name="connsiteY506" fmla="*/ 4214082 h 5539721"/>
              <a:gd name="connsiteX507" fmla="*/ 221935 w 6254524"/>
              <a:gd name="connsiteY507" fmla="*/ 4214082 h 5539721"/>
              <a:gd name="connsiteX508" fmla="*/ 193688 w 6254524"/>
              <a:gd name="connsiteY508" fmla="*/ 4232529 h 5539721"/>
              <a:gd name="connsiteX509" fmla="*/ 221935 w 6254524"/>
              <a:gd name="connsiteY509" fmla="*/ 4214082 h 5539721"/>
              <a:gd name="connsiteX510" fmla="*/ 221935 w 6254524"/>
              <a:gd name="connsiteY510" fmla="*/ 4214082 h 5539721"/>
              <a:gd name="connsiteX511" fmla="*/ 5502829 w 6254524"/>
              <a:gd name="connsiteY511" fmla="*/ 4228494 h 5539721"/>
              <a:gd name="connsiteX512" fmla="*/ 5517240 w 6254524"/>
              <a:gd name="connsiteY512" fmla="*/ 4233105 h 5539721"/>
              <a:gd name="connsiteX513" fmla="*/ 5521852 w 6254524"/>
              <a:gd name="connsiteY513" fmla="*/ 4210047 h 5539721"/>
              <a:gd name="connsiteX514" fmla="*/ 5502829 w 6254524"/>
              <a:gd name="connsiteY514" fmla="*/ 4228494 h 5539721"/>
              <a:gd name="connsiteX515" fmla="*/ 5502829 w 6254524"/>
              <a:gd name="connsiteY515" fmla="*/ 4228494 h 5539721"/>
              <a:gd name="connsiteX516" fmla="*/ 5460171 w 6254524"/>
              <a:gd name="connsiteY516" fmla="*/ 4218694 h 5539721"/>
              <a:gd name="connsiteX517" fmla="*/ 5427314 w 6254524"/>
              <a:gd name="connsiteY517" fmla="*/ 4227917 h 5539721"/>
              <a:gd name="connsiteX518" fmla="*/ 5403679 w 6254524"/>
              <a:gd name="connsiteY518" fmla="*/ 4246364 h 5539721"/>
              <a:gd name="connsiteX519" fmla="*/ 5403679 w 6254524"/>
              <a:gd name="connsiteY519" fmla="*/ 4288445 h 5539721"/>
              <a:gd name="connsiteX520" fmla="*/ 5446336 w 6254524"/>
              <a:gd name="connsiteY520" fmla="*/ 4283833 h 5539721"/>
              <a:gd name="connsiteX521" fmla="*/ 5437113 w 6254524"/>
              <a:gd name="connsiteY521" fmla="*/ 4297668 h 5539721"/>
              <a:gd name="connsiteX522" fmla="*/ 5460748 w 6254524"/>
              <a:gd name="connsiteY522" fmla="*/ 4264810 h 5539721"/>
              <a:gd name="connsiteX523" fmla="*/ 5475159 w 6254524"/>
              <a:gd name="connsiteY523" fmla="*/ 4264810 h 5539721"/>
              <a:gd name="connsiteX524" fmla="*/ 5479771 w 6254524"/>
              <a:gd name="connsiteY524" fmla="*/ 4287868 h 5539721"/>
              <a:gd name="connsiteX525" fmla="*/ 5494182 w 6254524"/>
              <a:gd name="connsiteY525" fmla="*/ 4231952 h 5539721"/>
              <a:gd name="connsiteX526" fmla="*/ 5460171 w 6254524"/>
              <a:gd name="connsiteY526" fmla="*/ 4218694 h 5539721"/>
              <a:gd name="connsiteX527" fmla="*/ 5460171 w 6254524"/>
              <a:gd name="connsiteY527" fmla="*/ 4218694 h 5539721"/>
              <a:gd name="connsiteX528" fmla="*/ 5408290 w 6254524"/>
              <a:gd name="connsiteY528" fmla="*/ 4275186 h 5539721"/>
              <a:gd name="connsiteX529" fmla="*/ 5412902 w 6254524"/>
              <a:gd name="connsiteY529" fmla="*/ 4246940 h 5539721"/>
              <a:gd name="connsiteX530" fmla="*/ 5427314 w 6254524"/>
              <a:gd name="connsiteY530" fmla="*/ 4251552 h 5539721"/>
              <a:gd name="connsiteX531" fmla="*/ 5408290 w 6254524"/>
              <a:gd name="connsiteY531" fmla="*/ 4275186 h 5539721"/>
              <a:gd name="connsiteX532" fmla="*/ 5408290 w 6254524"/>
              <a:gd name="connsiteY532" fmla="*/ 4275186 h 5539721"/>
              <a:gd name="connsiteX533" fmla="*/ 415047 w 6254524"/>
              <a:gd name="connsiteY533" fmla="*/ 4289021 h 5539721"/>
              <a:gd name="connsiteX534" fmla="*/ 476151 w 6254524"/>
              <a:gd name="connsiteY534" fmla="*/ 4242329 h 5539721"/>
              <a:gd name="connsiteX535" fmla="*/ 409859 w 6254524"/>
              <a:gd name="connsiteY535" fmla="*/ 4275186 h 5539721"/>
              <a:gd name="connsiteX536" fmla="*/ 415047 w 6254524"/>
              <a:gd name="connsiteY536" fmla="*/ 4289021 h 5539721"/>
              <a:gd name="connsiteX537" fmla="*/ 415047 w 6254524"/>
              <a:gd name="connsiteY537" fmla="*/ 4289021 h 5539721"/>
              <a:gd name="connsiteX538" fmla="*/ 4687147 w 6254524"/>
              <a:gd name="connsiteY538" fmla="*/ 4340326 h 5539721"/>
              <a:gd name="connsiteX539" fmla="*/ 4771885 w 6254524"/>
              <a:gd name="connsiteY539" fmla="*/ 4312080 h 5539721"/>
              <a:gd name="connsiteX540" fmla="*/ 4771885 w 6254524"/>
              <a:gd name="connsiteY540" fmla="*/ 4269998 h 5539721"/>
              <a:gd name="connsiteX541" fmla="*/ 4696370 w 6254524"/>
              <a:gd name="connsiteY541" fmla="*/ 4312080 h 5539721"/>
              <a:gd name="connsiteX542" fmla="*/ 4739028 w 6254524"/>
              <a:gd name="connsiteY542" fmla="*/ 4279222 h 5539721"/>
              <a:gd name="connsiteX543" fmla="*/ 4687147 w 6254524"/>
              <a:gd name="connsiteY543" fmla="*/ 4283833 h 5539721"/>
              <a:gd name="connsiteX544" fmla="*/ 4687147 w 6254524"/>
              <a:gd name="connsiteY544" fmla="*/ 4340326 h 5539721"/>
              <a:gd name="connsiteX545" fmla="*/ 4687147 w 6254524"/>
              <a:gd name="connsiteY545" fmla="*/ 4340326 h 5539721"/>
              <a:gd name="connsiteX546" fmla="*/ 839893 w 6254524"/>
              <a:gd name="connsiteY546" fmla="*/ 4312080 h 5539721"/>
              <a:gd name="connsiteX547" fmla="*/ 820871 w 6254524"/>
              <a:gd name="connsiteY547" fmla="*/ 4330526 h 5539721"/>
              <a:gd name="connsiteX548" fmla="*/ 839893 w 6254524"/>
              <a:gd name="connsiteY548" fmla="*/ 4312080 h 5539721"/>
              <a:gd name="connsiteX549" fmla="*/ 839893 w 6254524"/>
              <a:gd name="connsiteY549" fmla="*/ 4312080 h 5539721"/>
              <a:gd name="connsiteX550" fmla="*/ 5582956 w 6254524"/>
              <a:gd name="connsiteY550" fmla="*/ 4391630 h 5539721"/>
              <a:gd name="connsiteX551" fmla="*/ 5606591 w 6254524"/>
              <a:gd name="connsiteY551" fmla="*/ 4349549 h 5539721"/>
              <a:gd name="connsiteX552" fmla="*/ 5582956 w 6254524"/>
              <a:gd name="connsiteY552" fmla="*/ 4331102 h 5539721"/>
              <a:gd name="connsiteX553" fmla="*/ 5469971 w 6254524"/>
              <a:gd name="connsiteY553" fmla="*/ 4429100 h 5539721"/>
              <a:gd name="connsiteX554" fmla="*/ 5460748 w 6254524"/>
              <a:gd name="connsiteY554" fmla="*/ 4424488 h 5539721"/>
              <a:gd name="connsiteX555" fmla="*/ 5460748 w 6254524"/>
              <a:gd name="connsiteY555" fmla="*/ 4410653 h 5539721"/>
              <a:gd name="connsiteX556" fmla="*/ 5441725 w 6254524"/>
              <a:gd name="connsiteY556" fmla="*/ 4438899 h 5539721"/>
              <a:gd name="connsiteX557" fmla="*/ 5418091 w 6254524"/>
              <a:gd name="connsiteY557" fmla="*/ 4425064 h 5539721"/>
              <a:gd name="connsiteX558" fmla="*/ 5351798 w 6254524"/>
              <a:gd name="connsiteY558" fmla="*/ 4467146 h 5539721"/>
              <a:gd name="connsiteX559" fmla="*/ 5267059 w 6254524"/>
              <a:gd name="connsiteY559" fmla="*/ 4542085 h 5539721"/>
              <a:gd name="connsiteX560" fmla="*/ 5290694 w 6254524"/>
              <a:gd name="connsiteY560" fmla="*/ 4490780 h 5539721"/>
              <a:gd name="connsiteX561" fmla="*/ 5290694 w 6254524"/>
              <a:gd name="connsiteY561" fmla="*/ 4472334 h 5539721"/>
              <a:gd name="connsiteX562" fmla="*/ 5271671 w 6254524"/>
              <a:gd name="connsiteY562" fmla="*/ 4472334 h 5539721"/>
              <a:gd name="connsiteX563" fmla="*/ 5252648 w 6254524"/>
              <a:gd name="connsiteY563" fmla="*/ 4505192 h 5539721"/>
              <a:gd name="connsiteX564" fmla="*/ 5215178 w 6254524"/>
              <a:gd name="connsiteY564" fmla="*/ 4528250 h 5539721"/>
              <a:gd name="connsiteX565" fmla="*/ 5252648 w 6254524"/>
              <a:gd name="connsiteY565" fmla="*/ 4514415 h 5539721"/>
              <a:gd name="connsiteX566" fmla="*/ 5219790 w 6254524"/>
              <a:gd name="connsiteY566" fmla="*/ 4574942 h 5539721"/>
              <a:gd name="connsiteX567" fmla="*/ 5314329 w 6254524"/>
              <a:gd name="connsiteY567" fmla="*/ 4532861 h 5539721"/>
              <a:gd name="connsiteX568" fmla="*/ 5328740 w 6254524"/>
              <a:gd name="connsiteY568" fmla="*/ 4561108 h 5539721"/>
              <a:gd name="connsiteX569" fmla="*/ 5389844 w 6254524"/>
              <a:gd name="connsiteY569" fmla="*/ 4509803 h 5539721"/>
              <a:gd name="connsiteX570" fmla="*/ 5460748 w 6254524"/>
              <a:gd name="connsiteY570" fmla="*/ 4440052 h 5539721"/>
              <a:gd name="connsiteX571" fmla="*/ 5488994 w 6254524"/>
              <a:gd name="connsiteY571" fmla="*/ 4449275 h 5539721"/>
              <a:gd name="connsiteX572" fmla="*/ 5582956 w 6254524"/>
              <a:gd name="connsiteY572" fmla="*/ 4391630 h 5539721"/>
              <a:gd name="connsiteX573" fmla="*/ 5582956 w 6254524"/>
              <a:gd name="connsiteY573" fmla="*/ 4391630 h 5539721"/>
              <a:gd name="connsiteX574" fmla="*/ 1013983 w 6254524"/>
              <a:gd name="connsiteY574" fmla="*/ 4354161 h 5539721"/>
              <a:gd name="connsiteX575" fmla="*/ 1028394 w 6254524"/>
              <a:gd name="connsiteY575" fmla="*/ 4363384 h 5539721"/>
              <a:gd name="connsiteX576" fmla="*/ 1042805 w 6254524"/>
              <a:gd name="connsiteY576" fmla="*/ 4354161 h 5539721"/>
              <a:gd name="connsiteX577" fmla="*/ 1038193 w 6254524"/>
              <a:gd name="connsiteY577" fmla="*/ 4349549 h 5539721"/>
              <a:gd name="connsiteX578" fmla="*/ 1013983 w 6254524"/>
              <a:gd name="connsiteY578" fmla="*/ 4354161 h 5539721"/>
              <a:gd name="connsiteX579" fmla="*/ 1013983 w 6254524"/>
              <a:gd name="connsiteY579" fmla="*/ 4354161 h 5539721"/>
              <a:gd name="connsiteX580" fmla="*/ 5017455 w 6254524"/>
              <a:gd name="connsiteY580" fmla="*/ 4367996 h 5539721"/>
              <a:gd name="connsiteX581" fmla="*/ 5008231 w 6254524"/>
              <a:gd name="connsiteY581" fmla="*/ 4391054 h 5539721"/>
              <a:gd name="connsiteX582" fmla="*/ 5036478 w 6254524"/>
              <a:gd name="connsiteY582" fmla="*/ 4400277 h 5539721"/>
              <a:gd name="connsiteX583" fmla="*/ 5055501 w 6254524"/>
              <a:gd name="connsiteY583" fmla="*/ 4372031 h 5539721"/>
              <a:gd name="connsiteX584" fmla="*/ 5041090 w 6254524"/>
              <a:gd name="connsiteY584" fmla="*/ 4376642 h 5539721"/>
              <a:gd name="connsiteX585" fmla="*/ 5045701 w 6254524"/>
              <a:gd name="connsiteY585" fmla="*/ 4362807 h 5539721"/>
              <a:gd name="connsiteX586" fmla="*/ 5017455 w 6254524"/>
              <a:gd name="connsiteY586" fmla="*/ 4348973 h 5539721"/>
              <a:gd name="connsiteX587" fmla="*/ 4989209 w 6254524"/>
              <a:gd name="connsiteY587" fmla="*/ 4391054 h 5539721"/>
              <a:gd name="connsiteX588" fmla="*/ 5017455 w 6254524"/>
              <a:gd name="connsiteY588" fmla="*/ 4367996 h 5539721"/>
              <a:gd name="connsiteX589" fmla="*/ 5017455 w 6254524"/>
              <a:gd name="connsiteY589" fmla="*/ 4367996 h 5539721"/>
              <a:gd name="connsiteX590" fmla="*/ 4442154 w 6254524"/>
              <a:gd name="connsiteY590" fmla="*/ 4391630 h 5539721"/>
              <a:gd name="connsiteX591" fmla="*/ 4442154 w 6254524"/>
              <a:gd name="connsiteY591" fmla="*/ 4373183 h 5539721"/>
              <a:gd name="connsiteX592" fmla="*/ 4442154 w 6254524"/>
              <a:gd name="connsiteY592" fmla="*/ 4391630 h 5539721"/>
              <a:gd name="connsiteX593" fmla="*/ 4442154 w 6254524"/>
              <a:gd name="connsiteY593" fmla="*/ 4391630 h 5539721"/>
              <a:gd name="connsiteX594" fmla="*/ 5521852 w 6254524"/>
              <a:gd name="connsiteY594" fmla="*/ 4452158 h 5539721"/>
              <a:gd name="connsiteX595" fmla="*/ 5488994 w 6254524"/>
              <a:gd name="connsiteY595" fmla="*/ 4494239 h 5539721"/>
              <a:gd name="connsiteX596" fmla="*/ 5635413 w 6254524"/>
              <a:gd name="connsiteY596" fmla="*/ 4400854 h 5539721"/>
              <a:gd name="connsiteX597" fmla="*/ 5521852 w 6254524"/>
              <a:gd name="connsiteY597" fmla="*/ 4452158 h 5539721"/>
              <a:gd name="connsiteX598" fmla="*/ 5521852 w 6254524"/>
              <a:gd name="connsiteY598" fmla="*/ 4452158 h 5539721"/>
              <a:gd name="connsiteX599" fmla="*/ 938467 w 6254524"/>
              <a:gd name="connsiteY599" fmla="*/ 4400854 h 5539721"/>
              <a:gd name="connsiteX600" fmla="*/ 919444 w 6254524"/>
              <a:gd name="connsiteY600" fmla="*/ 4410077 h 5539721"/>
              <a:gd name="connsiteX601" fmla="*/ 938467 w 6254524"/>
              <a:gd name="connsiteY601" fmla="*/ 4400854 h 5539721"/>
              <a:gd name="connsiteX602" fmla="*/ 938467 w 6254524"/>
              <a:gd name="connsiteY602" fmla="*/ 4400854 h 5539721"/>
              <a:gd name="connsiteX603" fmla="*/ 340108 w 6254524"/>
              <a:gd name="connsiteY603" fmla="*/ 4410077 h 5539721"/>
              <a:gd name="connsiteX604" fmla="*/ 302638 w 6254524"/>
              <a:gd name="connsiteY604" fmla="*/ 4419300 h 5539721"/>
              <a:gd name="connsiteX605" fmla="*/ 340108 w 6254524"/>
              <a:gd name="connsiteY605" fmla="*/ 4410077 h 5539721"/>
              <a:gd name="connsiteX606" fmla="*/ 340108 w 6254524"/>
              <a:gd name="connsiteY606" fmla="*/ 4410077 h 5539721"/>
              <a:gd name="connsiteX607" fmla="*/ 5356410 w 6254524"/>
              <a:gd name="connsiteY607" fmla="*/ 4419876 h 5539721"/>
              <a:gd name="connsiteX608" fmla="*/ 5375433 w 6254524"/>
              <a:gd name="connsiteY608" fmla="*/ 4406041 h 5539721"/>
              <a:gd name="connsiteX609" fmla="*/ 5361022 w 6254524"/>
              <a:gd name="connsiteY609" fmla="*/ 4406041 h 5539721"/>
              <a:gd name="connsiteX610" fmla="*/ 5356410 w 6254524"/>
              <a:gd name="connsiteY610" fmla="*/ 4419876 h 5539721"/>
              <a:gd name="connsiteX611" fmla="*/ 5356410 w 6254524"/>
              <a:gd name="connsiteY611" fmla="*/ 4419876 h 5539721"/>
              <a:gd name="connsiteX612" fmla="*/ 424846 w 6254524"/>
              <a:gd name="connsiteY612" fmla="*/ 4438323 h 5539721"/>
              <a:gd name="connsiteX613" fmla="*/ 410435 w 6254524"/>
              <a:gd name="connsiteY613" fmla="*/ 4456769 h 5539721"/>
              <a:gd name="connsiteX614" fmla="*/ 429458 w 6254524"/>
              <a:gd name="connsiteY614" fmla="*/ 4456769 h 5539721"/>
              <a:gd name="connsiteX615" fmla="*/ 424846 w 6254524"/>
              <a:gd name="connsiteY615" fmla="*/ 4438323 h 5539721"/>
              <a:gd name="connsiteX616" fmla="*/ 424846 w 6254524"/>
              <a:gd name="connsiteY616" fmla="*/ 4438323 h 5539721"/>
              <a:gd name="connsiteX617" fmla="*/ 613347 w 6254524"/>
              <a:gd name="connsiteY617" fmla="*/ 4465993 h 5539721"/>
              <a:gd name="connsiteX618" fmla="*/ 627758 w 6254524"/>
              <a:gd name="connsiteY618" fmla="*/ 4437746 h 5539721"/>
              <a:gd name="connsiteX619" fmla="*/ 613347 w 6254524"/>
              <a:gd name="connsiteY619" fmla="*/ 4465993 h 5539721"/>
              <a:gd name="connsiteX620" fmla="*/ 613347 w 6254524"/>
              <a:gd name="connsiteY620" fmla="*/ 4465993 h 5539721"/>
              <a:gd name="connsiteX621" fmla="*/ 1113132 w 6254524"/>
              <a:gd name="connsiteY621" fmla="*/ 4471181 h 5539721"/>
              <a:gd name="connsiteX622" fmla="*/ 1117744 w 6254524"/>
              <a:gd name="connsiteY622" fmla="*/ 4489627 h 5539721"/>
              <a:gd name="connsiteX623" fmla="*/ 1169625 w 6254524"/>
              <a:gd name="connsiteY623" fmla="*/ 4517874 h 5539721"/>
              <a:gd name="connsiteX624" fmla="*/ 1165013 w 6254524"/>
              <a:gd name="connsiteY624" fmla="*/ 4448122 h 5539721"/>
              <a:gd name="connsiteX625" fmla="*/ 1113132 w 6254524"/>
              <a:gd name="connsiteY625" fmla="*/ 4471181 h 5539721"/>
              <a:gd name="connsiteX626" fmla="*/ 1113132 w 6254524"/>
              <a:gd name="connsiteY626" fmla="*/ 4471181 h 5539721"/>
              <a:gd name="connsiteX627" fmla="*/ 806459 w 6254524"/>
              <a:gd name="connsiteY627" fmla="*/ 4471181 h 5539721"/>
              <a:gd name="connsiteX628" fmla="*/ 773601 w 6254524"/>
              <a:gd name="connsiteY628" fmla="*/ 4489627 h 5539721"/>
              <a:gd name="connsiteX629" fmla="*/ 806459 w 6254524"/>
              <a:gd name="connsiteY629" fmla="*/ 4471181 h 5539721"/>
              <a:gd name="connsiteX630" fmla="*/ 806459 w 6254524"/>
              <a:gd name="connsiteY630" fmla="*/ 4471181 h 5539721"/>
              <a:gd name="connsiteX631" fmla="*/ 4998432 w 6254524"/>
              <a:gd name="connsiteY631" fmla="*/ 4494239 h 5539721"/>
              <a:gd name="connsiteX632" fmla="*/ 5031289 w 6254524"/>
              <a:gd name="connsiteY632" fmla="*/ 4475793 h 5539721"/>
              <a:gd name="connsiteX633" fmla="*/ 4998432 w 6254524"/>
              <a:gd name="connsiteY633" fmla="*/ 4494239 h 5539721"/>
              <a:gd name="connsiteX634" fmla="*/ 4998432 w 6254524"/>
              <a:gd name="connsiteY634" fmla="*/ 4494239 h 5539721"/>
              <a:gd name="connsiteX635" fmla="*/ 881974 w 6254524"/>
              <a:gd name="connsiteY635" fmla="*/ 4527097 h 5539721"/>
              <a:gd name="connsiteX636" fmla="*/ 877363 w 6254524"/>
              <a:gd name="connsiteY636" fmla="*/ 4545543 h 5539721"/>
              <a:gd name="connsiteX637" fmla="*/ 830094 w 6254524"/>
              <a:gd name="connsiteY637" fmla="*/ 4563990 h 5539721"/>
              <a:gd name="connsiteX638" fmla="*/ 811070 w 6254524"/>
              <a:gd name="connsiteY638" fmla="*/ 4554766 h 5539721"/>
              <a:gd name="connsiteX639" fmla="*/ 759190 w 6254524"/>
              <a:gd name="connsiteY639" fmla="*/ 4596848 h 5539721"/>
              <a:gd name="connsiteX640" fmla="*/ 683674 w 6254524"/>
              <a:gd name="connsiteY640" fmla="*/ 4638929 h 5539721"/>
              <a:gd name="connsiteX641" fmla="*/ 843929 w 6254524"/>
              <a:gd name="connsiteY641" fmla="*/ 4563990 h 5539721"/>
              <a:gd name="connsiteX642" fmla="*/ 961525 w 6254524"/>
              <a:gd name="connsiteY642" fmla="*/ 4503462 h 5539721"/>
              <a:gd name="connsiteX643" fmla="*/ 881974 w 6254524"/>
              <a:gd name="connsiteY643" fmla="*/ 4527097 h 5539721"/>
              <a:gd name="connsiteX644" fmla="*/ 881974 w 6254524"/>
              <a:gd name="connsiteY644" fmla="*/ 4527097 h 5539721"/>
              <a:gd name="connsiteX645" fmla="*/ 5535687 w 6254524"/>
              <a:gd name="connsiteY645" fmla="*/ 4503462 h 5539721"/>
              <a:gd name="connsiteX646" fmla="*/ 5526464 w 6254524"/>
              <a:gd name="connsiteY646" fmla="*/ 4526520 h 5539721"/>
              <a:gd name="connsiteX647" fmla="*/ 5535687 w 6254524"/>
              <a:gd name="connsiteY647" fmla="*/ 4503462 h 5539721"/>
              <a:gd name="connsiteX648" fmla="*/ 5535687 w 6254524"/>
              <a:gd name="connsiteY648" fmla="*/ 4503462 h 5539721"/>
              <a:gd name="connsiteX649" fmla="*/ 5611203 w 6254524"/>
              <a:gd name="connsiteY649" fmla="*/ 4522485 h 5539721"/>
              <a:gd name="connsiteX650" fmla="*/ 5550098 w 6254524"/>
              <a:gd name="connsiteY650" fmla="*/ 4540932 h 5539721"/>
              <a:gd name="connsiteX651" fmla="*/ 5611203 w 6254524"/>
              <a:gd name="connsiteY651" fmla="*/ 4540932 h 5539721"/>
              <a:gd name="connsiteX652" fmla="*/ 5611203 w 6254524"/>
              <a:gd name="connsiteY652" fmla="*/ 4522485 h 5539721"/>
              <a:gd name="connsiteX653" fmla="*/ 5611203 w 6254524"/>
              <a:gd name="connsiteY653" fmla="*/ 4522485 h 5539721"/>
              <a:gd name="connsiteX654" fmla="*/ 4663512 w 6254524"/>
              <a:gd name="connsiteY654" fmla="*/ 4564566 h 5539721"/>
              <a:gd name="connsiteX655" fmla="*/ 4672735 w 6254524"/>
              <a:gd name="connsiteY655" fmla="*/ 4578401 h 5539721"/>
              <a:gd name="connsiteX656" fmla="*/ 4710205 w 6254524"/>
              <a:gd name="connsiteY656" fmla="*/ 4536320 h 5539721"/>
              <a:gd name="connsiteX657" fmla="*/ 4663512 w 6254524"/>
              <a:gd name="connsiteY657" fmla="*/ 4564566 h 5539721"/>
              <a:gd name="connsiteX658" fmla="*/ 4663512 w 6254524"/>
              <a:gd name="connsiteY658" fmla="*/ 4564566 h 5539721"/>
              <a:gd name="connsiteX659" fmla="*/ 976513 w 6254524"/>
              <a:gd name="connsiteY659" fmla="*/ 4550155 h 5539721"/>
              <a:gd name="connsiteX660" fmla="*/ 1033005 w 6254524"/>
              <a:gd name="connsiteY660" fmla="*/ 4550155 h 5539721"/>
              <a:gd name="connsiteX661" fmla="*/ 976513 w 6254524"/>
              <a:gd name="connsiteY661" fmla="*/ 4550155 h 5539721"/>
              <a:gd name="connsiteX662" fmla="*/ 976513 w 6254524"/>
              <a:gd name="connsiteY662" fmla="*/ 4550155 h 5539721"/>
              <a:gd name="connsiteX663" fmla="*/ 19023 w 6254524"/>
              <a:gd name="connsiteY663" fmla="*/ 4550155 h 5539721"/>
              <a:gd name="connsiteX664" fmla="*/ 0 w 6254524"/>
              <a:gd name="connsiteY664" fmla="*/ 4578401 h 5539721"/>
              <a:gd name="connsiteX665" fmla="*/ 42658 w 6254524"/>
              <a:gd name="connsiteY665" fmla="*/ 4592236 h 5539721"/>
              <a:gd name="connsiteX666" fmla="*/ 66292 w 6254524"/>
              <a:gd name="connsiteY666" fmla="*/ 4563990 h 5539721"/>
              <a:gd name="connsiteX667" fmla="*/ 19023 w 6254524"/>
              <a:gd name="connsiteY667" fmla="*/ 4550155 h 5539721"/>
              <a:gd name="connsiteX668" fmla="*/ 19023 w 6254524"/>
              <a:gd name="connsiteY668" fmla="*/ 4550155 h 5539721"/>
              <a:gd name="connsiteX669" fmla="*/ 5130440 w 6254524"/>
              <a:gd name="connsiteY669" fmla="*/ 4592236 h 5539721"/>
              <a:gd name="connsiteX670" fmla="*/ 5182321 w 6254524"/>
              <a:gd name="connsiteY670" fmla="*/ 4569178 h 5539721"/>
              <a:gd name="connsiteX671" fmla="*/ 5130440 w 6254524"/>
              <a:gd name="connsiteY671" fmla="*/ 4592236 h 5539721"/>
              <a:gd name="connsiteX672" fmla="*/ 5130440 w 6254524"/>
              <a:gd name="connsiteY672" fmla="*/ 4592236 h 5539721"/>
              <a:gd name="connsiteX673" fmla="*/ 5356410 w 6254524"/>
              <a:gd name="connsiteY673" fmla="*/ 4569178 h 5539721"/>
              <a:gd name="connsiteX674" fmla="*/ 5370821 w 6254524"/>
              <a:gd name="connsiteY674" fmla="*/ 4578401 h 5539721"/>
              <a:gd name="connsiteX675" fmla="*/ 5380044 w 6254524"/>
              <a:gd name="connsiteY675" fmla="*/ 4559955 h 5539721"/>
              <a:gd name="connsiteX676" fmla="*/ 5356410 w 6254524"/>
              <a:gd name="connsiteY676" fmla="*/ 4569178 h 5539721"/>
              <a:gd name="connsiteX677" fmla="*/ 5356410 w 6254524"/>
              <a:gd name="connsiteY677" fmla="*/ 4569178 h 5539721"/>
              <a:gd name="connsiteX678" fmla="*/ 5427314 w 6254524"/>
              <a:gd name="connsiteY678" fmla="*/ 4587624 h 5539721"/>
              <a:gd name="connsiteX679" fmla="*/ 5441725 w 6254524"/>
              <a:gd name="connsiteY679" fmla="*/ 4592236 h 5539721"/>
              <a:gd name="connsiteX680" fmla="*/ 5404256 w 6254524"/>
              <a:gd name="connsiteY680" fmla="*/ 4610683 h 5539721"/>
              <a:gd name="connsiteX681" fmla="*/ 5441725 w 6254524"/>
              <a:gd name="connsiteY681" fmla="*/ 4633741 h 5539721"/>
              <a:gd name="connsiteX682" fmla="*/ 5456136 w 6254524"/>
              <a:gd name="connsiteY682" fmla="*/ 4596271 h 5539721"/>
              <a:gd name="connsiteX683" fmla="*/ 5446913 w 6254524"/>
              <a:gd name="connsiteY683" fmla="*/ 4577825 h 5539721"/>
              <a:gd name="connsiteX684" fmla="*/ 5427314 w 6254524"/>
              <a:gd name="connsiteY684" fmla="*/ 4587624 h 5539721"/>
              <a:gd name="connsiteX685" fmla="*/ 5427314 w 6254524"/>
              <a:gd name="connsiteY685" fmla="*/ 4587624 h 5539721"/>
              <a:gd name="connsiteX686" fmla="*/ 3984449 w 6254524"/>
              <a:gd name="connsiteY686" fmla="*/ 4592236 h 5539721"/>
              <a:gd name="connsiteX687" fmla="*/ 3941791 w 6254524"/>
              <a:gd name="connsiteY687" fmla="*/ 4625094 h 5539721"/>
              <a:gd name="connsiteX688" fmla="*/ 3984449 w 6254524"/>
              <a:gd name="connsiteY688" fmla="*/ 4592236 h 5539721"/>
              <a:gd name="connsiteX689" fmla="*/ 3984449 w 6254524"/>
              <a:gd name="connsiteY689" fmla="*/ 4592236 h 5539721"/>
              <a:gd name="connsiteX690" fmla="*/ 4696370 w 6254524"/>
              <a:gd name="connsiteY690" fmla="*/ 4596848 h 5539721"/>
              <a:gd name="connsiteX691" fmla="*/ 4672735 w 6254524"/>
              <a:gd name="connsiteY691" fmla="*/ 4610683 h 5539721"/>
              <a:gd name="connsiteX692" fmla="*/ 4696370 w 6254524"/>
              <a:gd name="connsiteY692" fmla="*/ 4596848 h 5539721"/>
              <a:gd name="connsiteX693" fmla="*/ 4696370 w 6254524"/>
              <a:gd name="connsiteY693" fmla="*/ 4596848 h 5539721"/>
              <a:gd name="connsiteX694" fmla="*/ 4861813 w 6254524"/>
              <a:gd name="connsiteY694" fmla="*/ 4620482 h 5539721"/>
              <a:gd name="connsiteX695" fmla="*/ 4880835 w 6254524"/>
              <a:gd name="connsiteY695" fmla="*/ 4606647 h 5539721"/>
              <a:gd name="connsiteX696" fmla="*/ 4861813 w 6254524"/>
              <a:gd name="connsiteY696" fmla="*/ 4620482 h 5539721"/>
              <a:gd name="connsiteX697" fmla="*/ 4861813 w 6254524"/>
              <a:gd name="connsiteY697" fmla="*/ 4620482 h 5539721"/>
              <a:gd name="connsiteX698" fmla="*/ 4036330 w 6254524"/>
              <a:gd name="connsiteY698" fmla="*/ 4643540 h 5539721"/>
              <a:gd name="connsiteX699" fmla="*/ 4097434 w 6254524"/>
              <a:gd name="connsiteY699" fmla="*/ 4610683 h 5539721"/>
              <a:gd name="connsiteX700" fmla="*/ 4026531 w 6254524"/>
              <a:gd name="connsiteY700" fmla="*/ 4633741 h 5539721"/>
              <a:gd name="connsiteX701" fmla="*/ 4050165 w 6254524"/>
              <a:gd name="connsiteY701" fmla="*/ 4629129 h 5539721"/>
              <a:gd name="connsiteX702" fmla="*/ 4036330 w 6254524"/>
              <a:gd name="connsiteY702" fmla="*/ 4643540 h 5539721"/>
              <a:gd name="connsiteX703" fmla="*/ 4036330 w 6254524"/>
              <a:gd name="connsiteY703" fmla="*/ 4643540 h 5539721"/>
              <a:gd name="connsiteX704" fmla="*/ 4159115 w 6254524"/>
              <a:gd name="connsiteY704" fmla="*/ 4606071 h 5539721"/>
              <a:gd name="connsiteX705" fmla="*/ 4130869 w 6254524"/>
              <a:gd name="connsiteY705" fmla="*/ 4638929 h 5539721"/>
              <a:gd name="connsiteX706" fmla="*/ 4159115 w 6254524"/>
              <a:gd name="connsiteY706" fmla="*/ 4606071 h 5539721"/>
              <a:gd name="connsiteX707" fmla="*/ 4159115 w 6254524"/>
              <a:gd name="connsiteY707" fmla="*/ 4606071 h 5539721"/>
              <a:gd name="connsiteX708" fmla="*/ 1542014 w 6254524"/>
              <a:gd name="connsiteY708" fmla="*/ 4657376 h 5539721"/>
              <a:gd name="connsiteX709" fmla="*/ 1561037 w 6254524"/>
              <a:gd name="connsiteY709" fmla="*/ 4643540 h 5539721"/>
              <a:gd name="connsiteX710" fmla="*/ 1542014 w 6254524"/>
              <a:gd name="connsiteY710" fmla="*/ 4657376 h 5539721"/>
              <a:gd name="connsiteX711" fmla="*/ 1542014 w 6254524"/>
              <a:gd name="connsiteY711" fmla="*/ 4657376 h 5539721"/>
              <a:gd name="connsiteX712" fmla="*/ 594324 w 6254524"/>
              <a:gd name="connsiteY712" fmla="*/ 4713868 h 5539721"/>
              <a:gd name="connsiteX713" fmla="*/ 674451 w 6254524"/>
              <a:gd name="connsiteY713" fmla="*/ 4662563 h 5539721"/>
              <a:gd name="connsiteX714" fmla="*/ 594324 w 6254524"/>
              <a:gd name="connsiteY714" fmla="*/ 4713868 h 5539721"/>
              <a:gd name="connsiteX715" fmla="*/ 594324 w 6254524"/>
              <a:gd name="connsiteY715" fmla="*/ 4713868 h 5539721"/>
              <a:gd name="connsiteX716" fmla="*/ 3890488 w 6254524"/>
              <a:gd name="connsiteY716" fmla="*/ 4746149 h 5539721"/>
              <a:gd name="connsiteX717" fmla="*/ 4017884 w 6254524"/>
              <a:gd name="connsiteY717" fmla="*/ 4657376 h 5539721"/>
              <a:gd name="connsiteX718" fmla="*/ 3890488 w 6254524"/>
              <a:gd name="connsiteY718" fmla="*/ 4717903 h 5539721"/>
              <a:gd name="connsiteX719" fmla="*/ 3890488 w 6254524"/>
              <a:gd name="connsiteY719" fmla="*/ 4746149 h 5539721"/>
              <a:gd name="connsiteX720" fmla="*/ 3890488 w 6254524"/>
              <a:gd name="connsiteY720" fmla="*/ 4746149 h 5539721"/>
              <a:gd name="connsiteX721" fmla="*/ 3932568 w 6254524"/>
              <a:gd name="connsiteY721" fmla="*/ 4681010 h 5539721"/>
              <a:gd name="connsiteX722" fmla="*/ 3960815 w 6254524"/>
              <a:gd name="connsiteY722" fmla="*/ 4662563 h 5539721"/>
              <a:gd name="connsiteX723" fmla="*/ 3932568 w 6254524"/>
              <a:gd name="connsiteY723" fmla="*/ 4681010 h 5539721"/>
              <a:gd name="connsiteX724" fmla="*/ 3932568 w 6254524"/>
              <a:gd name="connsiteY724" fmla="*/ 4681010 h 5539721"/>
              <a:gd name="connsiteX725" fmla="*/ 3904322 w 6254524"/>
              <a:gd name="connsiteY725" fmla="*/ 4662563 h 5539721"/>
              <a:gd name="connsiteX726" fmla="*/ 3885299 w 6254524"/>
              <a:gd name="connsiteY726" fmla="*/ 4685622 h 5539721"/>
              <a:gd name="connsiteX727" fmla="*/ 3922769 w 6254524"/>
              <a:gd name="connsiteY727" fmla="*/ 4685622 h 5539721"/>
              <a:gd name="connsiteX728" fmla="*/ 3904322 w 6254524"/>
              <a:gd name="connsiteY728" fmla="*/ 4662563 h 5539721"/>
              <a:gd name="connsiteX729" fmla="*/ 3904322 w 6254524"/>
              <a:gd name="connsiteY729" fmla="*/ 4662563 h 5539721"/>
              <a:gd name="connsiteX730" fmla="*/ 4644489 w 6254524"/>
              <a:gd name="connsiteY730" fmla="*/ 4676398 h 5539721"/>
              <a:gd name="connsiteX731" fmla="*/ 4559751 w 6254524"/>
              <a:gd name="connsiteY731" fmla="*/ 4723091 h 5539721"/>
              <a:gd name="connsiteX732" fmla="*/ 4644489 w 6254524"/>
              <a:gd name="connsiteY732" fmla="*/ 4676398 h 5539721"/>
              <a:gd name="connsiteX733" fmla="*/ 4644489 w 6254524"/>
              <a:gd name="connsiteY733" fmla="*/ 4676398 h 5539721"/>
              <a:gd name="connsiteX734" fmla="*/ 5333351 w 6254524"/>
              <a:gd name="connsiteY734" fmla="*/ 4690233 h 5539721"/>
              <a:gd name="connsiteX735" fmla="*/ 5356986 w 6254524"/>
              <a:gd name="connsiteY735" fmla="*/ 4676398 h 5539721"/>
              <a:gd name="connsiteX736" fmla="*/ 5333351 w 6254524"/>
              <a:gd name="connsiteY736" fmla="*/ 4690233 h 5539721"/>
              <a:gd name="connsiteX737" fmla="*/ 5333351 w 6254524"/>
              <a:gd name="connsiteY737" fmla="*/ 4690233 h 5539721"/>
              <a:gd name="connsiteX738" fmla="*/ 3847830 w 6254524"/>
              <a:gd name="connsiteY738" fmla="*/ 4694845 h 5539721"/>
              <a:gd name="connsiteX739" fmla="*/ 3810360 w 6254524"/>
              <a:gd name="connsiteY739" fmla="*/ 4708680 h 5539721"/>
              <a:gd name="connsiteX740" fmla="*/ 3847830 w 6254524"/>
              <a:gd name="connsiteY740" fmla="*/ 4694845 h 5539721"/>
              <a:gd name="connsiteX741" fmla="*/ 3847830 w 6254524"/>
              <a:gd name="connsiteY741" fmla="*/ 4694845 h 5539721"/>
              <a:gd name="connsiteX742" fmla="*/ 4418519 w 6254524"/>
              <a:gd name="connsiteY742" fmla="*/ 4755373 h 5539721"/>
              <a:gd name="connsiteX743" fmla="*/ 4470400 w 6254524"/>
              <a:gd name="connsiteY743" fmla="*/ 4732315 h 5539721"/>
              <a:gd name="connsiteX744" fmla="*/ 4461177 w 6254524"/>
              <a:gd name="connsiteY744" fmla="*/ 4713868 h 5539721"/>
              <a:gd name="connsiteX745" fmla="*/ 4446766 w 6254524"/>
              <a:gd name="connsiteY745" fmla="*/ 4709256 h 5539721"/>
              <a:gd name="connsiteX746" fmla="*/ 4418519 w 6254524"/>
              <a:gd name="connsiteY746" fmla="*/ 4755373 h 5539721"/>
              <a:gd name="connsiteX747" fmla="*/ 4418519 w 6254524"/>
              <a:gd name="connsiteY747" fmla="*/ 4755373 h 5539721"/>
              <a:gd name="connsiteX748" fmla="*/ 1127544 w 6254524"/>
              <a:gd name="connsiteY748" fmla="*/ 4746149 h 5539721"/>
              <a:gd name="connsiteX749" fmla="*/ 1136767 w 6254524"/>
              <a:gd name="connsiteY749" fmla="*/ 4723091 h 5539721"/>
              <a:gd name="connsiteX750" fmla="*/ 1127544 w 6254524"/>
              <a:gd name="connsiteY750" fmla="*/ 4746149 h 5539721"/>
              <a:gd name="connsiteX751" fmla="*/ 1127544 w 6254524"/>
              <a:gd name="connsiteY751" fmla="*/ 4746149 h 5539721"/>
              <a:gd name="connsiteX752" fmla="*/ 4602408 w 6254524"/>
              <a:gd name="connsiteY752" fmla="*/ 4797454 h 5539721"/>
              <a:gd name="connsiteX753" fmla="*/ 4635266 w 6254524"/>
              <a:gd name="connsiteY753" fmla="*/ 4774396 h 5539721"/>
              <a:gd name="connsiteX754" fmla="*/ 4507870 w 6254524"/>
              <a:gd name="connsiteY754" fmla="*/ 4839535 h 5539721"/>
              <a:gd name="connsiteX755" fmla="*/ 4602408 w 6254524"/>
              <a:gd name="connsiteY755" fmla="*/ 4797454 h 5539721"/>
              <a:gd name="connsiteX756" fmla="*/ 4602408 w 6254524"/>
              <a:gd name="connsiteY756" fmla="*/ 4797454 h 5539721"/>
              <a:gd name="connsiteX757" fmla="*/ 4611631 w 6254524"/>
              <a:gd name="connsiteY757" fmla="*/ 4834923 h 5539721"/>
              <a:gd name="connsiteX758" fmla="*/ 4583385 w 6254524"/>
              <a:gd name="connsiteY758" fmla="*/ 4848758 h 5539721"/>
              <a:gd name="connsiteX759" fmla="*/ 4611631 w 6254524"/>
              <a:gd name="connsiteY759" fmla="*/ 4834923 h 5539721"/>
              <a:gd name="connsiteX760" fmla="*/ 4611631 w 6254524"/>
              <a:gd name="connsiteY760" fmla="*/ 4834923 h 5539721"/>
              <a:gd name="connsiteX761" fmla="*/ 1155790 w 6254524"/>
              <a:gd name="connsiteY761" fmla="*/ 4863169 h 5539721"/>
              <a:gd name="connsiteX762" fmla="*/ 1132156 w 6254524"/>
              <a:gd name="connsiteY762" fmla="*/ 4923697 h 5539721"/>
              <a:gd name="connsiteX763" fmla="*/ 1216894 w 6254524"/>
              <a:gd name="connsiteY763" fmla="*/ 4858558 h 5539721"/>
              <a:gd name="connsiteX764" fmla="*/ 1155790 w 6254524"/>
              <a:gd name="connsiteY764" fmla="*/ 4863169 h 5539721"/>
              <a:gd name="connsiteX765" fmla="*/ 1155790 w 6254524"/>
              <a:gd name="connsiteY765" fmla="*/ 4863169 h 5539721"/>
              <a:gd name="connsiteX766" fmla="*/ 4343004 w 6254524"/>
              <a:gd name="connsiteY766" fmla="*/ 4886227 h 5539721"/>
              <a:gd name="connsiteX767" fmla="*/ 4399496 w 6254524"/>
              <a:gd name="connsiteY767" fmla="*/ 4857981 h 5539721"/>
              <a:gd name="connsiteX768" fmla="*/ 4343004 w 6254524"/>
              <a:gd name="connsiteY768" fmla="*/ 4886227 h 5539721"/>
              <a:gd name="connsiteX769" fmla="*/ 4343004 w 6254524"/>
              <a:gd name="connsiteY769" fmla="*/ 4886227 h 5539721"/>
              <a:gd name="connsiteX770" fmla="*/ 4366639 w 6254524"/>
              <a:gd name="connsiteY770" fmla="*/ 4923697 h 5539721"/>
              <a:gd name="connsiteX771" fmla="*/ 4423131 w 6254524"/>
              <a:gd name="connsiteY771" fmla="*/ 4886227 h 5539721"/>
              <a:gd name="connsiteX772" fmla="*/ 4343004 w 6254524"/>
              <a:gd name="connsiteY772" fmla="*/ 4914474 h 5539721"/>
              <a:gd name="connsiteX773" fmla="*/ 4366639 w 6254524"/>
              <a:gd name="connsiteY773" fmla="*/ 4923697 h 5539721"/>
              <a:gd name="connsiteX774" fmla="*/ 4366639 w 6254524"/>
              <a:gd name="connsiteY774" fmla="*/ 4923697 h 5539721"/>
              <a:gd name="connsiteX775" fmla="*/ 3621283 w 6254524"/>
              <a:gd name="connsiteY775" fmla="*/ 4900062 h 5539721"/>
              <a:gd name="connsiteX776" fmla="*/ 3560179 w 6254524"/>
              <a:gd name="connsiteY776" fmla="*/ 4913897 h 5539721"/>
              <a:gd name="connsiteX777" fmla="*/ 3574591 w 6254524"/>
              <a:gd name="connsiteY777" fmla="*/ 4932344 h 5539721"/>
              <a:gd name="connsiteX778" fmla="*/ 3621283 w 6254524"/>
              <a:gd name="connsiteY778" fmla="*/ 4900062 h 5539721"/>
              <a:gd name="connsiteX779" fmla="*/ 3621283 w 6254524"/>
              <a:gd name="connsiteY779" fmla="*/ 4900062 h 5539721"/>
              <a:gd name="connsiteX780" fmla="*/ 3385513 w 6254524"/>
              <a:gd name="connsiteY780" fmla="*/ 4909862 h 5539721"/>
              <a:gd name="connsiteX781" fmla="*/ 3357268 w 6254524"/>
              <a:gd name="connsiteY781" fmla="*/ 4923697 h 5539721"/>
              <a:gd name="connsiteX782" fmla="*/ 3357268 w 6254524"/>
              <a:gd name="connsiteY782" fmla="*/ 4932920 h 5539721"/>
              <a:gd name="connsiteX783" fmla="*/ 3385513 w 6254524"/>
              <a:gd name="connsiteY783" fmla="*/ 4909862 h 5539721"/>
              <a:gd name="connsiteX784" fmla="*/ 3385513 w 6254524"/>
              <a:gd name="connsiteY784" fmla="*/ 4909862 h 5539721"/>
              <a:gd name="connsiteX785" fmla="*/ 4272100 w 6254524"/>
              <a:gd name="connsiteY785" fmla="*/ 4961166 h 5539721"/>
              <a:gd name="connsiteX786" fmla="*/ 4333204 w 6254524"/>
              <a:gd name="connsiteY786" fmla="*/ 4932920 h 5539721"/>
              <a:gd name="connsiteX787" fmla="*/ 4328593 w 6254524"/>
              <a:gd name="connsiteY787" fmla="*/ 4923697 h 5539721"/>
              <a:gd name="connsiteX788" fmla="*/ 4272100 w 6254524"/>
              <a:gd name="connsiteY788" fmla="*/ 4961166 h 5539721"/>
              <a:gd name="connsiteX789" fmla="*/ 4272100 w 6254524"/>
              <a:gd name="connsiteY789" fmla="*/ 4961166 h 5539721"/>
              <a:gd name="connsiteX790" fmla="*/ 2471258 w 6254524"/>
              <a:gd name="connsiteY790" fmla="*/ 4956555 h 5539721"/>
              <a:gd name="connsiteX791" fmla="*/ 2480481 w 6254524"/>
              <a:gd name="connsiteY791" fmla="*/ 4928309 h 5539721"/>
              <a:gd name="connsiteX792" fmla="*/ 2461458 w 6254524"/>
              <a:gd name="connsiteY792" fmla="*/ 4928309 h 5539721"/>
              <a:gd name="connsiteX793" fmla="*/ 2428600 w 6254524"/>
              <a:gd name="connsiteY793" fmla="*/ 4951367 h 5539721"/>
              <a:gd name="connsiteX794" fmla="*/ 2471258 w 6254524"/>
              <a:gd name="connsiteY794" fmla="*/ 4956555 h 5539721"/>
              <a:gd name="connsiteX795" fmla="*/ 2471258 w 6254524"/>
              <a:gd name="connsiteY795" fmla="*/ 4956555 h 5539721"/>
              <a:gd name="connsiteX796" fmla="*/ 3197013 w 6254524"/>
              <a:gd name="connsiteY796" fmla="*/ 4979613 h 5539721"/>
              <a:gd name="connsiteX797" fmla="*/ 3348044 w 6254524"/>
              <a:gd name="connsiteY797" fmla="*/ 4928309 h 5539721"/>
              <a:gd name="connsiteX798" fmla="*/ 3216037 w 6254524"/>
              <a:gd name="connsiteY798" fmla="*/ 4975001 h 5539721"/>
              <a:gd name="connsiteX799" fmla="*/ 3211425 w 6254524"/>
              <a:gd name="connsiteY799" fmla="*/ 4961166 h 5539721"/>
              <a:gd name="connsiteX800" fmla="*/ 3197013 w 6254524"/>
              <a:gd name="connsiteY800" fmla="*/ 4979613 h 5539721"/>
              <a:gd name="connsiteX801" fmla="*/ 3197013 w 6254524"/>
              <a:gd name="connsiteY801" fmla="*/ 4979613 h 5539721"/>
              <a:gd name="connsiteX802" fmla="*/ 3522710 w 6254524"/>
              <a:gd name="connsiteY802" fmla="*/ 4942144 h 5539721"/>
              <a:gd name="connsiteX803" fmla="*/ 3376290 w 6254524"/>
              <a:gd name="connsiteY803" fmla="*/ 4998060 h 5539721"/>
              <a:gd name="connsiteX804" fmla="*/ 3508298 w 6254524"/>
              <a:gd name="connsiteY804" fmla="*/ 4960590 h 5539721"/>
              <a:gd name="connsiteX805" fmla="*/ 3522710 w 6254524"/>
              <a:gd name="connsiteY805" fmla="*/ 4942144 h 5539721"/>
              <a:gd name="connsiteX806" fmla="*/ 3522710 w 6254524"/>
              <a:gd name="connsiteY806" fmla="*/ 4942144 h 5539721"/>
              <a:gd name="connsiteX807" fmla="*/ 4852012 w 6254524"/>
              <a:gd name="connsiteY807" fmla="*/ 5044752 h 5539721"/>
              <a:gd name="connsiteX808" fmla="*/ 4941363 w 6254524"/>
              <a:gd name="connsiteY808" fmla="*/ 4984225 h 5539721"/>
              <a:gd name="connsiteX809" fmla="*/ 4852012 w 6254524"/>
              <a:gd name="connsiteY809" fmla="*/ 5044752 h 5539721"/>
              <a:gd name="connsiteX810" fmla="*/ 4852012 w 6254524"/>
              <a:gd name="connsiteY810" fmla="*/ 5044752 h 5539721"/>
              <a:gd name="connsiteX811" fmla="*/ 1895957 w 6254524"/>
              <a:gd name="connsiteY811" fmla="*/ 5026306 h 5539721"/>
              <a:gd name="connsiteX812" fmla="*/ 1881546 w 6254524"/>
              <a:gd name="connsiteY812" fmla="*/ 5035529 h 5539721"/>
              <a:gd name="connsiteX813" fmla="*/ 1895957 w 6254524"/>
              <a:gd name="connsiteY813" fmla="*/ 5049364 h 5539721"/>
              <a:gd name="connsiteX814" fmla="*/ 1895957 w 6254524"/>
              <a:gd name="connsiteY814" fmla="*/ 5026306 h 5539721"/>
              <a:gd name="connsiteX815" fmla="*/ 1895957 w 6254524"/>
              <a:gd name="connsiteY815" fmla="*/ 5026306 h 5539721"/>
              <a:gd name="connsiteX816" fmla="*/ 3348044 w 6254524"/>
              <a:gd name="connsiteY816" fmla="*/ 5044752 h 5539721"/>
              <a:gd name="connsiteX817" fmla="*/ 3310574 w 6254524"/>
              <a:gd name="connsiteY817" fmla="*/ 5067810 h 5539721"/>
              <a:gd name="connsiteX818" fmla="*/ 3353232 w 6254524"/>
              <a:gd name="connsiteY818" fmla="*/ 5072422 h 5539721"/>
              <a:gd name="connsiteX819" fmla="*/ 3348044 w 6254524"/>
              <a:gd name="connsiteY819" fmla="*/ 5044752 h 5539721"/>
              <a:gd name="connsiteX820" fmla="*/ 3348044 w 6254524"/>
              <a:gd name="connsiteY820" fmla="*/ 5044752 h 5539721"/>
              <a:gd name="connsiteX821" fmla="*/ 3348044 w 6254524"/>
              <a:gd name="connsiteY821" fmla="*/ 5086834 h 5539721"/>
              <a:gd name="connsiteX822" fmla="*/ 3367067 w 6254524"/>
              <a:gd name="connsiteY822" fmla="*/ 5096057 h 5539721"/>
              <a:gd name="connsiteX823" fmla="*/ 3343433 w 6254524"/>
              <a:gd name="connsiteY823" fmla="*/ 5124303 h 5539721"/>
              <a:gd name="connsiteX824" fmla="*/ 3367067 w 6254524"/>
              <a:gd name="connsiteY824" fmla="*/ 5133526 h 5539721"/>
              <a:gd name="connsiteX825" fmla="*/ 3348044 w 6254524"/>
              <a:gd name="connsiteY825" fmla="*/ 5142749 h 5539721"/>
              <a:gd name="connsiteX826" fmla="*/ 3399925 w 6254524"/>
              <a:gd name="connsiteY826" fmla="*/ 5119691 h 5539721"/>
              <a:gd name="connsiteX827" fmla="*/ 3367067 w 6254524"/>
              <a:gd name="connsiteY827" fmla="*/ 5119691 h 5539721"/>
              <a:gd name="connsiteX828" fmla="*/ 3418948 w 6254524"/>
              <a:gd name="connsiteY828" fmla="*/ 5105857 h 5539721"/>
              <a:gd name="connsiteX829" fmla="*/ 3404537 w 6254524"/>
              <a:gd name="connsiteY829" fmla="*/ 5119691 h 5539721"/>
              <a:gd name="connsiteX830" fmla="*/ 3447194 w 6254524"/>
              <a:gd name="connsiteY830" fmla="*/ 5110468 h 5539721"/>
              <a:gd name="connsiteX831" fmla="*/ 3432783 w 6254524"/>
              <a:gd name="connsiteY831" fmla="*/ 5087410 h 5539721"/>
              <a:gd name="connsiteX832" fmla="*/ 3413760 w 6254524"/>
              <a:gd name="connsiteY832" fmla="*/ 5082798 h 5539721"/>
              <a:gd name="connsiteX833" fmla="*/ 3428171 w 6254524"/>
              <a:gd name="connsiteY833" fmla="*/ 5073575 h 5539721"/>
              <a:gd name="connsiteX834" fmla="*/ 3399925 w 6254524"/>
              <a:gd name="connsiteY834" fmla="*/ 5050517 h 5539721"/>
              <a:gd name="connsiteX835" fmla="*/ 3348044 w 6254524"/>
              <a:gd name="connsiteY835" fmla="*/ 5086834 h 5539721"/>
              <a:gd name="connsiteX836" fmla="*/ 3348044 w 6254524"/>
              <a:gd name="connsiteY836" fmla="*/ 5086834 h 5539721"/>
              <a:gd name="connsiteX837" fmla="*/ 4427743 w 6254524"/>
              <a:gd name="connsiteY837" fmla="*/ 5110468 h 5539721"/>
              <a:gd name="connsiteX838" fmla="*/ 4323981 w 6254524"/>
              <a:gd name="connsiteY838" fmla="*/ 5161773 h 5539721"/>
              <a:gd name="connsiteX839" fmla="*/ 4432354 w 6254524"/>
              <a:gd name="connsiteY839" fmla="*/ 5124303 h 5539721"/>
              <a:gd name="connsiteX840" fmla="*/ 4427743 w 6254524"/>
              <a:gd name="connsiteY840" fmla="*/ 5110468 h 5539721"/>
              <a:gd name="connsiteX841" fmla="*/ 4427743 w 6254524"/>
              <a:gd name="connsiteY841" fmla="*/ 5110468 h 5539721"/>
              <a:gd name="connsiteX842" fmla="*/ 2947408 w 6254524"/>
              <a:gd name="connsiteY842" fmla="*/ 5138138 h 5539721"/>
              <a:gd name="connsiteX843" fmla="*/ 2994678 w 6254524"/>
              <a:gd name="connsiteY843" fmla="*/ 5119691 h 5539721"/>
              <a:gd name="connsiteX844" fmla="*/ 2947408 w 6254524"/>
              <a:gd name="connsiteY844" fmla="*/ 5138138 h 5539721"/>
              <a:gd name="connsiteX845" fmla="*/ 2947408 w 6254524"/>
              <a:gd name="connsiteY845" fmla="*/ 5138138 h 5539721"/>
              <a:gd name="connsiteX846" fmla="*/ 3216037 w 6254524"/>
              <a:gd name="connsiteY846" fmla="*/ 5180219 h 5539721"/>
              <a:gd name="connsiteX847" fmla="*/ 3286940 w 6254524"/>
              <a:gd name="connsiteY847" fmla="*/ 5161773 h 5539721"/>
              <a:gd name="connsiteX848" fmla="*/ 3244282 w 6254524"/>
              <a:gd name="connsiteY848" fmla="*/ 5161773 h 5539721"/>
              <a:gd name="connsiteX849" fmla="*/ 3248894 w 6254524"/>
              <a:gd name="connsiteY849" fmla="*/ 5138714 h 5539721"/>
              <a:gd name="connsiteX850" fmla="*/ 3216037 w 6254524"/>
              <a:gd name="connsiteY850" fmla="*/ 5161773 h 5539721"/>
              <a:gd name="connsiteX851" fmla="*/ 3216037 w 6254524"/>
              <a:gd name="connsiteY851" fmla="*/ 5180219 h 5539721"/>
              <a:gd name="connsiteX852" fmla="*/ 3216037 w 6254524"/>
              <a:gd name="connsiteY852" fmla="*/ 5180219 h 5539721"/>
              <a:gd name="connsiteX853" fmla="*/ 2645347 w 6254524"/>
              <a:gd name="connsiteY853" fmla="*/ 5147938 h 5539721"/>
              <a:gd name="connsiteX854" fmla="*/ 2579055 w 6254524"/>
              <a:gd name="connsiteY854" fmla="*/ 5157161 h 5539721"/>
              <a:gd name="connsiteX855" fmla="*/ 2645347 w 6254524"/>
              <a:gd name="connsiteY855" fmla="*/ 5147938 h 5539721"/>
              <a:gd name="connsiteX856" fmla="*/ 2645347 w 6254524"/>
              <a:gd name="connsiteY856" fmla="*/ 5147938 h 5539721"/>
              <a:gd name="connsiteX857" fmla="*/ 4102622 w 6254524"/>
              <a:gd name="connsiteY857" fmla="*/ 5161773 h 5539721"/>
              <a:gd name="connsiteX858" fmla="*/ 4069765 w 6254524"/>
              <a:gd name="connsiteY858" fmla="*/ 5170996 h 5539721"/>
              <a:gd name="connsiteX859" fmla="*/ 4065153 w 6254524"/>
              <a:gd name="connsiteY859" fmla="*/ 5203854 h 5539721"/>
              <a:gd name="connsiteX860" fmla="*/ 4102622 w 6254524"/>
              <a:gd name="connsiteY860" fmla="*/ 5161773 h 5539721"/>
              <a:gd name="connsiteX861" fmla="*/ 4102622 w 6254524"/>
              <a:gd name="connsiteY861" fmla="*/ 5161773 h 5539721"/>
              <a:gd name="connsiteX862" fmla="*/ 3814972 w 6254524"/>
              <a:gd name="connsiteY862" fmla="*/ 5199242 h 5539721"/>
              <a:gd name="connsiteX863" fmla="*/ 3777502 w 6254524"/>
              <a:gd name="connsiteY863" fmla="*/ 5208465 h 5539721"/>
              <a:gd name="connsiteX864" fmla="*/ 3814972 w 6254524"/>
              <a:gd name="connsiteY864" fmla="*/ 5199242 h 5539721"/>
              <a:gd name="connsiteX865" fmla="*/ 3814972 w 6254524"/>
              <a:gd name="connsiteY865" fmla="*/ 5199242 h 5539721"/>
              <a:gd name="connsiteX866" fmla="*/ 3499075 w 6254524"/>
              <a:gd name="connsiteY866" fmla="*/ 5311074 h 5539721"/>
              <a:gd name="connsiteX867" fmla="*/ 3531933 w 6254524"/>
              <a:gd name="connsiteY867" fmla="*/ 5273604 h 5539721"/>
              <a:gd name="connsiteX868" fmla="*/ 3499075 w 6254524"/>
              <a:gd name="connsiteY868" fmla="*/ 5311074 h 5539721"/>
              <a:gd name="connsiteX869" fmla="*/ 3499075 w 6254524"/>
              <a:gd name="connsiteY869" fmla="*/ 5311074 h 5539721"/>
              <a:gd name="connsiteX870" fmla="*/ 2692616 w 6254524"/>
              <a:gd name="connsiteY870" fmla="*/ 5278216 h 5539721"/>
              <a:gd name="connsiteX871" fmla="*/ 2636123 w 6254524"/>
              <a:gd name="connsiteY871" fmla="*/ 5311074 h 5539721"/>
              <a:gd name="connsiteX872" fmla="*/ 2692616 w 6254524"/>
              <a:gd name="connsiteY872" fmla="*/ 5278216 h 5539721"/>
              <a:gd name="connsiteX873" fmla="*/ 2692616 w 6254524"/>
              <a:gd name="connsiteY873" fmla="*/ 5278216 h 5539721"/>
              <a:gd name="connsiteX874" fmla="*/ 2881116 w 6254524"/>
              <a:gd name="connsiteY874" fmla="*/ 5320297 h 5539721"/>
              <a:gd name="connsiteX875" fmla="*/ 2838459 w 6254524"/>
              <a:gd name="connsiteY875" fmla="*/ 5324909 h 5539721"/>
              <a:gd name="connsiteX876" fmla="*/ 2881116 w 6254524"/>
              <a:gd name="connsiteY876" fmla="*/ 5320297 h 5539721"/>
              <a:gd name="connsiteX877" fmla="*/ 2881116 w 6254524"/>
              <a:gd name="connsiteY877" fmla="*/ 5320297 h 5539721"/>
              <a:gd name="connsiteX878" fmla="*/ 2989490 w 6254524"/>
              <a:gd name="connsiteY878" fmla="*/ 5343932 h 5539721"/>
              <a:gd name="connsiteX879" fmla="*/ 3060394 w 6254524"/>
              <a:gd name="connsiteY879" fmla="*/ 5325485 h 5539721"/>
              <a:gd name="connsiteX880" fmla="*/ 2989490 w 6254524"/>
              <a:gd name="connsiteY880" fmla="*/ 5343932 h 5539721"/>
              <a:gd name="connsiteX881" fmla="*/ 2989490 w 6254524"/>
              <a:gd name="connsiteY881" fmla="*/ 5343932 h 5539721"/>
              <a:gd name="connsiteX882" fmla="*/ 3277141 w 6254524"/>
              <a:gd name="connsiteY882" fmla="*/ 5362379 h 5539721"/>
              <a:gd name="connsiteX883" fmla="*/ 3210848 w 6254524"/>
              <a:gd name="connsiteY883" fmla="*/ 5385437 h 5539721"/>
              <a:gd name="connsiteX884" fmla="*/ 3196437 w 6254524"/>
              <a:gd name="connsiteY884" fmla="*/ 5380825 h 5539721"/>
              <a:gd name="connsiteX885" fmla="*/ 3120922 w 6254524"/>
              <a:gd name="connsiteY885" fmla="*/ 5403883 h 5539721"/>
              <a:gd name="connsiteX886" fmla="*/ 3233907 w 6254524"/>
              <a:gd name="connsiteY886" fmla="*/ 5390048 h 5539721"/>
              <a:gd name="connsiteX887" fmla="*/ 3337668 w 6254524"/>
              <a:gd name="connsiteY887" fmla="*/ 5366990 h 5539721"/>
              <a:gd name="connsiteX888" fmla="*/ 3277141 w 6254524"/>
              <a:gd name="connsiteY888" fmla="*/ 5362379 h 5539721"/>
              <a:gd name="connsiteX889" fmla="*/ 3277141 w 6254524"/>
              <a:gd name="connsiteY889" fmla="*/ 5362379 h 5539721"/>
              <a:gd name="connsiteX890" fmla="*/ 2626900 w 6254524"/>
              <a:gd name="connsiteY890" fmla="*/ 5409071 h 5539721"/>
              <a:gd name="connsiteX891" fmla="*/ 2636123 w 6254524"/>
              <a:gd name="connsiteY891" fmla="*/ 5446541 h 5539721"/>
              <a:gd name="connsiteX892" fmla="*/ 2744497 w 6254524"/>
              <a:gd name="connsiteY892" fmla="*/ 5381401 h 5539721"/>
              <a:gd name="connsiteX893" fmla="*/ 2626900 w 6254524"/>
              <a:gd name="connsiteY893" fmla="*/ 5409071 h 5539721"/>
              <a:gd name="connsiteX894" fmla="*/ 2626900 w 6254524"/>
              <a:gd name="connsiteY894" fmla="*/ 5409071 h 5539721"/>
              <a:gd name="connsiteX895" fmla="*/ 2852871 w 6254524"/>
              <a:gd name="connsiteY895" fmla="*/ 5385437 h 5539721"/>
              <a:gd name="connsiteX896" fmla="*/ 2900140 w 6254524"/>
              <a:gd name="connsiteY896" fmla="*/ 5380825 h 5539721"/>
              <a:gd name="connsiteX897" fmla="*/ 2852871 w 6254524"/>
              <a:gd name="connsiteY897" fmla="*/ 5385437 h 5539721"/>
              <a:gd name="connsiteX898" fmla="*/ 2852871 w 6254524"/>
              <a:gd name="connsiteY898" fmla="*/ 5385437 h 5539721"/>
              <a:gd name="connsiteX899" fmla="*/ 2857482 w 6254524"/>
              <a:gd name="connsiteY899" fmla="*/ 5427518 h 5539721"/>
              <a:gd name="connsiteX900" fmla="*/ 2852871 w 6254524"/>
              <a:gd name="connsiteY900" fmla="*/ 5399271 h 5539721"/>
              <a:gd name="connsiteX901" fmla="*/ 2824624 w 6254524"/>
              <a:gd name="connsiteY901" fmla="*/ 5390048 h 5539721"/>
              <a:gd name="connsiteX902" fmla="*/ 2824624 w 6254524"/>
              <a:gd name="connsiteY902" fmla="*/ 5399271 h 5539721"/>
              <a:gd name="connsiteX903" fmla="*/ 2820012 w 6254524"/>
              <a:gd name="connsiteY903" fmla="*/ 5403883 h 5539721"/>
              <a:gd name="connsiteX904" fmla="*/ 2848259 w 6254524"/>
              <a:gd name="connsiteY904" fmla="*/ 5417718 h 5539721"/>
              <a:gd name="connsiteX905" fmla="*/ 2805601 w 6254524"/>
              <a:gd name="connsiteY905" fmla="*/ 5431553 h 5539721"/>
              <a:gd name="connsiteX906" fmla="*/ 2857482 w 6254524"/>
              <a:gd name="connsiteY906" fmla="*/ 5427518 h 5539721"/>
              <a:gd name="connsiteX907" fmla="*/ 2857482 w 6254524"/>
              <a:gd name="connsiteY907" fmla="*/ 5427518 h 5539721"/>
              <a:gd name="connsiteX908" fmla="*/ 3824195 w 6254524"/>
              <a:gd name="connsiteY908" fmla="*/ 5539926 h 5539721"/>
              <a:gd name="connsiteX909" fmla="*/ 3993672 w 6254524"/>
              <a:gd name="connsiteY909" fmla="*/ 5470175 h 5539721"/>
              <a:gd name="connsiteX910" fmla="*/ 3876076 w 6254524"/>
              <a:gd name="connsiteY910" fmla="*/ 5512257 h 5539721"/>
              <a:gd name="connsiteX911" fmla="*/ 3824195 w 6254524"/>
              <a:gd name="connsiteY911" fmla="*/ 5539926 h 5539721"/>
              <a:gd name="connsiteX912" fmla="*/ 3824195 w 6254524"/>
              <a:gd name="connsiteY912" fmla="*/ 5539926 h 5539721"/>
              <a:gd name="connsiteX913" fmla="*/ 2683393 w 6254524"/>
              <a:gd name="connsiteY913" fmla="*/ 5478822 h 5539721"/>
              <a:gd name="connsiteX914" fmla="*/ 2655147 w 6254524"/>
              <a:gd name="connsiteY914" fmla="*/ 5497268 h 5539721"/>
              <a:gd name="connsiteX915" fmla="*/ 2721439 w 6254524"/>
              <a:gd name="connsiteY915" fmla="*/ 5492657 h 5539721"/>
              <a:gd name="connsiteX916" fmla="*/ 2683393 w 6254524"/>
              <a:gd name="connsiteY916" fmla="*/ 5478822 h 5539721"/>
              <a:gd name="connsiteX917" fmla="*/ 2683393 w 6254524"/>
              <a:gd name="connsiteY917" fmla="*/ 5478822 h 5539721"/>
              <a:gd name="connsiteX918" fmla="*/ 2810789 w 6254524"/>
              <a:gd name="connsiteY918" fmla="*/ 5511680 h 5539721"/>
              <a:gd name="connsiteX919" fmla="*/ 2825201 w 6254524"/>
              <a:gd name="connsiteY919" fmla="*/ 5525515 h 5539721"/>
              <a:gd name="connsiteX920" fmla="*/ 2886305 w 6254524"/>
              <a:gd name="connsiteY920" fmla="*/ 5511680 h 5539721"/>
              <a:gd name="connsiteX921" fmla="*/ 2810789 w 6254524"/>
              <a:gd name="connsiteY921" fmla="*/ 5511680 h 5539721"/>
              <a:gd name="connsiteX922" fmla="*/ 2810789 w 6254524"/>
              <a:gd name="connsiteY922" fmla="*/ 5511680 h 5539721"/>
              <a:gd name="connsiteX923" fmla="*/ 4984021 w 6254524"/>
              <a:gd name="connsiteY923" fmla="*/ 578388 h 5539721"/>
              <a:gd name="connsiteX924" fmla="*/ 5101617 w 6254524"/>
              <a:gd name="connsiteY924" fmla="*/ 517860 h 5539721"/>
              <a:gd name="connsiteX925" fmla="*/ 5097005 w 6254524"/>
              <a:gd name="connsiteY925" fmla="*/ 569164 h 5539721"/>
              <a:gd name="connsiteX926" fmla="*/ 5196156 w 6254524"/>
              <a:gd name="connsiteY926" fmla="*/ 508637 h 5539721"/>
              <a:gd name="connsiteX927" fmla="*/ 5200767 w 6254524"/>
              <a:gd name="connsiteY927" fmla="*/ 517860 h 5539721"/>
              <a:gd name="connsiteX928" fmla="*/ 5116029 w 6254524"/>
              <a:gd name="connsiteY928" fmla="*/ 597411 h 5539721"/>
              <a:gd name="connsiteX929" fmla="*/ 5135051 w 6254524"/>
              <a:gd name="connsiteY929" fmla="*/ 615857 h 5539721"/>
              <a:gd name="connsiteX930" fmla="*/ 5304529 w 6254524"/>
              <a:gd name="connsiteY930" fmla="*/ 578388 h 5539721"/>
              <a:gd name="connsiteX931" fmla="*/ 5209990 w 6254524"/>
              <a:gd name="connsiteY931" fmla="*/ 694831 h 5539721"/>
              <a:gd name="connsiteX932" fmla="*/ 5238237 w 6254524"/>
              <a:gd name="connsiteY932" fmla="*/ 699443 h 5539721"/>
              <a:gd name="connsiteX933" fmla="*/ 5238237 w 6254524"/>
              <a:gd name="connsiteY933" fmla="*/ 722501 h 5539721"/>
              <a:gd name="connsiteX934" fmla="*/ 5186356 w 6254524"/>
              <a:gd name="connsiteY934" fmla="*/ 755359 h 5539721"/>
              <a:gd name="connsiteX935" fmla="*/ 5257260 w 6254524"/>
              <a:gd name="connsiteY935" fmla="*/ 736913 h 5539721"/>
              <a:gd name="connsiteX936" fmla="*/ 5271671 w 6254524"/>
              <a:gd name="connsiteY936" fmla="*/ 704055 h 5539721"/>
              <a:gd name="connsiteX937" fmla="*/ 5257260 w 6254524"/>
              <a:gd name="connsiteY937" fmla="*/ 685608 h 5539721"/>
              <a:gd name="connsiteX938" fmla="*/ 5294729 w 6254524"/>
              <a:gd name="connsiteY938" fmla="*/ 648139 h 5539721"/>
              <a:gd name="connsiteX939" fmla="*/ 5322976 w 6254524"/>
              <a:gd name="connsiteY939" fmla="*/ 685608 h 5539721"/>
              <a:gd name="connsiteX940" fmla="*/ 5563357 w 6254524"/>
              <a:gd name="connsiteY940" fmla="*/ 634304 h 5539721"/>
              <a:gd name="connsiteX941" fmla="*/ 5582380 w 6254524"/>
              <a:gd name="connsiteY941" fmla="*/ 648139 h 5539721"/>
              <a:gd name="connsiteX942" fmla="*/ 5586991 w 6254524"/>
              <a:gd name="connsiteY942" fmla="*/ 727689 h 5539721"/>
              <a:gd name="connsiteX943" fmla="*/ 5558745 w 6254524"/>
              <a:gd name="connsiteY943" fmla="*/ 746136 h 5539721"/>
              <a:gd name="connsiteX944" fmla="*/ 5502253 w 6254524"/>
              <a:gd name="connsiteY944" fmla="*/ 886214 h 5539721"/>
              <a:gd name="connsiteX945" fmla="*/ 5634261 w 6254524"/>
              <a:gd name="connsiteY945" fmla="*/ 853356 h 5539721"/>
              <a:gd name="connsiteX946" fmla="*/ 5662506 w 6254524"/>
              <a:gd name="connsiteY946" fmla="*/ 788217 h 5539721"/>
              <a:gd name="connsiteX947" fmla="*/ 5662506 w 6254524"/>
              <a:gd name="connsiteY947" fmla="*/ 806663 h 5539721"/>
              <a:gd name="connsiteX948" fmla="*/ 5718999 w 6254524"/>
              <a:gd name="connsiteY948" fmla="*/ 783605 h 5539721"/>
              <a:gd name="connsiteX949" fmla="*/ 5723611 w 6254524"/>
              <a:gd name="connsiteY949" fmla="*/ 760547 h 5539721"/>
              <a:gd name="connsiteX950" fmla="*/ 5732834 w 6254524"/>
              <a:gd name="connsiteY950" fmla="*/ 778994 h 5539721"/>
              <a:gd name="connsiteX951" fmla="*/ 5756469 w 6254524"/>
              <a:gd name="connsiteY951" fmla="*/ 750747 h 5539721"/>
              <a:gd name="connsiteX952" fmla="*/ 5713811 w 6254524"/>
              <a:gd name="connsiteY952" fmla="*/ 732301 h 5539721"/>
              <a:gd name="connsiteX953" fmla="*/ 5751281 w 6254524"/>
              <a:gd name="connsiteY953" fmla="*/ 718466 h 5539721"/>
              <a:gd name="connsiteX954" fmla="*/ 5765692 w 6254524"/>
              <a:gd name="connsiteY954" fmla="*/ 611246 h 5539721"/>
              <a:gd name="connsiteX955" fmla="*/ 5826796 w 6254524"/>
              <a:gd name="connsiteY955" fmla="*/ 536307 h 5539721"/>
              <a:gd name="connsiteX956" fmla="*/ 5694788 w 6254524"/>
              <a:gd name="connsiteY956" fmla="*/ 564553 h 5539721"/>
              <a:gd name="connsiteX957" fmla="*/ 5798550 w 6254524"/>
              <a:gd name="connsiteY957" fmla="*/ 419863 h 5539721"/>
              <a:gd name="connsiteX958" fmla="*/ 5723034 w 6254524"/>
              <a:gd name="connsiteY958" fmla="*/ 442921 h 5539721"/>
              <a:gd name="connsiteX959" fmla="*/ 5704012 w 6254524"/>
              <a:gd name="connsiteY959" fmla="*/ 382393 h 5539721"/>
              <a:gd name="connsiteX960" fmla="*/ 5746669 w 6254524"/>
              <a:gd name="connsiteY960" fmla="*/ 331089 h 5539721"/>
              <a:gd name="connsiteX961" fmla="*/ 5572004 w 6254524"/>
              <a:gd name="connsiteY961" fmla="*/ 382393 h 5539721"/>
              <a:gd name="connsiteX962" fmla="*/ 5591027 w 6254524"/>
              <a:gd name="connsiteY962" fmla="*/ 363947 h 5539721"/>
              <a:gd name="connsiteX963" fmla="*/ 5610049 w 6254524"/>
              <a:gd name="connsiteY963" fmla="*/ 373170 h 5539721"/>
              <a:gd name="connsiteX964" fmla="*/ 5624461 w 6254524"/>
              <a:gd name="connsiteY964" fmla="*/ 350112 h 5539721"/>
              <a:gd name="connsiteX965" fmla="*/ 5667118 w 6254524"/>
              <a:gd name="connsiteY965" fmla="*/ 321866 h 5539721"/>
              <a:gd name="connsiteX966" fmla="*/ 5718999 w 6254524"/>
              <a:gd name="connsiteY966" fmla="*/ 270561 h 5539721"/>
              <a:gd name="connsiteX967" fmla="*/ 5695365 w 6254524"/>
              <a:gd name="connsiteY967" fmla="*/ 270561 h 5539721"/>
              <a:gd name="connsiteX968" fmla="*/ 5690753 w 6254524"/>
              <a:gd name="connsiteY968" fmla="*/ 252115 h 5539721"/>
              <a:gd name="connsiteX969" fmla="*/ 5751857 w 6254524"/>
              <a:gd name="connsiteY969" fmla="*/ 196199 h 5539721"/>
              <a:gd name="connsiteX970" fmla="*/ 5643484 w 6254524"/>
              <a:gd name="connsiteY970" fmla="*/ 214645 h 5539721"/>
              <a:gd name="connsiteX971" fmla="*/ 5709776 w 6254524"/>
              <a:gd name="connsiteY971" fmla="*/ 139706 h 5539721"/>
              <a:gd name="connsiteX972" fmla="*/ 5615238 w 6254524"/>
              <a:gd name="connsiteY972" fmla="*/ 153541 h 5539721"/>
              <a:gd name="connsiteX973" fmla="*/ 5634261 w 6254524"/>
              <a:gd name="connsiteY973" fmla="*/ 93014 h 5539721"/>
              <a:gd name="connsiteX974" fmla="*/ 5615238 w 6254524"/>
              <a:gd name="connsiteY974" fmla="*/ 93014 h 5539721"/>
              <a:gd name="connsiteX975" fmla="*/ 5624461 w 6254524"/>
              <a:gd name="connsiteY975" fmla="*/ 64767 h 5539721"/>
              <a:gd name="connsiteX976" fmla="*/ 5586991 w 6254524"/>
              <a:gd name="connsiteY976" fmla="*/ 46321 h 5539721"/>
              <a:gd name="connsiteX977" fmla="*/ 5615238 w 6254524"/>
              <a:gd name="connsiteY977" fmla="*/ 8851 h 5539721"/>
              <a:gd name="connsiteX978" fmla="*/ 5365056 w 6254524"/>
              <a:gd name="connsiteY978" fmla="*/ 88402 h 5539721"/>
              <a:gd name="connsiteX979" fmla="*/ 5350645 w 6254524"/>
              <a:gd name="connsiteY979" fmla="*/ 139706 h 5539721"/>
              <a:gd name="connsiteX980" fmla="*/ 5402526 w 6254524"/>
              <a:gd name="connsiteY980" fmla="*/ 135095 h 5539721"/>
              <a:gd name="connsiteX981" fmla="*/ 5152345 w 6254524"/>
              <a:gd name="connsiteY981" fmla="*/ 261338 h 5539721"/>
              <a:gd name="connsiteX982" fmla="*/ 5156957 w 6254524"/>
              <a:gd name="connsiteY982" fmla="*/ 270561 h 5539721"/>
              <a:gd name="connsiteX983" fmla="*/ 5199614 w 6254524"/>
              <a:gd name="connsiteY983" fmla="*/ 293619 h 5539721"/>
              <a:gd name="connsiteX984" fmla="*/ 5190391 w 6254524"/>
              <a:gd name="connsiteY984" fmla="*/ 331089 h 5539721"/>
              <a:gd name="connsiteX985" fmla="*/ 5157533 w 6254524"/>
              <a:gd name="connsiteY985" fmla="*/ 489614 h 5539721"/>
              <a:gd name="connsiteX986" fmla="*/ 5086630 w 6254524"/>
              <a:gd name="connsiteY986" fmla="*/ 475779 h 5539721"/>
              <a:gd name="connsiteX987" fmla="*/ 5110264 w 6254524"/>
              <a:gd name="connsiteY987" fmla="*/ 452721 h 5539721"/>
              <a:gd name="connsiteX988" fmla="*/ 5114875 w 6254524"/>
              <a:gd name="connsiteY988" fmla="*/ 471167 h 5539721"/>
              <a:gd name="connsiteX989" fmla="*/ 5175980 w 6254524"/>
              <a:gd name="connsiteY989" fmla="*/ 368558 h 5539721"/>
              <a:gd name="connsiteX990" fmla="*/ 5152345 w 6254524"/>
              <a:gd name="connsiteY990" fmla="*/ 368558 h 5539721"/>
              <a:gd name="connsiteX991" fmla="*/ 5152345 w 6254524"/>
              <a:gd name="connsiteY991" fmla="*/ 335701 h 5539721"/>
              <a:gd name="connsiteX992" fmla="*/ 5062994 w 6254524"/>
              <a:gd name="connsiteY992" fmla="*/ 387005 h 5539721"/>
              <a:gd name="connsiteX993" fmla="*/ 5062994 w 6254524"/>
              <a:gd name="connsiteY993" fmla="*/ 471167 h 5539721"/>
              <a:gd name="connsiteX994" fmla="*/ 4973644 w 6254524"/>
              <a:gd name="connsiteY994" fmla="*/ 559941 h 5539721"/>
              <a:gd name="connsiteX995" fmla="*/ 4984021 w 6254524"/>
              <a:gd name="connsiteY995" fmla="*/ 578388 h 5539721"/>
              <a:gd name="connsiteX996" fmla="*/ 4984021 w 6254524"/>
              <a:gd name="connsiteY996" fmla="*/ 578388 h 5539721"/>
              <a:gd name="connsiteX997" fmla="*/ 5743210 w 6254524"/>
              <a:gd name="connsiteY997" fmla="*/ 60156 h 5539721"/>
              <a:gd name="connsiteX998" fmla="*/ 5663084 w 6254524"/>
              <a:gd name="connsiteY998" fmla="*/ 88402 h 5539721"/>
              <a:gd name="connsiteX999" fmla="*/ 5743210 w 6254524"/>
              <a:gd name="connsiteY999" fmla="*/ 60156 h 5539721"/>
              <a:gd name="connsiteX1000" fmla="*/ 5743210 w 6254524"/>
              <a:gd name="connsiteY1000" fmla="*/ 60156 h 5539721"/>
              <a:gd name="connsiteX1001" fmla="*/ 5842361 w 6254524"/>
              <a:gd name="connsiteY1001" fmla="*/ 167953 h 5539721"/>
              <a:gd name="connsiteX1002" fmla="*/ 5827949 w 6254524"/>
              <a:gd name="connsiteY1002" fmla="*/ 167953 h 5539721"/>
              <a:gd name="connsiteX1003" fmla="*/ 5842361 w 6254524"/>
              <a:gd name="connsiteY1003" fmla="*/ 154118 h 5539721"/>
              <a:gd name="connsiteX1004" fmla="*/ 5827949 w 6254524"/>
              <a:gd name="connsiteY1004" fmla="*/ 140283 h 5539721"/>
              <a:gd name="connsiteX1005" fmla="*/ 5846972 w 6254524"/>
              <a:gd name="connsiteY1005" fmla="*/ 117225 h 5539721"/>
              <a:gd name="connsiteX1006" fmla="*/ 5818726 w 6254524"/>
              <a:gd name="connsiteY1006" fmla="*/ 140283 h 5539721"/>
              <a:gd name="connsiteX1007" fmla="*/ 5757621 w 6254524"/>
              <a:gd name="connsiteY1007" fmla="*/ 200810 h 5539721"/>
              <a:gd name="connsiteX1008" fmla="*/ 5842361 w 6254524"/>
              <a:gd name="connsiteY1008" fmla="*/ 167953 h 5539721"/>
              <a:gd name="connsiteX1009" fmla="*/ 5842361 w 6254524"/>
              <a:gd name="connsiteY1009" fmla="*/ 167953 h 5539721"/>
              <a:gd name="connsiteX1010" fmla="*/ 5677495 w 6254524"/>
              <a:gd name="connsiteY1010" fmla="*/ 186399 h 5539721"/>
              <a:gd name="connsiteX1011" fmla="*/ 5724764 w 6254524"/>
              <a:gd name="connsiteY1011" fmla="*/ 167953 h 5539721"/>
              <a:gd name="connsiteX1012" fmla="*/ 5677495 w 6254524"/>
              <a:gd name="connsiteY1012" fmla="*/ 186399 h 5539721"/>
              <a:gd name="connsiteX1013" fmla="*/ 5677495 w 6254524"/>
              <a:gd name="connsiteY1013" fmla="*/ 186399 h 5539721"/>
              <a:gd name="connsiteX1014" fmla="*/ 5267059 w 6254524"/>
              <a:gd name="connsiteY1014" fmla="*/ 2212058 h 5539721"/>
              <a:gd name="connsiteX1015" fmla="*/ 5276282 w 6254524"/>
              <a:gd name="connsiteY1015" fmla="*/ 2212058 h 5539721"/>
              <a:gd name="connsiteX1016" fmla="*/ 5267059 w 6254524"/>
              <a:gd name="connsiteY1016" fmla="*/ 2212058 h 5539721"/>
              <a:gd name="connsiteX1017" fmla="*/ 5267059 w 6254524"/>
              <a:gd name="connsiteY1017" fmla="*/ 2212058 h 5539721"/>
              <a:gd name="connsiteX1018" fmla="*/ 6054495 w 6254524"/>
              <a:gd name="connsiteY1018" fmla="*/ 2198223 h 5539721"/>
              <a:gd name="connsiteX1019" fmla="*/ 6007226 w 6254524"/>
              <a:gd name="connsiteY1019" fmla="*/ 2212058 h 5539721"/>
              <a:gd name="connsiteX1020" fmla="*/ 6021638 w 6254524"/>
              <a:gd name="connsiteY1020" fmla="*/ 2189000 h 5539721"/>
              <a:gd name="connsiteX1021" fmla="*/ 5833137 w 6254524"/>
              <a:gd name="connsiteY1021" fmla="*/ 2231081 h 5539721"/>
              <a:gd name="connsiteX1022" fmla="*/ 5795668 w 6254524"/>
              <a:gd name="connsiteY1022" fmla="*/ 2240304 h 5539721"/>
              <a:gd name="connsiteX1023" fmla="*/ 5842937 w 6254524"/>
              <a:gd name="connsiteY1023" fmla="*/ 2207446 h 5539721"/>
              <a:gd name="connsiteX1024" fmla="*/ 5800279 w 6254524"/>
              <a:gd name="connsiteY1024" fmla="*/ 2221281 h 5539721"/>
              <a:gd name="connsiteX1025" fmla="*/ 5847549 w 6254524"/>
              <a:gd name="connsiteY1025" fmla="*/ 2183812 h 5539721"/>
              <a:gd name="connsiteX1026" fmla="*/ 5838325 w 6254524"/>
              <a:gd name="connsiteY1026" fmla="*/ 2165365 h 5539721"/>
              <a:gd name="connsiteX1027" fmla="*/ 5857348 w 6254524"/>
              <a:gd name="connsiteY1027" fmla="*/ 2156142 h 5539721"/>
              <a:gd name="connsiteX1028" fmla="*/ 5970334 w 6254524"/>
              <a:gd name="connsiteY1028" fmla="*/ 2127896 h 5539721"/>
              <a:gd name="connsiteX1029" fmla="*/ 5970334 w 6254524"/>
              <a:gd name="connsiteY1029" fmla="*/ 2146342 h 5539721"/>
              <a:gd name="connsiteX1030" fmla="*/ 5989356 w 6254524"/>
              <a:gd name="connsiteY1030" fmla="*/ 2123284 h 5539721"/>
              <a:gd name="connsiteX1031" fmla="*/ 5974944 w 6254524"/>
              <a:gd name="connsiteY1031" fmla="*/ 2123284 h 5539721"/>
              <a:gd name="connsiteX1032" fmla="*/ 6041236 w 6254524"/>
              <a:gd name="connsiteY1032" fmla="*/ 2071980 h 5539721"/>
              <a:gd name="connsiteX1033" fmla="*/ 5956498 w 6254524"/>
              <a:gd name="connsiteY1033" fmla="*/ 2100226 h 5539721"/>
              <a:gd name="connsiteX1034" fmla="*/ 5923640 w 6254524"/>
              <a:gd name="connsiteY1034" fmla="*/ 2137695 h 5539721"/>
              <a:gd name="connsiteX1035" fmla="*/ 5867148 w 6254524"/>
              <a:gd name="connsiteY1035" fmla="*/ 2137695 h 5539721"/>
              <a:gd name="connsiteX1036" fmla="*/ 5857925 w 6254524"/>
              <a:gd name="connsiteY1036" fmla="*/ 2151530 h 5539721"/>
              <a:gd name="connsiteX1037" fmla="*/ 5702282 w 6254524"/>
              <a:gd name="connsiteY1037" fmla="*/ 2231081 h 5539721"/>
              <a:gd name="connsiteX1038" fmla="*/ 5697671 w 6254524"/>
              <a:gd name="connsiteY1038" fmla="*/ 2282385 h 5539721"/>
              <a:gd name="connsiteX1039" fmla="*/ 5660201 w 6254524"/>
              <a:gd name="connsiteY1039" fmla="*/ 2296220 h 5539721"/>
              <a:gd name="connsiteX1040" fmla="*/ 5674613 w 6254524"/>
              <a:gd name="connsiteY1040" fmla="*/ 2347525 h 5539721"/>
              <a:gd name="connsiteX1041" fmla="*/ 5622732 w 6254524"/>
              <a:gd name="connsiteY1041" fmla="*/ 2338301 h 5539721"/>
              <a:gd name="connsiteX1042" fmla="*/ 5585262 w 6254524"/>
              <a:gd name="connsiteY1042" fmla="*/ 2347525 h 5539721"/>
              <a:gd name="connsiteX1043" fmla="*/ 5585262 w 6254524"/>
              <a:gd name="connsiteY1043" fmla="*/ 2319278 h 5539721"/>
              <a:gd name="connsiteX1044" fmla="*/ 5679800 w 6254524"/>
              <a:gd name="connsiteY1044" fmla="*/ 2258751 h 5539721"/>
              <a:gd name="connsiteX1045" fmla="*/ 5632531 w 6254524"/>
              <a:gd name="connsiteY1045" fmla="*/ 2272586 h 5539721"/>
              <a:gd name="connsiteX1046" fmla="*/ 5627919 w 6254524"/>
              <a:gd name="connsiteY1046" fmla="*/ 2263362 h 5539721"/>
              <a:gd name="connsiteX1047" fmla="*/ 5595062 w 6254524"/>
              <a:gd name="connsiteY1047" fmla="*/ 2277197 h 5539721"/>
              <a:gd name="connsiteX1048" fmla="*/ 5576038 w 6254524"/>
              <a:gd name="connsiteY1048" fmla="*/ 2254139 h 5539721"/>
              <a:gd name="connsiteX1049" fmla="*/ 5557016 w 6254524"/>
              <a:gd name="connsiteY1049" fmla="*/ 2282385 h 5539721"/>
              <a:gd name="connsiteX1050" fmla="*/ 5561627 w 6254524"/>
              <a:gd name="connsiteY1050" fmla="*/ 2305443 h 5539721"/>
              <a:gd name="connsiteX1051" fmla="*/ 5533381 w 6254524"/>
              <a:gd name="connsiteY1051" fmla="*/ 2338301 h 5539721"/>
              <a:gd name="connsiteX1052" fmla="*/ 5580650 w 6254524"/>
              <a:gd name="connsiteY1052" fmla="*/ 2319855 h 5539721"/>
              <a:gd name="connsiteX1053" fmla="*/ 5533381 w 6254524"/>
              <a:gd name="connsiteY1053" fmla="*/ 2366548 h 5539721"/>
              <a:gd name="connsiteX1054" fmla="*/ 5509746 w 6254524"/>
              <a:gd name="connsiteY1054" fmla="*/ 2375771 h 5539721"/>
              <a:gd name="connsiteX1055" fmla="*/ 5505135 w 6254524"/>
              <a:gd name="connsiteY1055" fmla="*/ 2338301 h 5539721"/>
              <a:gd name="connsiteX1056" fmla="*/ 5453254 w 6254524"/>
              <a:gd name="connsiteY1056" fmla="*/ 2273162 h 5539721"/>
              <a:gd name="connsiteX1057" fmla="*/ 5425008 w 6254524"/>
              <a:gd name="connsiteY1057" fmla="*/ 2277774 h 5539721"/>
              <a:gd name="connsiteX1058" fmla="*/ 5410596 w 6254524"/>
              <a:gd name="connsiteY1058" fmla="*/ 2263939 h 5539721"/>
              <a:gd name="connsiteX1059" fmla="*/ 5410596 w 6254524"/>
              <a:gd name="connsiteY1059" fmla="*/ 2231081 h 5539721"/>
              <a:gd name="connsiteX1060" fmla="*/ 5377739 w 6254524"/>
              <a:gd name="connsiteY1060" fmla="*/ 2226469 h 5539721"/>
              <a:gd name="connsiteX1061" fmla="*/ 5396761 w 6254524"/>
              <a:gd name="connsiteY1061" fmla="*/ 2189000 h 5539721"/>
              <a:gd name="connsiteX1062" fmla="*/ 5349492 w 6254524"/>
              <a:gd name="connsiteY1062" fmla="*/ 2193611 h 5539721"/>
              <a:gd name="connsiteX1063" fmla="*/ 5401373 w 6254524"/>
              <a:gd name="connsiteY1063" fmla="*/ 2146919 h 5539721"/>
              <a:gd name="connsiteX1064" fmla="*/ 5316634 w 6254524"/>
              <a:gd name="connsiteY1064" fmla="*/ 2212058 h 5539721"/>
              <a:gd name="connsiteX1065" fmla="*/ 5316634 w 6254524"/>
              <a:gd name="connsiteY1065" fmla="*/ 2193611 h 5539721"/>
              <a:gd name="connsiteX1066" fmla="*/ 5279165 w 6254524"/>
              <a:gd name="connsiteY1066" fmla="*/ 2212058 h 5539721"/>
              <a:gd name="connsiteX1067" fmla="*/ 5274553 w 6254524"/>
              <a:gd name="connsiteY1067" fmla="*/ 2221281 h 5539721"/>
              <a:gd name="connsiteX1068" fmla="*/ 5298188 w 6254524"/>
              <a:gd name="connsiteY1068" fmla="*/ 2216670 h 5539721"/>
              <a:gd name="connsiteX1069" fmla="*/ 5293576 w 6254524"/>
              <a:gd name="connsiteY1069" fmla="*/ 2239728 h 5539721"/>
              <a:gd name="connsiteX1070" fmla="*/ 5317211 w 6254524"/>
              <a:gd name="connsiteY1070" fmla="*/ 2253563 h 5539721"/>
              <a:gd name="connsiteX1071" fmla="*/ 5293576 w 6254524"/>
              <a:gd name="connsiteY1071" fmla="*/ 2272009 h 5539721"/>
              <a:gd name="connsiteX1072" fmla="*/ 5293576 w 6254524"/>
              <a:gd name="connsiteY1072" fmla="*/ 2262786 h 5539721"/>
              <a:gd name="connsiteX1073" fmla="*/ 5256106 w 6254524"/>
              <a:gd name="connsiteY1073" fmla="*/ 2276621 h 5539721"/>
              <a:gd name="connsiteX1074" fmla="*/ 5265330 w 6254524"/>
              <a:gd name="connsiteY1074" fmla="*/ 2262786 h 5539721"/>
              <a:gd name="connsiteX1075" fmla="*/ 5227861 w 6254524"/>
              <a:gd name="connsiteY1075" fmla="*/ 2267398 h 5539721"/>
              <a:gd name="connsiteX1076" fmla="*/ 5246883 w 6254524"/>
              <a:gd name="connsiteY1076" fmla="*/ 2295644 h 5539721"/>
              <a:gd name="connsiteX1077" fmla="*/ 5162145 w 6254524"/>
              <a:gd name="connsiteY1077" fmla="*/ 2323890 h 5539721"/>
              <a:gd name="connsiteX1078" fmla="*/ 5157533 w 6254524"/>
              <a:gd name="connsiteY1078" fmla="*/ 2310055 h 5539721"/>
              <a:gd name="connsiteX1079" fmla="*/ 5124675 w 6254524"/>
              <a:gd name="connsiteY1079" fmla="*/ 2338301 h 5539721"/>
              <a:gd name="connsiteX1080" fmla="*/ 5120064 w 6254524"/>
              <a:gd name="connsiteY1080" fmla="*/ 2333690 h 5539721"/>
              <a:gd name="connsiteX1081" fmla="*/ 5209414 w 6254524"/>
              <a:gd name="connsiteY1081" fmla="*/ 2273162 h 5539721"/>
              <a:gd name="connsiteX1082" fmla="*/ 5242272 w 6254524"/>
              <a:gd name="connsiteY1082" fmla="*/ 2244916 h 5539721"/>
              <a:gd name="connsiteX1083" fmla="*/ 5110264 w 6254524"/>
              <a:gd name="connsiteY1083" fmla="*/ 2296220 h 5539721"/>
              <a:gd name="connsiteX1084" fmla="*/ 5095853 w 6254524"/>
              <a:gd name="connsiteY1084" fmla="*/ 2282385 h 5539721"/>
              <a:gd name="connsiteX1085" fmla="*/ 5072218 w 6254524"/>
              <a:gd name="connsiteY1085" fmla="*/ 2291609 h 5539721"/>
              <a:gd name="connsiteX1086" fmla="*/ 5048583 w 6254524"/>
              <a:gd name="connsiteY1086" fmla="*/ 2319855 h 5539721"/>
              <a:gd name="connsiteX1087" fmla="*/ 5057807 w 6254524"/>
              <a:gd name="connsiteY1087" fmla="*/ 2329078 h 5539721"/>
              <a:gd name="connsiteX1088" fmla="*/ 5029561 w 6254524"/>
              <a:gd name="connsiteY1088" fmla="*/ 2352136 h 5539721"/>
              <a:gd name="connsiteX1089" fmla="*/ 4888329 w 6254524"/>
              <a:gd name="connsiteY1089" fmla="*/ 2398829 h 5539721"/>
              <a:gd name="connsiteX1090" fmla="*/ 5114875 w 6254524"/>
              <a:gd name="connsiteY1090" fmla="*/ 2267974 h 5539721"/>
              <a:gd name="connsiteX1091" fmla="*/ 5204226 w 6254524"/>
              <a:gd name="connsiteY1091" fmla="*/ 2239728 h 5539721"/>
              <a:gd name="connsiteX1092" fmla="*/ 5166756 w 6254524"/>
              <a:gd name="connsiteY1092" fmla="*/ 2230504 h 5539721"/>
              <a:gd name="connsiteX1093" fmla="*/ 5171368 w 6254524"/>
              <a:gd name="connsiteY1093" fmla="*/ 2193035 h 5539721"/>
              <a:gd name="connsiteX1094" fmla="*/ 5138510 w 6254524"/>
              <a:gd name="connsiteY1094" fmla="*/ 2202258 h 5539721"/>
              <a:gd name="connsiteX1095" fmla="*/ 5195003 w 6254524"/>
              <a:gd name="connsiteY1095" fmla="*/ 2127319 h 5539721"/>
              <a:gd name="connsiteX1096" fmla="*/ 5100464 w 6254524"/>
              <a:gd name="connsiteY1096" fmla="*/ 2155565 h 5539721"/>
              <a:gd name="connsiteX1097" fmla="*/ 5109688 w 6254524"/>
              <a:gd name="connsiteY1097" fmla="*/ 2220705 h 5539721"/>
              <a:gd name="connsiteX1098" fmla="*/ 5029561 w 6254524"/>
              <a:gd name="connsiteY1098" fmla="*/ 2248951 h 5539721"/>
              <a:gd name="connsiteX1099" fmla="*/ 5034172 w 6254524"/>
              <a:gd name="connsiteY1099" fmla="*/ 2206870 h 5539721"/>
              <a:gd name="connsiteX1100" fmla="*/ 4949433 w 6254524"/>
              <a:gd name="connsiteY1100" fmla="*/ 2248951 h 5539721"/>
              <a:gd name="connsiteX1101" fmla="*/ 5034172 w 6254524"/>
              <a:gd name="connsiteY1101" fmla="*/ 2146342 h 5539721"/>
              <a:gd name="connsiteX1102" fmla="*/ 4967880 w 6254524"/>
              <a:gd name="connsiteY1102" fmla="*/ 2164789 h 5539721"/>
              <a:gd name="connsiteX1103" fmla="*/ 4986903 w 6254524"/>
              <a:gd name="connsiteY1103" fmla="*/ 2146342 h 5539721"/>
              <a:gd name="connsiteX1104" fmla="*/ 4915999 w 6254524"/>
              <a:gd name="connsiteY1104" fmla="*/ 2164789 h 5539721"/>
              <a:gd name="connsiteX1105" fmla="*/ 4925223 w 6254524"/>
              <a:gd name="connsiteY1105" fmla="*/ 2141731 h 5539721"/>
              <a:gd name="connsiteX1106" fmla="*/ 4887753 w 6254524"/>
              <a:gd name="connsiteY1106" fmla="*/ 2164789 h 5539721"/>
              <a:gd name="connsiteX1107" fmla="*/ 4887753 w 6254524"/>
              <a:gd name="connsiteY1107" fmla="*/ 2193035 h 5539721"/>
              <a:gd name="connsiteX1108" fmla="*/ 4821461 w 6254524"/>
              <a:gd name="connsiteY1108" fmla="*/ 2221281 h 5539721"/>
              <a:gd name="connsiteX1109" fmla="*/ 4694064 w 6254524"/>
              <a:gd name="connsiteY1109" fmla="*/ 2267974 h 5539721"/>
              <a:gd name="connsiteX1110" fmla="*/ 4684841 w 6254524"/>
              <a:gd name="connsiteY1110" fmla="*/ 2267974 h 5539721"/>
              <a:gd name="connsiteX1111" fmla="*/ 4694064 w 6254524"/>
              <a:gd name="connsiteY1111" fmla="*/ 2267974 h 5539721"/>
              <a:gd name="connsiteX1112" fmla="*/ 4689453 w 6254524"/>
              <a:gd name="connsiteY1112" fmla="*/ 2254139 h 5539721"/>
              <a:gd name="connsiteX1113" fmla="*/ 4713087 w 6254524"/>
              <a:gd name="connsiteY1113" fmla="*/ 2198223 h 5539721"/>
              <a:gd name="connsiteX1114" fmla="*/ 4651983 w 6254524"/>
              <a:gd name="connsiteY1114" fmla="*/ 2221281 h 5539721"/>
              <a:gd name="connsiteX1115" fmla="*/ 4609325 w 6254524"/>
              <a:gd name="connsiteY1115" fmla="*/ 2272586 h 5539721"/>
              <a:gd name="connsiteX1116" fmla="*/ 4623737 w 6254524"/>
              <a:gd name="connsiteY1116" fmla="*/ 2310055 h 5539721"/>
              <a:gd name="connsiteX1117" fmla="*/ 4567244 w 6254524"/>
              <a:gd name="connsiteY1117" fmla="*/ 2323890 h 5539721"/>
              <a:gd name="connsiteX1118" fmla="*/ 4619125 w 6254524"/>
              <a:gd name="connsiteY1118" fmla="*/ 2216670 h 5539721"/>
              <a:gd name="connsiteX1119" fmla="*/ 4633536 w 6254524"/>
              <a:gd name="connsiteY1119" fmla="*/ 2221281 h 5539721"/>
              <a:gd name="connsiteX1120" fmla="*/ 4741910 w 6254524"/>
              <a:gd name="connsiteY1120" fmla="*/ 2146342 h 5539721"/>
              <a:gd name="connsiteX1121" fmla="*/ 4699252 w 6254524"/>
              <a:gd name="connsiteY1121" fmla="*/ 2150954 h 5539721"/>
              <a:gd name="connsiteX1122" fmla="*/ 4703864 w 6254524"/>
              <a:gd name="connsiteY1122" fmla="*/ 2127896 h 5539721"/>
              <a:gd name="connsiteX1123" fmla="*/ 4647371 w 6254524"/>
              <a:gd name="connsiteY1123" fmla="*/ 2188423 h 5539721"/>
              <a:gd name="connsiteX1124" fmla="*/ 4623737 w 6254524"/>
              <a:gd name="connsiteY1124" fmla="*/ 2179200 h 5539721"/>
              <a:gd name="connsiteX1125" fmla="*/ 4623737 w 6254524"/>
              <a:gd name="connsiteY1125" fmla="*/ 2160754 h 5539721"/>
              <a:gd name="connsiteX1126" fmla="*/ 4600102 w 6254524"/>
              <a:gd name="connsiteY1126" fmla="*/ 2160754 h 5539721"/>
              <a:gd name="connsiteX1127" fmla="*/ 4661206 w 6254524"/>
              <a:gd name="connsiteY1127" fmla="*/ 2100226 h 5539721"/>
              <a:gd name="connsiteX1128" fmla="*/ 4684841 w 6254524"/>
              <a:gd name="connsiteY1128" fmla="*/ 2071980 h 5539721"/>
              <a:gd name="connsiteX1129" fmla="*/ 4873342 w 6254524"/>
              <a:gd name="connsiteY1129" fmla="*/ 1987817 h 5539721"/>
              <a:gd name="connsiteX1130" fmla="*/ 4868730 w 6254524"/>
              <a:gd name="connsiteY1130" fmla="*/ 2006264 h 5539721"/>
              <a:gd name="connsiteX1131" fmla="*/ 5061842 w 6254524"/>
              <a:gd name="connsiteY1131" fmla="*/ 1912878 h 5539721"/>
              <a:gd name="connsiteX1132" fmla="*/ 5151192 w 6254524"/>
              <a:gd name="connsiteY1132" fmla="*/ 1866186 h 5539721"/>
              <a:gd name="connsiteX1133" fmla="*/ 5217484 w 6254524"/>
              <a:gd name="connsiteY1133" fmla="*/ 1824104 h 5539721"/>
              <a:gd name="connsiteX1134" fmla="*/ 5165604 w 6254524"/>
              <a:gd name="connsiteY1134" fmla="*/ 1861574 h 5539721"/>
              <a:gd name="connsiteX1135" fmla="*/ 5180015 w 6254524"/>
              <a:gd name="connsiteY1135" fmla="*/ 1884632 h 5539721"/>
              <a:gd name="connsiteX1136" fmla="*/ 5231896 w 6254524"/>
              <a:gd name="connsiteY1136" fmla="*/ 1842551 h 5539721"/>
              <a:gd name="connsiteX1137" fmla="*/ 5236508 w 6254524"/>
              <a:gd name="connsiteY1137" fmla="*/ 1856386 h 5539721"/>
              <a:gd name="connsiteX1138" fmla="*/ 5273977 w 6254524"/>
              <a:gd name="connsiteY1138" fmla="*/ 1851774 h 5539721"/>
              <a:gd name="connsiteX1139" fmla="*/ 5306835 w 6254524"/>
              <a:gd name="connsiteY1139" fmla="*/ 1795858 h 5539721"/>
              <a:gd name="connsiteX1140" fmla="*/ 5269365 w 6254524"/>
              <a:gd name="connsiteY1140" fmla="*/ 1805082 h 5539721"/>
              <a:gd name="connsiteX1141" fmla="*/ 5264753 w 6254524"/>
              <a:gd name="connsiteY1141" fmla="*/ 1795858 h 5539721"/>
              <a:gd name="connsiteX1142" fmla="*/ 5359292 w 6254524"/>
              <a:gd name="connsiteY1142" fmla="*/ 1749165 h 5539721"/>
              <a:gd name="connsiteX1143" fmla="*/ 5363904 w 6254524"/>
              <a:gd name="connsiteY1143" fmla="*/ 1782023 h 5539721"/>
              <a:gd name="connsiteX1144" fmla="*/ 5359292 w 6254524"/>
              <a:gd name="connsiteY1144" fmla="*/ 1782023 h 5539721"/>
              <a:gd name="connsiteX1145" fmla="*/ 5363904 w 6254524"/>
              <a:gd name="connsiteY1145" fmla="*/ 1786635 h 5539721"/>
              <a:gd name="connsiteX1146" fmla="*/ 5340269 w 6254524"/>
              <a:gd name="connsiteY1146" fmla="*/ 1833328 h 5539721"/>
              <a:gd name="connsiteX1147" fmla="*/ 5359292 w 6254524"/>
              <a:gd name="connsiteY1147" fmla="*/ 1833328 h 5539721"/>
              <a:gd name="connsiteX1148" fmla="*/ 5340269 w 6254524"/>
              <a:gd name="connsiteY1148" fmla="*/ 1856386 h 5539721"/>
              <a:gd name="connsiteX1149" fmla="*/ 5359292 w 6254524"/>
              <a:gd name="connsiteY1149" fmla="*/ 1851774 h 5539721"/>
              <a:gd name="connsiteX1150" fmla="*/ 5354681 w 6254524"/>
              <a:gd name="connsiteY1150" fmla="*/ 1880021 h 5539721"/>
              <a:gd name="connsiteX1151" fmla="*/ 5406562 w 6254524"/>
              <a:gd name="connsiteY1151" fmla="*/ 1847163 h 5539721"/>
              <a:gd name="connsiteX1152" fmla="*/ 5363904 w 6254524"/>
              <a:gd name="connsiteY1152" fmla="*/ 1847163 h 5539721"/>
              <a:gd name="connsiteX1153" fmla="*/ 5463054 w 6254524"/>
              <a:gd name="connsiteY1153" fmla="*/ 1772224 h 5539721"/>
              <a:gd name="connsiteX1154" fmla="*/ 5444031 w 6254524"/>
              <a:gd name="connsiteY1154" fmla="*/ 1767612 h 5539721"/>
              <a:gd name="connsiteX1155" fmla="*/ 5481501 w 6254524"/>
              <a:gd name="connsiteY1155" fmla="*/ 1711696 h 5539721"/>
              <a:gd name="connsiteX1156" fmla="*/ 5457865 w 6254524"/>
              <a:gd name="connsiteY1156" fmla="*/ 1707084 h 5539721"/>
              <a:gd name="connsiteX1157" fmla="*/ 5495335 w 6254524"/>
              <a:gd name="connsiteY1157" fmla="*/ 1665003 h 5539721"/>
              <a:gd name="connsiteX1158" fmla="*/ 5438843 w 6254524"/>
              <a:gd name="connsiteY1158" fmla="*/ 1693250 h 5539721"/>
              <a:gd name="connsiteX1159" fmla="*/ 5419820 w 6254524"/>
              <a:gd name="connsiteY1159" fmla="*/ 1684026 h 5539721"/>
              <a:gd name="connsiteX1160" fmla="*/ 5377162 w 6254524"/>
              <a:gd name="connsiteY1160" fmla="*/ 1707084 h 5539721"/>
              <a:gd name="connsiteX1161" fmla="*/ 5372551 w 6254524"/>
              <a:gd name="connsiteY1161" fmla="*/ 1674226 h 5539721"/>
              <a:gd name="connsiteX1162" fmla="*/ 5240543 w 6254524"/>
              <a:gd name="connsiteY1162" fmla="*/ 1725531 h 5539721"/>
              <a:gd name="connsiteX1163" fmla="*/ 5108534 w 6254524"/>
              <a:gd name="connsiteY1163" fmla="*/ 1786058 h 5539721"/>
              <a:gd name="connsiteX1164" fmla="*/ 5013996 w 6254524"/>
              <a:gd name="connsiteY1164" fmla="*/ 1846586 h 5539721"/>
              <a:gd name="connsiteX1165" fmla="*/ 5004773 w 6254524"/>
              <a:gd name="connsiteY1165" fmla="*/ 1818340 h 5539721"/>
              <a:gd name="connsiteX1166" fmla="*/ 5146004 w 6254524"/>
              <a:gd name="connsiteY1166" fmla="*/ 1753201 h 5539721"/>
              <a:gd name="connsiteX1167" fmla="*/ 5178862 w 6254524"/>
              <a:gd name="connsiteY1167" fmla="*/ 1730143 h 5539721"/>
              <a:gd name="connsiteX1168" fmla="*/ 5169638 w 6254524"/>
              <a:gd name="connsiteY1168" fmla="*/ 1716308 h 5539721"/>
              <a:gd name="connsiteX1169" fmla="*/ 5178862 w 6254524"/>
              <a:gd name="connsiteY1169" fmla="*/ 1693250 h 5539721"/>
              <a:gd name="connsiteX1170" fmla="*/ 5230743 w 6254524"/>
              <a:gd name="connsiteY1170" fmla="*/ 1670191 h 5539721"/>
              <a:gd name="connsiteX1171" fmla="*/ 5254378 w 6254524"/>
              <a:gd name="connsiteY1171" fmla="*/ 1688638 h 5539721"/>
              <a:gd name="connsiteX1172" fmla="*/ 5310870 w 6254524"/>
              <a:gd name="connsiteY1172" fmla="*/ 1632722 h 5539721"/>
              <a:gd name="connsiteX1173" fmla="*/ 5291847 w 6254524"/>
              <a:gd name="connsiteY1173" fmla="*/ 1599864 h 5539721"/>
              <a:gd name="connsiteX1174" fmla="*/ 5239966 w 6254524"/>
              <a:gd name="connsiteY1174" fmla="*/ 1576806 h 5539721"/>
              <a:gd name="connsiteX1175" fmla="*/ 5235354 w 6254524"/>
              <a:gd name="connsiteY1175" fmla="*/ 1548560 h 5539721"/>
              <a:gd name="connsiteX1176" fmla="*/ 5310870 w 6254524"/>
              <a:gd name="connsiteY1176" fmla="*/ 1506478 h 5539721"/>
              <a:gd name="connsiteX1177" fmla="*/ 5395609 w 6254524"/>
              <a:gd name="connsiteY1177" fmla="*/ 1450562 h 5539721"/>
              <a:gd name="connsiteX1178" fmla="*/ 5367362 w 6254524"/>
              <a:gd name="connsiteY1178" fmla="*/ 1469009 h 5539721"/>
              <a:gd name="connsiteX1179" fmla="*/ 5461901 w 6254524"/>
              <a:gd name="connsiteY1179" fmla="*/ 1436151 h 5539721"/>
              <a:gd name="connsiteX1180" fmla="*/ 5504559 w 6254524"/>
              <a:gd name="connsiteY1180" fmla="*/ 1384847 h 5539721"/>
              <a:gd name="connsiteX1181" fmla="*/ 5410020 w 6254524"/>
              <a:gd name="connsiteY1181" fmla="*/ 1403293 h 5539721"/>
              <a:gd name="connsiteX1182" fmla="*/ 5372551 w 6254524"/>
              <a:gd name="connsiteY1182" fmla="*/ 1440763 h 5539721"/>
              <a:gd name="connsiteX1183" fmla="*/ 5264177 w 6254524"/>
              <a:gd name="connsiteY1183" fmla="*/ 1417704 h 5539721"/>
              <a:gd name="connsiteX1184" fmla="*/ 5235931 w 6254524"/>
              <a:gd name="connsiteY1184" fmla="*/ 1440763 h 5539721"/>
              <a:gd name="connsiteX1185" fmla="*/ 5198461 w 6254524"/>
              <a:gd name="connsiteY1185" fmla="*/ 1463821 h 5539721"/>
              <a:gd name="connsiteX1186" fmla="*/ 5099311 w 6254524"/>
              <a:gd name="connsiteY1186" fmla="*/ 1492067 h 5539721"/>
              <a:gd name="connsiteX1187" fmla="*/ 5047430 w 6254524"/>
              <a:gd name="connsiteY1187" fmla="*/ 1478232 h 5539721"/>
              <a:gd name="connsiteX1188" fmla="*/ 5118335 w 6254524"/>
              <a:gd name="connsiteY1188" fmla="*/ 1417704 h 5539721"/>
              <a:gd name="connsiteX1189" fmla="*/ 5137357 w 6254524"/>
              <a:gd name="connsiteY1189" fmla="*/ 1436151 h 5539721"/>
              <a:gd name="connsiteX1190" fmla="*/ 5141969 w 6254524"/>
              <a:gd name="connsiteY1190" fmla="*/ 1407905 h 5539721"/>
              <a:gd name="connsiteX1191" fmla="*/ 5226707 w 6254524"/>
              <a:gd name="connsiteY1191" fmla="*/ 1342765 h 5539721"/>
              <a:gd name="connsiteX1192" fmla="*/ 5198461 w 6254524"/>
              <a:gd name="connsiteY1192" fmla="*/ 1342765 h 5539721"/>
              <a:gd name="connsiteX1193" fmla="*/ 5287811 w 6254524"/>
              <a:gd name="connsiteY1193" fmla="*/ 1296073 h 5539721"/>
              <a:gd name="connsiteX1194" fmla="*/ 5311447 w 6254524"/>
              <a:gd name="connsiteY1194" fmla="*/ 1305296 h 5539721"/>
              <a:gd name="connsiteX1195" fmla="*/ 5306835 w 6254524"/>
              <a:gd name="connsiteY1195" fmla="*/ 1282238 h 5539721"/>
              <a:gd name="connsiteX1196" fmla="*/ 5287811 w 6254524"/>
              <a:gd name="connsiteY1196" fmla="*/ 1282238 h 5539721"/>
              <a:gd name="connsiteX1197" fmla="*/ 5283200 w 6254524"/>
              <a:gd name="connsiteY1197" fmla="*/ 1273015 h 5539721"/>
              <a:gd name="connsiteX1198" fmla="*/ 5330469 w 6254524"/>
              <a:gd name="connsiteY1198" fmla="*/ 1212487 h 5539721"/>
              <a:gd name="connsiteX1199" fmla="*/ 5293000 w 6254524"/>
              <a:gd name="connsiteY1199" fmla="*/ 1189429 h 5539721"/>
              <a:gd name="connsiteX1200" fmla="*/ 5354104 w 6254524"/>
              <a:gd name="connsiteY1200" fmla="*/ 1114490 h 5539721"/>
              <a:gd name="connsiteX1201" fmla="*/ 5179439 w 6254524"/>
              <a:gd name="connsiteY1201" fmla="*/ 1128325 h 5539721"/>
              <a:gd name="connsiteX1202" fmla="*/ 5193850 w 6254524"/>
              <a:gd name="connsiteY1202" fmla="*/ 1151383 h 5539721"/>
              <a:gd name="connsiteX1203" fmla="*/ 5104500 w 6254524"/>
              <a:gd name="connsiteY1203" fmla="*/ 1174441 h 5539721"/>
              <a:gd name="connsiteX1204" fmla="*/ 5132746 w 6254524"/>
              <a:gd name="connsiteY1204" fmla="*/ 1123137 h 5539721"/>
              <a:gd name="connsiteX1205" fmla="*/ 5184627 w 6254524"/>
              <a:gd name="connsiteY1205" fmla="*/ 1011304 h 5539721"/>
              <a:gd name="connsiteX1206" fmla="*/ 5123522 w 6254524"/>
              <a:gd name="connsiteY1206" fmla="*/ 1006693 h 5539721"/>
              <a:gd name="connsiteX1207" fmla="*/ 5109111 w 6254524"/>
              <a:gd name="connsiteY1207" fmla="*/ 973835 h 5539721"/>
              <a:gd name="connsiteX1208" fmla="*/ 5132746 w 6254524"/>
              <a:gd name="connsiteY1208" fmla="*/ 955388 h 5539721"/>
              <a:gd name="connsiteX1209" fmla="*/ 5005349 w 6254524"/>
              <a:gd name="connsiteY1209" fmla="*/ 1006693 h 5539721"/>
              <a:gd name="connsiteX1210" fmla="*/ 5033595 w 6254524"/>
              <a:gd name="connsiteY1210" fmla="*/ 1053386 h 5539721"/>
              <a:gd name="connsiteX1211" fmla="*/ 4939057 w 6254524"/>
              <a:gd name="connsiteY1211" fmla="*/ 1062609 h 5539721"/>
              <a:gd name="connsiteX1212" fmla="*/ 4962692 w 6254524"/>
              <a:gd name="connsiteY1212" fmla="*/ 1029751 h 5539721"/>
              <a:gd name="connsiteX1213" fmla="*/ 4934446 w 6254524"/>
              <a:gd name="connsiteY1213" fmla="*/ 1052809 h 5539721"/>
              <a:gd name="connsiteX1214" fmla="*/ 4915422 w 6254524"/>
              <a:gd name="connsiteY1214" fmla="*/ 1034363 h 5539721"/>
              <a:gd name="connsiteX1215" fmla="*/ 4958080 w 6254524"/>
              <a:gd name="connsiteY1215" fmla="*/ 950200 h 5539721"/>
              <a:gd name="connsiteX1216" fmla="*/ 4882565 w 6254524"/>
              <a:gd name="connsiteY1216" fmla="*/ 950200 h 5539721"/>
              <a:gd name="connsiteX1217" fmla="*/ 4891788 w 6254524"/>
              <a:gd name="connsiteY1217" fmla="*/ 936365 h 5539721"/>
              <a:gd name="connsiteX1218" fmla="*/ 4807049 w 6254524"/>
              <a:gd name="connsiteY1218" fmla="*/ 1001505 h 5539721"/>
              <a:gd name="connsiteX1219" fmla="*/ 4703288 w 6254524"/>
              <a:gd name="connsiteY1219" fmla="*/ 1034363 h 5539721"/>
              <a:gd name="connsiteX1220" fmla="*/ 4703288 w 6254524"/>
              <a:gd name="connsiteY1220" fmla="*/ 1011304 h 5539721"/>
              <a:gd name="connsiteX1221" fmla="*/ 4590302 w 6254524"/>
              <a:gd name="connsiteY1221" fmla="*/ 1053386 h 5539721"/>
              <a:gd name="connsiteX1222" fmla="*/ 4590302 w 6254524"/>
              <a:gd name="connsiteY1222" fmla="*/ 1020528 h 5539721"/>
              <a:gd name="connsiteX1223" fmla="*/ 4552833 w 6254524"/>
              <a:gd name="connsiteY1223" fmla="*/ 1034363 h 5539721"/>
              <a:gd name="connsiteX1224" fmla="*/ 4548222 w 6254524"/>
              <a:gd name="connsiteY1224" fmla="*/ 1025139 h 5539721"/>
              <a:gd name="connsiteX1225" fmla="*/ 4585691 w 6254524"/>
              <a:gd name="connsiteY1225" fmla="*/ 992282 h 5539721"/>
              <a:gd name="connsiteX1226" fmla="*/ 4576468 w 6254524"/>
              <a:gd name="connsiteY1226" fmla="*/ 964035 h 5539721"/>
              <a:gd name="connsiteX1227" fmla="*/ 4628349 w 6254524"/>
              <a:gd name="connsiteY1227" fmla="*/ 945589 h 5539721"/>
              <a:gd name="connsiteX1228" fmla="*/ 4689453 w 6254524"/>
              <a:gd name="connsiteY1228" fmla="*/ 898896 h 5539721"/>
              <a:gd name="connsiteX1229" fmla="*/ 4694064 w 6254524"/>
              <a:gd name="connsiteY1229" fmla="*/ 921954 h 5539721"/>
              <a:gd name="connsiteX1230" fmla="*/ 4750557 w 6254524"/>
              <a:gd name="connsiteY1230" fmla="*/ 908119 h 5539721"/>
              <a:gd name="connsiteX1231" fmla="*/ 4741334 w 6254524"/>
              <a:gd name="connsiteY1231" fmla="*/ 931177 h 5539721"/>
              <a:gd name="connsiteX1232" fmla="*/ 4774191 w 6254524"/>
              <a:gd name="connsiteY1232" fmla="*/ 945012 h 5539721"/>
              <a:gd name="connsiteX1233" fmla="*/ 4774191 w 6254524"/>
              <a:gd name="connsiteY1233" fmla="*/ 931177 h 5539721"/>
              <a:gd name="connsiteX1234" fmla="*/ 4759780 w 6254524"/>
              <a:gd name="connsiteY1234" fmla="*/ 921954 h 5539721"/>
              <a:gd name="connsiteX1235" fmla="*/ 4764392 w 6254524"/>
              <a:gd name="connsiteY1235" fmla="*/ 898896 h 5539721"/>
              <a:gd name="connsiteX1236" fmla="*/ 4891788 w 6254524"/>
              <a:gd name="connsiteY1236" fmla="*/ 787064 h 5539721"/>
              <a:gd name="connsiteX1237" fmla="*/ 4707899 w 6254524"/>
              <a:gd name="connsiteY1237" fmla="*/ 885061 h 5539721"/>
              <a:gd name="connsiteX1238" fmla="*/ 4736145 w 6254524"/>
              <a:gd name="connsiteY1238" fmla="*/ 862003 h 5539721"/>
              <a:gd name="connsiteX1239" fmla="*/ 4552256 w 6254524"/>
              <a:gd name="connsiteY1239" fmla="*/ 941554 h 5539721"/>
              <a:gd name="connsiteX1240" fmla="*/ 4500376 w 6254524"/>
              <a:gd name="connsiteY1240" fmla="*/ 899472 h 5539721"/>
              <a:gd name="connsiteX1241" fmla="*/ 4571280 w 6254524"/>
              <a:gd name="connsiteY1241" fmla="*/ 829722 h 5539721"/>
              <a:gd name="connsiteX1242" fmla="*/ 4434660 w 6254524"/>
              <a:gd name="connsiteY1242" fmla="*/ 881026 h 5539721"/>
              <a:gd name="connsiteX1243" fmla="*/ 4477317 w 6254524"/>
              <a:gd name="connsiteY1243" fmla="*/ 843556 h 5539721"/>
              <a:gd name="connsiteX1244" fmla="*/ 4430048 w 6254524"/>
              <a:gd name="connsiteY1244" fmla="*/ 843556 h 5539721"/>
              <a:gd name="connsiteX1245" fmla="*/ 4585691 w 6254524"/>
              <a:gd name="connsiteY1245" fmla="*/ 750171 h 5539721"/>
              <a:gd name="connsiteX1246" fmla="*/ 4670429 w 6254524"/>
              <a:gd name="connsiteY1246" fmla="*/ 721925 h 5539721"/>
              <a:gd name="connsiteX1247" fmla="*/ 4759780 w 6254524"/>
              <a:gd name="connsiteY1247" fmla="*/ 614704 h 5539721"/>
              <a:gd name="connsiteX1248" fmla="*/ 4726922 w 6254524"/>
              <a:gd name="connsiteY1248" fmla="*/ 675232 h 5539721"/>
              <a:gd name="connsiteX1249" fmla="*/ 4736145 w 6254524"/>
              <a:gd name="connsiteY1249" fmla="*/ 712701 h 5539721"/>
              <a:gd name="connsiteX1250" fmla="*/ 4816273 w 6254524"/>
              <a:gd name="connsiteY1250" fmla="*/ 689643 h 5539721"/>
              <a:gd name="connsiteX1251" fmla="*/ 4797249 w 6254524"/>
              <a:gd name="connsiteY1251" fmla="*/ 703478 h 5539721"/>
              <a:gd name="connsiteX1252" fmla="*/ 4896400 w 6254524"/>
              <a:gd name="connsiteY1252" fmla="*/ 633727 h 5539721"/>
              <a:gd name="connsiteX1253" fmla="*/ 4910811 w 6254524"/>
              <a:gd name="connsiteY1253" fmla="*/ 573200 h 5539721"/>
              <a:gd name="connsiteX1254" fmla="*/ 4821461 w 6254524"/>
              <a:gd name="connsiteY1254" fmla="*/ 563976 h 5539721"/>
              <a:gd name="connsiteX1255" fmla="*/ 4845095 w 6254524"/>
              <a:gd name="connsiteY1255" fmla="*/ 545530 h 5539721"/>
              <a:gd name="connsiteX1256" fmla="*/ 4793214 w 6254524"/>
              <a:gd name="connsiteY1256" fmla="*/ 536307 h 5539721"/>
              <a:gd name="connsiteX1257" fmla="*/ 4797826 w 6254524"/>
              <a:gd name="connsiteY1257" fmla="*/ 522472 h 5539721"/>
              <a:gd name="connsiteX1258" fmla="*/ 4750557 w 6254524"/>
              <a:gd name="connsiteY1258" fmla="*/ 531695 h 5539721"/>
              <a:gd name="connsiteX1259" fmla="*/ 4703288 w 6254524"/>
              <a:gd name="connsiteY1259" fmla="*/ 578388 h 5539721"/>
              <a:gd name="connsiteX1260" fmla="*/ 4717699 w 6254524"/>
              <a:gd name="connsiteY1260" fmla="*/ 559941 h 5539721"/>
              <a:gd name="connsiteX1261" fmla="*/ 4680230 w 6254524"/>
              <a:gd name="connsiteY1261" fmla="*/ 555330 h 5539721"/>
              <a:gd name="connsiteX1262" fmla="*/ 4675618 w 6254524"/>
              <a:gd name="connsiteY1262" fmla="*/ 522472 h 5539721"/>
              <a:gd name="connsiteX1263" fmla="*/ 4529198 w 6254524"/>
              <a:gd name="connsiteY1263" fmla="*/ 550718 h 5539721"/>
              <a:gd name="connsiteX1264" fmla="*/ 4623737 w 6254524"/>
              <a:gd name="connsiteY1264" fmla="*/ 494802 h 5539721"/>
              <a:gd name="connsiteX1265" fmla="*/ 4614514 w 6254524"/>
              <a:gd name="connsiteY1265" fmla="*/ 476355 h 5539721"/>
              <a:gd name="connsiteX1266" fmla="*/ 4548222 w 6254524"/>
              <a:gd name="connsiteY1266" fmla="*/ 471744 h 5539721"/>
              <a:gd name="connsiteX1267" fmla="*/ 4581079 w 6254524"/>
              <a:gd name="connsiteY1267" fmla="*/ 448686 h 5539721"/>
              <a:gd name="connsiteX1268" fmla="*/ 4477317 w 6254524"/>
              <a:gd name="connsiteY1268" fmla="*/ 471744 h 5539721"/>
              <a:gd name="connsiteX1269" fmla="*/ 4444460 w 6254524"/>
              <a:gd name="connsiteY1269" fmla="*/ 438886 h 5539721"/>
              <a:gd name="connsiteX1270" fmla="*/ 4481929 w 6254524"/>
              <a:gd name="connsiteY1270" fmla="*/ 420439 h 5539721"/>
              <a:gd name="connsiteX1271" fmla="*/ 4477317 w 6254524"/>
              <a:gd name="connsiteY1271" fmla="*/ 434274 h 5539721"/>
              <a:gd name="connsiteX1272" fmla="*/ 4500952 w 6254524"/>
              <a:gd name="connsiteY1272" fmla="*/ 420439 h 5539721"/>
              <a:gd name="connsiteX1273" fmla="*/ 4468094 w 6254524"/>
              <a:gd name="connsiteY1273" fmla="*/ 392193 h 5539721"/>
              <a:gd name="connsiteX1274" fmla="*/ 4378744 w 6254524"/>
              <a:gd name="connsiteY1274" fmla="*/ 476355 h 5539721"/>
              <a:gd name="connsiteX1275" fmla="*/ 4341274 w 6254524"/>
              <a:gd name="connsiteY1275" fmla="*/ 457909 h 5539721"/>
              <a:gd name="connsiteX1276" fmla="*/ 4350498 w 6254524"/>
              <a:gd name="connsiteY1276" fmla="*/ 415828 h 5539721"/>
              <a:gd name="connsiteX1277" fmla="*/ 4341274 w 6254524"/>
              <a:gd name="connsiteY1277" fmla="*/ 434274 h 5539721"/>
              <a:gd name="connsiteX1278" fmla="*/ 4326863 w 6254524"/>
              <a:gd name="connsiteY1278" fmla="*/ 438886 h 5539721"/>
              <a:gd name="connsiteX1279" fmla="*/ 4307840 w 6254524"/>
              <a:gd name="connsiteY1279" fmla="*/ 410640 h 5539721"/>
              <a:gd name="connsiteX1280" fmla="*/ 4175832 w 6254524"/>
              <a:gd name="connsiteY1280" fmla="*/ 448109 h 5539721"/>
              <a:gd name="connsiteX1281" fmla="*/ 4194855 w 6254524"/>
              <a:gd name="connsiteY1281" fmla="*/ 410640 h 5539721"/>
              <a:gd name="connsiteX1282" fmla="*/ 4161997 w 6254524"/>
              <a:gd name="connsiteY1282" fmla="*/ 377782 h 5539721"/>
              <a:gd name="connsiteX1283" fmla="*/ 4176409 w 6254524"/>
              <a:gd name="connsiteY1283" fmla="*/ 363947 h 5539721"/>
              <a:gd name="connsiteX1284" fmla="*/ 4133751 w 6254524"/>
              <a:gd name="connsiteY1284" fmla="*/ 363947 h 5539721"/>
              <a:gd name="connsiteX1285" fmla="*/ 4001743 w 6254524"/>
              <a:gd name="connsiteY1285" fmla="*/ 555330 h 5539721"/>
              <a:gd name="connsiteX1286" fmla="*/ 4001743 w 6254524"/>
              <a:gd name="connsiteY1286" fmla="*/ 583576 h 5539721"/>
              <a:gd name="connsiteX1287" fmla="*/ 3917004 w 6254524"/>
              <a:gd name="connsiteY1287" fmla="*/ 569741 h 5539721"/>
              <a:gd name="connsiteX1288" fmla="*/ 3865124 w 6254524"/>
              <a:gd name="connsiteY1288" fmla="*/ 565129 h 5539721"/>
              <a:gd name="connsiteX1289" fmla="*/ 3865124 w 6254524"/>
              <a:gd name="connsiteY1289" fmla="*/ 542071 h 5539721"/>
              <a:gd name="connsiteX1290" fmla="*/ 3841489 w 6254524"/>
              <a:gd name="connsiteY1290" fmla="*/ 537459 h 5539721"/>
              <a:gd name="connsiteX1291" fmla="*/ 3841489 w 6254524"/>
              <a:gd name="connsiteY1291" fmla="*/ 495378 h 5539721"/>
              <a:gd name="connsiteX1292" fmla="*/ 3695070 w 6254524"/>
              <a:gd name="connsiteY1292" fmla="*/ 565129 h 5539721"/>
              <a:gd name="connsiteX1293" fmla="*/ 3671435 w 6254524"/>
              <a:gd name="connsiteY1293" fmla="*/ 574353 h 5539721"/>
              <a:gd name="connsiteX1294" fmla="*/ 3798831 w 6254524"/>
              <a:gd name="connsiteY1294" fmla="*/ 532271 h 5539721"/>
              <a:gd name="connsiteX1295" fmla="*/ 3817854 w 6254524"/>
              <a:gd name="connsiteY1295" fmla="*/ 550718 h 5539721"/>
              <a:gd name="connsiteX1296" fmla="*/ 3803443 w 6254524"/>
              <a:gd name="connsiteY1296" fmla="*/ 564553 h 5539721"/>
              <a:gd name="connsiteX1297" fmla="*/ 3827078 w 6254524"/>
              <a:gd name="connsiteY1297" fmla="*/ 564553 h 5539721"/>
              <a:gd name="connsiteX1298" fmla="*/ 3812666 w 6254524"/>
              <a:gd name="connsiteY1298" fmla="*/ 606634 h 5539721"/>
              <a:gd name="connsiteX1299" fmla="*/ 3746374 w 6254524"/>
              <a:gd name="connsiteY1299" fmla="*/ 606634 h 5539721"/>
              <a:gd name="connsiteX1300" fmla="*/ 3737150 w 6254524"/>
              <a:gd name="connsiteY1300" fmla="*/ 625080 h 5539721"/>
              <a:gd name="connsiteX1301" fmla="*/ 3628777 w 6254524"/>
              <a:gd name="connsiteY1301" fmla="*/ 680996 h 5539721"/>
              <a:gd name="connsiteX1302" fmla="*/ 3539427 w 6254524"/>
              <a:gd name="connsiteY1302" fmla="*/ 699443 h 5539721"/>
              <a:gd name="connsiteX1303" fmla="*/ 3553838 w 6254524"/>
              <a:gd name="connsiteY1303" fmla="*/ 736913 h 5539721"/>
              <a:gd name="connsiteX1304" fmla="*/ 3596496 w 6254524"/>
              <a:gd name="connsiteY1304" fmla="*/ 704055 h 5539721"/>
              <a:gd name="connsiteX1305" fmla="*/ 3633966 w 6254524"/>
              <a:gd name="connsiteY1305" fmla="*/ 722501 h 5539721"/>
              <a:gd name="connsiteX1306" fmla="*/ 3450077 w 6254524"/>
              <a:gd name="connsiteY1306" fmla="*/ 802052 h 5539721"/>
              <a:gd name="connsiteX1307" fmla="*/ 3407419 w 6254524"/>
              <a:gd name="connsiteY1307" fmla="*/ 694831 h 5539721"/>
              <a:gd name="connsiteX1308" fmla="*/ 3379173 w 6254524"/>
              <a:gd name="connsiteY1308" fmla="*/ 610669 h 5539721"/>
              <a:gd name="connsiteX1309" fmla="*/ 3468523 w 6254524"/>
              <a:gd name="connsiteY1309" fmla="*/ 503449 h 5539721"/>
              <a:gd name="connsiteX1310" fmla="*/ 3440277 w 6254524"/>
              <a:gd name="connsiteY1310" fmla="*/ 503449 h 5539721"/>
              <a:gd name="connsiteX1311" fmla="*/ 3373984 w 6254524"/>
              <a:gd name="connsiteY1311" fmla="*/ 405452 h 5539721"/>
              <a:gd name="connsiteX1312" fmla="*/ 3336515 w 6254524"/>
              <a:gd name="connsiteY1312" fmla="*/ 400840 h 5539721"/>
              <a:gd name="connsiteX1313" fmla="*/ 3402807 w 6254524"/>
              <a:gd name="connsiteY1313" fmla="*/ 293619 h 5539721"/>
              <a:gd name="connsiteX1314" fmla="*/ 3199896 w 6254524"/>
              <a:gd name="connsiteY1314" fmla="*/ 321866 h 5539721"/>
              <a:gd name="connsiteX1315" fmla="*/ 3218919 w 6254524"/>
              <a:gd name="connsiteY1315" fmla="*/ 303419 h 5539721"/>
              <a:gd name="connsiteX1316" fmla="*/ 3171649 w 6254524"/>
              <a:gd name="connsiteY1316" fmla="*/ 317254 h 5539721"/>
              <a:gd name="connsiteX1317" fmla="*/ 3176261 w 6254524"/>
              <a:gd name="connsiteY1317" fmla="*/ 340312 h 5539721"/>
              <a:gd name="connsiteX1318" fmla="*/ 3091522 w 6254524"/>
              <a:gd name="connsiteY1318" fmla="*/ 373170 h 5539721"/>
              <a:gd name="connsiteX1319" fmla="*/ 3020619 w 6254524"/>
              <a:gd name="connsiteY1319" fmla="*/ 424474 h 5539721"/>
              <a:gd name="connsiteX1320" fmla="*/ 3016007 w 6254524"/>
              <a:gd name="connsiteY1320" fmla="*/ 410640 h 5539721"/>
              <a:gd name="connsiteX1321" fmla="*/ 2883999 w 6254524"/>
              <a:gd name="connsiteY1321" fmla="*/ 541495 h 5539721"/>
              <a:gd name="connsiteX1322" fmla="*/ 2888610 w 6254524"/>
              <a:gd name="connsiteY1322" fmla="*/ 564553 h 5539721"/>
              <a:gd name="connsiteX1323" fmla="*/ 2907634 w 6254524"/>
              <a:gd name="connsiteY1323" fmla="*/ 564553 h 5539721"/>
              <a:gd name="connsiteX1324" fmla="*/ 2822895 w 6254524"/>
              <a:gd name="connsiteY1324" fmla="*/ 602022 h 5539721"/>
              <a:gd name="connsiteX1325" fmla="*/ 2671864 w 6254524"/>
              <a:gd name="connsiteY1325" fmla="*/ 606634 h 5539721"/>
              <a:gd name="connsiteX1326" fmla="*/ 2318497 w 6254524"/>
              <a:gd name="connsiteY1326" fmla="*/ 760547 h 5539721"/>
              <a:gd name="connsiteX1327" fmla="*/ 2285640 w 6254524"/>
              <a:gd name="connsiteY1327" fmla="*/ 742101 h 5539721"/>
              <a:gd name="connsiteX1328" fmla="*/ 2285640 w 6254524"/>
              <a:gd name="connsiteY1328" fmla="*/ 695408 h 5539721"/>
              <a:gd name="connsiteX1329" fmla="*/ 2252782 w 6254524"/>
              <a:gd name="connsiteY1329" fmla="*/ 709243 h 5539721"/>
              <a:gd name="connsiteX1330" fmla="*/ 2267193 w 6254524"/>
              <a:gd name="connsiteY1330" fmla="*/ 667162 h 5539721"/>
              <a:gd name="connsiteX1331" fmla="*/ 1960520 w 6254524"/>
              <a:gd name="connsiteY1331" fmla="*/ 746712 h 5539721"/>
              <a:gd name="connsiteX1332" fmla="*/ 2068893 w 6254524"/>
              <a:gd name="connsiteY1332" fmla="*/ 657938 h 5539721"/>
              <a:gd name="connsiteX1333" fmla="*/ 2064281 w 6254524"/>
              <a:gd name="connsiteY1333" fmla="*/ 634880 h 5539721"/>
              <a:gd name="connsiteX1334" fmla="*/ 2087916 w 6254524"/>
              <a:gd name="connsiteY1334" fmla="*/ 630269 h 5539721"/>
              <a:gd name="connsiteX1335" fmla="*/ 2177266 w 6254524"/>
              <a:gd name="connsiteY1335" fmla="*/ 541495 h 5539721"/>
              <a:gd name="connsiteX1336" fmla="*/ 2149020 w 6254524"/>
              <a:gd name="connsiteY1336" fmla="*/ 518436 h 5539721"/>
              <a:gd name="connsiteX1337" fmla="*/ 2153632 w 6254524"/>
              <a:gd name="connsiteY1337" fmla="*/ 471744 h 5539721"/>
              <a:gd name="connsiteX1338" fmla="*/ 2082728 w 6254524"/>
              <a:gd name="connsiteY1338" fmla="*/ 462520 h 5539721"/>
              <a:gd name="connsiteX1339" fmla="*/ 1917862 w 6254524"/>
              <a:gd name="connsiteY1339" fmla="*/ 504602 h 5539721"/>
              <a:gd name="connsiteX1340" fmla="*/ 1846959 w 6254524"/>
              <a:gd name="connsiteY1340" fmla="*/ 542071 h 5539721"/>
              <a:gd name="connsiteX1341" fmla="*/ 1795078 w 6254524"/>
              <a:gd name="connsiteY1341" fmla="*/ 551294 h 5539721"/>
              <a:gd name="connsiteX1342" fmla="*/ 1290680 w 6254524"/>
              <a:gd name="connsiteY1342" fmla="*/ 793981 h 5539721"/>
              <a:gd name="connsiteX1343" fmla="*/ 1286069 w 6254524"/>
              <a:gd name="connsiteY1343" fmla="*/ 784758 h 5539721"/>
              <a:gd name="connsiteX1344" fmla="*/ 1276845 w 6254524"/>
              <a:gd name="connsiteY1344" fmla="*/ 803205 h 5539721"/>
              <a:gd name="connsiteX1345" fmla="*/ 1041076 w 6254524"/>
              <a:gd name="connsiteY1345" fmla="*/ 947895 h 5539721"/>
              <a:gd name="connsiteX1346" fmla="*/ 928091 w 6254524"/>
              <a:gd name="connsiteY1346" fmla="*/ 1074138 h 5539721"/>
              <a:gd name="connsiteX1347" fmla="*/ 960948 w 6254524"/>
              <a:gd name="connsiteY1347" fmla="*/ 1074138 h 5539721"/>
              <a:gd name="connsiteX1348" fmla="*/ 899844 w 6254524"/>
              <a:gd name="connsiteY1348" fmla="*/ 1116219 h 5539721"/>
              <a:gd name="connsiteX1349" fmla="*/ 1069322 w 6254524"/>
              <a:gd name="connsiteY1349" fmla="*/ 1093161 h 5539721"/>
              <a:gd name="connsiteX1350" fmla="*/ 1036464 w 6254524"/>
              <a:gd name="connsiteY1350" fmla="*/ 1130631 h 5539721"/>
              <a:gd name="connsiteX1351" fmla="*/ 1125814 w 6254524"/>
              <a:gd name="connsiteY1351" fmla="*/ 1116796 h 5539721"/>
              <a:gd name="connsiteX1352" fmla="*/ 1130426 w 6254524"/>
              <a:gd name="connsiteY1352" fmla="*/ 1098349 h 5539721"/>
              <a:gd name="connsiteX1353" fmla="*/ 1219776 w 6254524"/>
              <a:gd name="connsiteY1353" fmla="*/ 1065491 h 5539721"/>
              <a:gd name="connsiteX1354" fmla="*/ 1262434 w 6254524"/>
              <a:gd name="connsiteY1354" fmla="*/ 1130631 h 5539721"/>
              <a:gd name="connsiteX1355" fmla="*/ 1333338 w 6254524"/>
              <a:gd name="connsiteY1355" fmla="*/ 1144465 h 5539721"/>
              <a:gd name="connsiteX1356" fmla="*/ 1408854 w 6254524"/>
              <a:gd name="connsiteY1356" fmla="*/ 1167524 h 5539721"/>
              <a:gd name="connsiteX1357" fmla="*/ 1404242 w 6254524"/>
              <a:gd name="connsiteY1357" fmla="*/ 1181358 h 5539721"/>
              <a:gd name="connsiteX1358" fmla="*/ 1456122 w 6254524"/>
              <a:gd name="connsiteY1358" fmla="*/ 1185970 h 5539721"/>
              <a:gd name="connsiteX1359" fmla="*/ 937314 w 6254524"/>
              <a:gd name="connsiteY1359" fmla="*/ 1503596 h 5539721"/>
              <a:gd name="connsiteX1360" fmla="*/ 913679 w 6254524"/>
              <a:gd name="connsiteY1360" fmla="*/ 1498985 h 5539721"/>
              <a:gd name="connsiteX1361" fmla="*/ 913679 w 6254524"/>
              <a:gd name="connsiteY1361" fmla="*/ 1522043 h 5539721"/>
              <a:gd name="connsiteX1362" fmla="*/ 758037 w 6254524"/>
              <a:gd name="connsiteY1362" fmla="*/ 1568735 h 5539721"/>
              <a:gd name="connsiteX1363" fmla="*/ 758037 w 6254524"/>
              <a:gd name="connsiteY1363" fmla="*/ 1596982 h 5539721"/>
              <a:gd name="connsiteX1364" fmla="*/ 720567 w 6254524"/>
              <a:gd name="connsiteY1364" fmla="*/ 1620040 h 5539721"/>
              <a:gd name="connsiteX1365" fmla="*/ 616806 w 6254524"/>
              <a:gd name="connsiteY1365" fmla="*/ 1638486 h 5539721"/>
              <a:gd name="connsiteX1366" fmla="*/ 494021 w 6254524"/>
              <a:gd name="connsiteY1366" fmla="*/ 1741095 h 5539721"/>
              <a:gd name="connsiteX1367" fmla="*/ 461163 w 6254524"/>
              <a:gd name="connsiteY1367" fmla="*/ 1778565 h 5539721"/>
              <a:gd name="connsiteX1368" fmla="*/ 376424 w 6254524"/>
              <a:gd name="connsiteY1368" fmla="*/ 1783176 h 5539721"/>
              <a:gd name="connsiteX1369" fmla="*/ 310132 w 6254524"/>
              <a:gd name="connsiteY1369" fmla="*/ 1806234 h 5539721"/>
              <a:gd name="connsiteX1370" fmla="*/ 300909 w 6254524"/>
              <a:gd name="connsiteY1370" fmla="*/ 1852927 h 5539721"/>
              <a:gd name="connsiteX1371" fmla="*/ 315320 w 6254524"/>
              <a:gd name="connsiteY1371" fmla="*/ 1843704 h 5539721"/>
              <a:gd name="connsiteX1372" fmla="*/ 230582 w 6254524"/>
              <a:gd name="connsiteY1372" fmla="*/ 1946313 h 5539721"/>
              <a:gd name="connsiteX1373" fmla="*/ 287074 w 6254524"/>
              <a:gd name="connsiteY1373" fmla="*/ 1937089 h 5539721"/>
              <a:gd name="connsiteX1374" fmla="*/ 268051 w 6254524"/>
              <a:gd name="connsiteY1374" fmla="*/ 1960148 h 5539721"/>
              <a:gd name="connsiteX1375" fmla="*/ 371813 w 6254524"/>
              <a:gd name="connsiteY1375" fmla="*/ 1969371 h 5539721"/>
              <a:gd name="connsiteX1376" fmla="*/ 362590 w 6254524"/>
              <a:gd name="connsiteY1376" fmla="*/ 1997617 h 5539721"/>
              <a:gd name="connsiteX1377" fmla="*/ 461739 w 6254524"/>
              <a:gd name="connsiteY1377" fmla="*/ 1993006 h 5539721"/>
              <a:gd name="connsiteX1378" fmla="*/ 466351 w 6254524"/>
              <a:gd name="connsiteY1378" fmla="*/ 2002229 h 5539721"/>
              <a:gd name="connsiteX1379" fmla="*/ 457128 w 6254524"/>
              <a:gd name="connsiteY1379" fmla="*/ 2030475 h 5539721"/>
              <a:gd name="connsiteX1380" fmla="*/ 560889 w 6254524"/>
              <a:gd name="connsiteY1380" fmla="*/ 2095614 h 5539721"/>
              <a:gd name="connsiteX1381" fmla="*/ 876786 w 6254524"/>
              <a:gd name="connsiteY1381" fmla="*/ 1937089 h 5539721"/>
              <a:gd name="connsiteX1382" fmla="*/ 834129 w 6254524"/>
              <a:gd name="connsiteY1382" fmla="*/ 2021252 h 5539721"/>
              <a:gd name="connsiteX1383" fmla="*/ 857763 w 6254524"/>
              <a:gd name="connsiteY1383" fmla="*/ 2025863 h 5539721"/>
              <a:gd name="connsiteX1384" fmla="*/ 805882 w 6254524"/>
              <a:gd name="connsiteY1384" fmla="*/ 2072556 h 5539721"/>
              <a:gd name="connsiteX1385" fmla="*/ 754001 w 6254524"/>
              <a:gd name="connsiteY1385" fmla="*/ 2110026 h 5539721"/>
              <a:gd name="connsiteX1386" fmla="*/ 692897 w 6254524"/>
              <a:gd name="connsiteY1386" fmla="*/ 2245492 h 5539721"/>
              <a:gd name="connsiteX1387" fmla="*/ 669263 w 6254524"/>
              <a:gd name="connsiteY1387" fmla="*/ 2263939 h 5539721"/>
              <a:gd name="connsiteX1388" fmla="*/ 740167 w 6254524"/>
              <a:gd name="connsiteY1388" fmla="*/ 2273162 h 5539721"/>
              <a:gd name="connsiteX1389" fmla="*/ 721144 w 6254524"/>
              <a:gd name="connsiteY1389" fmla="*/ 2301408 h 5539721"/>
              <a:gd name="connsiteX1390" fmla="*/ 792048 w 6254524"/>
              <a:gd name="connsiteY1390" fmla="*/ 2315243 h 5539721"/>
              <a:gd name="connsiteX1391" fmla="*/ 711921 w 6254524"/>
              <a:gd name="connsiteY1391" fmla="*/ 2366548 h 5539721"/>
              <a:gd name="connsiteX1392" fmla="*/ 839317 w 6254524"/>
              <a:gd name="connsiteY1392" fmla="*/ 2371159 h 5539721"/>
              <a:gd name="connsiteX1393" fmla="*/ 928667 w 6254524"/>
              <a:gd name="connsiteY1393" fmla="*/ 2357324 h 5539721"/>
              <a:gd name="connsiteX1394" fmla="*/ 924055 w 6254524"/>
              <a:gd name="connsiteY1394" fmla="*/ 2375771 h 5539721"/>
              <a:gd name="connsiteX1395" fmla="*/ 943078 w 6254524"/>
              <a:gd name="connsiteY1395" fmla="*/ 2389606 h 5539721"/>
              <a:gd name="connsiteX1396" fmla="*/ 876786 w 6254524"/>
              <a:gd name="connsiteY1396" fmla="*/ 2520461 h 5539721"/>
              <a:gd name="connsiteX1397" fmla="*/ 857763 w 6254524"/>
              <a:gd name="connsiteY1397" fmla="*/ 2482991 h 5539721"/>
              <a:gd name="connsiteX1398" fmla="*/ 834129 w 6254524"/>
              <a:gd name="connsiteY1398" fmla="*/ 2478380 h 5539721"/>
              <a:gd name="connsiteX1399" fmla="*/ 866987 w 6254524"/>
              <a:gd name="connsiteY1399" fmla="*/ 2459933 h 5539721"/>
              <a:gd name="connsiteX1400" fmla="*/ 871598 w 6254524"/>
              <a:gd name="connsiteY1400" fmla="*/ 2431687 h 5539721"/>
              <a:gd name="connsiteX1401" fmla="*/ 720567 w 6254524"/>
              <a:gd name="connsiteY1401" fmla="*/ 2487603 h 5539721"/>
              <a:gd name="connsiteX1402" fmla="*/ 729791 w 6254524"/>
              <a:gd name="connsiteY1402" fmla="*/ 2585600 h 5539721"/>
              <a:gd name="connsiteX1403" fmla="*/ 819141 w 6254524"/>
              <a:gd name="connsiteY1403" fmla="*/ 2580989 h 5539721"/>
              <a:gd name="connsiteX1404" fmla="*/ 795506 w 6254524"/>
              <a:gd name="connsiteY1404" fmla="*/ 2623070 h 5539721"/>
              <a:gd name="connsiteX1405" fmla="*/ 871022 w 6254524"/>
              <a:gd name="connsiteY1405" fmla="*/ 2594823 h 5539721"/>
              <a:gd name="connsiteX1406" fmla="*/ 823753 w 6254524"/>
              <a:gd name="connsiteY1406" fmla="*/ 2590212 h 5539721"/>
              <a:gd name="connsiteX1407" fmla="*/ 884857 w 6254524"/>
              <a:gd name="connsiteY1407" fmla="*/ 2576377 h 5539721"/>
              <a:gd name="connsiteX1408" fmla="*/ 988618 w 6254524"/>
              <a:gd name="connsiteY1408" fmla="*/ 2487603 h 5539721"/>
              <a:gd name="connsiteX1409" fmla="*/ 979395 w 6254524"/>
              <a:gd name="connsiteY1409" fmla="*/ 2506050 h 5539721"/>
              <a:gd name="connsiteX1410" fmla="*/ 988618 w 6254524"/>
              <a:gd name="connsiteY1410" fmla="*/ 2515273 h 5539721"/>
              <a:gd name="connsiteX1411" fmla="*/ 974207 w 6254524"/>
              <a:gd name="connsiteY1411" fmla="*/ 2533719 h 5539721"/>
              <a:gd name="connsiteX1412" fmla="*/ 1035311 w 6254524"/>
              <a:gd name="connsiteY1412" fmla="*/ 2510661 h 5539721"/>
              <a:gd name="connsiteX1413" fmla="*/ 1063558 w 6254524"/>
              <a:gd name="connsiteY1413" fmla="*/ 2519884 h 5539721"/>
              <a:gd name="connsiteX1414" fmla="*/ 1110826 w 6254524"/>
              <a:gd name="connsiteY1414" fmla="*/ 2463968 h 5539721"/>
              <a:gd name="connsiteX1415" fmla="*/ 1148296 w 6254524"/>
              <a:gd name="connsiteY1415" fmla="*/ 2435722 h 5539721"/>
              <a:gd name="connsiteX1416" fmla="*/ 1148296 w 6254524"/>
              <a:gd name="connsiteY1416" fmla="*/ 2449557 h 5539721"/>
              <a:gd name="connsiteX1417" fmla="*/ 1237646 w 6254524"/>
              <a:gd name="connsiteY1417" fmla="*/ 2454169 h 5539721"/>
              <a:gd name="connsiteX1418" fmla="*/ 1223235 w 6254524"/>
              <a:gd name="connsiteY1418" fmla="*/ 2496250 h 5539721"/>
              <a:gd name="connsiteX1419" fmla="*/ 1237646 w 6254524"/>
              <a:gd name="connsiteY1419" fmla="*/ 2519308 h 5539721"/>
              <a:gd name="connsiteX1420" fmla="*/ 1218624 w 6254524"/>
              <a:gd name="connsiteY1420" fmla="*/ 2547554 h 5539721"/>
              <a:gd name="connsiteX1421" fmla="*/ 1119473 w 6254524"/>
              <a:gd name="connsiteY1421" fmla="*/ 2608082 h 5539721"/>
              <a:gd name="connsiteX1422" fmla="*/ 1082004 w 6254524"/>
              <a:gd name="connsiteY1422" fmla="*/ 2640940 h 5539721"/>
              <a:gd name="connsiteX1423" fmla="*/ 1091227 w 6254524"/>
              <a:gd name="connsiteY1423" fmla="*/ 2645551 h 5539721"/>
              <a:gd name="connsiteX1424" fmla="*/ 1043958 w 6254524"/>
              <a:gd name="connsiteY1424" fmla="*/ 2729714 h 5539721"/>
              <a:gd name="connsiteX1425" fmla="*/ 1015712 w 6254524"/>
              <a:gd name="connsiteY1425" fmla="*/ 2781018 h 5539721"/>
              <a:gd name="connsiteX1426" fmla="*/ 1011100 w 6254524"/>
              <a:gd name="connsiteY1426" fmla="*/ 2818487 h 5539721"/>
              <a:gd name="connsiteX1427" fmla="*/ 1100451 w 6254524"/>
              <a:gd name="connsiteY1427" fmla="*/ 2846734 h 5539721"/>
              <a:gd name="connsiteX1428" fmla="*/ 1223235 w 6254524"/>
              <a:gd name="connsiteY1428" fmla="*/ 2837511 h 5539721"/>
              <a:gd name="connsiteX1429" fmla="*/ 1326997 w 6254524"/>
              <a:gd name="connsiteY1429" fmla="*/ 2855957 h 5539721"/>
              <a:gd name="connsiteX1430" fmla="*/ 1204212 w 6254524"/>
              <a:gd name="connsiteY1430" fmla="*/ 2925708 h 5539721"/>
              <a:gd name="connsiteX1431" fmla="*/ 925785 w 6254524"/>
              <a:gd name="connsiteY1431" fmla="*/ 2907261 h 5539721"/>
              <a:gd name="connsiteX1432" fmla="*/ 963254 w 6254524"/>
              <a:gd name="connsiteY1432" fmla="*/ 2977012 h 5539721"/>
              <a:gd name="connsiteX1433" fmla="*/ 1029547 w 6254524"/>
              <a:gd name="connsiteY1433" fmla="*/ 3000071 h 5539721"/>
              <a:gd name="connsiteX1434" fmla="*/ 973054 w 6254524"/>
              <a:gd name="connsiteY1434" fmla="*/ 3037540 h 5539721"/>
              <a:gd name="connsiteX1435" fmla="*/ 1034158 w 6254524"/>
              <a:gd name="connsiteY1435" fmla="*/ 2990847 h 5539721"/>
              <a:gd name="connsiteX1436" fmla="*/ 1048570 w 6254524"/>
              <a:gd name="connsiteY1436" fmla="*/ 3009294 h 5539721"/>
              <a:gd name="connsiteX1437" fmla="*/ 1062981 w 6254524"/>
              <a:gd name="connsiteY1437" fmla="*/ 3004682 h 5539721"/>
              <a:gd name="connsiteX1438" fmla="*/ 1209400 w 6254524"/>
              <a:gd name="connsiteY1438" fmla="*/ 3037540 h 5539721"/>
              <a:gd name="connsiteX1439" fmla="*/ 1105638 w 6254524"/>
              <a:gd name="connsiteY1439" fmla="*/ 3182230 h 5539721"/>
              <a:gd name="connsiteX1440" fmla="*/ 1082004 w 6254524"/>
              <a:gd name="connsiteY1440" fmla="*/ 3191453 h 5539721"/>
              <a:gd name="connsiteX1441" fmla="*/ 1086616 w 6254524"/>
              <a:gd name="connsiteY1441" fmla="*/ 3238146 h 5539721"/>
              <a:gd name="connsiteX1442" fmla="*/ 949996 w 6254524"/>
              <a:gd name="connsiteY1442" fmla="*/ 3322308 h 5539721"/>
              <a:gd name="connsiteX1443" fmla="*/ 926361 w 6254524"/>
              <a:gd name="connsiteY1443" fmla="*/ 3397247 h 5539721"/>
              <a:gd name="connsiteX1444" fmla="*/ 837011 w 6254524"/>
              <a:gd name="connsiteY1444" fmla="*/ 3537325 h 5539721"/>
              <a:gd name="connsiteX1445" fmla="*/ 865257 w 6254524"/>
              <a:gd name="connsiteY1445" fmla="*/ 3541937 h 5539721"/>
              <a:gd name="connsiteX1446" fmla="*/ 865257 w 6254524"/>
              <a:gd name="connsiteY1446" fmla="*/ 3555772 h 5539721"/>
              <a:gd name="connsiteX1447" fmla="*/ 837011 w 6254524"/>
              <a:gd name="connsiteY1447" fmla="*/ 3564995 h 5539721"/>
              <a:gd name="connsiteX1448" fmla="*/ 879669 w 6254524"/>
              <a:gd name="connsiteY1448" fmla="*/ 3578830 h 5539721"/>
              <a:gd name="connsiteX1449" fmla="*/ 846811 w 6254524"/>
              <a:gd name="connsiteY1449" fmla="*/ 3601888 h 5539721"/>
              <a:gd name="connsiteX1450" fmla="*/ 903303 w 6254524"/>
              <a:gd name="connsiteY1450" fmla="*/ 3578830 h 5539721"/>
              <a:gd name="connsiteX1451" fmla="*/ 931549 w 6254524"/>
              <a:gd name="connsiteY1451" fmla="*/ 3597277 h 5539721"/>
              <a:gd name="connsiteX1452" fmla="*/ 917138 w 6254524"/>
              <a:gd name="connsiteY1452" fmla="*/ 3620335 h 5539721"/>
              <a:gd name="connsiteX1453" fmla="*/ 992653 w 6254524"/>
              <a:gd name="connsiteY1453" fmla="*/ 3611112 h 5539721"/>
              <a:gd name="connsiteX1454" fmla="*/ 907915 w 6254524"/>
              <a:gd name="connsiteY1454" fmla="*/ 3690662 h 5539721"/>
              <a:gd name="connsiteX1455" fmla="*/ 870445 w 6254524"/>
              <a:gd name="connsiteY1455" fmla="*/ 3699885 h 5539721"/>
              <a:gd name="connsiteX1456" fmla="*/ 743049 w 6254524"/>
              <a:gd name="connsiteY1456" fmla="*/ 3797882 h 5539721"/>
              <a:gd name="connsiteX1457" fmla="*/ 766684 w 6254524"/>
              <a:gd name="connsiteY1457" fmla="*/ 3797882 h 5539721"/>
              <a:gd name="connsiteX1458" fmla="*/ 762072 w 6254524"/>
              <a:gd name="connsiteY1458" fmla="*/ 3826129 h 5539721"/>
              <a:gd name="connsiteX1459" fmla="*/ 785706 w 6254524"/>
              <a:gd name="connsiteY1459" fmla="*/ 3835352 h 5539721"/>
              <a:gd name="connsiteX1460" fmla="*/ 776483 w 6254524"/>
              <a:gd name="connsiteY1460" fmla="*/ 3863598 h 5539721"/>
              <a:gd name="connsiteX1461" fmla="*/ 804730 w 6254524"/>
              <a:gd name="connsiteY1461" fmla="*/ 3858987 h 5539721"/>
              <a:gd name="connsiteX1462" fmla="*/ 809341 w 6254524"/>
              <a:gd name="connsiteY1462" fmla="*/ 3887233 h 5539721"/>
              <a:gd name="connsiteX1463" fmla="*/ 837587 w 6254524"/>
              <a:gd name="connsiteY1463" fmla="*/ 3873398 h 5539721"/>
              <a:gd name="connsiteX1464" fmla="*/ 781095 w 6254524"/>
              <a:gd name="connsiteY1464" fmla="*/ 3929314 h 5539721"/>
              <a:gd name="connsiteX1465" fmla="*/ 856610 w 6254524"/>
              <a:gd name="connsiteY1465" fmla="*/ 3906256 h 5539721"/>
              <a:gd name="connsiteX1466" fmla="*/ 922903 w 6254524"/>
              <a:gd name="connsiteY1466" fmla="*/ 3868786 h 5539721"/>
              <a:gd name="connsiteX1467" fmla="*/ 922903 w 6254524"/>
              <a:gd name="connsiteY1467" fmla="*/ 3831317 h 5539721"/>
              <a:gd name="connsiteX1468" fmla="*/ 951149 w 6254524"/>
              <a:gd name="connsiteY1468" fmla="*/ 3831317 h 5539721"/>
              <a:gd name="connsiteX1469" fmla="*/ 955760 w 6254524"/>
              <a:gd name="connsiteY1469" fmla="*/ 3849763 h 5539721"/>
              <a:gd name="connsiteX1470" fmla="*/ 1003030 w 6254524"/>
              <a:gd name="connsiteY1470" fmla="*/ 3826705 h 5539721"/>
              <a:gd name="connsiteX1471" fmla="*/ 1012253 w 6254524"/>
              <a:gd name="connsiteY1471" fmla="*/ 3835929 h 5539721"/>
              <a:gd name="connsiteX1472" fmla="*/ 1012253 w 6254524"/>
              <a:gd name="connsiteY1472" fmla="*/ 3858987 h 5539721"/>
              <a:gd name="connsiteX1473" fmla="*/ 951149 w 6254524"/>
              <a:gd name="connsiteY1473" fmla="*/ 3905679 h 5539721"/>
              <a:gd name="connsiteX1474" fmla="*/ 1026664 w 6254524"/>
              <a:gd name="connsiteY1474" fmla="*/ 3901068 h 5539721"/>
              <a:gd name="connsiteX1475" fmla="*/ 1012253 w 6254524"/>
              <a:gd name="connsiteY1475" fmla="*/ 3919514 h 5539721"/>
              <a:gd name="connsiteX1476" fmla="*/ 1031276 w 6254524"/>
              <a:gd name="connsiteY1476" fmla="*/ 3928738 h 5539721"/>
              <a:gd name="connsiteX1477" fmla="*/ 984007 w 6254524"/>
              <a:gd name="connsiteY1477" fmla="*/ 3980042 h 5539721"/>
              <a:gd name="connsiteX1478" fmla="*/ 993230 w 6254524"/>
              <a:gd name="connsiteY1478" fmla="*/ 4003100 h 5539721"/>
              <a:gd name="connsiteX1479" fmla="*/ 800118 w 6254524"/>
              <a:gd name="connsiteY1479" fmla="*/ 4157013 h 5539721"/>
              <a:gd name="connsiteX1480" fmla="*/ 795506 w 6254524"/>
              <a:gd name="connsiteY1480" fmla="*/ 4147790 h 5539721"/>
              <a:gd name="connsiteX1481" fmla="*/ 814529 w 6254524"/>
              <a:gd name="connsiteY1481" fmla="*/ 4110321 h 5539721"/>
              <a:gd name="connsiteX1482" fmla="*/ 729791 w 6254524"/>
              <a:gd name="connsiteY1482" fmla="*/ 4166237 h 5539721"/>
              <a:gd name="connsiteX1483" fmla="*/ 720567 w 6254524"/>
              <a:gd name="connsiteY1483" fmla="*/ 4203706 h 5539721"/>
              <a:gd name="connsiteX1484" fmla="*/ 683098 w 6254524"/>
              <a:gd name="connsiteY1484" fmla="*/ 4208318 h 5539721"/>
              <a:gd name="connsiteX1485" fmla="*/ 565501 w 6254524"/>
              <a:gd name="connsiteY1485" fmla="*/ 4310927 h 5539721"/>
              <a:gd name="connsiteX1486" fmla="*/ 513620 w 6254524"/>
              <a:gd name="connsiteY1486" fmla="*/ 4348396 h 5539721"/>
              <a:gd name="connsiteX1487" fmla="*/ 593748 w 6254524"/>
              <a:gd name="connsiteY1487" fmla="*/ 4306315 h 5539721"/>
              <a:gd name="connsiteX1488" fmla="*/ 584524 w 6254524"/>
              <a:gd name="connsiteY1488" fmla="*/ 4292480 h 5539721"/>
              <a:gd name="connsiteX1489" fmla="*/ 805882 w 6254524"/>
              <a:gd name="connsiteY1489" fmla="*/ 4170848 h 5539721"/>
              <a:gd name="connsiteX1490" fmla="*/ 815106 w 6254524"/>
              <a:gd name="connsiteY1490" fmla="*/ 4180071 h 5539721"/>
              <a:gd name="connsiteX1491" fmla="*/ 876210 w 6254524"/>
              <a:gd name="connsiteY1491" fmla="*/ 4128767 h 5539721"/>
              <a:gd name="connsiteX1492" fmla="*/ 885433 w 6254524"/>
              <a:gd name="connsiteY1492" fmla="*/ 4105709 h 5539721"/>
              <a:gd name="connsiteX1493" fmla="*/ 913679 w 6254524"/>
              <a:gd name="connsiteY1493" fmla="*/ 4110321 h 5539721"/>
              <a:gd name="connsiteX1494" fmla="*/ 885433 w 6254524"/>
              <a:gd name="connsiteY1494" fmla="*/ 4133379 h 5539721"/>
              <a:gd name="connsiteX1495" fmla="*/ 833552 w 6254524"/>
              <a:gd name="connsiteY1495" fmla="*/ 4203130 h 5539721"/>
              <a:gd name="connsiteX1496" fmla="*/ 861799 w 6254524"/>
              <a:gd name="connsiteY1496" fmla="*/ 4198518 h 5539721"/>
              <a:gd name="connsiteX1497" fmla="*/ 777059 w 6254524"/>
              <a:gd name="connsiteY1497" fmla="*/ 4282681 h 5539721"/>
              <a:gd name="connsiteX1498" fmla="*/ 941926 w 6254524"/>
              <a:gd name="connsiteY1498" fmla="*/ 4231376 h 5539721"/>
              <a:gd name="connsiteX1499" fmla="*/ 965560 w 6254524"/>
              <a:gd name="connsiteY1499" fmla="*/ 4217541 h 5539721"/>
              <a:gd name="connsiteX1500" fmla="*/ 941926 w 6254524"/>
              <a:gd name="connsiteY1500" fmla="*/ 4235988 h 5539721"/>
              <a:gd name="connsiteX1501" fmla="*/ 960948 w 6254524"/>
              <a:gd name="connsiteY1501" fmla="*/ 4249823 h 5539721"/>
              <a:gd name="connsiteX1502" fmla="*/ 781671 w 6254524"/>
              <a:gd name="connsiteY1502" fmla="*/ 4385289 h 5539721"/>
              <a:gd name="connsiteX1503" fmla="*/ 824329 w 6254524"/>
              <a:gd name="connsiteY1503" fmla="*/ 4366843 h 5539721"/>
              <a:gd name="connsiteX1504" fmla="*/ 941926 w 6254524"/>
              <a:gd name="connsiteY1504" fmla="*/ 4301703 h 5539721"/>
              <a:gd name="connsiteX1505" fmla="*/ 1092957 w 6254524"/>
              <a:gd name="connsiteY1505" fmla="*/ 4236564 h 5539721"/>
              <a:gd name="connsiteX1506" fmla="*/ 1116591 w 6254524"/>
              <a:gd name="connsiteY1506" fmla="*/ 4245787 h 5539721"/>
              <a:gd name="connsiteX1507" fmla="*/ 1144837 w 6254524"/>
              <a:gd name="connsiteY1507" fmla="*/ 4236564 h 5539721"/>
              <a:gd name="connsiteX1508" fmla="*/ 1125814 w 6254524"/>
              <a:gd name="connsiteY1508" fmla="*/ 4259622 h 5539721"/>
              <a:gd name="connsiteX1509" fmla="*/ 1168472 w 6254524"/>
              <a:gd name="connsiteY1509" fmla="*/ 4264234 h 5539721"/>
              <a:gd name="connsiteX1510" fmla="*/ 1125814 w 6254524"/>
              <a:gd name="connsiteY1510" fmla="*/ 4306315 h 5539721"/>
              <a:gd name="connsiteX1511" fmla="*/ 1097568 w 6254524"/>
              <a:gd name="connsiteY1511" fmla="*/ 4292480 h 5539721"/>
              <a:gd name="connsiteX1512" fmla="*/ 1064710 w 6254524"/>
              <a:gd name="connsiteY1512" fmla="*/ 4315538 h 5539721"/>
              <a:gd name="connsiteX1513" fmla="*/ 1069322 w 6254524"/>
              <a:gd name="connsiteY1513" fmla="*/ 4348396 h 5539721"/>
              <a:gd name="connsiteX1514" fmla="*/ 1186919 w 6254524"/>
              <a:gd name="connsiteY1514" fmla="*/ 4301703 h 5539721"/>
              <a:gd name="connsiteX1515" fmla="*/ 1186919 w 6254524"/>
              <a:gd name="connsiteY1515" fmla="*/ 4334561 h 5539721"/>
              <a:gd name="connsiteX1516" fmla="*/ 1182307 w 6254524"/>
              <a:gd name="connsiteY1516" fmla="*/ 4339173 h 5539721"/>
              <a:gd name="connsiteX1517" fmla="*/ 1135038 w 6254524"/>
              <a:gd name="connsiteY1517" fmla="*/ 4334561 h 5539721"/>
              <a:gd name="connsiteX1518" fmla="*/ 1045688 w 6254524"/>
              <a:gd name="connsiteY1518" fmla="*/ 4427947 h 5539721"/>
              <a:gd name="connsiteX1519" fmla="*/ 979395 w 6254524"/>
              <a:gd name="connsiteY1519" fmla="*/ 4474640 h 5539721"/>
              <a:gd name="connsiteX1520" fmla="*/ 970172 w 6254524"/>
              <a:gd name="connsiteY1520" fmla="*/ 4479251 h 5539721"/>
              <a:gd name="connsiteX1521" fmla="*/ 1041076 w 6254524"/>
              <a:gd name="connsiteY1521" fmla="*/ 4465416 h 5539721"/>
              <a:gd name="connsiteX1522" fmla="*/ 1092957 w 6254524"/>
              <a:gd name="connsiteY1522" fmla="*/ 4427947 h 5539721"/>
              <a:gd name="connsiteX1523" fmla="*/ 1107368 w 6254524"/>
              <a:gd name="connsiteY1523" fmla="*/ 4451005 h 5539721"/>
              <a:gd name="connsiteX1524" fmla="*/ 1121779 w 6254524"/>
              <a:gd name="connsiteY1524" fmla="*/ 4441782 h 5539721"/>
              <a:gd name="connsiteX1525" fmla="*/ 1107368 w 6254524"/>
              <a:gd name="connsiteY1525" fmla="*/ 4423335 h 5539721"/>
              <a:gd name="connsiteX1526" fmla="*/ 1135614 w 6254524"/>
              <a:gd name="connsiteY1526" fmla="*/ 4409500 h 5539721"/>
              <a:gd name="connsiteX1527" fmla="*/ 1126391 w 6254524"/>
              <a:gd name="connsiteY1527" fmla="*/ 4432559 h 5539721"/>
              <a:gd name="connsiteX1528" fmla="*/ 1163861 w 6254524"/>
              <a:gd name="connsiteY1528" fmla="*/ 4423335 h 5539721"/>
              <a:gd name="connsiteX1529" fmla="*/ 1192106 w 6254524"/>
              <a:gd name="connsiteY1529" fmla="*/ 4409500 h 5539721"/>
              <a:gd name="connsiteX1530" fmla="*/ 1196718 w 6254524"/>
              <a:gd name="connsiteY1530" fmla="*/ 4381254 h 5539721"/>
              <a:gd name="connsiteX1531" fmla="*/ 1173084 w 6254524"/>
              <a:gd name="connsiteY1531" fmla="*/ 4385866 h 5539721"/>
              <a:gd name="connsiteX1532" fmla="*/ 1187495 w 6254524"/>
              <a:gd name="connsiteY1532" fmla="*/ 4372031 h 5539721"/>
              <a:gd name="connsiteX1533" fmla="*/ 1258399 w 6254524"/>
              <a:gd name="connsiteY1533" fmla="*/ 4334561 h 5539721"/>
              <a:gd name="connsiteX1534" fmla="*/ 1249175 w 6254524"/>
              <a:gd name="connsiteY1534" fmla="*/ 4362807 h 5539721"/>
              <a:gd name="connsiteX1535" fmla="*/ 1211706 w 6254524"/>
              <a:gd name="connsiteY1535" fmla="*/ 4391054 h 5539721"/>
              <a:gd name="connsiteX1536" fmla="*/ 1202483 w 6254524"/>
              <a:gd name="connsiteY1536" fmla="*/ 4433135 h 5539721"/>
              <a:gd name="connsiteX1537" fmla="*/ 1287221 w 6254524"/>
              <a:gd name="connsiteY1537" fmla="*/ 4461381 h 5539721"/>
              <a:gd name="connsiteX1538" fmla="*/ 1239952 w 6254524"/>
              <a:gd name="connsiteY1538" fmla="*/ 4503462 h 5539721"/>
              <a:gd name="connsiteX1539" fmla="*/ 1315468 w 6254524"/>
              <a:gd name="connsiteY1539" fmla="*/ 4447546 h 5539721"/>
              <a:gd name="connsiteX1540" fmla="*/ 1291833 w 6254524"/>
              <a:gd name="connsiteY1540" fmla="*/ 4442935 h 5539721"/>
              <a:gd name="connsiteX1541" fmla="*/ 1306244 w 6254524"/>
              <a:gd name="connsiteY1541" fmla="*/ 4424488 h 5539721"/>
              <a:gd name="connsiteX1542" fmla="*/ 1287221 w 6254524"/>
              <a:gd name="connsiteY1542" fmla="*/ 4410653 h 5539721"/>
              <a:gd name="connsiteX1543" fmla="*/ 1367348 w 6254524"/>
              <a:gd name="connsiteY1543" fmla="*/ 4359349 h 5539721"/>
              <a:gd name="connsiteX1544" fmla="*/ 1371960 w 6254524"/>
              <a:gd name="connsiteY1544" fmla="*/ 4396818 h 5539721"/>
              <a:gd name="connsiteX1545" fmla="*/ 1324691 w 6254524"/>
              <a:gd name="connsiteY1545" fmla="*/ 4448122 h 5539721"/>
              <a:gd name="connsiteX1546" fmla="*/ 1333915 w 6254524"/>
              <a:gd name="connsiteY1546" fmla="*/ 4471181 h 5539721"/>
              <a:gd name="connsiteX1547" fmla="*/ 1244564 w 6254524"/>
              <a:gd name="connsiteY1547" fmla="*/ 4531708 h 5539721"/>
              <a:gd name="connsiteX1548" fmla="*/ 1216318 w 6254524"/>
              <a:gd name="connsiteY1548" fmla="*/ 4554766 h 5539721"/>
              <a:gd name="connsiteX1549" fmla="*/ 1400207 w 6254524"/>
              <a:gd name="connsiteY1549" fmla="*/ 4485016 h 5539721"/>
              <a:gd name="connsiteX1550" fmla="*/ 1419229 w 6254524"/>
              <a:gd name="connsiteY1550" fmla="*/ 4531708 h 5539721"/>
              <a:gd name="connsiteX1551" fmla="*/ 1291833 w 6254524"/>
              <a:gd name="connsiteY1551" fmla="*/ 4638929 h 5539721"/>
              <a:gd name="connsiteX1552" fmla="*/ 1320079 w 6254524"/>
              <a:gd name="connsiteY1552" fmla="*/ 4643540 h 5539721"/>
              <a:gd name="connsiteX1553" fmla="*/ 1296445 w 6254524"/>
              <a:gd name="connsiteY1553" fmla="*/ 4685622 h 5539721"/>
              <a:gd name="connsiteX1554" fmla="*/ 1324691 w 6254524"/>
              <a:gd name="connsiteY1554" fmla="*/ 4694845 h 5539721"/>
              <a:gd name="connsiteX1555" fmla="*/ 1253787 w 6254524"/>
              <a:gd name="connsiteY1555" fmla="*/ 4704068 h 5539721"/>
              <a:gd name="connsiteX1556" fmla="*/ 1107368 w 6254524"/>
              <a:gd name="connsiteY1556" fmla="*/ 4802065 h 5539721"/>
              <a:gd name="connsiteX1557" fmla="*/ 1135614 w 6254524"/>
              <a:gd name="connsiteY1557" fmla="*/ 4834923 h 5539721"/>
              <a:gd name="connsiteX1558" fmla="*/ 1187495 w 6254524"/>
              <a:gd name="connsiteY1558" fmla="*/ 4816477 h 5539721"/>
              <a:gd name="connsiteX1559" fmla="*/ 1173084 w 6254524"/>
              <a:gd name="connsiteY1559" fmla="*/ 4839535 h 5539721"/>
              <a:gd name="connsiteX1560" fmla="*/ 1324114 w 6254524"/>
              <a:gd name="connsiteY1560" fmla="*/ 4792842 h 5539721"/>
              <a:gd name="connsiteX1561" fmla="*/ 1305092 w 6254524"/>
              <a:gd name="connsiteY1561" fmla="*/ 4779007 h 5539721"/>
              <a:gd name="connsiteX1562" fmla="*/ 1371384 w 6254524"/>
              <a:gd name="connsiteY1562" fmla="*/ 4704068 h 5539721"/>
              <a:gd name="connsiteX1563" fmla="*/ 1470534 w 6254524"/>
              <a:gd name="connsiteY1563" fmla="*/ 4704068 h 5539721"/>
              <a:gd name="connsiteX1564" fmla="*/ 1546049 w 6254524"/>
              <a:gd name="connsiteY1564" fmla="*/ 4610683 h 5539721"/>
              <a:gd name="connsiteX1565" fmla="*/ 1550661 w 6254524"/>
              <a:gd name="connsiteY1565" fmla="*/ 4568601 h 5539721"/>
              <a:gd name="connsiteX1566" fmla="*/ 1536250 w 6254524"/>
              <a:gd name="connsiteY1566" fmla="*/ 4540355 h 5539721"/>
              <a:gd name="connsiteX1567" fmla="*/ 1597354 w 6254524"/>
              <a:gd name="connsiteY1567" fmla="*/ 4563413 h 5539721"/>
              <a:gd name="connsiteX1568" fmla="*/ 1649235 w 6254524"/>
              <a:gd name="connsiteY1568" fmla="*/ 4596271 h 5539721"/>
              <a:gd name="connsiteX1569" fmla="*/ 1640011 w 6254524"/>
              <a:gd name="connsiteY1569" fmla="*/ 4629129 h 5539721"/>
              <a:gd name="connsiteX1570" fmla="*/ 1649235 w 6254524"/>
              <a:gd name="connsiteY1570" fmla="*/ 4657376 h 5539721"/>
              <a:gd name="connsiteX1571" fmla="*/ 1720139 w 6254524"/>
              <a:gd name="connsiteY1571" fmla="*/ 4685622 h 5539721"/>
              <a:gd name="connsiteX1572" fmla="*/ 1786431 w 6254524"/>
              <a:gd name="connsiteY1572" fmla="*/ 4704068 h 5539721"/>
              <a:gd name="connsiteX1573" fmla="*/ 1777207 w 6254524"/>
              <a:gd name="connsiteY1573" fmla="*/ 4717903 h 5539721"/>
              <a:gd name="connsiteX1574" fmla="*/ 1800842 w 6254524"/>
              <a:gd name="connsiteY1574" fmla="*/ 4722515 h 5539721"/>
              <a:gd name="connsiteX1575" fmla="*/ 1786431 w 6254524"/>
              <a:gd name="connsiteY1575" fmla="*/ 4736349 h 5539721"/>
              <a:gd name="connsiteX1576" fmla="*/ 1829088 w 6254524"/>
              <a:gd name="connsiteY1576" fmla="*/ 4727126 h 5539721"/>
              <a:gd name="connsiteX1577" fmla="*/ 1843499 w 6254524"/>
              <a:gd name="connsiteY1577" fmla="*/ 4759984 h 5539721"/>
              <a:gd name="connsiteX1578" fmla="*/ 1880969 w 6254524"/>
              <a:gd name="connsiteY1578" fmla="*/ 4788230 h 5539721"/>
              <a:gd name="connsiteX1579" fmla="*/ 1786431 w 6254524"/>
              <a:gd name="connsiteY1579" fmla="*/ 4946755 h 5539721"/>
              <a:gd name="connsiteX1580" fmla="*/ 1899416 w 6254524"/>
              <a:gd name="connsiteY1580" fmla="*/ 5007283 h 5539721"/>
              <a:gd name="connsiteX1581" fmla="*/ 1970319 w 6254524"/>
              <a:gd name="connsiteY1581" fmla="*/ 5063199 h 5539721"/>
              <a:gd name="connsiteX1582" fmla="*/ 1965708 w 6254524"/>
              <a:gd name="connsiteY1582" fmla="*/ 5114503 h 5539721"/>
              <a:gd name="connsiteX1583" fmla="*/ 2022200 w 6254524"/>
              <a:gd name="connsiteY1583" fmla="*/ 5128338 h 5539721"/>
              <a:gd name="connsiteX1584" fmla="*/ 2078693 w 6254524"/>
              <a:gd name="connsiteY1584" fmla="*/ 5081645 h 5539721"/>
              <a:gd name="connsiteX1585" fmla="*/ 2295439 w 6254524"/>
              <a:gd name="connsiteY1585" fmla="*/ 4941567 h 5539721"/>
              <a:gd name="connsiteX1586" fmla="*/ 2380178 w 6254524"/>
              <a:gd name="connsiteY1586" fmla="*/ 4885651 h 5539721"/>
              <a:gd name="connsiteX1587" fmla="*/ 2417648 w 6254524"/>
              <a:gd name="connsiteY1587" fmla="*/ 4894874 h 5539721"/>
              <a:gd name="connsiteX1588" fmla="*/ 2474140 w 6254524"/>
              <a:gd name="connsiteY1588" fmla="*/ 4871816 h 5539721"/>
              <a:gd name="connsiteX1589" fmla="*/ 2502386 w 6254524"/>
              <a:gd name="connsiteY1589" fmla="*/ 4829735 h 5539721"/>
              <a:gd name="connsiteX1590" fmla="*/ 2554267 w 6254524"/>
              <a:gd name="connsiteY1590" fmla="*/ 4909286 h 5539721"/>
              <a:gd name="connsiteX1591" fmla="*/ 2516798 w 6254524"/>
              <a:gd name="connsiteY1591" fmla="*/ 4909286 h 5539721"/>
              <a:gd name="connsiteX1592" fmla="*/ 2516798 w 6254524"/>
              <a:gd name="connsiteY1592" fmla="*/ 4974425 h 5539721"/>
              <a:gd name="connsiteX1593" fmla="*/ 2554267 w 6254524"/>
              <a:gd name="connsiteY1593" fmla="*/ 4997483 h 5539721"/>
              <a:gd name="connsiteX1594" fmla="*/ 2573290 w 6254524"/>
              <a:gd name="connsiteY1594" fmla="*/ 4969237 h 5539721"/>
              <a:gd name="connsiteX1595" fmla="*/ 2573290 w 6254524"/>
              <a:gd name="connsiteY1595" fmla="*/ 4992295 h 5539721"/>
              <a:gd name="connsiteX1596" fmla="*/ 2577902 w 6254524"/>
              <a:gd name="connsiteY1596" fmla="*/ 4973848 h 5539721"/>
              <a:gd name="connsiteX1597" fmla="*/ 2610760 w 6254524"/>
              <a:gd name="connsiteY1597" fmla="*/ 4996907 h 5539721"/>
              <a:gd name="connsiteX1598" fmla="*/ 2587125 w 6254524"/>
              <a:gd name="connsiteY1598" fmla="*/ 4992295 h 5539721"/>
              <a:gd name="connsiteX1599" fmla="*/ 2572713 w 6254524"/>
              <a:gd name="connsiteY1599" fmla="*/ 5029765 h 5539721"/>
              <a:gd name="connsiteX1600" fmla="*/ 2553691 w 6254524"/>
              <a:gd name="connsiteY1600" fmla="*/ 5015930 h 5539721"/>
              <a:gd name="connsiteX1601" fmla="*/ 2553691 w 6254524"/>
              <a:gd name="connsiteY1601" fmla="*/ 4997483 h 5539721"/>
              <a:gd name="connsiteX1602" fmla="*/ 2539280 w 6254524"/>
              <a:gd name="connsiteY1602" fmla="*/ 5015930 h 5539721"/>
              <a:gd name="connsiteX1603" fmla="*/ 2511033 w 6254524"/>
              <a:gd name="connsiteY1603" fmla="*/ 4997483 h 5539721"/>
              <a:gd name="connsiteX1604" fmla="*/ 2496622 w 6254524"/>
              <a:gd name="connsiteY1604" fmla="*/ 5030341 h 5539721"/>
              <a:gd name="connsiteX1605" fmla="*/ 2515645 w 6254524"/>
              <a:gd name="connsiteY1605" fmla="*/ 5053399 h 5539721"/>
              <a:gd name="connsiteX1606" fmla="*/ 2539280 w 6254524"/>
              <a:gd name="connsiteY1606" fmla="*/ 5058011 h 5539721"/>
              <a:gd name="connsiteX1607" fmla="*/ 2398048 w 6254524"/>
              <a:gd name="connsiteY1607" fmla="*/ 5104704 h 5539721"/>
              <a:gd name="connsiteX1608" fmla="*/ 2544468 w 6254524"/>
              <a:gd name="connsiteY1608" fmla="*/ 5086257 h 5539721"/>
              <a:gd name="connsiteX1609" fmla="*/ 2506998 w 6254524"/>
              <a:gd name="connsiteY1609" fmla="*/ 5104704 h 5539721"/>
              <a:gd name="connsiteX1610" fmla="*/ 2554267 w 6254524"/>
              <a:gd name="connsiteY1610" fmla="*/ 5127762 h 5539721"/>
              <a:gd name="connsiteX1611" fmla="*/ 2535244 w 6254524"/>
              <a:gd name="connsiteY1611" fmla="*/ 5146208 h 5539721"/>
              <a:gd name="connsiteX1612" fmla="*/ 2606148 w 6254524"/>
              <a:gd name="connsiteY1612" fmla="*/ 5090292 h 5539721"/>
              <a:gd name="connsiteX1613" fmla="*/ 2837306 w 6254524"/>
              <a:gd name="connsiteY1613" fmla="*/ 5020541 h 5539721"/>
              <a:gd name="connsiteX1614" fmla="*/ 2960091 w 6254524"/>
              <a:gd name="connsiteY1614" fmla="*/ 5043600 h 5539721"/>
              <a:gd name="connsiteX1615" fmla="*/ 3073076 w 6254524"/>
              <a:gd name="connsiteY1615" fmla="*/ 4978460 h 5539721"/>
              <a:gd name="connsiteX1616" fmla="*/ 3068464 w 6254524"/>
              <a:gd name="connsiteY1616" fmla="*/ 5001518 h 5539721"/>
              <a:gd name="connsiteX1617" fmla="*/ 3247742 w 6254524"/>
              <a:gd name="connsiteY1617" fmla="*/ 4931767 h 5539721"/>
              <a:gd name="connsiteX1618" fmla="*/ 3308846 w 6254524"/>
              <a:gd name="connsiteY1618" fmla="*/ 4908709 h 5539721"/>
              <a:gd name="connsiteX1619" fmla="*/ 3172226 w 6254524"/>
              <a:gd name="connsiteY1619" fmla="*/ 4913321 h 5539721"/>
              <a:gd name="connsiteX1620" fmla="*/ 3351503 w 6254524"/>
              <a:gd name="connsiteY1620" fmla="*/ 4838382 h 5539721"/>
              <a:gd name="connsiteX1621" fmla="*/ 3370526 w 6254524"/>
              <a:gd name="connsiteY1621" fmla="*/ 4810136 h 5539721"/>
              <a:gd name="connsiteX1622" fmla="*/ 3469676 w 6254524"/>
              <a:gd name="connsiteY1622" fmla="*/ 4777278 h 5539721"/>
              <a:gd name="connsiteX1623" fmla="*/ 3469676 w 6254524"/>
              <a:gd name="connsiteY1623" fmla="*/ 4810136 h 5539721"/>
              <a:gd name="connsiteX1624" fmla="*/ 3502534 w 6254524"/>
              <a:gd name="connsiteY1624" fmla="*/ 4810136 h 5539721"/>
              <a:gd name="connsiteX1625" fmla="*/ 3502534 w 6254524"/>
              <a:gd name="connsiteY1625" fmla="*/ 4823970 h 5539721"/>
              <a:gd name="connsiteX1626" fmla="*/ 3695646 w 6254524"/>
              <a:gd name="connsiteY1626" fmla="*/ 4730585 h 5539721"/>
              <a:gd name="connsiteX1627" fmla="*/ 3761938 w 6254524"/>
              <a:gd name="connsiteY1627" fmla="*/ 4725973 h 5539721"/>
              <a:gd name="connsiteX1628" fmla="*/ 3776349 w 6254524"/>
              <a:gd name="connsiteY1628" fmla="*/ 4749031 h 5539721"/>
              <a:gd name="connsiteX1629" fmla="*/ 3667976 w 6254524"/>
              <a:gd name="connsiteY1629" fmla="*/ 4818783 h 5539721"/>
              <a:gd name="connsiteX1630" fmla="*/ 3314610 w 6254524"/>
              <a:gd name="connsiteY1630" fmla="*/ 4977307 h 5539721"/>
              <a:gd name="connsiteX1631" fmla="*/ 3300199 w 6254524"/>
              <a:gd name="connsiteY1631" fmla="*/ 4972695 h 5539721"/>
              <a:gd name="connsiteX1632" fmla="*/ 3045406 w 6254524"/>
              <a:gd name="connsiteY1632" fmla="*/ 5070693 h 5539721"/>
              <a:gd name="connsiteX1633" fmla="*/ 3177414 w 6254524"/>
              <a:gd name="connsiteY1633" fmla="*/ 5037835 h 5539721"/>
              <a:gd name="connsiteX1634" fmla="*/ 3101898 w 6254524"/>
              <a:gd name="connsiteY1634" fmla="*/ 5075305 h 5539721"/>
              <a:gd name="connsiteX1635" fmla="*/ 3111122 w 6254524"/>
              <a:gd name="connsiteY1635" fmla="*/ 5084528 h 5539721"/>
              <a:gd name="connsiteX1636" fmla="*/ 3026383 w 6254524"/>
              <a:gd name="connsiteY1636" fmla="*/ 5117386 h 5539721"/>
              <a:gd name="connsiteX1637" fmla="*/ 3210272 w 6254524"/>
              <a:gd name="connsiteY1637" fmla="*/ 5084528 h 5539721"/>
              <a:gd name="connsiteX1638" fmla="*/ 3210272 w 6254524"/>
              <a:gd name="connsiteY1638" fmla="*/ 5102974 h 5539721"/>
              <a:gd name="connsiteX1639" fmla="*/ 3238518 w 6254524"/>
              <a:gd name="connsiteY1639" fmla="*/ 5102974 h 5539721"/>
              <a:gd name="connsiteX1640" fmla="*/ 3247742 w 6254524"/>
              <a:gd name="connsiteY1640" fmla="*/ 5070116 h 5539721"/>
              <a:gd name="connsiteX1641" fmla="*/ 3308846 w 6254524"/>
              <a:gd name="connsiteY1641" fmla="*/ 5041870 h 5539721"/>
              <a:gd name="connsiteX1642" fmla="*/ 3313457 w 6254524"/>
              <a:gd name="connsiteY1642" fmla="*/ 5032647 h 5539721"/>
              <a:gd name="connsiteX1643" fmla="*/ 3308846 w 6254524"/>
              <a:gd name="connsiteY1643" fmla="*/ 5032647 h 5539721"/>
              <a:gd name="connsiteX1644" fmla="*/ 3294434 w 6254524"/>
              <a:gd name="connsiteY1644" fmla="*/ 5018812 h 5539721"/>
              <a:gd name="connsiteX1645" fmla="*/ 3346315 w 6254524"/>
              <a:gd name="connsiteY1645" fmla="*/ 4967508 h 5539721"/>
              <a:gd name="connsiteX1646" fmla="*/ 3685847 w 6254524"/>
              <a:gd name="connsiteY1646" fmla="*/ 4855675 h 5539721"/>
              <a:gd name="connsiteX1647" fmla="*/ 3676623 w 6254524"/>
              <a:gd name="connsiteY1647" fmla="*/ 4925427 h 5539721"/>
              <a:gd name="connsiteX1648" fmla="*/ 3719280 w 6254524"/>
              <a:gd name="connsiteY1648" fmla="*/ 4920815 h 5539721"/>
              <a:gd name="connsiteX1649" fmla="*/ 3813819 w 6254524"/>
              <a:gd name="connsiteY1649" fmla="*/ 4864899 h 5539721"/>
              <a:gd name="connsiteX1650" fmla="*/ 3865700 w 6254524"/>
              <a:gd name="connsiteY1650" fmla="*/ 4841841 h 5539721"/>
              <a:gd name="connsiteX1651" fmla="*/ 3785573 w 6254524"/>
              <a:gd name="connsiteY1651" fmla="*/ 4832617 h 5539721"/>
              <a:gd name="connsiteX1652" fmla="*/ 3785573 w 6254524"/>
              <a:gd name="connsiteY1652" fmla="*/ 4799759 h 5539721"/>
              <a:gd name="connsiteX1653" fmla="*/ 3842065 w 6254524"/>
              <a:gd name="connsiteY1653" fmla="*/ 4757678 h 5539721"/>
              <a:gd name="connsiteX1654" fmla="*/ 3832842 w 6254524"/>
              <a:gd name="connsiteY1654" fmla="*/ 4743844 h 5539721"/>
              <a:gd name="connsiteX1655" fmla="*/ 3785573 w 6254524"/>
              <a:gd name="connsiteY1655" fmla="*/ 4766902 h 5539721"/>
              <a:gd name="connsiteX1656" fmla="*/ 3761938 w 6254524"/>
              <a:gd name="connsiteY1656" fmla="*/ 4701762 h 5539721"/>
              <a:gd name="connsiteX1657" fmla="*/ 3874923 w 6254524"/>
              <a:gd name="connsiteY1657" fmla="*/ 4641235 h 5539721"/>
              <a:gd name="connsiteX1658" fmla="*/ 3794796 w 6254524"/>
              <a:gd name="connsiteY1658" fmla="*/ 4678704 h 5539721"/>
              <a:gd name="connsiteX1659" fmla="*/ 3775773 w 6254524"/>
              <a:gd name="connsiteY1659" fmla="*/ 4669481 h 5539721"/>
              <a:gd name="connsiteX1660" fmla="*/ 3530780 w 6254524"/>
              <a:gd name="connsiteY1660" fmla="*/ 4781313 h 5539721"/>
              <a:gd name="connsiteX1661" fmla="*/ 3502534 w 6254524"/>
              <a:gd name="connsiteY1661" fmla="*/ 4772090 h 5539721"/>
              <a:gd name="connsiteX1662" fmla="*/ 3474288 w 6254524"/>
              <a:gd name="connsiteY1662" fmla="*/ 4795148 h 5539721"/>
              <a:gd name="connsiteX1663" fmla="*/ 3474288 w 6254524"/>
              <a:gd name="connsiteY1663" fmla="*/ 4776701 h 5539721"/>
              <a:gd name="connsiteX1664" fmla="*/ 3568826 w 6254524"/>
              <a:gd name="connsiteY1664" fmla="*/ 4734620 h 5539721"/>
              <a:gd name="connsiteX1665" fmla="*/ 3568826 w 6254524"/>
              <a:gd name="connsiteY1665" fmla="*/ 4716174 h 5539721"/>
              <a:gd name="connsiteX1666" fmla="*/ 3516945 w 6254524"/>
              <a:gd name="connsiteY1666" fmla="*/ 4749031 h 5539721"/>
              <a:gd name="connsiteX1667" fmla="*/ 3469676 w 6254524"/>
              <a:gd name="connsiteY1667" fmla="*/ 4735197 h 5539721"/>
              <a:gd name="connsiteX1668" fmla="*/ 3597072 w 6254524"/>
              <a:gd name="connsiteY1668" fmla="*/ 4679281 h 5539721"/>
              <a:gd name="connsiteX1669" fmla="*/ 3658176 w 6254524"/>
              <a:gd name="connsiteY1669" fmla="*/ 4702339 h 5539721"/>
              <a:gd name="connsiteX1670" fmla="*/ 3710057 w 6254524"/>
              <a:gd name="connsiteY1670" fmla="*/ 4655646 h 5539721"/>
              <a:gd name="connsiteX1671" fmla="*/ 3705445 w 6254524"/>
              <a:gd name="connsiteY1671" fmla="*/ 4678704 h 5539721"/>
              <a:gd name="connsiteX1672" fmla="*/ 3780961 w 6254524"/>
              <a:gd name="connsiteY1672" fmla="*/ 4627400 h 5539721"/>
              <a:gd name="connsiteX1673" fmla="*/ 3795373 w 6254524"/>
              <a:gd name="connsiteY1673" fmla="*/ 4655646 h 5539721"/>
              <a:gd name="connsiteX1674" fmla="*/ 3870888 w 6254524"/>
              <a:gd name="connsiteY1674" fmla="*/ 4622788 h 5539721"/>
              <a:gd name="connsiteX1675" fmla="*/ 3828230 w 6254524"/>
              <a:gd name="connsiteY1675" fmla="*/ 4641235 h 5539721"/>
              <a:gd name="connsiteX1676" fmla="*/ 3832842 w 6254524"/>
              <a:gd name="connsiteY1676" fmla="*/ 4599153 h 5539721"/>
              <a:gd name="connsiteX1677" fmla="*/ 3969462 w 6254524"/>
              <a:gd name="connsiteY1677" fmla="*/ 4534014 h 5539721"/>
              <a:gd name="connsiteX1678" fmla="*/ 3993096 w 6254524"/>
              <a:gd name="connsiteY1678" fmla="*/ 4529403 h 5539721"/>
              <a:gd name="connsiteX1679" fmla="*/ 4054200 w 6254524"/>
              <a:gd name="connsiteY1679" fmla="*/ 4510956 h 5539721"/>
              <a:gd name="connsiteX1680" fmla="*/ 4096858 w 6254524"/>
              <a:gd name="connsiteY1680" fmla="*/ 4482710 h 5539721"/>
              <a:gd name="connsiteX1681" fmla="*/ 4082446 w 6254524"/>
              <a:gd name="connsiteY1681" fmla="*/ 4496545 h 5539721"/>
              <a:gd name="connsiteX1682" fmla="*/ 4181597 w 6254524"/>
              <a:gd name="connsiteY1682" fmla="*/ 4449852 h 5539721"/>
              <a:gd name="connsiteX1683" fmla="*/ 4196008 w 6254524"/>
              <a:gd name="connsiteY1683" fmla="*/ 4468298 h 5539721"/>
              <a:gd name="connsiteX1684" fmla="*/ 4271524 w 6254524"/>
              <a:gd name="connsiteY1684" fmla="*/ 4426217 h 5539721"/>
              <a:gd name="connsiteX1685" fmla="*/ 4271524 w 6254524"/>
              <a:gd name="connsiteY1685" fmla="*/ 4407771 h 5539721"/>
              <a:gd name="connsiteX1686" fmla="*/ 4299770 w 6254524"/>
              <a:gd name="connsiteY1686" fmla="*/ 4416994 h 5539721"/>
              <a:gd name="connsiteX1687" fmla="*/ 4290546 w 6254524"/>
              <a:gd name="connsiteY1687" fmla="*/ 4430829 h 5539721"/>
              <a:gd name="connsiteX1688" fmla="*/ 4304958 w 6254524"/>
              <a:gd name="connsiteY1688" fmla="*/ 4426217 h 5539721"/>
              <a:gd name="connsiteX1689" fmla="*/ 4319369 w 6254524"/>
              <a:gd name="connsiteY1689" fmla="*/ 4384136 h 5539721"/>
              <a:gd name="connsiteX1690" fmla="*/ 4338392 w 6254524"/>
              <a:gd name="connsiteY1690" fmla="*/ 4397971 h 5539721"/>
              <a:gd name="connsiteX1691" fmla="*/ 4329169 w 6254524"/>
              <a:gd name="connsiteY1691" fmla="*/ 4411806 h 5539721"/>
              <a:gd name="connsiteX1692" fmla="*/ 4381050 w 6254524"/>
              <a:gd name="connsiteY1692" fmla="*/ 4378948 h 5539721"/>
              <a:gd name="connsiteX1693" fmla="*/ 4456565 w 6254524"/>
              <a:gd name="connsiteY1693" fmla="*/ 4327644 h 5539721"/>
              <a:gd name="connsiteX1694" fmla="*/ 4517669 w 6254524"/>
              <a:gd name="connsiteY1694" fmla="*/ 4336867 h 5539721"/>
              <a:gd name="connsiteX1695" fmla="*/ 4513058 w 6254524"/>
              <a:gd name="connsiteY1695" fmla="*/ 4308621 h 5539721"/>
              <a:gd name="connsiteX1696" fmla="*/ 4555715 w 6254524"/>
              <a:gd name="connsiteY1696" fmla="*/ 4285563 h 5539721"/>
              <a:gd name="connsiteX1697" fmla="*/ 4588573 w 6254524"/>
              <a:gd name="connsiteY1697" fmla="*/ 4290174 h 5539721"/>
              <a:gd name="connsiteX1698" fmla="*/ 4640454 w 6254524"/>
              <a:gd name="connsiteY1698" fmla="*/ 4173730 h 5539721"/>
              <a:gd name="connsiteX1699" fmla="*/ 4673312 w 6254524"/>
              <a:gd name="connsiteY1699" fmla="*/ 4192177 h 5539721"/>
              <a:gd name="connsiteX1700" fmla="*/ 4664089 w 6254524"/>
              <a:gd name="connsiteY1700" fmla="*/ 4206012 h 5539721"/>
              <a:gd name="connsiteX1701" fmla="*/ 4720581 w 6254524"/>
              <a:gd name="connsiteY1701" fmla="*/ 4206012 h 5539721"/>
              <a:gd name="connsiteX1702" fmla="*/ 4701558 w 6254524"/>
              <a:gd name="connsiteY1702" fmla="*/ 4219847 h 5539721"/>
              <a:gd name="connsiteX1703" fmla="*/ 4725193 w 6254524"/>
              <a:gd name="connsiteY1703" fmla="*/ 4224458 h 5539721"/>
              <a:gd name="connsiteX1704" fmla="*/ 4715969 w 6254524"/>
              <a:gd name="connsiteY1704" fmla="*/ 4257316 h 5539721"/>
              <a:gd name="connsiteX1705" fmla="*/ 4758627 w 6254524"/>
              <a:gd name="connsiteY1705" fmla="*/ 4210624 h 5539721"/>
              <a:gd name="connsiteX1706" fmla="*/ 4721158 w 6254524"/>
              <a:gd name="connsiteY1706" fmla="*/ 4192177 h 5539721"/>
              <a:gd name="connsiteX1707" fmla="*/ 4768427 w 6254524"/>
              <a:gd name="connsiteY1707" fmla="*/ 4163931 h 5539721"/>
              <a:gd name="connsiteX1708" fmla="*/ 4777650 w 6254524"/>
              <a:gd name="connsiteY1708" fmla="*/ 4135685 h 5539721"/>
              <a:gd name="connsiteX1709" fmla="*/ 4768427 w 6254524"/>
              <a:gd name="connsiteY1709" fmla="*/ 4088992 h 5539721"/>
              <a:gd name="connsiteX1710" fmla="*/ 4881411 w 6254524"/>
              <a:gd name="connsiteY1710" fmla="*/ 4014053 h 5539721"/>
              <a:gd name="connsiteX1711" fmla="*/ 4848554 w 6254524"/>
              <a:gd name="connsiteY1711" fmla="*/ 4056134 h 5539721"/>
              <a:gd name="connsiteX1712" fmla="*/ 4862965 w 6254524"/>
              <a:gd name="connsiteY1712" fmla="*/ 4093603 h 5539721"/>
              <a:gd name="connsiteX1713" fmla="*/ 4848554 w 6254524"/>
              <a:gd name="connsiteY1713" fmla="*/ 4102827 h 5539721"/>
              <a:gd name="connsiteX1714" fmla="*/ 4867577 w 6254524"/>
              <a:gd name="connsiteY1714" fmla="*/ 4131073 h 5539721"/>
              <a:gd name="connsiteX1715" fmla="*/ 4848554 w 6254524"/>
              <a:gd name="connsiteY1715" fmla="*/ 4144908 h 5539721"/>
              <a:gd name="connsiteX1716" fmla="*/ 4881411 w 6254524"/>
              <a:gd name="connsiteY1716" fmla="*/ 4167966 h 5539721"/>
              <a:gd name="connsiteX1717" fmla="*/ 4905047 w 6254524"/>
              <a:gd name="connsiteY1717" fmla="*/ 4158743 h 5539721"/>
              <a:gd name="connsiteX1718" fmla="*/ 4905047 w 6254524"/>
              <a:gd name="connsiteY1718" fmla="*/ 4191600 h 5539721"/>
              <a:gd name="connsiteX1719" fmla="*/ 4914270 w 6254524"/>
              <a:gd name="connsiteY1719" fmla="*/ 4168542 h 5539721"/>
              <a:gd name="connsiteX1720" fmla="*/ 4928681 w 6254524"/>
              <a:gd name="connsiteY1720" fmla="*/ 4177766 h 5539721"/>
              <a:gd name="connsiteX1721" fmla="*/ 4914270 w 6254524"/>
              <a:gd name="connsiteY1721" fmla="*/ 4206012 h 5539721"/>
              <a:gd name="connsiteX1722" fmla="*/ 4956927 w 6254524"/>
              <a:gd name="connsiteY1722" fmla="*/ 4210624 h 5539721"/>
              <a:gd name="connsiteX1723" fmla="*/ 4947704 w 6254524"/>
              <a:gd name="connsiteY1723" fmla="*/ 4192177 h 5539721"/>
              <a:gd name="connsiteX1724" fmla="*/ 4985173 w 6254524"/>
              <a:gd name="connsiteY1724" fmla="*/ 4187565 h 5539721"/>
              <a:gd name="connsiteX1725" fmla="*/ 4980562 w 6254524"/>
              <a:gd name="connsiteY1725" fmla="*/ 4164507 h 5539721"/>
              <a:gd name="connsiteX1726" fmla="*/ 4937904 w 6254524"/>
              <a:gd name="connsiteY1726" fmla="*/ 4182954 h 5539721"/>
              <a:gd name="connsiteX1727" fmla="*/ 4928681 w 6254524"/>
              <a:gd name="connsiteY1727" fmla="*/ 4136261 h 5539721"/>
              <a:gd name="connsiteX1728" fmla="*/ 4909658 w 6254524"/>
              <a:gd name="connsiteY1728" fmla="*/ 4131649 h 5539721"/>
              <a:gd name="connsiteX1729" fmla="*/ 4942516 w 6254524"/>
              <a:gd name="connsiteY1729" fmla="*/ 4075733 h 5539721"/>
              <a:gd name="connsiteX1730" fmla="*/ 4886023 w 6254524"/>
              <a:gd name="connsiteY1730" fmla="*/ 4131649 h 5539721"/>
              <a:gd name="connsiteX1731" fmla="*/ 4881411 w 6254524"/>
              <a:gd name="connsiteY1731" fmla="*/ 4071122 h 5539721"/>
              <a:gd name="connsiteX1732" fmla="*/ 4895823 w 6254524"/>
              <a:gd name="connsiteY1732" fmla="*/ 4066510 h 5539721"/>
              <a:gd name="connsiteX1733" fmla="*/ 4900435 w 6254524"/>
              <a:gd name="connsiteY1733" fmla="*/ 4089568 h 5539721"/>
              <a:gd name="connsiteX1734" fmla="*/ 4900435 w 6254524"/>
              <a:gd name="connsiteY1734" fmla="*/ 4052099 h 5539721"/>
              <a:gd name="connsiteX1735" fmla="*/ 4943092 w 6254524"/>
              <a:gd name="connsiteY1735" fmla="*/ 4038264 h 5539721"/>
              <a:gd name="connsiteX1736" fmla="*/ 4938481 w 6254524"/>
              <a:gd name="connsiteY1736" fmla="*/ 4019817 h 5539721"/>
              <a:gd name="connsiteX1737" fmla="*/ 5079712 w 6254524"/>
              <a:gd name="connsiteY1737" fmla="*/ 3954678 h 5539721"/>
              <a:gd name="connsiteX1738" fmla="*/ 5084324 w 6254524"/>
              <a:gd name="connsiteY1738" fmla="*/ 3921820 h 5539721"/>
              <a:gd name="connsiteX1739" fmla="*/ 5056077 w 6254524"/>
              <a:gd name="connsiteY1739" fmla="*/ 3921820 h 5539721"/>
              <a:gd name="connsiteX1740" fmla="*/ 5027831 w 6254524"/>
              <a:gd name="connsiteY1740" fmla="*/ 3954678 h 5539721"/>
              <a:gd name="connsiteX1741" fmla="*/ 5060689 w 6254524"/>
              <a:gd name="connsiteY1741" fmla="*/ 3889539 h 5539721"/>
              <a:gd name="connsiteX1742" fmla="*/ 5032443 w 6254524"/>
              <a:gd name="connsiteY1742" fmla="*/ 3875704 h 5539721"/>
              <a:gd name="connsiteX1743" fmla="*/ 5013420 w 6254524"/>
              <a:gd name="connsiteY1743" fmla="*/ 3894150 h 5539721"/>
              <a:gd name="connsiteX1744" fmla="*/ 4999008 w 6254524"/>
              <a:gd name="connsiteY1744" fmla="*/ 3861292 h 5539721"/>
              <a:gd name="connsiteX1745" fmla="*/ 5083747 w 6254524"/>
              <a:gd name="connsiteY1745" fmla="*/ 3847458 h 5539721"/>
              <a:gd name="connsiteX1746" fmla="*/ 5079135 w 6254524"/>
              <a:gd name="connsiteY1746" fmla="*/ 3880315 h 5539721"/>
              <a:gd name="connsiteX1747" fmla="*/ 5088359 w 6254524"/>
              <a:gd name="connsiteY1747" fmla="*/ 3866481 h 5539721"/>
              <a:gd name="connsiteX1748" fmla="*/ 5088359 w 6254524"/>
              <a:gd name="connsiteY1748" fmla="*/ 3889539 h 5539721"/>
              <a:gd name="connsiteX1749" fmla="*/ 5121217 w 6254524"/>
              <a:gd name="connsiteY1749" fmla="*/ 3847458 h 5539721"/>
              <a:gd name="connsiteX1750" fmla="*/ 5149463 w 6254524"/>
              <a:gd name="connsiteY1750" fmla="*/ 3809988 h 5539721"/>
              <a:gd name="connsiteX1751" fmla="*/ 5154074 w 6254524"/>
              <a:gd name="connsiteY1751" fmla="*/ 3819211 h 5539721"/>
              <a:gd name="connsiteX1752" fmla="*/ 5144851 w 6254524"/>
              <a:gd name="connsiteY1752" fmla="*/ 3842270 h 5539721"/>
              <a:gd name="connsiteX1753" fmla="*/ 5159263 w 6254524"/>
              <a:gd name="connsiteY1753" fmla="*/ 3851493 h 5539721"/>
              <a:gd name="connsiteX1754" fmla="*/ 5173674 w 6254524"/>
              <a:gd name="connsiteY1754" fmla="*/ 3823247 h 5539721"/>
              <a:gd name="connsiteX1755" fmla="*/ 5206532 w 6254524"/>
              <a:gd name="connsiteY1755" fmla="*/ 3860716 h 5539721"/>
              <a:gd name="connsiteX1756" fmla="*/ 5267636 w 6254524"/>
              <a:gd name="connsiteY1756" fmla="*/ 3804800 h 5539721"/>
              <a:gd name="connsiteX1757" fmla="*/ 5230166 w 6254524"/>
              <a:gd name="connsiteY1757" fmla="*/ 3781742 h 5539721"/>
              <a:gd name="connsiteX1758" fmla="*/ 5258412 w 6254524"/>
              <a:gd name="connsiteY1758" fmla="*/ 3795577 h 5539721"/>
              <a:gd name="connsiteX1759" fmla="*/ 5314905 w 6254524"/>
              <a:gd name="connsiteY1759" fmla="*/ 3739661 h 5539721"/>
              <a:gd name="connsiteX1760" fmla="*/ 5347763 w 6254524"/>
              <a:gd name="connsiteY1760" fmla="*/ 3772519 h 5539721"/>
              <a:gd name="connsiteX1761" fmla="*/ 5333351 w 6254524"/>
              <a:gd name="connsiteY1761" fmla="*/ 3800765 h 5539721"/>
              <a:gd name="connsiteX1762" fmla="*/ 5389844 w 6254524"/>
              <a:gd name="connsiteY1762" fmla="*/ 3791542 h 5539721"/>
              <a:gd name="connsiteX1763" fmla="*/ 5380621 w 6254524"/>
              <a:gd name="connsiteY1763" fmla="*/ 3809988 h 5539721"/>
              <a:gd name="connsiteX1764" fmla="*/ 5418091 w 6254524"/>
              <a:gd name="connsiteY1764" fmla="*/ 3796153 h 5539721"/>
              <a:gd name="connsiteX1765" fmla="*/ 5408867 w 6254524"/>
              <a:gd name="connsiteY1765" fmla="*/ 3829011 h 5539721"/>
              <a:gd name="connsiteX1766" fmla="*/ 5427890 w 6254524"/>
              <a:gd name="connsiteY1766" fmla="*/ 3861869 h 5539721"/>
              <a:gd name="connsiteX1767" fmla="*/ 5413479 w 6254524"/>
              <a:gd name="connsiteY1767" fmla="*/ 3884927 h 5539721"/>
              <a:gd name="connsiteX1768" fmla="*/ 5380621 w 6254524"/>
              <a:gd name="connsiteY1768" fmla="*/ 3884927 h 5539721"/>
              <a:gd name="connsiteX1769" fmla="*/ 5361598 w 6254524"/>
              <a:gd name="connsiteY1769" fmla="*/ 3922397 h 5539721"/>
              <a:gd name="connsiteX1770" fmla="*/ 5356986 w 6254524"/>
              <a:gd name="connsiteY1770" fmla="*/ 3917785 h 5539721"/>
              <a:gd name="connsiteX1771" fmla="*/ 5319516 w 6254524"/>
              <a:gd name="connsiteY1771" fmla="*/ 3931620 h 5539721"/>
              <a:gd name="connsiteX1772" fmla="*/ 5352375 w 6254524"/>
              <a:gd name="connsiteY1772" fmla="*/ 3945455 h 5539721"/>
              <a:gd name="connsiteX1773" fmla="*/ 5333351 w 6254524"/>
              <a:gd name="connsiteY1773" fmla="*/ 3978312 h 5539721"/>
              <a:gd name="connsiteX1774" fmla="*/ 5356986 w 6254524"/>
              <a:gd name="connsiteY1774" fmla="*/ 3969089 h 5539721"/>
              <a:gd name="connsiteX1775" fmla="*/ 5366210 w 6254524"/>
              <a:gd name="connsiteY1775" fmla="*/ 3978312 h 5539721"/>
              <a:gd name="connsiteX1776" fmla="*/ 5446336 w 6254524"/>
              <a:gd name="connsiteY1776" fmla="*/ 3913173 h 5539721"/>
              <a:gd name="connsiteX1777" fmla="*/ 5446336 w 6254524"/>
              <a:gd name="connsiteY1777" fmla="*/ 3936231 h 5539721"/>
              <a:gd name="connsiteX1778" fmla="*/ 5418091 w 6254524"/>
              <a:gd name="connsiteY1778" fmla="*/ 3959290 h 5539721"/>
              <a:gd name="connsiteX1779" fmla="*/ 5432502 w 6254524"/>
              <a:gd name="connsiteY1779" fmla="*/ 3996759 h 5539721"/>
              <a:gd name="connsiteX1780" fmla="*/ 5413479 w 6254524"/>
              <a:gd name="connsiteY1780" fmla="*/ 4001371 h 5539721"/>
              <a:gd name="connsiteX1781" fmla="*/ 5404256 w 6254524"/>
              <a:gd name="connsiteY1781" fmla="*/ 3982924 h 5539721"/>
              <a:gd name="connsiteX1782" fmla="*/ 5404256 w 6254524"/>
              <a:gd name="connsiteY1782" fmla="*/ 4034229 h 5539721"/>
              <a:gd name="connsiteX1783" fmla="*/ 5319516 w 6254524"/>
              <a:gd name="connsiteY1783" fmla="*/ 4094756 h 5539721"/>
              <a:gd name="connsiteX1784" fmla="*/ 5352375 w 6254524"/>
              <a:gd name="connsiteY1784" fmla="*/ 4108591 h 5539721"/>
              <a:gd name="connsiteX1785" fmla="*/ 5333351 w 6254524"/>
              <a:gd name="connsiteY1785" fmla="*/ 4146061 h 5539721"/>
              <a:gd name="connsiteX1786" fmla="*/ 5376009 w 6254524"/>
              <a:gd name="connsiteY1786" fmla="*/ 4076310 h 5539721"/>
              <a:gd name="connsiteX1787" fmla="*/ 5451525 w 6254524"/>
              <a:gd name="connsiteY1787" fmla="*/ 4048064 h 5539721"/>
              <a:gd name="connsiteX1788" fmla="*/ 5423278 w 6254524"/>
              <a:gd name="connsiteY1788" fmla="*/ 4076310 h 5539721"/>
              <a:gd name="connsiteX1789" fmla="*/ 5465936 w 6254524"/>
              <a:gd name="connsiteY1789" fmla="*/ 4071698 h 5539721"/>
              <a:gd name="connsiteX1790" fmla="*/ 5532228 w 6254524"/>
              <a:gd name="connsiteY1790" fmla="*/ 4015782 h 5539721"/>
              <a:gd name="connsiteX1791" fmla="*/ 5560474 w 6254524"/>
              <a:gd name="connsiteY1791" fmla="*/ 4011170 h 5539721"/>
              <a:gd name="connsiteX1792" fmla="*/ 5593332 w 6254524"/>
              <a:gd name="connsiteY1792" fmla="*/ 3988112 h 5539721"/>
              <a:gd name="connsiteX1793" fmla="*/ 5597944 w 6254524"/>
              <a:gd name="connsiteY1793" fmla="*/ 4006559 h 5539721"/>
              <a:gd name="connsiteX1794" fmla="*/ 5659048 w 6254524"/>
              <a:gd name="connsiteY1794" fmla="*/ 3950643 h 5539721"/>
              <a:gd name="connsiteX1795" fmla="*/ 5663660 w 6254524"/>
              <a:gd name="connsiteY1795" fmla="*/ 3969089 h 5539721"/>
              <a:gd name="connsiteX1796" fmla="*/ 5678071 w 6254524"/>
              <a:gd name="connsiteY1796" fmla="*/ 3959866 h 5539721"/>
              <a:gd name="connsiteX1797" fmla="*/ 5673459 w 6254524"/>
              <a:gd name="connsiteY1797" fmla="*/ 3988112 h 5539721"/>
              <a:gd name="connsiteX1798" fmla="*/ 5706318 w 6254524"/>
              <a:gd name="connsiteY1798" fmla="*/ 3997336 h 5539721"/>
              <a:gd name="connsiteX1799" fmla="*/ 5616967 w 6254524"/>
              <a:gd name="connsiteY1799" fmla="*/ 4118967 h 5539721"/>
              <a:gd name="connsiteX1800" fmla="*/ 5716117 w 6254524"/>
              <a:gd name="connsiteY1800" fmla="*/ 4090721 h 5539721"/>
              <a:gd name="connsiteX1801" fmla="*/ 5735140 w 6254524"/>
              <a:gd name="connsiteY1801" fmla="*/ 4076886 h 5539721"/>
              <a:gd name="connsiteX1802" fmla="*/ 5824491 w 6254524"/>
              <a:gd name="connsiteY1802" fmla="*/ 4001947 h 5539721"/>
              <a:gd name="connsiteX1803" fmla="*/ 5824491 w 6254524"/>
              <a:gd name="connsiteY1803" fmla="*/ 4015782 h 5539721"/>
              <a:gd name="connsiteX1804" fmla="*/ 5852736 w 6254524"/>
              <a:gd name="connsiteY1804" fmla="*/ 3964478 h 5539721"/>
              <a:gd name="connsiteX1805" fmla="*/ 5748975 w 6254524"/>
              <a:gd name="connsiteY1805" fmla="*/ 4001947 h 5539721"/>
              <a:gd name="connsiteX1806" fmla="*/ 5734563 w 6254524"/>
              <a:gd name="connsiteY1806" fmla="*/ 3988112 h 5539721"/>
              <a:gd name="connsiteX1807" fmla="*/ 5710929 w 6254524"/>
              <a:gd name="connsiteY1807" fmla="*/ 3992724 h 5539721"/>
              <a:gd name="connsiteX1808" fmla="*/ 5781833 w 6254524"/>
              <a:gd name="connsiteY1808" fmla="*/ 3922973 h 5539721"/>
              <a:gd name="connsiteX1809" fmla="*/ 5682682 w 6254524"/>
              <a:gd name="connsiteY1809" fmla="*/ 3965054 h 5539721"/>
              <a:gd name="connsiteX1810" fmla="*/ 5710929 w 6254524"/>
              <a:gd name="connsiteY1810" fmla="*/ 3913750 h 5539721"/>
              <a:gd name="connsiteX1811" fmla="*/ 5682682 w 6254524"/>
              <a:gd name="connsiteY1811" fmla="*/ 3918361 h 5539721"/>
              <a:gd name="connsiteX1812" fmla="*/ 5758198 w 6254524"/>
              <a:gd name="connsiteY1812" fmla="*/ 3867057 h 5539721"/>
              <a:gd name="connsiteX1813" fmla="*/ 5777221 w 6254524"/>
              <a:gd name="connsiteY1813" fmla="*/ 3834199 h 5539721"/>
              <a:gd name="connsiteX1814" fmla="*/ 5772610 w 6254524"/>
              <a:gd name="connsiteY1814" fmla="*/ 3805953 h 5539721"/>
              <a:gd name="connsiteX1815" fmla="*/ 5810079 w 6254524"/>
              <a:gd name="connsiteY1815" fmla="*/ 3787506 h 5539721"/>
              <a:gd name="connsiteX1816" fmla="*/ 5819302 w 6254524"/>
              <a:gd name="connsiteY1816" fmla="*/ 3754648 h 5539721"/>
              <a:gd name="connsiteX1817" fmla="*/ 5842937 w 6254524"/>
              <a:gd name="connsiteY1817" fmla="*/ 3759260 h 5539721"/>
              <a:gd name="connsiteX1818" fmla="*/ 5871183 w 6254524"/>
              <a:gd name="connsiteY1818" fmla="*/ 3726402 h 5539721"/>
              <a:gd name="connsiteX1819" fmla="*/ 5852160 w 6254524"/>
              <a:gd name="connsiteY1819" fmla="*/ 3712567 h 5539721"/>
              <a:gd name="connsiteX1820" fmla="*/ 5762810 w 6254524"/>
              <a:gd name="connsiteY1820" fmla="*/ 3768483 h 5539721"/>
              <a:gd name="connsiteX1821" fmla="*/ 5767422 w 6254524"/>
              <a:gd name="connsiteY1821" fmla="*/ 3754648 h 5539721"/>
              <a:gd name="connsiteX1822" fmla="*/ 5691906 w 6254524"/>
              <a:gd name="connsiteY1822" fmla="*/ 3773095 h 5539721"/>
              <a:gd name="connsiteX1823" fmla="*/ 5701129 w 6254524"/>
              <a:gd name="connsiteY1823" fmla="*/ 3796153 h 5539721"/>
              <a:gd name="connsiteX1824" fmla="*/ 5668271 w 6254524"/>
              <a:gd name="connsiteY1824" fmla="*/ 3809988 h 5539721"/>
              <a:gd name="connsiteX1825" fmla="*/ 5663660 w 6254524"/>
              <a:gd name="connsiteY1825" fmla="*/ 3842846 h 5539721"/>
              <a:gd name="connsiteX1826" fmla="*/ 5672883 w 6254524"/>
              <a:gd name="connsiteY1826" fmla="*/ 3842846 h 5539721"/>
              <a:gd name="connsiteX1827" fmla="*/ 5668271 w 6254524"/>
              <a:gd name="connsiteY1827" fmla="*/ 3856681 h 5539721"/>
              <a:gd name="connsiteX1828" fmla="*/ 5682682 w 6254524"/>
              <a:gd name="connsiteY1828" fmla="*/ 3879739 h 5539721"/>
              <a:gd name="connsiteX1829" fmla="*/ 5531652 w 6254524"/>
              <a:gd name="connsiteY1829" fmla="*/ 3977736 h 5539721"/>
              <a:gd name="connsiteX1830" fmla="*/ 5508017 w 6254524"/>
              <a:gd name="connsiteY1830" fmla="*/ 3954678 h 5539721"/>
              <a:gd name="connsiteX1831" fmla="*/ 5522429 w 6254524"/>
              <a:gd name="connsiteY1831" fmla="*/ 3936231 h 5539721"/>
              <a:gd name="connsiteX1832" fmla="*/ 5546063 w 6254524"/>
              <a:gd name="connsiteY1832" fmla="*/ 3945455 h 5539721"/>
              <a:gd name="connsiteX1833" fmla="*/ 5578921 w 6254524"/>
              <a:gd name="connsiteY1833" fmla="*/ 3903373 h 5539721"/>
              <a:gd name="connsiteX1834" fmla="*/ 5555286 w 6254524"/>
              <a:gd name="connsiteY1834" fmla="*/ 3921820 h 5539721"/>
              <a:gd name="connsiteX1835" fmla="*/ 5621578 w 6254524"/>
              <a:gd name="connsiteY1835" fmla="*/ 3865904 h 5539721"/>
              <a:gd name="connsiteX1836" fmla="*/ 5588721 w 6254524"/>
              <a:gd name="connsiteY1836" fmla="*/ 3907985 h 5539721"/>
              <a:gd name="connsiteX1837" fmla="*/ 5645213 w 6254524"/>
              <a:gd name="connsiteY1837" fmla="*/ 3875127 h 5539721"/>
              <a:gd name="connsiteX1838" fmla="*/ 5621578 w 6254524"/>
              <a:gd name="connsiteY1838" fmla="*/ 3870516 h 5539721"/>
              <a:gd name="connsiteX1839" fmla="*/ 5621578 w 6254524"/>
              <a:gd name="connsiteY1839" fmla="*/ 3847458 h 5539721"/>
              <a:gd name="connsiteX1840" fmla="*/ 5546063 w 6254524"/>
              <a:gd name="connsiteY1840" fmla="*/ 3861292 h 5539721"/>
              <a:gd name="connsiteX1841" fmla="*/ 5470548 w 6254524"/>
              <a:gd name="connsiteY1841" fmla="*/ 3912597 h 5539721"/>
              <a:gd name="connsiteX1842" fmla="*/ 5451525 w 6254524"/>
              <a:gd name="connsiteY1842" fmla="*/ 3889539 h 5539721"/>
              <a:gd name="connsiteX1843" fmla="*/ 5465936 w 6254524"/>
              <a:gd name="connsiteY1843" fmla="*/ 3880315 h 5539721"/>
              <a:gd name="connsiteX1844" fmla="*/ 5480347 w 6254524"/>
              <a:gd name="connsiteY1844" fmla="*/ 3889539 h 5539721"/>
              <a:gd name="connsiteX1845" fmla="*/ 5508594 w 6254524"/>
              <a:gd name="connsiteY1845" fmla="*/ 3861292 h 5539721"/>
              <a:gd name="connsiteX1846" fmla="*/ 5508594 w 6254524"/>
              <a:gd name="connsiteY1846" fmla="*/ 3833046 h 5539721"/>
              <a:gd name="connsiteX1847" fmla="*/ 5546063 w 6254524"/>
              <a:gd name="connsiteY1847" fmla="*/ 3804800 h 5539721"/>
              <a:gd name="connsiteX1848" fmla="*/ 5465936 w 6254524"/>
              <a:gd name="connsiteY1848" fmla="*/ 3837658 h 5539721"/>
              <a:gd name="connsiteX1849" fmla="*/ 5456713 w 6254524"/>
              <a:gd name="connsiteY1849" fmla="*/ 3819211 h 5539721"/>
              <a:gd name="connsiteX1850" fmla="*/ 5461325 w 6254524"/>
              <a:gd name="connsiteY1850" fmla="*/ 3796153 h 5539721"/>
              <a:gd name="connsiteX1851" fmla="*/ 5437689 w 6254524"/>
              <a:gd name="connsiteY1851" fmla="*/ 3791542 h 5539721"/>
              <a:gd name="connsiteX1852" fmla="*/ 5446913 w 6254524"/>
              <a:gd name="connsiteY1852" fmla="*/ 3768483 h 5539721"/>
              <a:gd name="connsiteX1853" fmla="*/ 5404256 w 6254524"/>
              <a:gd name="connsiteY1853" fmla="*/ 3791542 h 5539721"/>
              <a:gd name="connsiteX1854" fmla="*/ 5385232 w 6254524"/>
              <a:gd name="connsiteY1854" fmla="*/ 3754072 h 5539721"/>
              <a:gd name="connsiteX1855" fmla="*/ 5399644 w 6254524"/>
              <a:gd name="connsiteY1855" fmla="*/ 3767907 h 5539721"/>
              <a:gd name="connsiteX1856" fmla="*/ 5414055 w 6254524"/>
              <a:gd name="connsiteY1856" fmla="*/ 3739661 h 5539721"/>
              <a:gd name="connsiteX1857" fmla="*/ 5433078 w 6254524"/>
              <a:gd name="connsiteY1857" fmla="*/ 3748884 h 5539721"/>
              <a:gd name="connsiteX1858" fmla="*/ 5494182 w 6254524"/>
              <a:gd name="connsiteY1858" fmla="*/ 3720638 h 5539721"/>
              <a:gd name="connsiteX1859" fmla="*/ 5522429 w 6254524"/>
              <a:gd name="connsiteY1859" fmla="*/ 3660110 h 5539721"/>
              <a:gd name="connsiteX1860" fmla="*/ 5513205 w 6254524"/>
              <a:gd name="connsiteY1860" fmla="*/ 3641664 h 5539721"/>
              <a:gd name="connsiteX1861" fmla="*/ 5527617 w 6254524"/>
              <a:gd name="connsiteY1861" fmla="*/ 3608806 h 5539721"/>
              <a:gd name="connsiteX1862" fmla="*/ 5551251 w 6254524"/>
              <a:gd name="connsiteY1862" fmla="*/ 3599583 h 5539721"/>
              <a:gd name="connsiteX1863" fmla="*/ 5565663 w 6254524"/>
              <a:gd name="connsiteY1863" fmla="*/ 3618029 h 5539721"/>
              <a:gd name="connsiteX1864" fmla="*/ 5551251 w 6254524"/>
              <a:gd name="connsiteY1864" fmla="*/ 3641087 h 5539721"/>
              <a:gd name="connsiteX1865" fmla="*/ 5574886 w 6254524"/>
              <a:gd name="connsiteY1865" fmla="*/ 3664145 h 5539721"/>
              <a:gd name="connsiteX1866" fmla="*/ 5702282 w 6254524"/>
              <a:gd name="connsiteY1866" fmla="*/ 3584595 h 5539721"/>
              <a:gd name="connsiteX1867" fmla="*/ 5791632 w 6254524"/>
              <a:gd name="connsiteY1867" fmla="*/ 3528678 h 5539721"/>
              <a:gd name="connsiteX1868" fmla="*/ 5725340 w 6254524"/>
              <a:gd name="connsiteY1868" fmla="*/ 3551737 h 5539721"/>
              <a:gd name="connsiteX1869" fmla="*/ 5748975 w 6254524"/>
              <a:gd name="connsiteY1869" fmla="*/ 3537902 h 5539721"/>
              <a:gd name="connsiteX1870" fmla="*/ 5744363 w 6254524"/>
              <a:gd name="connsiteY1870" fmla="*/ 3514844 h 5539721"/>
              <a:gd name="connsiteX1871" fmla="*/ 5781833 w 6254524"/>
              <a:gd name="connsiteY1871" fmla="*/ 3481986 h 5539721"/>
              <a:gd name="connsiteX1872" fmla="*/ 5720729 w 6254524"/>
              <a:gd name="connsiteY1872" fmla="*/ 3510232 h 5539721"/>
              <a:gd name="connsiteX1873" fmla="*/ 5711505 w 6254524"/>
              <a:gd name="connsiteY1873" fmla="*/ 3528678 h 5539721"/>
              <a:gd name="connsiteX1874" fmla="*/ 5664236 w 6254524"/>
              <a:gd name="connsiteY1874" fmla="*/ 3566148 h 5539721"/>
              <a:gd name="connsiteX1875" fmla="*/ 5649825 w 6254524"/>
              <a:gd name="connsiteY1875" fmla="*/ 3543090 h 5539721"/>
              <a:gd name="connsiteX1876" fmla="*/ 5701706 w 6254524"/>
              <a:gd name="connsiteY1876" fmla="*/ 3514844 h 5539721"/>
              <a:gd name="connsiteX1877" fmla="*/ 5716117 w 6254524"/>
              <a:gd name="connsiteY1877" fmla="*/ 3477374 h 5539721"/>
              <a:gd name="connsiteX1878" fmla="*/ 5753586 w 6254524"/>
              <a:gd name="connsiteY1878" fmla="*/ 3491209 h 5539721"/>
              <a:gd name="connsiteX1879" fmla="*/ 5762810 w 6254524"/>
              <a:gd name="connsiteY1879" fmla="*/ 3449128 h 5539721"/>
              <a:gd name="connsiteX1880" fmla="*/ 5630802 w 6254524"/>
              <a:gd name="connsiteY1880" fmla="*/ 3505044 h 5539721"/>
              <a:gd name="connsiteX1881" fmla="*/ 5682682 w 6254524"/>
              <a:gd name="connsiteY1881" fmla="*/ 3472186 h 5539721"/>
              <a:gd name="connsiteX1882" fmla="*/ 5814690 w 6254524"/>
              <a:gd name="connsiteY1882" fmla="*/ 3374189 h 5539721"/>
              <a:gd name="connsiteX1883" fmla="*/ 5649825 w 6254524"/>
              <a:gd name="connsiteY1883" fmla="*/ 3453739 h 5539721"/>
              <a:gd name="connsiteX1884" fmla="*/ 5635413 w 6254524"/>
              <a:gd name="connsiteY1884" fmla="*/ 3439905 h 5539721"/>
              <a:gd name="connsiteX1885" fmla="*/ 5644637 w 6254524"/>
              <a:gd name="connsiteY1885" fmla="*/ 3421458 h 5539721"/>
              <a:gd name="connsiteX1886" fmla="*/ 5592756 w 6254524"/>
              <a:gd name="connsiteY1886" fmla="*/ 3430681 h 5539721"/>
              <a:gd name="connsiteX1887" fmla="*/ 5569121 w 6254524"/>
              <a:gd name="connsiteY1887" fmla="*/ 3416847 h 5539721"/>
              <a:gd name="connsiteX1888" fmla="*/ 5601979 w 6254524"/>
              <a:gd name="connsiteY1888" fmla="*/ 3374766 h 5539721"/>
              <a:gd name="connsiteX1889" fmla="*/ 5564509 w 6254524"/>
              <a:gd name="connsiteY1889" fmla="*/ 3379377 h 5539721"/>
              <a:gd name="connsiteX1890" fmla="*/ 5573733 w 6254524"/>
              <a:gd name="connsiteY1890" fmla="*/ 3360931 h 5539721"/>
              <a:gd name="connsiteX1891" fmla="*/ 5559322 w 6254524"/>
              <a:gd name="connsiteY1891" fmla="*/ 3351707 h 5539721"/>
              <a:gd name="connsiteX1892" fmla="*/ 5578344 w 6254524"/>
              <a:gd name="connsiteY1892" fmla="*/ 3295791 h 5539721"/>
              <a:gd name="connsiteX1893" fmla="*/ 5554710 w 6254524"/>
              <a:gd name="connsiteY1893" fmla="*/ 3286568 h 5539721"/>
              <a:gd name="connsiteX1894" fmla="*/ 5582956 w 6254524"/>
              <a:gd name="connsiteY1894" fmla="*/ 3239875 h 5539721"/>
              <a:gd name="connsiteX1895" fmla="*/ 5540299 w 6254524"/>
              <a:gd name="connsiteY1895" fmla="*/ 3295791 h 5539721"/>
              <a:gd name="connsiteX1896" fmla="*/ 5516664 w 6254524"/>
              <a:gd name="connsiteY1896" fmla="*/ 3300403 h 5539721"/>
              <a:gd name="connsiteX1897" fmla="*/ 5516664 w 6254524"/>
              <a:gd name="connsiteY1897" fmla="*/ 3375342 h 5539721"/>
              <a:gd name="connsiteX1898" fmla="*/ 5563933 w 6254524"/>
              <a:gd name="connsiteY1898" fmla="*/ 3366119 h 5539721"/>
              <a:gd name="connsiteX1899" fmla="*/ 5474583 w 6254524"/>
              <a:gd name="connsiteY1899" fmla="*/ 3431258 h 5539721"/>
              <a:gd name="connsiteX1900" fmla="*/ 5413479 w 6254524"/>
              <a:gd name="connsiteY1900" fmla="*/ 3449705 h 5539721"/>
              <a:gd name="connsiteX1901" fmla="*/ 5399067 w 6254524"/>
              <a:gd name="connsiteY1901" fmla="*/ 3454316 h 5539721"/>
              <a:gd name="connsiteX1902" fmla="*/ 5375433 w 6254524"/>
              <a:gd name="connsiteY1902" fmla="*/ 3435870 h 5539721"/>
              <a:gd name="connsiteX1903" fmla="*/ 5370821 w 6254524"/>
              <a:gd name="connsiteY1903" fmla="*/ 3407623 h 5539721"/>
              <a:gd name="connsiteX1904" fmla="*/ 5389844 w 6254524"/>
              <a:gd name="connsiteY1904" fmla="*/ 3398400 h 5539721"/>
              <a:gd name="connsiteX1905" fmla="*/ 5361598 w 6254524"/>
              <a:gd name="connsiteY1905" fmla="*/ 3407623 h 5539721"/>
              <a:gd name="connsiteX1906" fmla="*/ 5347186 w 6254524"/>
              <a:gd name="connsiteY1906" fmla="*/ 3374766 h 5539721"/>
              <a:gd name="connsiteX1907" fmla="*/ 5436537 w 6254524"/>
              <a:gd name="connsiteY1907" fmla="*/ 3281380 h 5539721"/>
              <a:gd name="connsiteX1908" fmla="*/ 5304529 w 6254524"/>
              <a:gd name="connsiteY1908" fmla="*/ 3356319 h 5539721"/>
              <a:gd name="connsiteX1909" fmla="*/ 5295306 w 6254524"/>
              <a:gd name="connsiteY1909" fmla="*/ 3342484 h 5539721"/>
              <a:gd name="connsiteX1910" fmla="*/ 5380044 w 6254524"/>
              <a:gd name="connsiteY1910" fmla="*/ 3291180 h 5539721"/>
              <a:gd name="connsiteX1911" fmla="*/ 5412902 w 6254524"/>
              <a:gd name="connsiteY1911" fmla="*/ 3249098 h 5539721"/>
              <a:gd name="connsiteX1912" fmla="*/ 5408290 w 6254524"/>
              <a:gd name="connsiteY1912" fmla="*/ 3220852 h 5539721"/>
              <a:gd name="connsiteX1913" fmla="*/ 5479195 w 6254524"/>
              <a:gd name="connsiteY1913" fmla="*/ 3141302 h 5539721"/>
              <a:gd name="connsiteX1914" fmla="*/ 5455560 w 6254524"/>
              <a:gd name="connsiteY1914" fmla="*/ 3099220 h 5539721"/>
              <a:gd name="connsiteX1915" fmla="*/ 5483806 w 6254524"/>
              <a:gd name="connsiteY1915" fmla="*/ 3070974 h 5539721"/>
              <a:gd name="connsiteX1916" fmla="*/ 5550098 w 6254524"/>
              <a:gd name="connsiteY1916" fmla="*/ 3005835 h 5539721"/>
              <a:gd name="connsiteX1917" fmla="*/ 5469971 w 6254524"/>
              <a:gd name="connsiteY1917" fmla="*/ 3061751 h 5539721"/>
              <a:gd name="connsiteX1918" fmla="*/ 5450948 w 6254524"/>
              <a:gd name="connsiteY1918" fmla="*/ 3033505 h 5539721"/>
              <a:gd name="connsiteX1919" fmla="*/ 5455560 w 6254524"/>
              <a:gd name="connsiteY1919" fmla="*/ 3075586 h 5539721"/>
              <a:gd name="connsiteX1920" fmla="*/ 5403679 w 6254524"/>
              <a:gd name="connsiteY1920" fmla="*/ 3047339 h 5539721"/>
              <a:gd name="connsiteX1921" fmla="*/ 5412902 w 6254524"/>
              <a:gd name="connsiteY1921" fmla="*/ 3024281 h 5539721"/>
              <a:gd name="connsiteX1922" fmla="*/ 5389268 w 6254524"/>
              <a:gd name="connsiteY1922" fmla="*/ 3052528 h 5539721"/>
              <a:gd name="connsiteX1923" fmla="*/ 5398491 w 6254524"/>
              <a:gd name="connsiteY1923" fmla="*/ 3029470 h 5539721"/>
              <a:gd name="connsiteX1924" fmla="*/ 5361022 w 6254524"/>
              <a:gd name="connsiteY1924" fmla="*/ 3062328 h 5539721"/>
              <a:gd name="connsiteX1925" fmla="*/ 5384656 w 6254524"/>
              <a:gd name="connsiteY1925" fmla="*/ 3057716 h 5539721"/>
              <a:gd name="connsiteX1926" fmla="*/ 5323552 w 6254524"/>
              <a:gd name="connsiteY1926" fmla="*/ 3127467 h 5539721"/>
              <a:gd name="connsiteX1927" fmla="*/ 5356410 w 6254524"/>
              <a:gd name="connsiteY1927" fmla="*/ 3118244 h 5539721"/>
              <a:gd name="connsiteX1928" fmla="*/ 5361022 w 6254524"/>
              <a:gd name="connsiteY1928" fmla="*/ 3127467 h 5539721"/>
              <a:gd name="connsiteX1929" fmla="*/ 5328163 w 6254524"/>
              <a:gd name="connsiteY1929" fmla="*/ 3136690 h 5539721"/>
              <a:gd name="connsiteX1930" fmla="*/ 5248037 w 6254524"/>
              <a:gd name="connsiteY1930" fmla="*/ 3183383 h 5539721"/>
              <a:gd name="connsiteX1931" fmla="*/ 5276282 w 6254524"/>
              <a:gd name="connsiteY1931" fmla="*/ 3141302 h 5539721"/>
              <a:gd name="connsiteX1932" fmla="*/ 5261871 w 6254524"/>
              <a:gd name="connsiteY1932" fmla="*/ 3089997 h 5539721"/>
              <a:gd name="connsiteX1933" fmla="*/ 5229013 w 6254524"/>
              <a:gd name="connsiteY1933" fmla="*/ 3103832 h 5539721"/>
              <a:gd name="connsiteX1934" fmla="*/ 5238237 w 6254524"/>
              <a:gd name="connsiteY1934" fmla="*/ 3126890 h 5539721"/>
              <a:gd name="connsiteX1935" fmla="*/ 5223825 w 6254524"/>
              <a:gd name="connsiteY1935" fmla="*/ 3164360 h 5539721"/>
              <a:gd name="connsiteX1936" fmla="*/ 5152922 w 6254524"/>
              <a:gd name="connsiteY1936" fmla="*/ 3173583 h 5539721"/>
              <a:gd name="connsiteX1937" fmla="*/ 5096429 w 6254524"/>
              <a:gd name="connsiteY1937" fmla="*/ 3299827 h 5539721"/>
              <a:gd name="connsiteX1938" fmla="*/ 5087206 w 6254524"/>
              <a:gd name="connsiteY1938" fmla="*/ 3281380 h 5539721"/>
              <a:gd name="connsiteX1939" fmla="*/ 5110840 w 6254524"/>
              <a:gd name="connsiteY1939" fmla="*/ 3285992 h 5539721"/>
              <a:gd name="connsiteX1940" fmla="*/ 5134475 w 6254524"/>
              <a:gd name="connsiteY1940" fmla="*/ 3248522 h 5539721"/>
              <a:gd name="connsiteX1941" fmla="*/ 5035325 w 6254524"/>
              <a:gd name="connsiteY1941" fmla="*/ 3276768 h 5539721"/>
              <a:gd name="connsiteX1942" fmla="*/ 5058960 w 6254524"/>
              <a:gd name="connsiteY1942" fmla="*/ 3220852 h 5539721"/>
              <a:gd name="connsiteX1943" fmla="*/ 5016302 w 6254524"/>
              <a:gd name="connsiteY1943" fmla="*/ 3253710 h 5539721"/>
              <a:gd name="connsiteX1944" fmla="*/ 5025525 w 6254524"/>
              <a:gd name="connsiteY1944" fmla="*/ 3235264 h 5539721"/>
              <a:gd name="connsiteX1945" fmla="*/ 4959233 w 6254524"/>
              <a:gd name="connsiteY1945" fmla="*/ 3249098 h 5539721"/>
              <a:gd name="connsiteX1946" fmla="*/ 4987479 w 6254524"/>
              <a:gd name="connsiteY1946" fmla="*/ 3216241 h 5539721"/>
              <a:gd name="connsiteX1947" fmla="*/ 4963845 w 6254524"/>
              <a:gd name="connsiteY1947" fmla="*/ 3216241 h 5539721"/>
              <a:gd name="connsiteX1948" fmla="*/ 4996702 w 6254524"/>
              <a:gd name="connsiteY1948" fmla="*/ 3174159 h 5539721"/>
              <a:gd name="connsiteX1949" fmla="*/ 5015725 w 6254524"/>
              <a:gd name="connsiteY1949" fmla="*/ 3192606 h 5539721"/>
              <a:gd name="connsiteX1950" fmla="*/ 5058383 w 6254524"/>
              <a:gd name="connsiteY1950" fmla="*/ 3174159 h 5539721"/>
              <a:gd name="connsiteX1951" fmla="*/ 5091241 w 6254524"/>
              <a:gd name="connsiteY1951" fmla="*/ 3127467 h 5539721"/>
              <a:gd name="connsiteX1952" fmla="*/ 5067606 w 6254524"/>
              <a:gd name="connsiteY1952" fmla="*/ 3132078 h 5539721"/>
              <a:gd name="connsiteX1953" fmla="*/ 5053195 w 6254524"/>
              <a:gd name="connsiteY1953" fmla="*/ 3103832 h 5539721"/>
              <a:gd name="connsiteX1954" fmla="*/ 5109688 w 6254524"/>
              <a:gd name="connsiteY1954" fmla="*/ 3057139 h 5539721"/>
              <a:gd name="connsiteX1955" fmla="*/ 5128710 w 6254524"/>
              <a:gd name="connsiteY1955" fmla="*/ 3117667 h 5539721"/>
              <a:gd name="connsiteX1956" fmla="*/ 5152345 w 6254524"/>
              <a:gd name="connsiteY1956" fmla="*/ 3117667 h 5539721"/>
              <a:gd name="connsiteX1957" fmla="*/ 5171368 w 6254524"/>
              <a:gd name="connsiteY1957" fmla="*/ 3075586 h 5539721"/>
              <a:gd name="connsiteX1958" fmla="*/ 5223249 w 6254524"/>
              <a:gd name="connsiteY1958" fmla="*/ 3047339 h 5539721"/>
              <a:gd name="connsiteX1959" fmla="*/ 5237660 w 6254524"/>
              <a:gd name="connsiteY1959" fmla="*/ 3009870 h 5539721"/>
              <a:gd name="connsiteX1960" fmla="*/ 5214026 w 6254524"/>
              <a:gd name="connsiteY1960" fmla="*/ 3000647 h 5539721"/>
              <a:gd name="connsiteX1961" fmla="*/ 5256684 w 6254524"/>
              <a:gd name="connsiteY1961" fmla="*/ 2967789 h 5539721"/>
              <a:gd name="connsiteX1962" fmla="*/ 5256684 w 6254524"/>
              <a:gd name="connsiteY1962" fmla="*/ 2939543 h 5539721"/>
              <a:gd name="connsiteX1963" fmla="*/ 5294153 w 6254524"/>
              <a:gd name="connsiteY1963" fmla="*/ 2972400 h 5539721"/>
              <a:gd name="connsiteX1964" fmla="*/ 5402526 w 6254524"/>
              <a:gd name="connsiteY1964" fmla="*/ 2897462 h 5539721"/>
              <a:gd name="connsiteX1965" fmla="*/ 5402526 w 6254524"/>
              <a:gd name="connsiteY1965" fmla="*/ 2855380 h 5539721"/>
              <a:gd name="connsiteX1966" fmla="*/ 5359868 w 6254524"/>
              <a:gd name="connsiteY1966" fmla="*/ 2873827 h 5539721"/>
              <a:gd name="connsiteX1967" fmla="*/ 5355257 w 6254524"/>
              <a:gd name="connsiteY1967" fmla="*/ 2859992 h 5539721"/>
              <a:gd name="connsiteX1968" fmla="*/ 5374280 w 6254524"/>
              <a:gd name="connsiteY1968" fmla="*/ 2831746 h 5539721"/>
              <a:gd name="connsiteX1969" fmla="*/ 5341422 w 6254524"/>
              <a:gd name="connsiteY1969" fmla="*/ 2831746 h 5539721"/>
              <a:gd name="connsiteX1970" fmla="*/ 5350645 w 6254524"/>
              <a:gd name="connsiteY1970" fmla="*/ 2780441 h 5539721"/>
              <a:gd name="connsiteX1971" fmla="*/ 5369668 w 6254524"/>
              <a:gd name="connsiteY1971" fmla="*/ 2775830 h 5539721"/>
              <a:gd name="connsiteX1972" fmla="*/ 5416937 w 6254524"/>
              <a:gd name="connsiteY1972" fmla="*/ 2733749 h 5539721"/>
              <a:gd name="connsiteX1973" fmla="*/ 5483229 w 6254524"/>
              <a:gd name="connsiteY1973" fmla="*/ 2682444 h 5539721"/>
              <a:gd name="connsiteX1974" fmla="*/ 5582380 w 6254524"/>
              <a:gd name="connsiteY1974" fmla="*/ 2649587 h 5539721"/>
              <a:gd name="connsiteX1975" fmla="*/ 5667118 w 6254524"/>
              <a:gd name="connsiteY1975" fmla="*/ 2574648 h 5539721"/>
              <a:gd name="connsiteX1976" fmla="*/ 5615238 w 6254524"/>
              <a:gd name="connsiteY1976" fmla="*/ 2593094 h 5539721"/>
              <a:gd name="connsiteX1977" fmla="*/ 5619849 w 6254524"/>
              <a:gd name="connsiteY1977" fmla="*/ 2570036 h 5539721"/>
              <a:gd name="connsiteX1978" fmla="*/ 5582380 w 6254524"/>
              <a:gd name="connsiteY1978" fmla="*/ 2546978 h 5539721"/>
              <a:gd name="connsiteX1979" fmla="*/ 5606014 w 6254524"/>
              <a:gd name="connsiteY1979" fmla="*/ 2514120 h 5539721"/>
              <a:gd name="connsiteX1980" fmla="*/ 5573156 w 6254524"/>
              <a:gd name="connsiteY1980" fmla="*/ 2527955 h 5539721"/>
              <a:gd name="connsiteX1981" fmla="*/ 5549522 w 6254524"/>
              <a:gd name="connsiteY1981" fmla="*/ 2514120 h 5539721"/>
              <a:gd name="connsiteX1982" fmla="*/ 5544910 w 6254524"/>
              <a:gd name="connsiteY1982" fmla="*/ 2453592 h 5539721"/>
              <a:gd name="connsiteX1983" fmla="*/ 5620426 w 6254524"/>
              <a:gd name="connsiteY1983" fmla="*/ 2458204 h 5539721"/>
              <a:gd name="connsiteX1984" fmla="*/ 5709776 w 6254524"/>
              <a:gd name="connsiteY1984" fmla="*/ 2393065 h 5539721"/>
              <a:gd name="connsiteX1985" fmla="*/ 5733411 w 6254524"/>
              <a:gd name="connsiteY1985" fmla="*/ 2393065 h 5539721"/>
              <a:gd name="connsiteX1986" fmla="*/ 5818149 w 6254524"/>
              <a:gd name="connsiteY1986" fmla="*/ 2346372 h 5539721"/>
              <a:gd name="connsiteX1987" fmla="*/ 5837172 w 6254524"/>
              <a:gd name="connsiteY1987" fmla="*/ 2332537 h 5539721"/>
              <a:gd name="connsiteX1988" fmla="*/ 5964569 w 6254524"/>
              <a:gd name="connsiteY1988" fmla="*/ 2272009 h 5539721"/>
              <a:gd name="connsiteX1989" fmla="*/ 5992815 w 6254524"/>
              <a:gd name="connsiteY1989" fmla="*/ 2258174 h 5539721"/>
              <a:gd name="connsiteX1990" fmla="*/ 6054495 w 6254524"/>
              <a:gd name="connsiteY1990" fmla="*/ 2198223 h 5539721"/>
              <a:gd name="connsiteX1991" fmla="*/ 6054495 w 6254524"/>
              <a:gd name="connsiteY1991" fmla="*/ 2198223 h 5539721"/>
              <a:gd name="connsiteX1992" fmla="*/ 4937328 w 6254524"/>
              <a:gd name="connsiteY1992" fmla="*/ 2286421 h 5539721"/>
              <a:gd name="connsiteX1993" fmla="*/ 4965574 w 6254524"/>
              <a:gd name="connsiteY1993" fmla="*/ 2286421 h 5539721"/>
              <a:gd name="connsiteX1994" fmla="*/ 4941939 w 6254524"/>
              <a:gd name="connsiteY1994" fmla="*/ 2304867 h 5539721"/>
              <a:gd name="connsiteX1995" fmla="*/ 4937328 w 6254524"/>
              <a:gd name="connsiteY1995" fmla="*/ 2286421 h 5539721"/>
              <a:gd name="connsiteX1996" fmla="*/ 4937328 w 6254524"/>
              <a:gd name="connsiteY1996" fmla="*/ 2286421 h 5539721"/>
              <a:gd name="connsiteX1997" fmla="*/ 5408290 w 6254524"/>
              <a:gd name="connsiteY1997" fmla="*/ 1712849 h 5539721"/>
              <a:gd name="connsiteX1998" fmla="*/ 5389268 w 6254524"/>
              <a:gd name="connsiteY1998" fmla="*/ 1726684 h 5539721"/>
              <a:gd name="connsiteX1999" fmla="*/ 5408290 w 6254524"/>
              <a:gd name="connsiteY1999" fmla="*/ 1712849 h 5539721"/>
              <a:gd name="connsiteX2000" fmla="*/ 5408290 w 6254524"/>
              <a:gd name="connsiteY2000" fmla="*/ 1712849 h 5539721"/>
              <a:gd name="connsiteX2001" fmla="*/ 5031289 w 6254524"/>
              <a:gd name="connsiteY2001" fmla="*/ 1479385 h 5539721"/>
              <a:gd name="connsiteX2002" fmla="*/ 5016878 w 6254524"/>
              <a:gd name="connsiteY2002" fmla="*/ 1497832 h 5539721"/>
              <a:gd name="connsiteX2003" fmla="*/ 5031289 w 6254524"/>
              <a:gd name="connsiteY2003" fmla="*/ 1479385 h 5539721"/>
              <a:gd name="connsiteX2004" fmla="*/ 5031289 w 6254524"/>
              <a:gd name="connsiteY2004" fmla="*/ 1479385 h 5539721"/>
              <a:gd name="connsiteX2005" fmla="*/ 5003044 w 6254524"/>
              <a:gd name="connsiteY2005" fmla="*/ 1077597 h 5539721"/>
              <a:gd name="connsiteX2006" fmla="*/ 4993820 w 6254524"/>
              <a:gd name="connsiteY2006" fmla="*/ 1091432 h 5539721"/>
              <a:gd name="connsiteX2007" fmla="*/ 5003044 w 6254524"/>
              <a:gd name="connsiteY2007" fmla="*/ 1077597 h 5539721"/>
              <a:gd name="connsiteX2008" fmla="*/ 5003044 w 6254524"/>
              <a:gd name="connsiteY2008" fmla="*/ 1077597 h 5539721"/>
              <a:gd name="connsiteX2009" fmla="*/ 4970186 w 6254524"/>
              <a:gd name="connsiteY2009" fmla="*/ 1805658 h 5539721"/>
              <a:gd name="connsiteX2010" fmla="*/ 4941939 w 6254524"/>
              <a:gd name="connsiteY2010" fmla="*/ 1810270 h 5539721"/>
              <a:gd name="connsiteX2011" fmla="*/ 4970186 w 6254524"/>
              <a:gd name="connsiteY2011" fmla="*/ 1805658 h 5539721"/>
              <a:gd name="connsiteX2012" fmla="*/ 4970186 w 6254524"/>
              <a:gd name="connsiteY2012" fmla="*/ 1805658 h 5539721"/>
              <a:gd name="connsiteX2013" fmla="*/ 4852012 w 6254524"/>
              <a:gd name="connsiteY2013" fmla="*/ 1558359 h 5539721"/>
              <a:gd name="connsiteX2014" fmla="*/ 4776497 w 6254524"/>
              <a:gd name="connsiteY2014" fmla="*/ 1586606 h 5539721"/>
              <a:gd name="connsiteX2015" fmla="*/ 4852012 w 6254524"/>
              <a:gd name="connsiteY2015" fmla="*/ 1558359 h 5539721"/>
              <a:gd name="connsiteX2016" fmla="*/ 4852012 w 6254524"/>
              <a:gd name="connsiteY2016" fmla="*/ 1558359 h 5539721"/>
              <a:gd name="connsiteX2017" fmla="*/ 966713 w 6254524"/>
              <a:gd name="connsiteY2017" fmla="*/ 1068374 h 5539721"/>
              <a:gd name="connsiteX2018" fmla="*/ 999571 w 6254524"/>
              <a:gd name="connsiteY2018" fmla="*/ 1045315 h 5539721"/>
              <a:gd name="connsiteX2019" fmla="*/ 966713 w 6254524"/>
              <a:gd name="connsiteY2019" fmla="*/ 1068374 h 5539721"/>
              <a:gd name="connsiteX2020" fmla="*/ 966713 w 6254524"/>
              <a:gd name="connsiteY2020" fmla="*/ 1068374 h 5539721"/>
              <a:gd name="connsiteX2021" fmla="*/ 730943 w 6254524"/>
              <a:gd name="connsiteY2021" fmla="*/ 2216670 h 5539721"/>
              <a:gd name="connsiteX2022" fmla="*/ 749966 w 6254524"/>
              <a:gd name="connsiteY2022" fmla="*/ 2123284 h 5539721"/>
              <a:gd name="connsiteX2023" fmla="*/ 782824 w 6254524"/>
              <a:gd name="connsiteY2023" fmla="*/ 2127896 h 5539721"/>
              <a:gd name="connsiteX2024" fmla="*/ 730943 w 6254524"/>
              <a:gd name="connsiteY2024" fmla="*/ 2216670 h 5539721"/>
              <a:gd name="connsiteX2025" fmla="*/ 730943 w 6254524"/>
              <a:gd name="connsiteY2025" fmla="*/ 2216670 h 5539721"/>
              <a:gd name="connsiteX2026" fmla="*/ 1084886 w 6254524"/>
              <a:gd name="connsiteY2026" fmla="*/ 2370583 h 5539721"/>
              <a:gd name="connsiteX2027" fmla="*/ 1056640 w 6254524"/>
              <a:gd name="connsiteY2027" fmla="*/ 2352136 h 5539721"/>
              <a:gd name="connsiteX2028" fmla="*/ 1136767 w 6254524"/>
              <a:gd name="connsiteY2028" fmla="*/ 2272586 h 5539721"/>
              <a:gd name="connsiteX2029" fmla="*/ 1084886 w 6254524"/>
              <a:gd name="connsiteY2029" fmla="*/ 2370583 h 5539721"/>
              <a:gd name="connsiteX2030" fmla="*/ 1084886 w 6254524"/>
              <a:gd name="connsiteY2030" fmla="*/ 2370583 h 5539721"/>
              <a:gd name="connsiteX2031" fmla="*/ 1136767 w 6254524"/>
              <a:gd name="connsiteY2031" fmla="*/ 2417276 h 5539721"/>
              <a:gd name="connsiteX2032" fmla="*/ 1155790 w 6254524"/>
              <a:gd name="connsiteY2032" fmla="*/ 2403441 h 5539721"/>
              <a:gd name="connsiteX2033" fmla="*/ 1136767 w 6254524"/>
              <a:gd name="connsiteY2033" fmla="*/ 2417276 h 5539721"/>
              <a:gd name="connsiteX2034" fmla="*/ 1136767 w 6254524"/>
              <a:gd name="connsiteY2034" fmla="*/ 2417276 h 5539721"/>
              <a:gd name="connsiteX2035" fmla="*/ 1165013 w 6254524"/>
              <a:gd name="connsiteY2035" fmla="*/ 2394217 h 5539721"/>
              <a:gd name="connsiteX2036" fmla="*/ 1160401 w 6254524"/>
              <a:gd name="connsiteY2036" fmla="*/ 2375771 h 5539721"/>
              <a:gd name="connsiteX2037" fmla="*/ 1184037 w 6254524"/>
              <a:gd name="connsiteY2037" fmla="*/ 2371159 h 5539721"/>
              <a:gd name="connsiteX2038" fmla="*/ 1165013 w 6254524"/>
              <a:gd name="connsiteY2038" fmla="*/ 2394217 h 5539721"/>
              <a:gd name="connsiteX2039" fmla="*/ 1165013 w 6254524"/>
              <a:gd name="connsiteY2039" fmla="*/ 2394217 h 5539721"/>
              <a:gd name="connsiteX2040" fmla="*/ 896386 w 6254524"/>
              <a:gd name="connsiteY2040" fmla="*/ 3546549 h 5539721"/>
              <a:gd name="connsiteX2041" fmla="*/ 924632 w 6254524"/>
              <a:gd name="connsiteY2041" fmla="*/ 3523491 h 5539721"/>
              <a:gd name="connsiteX2042" fmla="*/ 896386 w 6254524"/>
              <a:gd name="connsiteY2042" fmla="*/ 3546549 h 5539721"/>
              <a:gd name="connsiteX2043" fmla="*/ 896386 w 6254524"/>
              <a:gd name="connsiteY2043" fmla="*/ 3546549 h 5539721"/>
              <a:gd name="connsiteX2044" fmla="*/ 806459 w 6254524"/>
              <a:gd name="connsiteY2044" fmla="*/ 3761566 h 5539721"/>
              <a:gd name="connsiteX2045" fmla="*/ 806459 w 6254524"/>
              <a:gd name="connsiteY2045" fmla="*/ 3784624 h 5539721"/>
              <a:gd name="connsiteX2046" fmla="*/ 792048 w 6254524"/>
              <a:gd name="connsiteY2046" fmla="*/ 3780013 h 5539721"/>
              <a:gd name="connsiteX2047" fmla="*/ 806459 w 6254524"/>
              <a:gd name="connsiteY2047" fmla="*/ 3761566 h 5539721"/>
              <a:gd name="connsiteX2048" fmla="*/ 806459 w 6254524"/>
              <a:gd name="connsiteY2048" fmla="*/ 3761566 h 5539721"/>
              <a:gd name="connsiteX2049" fmla="*/ 797235 w 6254524"/>
              <a:gd name="connsiteY2049" fmla="*/ 3826705 h 5539721"/>
              <a:gd name="connsiteX2050" fmla="*/ 792624 w 6254524"/>
              <a:gd name="connsiteY2050" fmla="*/ 3798459 h 5539721"/>
              <a:gd name="connsiteX2051" fmla="*/ 887163 w 6254524"/>
              <a:gd name="connsiteY2051" fmla="*/ 3770213 h 5539721"/>
              <a:gd name="connsiteX2052" fmla="*/ 797235 w 6254524"/>
              <a:gd name="connsiteY2052" fmla="*/ 3826705 h 5539721"/>
              <a:gd name="connsiteX2053" fmla="*/ 797235 w 6254524"/>
              <a:gd name="connsiteY2053" fmla="*/ 3826705 h 5539721"/>
              <a:gd name="connsiteX2054" fmla="*/ 924632 w 6254524"/>
              <a:gd name="connsiteY2054" fmla="*/ 3822094 h 5539721"/>
              <a:gd name="connsiteX2055" fmla="*/ 910221 w 6254524"/>
              <a:gd name="connsiteY2055" fmla="*/ 3799035 h 5539721"/>
              <a:gd name="connsiteX2056" fmla="*/ 900997 w 6254524"/>
              <a:gd name="connsiteY2056" fmla="*/ 3799035 h 5539721"/>
              <a:gd name="connsiteX2057" fmla="*/ 943655 w 6254524"/>
              <a:gd name="connsiteY2057" fmla="*/ 3803647 h 5539721"/>
              <a:gd name="connsiteX2058" fmla="*/ 924632 w 6254524"/>
              <a:gd name="connsiteY2058" fmla="*/ 3822094 h 5539721"/>
              <a:gd name="connsiteX2059" fmla="*/ 924632 w 6254524"/>
              <a:gd name="connsiteY2059" fmla="*/ 3822094 h 5539721"/>
              <a:gd name="connsiteX2060" fmla="*/ 1141379 w 6254524"/>
              <a:gd name="connsiteY2060" fmla="*/ 3835929 h 5539721"/>
              <a:gd name="connsiteX2061" fmla="*/ 1080275 w 6254524"/>
              <a:gd name="connsiteY2061" fmla="*/ 3891844 h 5539721"/>
              <a:gd name="connsiteX2062" fmla="*/ 1141379 w 6254524"/>
              <a:gd name="connsiteY2062" fmla="*/ 3835929 h 5539721"/>
              <a:gd name="connsiteX2063" fmla="*/ 1141379 w 6254524"/>
              <a:gd name="connsiteY2063" fmla="*/ 3835929 h 5539721"/>
              <a:gd name="connsiteX2064" fmla="*/ 905609 w 6254524"/>
              <a:gd name="connsiteY2064" fmla="*/ 4097638 h 5539721"/>
              <a:gd name="connsiteX2065" fmla="*/ 929243 w 6254524"/>
              <a:gd name="connsiteY2065" fmla="*/ 4069392 h 5539721"/>
              <a:gd name="connsiteX2066" fmla="*/ 905609 w 6254524"/>
              <a:gd name="connsiteY2066" fmla="*/ 4097638 h 5539721"/>
              <a:gd name="connsiteX2067" fmla="*/ 905609 w 6254524"/>
              <a:gd name="connsiteY2067" fmla="*/ 4097638 h 5539721"/>
              <a:gd name="connsiteX2068" fmla="*/ 900997 w 6254524"/>
              <a:gd name="connsiteY2068" fmla="*/ 4167390 h 5539721"/>
              <a:gd name="connsiteX2069" fmla="*/ 929243 w 6254524"/>
              <a:gd name="connsiteY2069" fmla="*/ 4153555 h 5539721"/>
              <a:gd name="connsiteX2070" fmla="*/ 900997 w 6254524"/>
              <a:gd name="connsiteY2070" fmla="*/ 4167390 h 5539721"/>
              <a:gd name="connsiteX2071" fmla="*/ 900997 w 6254524"/>
              <a:gd name="connsiteY2071" fmla="*/ 4167390 h 5539721"/>
              <a:gd name="connsiteX2072" fmla="*/ 929243 w 6254524"/>
              <a:gd name="connsiteY2072" fmla="*/ 4106862 h 5539721"/>
              <a:gd name="connsiteX2073" fmla="*/ 924632 w 6254524"/>
              <a:gd name="connsiteY2073" fmla="*/ 4102250 h 5539721"/>
              <a:gd name="connsiteX2074" fmla="*/ 981124 w 6254524"/>
              <a:gd name="connsiteY2074" fmla="*/ 4064781 h 5539721"/>
              <a:gd name="connsiteX2075" fmla="*/ 929243 w 6254524"/>
              <a:gd name="connsiteY2075" fmla="*/ 4106862 h 5539721"/>
              <a:gd name="connsiteX2076" fmla="*/ 929243 w 6254524"/>
              <a:gd name="connsiteY2076" fmla="*/ 4106862 h 5539721"/>
              <a:gd name="connsiteX2077" fmla="*/ 985736 w 6254524"/>
              <a:gd name="connsiteY2077" fmla="*/ 4228494 h 5539721"/>
              <a:gd name="connsiteX2078" fmla="*/ 1009371 w 6254524"/>
              <a:gd name="connsiteY2078" fmla="*/ 4214659 h 5539721"/>
              <a:gd name="connsiteX2079" fmla="*/ 985736 w 6254524"/>
              <a:gd name="connsiteY2079" fmla="*/ 4228494 h 5539721"/>
              <a:gd name="connsiteX2080" fmla="*/ 985736 w 6254524"/>
              <a:gd name="connsiteY2080" fmla="*/ 4228494 h 5539721"/>
              <a:gd name="connsiteX2081" fmla="*/ 948267 w 6254524"/>
              <a:gd name="connsiteY2081" fmla="*/ 4162778 h 5539721"/>
              <a:gd name="connsiteX2082" fmla="*/ 939044 w 6254524"/>
              <a:gd name="connsiteY2082" fmla="*/ 4148943 h 5539721"/>
              <a:gd name="connsiteX2083" fmla="*/ 990924 w 6254524"/>
              <a:gd name="connsiteY2083" fmla="*/ 4106862 h 5539721"/>
              <a:gd name="connsiteX2084" fmla="*/ 1033581 w 6254524"/>
              <a:gd name="connsiteY2084" fmla="*/ 4088415 h 5539721"/>
              <a:gd name="connsiteX2085" fmla="*/ 948267 w 6254524"/>
              <a:gd name="connsiteY2085" fmla="*/ 4162778 h 5539721"/>
              <a:gd name="connsiteX2086" fmla="*/ 948267 w 6254524"/>
              <a:gd name="connsiteY2086" fmla="*/ 4162778 h 5539721"/>
              <a:gd name="connsiteX2087" fmla="*/ 1013983 w 6254524"/>
              <a:gd name="connsiteY2087" fmla="*/ 4046334 h 5539721"/>
              <a:gd name="connsiteX2088" fmla="*/ 994959 w 6254524"/>
              <a:gd name="connsiteY2088" fmla="*/ 4064781 h 5539721"/>
              <a:gd name="connsiteX2089" fmla="*/ 1013983 w 6254524"/>
              <a:gd name="connsiteY2089" fmla="*/ 4046334 h 5539721"/>
              <a:gd name="connsiteX2090" fmla="*/ 1013983 w 6254524"/>
              <a:gd name="connsiteY2090" fmla="*/ 4046334 h 5539721"/>
              <a:gd name="connsiteX2091" fmla="*/ 948267 w 6254524"/>
              <a:gd name="connsiteY2091" fmla="*/ 4055557 h 5539721"/>
              <a:gd name="connsiteX2092" fmla="*/ 1033005 w 6254524"/>
              <a:gd name="connsiteY2092" fmla="*/ 3990418 h 5539721"/>
              <a:gd name="connsiteX2093" fmla="*/ 948267 w 6254524"/>
              <a:gd name="connsiteY2093" fmla="*/ 4055557 h 5539721"/>
              <a:gd name="connsiteX2094" fmla="*/ 948267 w 6254524"/>
              <a:gd name="connsiteY2094" fmla="*/ 4055557 h 5539721"/>
              <a:gd name="connsiteX2095" fmla="*/ 1052028 w 6254524"/>
              <a:gd name="connsiteY2095" fmla="*/ 3845728 h 5539721"/>
              <a:gd name="connsiteX2096" fmla="*/ 1127544 w 6254524"/>
              <a:gd name="connsiteY2096" fmla="*/ 3827282 h 5539721"/>
              <a:gd name="connsiteX2097" fmla="*/ 1066440 w 6254524"/>
              <a:gd name="connsiteY2097" fmla="*/ 3860139 h 5539721"/>
              <a:gd name="connsiteX2098" fmla="*/ 1052028 w 6254524"/>
              <a:gd name="connsiteY2098" fmla="*/ 3845728 h 5539721"/>
              <a:gd name="connsiteX2099" fmla="*/ 1052028 w 6254524"/>
              <a:gd name="connsiteY2099" fmla="*/ 3845728 h 5539721"/>
              <a:gd name="connsiteX2100" fmla="*/ 1122356 w 6254524"/>
              <a:gd name="connsiteY2100" fmla="*/ 3943725 h 5539721"/>
              <a:gd name="connsiteX2101" fmla="*/ 1075087 w 6254524"/>
              <a:gd name="connsiteY2101" fmla="*/ 3948337 h 5539721"/>
              <a:gd name="connsiteX2102" fmla="*/ 1150602 w 6254524"/>
              <a:gd name="connsiteY2102" fmla="*/ 3901644 h 5539721"/>
              <a:gd name="connsiteX2103" fmla="*/ 1122356 w 6254524"/>
              <a:gd name="connsiteY2103" fmla="*/ 3943725 h 5539721"/>
              <a:gd name="connsiteX2104" fmla="*/ 1122356 w 6254524"/>
              <a:gd name="connsiteY2104" fmla="*/ 3943725 h 5539721"/>
              <a:gd name="connsiteX2105" fmla="*/ 1145990 w 6254524"/>
              <a:gd name="connsiteY2105" fmla="*/ 4400854 h 5539721"/>
              <a:gd name="connsiteX2106" fmla="*/ 1155214 w 6254524"/>
              <a:gd name="connsiteY2106" fmla="*/ 4387019 h 5539721"/>
              <a:gd name="connsiteX2107" fmla="*/ 1169625 w 6254524"/>
              <a:gd name="connsiteY2107" fmla="*/ 4405465 h 5539721"/>
              <a:gd name="connsiteX2108" fmla="*/ 1145990 w 6254524"/>
              <a:gd name="connsiteY2108" fmla="*/ 4400854 h 5539721"/>
              <a:gd name="connsiteX2109" fmla="*/ 1145990 w 6254524"/>
              <a:gd name="connsiteY2109" fmla="*/ 4400854 h 5539721"/>
              <a:gd name="connsiteX2110" fmla="*/ 1273387 w 6254524"/>
              <a:gd name="connsiteY2110" fmla="*/ 4363384 h 5539721"/>
              <a:gd name="connsiteX2111" fmla="*/ 1264163 w 6254524"/>
              <a:gd name="connsiteY2111" fmla="*/ 4349549 h 5539721"/>
              <a:gd name="connsiteX2112" fmla="*/ 1292409 w 6254524"/>
              <a:gd name="connsiteY2112" fmla="*/ 4349549 h 5539721"/>
              <a:gd name="connsiteX2113" fmla="*/ 1273387 w 6254524"/>
              <a:gd name="connsiteY2113" fmla="*/ 4363384 h 5539721"/>
              <a:gd name="connsiteX2114" fmla="*/ 1273387 w 6254524"/>
              <a:gd name="connsiteY2114" fmla="*/ 4363384 h 5539721"/>
              <a:gd name="connsiteX2115" fmla="*/ 1348902 w 6254524"/>
              <a:gd name="connsiteY2115" fmla="*/ 4316691 h 5539721"/>
              <a:gd name="connsiteX2116" fmla="*/ 1334491 w 6254524"/>
              <a:gd name="connsiteY2116" fmla="*/ 4302856 h 5539721"/>
              <a:gd name="connsiteX2117" fmla="*/ 1353513 w 6254524"/>
              <a:gd name="connsiteY2117" fmla="*/ 4307468 h 5539721"/>
              <a:gd name="connsiteX2118" fmla="*/ 1348902 w 6254524"/>
              <a:gd name="connsiteY2118" fmla="*/ 4316691 h 5539721"/>
              <a:gd name="connsiteX2119" fmla="*/ 1348902 w 6254524"/>
              <a:gd name="connsiteY2119" fmla="*/ 4316691 h 5539721"/>
              <a:gd name="connsiteX2120" fmla="*/ 1221506 w 6254524"/>
              <a:gd name="connsiteY2120" fmla="*/ 4779007 h 5539721"/>
              <a:gd name="connsiteX2121" fmla="*/ 1212282 w 6254524"/>
              <a:gd name="connsiteY2121" fmla="*/ 4769784 h 5539721"/>
              <a:gd name="connsiteX2122" fmla="*/ 1235917 w 6254524"/>
              <a:gd name="connsiteY2122" fmla="*/ 4751337 h 5539721"/>
              <a:gd name="connsiteX2123" fmla="*/ 1221506 w 6254524"/>
              <a:gd name="connsiteY2123" fmla="*/ 4779007 h 5539721"/>
              <a:gd name="connsiteX2124" fmla="*/ 1221506 w 6254524"/>
              <a:gd name="connsiteY2124" fmla="*/ 4779007 h 5539721"/>
              <a:gd name="connsiteX2125" fmla="*/ 1546625 w 6254524"/>
              <a:gd name="connsiteY2125" fmla="*/ 4186413 h 5539721"/>
              <a:gd name="connsiteX2126" fmla="*/ 1518380 w 6254524"/>
              <a:gd name="connsiteY2126" fmla="*/ 4204859 h 5539721"/>
              <a:gd name="connsiteX2127" fmla="*/ 1503968 w 6254524"/>
              <a:gd name="connsiteY2127" fmla="*/ 4191024 h 5539721"/>
              <a:gd name="connsiteX2128" fmla="*/ 1546625 w 6254524"/>
              <a:gd name="connsiteY2128" fmla="*/ 4186413 h 5539721"/>
              <a:gd name="connsiteX2129" fmla="*/ 1546625 w 6254524"/>
              <a:gd name="connsiteY2129" fmla="*/ 4186413 h 5539721"/>
              <a:gd name="connsiteX2130" fmla="*/ 1396171 w 6254524"/>
              <a:gd name="connsiteY2130" fmla="*/ 4275186 h 5539721"/>
              <a:gd name="connsiteX2131" fmla="*/ 1386948 w 6254524"/>
              <a:gd name="connsiteY2131" fmla="*/ 4293633 h 5539721"/>
              <a:gd name="connsiteX2132" fmla="*/ 1363314 w 6254524"/>
              <a:gd name="connsiteY2132" fmla="*/ 4289021 h 5539721"/>
              <a:gd name="connsiteX2133" fmla="*/ 1400783 w 6254524"/>
              <a:gd name="connsiteY2133" fmla="*/ 4275186 h 5539721"/>
              <a:gd name="connsiteX2134" fmla="*/ 1396171 w 6254524"/>
              <a:gd name="connsiteY2134" fmla="*/ 4275186 h 5539721"/>
              <a:gd name="connsiteX2135" fmla="*/ 1396171 w 6254524"/>
              <a:gd name="connsiteY2135" fmla="*/ 4275186 h 5539721"/>
              <a:gd name="connsiteX2136" fmla="*/ 1438253 w 6254524"/>
              <a:gd name="connsiteY2136" fmla="*/ 4265387 h 5539721"/>
              <a:gd name="connsiteX2137" fmla="*/ 1419229 w 6254524"/>
              <a:gd name="connsiteY2137" fmla="*/ 4265387 h 5539721"/>
              <a:gd name="connsiteX2138" fmla="*/ 1395595 w 6254524"/>
              <a:gd name="connsiteY2138" fmla="*/ 4227917 h 5539721"/>
              <a:gd name="connsiteX2139" fmla="*/ 1419229 w 6254524"/>
              <a:gd name="connsiteY2139" fmla="*/ 4223305 h 5539721"/>
              <a:gd name="connsiteX2140" fmla="*/ 1423841 w 6254524"/>
              <a:gd name="connsiteY2140" fmla="*/ 4227917 h 5539721"/>
              <a:gd name="connsiteX2141" fmla="*/ 1452088 w 6254524"/>
              <a:gd name="connsiteY2141" fmla="*/ 4232529 h 5539721"/>
              <a:gd name="connsiteX2142" fmla="*/ 1438253 w 6254524"/>
              <a:gd name="connsiteY2142" fmla="*/ 4265387 h 5539721"/>
              <a:gd name="connsiteX2143" fmla="*/ 1438253 w 6254524"/>
              <a:gd name="connsiteY2143" fmla="*/ 4265387 h 5539721"/>
              <a:gd name="connsiteX2144" fmla="*/ 1457275 w 6254524"/>
              <a:gd name="connsiteY2144" fmla="*/ 4204859 h 5539721"/>
              <a:gd name="connsiteX2145" fmla="*/ 1452664 w 6254524"/>
              <a:gd name="connsiteY2145" fmla="*/ 4214082 h 5539721"/>
              <a:gd name="connsiteX2146" fmla="*/ 1452664 w 6254524"/>
              <a:gd name="connsiteY2146" fmla="*/ 4200247 h 5539721"/>
              <a:gd name="connsiteX2147" fmla="*/ 1490133 w 6254524"/>
              <a:gd name="connsiteY2147" fmla="*/ 4228494 h 5539721"/>
              <a:gd name="connsiteX2148" fmla="*/ 1471110 w 6254524"/>
              <a:gd name="connsiteY2148" fmla="*/ 4237717 h 5539721"/>
              <a:gd name="connsiteX2149" fmla="*/ 1457275 w 6254524"/>
              <a:gd name="connsiteY2149" fmla="*/ 4204859 h 5539721"/>
              <a:gd name="connsiteX2150" fmla="*/ 1457275 w 6254524"/>
              <a:gd name="connsiteY2150" fmla="*/ 4204859 h 5539721"/>
              <a:gd name="connsiteX2151" fmla="*/ 1495322 w 6254524"/>
              <a:gd name="connsiteY2151" fmla="*/ 4480404 h 5539721"/>
              <a:gd name="connsiteX2152" fmla="*/ 1495322 w 6254524"/>
              <a:gd name="connsiteY2152" fmla="*/ 4461958 h 5539721"/>
              <a:gd name="connsiteX2153" fmla="*/ 1476298 w 6254524"/>
              <a:gd name="connsiteY2153" fmla="*/ 4457346 h 5539721"/>
              <a:gd name="connsiteX2154" fmla="*/ 1532791 w 6254524"/>
              <a:gd name="connsiteY2154" fmla="*/ 4443511 h 5539721"/>
              <a:gd name="connsiteX2155" fmla="*/ 1551814 w 6254524"/>
              <a:gd name="connsiteY2155" fmla="*/ 4443511 h 5539721"/>
              <a:gd name="connsiteX2156" fmla="*/ 1556426 w 6254524"/>
              <a:gd name="connsiteY2156" fmla="*/ 4457346 h 5539721"/>
              <a:gd name="connsiteX2157" fmla="*/ 1495322 w 6254524"/>
              <a:gd name="connsiteY2157" fmla="*/ 4480404 h 5539721"/>
              <a:gd name="connsiteX2158" fmla="*/ 1495322 w 6254524"/>
              <a:gd name="connsiteY2158" fmla="*/ 4480404 h 5539721"/>
              <a:gd name="connsiteX2159" fmla="*/ 2253935 w 6254524"/>
              <a:gd name="connsiteY2159" fmla="*/ 736913 h 5539721"/>
              <a:gd name="connsiteX2160" fmla="*/ 2230300 w 6254524"/>
              <a:gd name="connsiteY2160" fmla="*/ 732301 h 5539721"/>
              <a:gd name="connsiteX2161" fmla="*/ 2253935 w 6254524"/>
              <a:gd name="connsiteY2161" fmla="*/ 736913 h 5539721"/>
              <a:gd name="connsiteX2162" fmla="*/ 2253935 w 6254524"/>
              <a:gd name="connsiteY2162" fmla="*/ 736913 h 5539721"/>
              <a:gd name="connsiteX2163" fmla="*/ 2216465 w 6254524"/>
              <a:gd name="connsiteY2163" fmla="*/ 4914474 h 5539721"/>
              <a:gd name="connsiteX2164" fmla="*/ 2395742 w 6254524"/>
              <a:gd name="connsiteY2164" fmla="*/ 4802642 h 5539721"/>
              <a:gd name="connsiteX2165" fmla="*/ 2410154 w 6254524"/>
              <a:gd name="connsiteY2165" fmla="*/ 4807254 h 5539721"/>
              <a:gd name="connsiteX2166" fmla="*/ 2216465 w 6254524"/>
              <a:gd name="connsiteY2166" fmla="*/ 4914474 h 5539721"/>
              <a:gd name="connsiteX2167" fmla="*/ 2216465 w 6254524"/>
              <a:gd name="connsiteY2167" fmla="*/ 4914474 h 5539721"/>
              <a:gd name="connsiteX2168" fmla="*/ 2419377 w 6254524"/>
              <a:gd name="connsiteY2168" fmla="*/ 4545543 h 5539721"/>
              <a:gd name="connsiteX2169" fmla="*/ 2419377 w 6254524"/>
              <a:gd name="connsiteY2169" fmla="*/ 4531708 h 5539721"/>
              <a:gd name="connsiteX2170" fmla="*/ 2447623 w 6254524"/>
              <a:gd name="connsiteY2170" fmla="*/ 4536320 h 5539721"/>
              <a:gd name="connsiteX2171" fmla="*/ 2419377 w 6254524"/>
              <a:gd name="connsiteY2171" fmla="*/ 4545543 h 5539721"/>
              <a:gd name="connsiteX2172" fmla="*/ 2419377 w 6254524"/>
              <a:gd name="connsiteY2172" fmla="*/ 4545543 h 5539721"/>
              <a:gd name="connsiteX2173" fmla="*/ 2541586 w 6254524"/>
              <a:gd name="connsiteY2173" fmla="*/ 938095 h 5539721"/>
              <a:gd name="connsiteX2174" fmla="*/ 2800990 w 6254524"/>
              <a:gd name="connsiteY2174" fmla="*/ 746712 h 5539721"/>
              <a:gd name="connsiteX2175" fmla="*/ 2913975 w 6254524"/>
              <a:gd name="connsiteY2175" fmla="*/ 695408 h 5539721"/>
              <a:gd name="connsiteX2176" fmla="*/ 2932997 w 6254524"/>
              <a:gd name="connsiteY2176" fmla="*/ 723654 h 5539721"/>
              <a:gd name="connsiteX2177" fmla="*/ 2749109 w 6254524"/>
              <a:gd name="connsiteY2177" fmla="*/ 891402 h 5539721"/>
              <a:gd name="connsiteX2178" fmla="*/ 2541586 w 6254524"/>
              <a:gd name="connsiteY2178" fmla="*/ 938095 h 5539721"/>
              <a:gd name="connsiteX2179" fmla="*/ 2541586 w 6254524"/>
              <a:gd name="connsiteY2179" fmla="*/ 938095 h 5539721"/>
              <a:gd name="connsiteX2180" fmla="*/ 2626900 w 6254524"/>
              <a:gd name="connsiteY2180" fmla="*/ 4853370 h 5539721"/>
              <a:gd name="connsiteX2181" fmla="*/ 2655147 w 6254524"/>
              <a:gd name="connsiteY2181" fmla="*/ 4848758 h 5539721"/>
              <a:gd name="connsiteX2182" fmla="*/ 2626900 w 6254524"/>
              <a:gd name="connsiteY2182" fmla="*/ 4853370 h 5539721"/>
              <a:gd name="connsiteX2183" fmla="*/ 2626900 w 6254524"/>
              <a:gd name="connsiteY2183" fmla="*/ 4853370 h 5539721"/>
              <a:gd name="connsiteX2184" fmla="*/ 3140521 w 6254524"/>
              <a:gd name="connsiteY2184" fmla="*/ 4615871 h 5539721"/>
              <a:gd name="connsiteX2185" fmla="*/ 3140521 w 6254524"/>
              <a:gd name="connsiteY2185" fmla="*/ 4638929 h 5539721"/>
              <a:gd name="connsiteX2186" fmla="*/ 3003901 w 6254524"/>
              <a:gd name="connsiteY2186" fmla="*/ 4676398 h 5539721"/>
              <a:gd name="connsiteX2187" fmla="*/ 2989490 w 6254524"/>
              <a:gd name="connsiteY2187" fmla="*/ 4657952 h 5539721"/>
              <a:gd name="connsiteX2188" fmla="*/ 2909363 w 6254524"/>
              <a:gd name="connsiteY2188" fmla="*/ 4681010 h 5539721"/>
              <a:gd name="connsiteX2189" fmla="*/ 2900140 w 6254524"/>
              <a:gd name="connsiteY2189" fmla="*/ 4709256 h 5539721"/>
              <a:gd name="connsiteX2190" fmla="*/ 2928386 w 6254524"/>
              <a:gd name="connsiteY2190" fmla="*/ 4704644 h 5539721"/>
              <a:gd name="connsiteX2191" fmla="*/ 2913975 w 6254524"/>
              <a:gd name="connsiteY2191" fmla="*/ 4713868 h 5539721"/>
              <a:gd name="connsiteX2192" fmla="*/ 3026959 w 6254524"/>
              <a:gd name="connsiteY2192" fmla="*/ 4695421 h 5539721"/>
              <a:gd name="connsiteX2193" fmla="*/ 3022348 w 6254524"/>
              <a:gd name="connsiteY2193" fmla="*/ 4713868 h 5539721"/>
              <a:gd name="connsiteX2194" fmla="*/ 2909363 w 6254524"/>
              <a:gd name="connsiteY2194" fmla="*/ 4751337 h 5539721"/>
              <a:gd name="connsiteX2195" fmla="*/ 2744497 w 6254524"/>
              <a:gd name="connsiteY2195" fmla="*/ 4769784 h 5539721"/>
              <a:gd name="connsiteX2196" fmla="*/ 2763520 w 6254524"/>
              <a:gd name="connsiteY2196" fmla="*/ 4774396 h 5539721"/>
              <a:gd name="connsiteX2197" fmla="*/ 2678781 w 6254524"/>
              <a:gd name="connsiteY2197" fmla="*/ 4811865 h 5539721"/>
              <a:gd name="connsiteX2198" fmla="*/ 2702416 w 6254524"/>
              <a:gd name="connsiteY2198" fmla="*/ 4769784 h 5539721"/>
              <a:gd name="connsiteX2199" fmla="*/ 2678781 w 6254524"/>
              <a:gd name="connsiteY2199" fmla="*/ 4760561 h 5539721"/>
              <a:gd name="connsiteX2200" fmla="*/ 2777932 w 6254524"/>
              <a:gd name="connsiteY2200" fmla="*/ 4742114 h 5539721"/>
              <a:gd name="connsiteX2201" fmla="*/ 2881693 w 6254524"/>
              <a:gd name="connsiteY2201" fmla="*/ 4713868 h 5539721"/>
              <a:gd name="connsiteX2202" fmla="*/ 2877081 w 6254524"/>
              <a:gd name="connsiteY2202" fmla="*/ 4695421 h 5539721"/>
              <a:gd name="connsiteX2203" fmla="*/ 2735850 w 6254524"/>
              <a:gd name="connsiteY2203" fmla="*/ 4728279 h 5539721"/>
              <a:gd name="connsiteX2204" fmla="*/ 2928962 w 6254524"/>
              <a:gd name="connsiteY2204" fmla="*/ 4667752 h 5539721"/>
              <a:gd name="connsiteX2205" fmla="*/ 2919739 w 6254524"/>
              <a:gd name="connsiteY2205" fmla="*/ 4658528 h 5539721"/>
              <a:gd name="connsiteX2206" fmla="*/ 2882270 w 6254524"/>
              <a:gd name="connsiteY2206" fmla="*/ 4667752 h 5539721"/>
              <a:gd name="connsiteX2207" fmla="*/ 3099016 w 6254524"/>
              <a:gd name="connsiteY2207" fmla="*/ 4560531 h 5539721"/>
              <a:gd name="connsiteX2208" fmla="*/ 3240247 w 6254524"/>
              <a:gd name="connsiteY2208" fmla="*/ 4532285 h 5539721"/>
              <a:gd name="connsiteX2209" fmla="*/ 3292128 w 6254524"/>
              <a:gd name="connsiteY2209" fmla="*/ 4494815 h 5539721"/>
              <a:gd name="connsiteX2210" fmla="*/ 3273105 w 6254524"/>
              <a:gd name="connsiteY2210" fmla="*/ 4536897 h 5539721"/>
              <a:gd name="connsiteX2211" fmla="*/ 3362455 w 6254524"/>
              <a:gd name="connsiteY2211" fmla="*/ 4527673 h 5539721"/>
              <a:gd name="connsiteX2212" fmla="*/ 3140521 w 6254524"/>
              <a:gd name="connsiteY2212" fmla="*/ 4615871 h 5539721"/>
              <a:gd name="connsiteX2213" fmla="*/ 3140521 w 6254524"/>
              <a:gd name="connsiteY2213" fmla="*/ 4615871 h 5539721"/>
              <a:gd name="connsiteX2214" fmla="*/ 3220648 w 6254524"/>
              <a:gd name="connsiteY2214" fmla="*/ 5030918 h 5539721"/>
              <a:gd name="connsiteX2215" fmla="*/ 3258117 w 6254524"/>
              <a:gd name="connsiteY2215" fmla="*/ 5017083 h 5539721"/>
              <a:gd name="connsiteX2216" fmla="*/ 3220648 w 6254524"/>
              <a:gd name="connsiteY2216" fmla="*/ 5030918 h 5539721"/>
              <a:gd name="connsiteX2217" fmla="*/ 3220648 w 6254524"/>
              <a:gd name="connsiteY2217" fmla="*/ 5030918 h 5539721"/>
              <a:gd name="connsiteX2218" fmla="*/ 3418948 w 6254524"/>
              <a:gd name="connsiteY2218" fmla="*/ 4354161 h 5539721"/>
              <a:gd name="connsiteX2219" fmla="*/ 3451806 w 6254524"/>
              <a:gd name="connsiteY2219" fmla="*/ 4354161 h 5539721"/>
              <a:gd name="connsiteX2220" fmla="*/ 3451806 w 6254524"/>
              <a:gd name="connsiteY2220" fmla="*/ 4372607 h 5539721"/>
              <a:gd name="connsiteX2221" fmla="*/ 3423560 w 6254524"/>
              <a:gd name="connsiteY2221" fmla="*/ 4386442 h 5539721"/>
              <a:gd name="connsiteX2222" fmla="*/ 3418948 w 6254524"/>
              <a:gd name="connsiteY2222" fmla="*/ 4354161 h 5539721"/>
              <a:gd name="connsiteX2223" fmla="*/ 3418948 w 6254524"/>
              <a:gd name="connsiteY2223" fmla="*/ 4354161 h 5539721"/>
              <a:gd name="connsiteX2224" fmla="*/ 3470829 w 6254524"/>
              <a:gd name="connsiteY2224" fmla="*/ 4387019 h 5539721"/>
              <a:gd name="connsiteX2225" fmla="*/ 3428171 w 6254524"/>
              <a:gd name="connsiteY2225" fmla="*/ 4410077 h 5539721"/>
              <a:gd name="connsiteX2226" fmla="*/ 3470829 w 6254524"/>
              <a:gd name="connsiteY2226" fmla="*/ 4387019 h 5539721"/>
              <a:gd name="connsiteX2227" fmla="*/ 3470829 w 6254524"/>
              <a:gd name="connsiteY2227" fmla="*/ 4387019 h 5539721"/>
              <a:gd name="connsiteX2228" fmla="*/ 3428171 w 6254524"/>
              <a:gd name="connsiteY2228" fmla="*/ 4774396 h 5539721"/>
              <a:gd name="connsiteX2229" fmla="*/ 3395314 w 6254524"/>
              <a:gd name="connsiteY2229" fmla="*/ 4779007 h 5539721"/>
              <a:gd name="connsiteX2230" fmla="*/ 3432783 w 6254524"/>
              <a:gd name="connsiteY2230" fmla="*/ 4760561 h 5539721"/>
              <a:gd name="connsiteX2231" fmla="*/ 3428171 w 6254524"/>
              <a:gd name="connsiteY2231" fmla="*/ 4774396 h 5539721"/>
              <a:gd name="connsiteX2232" fmla="*/ 3428171 w 6254524"/>
              <a:gd name="connsiteY2232" fmla="*/ 4774396 h 5539721"/>
              <a:gd name="connsiteX2233" fmla="*/ 3579203 w 6254524"/>
              <a:gd name="connsiteY2233" fmla="*/ 4424488 h 5539721"/>
              <a:gd name="connsiteX2234" fmla="*/ 3555567 w 6254524"/>
              <a:gd name="connsiteY2234" fmla="*/ 4424488 h 5539721"/>
              <a:gd name="connsiteX2235" fmla="*/ 3555567 w 6254524"/>
              <a:gd name="connsiteY2235" fmla="*/ 4447546 h 5539721"/>
              <a:gd name="connsiteX2236" fmla="*/ 3475441 w 6254524"/>
              <a:gd name="connsiteY2236" fmla="*/ 4447546 h 5539721"/>
              <a:gd name="connsiteX2237" fmla="*/ 3470829 w 6254524"/>
              <a:gd name="connsiteY2237" fmla="*/ 4470604 h 5539721"/>
              <a:gd name="connsiteX2238" fmla="*/ 3390702 w 6254524"/>
              <a:gd name="connsiteY2238" fmla="*/ 4470604 h 5539721"/>
              <a:gd name="connsiteX2239" fmla="*/ 3423560 w 6254524"/>
              <a:gd name="connsiteY2239" fmla="*/ 4428523 h 5539721"/>
              <a:gd name="connsiteX2240" fmla="*/ 3461029 w 6254524"/>
              <a:gd name="connsiteY2240" fmla="*/ 4414688 h 5539721"/>
              <a:gd name="connsiteX2241" fmla="*/ 3470253 w 6254524"/>
              <a:gd name="connsiteY2241" fmla="*/ 4437746 h 5539721"/>
              <a:gd name="connsiteX2242" fmla="*/ 3587849 w 6254524"/>
              <a:gd name="connsiteY2242" fmla="*/ 4404888 h 5539721"/>
              <a:gd name="connsiteX2243" fmla="*/ 3579203 w 6254524"/>
              <a:gd name="connsiteY2243" fmla="*/ 4424488 h 5539721"/>
              <a:gd name="connsiteX2244" fmla="*/ 3579203 w 6254524"/>
              <a:gd name="connsiteY2244" fmla="*/ 4424488 h 5539721"/>
              <a:gd name="connsiteX2245" fmla="*/ 3602837 w 6254524"/>
              <a:gd name="connsiteY2245" fmla="*/ 4410077 h 5539721"/>
              <a:gd name="connsiteX2246" fmla="*/ 3626471 w 6254524"/>
              <a:gd name="connsiteY2246" fmla="*/ 4391630 h 5539721"/>
              <a:gd name="connsiteX2247" fmla="*/ 3602837 w 6254524"/>
              <a:gd name="connsiteY2247" fmla="*/ 4410077 h 5539721"/>
              <a:gd name="connsiteX2248" fmla="*/ 3602837 w 6254524"/>
              <a:gd name="connsiteY2248" fmla="*/ 4410077 h 5539721"/>
              <a:gd name="connsiteX2249" fmla="*/ 3631083 w 6254524"/>
              <a:gd name="connsiteY2249" fmla="*/ 4391630 h 5539721"/>
              <a:gd name="connsiteX2250" fmla="*/ 3668553 w 6254524"/>
              <a:gd name="connsiteY2250" fmla="*/ 4368572 h 5539721"/>
              <a:gd name="connsiteX2251" fmla="*/ 3631083 w 6254524"/>
              <a:gd name="connsiteY2251" fmla="*/ 4391630 h 5539721"/>
              <a:gd name="connsiteX2252" fmla="*/ 3631083 w 6254524"/>
              <a:gd name="connsiteY2252" fmla="*/ 4391630 h 5539721"/>
              <a:gd name="connsiteX2253" fmla="*/ 3734845 w 6254524"/>
              <a:gd name="connsiteY2253" fmla="*/ 704631 h 5539721"/>
              <a:gd name="connsiteX2254" fmla="*/ 3663941 w 6254524"/>
              <a:gd name="connsiteY2254" fmla="*/ 704631 h 5539721"/>
              <a:gd name="connsiteX2255" fmla="*/ 3734845 w 6254524"/>
              <a:gd name="connsiteY2255" fmla="*/ 653327 h 5539721"/>
              <a:gd name="connsiteX2256" fmla="*/ 3734845 w 6254524"/>
              <a:gd name="connsiteY2256" fmla="*/ 704631 h 5539721"/>
              <a:gd name="connsiteX2257" fmla="*/ 3734845 w 6254524"/>
              <a:gd name="connsiteY2257" fmla="*/ 704631 h 5539721"/>
              <a:gd name="connsiteX2258" fmla="*/ 3805172 w 6254524"/>
              <a:gd name="connsiteY2258" fmla="*/ 3799035 h 5539721"/>
              <a:gd name="connsiteX2259" fmla="*/ 3772315 w 6254524"/>
              <a:gd name="connsiteY2259" fmla="*/ 3789812 h 5539721"/>
              <a:gd name="connsiteX2260" fmla="*/ 3776926 w 6254524"/>
              <a:gd name="connsiteY2260" fmla="*/ 3789812 h 5539721"/>
              <a:gd name="connsiteX2261" fmla="*/ 3800560 w 6254524"/>
              <a:gd name="connsiteY2261" fmla="*/ 3775977 h 5539721"/>
              <a:gd name="connsiteX2262" fmla="*/ 3795949 w 6254524"/>
              <a:gd name="connsiteY2262" fmla="*/ 3747731 h 5539721"/>
              <a:gd name="connsiteX2263" fmla="*/ 3814972 w 6254524"/>
              <a:gd name="connsiteY2263" fmla="*/ 3719485 h 5539721"/>
              <a:gd name="connsiteX2264" fmla="*/ 3852441 w 6254524"/>
              <a:gd name="connsiteY2264" fmla="*/ 3701038 h 5539721"/>
              <a:gd name="connsiteX2265" fmla="*/ 3847830 w 6254524"/>
              <a:gd name="connsiteY2265" fmla="*/ 3677980 h 5539721"/>
              <a:gd name="connsiteX2266" fmla="*/ 3862241 w 6254524"/>
              <a:gd name="connsiteY2266" fmla="*/ 3691815 h 5539721"/>
              <a:gd name="connsiteX2267" fmla="*/ 3876653 w 6254524"/>
              <a:gd name="connsiteY2267" fmla="*/ 3682592 h 5539721"/>
              <a:gd name="connsiteX2268" fmla="*/ 3872041 w 6254524"/>
              <a:gd name="connsiteY2268" fmla="*/ 3649734 h 5539721"/>
              <a:gd name="connsiteX2269" fmla="*/ 3919310 w 6254524"/>
              <a:gd name="connsiteY2269" fmla="*/ 3658957 h 5539721"/>
              <a:gd name="connsiteX2270" fmla="*/ 3891064 w 6254524"/>
              <a:gd name="connsiteY2270" fmla="*/ 3701038 h 5539721"/>
              <a:gd name="connsiteX2271" fmla="*/ 3900287 w 6254524"/>
              <a:gd name="connsiteY2271" fmla="*/ 3719485 h 5539721"/>
              <a:gd name="connsiteX2272" fmla="*/ 3933145 w 6254524"/>
              <a:gd name="connsiteY2272" fmla="*/ 3691239 h 5539721"/>
              <a:gd name="connsiteX2273" fmla="*/ 3805172 w 6254524"/>
              <a:gd name="connsiteY2273" fmla="*/ 3799035 h 5539721"/>
              <a:gd name="connsiteX2274" fmla="*/ 3805172 w 6254524"/>
              <a:gd name="connsiteY2274" fmla="*/ 3799035 h 5539721"/>
              <a:gd name="connsiteX2275" fmla="*/ 3927957 w 6254524"/>
              <a:gd name="connsiteY2275" fmla="*/ 4312080 h 5539721"/>
              <a:gd name="connsiteX2276" fmla="*/ 3942368 w 6254524"/>
              <a:gd name="connsiteY2276" fmla="*/ 4293633 h 5539721"/>
              <a:gd name="connsiteX2277" fmla="*/ 3956780 w 6254524"/>
              <a:gd name="connsiteY2277" fmla="*/ 4298244 h 5539721"/>
              <a:gd name="connsiteX2278" fmla="*/ 3927957 w 6254524"/>
              <a:gd name="connsiteY2278" fmla="*/ 4312080 h 5539721"/>
              <a:gd name="connsiteX2279" fmla="*/ 3927957 w 6254524"/>
              <a:gd name="connsiteY2279" fmla="*/ 4312080 h 5539721"/>
              <a:gd name="connsiteX2280" fmla="*/ 3890488 w 6254524"/>
              <a:gd name="connsiteY2280" fmla="*/ 4246940 h 5539721"/>
              <a:gd name="connsiteX2281" fmla="*/ 3956780 w 6254524"/>
              <a:gd name="connsiteY2281" fmla="*/ 4223882 h 5539721"/>
              <a:gd name="connsiteX2282" fmla="*/ 3890488 w 6254524"/>
              <a:gd name="connsiteY2282" fmla="*/ 4246940 h 5539721"/>
              <a:gd name="connsiteX2283" fmla="*/ 3890488 w 6254524"/>
              <a:gd name="connsiteY2283" fmla="*/ 4246940 h 5539721"/>
              <a:gd name="connsiteX2284" fmla="*/ 3970614 w 6254524"/>
              <a:gd name="connsiteY2284" fmla="*/ 4293633 h 5539721"/>
              <a:gd name="connsiteX2285" fmla="*/ 3975226 w 6254524"/>
              <a:gd name="connsiteY2285" fmla="*/ 4275186 h 5539721"/>
              <a:gd name="connsiteX2286" fmla="*/ 3970614 w 6254524"/>
              <a:gd name="connsiteY2286" fmla="*/ 4293633 h 5539721"/>
              <a:gd name="connsiteX2287" fmla="*/ 3970614 w 6254524"/>
              <a:gd name="connsiteY2287" fmla="*/ 4293633 h 5539721"/>
              <a:gd name="connsiteX2288" fmla="*/ 5714964 w 6254524"/>
              <a:gd name="connsiteY2288" fmla="*/ 3873398 h 5539721"/>
              <a:gd name="connsiteX2289" fmla="*/ 5667695 w 6254524"/>
              <a:gd name="connsiteY2289" fmla="*/ 3906256 h 5539721"/>
              <a:gd name="connsiteX2290" fmla="*/ 5714964 w 6254524"/>
              <a:gd name="connsiteY2290" fmla="*/ 3873398 h 5539721"/>
              <a:gd name="connsiteX2291" fmla="*/ 5714964 w 6254524"/>
              <a:gd name="connsiteY2291" fmla="*/ 3873398 h 5539721"/>
              <a:gd name="connsiteX2292" fmla="*/ 5507441 w 6254524"/>
              <a:gd name="connsiteY2292" fmla="*/ 3976007 h 5539721"/>
              <a:gd name="connsiteX2293" fmla="*/ 5469971 w 6254524"/>
              <a:gd name="connsiteY2293" fmla="*/ 3994453 h 5539721"/>
              <a:gd name="connsiteX2294" fmla="*/ 5507441 w 6254524"/>
              <a:gd name="connsiteY2294" fmla="*/ 3976007 h 5539721"/>
              <a:gd name="connsiteX2295" fmla="*/ 5507441 w 6254524"/>
              <a:gd name="connsiteY2295" fmla="*/ 3976007 h 5539721"/>
              <a:gd name="connsiteX2296" fmla="*/ 5450948 w 6254524"/>
              <a:gd name="connsiteY2296" fmla="*/ 3831317 h 5539721"/>
              <a:gd name="connsiteX2297" fmla="*/ 5455560 w 6254524"/>
              <a:gd name="connsiteY2297" fmla="*/ 3854375 h 5539721"/>
              <a:gd name="connsiteX2298" fmla="*/ 5450948 w 6254524"/>
              <a:gd name="connsiteY2298" fmla="*/ 3831317 h 5539721"/>
              <a:gd name="connsiteX2299" fmla="*/ 5450948 w 6254524"/>
              <a:gd name="connsiteY2299" fmla="*/ 3831317 h 5539721"/>
              <a:gd name="connsiteX2300" fmla="*/ 5606591 w 6254524"/>
              <a:gd name="connsiteY2300" fmla="*/ 3509656 h 5539721"/>
              <a:gd name="connsiteX2301" fmla="*/ 5621002 w 6254524"/>
              <a:gd name="connsiteY2301" fmla="*/ 3509656 h 5539721"/>
              <a:gd name="connsiteX2302" fmla="*/ 5606591 w 6254524"/>
              <a:gd name="connsiteY2302" fmla="*/ 3509656 h 5539721"/>
              <a:gd name="connsiteX2303" fmla="*/ 5606591 w 6254524"/>
              <a:gd name="connsiteY2303" fmla="*/ 3509656 h 5539721"/>
              <a:gd name="connsiteX2304" fmla="*/ 5625614 w 6254524"/>
              <a:gd name="connsiteY2304" fmla="*/ 3584018 h 5539721"/>
              <a:gd name="connsiteX2305" fmla="*/ 5621002 w 6254524"/>
              <a:gd name="connsiteY2305" fmla="*/ 3602465 h 5539721"/>
              <a:gd name="connsiteX2306" fmla="*/ 5597368 w 6254524"/>
              <a:gd name="connsiteY2306" fmla="*/ 3602465 h 5539721"/>
              <a:gd name="connsiteX2307" fmla="*/ 5625614 w 6254524"/>
              <a:gd name="connsiteY2307" fmla="*/ 3584018 h 5539721"/>
              <a:gd name="connsiteX2308" fmla="*/ 5625614 w 6254524"/>
              <a:gd name="connsiteY2308" fmla="*/ 3584018 h 5539721"/>
              <a:gd name="connsiteX2309" fmla="*/ 5446336 w 6254524"/>
              <a:gd name="connsiteY2309" fmla="*/ 3626099 h 5539721"/>
              <a:gd name="connsiteX2310" fmla="*/ 5479195 w 6254524"/>
              <a:gd name="connsiteY2310" fmla="*/ 3574795 h 5539721"/>
              <a:gd name="connsiteX2311" fmla="*/ 5446336 w 6254524"/>
              <a:gd name="connsiteY2311" fmla="*/ 3626099 h 5539721"/>
              <a:gd name="connsiteX2312" fmla="*/ 5446336 w 6254524"/>
              <a:gd name="connsiteY2312" fmla="*/ 3626099 h 5539721"/>
              <a:gd name="connsiteX2313" fmla="*/ 5493606 w 6254524"/>
              <a:gd name="connsiteY2313" fmla="*/ 3486021 h 5539721"/>
              <a:gd name="connsiteX2314" fmla="*/ 5540875 w 6254524"/>
              <a:gd name="connsiteY2314" fmla="*/ 3467574 h 5539721"/>
              <a:gd name="connsiteX2315" fmla="*/ 5545487 w 6254524"/>
              <a:gd name="connsiteY2315" fmla="*/ 3481410 h 5539721"/>
              <a:gd name="connsiteX2316" fmla="*/ 5474583 w 6254524"/>
              <a:gd name="connsiteY2316" fmla="*/ 3523491 h 5539721"/>
              <a:gd name="connsiteX2317" fmla="*/ 5479195 w 6254524"/>
              <a:gd name="connsiteY2317" fmla="*/ 3541937 h 5539721"/>
              <a:gd name="connsiteX2318" fmla="*/ 5408290 w 6254524"/>
              <a:gd name="connsiteY2318" fmla="*/ 3570183 h 5539721"/>
              <a:gd name="connsiteX2319" fmla="*/ 5399067 w 6254524"/>
              <a:gd name="connsiteY2319" fmla="*/ 3518879 h 5539721"/>
              <a:gd name="connsiteX2320" fmla="*/ 5493606 w 6254524"/>
              <a:gd name="connsiteY2320" fmla="*/ 3486021 h 5539721"/>
              <a:gd name="connsiteX2321" fmla="*/ 5493606 w 6254524"/>
              <a:gd name="connsiteY2321" fmla="*/ 3486021 h 5539721"/>
              <a:gd name="connsiteX2322" fmla="*/ 5399067 w 6254524"/>
              <a:gd name="connsiteY2322" fmla="*/ 3084809 h 5539721"/>
              <a:gd name="connsiteX2323" fmla="*/ 5375433 w 6254524"/>
              <a:gd name="connsiteY2323" fmla="*/ 3126890 h 5539721"/>
              <a:gd name="connsiteX2324" fmla="*/ 5370821 w 6254524"/>
              <a:gd name="connsiteY2324" fmla="*/ 3094032 h 5539721"/>
              <a:gd name="connsiteX2325" fmla="*/ 5399067 w 6254524"/>
              <a:gd name="connsiteY2325" fmla="*/ 3084809 h 5539721"/>
              <a:gd name="connsiteX2326" fmla="*/ 5399067 w 6254524"/>
              <a:gd name="connsiteY2326" fmla="*/ 3084809 h 5539721"/>
              <a:gd name="connsiteX2327" fmla="*/ 4885447 w 6254524"/>
              <a:gd name="connsiteY2327" fmla="*/ 2254139 h 5539721"/>
              <a:gd name="connsiteX2328" fmla="*/ 4904470 w 6254524"/>
              <a:gd name="connsiteY2328" fmla="*/ 2263362 h 5539721"/>
              <a:gd name="connsiteX2329" fmla="*/ 4880835 w 6254524"/>
              <a:gd name="connsiteY2329" fmla="*/ 2277197 h 5539721"/>
              <a:gd name="connsiteX2330" fmla="*/ 4885447 w 6254524"/>
              <a:gd name="connsiteY2330" fmla="*/ 2254139 h 5539721"/>
              <a:gd name="connsiteX2331" fmla="*/ 4885447 w 6254524"/>
              <a:gd name="connsiteY2331" fmla="*/ 2254139 h 5539721"/>
              <a:gd name="connsiteX2332" fmla="*/ 4819155 w 6254524"/>
              <a:gd name="connsiteY2332" fmla="*/ 2249528 h 5539721"/>
              <a:gd name="connsiteX2333" fmla="*/ 4861813 w 6254524"/>
              <a:gd name="connsiteY2333" fmla="*/ 2267974 h 5539721"/>
              <a:gd name="connsiteX2334" fmla="*/ 4852589 w 6254524"/>
              <a:gd name="connsiteY2334" fmla="*/ 2305443 h 5539721"/>
              <a:gd name="connsiteX2335" fmla="*/ 4819731 w 6254524"/>
              <a:gd name="connsiteY2335" fmla="*/ 2296220 h 5539721"/>
              <a:gd name="connsiteX2336" fmla="*/ 4786874 w 6254524"/>
              <a:gd name="connsiteY2336" fmla="*/ 2324467 h 5539721"/>
              <a:gd name="connsiteX2337" fmla="*/ 4782262 w 6254524"/>
              <a:gd name="connsiteY2337" fmla="*/ 2301408 h 5539721"/>
              <a:gd name="connsiteX2338" fmla="*/ 4819155 w 6254524"/>
              <a:gd name="connsiteY2338" fmla="*/ 2249528 h 5539721"/>
              <a:gd name="connsiteX2339" fmla="*/ 4819155 w 6254524"/>
              <a:gd name="connsiteY2339" fmla="*/ 2249528 h 5539721"/>
              <a:gd name="connsiteX2340" fmla="*/ 4804744 w 6254524"/>
              <a:gd name="connsiteY2340" fmla="*/ 2590212 h 5539721"/>
              <a:gd name="connsiteX2341" fmla="*/ 4781109 w 6254524"/>
              <a:gd name="connsiteY2341" fmla="*/ 2613270 h 5539721"/>
              <a:gd name="connsiteX2342" fmla="*/ 4752863 w 6254524"/>
              <a:gd name="connsiteY2342" fmla="*/ 2622493 h 5539721"/>
              <a:gd name="connsiteX2343" fmla="*/ 4804744 w 6254524"/>
              <a:gd name="connsiteY2343" fmla="*/ 2590212 h 5539721"/>
              <a:gd name="connsiteX2344" fmla="*/ 4804744 w 6254524"/>
              <a:gd name="connsiteY2344" fmla="*/ 2590212 h 5539721"/>
              <a:gd name="connsiteX2345" fmla="*/ 4767274 w 6254524"/>
              <a:gd name="connsiteY2345" fmla="*/ 3374189 h 5539721"/>
              <a:gd name="connsiteX2346" fmla="*/ 4823766 w 6254524"/>
              <a:gd name="connsiteY2346" fmla="*/ 3364966 h 5539721"/>
              <a:gd name="connsiteX2347" fmla="*/ 4823766 w 6254524"/>
              <a:gd name="connsiteY2347" fmla="*/ 3388024 h 5539721"/>
              <a:gd name="connsiteX2348" fmla="*/ 4771885 w 6254524"/>
              <a:gd name="connsiteY2348" fmla="*/ 3420882 h 5539721"/>
              <a:gd name="connsiteX2349" fmla="*/ 4781109 w 6254524"/>
              <a:gd name="connsiteY2349" fmla="*/ 3416270 h 5539721"/>
              <a:gd name="connsiteX2350" fmla="*/ 4767274 w 6254524"/>
              <a:gd name="connsiteY2350" fmla="*/ 3374189 h 5539721"/>
              <a:gd name="connsiteX2351" fmla="*/ 4767274 w 6254524"/>
              <a:gd name="connsiteY2351" fmla="*/ 3374189 h 5539721"/>
              <a:gd name="connsiteX2352" fmla="*/ 4701558 w 6254524"/>
              <a:gd name="connsiteY2352" fmla="*/ 3309050 h 5539721"/>
              <a:gd name="connsiteX2353" fmla="*/ 4739028 w 6254524"/>
              <a:gd name="connsiteY2353" fmla="*/ 3299827 h 5539721"/>
              <a:gd name="connsiteX2354" fmla="*/ 4776497 w 6254524"/>
              <a:gd name="connsiteY2354" fmla="*/ 3328073 h 5539721"/>
              <a:gd name="connsiteX2355" fmla="*/ 4752863 w 6254524"/>
              <a:gd name="connsiteY2355" fmla="*/ 3351131 h 5539721"/>
              <a:gd name="connsiteX2356" fmla="*/ 4743640 w 6254524"/>
              <a:gd name="connsiteY2356" fmla="*/ 3332684 h 5539721"/>
              <a:gd name="connsiteX2357" fmla="*/ 4706170 w 6254524"/>
              <a:gd name="connsiteY2357" fmla="*/ 3360931 h 5539721"/>
              <a:gd name="connsiteX2358" fmla="*/ 4720581 w 6254524"/>
              <a:gd name="connsiteY2358" fmla="*/ 3328073 h 5539721"/>
              <a:gd name="connsiteX2359" fmla="*/ 4715969 w 6254524"/>
              <a:gd name="connsiteY2359" fmla="*/ 3341908 h 5539721"/>
              <a:gd name="connsiteX2360" fmla="*/ 4701558 w 6254524"/>
              <a:gd name="connsiteY2360" fmla="*/ 3309050 h 5539721"/>
              <a:gd name="connsiteX2361" fmla="*/ 4701558 w 6254524"/>
              <a:gd name="connsiteY2361" fmla="*/ 3309050 h 5539721"/>
              <a:gd name="connsiteX2362" fmla="*/ 4715393 w 6254524"/>
              <a:gd name="connsiteY2362" fmla="*/ 3472186 h 5539721"/>
              <a:gd name="connsiteX2363" fmla="*/ 4696370 w 6254524"/>
              <a:gd name="connsiteY2363" fmla="*/ 3443940 h 5539721"/>
              <a:gd name="connsiteX2364" fmla="*/ 4715393 w 6254524"/>
              <a:gd name="connsiteY2364" fmla="*/ 3472186 h 5539721"/>
              <a:gd name="connsiteX2365" fmla="*/ 4715393 w 6254524"/>
              <a:gd name="connsiteY2365" fmla="*/ 3472186 h 5539721"/>
              <a:gd name="connsiteX2366" fmla="*/ 4701558 w 6254524"/>
              <a:gd name="connsiteY2366" fmla="*/ 3701038 h 5539721"/>
              <a:gd name="connsiteX2367" fmla="*/ 4701558 w 6254524"/>
              <a:gd name="connsiteY2367" fmla="*/ 3710261 h 5539721"/>
              <a:gd name="connsiteX2368" fmla="*/ 4687147 w 6254524"/>
              <a:gd name="connsiteY2368" fmla="*/ 3710261 h 5539721"/>
              <a:gd name="connsiteX2369" fmla="*/ 4687147 w 6254524"/>
              <a:gd name="connsiteY2369" fmla="*/ 3701038 h 5539721"/>
              <a:gd name="connsiteX2370" fmla="*/ 4701558 w 6254524"/>
              <a:gd name="connsiteY2370" fmla="*/ 3701038 h 5539721"/>
              <a:gd name="connsiteX2371" fmla="*/ 4701558 w 6254524"/>
              <a:gd name="connsiteY2371" fmla="*/ 3701038 h 5539721"/>
              <a:gd name="connsiteX2372" fmla="*/ 4687147 w 6254524"/>
              <a:gd name="connsiteY2372" fmla="*/ 3434717 h 5539721"/>
              <a:gd name="connsiteX2373" fmla="*/ 4654289 w 6254524"/>
              <a:gd name="connsiteY2373" fmla="*/ 3457775 h 5539721"/>
              <a:gd name="connsiteX2374" fmla="*/ 4687147 w 6254524"/>
              <a:gd name="connsiteY2374" fmla="*/ 3434717 h 5539721"/>
              <a:gd name="connsiteX2375" fmla="*/ 4687147 w 6254524"/>
              <a:gd name="connsiteY2375" fmla="*/ 3434717 h 5539721"/>
              <a:gd name="connsiteX2376" fmla="*/ 4672735 w 6254524"/>
              <a:gd name="connsiteY2376" fmla="*/ 2272586 h 5539721"/>
              <a:gd name="connsiteX2377" fmla="*/ 4644489 w 6254524"/>
              <a:gd name="connsiteY2377" fmla="*/ 2291032 h 5539721"/>
              <a:gd name="connsiteX2378" fmla="*/ 4672735 w 6254524"/>
              <a:gd name="connsiteY2378" fmla="*/ 2272586 h 5539721"/>
              <a:gd name="connsiteX2379" fmla="*/ 4672735 w 6254524"/>
              <a:gd name="connsiteY2379" fmla="*/ 2272586 h 5539721"/>
              <a:gd name="connsiteX2380" fmla="*/ 4668124 w 6254524"/>
              <a:gd name="connsiteY2380" fmla="*/ 2459357 h 5539721"/>
              <a:gd name="connsiteX2381" fmla="*/ 4635266 w 6254524"/>
              <a:gd name="connsiteY2381" fmla="*/ 2487603 h 5539721"/>
              <a:gd name="connsiteX2382" fmla="*/ 4626043 w 6254524"/>
              <a:gd name="connsiteY2382" fmla="*/ 2478380 h 5539721"/>
              <a:gd name="connsiteX2383" fmla="*/ 4668124 w 6254524"/>
              <a:gd name="connsiteY2383" fmla="*/ 2459357 h 5539721"/>
              <a:gd name="connsiteX2384" fmla="*/ 4668124 w 6254524"/>
              <a:gd name="connsiteY2384" fmla="*/ 2459357 h 5539721"/>
              <a:gd name="connsiteX2385" fmla="*/ 4578773 w 6254524"/>
              <a:gd name="connsiteY2385" fmla="*/ 3584018 h 5539721"/>
              <a:gd name="connsiteX2386" fmla="*/ 4555139 w 6254524"/>
              <a:gd name="connsiteY2386" fmla="*/ 3593241 h 5539721"/>
              <a:gd name="connsiteX2387" fmla="*/ 4578773 w 6254524"/>
              <a:gd name="connsiteY2387" fmla="*/ 3584018 h 5539721"/>
              <a:gd name="connsiteX2388" fmla="*/ 4578773 w 6254524"/>
              <a:gd name="connsiteY2388" fmla="*/ 3584018 h 5539721"/>
              <a:gd name="connsiteX2389" fmla="*/ 4569550 w 6254524"/>
              <a:gd name="connsiteY2389" fmla="*/ 3345943 h 5539721"/>
              <a:gd name="connsiteX2390" fmla="*/ 4550527 w 6254524"/>
              <a:gd name="connsiteY2390" fmla="*/ 3397247 h 5539721"/>
              <a:gd name="connsiteX2391" fmla="*/ 4503258 w 6254524"/>
              <a:gd name="connsiteY2391" fmla="*/ 3425493 h 5539721"/>
              <a:gd name="connsiteX2392" fmla="*/ 4526892 w 6254524"/>
              <a:gd name="connsiteY2392" fmla="*/ 3388024 h 5539721"/>
              <a:gd name="connsiteX2393" fmla="*/ 4507870 w 6254524"/>
              <a:gd name="connsiteY2393" fmla="*/ 3374189 h 5539721"/>
              <a:gd name="connsiteX2394" fmla="*/ 4569550 w 6254524"/>
              <a:gd name="connsiteY2394" fmla="*/ 3345943 h 5539721"/>
              <a:gd name="connsiteX2395" fmla="*/ 4569550 w 6254524"/>
              <a:gd name="connsiteY2395" fmla="*/ 3345943 h 5539721"/>
              <a:gd name="connsiteX2396" fmla="*/ 4531504 w 6254524"/>
              <a:gd name="connsiteY2396" fmla="*/ 3472186 h 5539721"/>
              <a:gd name="connsiteX2397" fmla="*/ 4507870 w 6254524"/>
              <a:gd name="connsiteY2397" fmla="*/ 3467574 h 5539721"/>
              <a:gd name="connsiteX2398" fmla="*/ 4545339 w 6254524"/>
              <a:gd name="connsiteY2398" fmla="*/ 3444516 h 5539721"/>
              <a:gd name="connsiteX2399" fmla="*/ 4531504 w 6254524"/>
              <a:gd name="connsiteY2399" fmla="*/ 3472186 h 5539721"/>
              <a:gd name="connsiteX2400" fmla="*/ 4531504 w 6254524"/>
              <a:gd name="connsiteY2400" fmla="*/ 3472186 h 5539721"/>
              <a:gd name="connsiteX2401" fmla="*/ 4394885 w 6254524"/>
              <a:gd name="connsiteY2401" fmla="*/ 3626099 h 5539721"/>
              <a:gd name="connsiteX2402" fmla="*/ 4390273 w 6254524"/>
              <a:gd name="connsiteY2402" fmla="*/ 3584018 h 5539721"/>
              <a:gd name="connsiteX2403" fmla="*/ 4423131 w 6254524"/>
              <a:gd name="connsiteY2403" fmla="*/ 3560960 h 5539721"/>
              <a:gd name="connsiteX2404" fmla="*/ 4413907 w 6254524"/>
              <a:gd name="connsiteY2404" fmla="*/ 3579407 h 5539721"/>
              <a:gd name="connsiteX2405" fmla="*/ 4451377 w 6254524"/>
              <a:gd name="connsiteY2405" fmla="*/ 3616876 h 5539721"/>
              <a:gd name="connsiteX2406" fmla="*/ 4494035 w 6254524"/>
              <a:gd name="connsiteY2406" fmla="*/ 3607653 h 5539721"/>
              <a:gd name="connsiteX2407" fmla="*/ 4427743 w 6254524"/>
              <a:gd name="connsiteY2407" fmla="*/ 3658957 h 5539721"/>
              <a:gd name="connsiteX2408" fmla="*/ 4399496 w 6254524"/>
              <a:gd name="connsiteY2408" fmla="*/ 3649734 h 5539721"/>
              <a:gd name="connsiteX2409" fmla="*/ 4423131 w 6254524"/>
              <a:gd name="connsiteY2409" fmla="*/ 3626676 h 5539721"/>
              <a:gd name="connsiteX2410" fmla="*/ 4394885 w 6254524"/>
              <a:gd name="connsiteY2410" fmla="*/ 3626099 h 5539721"/>
              <a:gd name="connsiteX2411" fmla="*/ 4394885 w 6254524"/>
              <a:gd name="connsiteY2411" fmla="*/ 3626099 h 5539721"/>
              <a:gd name="connsiteX2412" fmla="*/ 4394885 w 6254524"/>
              <a:gd name="connsiteY2412" fmla="*/ 3430105 h 5539721"/>
              <a:gd name="connsiteX2413" fmla="*/ 4399496 w 6254524"/>
              <a:gd name="connsiteY2413" fmla="*/ 3453163 h 5539721"/>
              <a:gd name="connsiteX2414" fmla="*/ 4394885 w 6254524"/>
              <a:gd name="connsiteY2414" fmla="*/ 3430105 h 5539721"/>
              <a:gd name="connsiteX2415" fmla="*/ 4394885 w 6254524"/>
              <a:gd name="connsiteY2415" fmla="*/ 3430105 h 5539721"/>
              <a:gd name="connsiteX2416" fmla="*/ 4479623 w 6254524"/>
              <a:gd name="connsiteY2416" fmla="*/ 2389606 h 5539721"/>
              <a:gd name="connsiteX2417" fmla="*/ 4470400 w 6254524"/>
              <a:gd name="connsiteY2417" fmla="*/ 2389606 h 5539721"/>
              <a:gd name="connsiteX2418" fmla="*/ 4475011 w 6254524"/>
              <a:gd name="connsiteY2418" fmla="*/ 2394217 h 5539721"/>
              <a:gd name="connsiteX2419" fmla="*/ 4455989 w 6254524"/>
              <a:gd name="connsiteY2419" fmla="*/ 2380382 h 5539721"/>
              <a:gd name="connsiteX2420" fmla="*/ 4479623 w 6254524"/>
              <a:gd name="connsiteY2420" fmla="*/ 2389606 h 5539721"/>
              <a:gd name="connsiteX2421" fmla="*/ 4479623 w 6254524"/>
              <a:gd name="connsiteY2421" fmla="*/ 2389606 h 5539721"/>
              <a:gd name="connsiteX2422" fmla="*/ 4488846 w 6254524"/>
              <a:gd name="connsiteY2422" fmla="*/ 2534296 h 5539721"/>
              <a:gd name="connsiteX2423" fmla="*/ 4469824 w 6254524"/>
              <a:gd name="connsiteY2423" fmla="*/ 2534296 h 5539721"/>
              <a:gd name="connsiteX2424" fmla="*/ 4488846 w 6254524"/>
              <a:gd name="connsiteY2424" fmla="*/ 2534296 h 5539721"/>
              <a:gd name="connsiteX2425" fmla="*/ 4488846 w 6254524"/>
              <a:gd name="connsiteY2425" fmla="*/ 2534296 h 5539721"/>
              <a:gd name="connsiteX2426" fmla="*/ 4475011 w 6254524"/>
              <a:gd name="connsiteY2426" fmla="*/ 3383412 h 5539721"/>
              <a:gd name="connsiteX2427" fmla="*/ 4479623 w 6254524"/>
              <a:gd name="connsiteY2427" fmla="*/ 3369577 h 5539721"/>
              <a:gd name="connsiteX2428" fmla="*/ 4494035 w 6254524"/>
              <a:gd name="connsiteY2428" fmla="*/ 3383412 h 5539721"/>
              <a:gd name="connsiteX2429" fmla="*/ 4475011 w 6254524"/>
              <a:gd name="connsiteY2429" fmla="*/ 3383412 h 5539721"/>
              <a:gd name="connsiteX2430" fmla="*/ 4475011 w 6254524"/>
              <a:gd name="connsiteY2430" fmla="*/ 3383412 h 5539721"/>
              <a:gd name="connsiteX2431" fmla="*/ 4475011 w 6254524"/>
              <a:gd name="connsiteY2431" fmla="*/ 3383412 h 5539721"/>
              <a:gd name="connsiteX2432" fmla="*/ 4475011 w 6254524"/>
              <a:gd name="connsiteY2432" fmla="*/ 3276192 h 5539721"/>
              <a:gd name="connsiteX2433" fmla="*/ 4470400 w 6254524"/>
              <a:gd name="connsiteY2433" fmla="*/ 3266969 h 5539721"/>
              <a:gd name="connsiteX2434" fmla="*/ 4526892 w 6254524"/>
              <a:gd name="connsiteY2434" fmla="*/ 3253134 h 5539721"/>
              <a:gd name="connsiteX2435" fmla="*/ 4475011 w 6254524"/>
              <a:gd name="connsiteY2435" fmla="*/ 3276192 h 5539721"/>
              <a:gd name="connsiteX2436" fmla="*/ 4475011 w 6254524"/>
              <a:gd name="connsiteY2436" fmla="*/ 3276192 h 5539721"/>
              <a:gd name="connsiteX2437" fmla="*/ 4460600 w 6254524"/>
              <a:gd name="connsiteY2437" fmla="*/ 2169977 h 5539721"/>
              <a:gd name="connsiteX2438" fmla="*/ 4531504 w 6254524"/>
              <a:gd name="connsiteY2438" fmla="*/ 2132507 h 5539721"/>
              <a:gd name="connsiteX2439" fmla="*/ 4555139 w 6254524"/>
              <a:gd name="connsiteY2439" fmla="*/ 2155565 h 5539721"/>
              <a:gd name="connsiteX2440" fmla="*/ 4531504 w 6254524"/>
              <a:gd name="connsiteY2440" fmla="*/ 2183812 h 5539721"/>
              <a:gd name="connsiteX2441" fmla="*/ 4555139 w 6254524"/>
              <a:gd name="connsiteY2441" fmla="*/ 2197647 h 5539721"/>
              <a:gd name="connsiteX2442" fmla="*/ 4583385 w 6254524"/>
              <a:gd name="connsiteY2442" fmla="*/ 2188423 h 5539721"/>
              <a:gd name="connsiteX2443" fmla="*/ 4587997 w 6254524"/>
              <a:gd name="connsiteY2443" fmla="*/ 2197647 h 5539721"/>
              <a:gd name="connsiteX2444" fmla="*/ 4545339 w 6254524"/>
              <a:gd name="connsiteY2444" fmla="*/ 2248951 h 5539721"/>
              <a:gd name="connsiteX2445" fmla="*/ 4484235 w 6254524"/>
              <a:gd name="connsiteY2445" fmla="*/ 2309479 h 5539721"/>
              <a:gd name="connsiteX2446" fmla="*/ 4488846 w 6254524"/>
              <a:gd name="connsiteY2446" fmla="*/ 2327925 h 5539721"/>
              <a:gd name="connsiteX2447" fmla="*/ 4573586 w 6254524"/>
              <a:gd name="connsiteY2447" fmla="*/ 2290456 h 5539721"/>
              <a:gd name="connsiteX2448" fmla="*/ 4549950 w 6254524"/>
              <a:gd name="connsiteY2448" fmla="*/ 2332537 h 5539721"/>
              <a:gd name="connsiteX2449" fmla="*/ 4540727 w 6254524"/>
              <a:gd name="connsiteY2449" fmla="*/ 2323314 h 5539721"/>
              <a:gd name="connsiteX2450" fmla="*/ 4503258 w 6254524"/>
              <a:gd name="connsiteY2450" fmla="*/ 2374618 h 5539721"/>
              <a:gd name="connsiteX2451" fmla="*/ 4488846 w 6254524"/>
              <a:gd name="connsiteY2451" fmla="*/ 2341760 h 5539721"/>
              <a:gd name="connsiteX2452" fmla="*/ 4474435 w 6254524"/>
              <a:gd name="connsiteY2452" fmla="*/ 2350983 h 5539721"/>
              <a:gd name="connsiteX2453" fmla="*/ 4479047 w 6254524"/>
              <a:gd name="connsiteY2453" fmla="*/ 2318126 h 5539721"/>
              <a:gd name="connsiteX2454" fmla="*/ 4436389 w 6254524"/>
              <a:gd name="connsiteY2454" fmla="*/ 2271433 h 5539721"/>
              <a:gd name="connsiteX2455" fmla="*/ 4460024 w 6254524"/>
              <a:gd name="connsiteY2455" fmla="*/ 2271433 h 5539721"/>
              <a:gd name="connsiteX2456" fmla="*/ 4436389 w 6254524"/>
              <a:gd name="connsiteY2456" fmla="*/ 2262209 h 5539721"/>
              <a:gd name="connsiteX2457" fmla="*/ 4427166 w 6254524"/>
              <a:gd name="connsiteY2457" fmla="*/ 2224740 h 5539721"/>
              <a:gd name="connsiteX2458" fmla="*/ 4460600 w 6254524"/>
              <a:gd name="connsiteY2458" fmla="*/ 2169977 h 5539721"/>
              <a:gd name="connsiteX2459" fmla="*/ 4460600 w 6254524"/>
              <a:gd name="connsiteY2459" fmla="*/ 2169977 h 5539721"/>
              <a:gd name="connsiteX2460" fmla="*/ 4399496 w 6254524"/>
              <a:gd name="connsiteY2460" fmla="*/ 676385 h 5539721"/>
              <a:gd name="connsiteX2461" fmla="*/ 4522281 w 6254524"/>
              <a:gd name="connsiteY2461" fmla="*/ 643527 h 5539721"/>
              <a:gd name="connsiteX2462" fmla="*/ 4526892 w 6254524"/>
              <a:gd name="connsiteY2462" fmla="*/ 671773 h 5539721"/>
              <a:gd name="connsiteX2463" fmla="*/ 4394885 w 6254524"/>
              <a:gd name="connsiteY2463" fmla="*/ 709243 h 5539721"/>
              <a:gd name="connsiteX2464" fmla="*/ 4399496 w 6254524"/>
              <a:gd name="connsiteY2464" fmla="*/ 676385 h 5539721"/>
              <a:gd name="connsiteX2465" fmla="*/ 4399496 w 6254524"/>
              <a:gd name="connsiteY2465" fmla="*/ 676385 h 5539721"/>
              <a:gd name="connsiteX2466" fmla="*/ 4423131 w 6254524"/>
              <a:gd name="connsiteY2466" fmla="*/ 849321 h 5539721"/>
              <a:gd name="connsiteX2467" fmla="*/ 4314758 w 6254524"/>
              <a:gd name="connsiteY2467" fmla="*/ 900625 h 5539721"/>
              <a:gd name="connsiteX2468" fmla="*/ 4423131 w 6254524"/>
              <a:gd name="connsiteY2468" fmla="*/ 849321 h 5539721"/>
              <a:gd name="connsiteX2469" fmla="*/ 4423131 w 6254524"/>
              <a:gd name="connsiteY2469" fmla="*/ 849321 h 5539721"/>
              <a:gd name="connsiteX2470" fmla="*/ 4295734 w 6254524"/>
              <a:gd name="connsiteY2470" fmla="*/ 3523491 h 5539721"/>
              <a:gd name="connsiteX2471" fmla="*/ 4323981 w 6254524"/>
              <a:gd name="connsiteY2471" fmla="*/ 3481410 h 5539721"/>
              <a:gd name="connsiteX2472" fmla="*/ 4371250 w 6254524"/>
              <a:gd name="connsiteY2472" fmla="*/ 3481410 h 5539721"/>
              <a:gd name="connsiteX2473" fmla="*/ 4310146 w 6254524"/>
              <a:gd name="connsiteY2473" fmla="*/ 3518879 h 5539721"/>
              <a:gd name="connsiteX2474" fmla="*/ 4295734 w 6254524"/>
              <a:gd name="connsiteY2474" fmla="*/ 3523491 h 5539721"/>
              <a:gd name="connsiteX2475" fmla="*/ 4295734 w 6254524"/>
              <a:gd name="connsiteY2475" fmla="*/ 3523491 h 5539721"/>
              <a:gd name="connsiteX2476" fmla="*/ 4375862 w 6254524"/>
              <a:gd name="connsiteY2476" fmla="*/ 3537325 h 5539721"/>
              <a:gd name="connsiteX2477" fmla="*/ 4356838 w 6254524"/>
              <a:gd name="connsiteY2477" fmla="*/ 3537325 h 5539721"/>
              <a:gd name="connsiteX2478" fmla="*/ 4371250 w 6254524"/>
              <a:gd name="connsiteY2478" fmla="*/ 3518879 h 5539721"/>
              <a:gd name="connsiteX2479" fmla="*/ 4375862 w 6254524"/>
              <a:gd name="connsiteY2479" fmla="*/ 3537325 h 5539721"/>
              <a:gd name="connsiteX2480" fmla="*/ 4375862 w 6254524"/>
              <a:gd name="connsiteY2480" fmla="*/ 3537325 h 5539721"/>
              <a:gd name="connsiteX2481" fmla="*/ 4390273 w 6254524"/>
              <a:gd name="connsiteY2481" fmla="*/ 3658957 h 5539721"/>
              <a:gd name="connsiteX2482" fmla="*/ 4343004 w 6254524"/>
              <a:gd name="connsiteY2482" fmla="*/ 3682015 h 5539721"/>
              <a:gd name="connsiteX2483" fmla="*/ 4390273 w 6254524"/>
              <a:gd name="connsiteY2483" fmla="*/ 3658957 h 5539721"/>
              <a:gd name="connsiteX2484" fmla="*/ 4390273 w 6254524"/>
              <a:gd name="connsiteY2484" fmla="*/ 3658957 h 5539721"/>
              <a:gd name="connsiteX2485" fmla="*/ 4314758 w 6254524"/>
              <a:gd name="connsiteY2485" fmla="*/ 3374189 h 5539721"/>
              <a:gd name="connsiteX2486" fmla="*/ 4305535 w 6254524"/>
              <a:gd name="connsiteY2486" fmla="*/ 3397247 h 5539721"/>
              <a:gd name="connsiteX2487" fmla="*/ 4296311 w 6254524"/>
              <a:gd name="connsiteY2487" fmla="*/ 3378800 h 5539721"/>
              <a:gd name="connsiteX2488" fmla="*/ 4314758 w 6254524"/>
              <a:gd name="connsiteY2488" fmla="*/ 3374189 h 5539721"/>
              <a:gd name="connsiteX2489" fmla="*/ 4314758 w 6254524"/>
              <a:gd name="connsiteY2489" fmla="*/ 3374189 h 5539721"/>
              <a:gd name="connsiteX2490" fmla="*/ 4281899 w 6254524"/>
              <a:gd name="connsiteY2490" fmla="*/ 3448552 h 5539721"/>
              <a:gd name="connsiteX2491" fmla="*/ 4300923 w 6254524"/>
              <a:gd name="connsiteY2491" fmla="*/ 3420305 h 5539721"/>
              <a:gd name="connsiteX2492" fmla="*/ 4315334 w 6254524"/>
              <a:gd name="connsiteY2492" fmla="*/ 3415694 h 5539721"/>
              <a:gd name="connsiteX2493" fmla="*/ 4296311 w 6254524"/>
              <a:gd name="connsiteY2493" fmla="*/ 3438752 h 5539721"/>
              <a:gd name="connsiteX2494" fmla="*/ 4296311 w 6254524"/>
              <a:gd name="connsiteY2494" fmla="*/ 3480833 h 5539721"/>
              <a:gd name="connsiteX2495" fmla="*/ 4272676 w 6254524"/>
              <a:gd name="connsiteY2495" fmla="*/ 3490056 h 5539721"/>
              <a:gd name="connsiteX2496" fmla="*/ 4239819 w 6254524"/>
              <a:gd name="connsiteY2496" fmla="*/ 3461810 h 5539721"/>
              <a:gd name="connsiteX2497" fmla="*/ 4281899 w 6254524"/>
              <a:gd name="connsiteY2497" fmla="*/ 3448552 h 5539721"/>
              <a:gd name="connsiteX2498" fmla="*/ 4281899 w 6254524"/>
              <a:gd name="connsiteY2498" fmla="*/ 3448552 h 5539721"/>
              <a:gd name="connsiteX2499" fmla="*/ 4234630 w 6254524"/>
              <a:gd name="connsiteY2499" fmla="*/ 3980618 h 5539721"/>
              <a:gd name="connsiteX2500" fmla="*/ 4234630 w 6254524"/>
              <a:gd name="connsiteY2500" fmla="*/ 4003677 h 5539721"/>
              <a:gd name="connsiteX2501" fmla="*/ 4234630 w 6254524"/>
              <a:gd name="connsiteY2501" fmla="*/ 3980618 h 5539721"/>
              <a:gd name="connsiteX2502" fmla="*/ 4234630 w 6254524"/>
              <a:gd name="connsiteY2502" fmla="*/ 3980618 h 5539721"/>
              <a:gd name="connsiteX2503" fmla="*/ 4243854 w 6254524"/>
              <a:gd name="connsiteY2503" fmla="*/ 4037111 h 5539721"/>
              <a:gd name="connsiteX2504" fmla="*/ 4253077 w 6254524"/>
              <a:gd name="connsiteY2504" fmla="*/ 4055557 h 5539721"/>
              <a:gd name="connsiteX2505" fmla="*/ 4205808 w 6254524"/>
              <a:gd name="connsiteY2505" fmla="*/ 4093027 h 5539721"/>
              <a:gd name="connsiteX2506" fmla="*/ 4196585 w 6254524"/>
              <a:gd name="connsiteY2506" fmla="*/ 4088415 h 5539721"/>
              <a:gd name="connsiteX2507" fmla="*/ 4220219 w 6254524"/>
              <a:gd name="connsiteY2507" fmla="*/ 4046334 h 5539721"/>
              <a:gd name="connsiteX2508" fmla="*/ 4243854 w 6254524"/>
              <a:gd name="connsiteY2508" fmla="*/ 4037111 h 5539721"/>
              <a:gd name="connsiteX2509" fmla="*/ 4243854 w 6254524"/>
              <a:gd name="connsiteY2509" fmla="*/ 4037111 h 5539721"/>
              <a:gd name="connsiteX2510" fmla="*/ 4248465 w 6254524"/>
              <a:gd name="connsiteY2510" fmla="*/ 3892421 h 5539721"/>
              <a:gd name="connsiteX2511" fmla="*/ 4253077 w 6254524"/>
              <a:gd name="connsiteY2511" fmla="*/ 3878586 h 5539721"/>
              <a:gd name="connsiteX2512" fmla="*/ 4272100 w 6254524"/>
              <a:gd name="connsiteY2512" fmla="*/ 3878586 h 5539721"/>
              <a:gd name="connsiteX2513" fmla="*/ 4248465 w 6254524"/>
              <a:gd name="connsiteY2513" fmla="*/ 3892421 h 5539721"/>
              <a:gd name="connsiteX2514" fmla="*/ 4248465 w 6254524"/>
              <a:gd name="connsiteY2514" fmla="*/ 3892421 h 5539721"/>
              <a:gd name="connsiteX2515" fmla="*/ 4234630 w 6254524"/>
              <a:gd name="connsiteY2515" fmla="*/ 475779 h 5539721"/>
              <a:gd name="connsiteX2516" fmla="*/ 4173526 w 6254524"/>
              <a:gd name="connsiteY2516" fmla="*/ 498837 h 5539721"/>
              <a:gd name="connsiteX2517" fmla="*/ 4234630 w 6254524"/>
              <a:gd name="connsiteY2517" fmla="*/ 475779 h 5539721"/>
              <a:gd name="connsiteX2518" fmla="*/ 4234630 w 6254524"/>
              <a:gd name="connsiteY2518" fmla="*/ 475779 h 5539721"/>
              <a:gd name="connsiteX2519" fmla="*/ 4220219 w 6254524"/>
              <a:gd name="connsiteY2519" fmla="*/ 3616876 h 5539721"/>
              <a:gd name="connsiteX2520" fmla="*/ 4210996 w 6254524"/>
              <a:gd name="connsiteY2520" fmla="*/ 3598430 h 5539721"/>
              <a:gd name="connsiteX2521" fmla="*/ 4225407 w 6254524"/>
              <a:gd name="connsiteY2521" fmla="*/ 3593818 h 5539721"/>
              <a:gd name="connsiteX2522" fmla="*/ 4220219 w 6254524"/>
              <a:gd name="connsiteY2522" fmla="*/ 3616876 h 5539721"/>
              <a:gd name="connsiteX2523" fmla="*/ 4220219 w 6254524"/>
              <a:gd name="connsiteY2523" fmla="*/ 3616876 h 5539721"/>
              <a:gd name="connsiteX2524" fmla="*/ 4206384 w 6254524"/>
              <a:gd name="connsiteY2524" fmla="*/ 3626099 h 5539721"/>
              <a:gd name="connsiteX2525" fmla="*/ 4191973 w 6254524"/>
              <a:gd name="connsiteY2525" fmla="*/ 3644546 h 5539721"/>
              <a:gd name="connsiteX2526" fmla="*/ 4206384 w 6254524"/>
              <a:gd name="connsiteY2526" fmla="*/ 3626099 h 5539721"/>
              <a:gd name="connsiteX2527" fmla="*/ 4206384 w 6254524"/>
              <a:gd name="connsiteY2527" fmla="*/ 3626099 h 5539721"/>
              <a:gd name="connsiteX2528" fmla="*/ 4172950 w 6254524"/>
              <a:gd name="connsiteY2528" fmla="*/ 3626099 h 5539721"/>
              <a:gd name="connsiteX2529" fmla="*/ 4196585 w 6254524"/>
              <a:gd name="connsiteY2529" fmla="*/ 3612264 h 5539721"/>
              <a:gd name="connsiteX2530" fmla="*/ 4172950 w 6254524"/>
              <a:gd name="connsiteY2530" fmla="*/ 3626099 h 5539721"/>
              <a:gd name="connsiteX2531" fmla="*/ 4172950 w 6254524"/>
              <a:gd name="connsiteY2531" fmla="*/ 3626099 h 5539721"/>
              <a:gd name="connsiteX2532" fmla="*/ 4149892 w 6254524"/>
              <a:gd name="connsiteY2532" fmla="*/ 4172001 h 5539721"/>
              <a:gd name="connsiteX2533" fmla="*/ 4126257 w 6254524"/>
              <a:gd name="connsiteY2533" fmla="*/ 4167390 h 5539721"/>
              <a:gd name="connsiteX2534" fmla="*/ 4135481 w 6254524"/>
              <a:gd name="connsiteY2534" fmla="*/ 4200247 h 5539721"/>
              <a:gd name="connsiteX2535" fmla="*/ 4059965 w 6254524"/>
              <a:gd name="connsiteY2535" fmla="*/ 4237717 h 5539721"/>
              <a:gd name="connsiteX2536" fmla="*/ 4078988 w 6254524"/>
              <a:gd name="connsiteY2536" fmla="*/ 4223882 h 5539721"/>
              <a:gd name="connsiteX2537" fmla="*/ 4074376 w 6254524"/>
              <a:gd name="connsiteY2537" fmla="*/ 4205436 h 5539721"/>
              <a:gd name="connsiteX2538" fmla="*/ 4059965 w 6254524"/>
              <a:gd name="connsiteY2538" fmla="*/ 4214659 h 5539721"/>
              <a:gd name="connsiteX2539" fmla="*/ 4050741 w 6254524"/>
              <a:gd name="connsiteY2539" fmla="*/ 4186413 h 5539721"/>
              <a:gd name="connsiteX2540" fmla="*/ 4074376 w 6254524"/>
              <a:gd name="connsiteY2540" fmla="*/ 4167966 h 5539721"/>
              <a:gd name="connsiteX2541" fmla="*/ 4059965 w 6254524"/>
              <a:gd name="connsiteY2541" fmla="*/ 4158743 h 5539721"/>
              <a:gd name="connsiteX2542" fmla="*/ 4092823 w 6254524"/>
              <a:gd name="connsiteY2542" fmla="*/ 4144908 h 5539721"/>
              <a:gd name="connsiteX2543" fmla="*/ 4102046 w 6254524"/>
              <a:gd name="connsiteY2543" fmla="*/ 4167966 h 5539721"/>
              <a:gd name="connsiteX2544" fmla="*/ 4149315 w 6254524"/>
              <a:gd name="connsiteY2544" fmla="*/ 4135108 h 5539721"/>
              <a:gd name="connsiteX2545" fmla="*/ 4149892 w 6254524"/>
              <a:gd name="connsiteY2545" fmla="*/ 4172001 h 5539721"/>
              <a:gd name="connsiteX2546" fmla="*/ 4149892 w 6254524"/>
              <a:gd name="connsiteY2546" fmla="*/ 4172001 h 5539721"/>
              <a:gd name="connsiteX2547" fmla="*/ 4078988 w 6254524"/>
              <a:gd name="connsiteY2547" fmla="*/ 4018088 h 5539721"/>
              <a:gd name="connsiteX2548" fmla="*/ 4116457 w 6254524"/>
              <a:gd name="connsiteY2548" fmla="*/ 3995030 h 5539721"/>
              <a:gd name="connsiteX2549" fmla="*/ 4078988 w 6254524"/>
              <a:gd name="connsiteY2549" fmla="*/ 4018088 h 5539721"/>
              <a:gd name="connsiteX2550" fmla="*/ 4078988 w 6254524"/>
              <a:gd name="connsiteY2550" fmla="*/ 4018088 h 5539721"/>
              <a:gd name="connsiteX2551" fmla="*/ 4098011 w 6254524"/>
              <a:gd name="connsiteY2551" fmla="*/ 3649734 h 5539721"/>
              <a:gd name="connsiteX2552" fmla="*/ 4102622 w 6254524"/>
              <a:gd name="connsiteY2552" fmla="*/ 3616876 h 5539721"/>
              <a:gd name="connsiteX2553" fmla="*/ 4074376 w 6254524"/>
              <a:gd name="connsiteY2553" fmla="*/ 3626099 h 5539721"/>
              <a:gd name="connsiteX2554" fmla="*/ 4065153 w 6254524"/>
              <a:gd name="connsiteY2554" fmla="*/ 3588630 h 5539721"/>
              <a:gd name="connsiteX2555" fmla="*/ 4093399 w 6254524"/>
              <a:gd name="connsiteY2555" fmla="*/ 3611688 h 5539721"/>
              <a:gd name="connsiteX2556" fmla="*/ 4088787 w 6254524"/>
              <a:gd name="connsiteY2556" fmla="*/ 3564995 h 5539721"/>
              <a:gd name="connsiteX2557" fmla="*/ 4197161 w 6254524"/>
              <a:gd name="connsiteY2557" fmla="*/ 3546549 h 5539721"/>
              <a:gd name="connsiteX2558" fmla="*/ 4187938 w 6254524"/>
              <a:gd name="connsiteY2558" fmla="*/ 3564995 h 5539721"/>
              <a:gd name="connsiteX2559" fmla="*/ 4098011 w 6254524"/>
              <a:gd name="connsiteY2559" fmla="*/ 3649734 h 5539721"/>
              <a:gd name="connsiteX2560" fmla="*/ 4098011 w 6254524"/>
              <a:gd name="connsiteY2560" fmla="*/ 3649734 h 5539721"/>
              <a:gd name="connsiteX2561" fmla="*/ 4172950 w 6254524"/>
              <a:gd name="connsiteY2561" fmla="*/ 3980618 h 5539721"/>
              <a:gd name="connsiteX2562" fmla="*/ 4177561 w 6254524"/>
              <a:gd name="connsiteY2562" fmla="*/ 3947760 h 5539721"/>
              <a:gd name="connsiteX2563" fmla="*/ 4182173 w 6254524"/>
              <a:gd name="connsiteY2563" fmla="*/ 3961596 h 5539721"/>
              <a:gd name="connsiteX2564" fmla="*/ 4215031 w 6254524"/>
              <a:gd name="connsiteY2564" fmla="*/ 3943149 h 5539721"/>
              <a:gd name="connsiteX2565" fmla="*/ 4219643 w 6254524"/>
              <a:gd name="connsiteY2565" fmla="*/ 3905679 h 5539721"/>
              <a:gd name="connsiteX2566" fmla="*/ 4238665 w 6254524"/>
              <a:gd name="connsiteY2566" fmla="*/ 3901068 h 5539721"/>
              <a:gd name="connsiteX2567" fmla="*/ 4238665 w 6254524"/>
              <a:gd name="connsiteY2567" fmla="*/ 3947760 h 5539721"/>
              <a:gd name="connsiteX2568" fmla="*/ 4186784 w 6254524"/>
              <a:gd name="connsiteY2568" fmla="*/ 3994453 h 5539721"/>
              <a:gd name="connsiteX2569" fmla="*/ 4172950 w 6254524"/>
              <a:gd name="connsiteY2569" fmla="*/ 3980618 h 5539721"/>
              <a:gd name="connsiteX2570" fmla="*/ 4172950 w 6254524"/>
              <a:gd name="connsiteY2570" fmla="*/ 3980618 h 5539721"/>
              <a:gd name="connsiteX2571" fmla="*/ 4597796 w 6254524"/>
              <a:gd name="connsiteY2571" fmla="*/ 4176613 h 5539721"/>
              <a:gd name="connsiteX2572" fmla="*/ 4649677 w 6254524"/>
              <a:gd name="connsiteY2572" fmla="*/ 4111474 h 5539721"/>
              <a:gd name="connsiteX2573" fmla="*/ 4673312 w 6254524"/>
              <a:gd name="connsiteY2573" fmla="*/ 4120697 h 5539721"/>
              <a:gd name="connsiteX2574" fmla="*/ 4597796 w 6254524"/>
              <a:gd name="connsiteY2574" fmla="*/ 4176613 h 5539721"/>
              <a:gd name="connsiteX2575" fmla="*/ 4597796 w 6254524"/>
              <a:gd name="connsiteY2575" fmla="*/ 4176613 h 5539721"/>
              <a:gd name="connsiteX2576" fmla="*/ 4819155 w 6254524"/>
              <a:gd name="connsiteY2576" fmla="*/ 4032499 h 5539721"/>
              <a:gd name="connsiteX2577" fmla="*/ 4800132 w 6254524"/>
              <a:gd name="connsiteY2577" fmla="*/ 4004253 h 5539721"/>
              <a:gd name="connsiteX2578" fmla="*/ 4828378 w 6254524"/>
              <a:gd name="connsiteY2578" fmla="*/ 3995030 h 5539721"/>
              <a:gd name="connsiteX2579" fmla="*/ 4819155 w 6254524"/>
              <a:gd name="connsiteY2579" fmla="*/ 4032499 h 5539721"/>
              <a:gd name="connsiteX2580" fmla="*/ 4819155 w 6254524"/>
              <a:gd name="connsiteY2580" fmla="*/ 4032499 h 5539721"/>
              <a:gd name="connsiteX2581" fmla="*/ 4894670 w 6254524"/>
              <a:gd name="connsiteY2581" fmla="*/ 3831317 h 5539721"/>
              <a:gd name="connsiteX2582" fmla="*/ 4903893 w 6254524"/>
              <a:gd name="connsiteY2582" fmla="*/ 3835929 h 5539721"/>
              <a:gd name="connsiteX2583" fmla="*/ 4894670 w 6254524"/>
              <a:gd name="connsiteY2583" fmla="*/ 3854375 h 5539721"/>
              <a:gd name="connsiteX2584" fmla="*/ 4894670 w 6254524"/>
              <a:gd name="connsiteY2584" fmla="*/ 3831317 h 5539721"/>
              <a:gd name="connsiteX2585" fmla="*/ 4894670 w 6254524"/>
              <a:gd name="connsiteY2585" fmla="*/ 3831317 h 5539721"/>
              <a:gd name="connsiteX2586" fmla="*/ 4875647 w 6254524"/>
              <a:gd name="connsiteY2586" fmla="*/ 3822094 h 5539721"/>
              <a:gd name="connsiteX2587" fmla="*/ 4922917 w 6254524"/>
              <a:gd name="connsiteY2587" fmla="*/ 3799035 h 5539721"/>
              <a:gd name="connsiteX2588" fmla="*/ 4875647 w 6254524"/>
              <a:gd name="connsiteY2588" fmla="*/ 3822094 h 5539721"/>
              <a:gd name="connsiteX2589" fmla="*/ 4875647 w 6254524"/>
              <a:gd name="connsiteY2589" fmla="*/ 3822094 h 5539721"/>
              <a:gd name="connsiteX2590" fmla="*/ 4913693 w 6254524"/>
              <a:gd name="connsiteY2590" fmla="*/ 3990418 h 5539721"/>
              <a:gd name="connsiteX2591" fmla="*/ 4937328 w 6254524"/>
              <a:gd name="connsiteY2591" fmla="*/ 3948337 h 5539721"/>
              <a:gd name="connsiteX2592" fmla="*/ 4946551 w 6254524"/>
              <a:gd name="connsiteY2592" fmla="*/ 3999641 h 5539721"/>
              <a:gd name="connsiteX2593" fmla="*/ 4913693 w 6254524"/>
              <a:gd name="connsiteY2593" fmla="*/ 3990418 h 5539721"/>
              <a:gd name="connsiteX2594" fmla="*/ 4913693 w 6254524"/>
              <a:gd name="connsiteY2594" fmla="*/ 3990418 h 5539721"/>
              <a:gd name="connsiteX2595" fmla="*/ 4984021 w 6254524"/>
              <a:gd name="connsiteY2595" fmla="*/ 3933926 h 5539721"/>
              <a:gd name="connsiteX2596" fmla="*/ 4993244 w 6254524"/>
              <a:gd name="connsiteY2596" fmla="*/ 3915479 h 5539721"/>
              <a:gd name="connsiteX2597" fmla="*/ 4984021 w 6254524"/>
              <a:gd name="connsiteY2597" fmla="*/ 3933926 h 5539721"/>
              <a:gd name="connsiteX2598" fmla="*/ 4984021 w 6254524"/>
              <a:gd name="connsiteY2598" fmla="*/ 3933926 h 5539721"/>
              <a:gd name="connsiteX2599" fmla="*/ 4908505 w 6254524"/>
              <a:gd name="connsiteY2599" fmla="*/ 3677404 h 5539721"/>
              <a:gd name="connsiteX2600" fmla="*/ 4894094 w 6254524"/>
              <a:gd name="connsiteY2600" fmla="*/ 3714873 h 5539721"/>
              <a:gd name="connsiteX2601" fmla="*/ 4785720 w 6254524"/>
              <a:gd name="connsiteY2601" fmla="*/ 3752343 h 5539721"/>
              <a:gd name="connsiteX2602" fmla="*/ 4790332 w 6254524"/>
              <a:gd name="connsiteY2602" fmla="*/ 3719485 h 5539721"/>
              <a:gd name="connsiteX2603" fmla="*/ 4775921 w 6254524"/>
              <a:gd name="connsiteY2603" fmla="*/ 3756954 h 5539721"/>
              <a:gd name="connsiteX2604" fmla="*/ 4761509 w 6254524"/>
              <a:gd name="connsiteY2604" fmla="*/ 3738508 h 5539721"/>
              <a:gd name="connsiteX2605" fmla="*/ 4724040 w 6254524"/>
              <a:gd name="connsiteY2605" fmla="*/ 3752343 h 5539721"/>
              <a:gd name="connsiteX2606" fmla="*/ 4691182 w 6254524"/>
              <a:gd name="connsiteY2606" fmla="*/ 3803647 h 5539721"/>
              <a:gd name="connsiteX2607" fmla="*/ 4695794 w 6254524"/>
              <a:gd name="connsiteY2607" fmla="*/ 3826705 h 5539721"/>
              <a:gd name="connsiteX2608" fmla="*/ 4733263 w 6254524"/>
              <a:gd name="connsiteY2608" fmla="*/ 3854952 h 5539721"/>
              <a:gd name="connsiteX2609" fmla="*/ 4789756 w 6254524"/>
              <a:gd name="connsiteY2609" fmla="*/ 3785200 h 5539721"/>
              <a:gd name="connsiteX2610" fmla="*/ 4936175 w 6254524"/>
              <a:gd name="connsiteY2610" fmla="*/ 3710261 h 5539721"/>
              <a:gd name="connsiteX2611" fmla="*/ 4988055 w 6254524"/>
              <a:gd name="connsiteY2611" fmla="*/ 3756954 h 5539721"/>
              <a:gd name="connsiteX2612" fmla="*/ 4945398 w 6254524"/>
              <a:gd name="connsiteY2612" fmla="*/ 3803647 h 5539721"/>
              <a:gd name="connsiteX2613" fmla="*/ 4936175 w 6254524"/>
              <a:gd name="connsiteY2613" fmla="*/ 3799035 h 5539721"/>
              <a:gd name="connsiteX2614" fmla="*/ 4921763 w 6254524"/>
              <a:gd name="connsiteY2614" fmla="*/ 3780589 h 5539721"/>
              <a:gd name="connsiteX2615" fmla="*/ 4841637 w 6254524"/>
              <a:gd name="connsiteY2615" fmla="*/ 3813447 h 5539721"/>
              <a:gd name="connsiteX2616" fmla="*/ 4869882 w 6254524"/>
              <a:gd name="connsiteY2616" fmla="*/ 3827282 h 5539721"/>
              <a:gd name="connsiteX2617" fmla="*/ 4869882 w 6254524"/>
              <a:gd name="connsiteY2617" fmla="*/ 3860139 h 5539721"/>
              <a:gd name="connsiteX2618" fmla="*/ 4902741 w 6254524"/>
              <a:gd name="connsiteY2618" fmla="*/ 3864751 h 5539721"/>
              <a:gd name="connsiteX2619" fmla="*/ 4907352 w 6254524"/>
              <a:gd name="connsiteY2619" fmla="*/ 3864751 h 5539721"/>
              <a:gd name="connsiteX2620" fmla="*/ 4860083 w 6254524"/>
              <a:gd name="connsiteY2620" fmla="*/ 3897609 h 5539721"/>
              <a:gd name="connsiteX2621" fmla="*/ 4845672 w 6254524"/>
              <a:gd name="connsiteY2621" fmla="*/ 3860139 h 5539721"/>
              <a:gd name="connsiteX2622" fmla="*/ 4836448 w 6254524"/>
              <a:gd name="connsiteY2622" fmla="*/ 3888386 h 5539721"/>
              <a:gd name="connsiteX2623" fmla="*/ 4855471 w 6254524"/>
              <a:gd name="connsiteY2623" fmla="*/ 3897609 h 5539721"/>
              <a:gd name="connsiteX2624" fmla="*/ 4836448 w 6254524"/>
              <a:gd name="connsiteY2624" fmla="*/ 3935078 h 5539721"/>
              <a:gd name="connsiteX2625" fmla="*/ 4803590 w 6254524"/>
              <a:gd name="connsiteY2625" fmla="*/ 3921244 h 5539721"/>
              <a:gd name="connsiteX2626" fmla="*/ 4798979 w 6254524"/>
              <a:gd name="connsiteY2626" fmla="*/ 3963325 h 5539721"/>
              <a:gd name="connsiteX2627" fmla="*/ 4841637 w 6254524"/>
              <a:gd name="connsiteY2627" fmla="*/ 3944878 h 5539721"/>
              <a:gd name="connsiteX2628" fmla="*/ 4813390 w 6254524"/>
              <a:gd name="connsiteY2628" fmla="*/ 3996183 h 5539721"/>
              <a:gd name="connsiteX2629" fmla="*/ 4752286 w 6254524"/>
              <a:gd name="connsiteY2629" fmla="*/ 4094180 h 5539721"/>
              <a:gd name="connsiteX2630" fmla="*/ 4771309 w 6254524"/>
              <a:gd name="connsiteY2630" fmla="*/ 4042875 h 5539721"/>
              <a:gd name="connsiteX2631" fmla="*/ 4775921 w 6254524"/>
              <a:gd name="connsiteY2631" fmla="*/ 4019817 h 5539721"/>
              <a:gd name="connsiteX2632" fmla="*/ 4747674 w 6254524"/>
              <a:gd name="connsiteY2632" fmla="*/ 4029041 h 5539721"/>
              <a:gd name="connsiteX2633" fmla="*/ 4738451 w 6254524"/>
              <a:gd name="connsiteY2633" fmla="*/ 3991571 h 5539721"/>
              <a:gd name="connsiteX2634" fmla="*/ 4766698 w 6254524"/>
              <a:gd name="connsiteY2634" fmla="*/ 3996183 h 5539721"/>
              <a:gd name="connsiteX2635" fmla="*/ 4785720 w 6254524"/>
              <a:gd name="connsiteY2635" fmla="*/ 3982348 h 5539721"/>
              <a:gd name="connsiteX2636" fmla="*/ 4781109 w 6254524"/>
              <a:gd name="connsiteY2636" fmla="*/ 3959290 h 5539721"/>
              <a:gd name="connsiteX2637" fmla="*/ 4668124 w 6254524"/>
              <a:gd name="connsiteY2637" fmla="*/ 4015206 h 5539721"/>
              <a:gd name="connsiteX2638" fmla="*/ 4663512 w 6254524"/>
              <a:gd name="connsiteY2638" fmla="*/ 3992148 h 5539721"/>
              <a:gd name="connsiteX2639" fmla="*/ 4630654 w 6254524"/>
              <a:gd name="connsiteY2639" fmla="*/ 4010594 h 5539721"/>
              <a:gd name="connsiteX2640" fmla="*/ 4626043 w 6254524"/>
              <a:gd name="connsiteY2640" fmla="*/ 3987536 h 5539721"/>
              <a:gd name="connsiteX2641" fmla="*/ 4635266 w 6254524"/>
              <a:gd name="connsiteY2641" fmla="*/ 3973701 h 5539721"/>
              <a:gd name="connsiteX2642" fmla="*/ 4564362 w 6254524"/>
              <a:gd name="connsiteY2642" fmla="*/ 4011170 h 5539721"/>
              <a:gd name="connsiteX2643" fmla="*/ 4564362 w 6254524"/>
              <a:gd name="connsiteY2643" fmla="*/ 3992724 h 5539721"/>
              <a:gd name="connsiteX2644" fmla="*/ 4531504 w 6254524"/>
              <a:gd name="connsiteY2644" fmla="*/ 4006559 h 5539721"/>
              <a:gd name="connsiteX2645" fmla="*/ 4526892 w 6254524"/>
              <a:gd name="connsiteY2645" fmla="*/ 3992724 h 5539721"/>
              <a:gd name="connsiteX2646" fmla="*/ 4517669 w 6254524"/>
              <a:gd name="connsiteY2646" fmla="*/ 4011170 h 5539721"/>
              <a:gd name="connsiteX2647" fmla="*/ 4494035 w 6254524"/>
              <a:gd name="connsiteY2647" fmla="*/ 3988112 h 5539721"/>
              <a:gd name="connsiteX2648" fmla="*/ 4470400 w 6254524"/>
              <a:gd name="connsiteY2648" fmla="*/ 4006559 h 5539721"/>
              <a:gd name="connsiteX2649" fmla="*/ 4479623 w 6254524"/>
              <a:gd name="connsiteY2649" fmla="*/ 4053251 h 5539721"/>
              <a:gd name="connsiteX2650" fmla="*/ 4451377 w 6254524"/>
              <a:gd name="connsiteY2650" fmla="*/ 4086109 h 5539721"/>
              <a:gd name="connsiteX2651" fmla="*/ 4408719 w 6254524"/>
              <a:gd name="connsiteY2651" fmla="*/ 4086109 h 5539721"/>
              <a:gd name="connsiteX2652" fmla="*/ 4432354 w 6254524"/>
              <a:gd name="connsiteY2652" fmla="*/ 4034805 h 5539721"/>
              <a:gd name="connsiteX2653" fmla="*/ 4451377 w 6254524"/>
              <a:gd name="connsiteY2653" fmla="*/ 4034805 h 5539721"/>
              <a:gd name="connsiteX2654" fmla="*/ 4460600 w 6254524"/>
              <a:gd name="connsiteY2654" fmla="*/ 4006559 h 5539721"/>
              <a:gd name="connsiteX2655" fmla="*/ 4380474 w 6254524"/>
              <a:gd name="connsiteY2655" fmla="*/ 4071698 h 5539721"/>
              <a:gd name="connsiteX2656" fmla="*/ 4371250 w 6254524"/>
              <a:gd name="connsiteY2656" fmla="*/ 4048640 h 5539721"/>
              <a:gd name="connsiteX2657" fmla="*/ 4333780 w 6254524"/>
              <a:gd name="connsiteY2657" fmla="*/ 4128190 h 5539721"/>
              <a:gd name="connsiteX2658" fmla="*/ 4300923 w 6254524"/>
              <a:gd name="connsiteY2658" fmla="*/ 4123579 h 5539721"/>
              <a:gd name="connsiteX2659" fmla="*/ 4253654 w 6254524"/>
              <a:gd name="connsiteY2659" fmla="*/ 4193330 h 5539721"/>
              <a:gd name="connsiteX2660" fmla="*/ 4182749 w 6254524"/>
              <a:gd name="connsiteY2660" fmla="*/ 4165084 h 5539721"/>
              <a:gd name="connsiteX2661" fmla="*/ 4310146 w 6254524"/>
              <a:gd name="connsiteY2661" fmla="*/ 4057863 h 5539721"/>
              <a:gd name="connsiteX2662" fmla="*/ 4319369 w 6254524"/>
              <a:gd name="connsiteY2662" fmla="*/ 4071698 h 5539721"/>
              <a:gd name="connsiteX2663" fmla="*/ 4442154 w 6254524"/>
              <a:gd name="connsiteY2663" fmla="*/ 3955254 h 5539721"/>
              <a:gd name="connsiteX2664" fmla="*/ 4489423 w 6254524"/>
              <a:gd name="connsiteY2664" fmla="*/ 3955254 h 5539721"/>
              <a:gd name="connsiteX2665" fmla="*/ 4513058 w 6254524"/>
              <a:gd name="connsiteY2665" fmla="*/ 3917785 h 5539721"/>
              <a:gd name="connsiteX2666" fmla="*/ 4527469 w 6254524"/>
              <a:gd name="connsiteY2666" fmla="*/ 3927008 h 5539721"/>
              <a:gd name="connsiteX2667" fmla="*/ 4532081 w 6254524"/>
              <a:gd name="connsiteY2667" fmla="*/ 3903950 h 5539721"/>
              <a:gd name="connsiteX2668" fmla="*/ 4579350 w 6254524"/>
              <a:gd name="connsiteY2668" fmla="*/ 3866481 h 5539721"/>
              <a:gd name="connsiteX2669" fmla="*/ 4564939 w 6254524"/>
              <a:gd name="connsiteY2669" fmla="*/ 3871092 h 5539721"/>
              <a:gd name="connsiteX2670" fmla="*/ 4564939 w 6254524"/>
              <a:gd name="connsiteY2670" fmla="*/ 3852646 h 5539721"/>
              <a:gd name="connsiteX2671" fmla="*/ 4480200 w 6254524"/>
              <a:gd name="connsiteY2671" fmla="*/ 3908562 h 5539721"/>
              <a:gd name="connsiteX2672" fmla="*/ 4484812 w 6254524"/>
              <a:gd name="connsiteY2672" fmla="*/ 3894727 h 5539721"/>
              <a:gd name="connsiteX2673" fmla="*/ 4456565 w 6254524"/>
              <a:gd name="connsiteY2673" fmla="*/ 3927585 h 5539721"/>
              <a:gd name="connsiteX2674" fmla="*/ 4432931 w 6254524"/>
              <a:gd name="connsiteY2674" fmla="*/ 3913750 h 5539721"/>
              <a:gd name="connsiteX2675" fmla="*/ 4395461 w 6254524"/>
              <a:gd name="connsiteY2675" fmla="*/ 3946608 h 5539721"/>
              <a:gd name="connsiteX2676" fmla="*/ 4395461 w 6254524"/>
              <a:gd name="connsiteY2676" fmla="*/ 3890692 h 5539721"/>
              <a:gd name="connsiteX2677" fmla="*/ 4352804 w 6254524"/>
              <a:gd name="connsiteY2677" fmla="*/ 3918938 h 5539721"/>
              <a:gd name="connsiteX2678" fmla="*/ 4348192 w 6254524"/>
              <a:gd name="connsiteY2678" fmla="*/ 3886080 h 5539721"/>
              <a:gd name="connsiteX2679" fmla="*/ 4319946 w 6254524"/>
              <a:gd name="connsiteY2679" fmla="*/ 3928161 h 5539721"/>
              <a:gd name="connsiteX2680" fmla="*/ 4300923 w 6254524"/>
              <a:gd name="connsiteY2680" fmla="*/ 3923549 h 5539721"/>
              <a:gd name="connsiteX2681" fmla="*/ 4286511 w 6254524"/>
              <a:gd name="connsiteY2681" fmla="*/ 3932773 h 5539721"/>
              <a:gd name="connsiteX2682" fmla="*/ 4319369 w 6254524"/>
              <a:gd name="connsiteY2682" fmla="*/ 3937384 h 5539721"/>
              <a:gd name="connsiteX2683" fmla="*/ 4291123 w 6254524"/>
              <a:gd name="connsiteY2683" fmla="*/ 3965631 h 5539721"/>
              <a:gd name="connsiteX2684" fmla="*/ 4286511 w 6254524"/>
              <a:gd name="connsiteY2684" fmla="*/ 3998488 h 5539721"/>
              <a:gd name="connsiteX2685" fmla="*/ 4277288 w 6254524"/>
              <a:gd name="connsiteY2685" fmla="*/ 3961019 h 5539721"/>
              <a:gd name="connsiteX2686" fmla="*/ 4268065 w 6254524"/>
              <a:gd name="connsiteY2686" fmla="*/ 3970242 h 5539721"/>
              <a:gd name="connsiteX2687" fmla="*/ 4272676 w 6254524"/>
              <a:gd name="connsiteY2687" fmla="*/ 3923549 h 5539721"/>
              <a:gd name="connsiteX2688" fmla="*/ 4324557 w 6254524"/>
              <a:gd name="connsiteY2688" fmla="*/ 3881468 h 5539721"/>
              <a:gd name="connsiteX2689" fmla="*/ 4319946 w 6254524"/>
              <a:gd name="connsiteY2689" fmla="*/ 3895303 h 5539721"/>
              <a:gd name="connsiteX2690" fmla="*/ 4348192 w 6254524"/>
              <a:gd name="connsiteY2690" fmla="*/ 3862445 h 5539721"/>
              <a:gd name="connsiteX2691" fmla="*/ 4333780 w 6254524"/>
              <a:gd name="connsiteY2691" fmla="*/ 3862445 h 5539721"/>
              <a:gd name="connsiteX2692" fmla="*/ 4446766 w 6254524"/>
              <a:gd name="connsiteY2692" fmla="*/ 3792695 h 5539721"/>
              <a:gd name="connsiteX2693" fmla="*/ 4455989 w 6254524"/>
              <a:gd name="connsiteY2693" fmla="*/ 3811141 h 5539721"/>
              <a:gd name="connsiteX2694" fmla="*/ 4475011 w 6254524"/>
              <a:gd name="connsiteY2694" fmla="*/ 3773671 h 5539721"/>
              <a:gd name="connsiteX2695" fmla="*/ 4442154 w 6254524"/>
              <a:gd name="connsiteY2695" fmla="*/ 3862445 h 5539721"/>
              <a:gd name="connsiteX2696" fmla="*/ 4465788 w 6254524"/>
              <a:gd name="connsiteY2696" fmla="*/ 3899915 h 5539721"/>
              <a:gd name="connsiteX2697" fmla="*/ 4470400 w 6254524"/>
              <a:gd name="connsiteY2697" fmla="*/ 3867057 h 5539721"/>
              <a:gd name="connsiteX2698" fmla="*/ 4522281 w 6254524"/>
              <a:gd name="connsiteY2698" fmla="*/ 3811141 h 5539721"/>
              <a:gd name="connsiteX2699" fmla="*/ 4503258 w 6254524"/>
              <a:gd name="connsiteY2699" fmla="*/ 3782895 h 5539721"/>
              <a:gd name="connsiteX2700" fmla="*/ 4559751 w 6254524"/>
              <a:gd name="connsiteY2700" fmla="*/ 3740814 h 5539721"/>
              <a:gd name="connsiteX2701" fmla="*/ 4583385 w 6254524"/>
              <a:gd name="connsiteY2701" fmla="*/ 3726979 h 5539721"/>
              <a:gd name="connsiteX2702" fmla="*/ 4578773 w 6254524"/>
              <a:gd name="connsiteY2702" fmla="*/ 3740814 h 5539721"/>
              <a:gd name="connsiteX2703" fmla="*/ 4593185 w 6254524"/>
              <a:gd name="connsiteY2703" fmla="*/ 3731590 h 5539721"/>
              <a:gd name="connsiteX2704" fmla="*/ 4626043 w 6254524"/>
              <a:gd name="connsiteY2704" fmla="*/ 3726979 h 5539721"/>
              <a:gd name="connsiteX2705" fmla="*/ 4607020 w 6254524"/>
              <a:gd name="connsiteY2705" fmla="*/ 3769060 h 5539721"/>
              <a:gd name="connsiteX2706" fmla="*/ 4597796 w 6254524"/>
              <a:gd name="connsiteY2706" fmla="*/ 3759837 h 5539721"/>
              <a:gd name="connsiteX2707" fmla="*/ 4597796 w 6254524"/>
              <a:gd name="connsiteY2707" fmla="*/ 3811141 h 5539721"/>
              <a:gd name="connsiteX2708" fmla="*/ 4588573 w 6254524"/>
              <a:gd name="connsiteY2708" fmla="*/ 3843999 h 5539721"/>
              <a:gd name="connsiteX2709" fmla="*/ 4621431 w 6254524"/>
              <a:gd name="connsiteY2709" fmla="*/ 3839387 h 5539721"/>
              <a:gd name="connsiteX2710" fmla="*/ 4602408 w 6254524"/>
              <a:gd name="connsiteY2710" fmla="*/ 3825552 h 5539721"/>
              <a:gd name="connsiteX2711" fmla="*/ 4607020 w 6254524"/>
              <a:gd name="connsiteY2711" fmla="*/ 3788083 h 5539721"/>
              <a:gd name="connsiteX2712" fmla="*/ 4635266 w 6254524"/>
              <a:gd name="connsiteY2712" fmla="*/ 3792695 h 5539721"/>
              <a:gd name="connsiteX2713" fmla="*/ 4682535 w 6254524"/>
              <a:gd name="connsiteY2713" fmla="*/ 3769636 h 5539721"/>
              <a:gd name="connsiteX2714" fmla="*/ 4739028 w 6254524"/>
              <a:gd name="connsiteY2714" fmla="*/ 3699885 h 5539721"/>
              <a:gd name="connsiteX2715" fmla="*/ 4734416 w 6254524"/>
              <a:gd name="connsiteY2715" fmla="*/ 3667027 h 5539721"/>
              <a:gd name="connsiteX2716" fmla="*/ 4762662 w 6254524"/>
              <a:gd name="connsiteY2716" fmla="*/ 3657804 h 5539721"/>
              <a:gd name="connsiteX2717" fmla="*/ 4762662 w 6254524"/>
              <a:gd name="connsiteY2717" fmla="*/ 3671639 h 5539721"/>
              <a:gd name="connsiteX2718" fmla="*/ 4790908 w 6254524"/>
              <a:gd name="connsiteY2718" fmla="*/ 3629558 h 5539721"/>
              <a:gd name="connsiteX2719" fmla="*/ 4833566 w 6254524"/>
              <a:gd name="connsiteY2719" fmla="*/ 3596700 h 5539721"/>
              <a:gd name="connsiteX2720" fmla="*/ 4857201 w 6254524"/>
              <a:gd name="connsiteY2720" fmla="*/ 3601312 h 5539721"/>
              <a:gd name="connsiteX2721" fmla="*/ 4857201 w 6254524"/>
              <a:gd name="connsiteY2721" fmla="*/ 3634170 h 5539721"/>
              <a:gd name="connsiteX2722" fmla="*/ 4838177 w 6254524"/>
              <a:gd name="connsiteY2722" fmla="*/ 3629558 h 5539721"/>
              <a:gd name="connsiteX2723" fmla="*/ 4795520 w 6254524"/>
              <a:gd name="connsiteY2723" fmla="*/ 3713720 h 5539721"/>
              <a:gd name="connsiteX2724" fmla="*/ 4804744 w 6254524"/>
              <a:gd name="connsiteY2724" fmla="*/ 3736779 h 5539721"/>
              <a:gd name="connsiteX2725" fmla="*/ 4823766 w 6254524"/>
              <a:gd name="connsiteY2725" fmla="*/ 3736779 h 5539721"/>
              <a:gd name="connsiteX2726" fmla="*/ 4819155 w 6254524"/>
              <a:gd name="connsiteY2726" fmla="*/ 3718332 h 5539721"/>
              <a:gd name="connsiteX2727" fmla="*/ 4866424 w 6254524"/>
              <a:gd name="connsiteY2727" fmla="*/ 3704497 h 5539721"/>
              <a:gd name="connsiteX2728" fmla="*/ 4875647 w 6254524"/>
              <a:gd name="connsiteY2728" fmla="*/ 3686051 h 5539721"/>
              <a:gd name="connsiteX2729" fmla="*/ 4861236 w 6254524"/>
              <a:gd name="connsiteY2729" fmla="*/ 3634746 h 5539721"/>
              <a:gd name="connsiteX2730" fmla="*/ 4997856 w 6254524"/>
              <a:gd name="connsiteY2730" fmla="*/ 3545972 h 5539721"/>
              <a:gd name="connsiteX2731" fmla="*/ 5002467 w 6254524"/>
              <a:gd name="connsiteY2731" fmla="*/ 3564419 h 5539721"/>
              <a:gd name="connsiteX2732" fmla="*/ 4955198 w 6254524"/>
              <a:gd name="connsiteY2732" fmla="*/ 3615723 h 5539721"/>
              <a:gd name="connsiteX2733" fmla="*/ 5011691 w 6254524"/>
              <a:gd name="connsiteY2733" fmla="*/ 3611112 h 5539721"/>
              <a:gd name="connsiteX2734" fmla="*/ 5011691 w 6254524"/>
              <a:gd name="connsiteY2734" fmla="*/ 3620335 h 5539721"/>
              <a:gd name="connsiteX2735" fmla="*/ 4908505 w 6254524"/>
              <a:gd name="connsiteY2735" fmla="*/ 3677404 h 5539721"/>
              <a:gd name="connsiteX2736" fmla="*/ 4908505 w 6254524"/>
              <a:gd name="connsiteY2736" fmla="*/ 3677404 h 5539721"/>
              <a:gd name="connsiteX2737" fmla="*/ 4380474 w 6254524"/>
              <a:gd name="connsiteY2737" fmla="*/ 3990418 h 5539721"/>
              <a:gd name="connsiteX2738" fmla="*/ 4356838 w 6254524"/>
              <a:gd name="connsiteY2738" fmla="*/ 4013476 h 5539721"/>
              <a:gd name="connsiteX2739" fmla="*/ 4375862 w 6254524"/>
              <a:gd name="connsiteY2739" fmla="*/ 3971395 h 5539721"/>
              <a:gd name="connsiteX2740" fmla="*/ 4380474 w 6254524"/>
              <a:gd name="connsiteY2740" fmla="*/ 3990418 h 5539721"/>
              <a:gd name="connsiteX2741" fmla="*/ 4380474 w 6254524"/>
              <a:gd name="connsiteY2741" fmla="*/ 3990418 h 5539721"/>
              <a:gd name="connsiteX2742" fmla="*/ 4937328 w 6254524"/>
              <a:gd name="connsiteY2742" fmla="*/ 3472186 h 5539721"/>
              <a:gd name="connsiteX2743" fmla="*/ 4894670 w 6254524"/>
              <a:gd name="connsiteY2743" fmla="*/ 3439328 h 5539721"/>
              <a:gd name="connsiteX2744" fmla="*/ 4918305 w 6254524"/>
              <a:gd name="connsiteY2744" fmla="*/ 3434717 h 5539721"/>
              <a:gd name="connsiteX2745" fmla="*/ 4913693 w 6254524"/>
              <a:gd name="connsiteY2745" fmla="*/ 3448552 h 5539721"/>
              <a:gd name="connsiteX2746" fmla="*/ 4937328 w 6254524"/>
              <a:gd name="connsiteY2746" fmla="*/ 3472186 h 5539721"/>
              <a:gd name="connsiteX2747" fmla="*/ 4937328 w 6254524"/>
              <a:gd name="connsiteY2747" fmla="*/ 3472186 h 5539721"/>
              <a:gd name="connsiteX2748" fmla="*/ 4894670 w 6254524"/>
              <a:gd name="connsiteY2748" fmla="*/ 3551737 h 5539721"/>
              <a:gd name="connsiteX2749" fmla="*/ 4927528 w 6254524"/>
              <a:gd name="connsiteY2749" fmla="*/ 3528678 h 5539721"/>
              <a:gd name="connsiteX2750" fmla="*/ 4894670 w 6254524"/>
              <a:gd name="connsiteY2750" fmla="*/ 3556925 h 5539721"/>
              <a:gd name="connsiteX2751" fmla="*/ 4899282 w 6254524"/>
              <a:gd name="connsiteY2751" fmla="*/ 3556925 h 5539721"/>
              <a:gd name="connsiteX2752" fmla="*/ 4894670 w 6254524"/>
              <a:gd name="connsiteY2752" fmla="*/ 3551737 h 5539721"/>
              <a:gd name="connsiteX2753" fmla="*/ 4894670 w 6254524"/>
              <a:gd name="connsiteY2753" fmla="*/ 3551737 h 5539721"/>
              <a:gd name="connsiteX2754" fmla="*/ 4903893 w 6254524"/>
              <a:gd name="connsiteY2754" fmla="*/ 3318273 h 5539721"/>
              <a:gd name="connsiteX2755" fmla="*/ 4875647 w 6254524"/>
              <a:gd name="connsiteY2755" fmla="*/ 3313661 h 5539721"/>
              <a:gd name="connsiteX2756" fmla="*/ 4927528 w 6254524"/>
              <a:gd name="connsiteY2756" fmla="*/ 3253134 h 5539721"/>
              <a:gd name="connsiteX2757" fmla="*/ 4951163 w 6254524"/>
              <a:gd name="connsiteY2757" fmla="*/ 3266969 h 5539721"/>
              <a:gd name="connsiteX2758" fmla="*/ 4903893 w 6254524"/>
              <a:gd name="connsiteY2758" fmla="*/ 3318273 h 5539721"/>
              <a:gd name="connsiteX2759" fmla="*/ 4903893 w 6254524"/>
              <a:gd name="connsiteY2759" fmla="*/ 3318273 h 5539721"/>
              <a:gd name="connsiteX2760" fmla="*/ 4913693 w 6254524"/>
              <a:gd name="connsiteY2760" fmla="*/ 3327496 h 5539721"/>
              <a:gd name="connsiteX2761" fmla="*/ 4909082 w 6254524"/>
              <a:gd name="connsiteY2761" fmla="*/ 3355742 h 5539721"/>
              <a:gd name="connsiteX2762" fmla="*/ 4871612 w 6254524"/>
              <a:gd name="connsiteY2762" fmla="*/ 3364966 h 5539721"/>
              <a:gd name="connsiteX2763" fmla="*/ 4913693 w 6254524"/>
              <a:gd name="connsiteY2763" fmla="*/ 3327496 h 5539721"/>
              <a:gd name="connsiteX2764" fmla="*/ 4913693 w 6254524"/>
              <a:gd name="connsiteY2764" fmla="*/ 3327496 h 5539721"/>
              <a:gd name="connsiteX2765" fmla="*/ 4955774 w 6254524"/>
              <a:gd name="connsiteY2765" fmla="*/ 3514267 h 5539721"/>
              <a:gd name="connsiteX2766" fmla="*/ 4970186 w 6254524"/>
              <a:gd name="connsiteY2766" fmla="*/ 3491209 h 5539721"/>
              <a:gd name="connsiteX2767" fmla="*/ 5045701 w 6254524"/>
              <a:gd name="connsiteY2767" fmla="*/ 3468151 h 5539721"/>
              <a:gd name="connsiteX2768" fmla="*/ 4955774 w 6254524"/>
              <a:gd name="connsiteY2768" fmla="*/ 3514267 h 5539721"/>
              <a:gd name="connsiteX2769" fmla="*/ 4955774 w 6254524"/>
              <a:gd name="connsiteY2769" fmla="*/ 3514267 h 5539721"/>
              <a:gd name="connsiteX2770" fmla="*/ 5022066 w 6254524"/>
              <a:gd name="connsiteY2770" fmla="*/ 3537325 h 5539721"/>
              <a:gd name="connsiteX2771" fmla="*/ 5017455 w 6254524"/>
              <a:gd name="connsiteY2771" fmla="*/ 3555772 h 5539721"/>
              <a:gd name="connsiteX2772" fmla="*/ 5008231 w 6254524"/>
              <a:gd name="connsiteY2772" fmla="*/ 3532714 h 5539721"/>
              <a:gd name="connsiteX2773" fmla="*/ 5022066 w 6254524"/>
              <a:gd name="connsiteY2773" fmla="*/ 3537325 h 5539721"/>
              <a:gd name="connsiteX2774" fmla="*/ 5022066 w 6254524"/>
              <a:gd name="connsiteY2774" fmla="*/ 3537325 h 5539721"/>
              <a:gd name="connsiteX2775" fmla="*/ 5026678 w 6254524"/>
              <a:gd name="connsiteY2775" fmla="*/ 3845728 h 5539721"/>
              <a:gd name="connsiteX2776" fmla="*/ 5012267 w 6254524"/>
              <a:gd name="connsiteY2776" fmla="*/ 3841117 h 5539721"/>
              <a:gd name="connsiteX2777" fmla="*/ 5031289 w 6254524"/>
              <a:gd name="connsiteY2777" fmla="*/ 3827282 h 5539721"/>
              <a:gd name="connsiteX2778" fmla="*/ 5026678 w 6254524"/>
              <a:gd name="connsiteY2778" fmla="*/ 3845728 h 5539721"/>
              <a:gd name="connsiteX2779" fmla="*/ 5026678 w 6254524"/>
              <a:gd name="connsiteY2779" fmla="*/ 3845728 h 5539721"/>
              <a:gd name="connsiteX2780" fmla="*/ 5017455 w 6254524"/>
              <a:gd name="connsiteY2780" fmla="*/ 3593241 h 5539721"/>
              <a:gd name="connsiteX2781" fmla="*/ 5017455 w 6254524"/>
              <a:gd name="connsiteY2781" fmla="*/ 3574795 h 5539721"/>
              <a:gd name="connsiteX2782" fmla="*/ 5036478 w 6254524"/>
              <a:gd name="connsiteY2782" fmla="*/ 3588630 h 5539721"/>
              <a:gd name="connsiteX2783" fmla="*/ 5017455 w 6254524"/>
              <a:gd name="connsiteY2783" fmla="*/ 3593241 h 5539721"/>
              <a:gd name="connsiteX2784" fmla="*/ 5017455 w 6254524"/>
              <a:gd name="connsiteY2784" fmla="*/ 3593241 h 5539721"/>
              <a:gd name="connsiteX2785" fmla="*/ 5238813 w 6254524"/>
              <a:gd name="connsiteY2785" fmla="*/ 3799035 h 5539721"/>
              <a:gd name="connsiteX2786" fmla="*/ 5219790 w 6254524"/>
              <a:gd name="connsiteY2786" fmla="*/ 3827282 h 5539721"/>
              <a:gd name="connsiteX2787" fmla="*/ 5196156 w 6254524"/>
              <a:gd name="connsiteY2787" fmla="*/ 3818058 h 5539721"/>
              <a:gd name="connsiteX2788" fmla="*/ 5238813 w 6254524"/>
              <a:gd name="connsiteY2788" fmla="*/ 3799035 h 5539721"/>
              <a:gd name="connsiteX2789" fmla="*/ 5238813 w 6254524"/>
              <a:gd name="connsiteY2789" fmla="*/ 3799035 h 5539721"/>
              <a:gd name="connsiteX2790" fmla="*/ 5281471 w 6254524"/>
              <a:gd name="connsiteY2790" fmla="*/ 3639934 h 5539721"/>
              <a:gd name="connsiteX2791" fmla="*/ 5305105 w 6254524"/>
              <a:gd name="connsiteY2791" fmla="*/ 3626099 h 5539721"/>
              <a:gd name="connsiteX2792" fmla="*/ 5281471 w 6254524"/>
              <a:gd name="connsiteY2792" fmla="*/ 3639934 h 5539721"/>
              <a:gd name="connsiteX2793" fmla="*/ 5281471 w 6254524"/>
              <a:gd name="connsiteY2793" fmla="*/ 3639934 h 5539721"/>
              <a:gd name="connsiteX2794" fmla="*/ 5305105 w 6254524"/>
              <a:gd name="connsiteY2794" fmla="*/ 3518879 h 5539721"/>
              <a:gd name="connsiteX2795" fmla="*/ 5286083 w 6254524"/>
              <a:gd name="connsiteY2795" fmla="*/ 3547125 h 5539721"/>
              <a:gd name="connsiteX2796" fmla="*/ 5305105 w 6254524"/>
              <a:gd name="connsiteY2796" fmla="*/ 3518879 h 5539721"/>
              <a:gd name="connsiteX2797" fmla="*/ 5305105 w 6254524"/>
              <a:gd name="connsiteY2797" fmla="*/ 3518879 h 5539721"/>
              <a:gd name="connsiteX2798" fmla="*/ 5290694 w 6254524"/>
              <a:gd name="connsiteY2798" fmla="*/ 3574795 h 5539721"/>
              <a:gd name="connsiteX2799" fmla="*/ 5286083 w 6254524"/>
              <a:gd name="connsiteY2799" fmla="*/ 3556349 h 5539721"/>
              <a:gd name="connsiteX2800" fmla="*/ 5333351 w 6254524"/>
              <a:gd name="connsiteY2800" fmla="*/ 3565572 h 5539721"/>
              <a:gd name="connsiteX2801" fmla="*/ 5290694 w 6254524"/>
              <a:gd name="connsiteY2801" fmla="*/ 3574795 h 5539721"/>
              <a:gd name="connsiteX2802" fmla="*/ 5290694 w 6254524"/>
              <a:gd name="connsiteY2802" fmla="*/ 3574795 h 5539721"/>
              <a:gd name="connsiteX2803" fmla="*/ 5351798 w 6254524"/>
              <a:gd name="connsiteY2803" fmla="*/ 3737931 h 5539721"/>
              <a:gd name="connsiteX2804" fmla="*/ 5337387 w 6254524"/>
              <a:gd name="connsiteY2804" fmla="*/ 3747155 h 5539721"/>
              <a:gd name="connsiteX2805" fmla="*/ 5341998 w 6254524"/>
              <a:gd name="connsiteY2805" fmla="*/ 3760990 h 5539721"/>
              <a:gd name="connsiteX2806" fmla="*/ 5327587 w 6254524"/>
              <a:gd name="connsiteY2806" fmla="*/ 3760990 h 5539721"/>
              <a:gd name="connsiteX2807" fmla="*/ 5322976 w 6254524"/>
              <a:gd name="connsiteY2807" fmla="*/ 3747155 h 5539721"/>
              <a:gd name="connsiteX2808" fmla="*/ 5327587 w 6254524"/>
              <a:gd name="connsiteY2808" fmla="*/ 3747155 h 5539721"/>
              <a:gd name="connsiteX2809" fmla="*/ 5332199 w 6254524"/>
              <a:gd name="connsiteY2809" fmla="*/ 3737931 h 5539721"/>
              <a:gd name="connsiteX2810" fmla="*/ 5351798 w 6254524"/>
              <a:gd name="connsiteY2810" fmla="*/ 3737931 h 5539721"/>
              <a:gd name="connsiteX2811" fmla="*/ 5351798 w 6254524"/>
              <a:gd name="connsiteY2811" fmla="*/ 3737931 h 5539721"/>
              <a:gd name="connsiteX2812" fmla="*/ 5351798 w 6254524"/>
              <a:gd name="connsiteY2812" fmla="*/ 3737931 h 5539721"/>
              <a:gd name="connsiteX2813" fmla="*/ 5318940 w 6254524"/>
              <a:gd name="connsiteY2813" fmla="*/ 3467574 h 5539721"/>
              <a:gd name="connsiteX2814" fmla="*/ 5333351 w 6254524"/>
              <a:gd name="connsiteY2814" fmla="*/ 3467574 h 5539721"/>
              <a:gd name="connsiteX2815" fmla="*/ 5337963 w 6254524"/>
              <a:gd name="connsiteY2815" fmla="*/ 3481410 h 5539721"/>
              <a:gd name="connsiteX2816" fmla="*/ 5328740 w 6254524"/>
              <a:gd name="connsiteY2816" fmla="*/ 3486021 h 5539721"/>
              <a:gd name="connsiteX2817" fmla="*/ 5324128 w 6254524"/>
              <a:gd name="connsiteY2817" fmla="*/ 3476798 h 5539721"/>
              <a:gd name="connsiteX2818" fmla="*/ 5319516 w 6254524"/>
              <a:gd name="connsiteY2818" fmla="*/ 3481410 h 5539721"/>
              <a:gd name="connsiteX2819" fmla="*/ 5314905 w 6254524"/>
              <a:gd name="connsiteY2819" fmla="*/ 3472186 h 5539721"/>
              <a:gd name="connsiteX2820" fmla="*/ 5318940 w 6254524"/>
              <a:gd name="connsiteY2820" fmla="*/ 3467574 h 5539721"/>
              <a:gd name="connsiteX2821" fmla="*/ 5318940 w 6254524"/>
              <a:gd name="connsiteY2821" fmla="*/ 3467574 h 5539721"/>
              <a:gd name="connsiteX2822" fmla="*/ 5309717 w 6254524"/>
              <a:gd name="connsiteY2822" fmla="*/ 3495244 h 5539721"/>
              <a:gd name="connsiteX2823" fmla="*/ 5272247 w 6254524"/>
              <a:gd name="connsiteY2823" fmla="*/ 3523491 h 5539721"/>
              <a:gd name="connsiteX2824" fmla="*/ 5257836 w 6254524"/>
              <a:gd name="connsiteY2824" fmla="*/ 3490633 h 5539721"/>
              <a:gd name="connsiteX2825" fmla="*/ 5276859 w 6254524"/>
              <a:gd name="connsiteY2825" fmla="*/ 3486021 h 5539721"/>
              <a:gd name="connsiteX2826" fmla="*/ 5309717 w 6254524"/>
              <a:gd name="connsiteY2826" fmla="*/ 3495244 h 5539721"/>
              <a:gd name="connsiteX2827" fmla="*/ 5309717 w 6254524"/>
              <a:gd name="connsiteY2827" fmla="*/ 3495244 h 5539721"/>
              <a:gd name="connsiteX2828" fmla="*/ 5286083 w 6254524"/>
              <a:gd name="connsiteY2828" fmla="*/ 3378800 h 5539721"/>
              <a:gd name="connsiteX2829" fmla="*/ 5276859 w 6254524"/>
              <a:gd name="connsiteY2829" fmla="*/ 3397247 h 5539721"/>
              <a:gd name="connsiteX2830" fmla="*/ 5286083 w 6254524"/>
              <a:gd name="connsiteY2830" fmla="*/ 3378800 h 5539721"/>
              <a:gd name="connsiteX2831" fmla="*/ 5286083 w 6254524"/>
              <a:gd name="connsiteY2831" fmla="*/ 3378800 h 5539721"/>
              <a:gd name="connsiteX2832" fmla="*/ 5201343 w 6254524"/>
              <a:gd name="connsiteY2832" fmla="*/ 3196641 h 5539721"/>
              <a:gd name="connsiteX2833" fmla="*/ 5210567 w 6254524"/>
              <a:gd name="connsiteY2833" fmla="*/ 3205864 h 5539721"/>
              <a:gd name="connsiteX2834" fmla="*/ 5186932 w 6254524"/>
              <a:gd name="connsiteY2834" fmla="*/ 3234111 h 5539721"/>
              <a:gd name="connsiteX2835" fmla="*/ 5201343 w 6254524"/>
              <a:gd name="connsiteY2835" fmla="*/ 3196641 h 5539721"/>
              <a:gd name="connsiteX2836" fmla="*/ 5201343 w 6254524"/>
              <a:gd name="connsiteY2836" fmla="*/ 3196641 h 5539721"/>
              <a:gd name="connsiteX2837" fmla="*/ 5144275 w 6254524"/>
              <a:gd name="connsiteY2837" fmla="*/ 3476798 h 5539721"/>
              <a:gd name="connsiteX2838" fmla="*/ 5158686 w 6254524"/>
              <a:gd name="connsiteY2838" fmla="*/ 3481410 h 5539721"/>
              <a:gd name="connsiteX2839" fmla="*/ 5290694 w 6254524"/>
              <a:gd name="connsiteY2839" fmla="*/ 3401859 h 5539721"/>
              <a:gd name="connsiteX2840" fmla="*/ 5276282 w 6254524"/>
              <a:gd name="connsiteY2840" fmla="*/ 3434717 h 5539721"/>
              <a:gd name="connsiteX2841" fmla="*/ 5252648 w 6254524"/>
              <a:gd name="connsiteY2841" fmla="*/ 3434717 h 5539721"/>
              <a:gd name="connsiteX2842" fmla="*/ 5261871 w 6254524"/>
              <a:gd name="connsiteY2842" fmla="*/ 3448552 h 5539721"/>
              <a:gd name="connsiteX2843" fmla="*/ 5294729 w 6254524"/>
              <a:gd name="connsiteY2843" fmla="*/ 3434717 h 5539721"/>
              <a:gd name="connsiteX2844" fmla="*/ 5247460 w 6254524"/>
              <a:gd name="connsiteY2844" fmla="*/ 3486021 h 5539721"/>
              <a:gd name="connsiteX2845" fmla="*/ 5233048 w 6254524"/>
              <a:gd name="connsiteY2845" fmla="*/ 3499856 h 5539721"/>
              <a:gd name="connsiteX2846" fmla="*/ 5247460 w 6254524"/>
              <a:gd name="connsiteY2846" fmla="*/ 3499856 h 5539721"/>
              <a:gd name="connsiteX2847" fmla="*/ 5256684 w 6254524"/>
              <a:gd name="connsiteY2847" fmla="*/ 3541937 h 5539721"/>
              <a:gd name="connsiteX2848" fmla="*/ 5247460 w 6254524"/>
              <a:gd name="connsiteY2848" fmla="*/ 3570183 h 5539721"/>
              <a:gd name="connsiteX2849" fmla="*/ 5238237 w 6254524"/>
              <a:gd name="connsiteY2849" fmla="*/ 3537325 h 5539721"/>
              <a:gd name="connsiteX2850" fmla="*/ 5167333 w 6254524"/>
              <a:gd name="connsiteY2850" fmla="*/ 3574795 h 5539721"/>
              <a:gd name="connsiteX2851" fmla="*/ 5167333 w 6254524"/>
              <a:gd name="connsiteY2851" fmla="*/ 3565572 h 5539721"/>
              <a:gd name="connsiteX2852" fmla="*/ 5110840 w 6254524"/>
              <a:gd name="connsiteY2852" fmla="*/ 3598430 h 5539721"/>
              <a:gd name="connsiteX2853" fmla="*/ 5125252 w 6254524"/>
              <a:gd name="connsiteY2853" fmla="*/ 3575371 h 5539721"/>
              <a:gd name="connsiteX2854" fmla="*/ 5120640 w 6254524"/>
              <a:gd name="connsiteY2854" fmla="*/ 3510232 h 5539721"/>
              <a:gd name="connsiteX2855" fmla="*/ 5101617 w 6254524"/>
              <a:gd name="connsiteY2855" fmla="*/ 3496397 h 5539721"/>
              <a:gd name="connsiteX2856" fmla="*/ 5144275 w 6254524"/>
              <a:gd name="connsiteY2856" fmla="*/ 3476798 h 5539721"/>
              <a:gd name="connsiteX2857" fmla="*/ 5144275 w 6254524"/>
              <a:gd name="connsiteY2857" fmla="*/ 3476798 h 5539721"/>
              <a:gd name="connsiteX2858" fmla="*/ 5106805 w 6254524"/>
              <a:gd name="connsiteY2858" fmla="*/ 3458351 h 5539721"/>
              <a:gd name="connsiteX2859" fmla="*/ 5073947 w 6254524"/>
              <a:gd name="connsiteY2859" fmla="*/ 3462963 h 5539721"/>
              <a:gd name="connsiteX2860" fmla="*/ 5106805 w 6254524"/>
              <a:gd name="connsiteY2860" fmla="*/ 3458351 h 5539721"/>
              <a:gd name="connsiteX2861" fmla="*/ 5106805 w 6254524"/>
              <a:gd name="connsiteY2861" fmla="*/ 3458351 h 5539721"/>
              <a:gd name="connsiteX2862" fmla="*/ 5073947 w 6254524"/>
              <a:gd name="connsiteY2862" fmla="*/ 3733320 h 5539721"/>
              <a:gd name="connsiteX2863" fmla="*/ 5059536 w 6254524"/>
              <a:gd name="connsiteY2863" fmla="*/ 3691239 h 5539721"/>
              <a:gd name="connsiteX2864" fmla="*/ 5097005 w 6254524"/>
              <a:gd name="connsiteY2864" fmla="*/ 3686627 h 5539721"/>
              <a:gd name="connsiteX2865" fmla="*/ 5097005 w 6254524"/>
              <a:gd name="connsiteY2865" fmla="*/ 3668180 h 5539721"/>
              <a:gd name="connsiteX2866" fmla="*/ 5144275 w 6254524"/>
              <a:gd name="connsiteY2866" fmla="*/ 3649734 h 5539721"/>
              <a:gd name="connsiteX2867" fmla="*/ 5135051 w 6254524"/>
              <a:gd name="connsiteY2867" fmla="*/ 3631288 h 5539721"/>
              <a:gd name="connsiteX2868" fmla="*/ 5167909 w 6254524"/>
              <a:gd name="connsiteY2868" fmla="*/ 3617452 h 5539721"/>
              <a:gd name="connsiteX2869" fmla="*/ 5167909 w 6254524"/>
              <a:gd name="connsiteY2869" fmla="*/ 3579983 h 5539721"/>
              <a:gd name="connsiteX2870" fmla="*/ 5182321 w 6254524"/>
              <a:gd name="connsiteY2870" fmla="*/ 3579983 h 5539721"/>
              <a:gd name="connsiteX2871" fmla="*/ 5182321 w 6254524"/>
              <a:gd name="connsiteY2871" fmla="*/ 3612841 h 5539721"/>
              <a:gd name="connsiteX2872" fmla="*/ 5201343 w 6254524"/>
              <a:gd name="connsiteY2872" fmla="*/ 3579983 h 5539721"/>
              <a:gd name="connsiteX2873" fmla="*/ 5244001 w 6254524"/>
              <a:gd name="connsiteY2873" fmla="*/ 3579983 h 5539721"/>
              <a:gd name="connsiteX2874" fmla="*/ 5248613 w 6254524"/>
              <a:gd name="connsiteY2874" fmla="*/ 3617452 h 5539721"/>
              <a:gd name="connsiteX2875" fmla="*/ 5149463 w 6254524"/>
              <a:gd name="connsiteY2875" fmla="*/ 3701615 h 5539721"/>
              <a:gd name="connsiteX2876" fmla="*/ 5130440 w 6254524"/>
              <a:gd name="connsiteY2876" fmla="*/ 3687780 h 5539721"/>
              <a:gd name="connsiteX2877" fmla="*/ 5045701 w 6254524"/>
              <a:gd name="connsiteY2877" fmla="*/ 3776554 h 5539721"/>
              <a:gd name="connsiteX2878" fmla="*/ 5073947 w 6254524"/>
              <a:gd name="connsiteY2878" fmla="*/ 3733320 h 5539721"/>
              <a:gd name="connsiteX2879" fmla="*/ 5073947 w 6254524"/>
              <a:gd name="connsiteY2879" fmla="*/ 3733320 h 5539721"/>
              <a:gd name="connsiteX2880" fmla="*/ 5026678 w 6254524"/>
              <a:gd name="connsiteY2880" fmla="*/ 3290027 h 5539721"/>
              <a:gd name="connsiteX2881" fmla="*/ 5041090 w 6254524"/>
              <a:gd name="connsiteY2881" fmla="*/ 3322885 h 5539721"/>
              <a:gd name="connsiteX2882" fmla="*/ 4993820 w 6254524"/>
              <a:gd name="connsiteY2882" fmla="*/ 3345943 h 5539721"/>
              <a:gd name="connsiteX2883" fmla="*/ 4974797 w 6254524"/>
              <a:gd name="connsiteY2883" fmla="*/ 3322885 h 5539721"/>
              <a:gd name="connsiteX2884" fmla="*/ 5026678 w 6254524"/>
              <a:gd name="connsiteY2884" fmla="*/ 3290027 h 5539721"/>
              <a:gd name="connsiteX2885" fmla="*/ 5026678 w 6254524"/>
              <a:gd name="connsiteY2885" fmla="*/ 3290027 h 5539721"/>
              <a:gd name="connsiteX2886" fmla="*/ 4970186 w 6254524"/>
              <a:gd name="connsiteY2886" fmla="*/ 3401859 h 5539721"/>
              <a:gd name="connsiteX2887" fmla="*/ 4970186 w 6254524"/>
              <a:gd name="connsiteY2887" fmla="*/ 3420305 h 5539721"/>
              <a:gd name="connsiteX2888" fmla="*/ 4993820 w 6254524"/>
              <a:gd name="connsiteY2888" fmla="*/ 3420305 h 5539721"/>
              <a:gd name="connsiteX2889" fmla="*/ 4984597 w 6254524"/>
              <a:gd name="connsiteY2889" fmla="*/ 3392059 h 5539721"/>
              <a:gd name="connsiteX2890" fmla="*/ 5012843 w 6254524"/>
              <a:gd name="connsiteY2890" fmla="*/ 3354590 h 5539721"/>
              <a:gd name="connsiteX2891" fmla="*/ 5045701 w 6254524"/>
              <a:gd name="connsiteY2891" fmla="*/ 3354590 h 5539721"/>
              <a:gd name="connsiteX2892" fmla="*/ 5036478 w 6254524"/>
              <a:gd name="connsiteY2892" fmla="*/ 3392059 h 5539721"/>
              <a:gd name="connsiteX2893" fmla="*/ 5008231 w 6254524"/>
              <a:gd name="connsiteY2893" fmla="*/ 3387447 h 5539721"/>
              <a:gd name="connsiteX2894" fmla="*/ 5022643 w 6254524"/>
              <a:gd name="connsiteY2894" fmla="*/ 3405894 h 5539721"/>
              <a:gd name="connsiteX2895" fmla="*/ 5008231 w 6254524"/>
              <a:gd name="connsiteY2895" fmla="*/ 3428952 h 5539721"/>
              <a:gd name="connsiteX2896" fmla="*/ 5003620 w 6254524"/>
              <a:gd name="connsiteY2896" fmla="*/ 3415117 h 5539721"/>
              <a:gd name="connsiteX2897" fmla="*/ 4994397 w 6254524"/>
              <a:gd name="connsiteY2897" fmla="*/ 3443363 h 5539721"/>
              <a:gd name="connsiteX2898" fmla="*/ 4951739 w 6254524"/>
              <a:gd name="connsiteY2898" fmla="*/ 3466422 h 5539721"/>
              <a:gd name="connsiteX2899" fmla="*/ 4960962 w 6254524"/>
              <a:gd name="connsiteY2899" fmla="*/ 3447975 h 5539721"/>
              <a:gd name="connsiteX2900" fmla="*/ 4937328 w 6254524"/>
              <a:gd name="connsiteY2900" fmla="*/ 3452587 h 5539721"/>
              <a:gd name="connsiteX2901" fmla="*/ 4970186 w 6254524"/>
              <a:gd name="connsiteY2901" fmla="*/ 3401859 h 5539721"/>
              <a:gd name="connsiteX2902" fmla="*/ 4970186 w 6254524"/>
              <a:gd name="connsiteY2902" fmla="*/ 3401859 h 5539721"/>
              <a:gd name="connsiteX2903" fmla="*/ 4951163 w 6254524"/>
              <a:gd name="connsiteY2903" fmla="*/ 3252557 h 5539721"/>
              <a:gd name="connsiteX2904" fmla="*/ 4922917 w 6254524"/>
              <a:gd name="connsiteY2904" fmla="*/ 3252557 h 5539721"/>
              <a:gd name="connsiteX2905" fmla="*/ 4937328 w 6254524"/>
              <a:gd name="connsiteY2905" fmla="*/ 3224311 h 5539721"/>
              <a:gd name="connsiteX2906" fmla="*/ 4861813 w 6254524"/>
              <a:gd name="connsiteY2906" fmla="*/ 3308473 h 5539721"/>
              <a:gd name="connsiteX2907" fmla="*/ 4857201 w 6254524"/>
              <a:gd name="connsiteY2907" fmla="*/ 3280227 h 5539721"/>
              <a:gd name="connsiteX2908" fmla="*/ 4790908 w 6254524"/>
              <a:gd name="connsiteY2908" fmla="*/ 3331532 h 5539721"/>
              <a:gd name="connsiteX2909" fmla="*/ 4786297 w 6254524"/>
              <a:gd name="connsiteY2909" fmla="*/ 3313085 h 5539721"/>
              <a:gd name="connsiteX2910" fmla="*/ 4809932 w 6254524"/>
              <a:gd name="connsiteY2910" fmla="*/ 3280227 h 5539721"/>
              <a:gd name="connsiteX2911" fmla="*/ 4790908 w 6254524"/>
              <a:gd name="connsiteY2911" fmla="*/ 3280227 h 5539721"/>
              <a:gd name="connsiteX2912" fmla="*/ 4805320 w 6254524"/>
              <a:gd name="connsiteY2912" fmla="*/ 3219699 h 5539721"/>
              <a:gd name="connsiteX2913" fmla="*/ 4824343 w 6254524"/>
              <a:gd name="connsiteY2913" fmla="*/ 3215088 h 5539721"/>
              <a:gd name="connsiteX2914" fmla="*/ 4824343 w 6254524"/>
              <a:gd name="connsiteY2914" fmla="*/ 3238146 h 5539721"/>
              <a:gd name="connsiteX2915" fmla="*/ 4857201 w 6254524"/>
              <a:gd name="connsiteY2915" fmla="*/ 3233534 h 5539721"/>
              <a:gd name="connsiteX2916" fmla="*/ 4956350 w 6254524"/>
              <a:gd name="connsiteY2916" fmla="*/ 3196065 h 5539721"/>
              <a:gd name="connsiteX2917" fmla="*/ 4951163 w 6254524"/>
              <a:gd name="connsiteY2917" fmla="*/ 3252557 h 5539721"/>
              <a:gd name="connsiteX2918" fmla="*/ 4951163 w 6254524"/>
              <a:gd name="connsiteY2918" fmla="*/ 3252557 h 5539721"/>
              <a:gd name="connsiteX2919" fmla="*/ 5031289 w 6254524"/>
              <a:gd name="connsiteY2919" fmla="*/ 3131502 h 5539721"/>
              <a:gd name="connsiteX2920" fmla="*/ 5016878 w 6254524"/>
              <a:gd name="connsiteY2920" fmla="*/ 3131502 h 5539721"/>
              <a:gd name="connsiteX2921" fmla="*/ 5035901 w 6254524"/>
              <a:gd name="connsiteY2921" fmla="*/ 3117667 h 5539721"/>
              <a:gd name="connsiteX2922" fmla="*/ 5031289 w 6254524"/>
              <a:gd name="connsiteY2922" fmla="*/ 3131502 h 5539721"/>
              <a:gd name="connsiteX2923" fmla="*/ 5031289 w 6254524"/>
              <a:gd name="connsiteY2923" fmla="*/ 3131502 h 5539721"/>
              <a:gd name="connsiteX2924" fmla="*/ 5031289 w 6254524"/>
              <a:gd name="connsiteY2924" fmla="*/ 2394217 h 5539721"/>
              <a:gd name="connsiteX2925" fmla="*/ 5054925 w 6254524"/>
              <a:gd name="connsiteY2925" fmla="*/ 2380382 h 5539721"/>
              <a:gd name="connsiteX2926" fmla="*/ 5031289 w 6254524"/>
              <a:gd name="connsiteY2926" fmla="*/ 2394217 h 5539721"/>
              <a:gd name="connsiteX2927" fmla="*/ 5031289 w 6254524"/>
              <a:gd name="connsiteY2927" fmla="*/ 2394217 h 5539721"/>
              <a:gd name="connsiteX2928" fmla="*/ 5186932 w 6254524"/>
              <a:gd name="connsiteY2928" fmla="*/ 2646128 h 5539721"/>
              <a:gd name="connsiteX2929" fmla="*/ 5163298 w 6254524"/>
              <a:gd name="connsiteY2929" fmla="*/ 2664574 h 5539721"/>
              <a:gd name="connsiteX2930" fmla="*/ 5186932 w 6254524"/>
              <a:gd name="connsiteY2930" fmla="*/ 2646128 h 5539721"/>
              <a:gd name="connsiteX2931" fmla="*/ 5186932 w 6254524"/>
              <a:gd name="connsiteY2931" fmla="*/ 2646128 h 5539721"/>
              <a:gd name="connsiteX2932" fmla="*/ 5177709 w 6254524"/>
              <a:gd name="connsiteY2932" fmla="*/ 3042728 h 5539721"/>
              <a:gd name="connsiteX2933" fmla="*/ 5182321 w 6254524"/>
              <a:gd name="connsiteY2933" fmla="*/ 3009870 h 5539721"/>
              <a:gd name="connsiteX2934" fmla="*/ 5205955 w 6254524"/>
              <a:gd name="connsiteY2934" fmla="*/ 3014482 h 5539721"/>
              <a:gd name="connsiteX2935" fmla="*/ 5177709 w 6254524"/>
              <a:gd name="connsiteY2935" fmla="*/ 3042728 h 5539721"/>
              <a:gd name="connsiteX2936" fmla="*/ 5177709 w 6254524"/>
              <a:gd name="connsiteY2936" fmla="*/ 3042728 h 5539721"/>
              <a:gd name="connsiteX2937" fmla="*/ 5139663 w 6254524"/>
              <a:gd name="connsiteY2937" fmla="*/ 2753348 h 5539721"/>
              <a:gd name="connsiteX2938" fmla="*/ 5215178 w 6254524"/>
              <a:gd name="connsiteY2938" fmla="*/ 2697432 h 5539721"/>
              <a:gd name="connsiteX2939" fmla="*/ 5139663 w 6254524"/>
              <a:gd name="connsiteY2939" fmla="*/ 2753348 h 5539721"/>
              <a:gd name="connsiteX2940" fmla="*/ 5139663 w 6254524"/>
              <a:gd name="connsiteY2940" fmla="*/ 2753348 h 5539721"/>
              <a:gd name="connsiteX2941" fmla="*/ 5305105 w 6254524"/>
              <a:gd name="connsiteY2941" fmla="*/ 2328502 h 5539721"/>
              <a:gd name="connsiteX2942" fmla="*/ 5281471 w 6254524"/>
              <a:gd name="connsiteY2942" fmla="*/ 2361360 h 5539721"/>
              <a:gd name="connsiteX2943" fmla="*/ 5305105 w 6254524"/>
              <a:gd name="connsiteY2943" fmla="*/ 2328502 h 5539721"/>
              <a:gd name="connsiteX2944" fmla="*/ 5305105 w 6254524"/>
              <a:gd name="connsiteY2944" fmla="*/ 2328502 h 5539721"/>
              <a:gd name="connsiteX2945" fmla="*/ 5314329 w 6254524"/>
              <a:gd name="connsiteY2945" fmla="*/ 2426499 h 5539721"/>
              <a:gd name="connsiteX2946" fmla="*/ 5267059 w 6254524"/>
              <a:gd name="connsiteY2946" fmla="*/ 2477803 h 5539721"/>
              <a:gd name="connsiteX2947" fmla="*/ 5257836 w 6254524"/>
              <a:gd name="connsiteY2947" fmla="*/ 2444945 h 5539721"/>
              <a:gd name="connsiteX2948" fmla="*/ 5314329 w 6254524"/>
              <a:gd name="connsiteY2948" fmla="*/ 2426499 h 5539721"/>
              <a:gd name="connsiteX2949" fmla="*/ 5314329 w 6254524"/>
              <a:gd name="connsiteY2949" fmla="*/ 2426499 h 5539721"/>
              <a:gd name="connsiteX2950" fmla="*/ 5427314 w 6254524"/>
              <a:gd name="connsiteY2950" fmla="*/ 2702044 h 5539721"/>
              <a:gd name="connsiteX2951" fmla="*/ 5446336 w 6254524"/>
              <a:gd name="connsiteY2951" fmla="*/ 2673797 h 5539721"/>
              <a:gd name="connsiteX2952" fmla="*/ 5427314 w 6254524"/>
              <a:gd name="connsiteY2952" fmla="*/ 2702044 h 5539721"/>
              <a:gd name="connsiteX2953" fmla="*/ 5427314 w 6254524"/>
              <a:gd name="connsiteY2953" fmla="*/ 2702044 h 5539721"/>
              <a:gd name="connsiteX2954" fmla="*/ 5427314 w 6254524"/>
              <a:gd name="connsiteY2954" fmla="*/ 2585600 h 5539721"/>
              <a:gd name="connsiteX2955" fmla="*/ 5276282 w 6254524"/>
              <a:gd name="connsiteY2955" fmla="*/ 2697432 h 5539721"/>
              <a:gd name="connsiteX2956" fmla="*/ 5276282 w 6254524"/>
              <a:gd name="connsiteY2956" fmla="*/ 2664574 h 5539721"/>
              <a:gd name="connsiteX2957" fmla="*/ 5238813 w 6254524"/>
              <a:gd name="connsiteY2957" fmla="*/ 2673797 h 5539721"/>
              <a:gd name="connsiteX2958" fmla="*/ 5286083 w 6254524"/>
              <a:gd name="connsiteY2958" fmla="*/ 2613270 h 5539721"/>
              <a:gd name="connsiteX2959" fmla="*/ 5323552 w 6254524"/>
              <a:gd name="connsiteY2959" fmla="*/ 2590212 h 5539721"/>
              <a:gd name="connsiteX2960" fmla="*/ 5342575 w 6254524"/>
              <a:gd name="connsiteY2960" fmla="*/ 2604047 h 5539721"/>
              <a:gd name="connsiteX2961" fmla="*/ 5455560 w 6254524"/>
              <a:gd name="connsiteY2961" fmla="*/ 2561965 h 5539721"/>
              <a:gd name="connsiteX2962" fmla="*/ 5427314 w 6254524"/>
              <a:gd name="connsiteY2962" fmla="*/ 2585600 h 5539721"/>
              <a:gd name="connsiteX2963" fmla="*/ 5427314 w 6254524"/>
              <a:gd name="connsiteY2963" fmla="*/ 2585600 h 5539721"/>
              <a:gd name="connsiteX2964" fmla="*/ 5460171 w 6254524"/>
              <a:gd name="connsiteY2964" fmla="*/ 2561965 h 5539721"/>
              <a:gd name="connsiteX2965" fmla="*/ 5474583 w 6254524"/>
              <a:gd name="connsiteY2965" fmla="*/ 2519884 h 5539721"/>
              <a:gd name="connsiteX2966" fmla="*/ 5493606 w 6254524"/>
              <a:gd name="connsiteY2966" fmla="*/ 2519884 h 5539721"/>
              <a:gd name="connsiteX2967" fmla="*/ 5460171 w 6254524"/>
              <a:gd name="connsiteY2967" fmla="*/ 2561965 h 5539721"/>
              <a:gd name="connsiteX2968" fmla="*/ 5460171 w 6254524"/>
              <a:gd name="connsiteY2968" fmla="*/ 2561965 h 5539721"/>
              <a:gd name="connsiteX2969" fmla="*/ 5559322 w 6254524"/>
              <a:gd name="connsiteY2969" fmla="*/ 2524496 h 5539721"/>
              <a:gd name="connsiteX2970" fmla="*/ 5540299 w 6254524"/>
              <a:gd name="connsiteY2970" fmla="*/ 2542943 h 5539721"/>
              <a:gd name="connsiteX2971" fmla="*/ 5559322 w 6254524"/>
              <a:gd name="connsiteY2971" fmla="*/ 2524496 h 5539721"/>
              <a:gd name="connsiteX2972" fmla="*/ 5559322 w 6254524"/>
              <a:gd name="connsiteY2972" fmla="*/ 2524496 h 5539721"/>
              <a:gd name="connsiteX2973" fmla="*/ 5550098 w 6254524"/>
              <a:gd name="connsiteY2973" fmla="*/ 2365971 h 5539721"/>
              <a:gd name="connsiteX2974" fmla="*/ 5554710 w 6254524"/>
              <a:gd name="connsiteY2974" fmla="*/ 2342913 h 5539721"/>
              <a:gd name="connsiteX2975" fmla="*/ 5573733 w 6254524"/>
              <a:gd name="connsiteY2975" fmla="*/ 2347525 h 5539721"/>
              <a:gd name="connsiteX2976" fmla="*/ 5550098 w 6254524"/>
              <a:gd name="connsiteY2976" fmla="*/ 2365971 h 5539721"/>
              <a:gd name="connsiteX2977" fmla="*/ 5550098 w 6254524"/>
              <a:gd name="connsiteY2977" fmla="*/ 2365971 h 5539721"/>
              <a:gd name="connsiteX2978" fmla="*/ 5243425 w 6254524"/>
              <a:gd name="connsiteY2978" fmla="*/ 3453739 h 5539721"/>
              <a:gd name="connsiteX2979" fmla="*/ 5248037 w 6254524"/>
              <a:gd name="connsiteY2979" fmla="*/ 3486597 h 5539721"/>
              <a:gd name="connsiteX2980" fmla="*/ 5252648 w 6254524"/>
              <a:gd name="connsiteY2980" fmla="*/ 3468151 h 5539721"/>
              <a:gd name="connsiteX2981" fmla="*/ 5243425 w 6254524"/>
              <a:gd name="connsiteY2981" fmla="*/ 3453739 h 5539721"/>
              <a:gd name="connsiteX2982" fmla="*/ 5243425 w 6254524"/>
              <a:gd name="connsiteY2982" fmla="*/ 3453739 h 5539721"/>
              <a:gd name="connsiteX2983" fmla="*/ 3300775 w 6254524"/>
              <a:gd name="connsiteY2983" fmla="*/ 5017083 h 5539721"/>
              <a:gd name="connsiteX2984" fmla="*/ 3309998 w 6254524"/>
              <a:gd name="connsiteY2984" fmla="*/ 5030918 h 5539721"/>
              <a:gd name="connsiteX2985" fmla="*/ 3371102 w 6254524"/>
              <a:gd name="connsiteY2985" fmla="*/ 5012471 h 5539721"/>
              <a:gd name="connsiteX2986" fmla="*/ 3300775 w 6254524"/>
              <a:gd name="connsiteY2986" fmla="*/ 5017083 h 5539721"/>
              <a:gd name="connsiteX2987" fmla="*/ 3300775 w 6254524"/>
              <a:gd name="connsiteY2987" fmla="*/ 5017083 h 5539721"/>
              <a:gd name="connsiteX2988" fmla="*/ 4371250 w 6254524"/>
              <a:gd name="connsiteY2988" fmla="*/ 410640 h 5539721"/>
              <a:gd name="connsiteX2989" fmla="*/ 4371250 w 6254524"/>
              <a:gd name="connsiteY2989" fmla="*/ 410640 h 5539721"/>
              <a:gd name="connsiteX2990" fmla="*/ 4371250 w 6254524"/>
              <a:gd name="connsiteY2990" fmla="*/ 410640 h 5539721"/>
              <a:gd name="connsiteX2991" fmla="*/ 5408290 w 6254524"/>
              <a:gd name="connsiteY2991" fmla="*/ 741524 h 5539721"/>
              <a:gd name="connsiteX2992" fmla="*/ 5380044 w 6254524"/>
              <a:gd name="connsiteY2992" fmla="*/ 778994 h 5539721"/>
              <a:gd name="connsiteX2993" fmla="*/ 5408290 w 6254524"/>
              <a:gd name="connsiteY2993" fmla="*/ 746136 h 5539721"/>
              <a:gd name="connsiteX2994" fmla="*/ 5408290 w 6254524"/>
              <a:gd name="connsiteY2994" fmla="*/ 741524 h 5539721"/>
              <a:gd name="connsiteX2995" fmla="*/ 5408290 w 6254524"/>
              <a:gd name="connsiteY2995" fmla="*/ 741524 h 5539721"/>
              <a:gd name="connsiteX2996" fmla="*/ 4522281 w 6254524"/>
              <a:gd name="connsiteY2996" fmla="*/ 844709 h 5539721"/>
              <a:gd name="connsiteX2997" fmla="*/ 4602408 w 6254524"/>
              <a:gd name="connsiteY2997" fmla="*/ 811852 h 5539721"/>
              <a:gd name="connsiteX2998" fmla="*/ 4687147 w 6254524"/>
              <a:gd name="connsiteY2998" fmla="*/ 746712 h 5539721"/>
              <a:gd name="connsiteX2999" fmla="*/ 4512481 w 6254524"/>
              <a:gd name="connsiteY2999" fmla="*/ 821651 h 5539721"/>
              <a:gd name="connsiteX3000" fmla="*/ 4522281 w 6254524"/>
              <a:gd name="connsiteY3000" fmla="*/ 844709 h 5539721"/>
              <a:gd name="connsiteX3001" fmla="*/ 4522281 w 6254524"/>
              <a:gd name="connsiteY3001" fmla="*/ 844709 h 5539721"/>
              <a:gd name="connsiteX3002" fmla="*/ 5431925 w 6254524"/>
              <a:gd name="connsiteY3002" fmla="*/ 1175594 h 5539721"/>
              <a:gd name="connsiteX3003" fmla="*/ 5455560 w 6254524"/>
              <a:gd name="connsiteY3003" fmla="*/ 1147348 h 5539721"/>
              <a:gd name="connsiteX3004" fmla="*/ 5408290 w 6254524"/>
              <a:gd name="connsiteY3004" fmla="*/ 1128901 h 5539721"/>
              <a:gd name="connsiteX3005" fmla="*/ 5436537 w 6254524"/>
              <a:gd name="connsiteY3005" fmla="*/ 1157147 h 5539721"/>
              <a:gd name="connsiteX3006" fmla="*/ 5431925 w 6254524"/>
              <a:gd name="connsiteY3006" fmla="*/ 1175594 h 5539721"/>
              <a:gd name="connsiteX3007" fmla="*/ 5431925 w 6254524"/>
              <a:gd name="connsiteY3007" fmla="*/ 1175594 h 5539721"/>
              <a:gd name="connsiteX3008" fmla="*/ 5621002 w 6254524"/>
              <a:gd name="connsiteY3008" fmla="*/ 1544524 h 5539721"/>
              <a:gd name="connsiteX3009" fmla="*/ 5672883 w 6254524"/>
              <a:gd name="connsiteY3009" fmla="*/ 1511667 h 5539721"/>
              <a:gd name="connsiteX3010" fmla="*/ 5621002 w 6254524"/>
              <a:gd name="connsiteY3010" fmla="*/ 1544524 h 5539721"/>
              <a:gd name="connsiteX3011" fmla="*/ 5621002 w 6254524"/>
              <a:gd name="connsiteY3011" fmla="*/ 1544524 h 5539721"/>
              <a:gd name="connsiteX3012" fmla="*/ 5747822 w 6254524"/>
              <a:gd name="connsiteY3012" fmla="*/ 1749742 h 5539721"/>
              <a:gd name="connsiteX3013" fmla="*/ 5804315 w 6254524"/>
              <a:gd name="connsiteY3013" fmla="*/ 1731295 h 5539721"/>
              <a:gd name="connsiteX3014" fmla="*/ 5776068 w 6254524"/>
              <a:gd name="connsiteY3014" fmla="*/ 1731295 h 5539721"/>
              <a:gd name="connsiteX3015" fmla="*/ 5808926 w 6254524"/>
              <a:gd name="connsiteY3015" fmla="*/ 1712849 h 5539721"/>
              <a:gd name="connsiteX3016" fmla="*/ 5766268 w 6254524"/>
              <a:gd name="connsiteY3016" fmla="*/ 1708237 h 5539721"/>
              <a:gd name="connsiteX3017" fmla="*/ 5747822 w 6254524"/>
              <a:gd name="connsiteY3017" fmla="*/ 1749742 h 5539721"/>
              <a:gd name="connsiteX3018" fmla="*/ 5747822 w 6254524"/>
              <a:gd name="connsiteY3018" fmla="*/ 1749742 h 5539721"/>
              <a:gd name="connsiteX3019" fmla="*/ 5479195 w 6254524"/>
              <a:gd name="connsiteY3019" fmla="*/ 1764153 h 5539721"/>
              <a:gd name="connsiteX3020" fmla="*/ 5559322 w 6254524"/>
              <a:gd name="connsiteY3020" fmla="*/ 1731295 h 5539721"/>
              <a:gd name="connsiteX3021" fmla="*/ 5479195 w 6254524"/>
              <a:gd name="connsiteY3021" fmla="*/ 1764153 h 5539721"/>
              <a:gd name="connsiteX3022" fmla="*/ 5479195 w 6254524"/>
              <a:gd name="connsiteY3022" fmla="*/ 1764153 h 5539721"/>
              <a:gd name="connsiteX3023" fmla="*/ 5729376 w 6254524"/>
              <a:gd name="connsiteY3023" fmla="*/ 1745130 h 5539721"/>
              <a:gd name="connsiteX3024" fmla="*/ 5663084 w 6254524"/>
              <a:gd name="connsiteY3024" fmla="*/ 1773377 h 5539721"/>
              <a:gd name="connsiteX3025" fmla="*/ 5695941 w 6254524"/>
              <a:gd name="connsiteY3025" fmla="*/ 1787211 h 5539721"/>
              <a:gd name="connsiteX3026" fmla="*/ 5653283 w 6254524"/>
              <a:gd name="connsiteY3026" fmla="*/ 1805658 h 5539721"/>
              <a:gd name="connsiteX3027" fmla="*/ 5695941 w 6254524"/>
              <a:gd name="connsiteY3027" fmla="*/ 1787211 h 5539721"/>
              <a:gd name="connsiteX3028" fmla="*/ 5719576 w 6254524"/>
              <a:gd name="connsiteY3028" fmla="*/ 1777988 h 5539721"/>
              <a:gd name="connsiteX3029" fmla="*/ 5700553 w 6254524"/>
              <a:gd name="connsiteY3029" fmla="*/ 1773377 h 5539721"/>
              <a:gd name="connsiteX3030" fmla="*/ 5729376 w 6254524"/>
              <a:gd name="connsiteY3030" fmla="*/ 1745130 h 5539721"/>
              <a:gd name="connsiteX3031" fmla="*/ 5729376 w 6254524"/>
              <a:gd name="connsiteY3031" fmla="*/ 1745130 h 5539721"/>
              <a:gd name="connsiteX3032" fmla="*/ 5974369 w 6254524"/>
              <a:gd name="connsiteY3032" fmla="*/ 1875985 h 5539721"/>
              <a:gd name="connsiteX3033" fmla="*/ 6045273 w 6254524"/>
              <a:gd name="connsiteY3033" fmla="*/ 1824681 h 5539721"/>
              <a:gd name="connsiteX3034" fmla="*/ 6068906 w 6254524"/>
              <a:gd name="connsiteY3034" fmla="*/ 1801623 h 5539721"/>
              <a:gd name="connsiteX3035" fmla="*/ 5917876 w 6254524"/>
              <a:gd name="connsiteY3035" fmla="*/ 1852927 h 5539721"/>
              <a:gd name="connsiteX3036" fmla="*/ 5927100 w 6254524"/>
              <a:gd name="connsiteY3036" fmla="*/ 1866762 h 5539721"/>
              <a:gd name="connsiteX3037" fmla="*/ 5898853 w 6254524"/>
              <a:gd name="connsiteY3037" fmla="*/ 1889820 h 5539721"/>
              <a:gd name="connsiteX3038" fmla="*/ 5974369 w 6254524"/>
              <a:gd name="connsiteY3038" fmla="*/ 1875985 h 5539721"/>
              <a:gd name="connsiteX3039" fmla="*/ 5974369 w 6254524"/>
              <a:gd name="connsiteY3039" fmla="*/ 1875985 h 5539721"/>
              <a:gd name="connsiteX3040" fmla="*/ 5799703 w 6254524"/>
              <a:gd name="connsiteY3040" fmla="*/ 1866762 h 5539721"/>
              <a:gd name="connsiteX3041" fmla="*/ 5780680 w 6254524"/>
              <a:gd name="connsiteY3041" fmla="*/ 1862150 h 5539721"/>
              <a:gd name="connsiteX3042" fmla="*/ 5799703 w 6254524"/>
              <a:gd name="connsiteY3042" fmla="*/ 1848316 h 5539721"/>
              <a:gd name="connsiteX3043" fmla="*/ 5795091 w 6254524"/>
              <a:gd name="connsiteY3043" fmla="*/ 1834481 h 5539721"/>
              <a:gd name="connsiteX3044" fmla="*/ 5766845 w 6254524"/>
              <a:gd name="connsiteY3044" fmla="*/ 1829869 h 5539721"/>
              <a:gd name="connsiteX3045" fmla="*/ 5743210 w 6254524"/>
              <a:gd name="connsiteY3045" fmla="*/ 1852927 h 5539721"/>
              <a:gd name="connsiteX3046" fmla="*/ 5724187 w 6254524"/>
              <a:gd name="connsiteY3046" fmla="*/ 1871374 h 5539721"/>
              <a:gd name="connsiteX3047" fmla="*/ 5738599 w 6254524"/>
              <a:gd name="connsiteY3047" fmla="*/ 1871374 h 5539721"/>
              <a:gd name="connsiteX3048" fmla="*/ 5724187 w 6254524"/>
              <a:gd name="connsiteY3048" fmla="*/ 1904232 h 5539721"/>
              <a:gd name="connsiteX3049" fmla="*/ 5799703 w 6254524"/>
              <a:gd name="connsiteY3049" fmla="*/ 1866762 h 5539721"/>
              <a:gd name="connsiteX3050" fmla="*/ 5799703 w 6254524"/>
              <a:gd name="connsiteY3050" fmla="*/ 1866762 h 5539721"/>
              <a:gd name="connsiteX3051" fmla="*/ 5799703 w 6254524"/>
              <a:gd name="connsiteY3051" fmla="*/ 1862150 h 5539721"/>
              <a:gd name="connsiteX3052" fmla="*/ 5799703 w 6254524"/>
              <a:gd name="connsiteY3052" fmla="*/ 1866762 h 5539721"/>
              <a:gd name="connsiteX3053" fmla="*/ 5799703 w 6254524"/>
              <a:gd name="connsiteY3053" fmla="*/ 1862150 h 5539721"/>
              <a:gd name="connsiteX3054" fmla="*/ 5799703 w 6254524"/>
              <a:gd name="connsiteY3054" fmla="*/ 1862150 h 5539721"/>
              <a:gd name="connsiteX3055" fmla="*/ 5870607 w 6254524"/>
              <a:gd name="connsiteY3055" fmla="*/ 1918067 h 5539721"/>
              <a:gd name="connsiteX3056" fmla="*/ 5875219 w 6254524"/>
              <a:gd name="connsiteY3056" fmla="*/ 1899620 h 5539721"/>
              <a:gd name="connsiteX3057" fmla="*/ 5884441 w 6254524"/>
              <a:gd name="connsiteY3057" fmla="*/ 1895008 h 5539721"/>
              <a:gd name="connsiteX3058" fmla="*/ 5818149 w 6254524"/>
              <a:gd name="connsiteY3058" fmla="*/ 1923255 h 5539721"/>
              <a:gd name="connsiteX3059" fmla="*/ 5870607 w 6254524"/>
              <a:gd name="connsiteY3059" fmla="*/ 1918067 h 5539721"/>
              <a:gd name="connsiteX3060" fmla="*/ 5870607 w 6254524"/>
              <a:gd name="connsiteY3060" fmla="*/ 1918067 h 5539721"/>
              <a:gd name="connsiteX3061" fmla="*/ 5502829 w 6254524"/>
              <a:gd name="connsiteY3061" fmla="*/ 1950348 h 5539721"/>
              <a:gd name="connsiteX3062" fmla="*/ 5554710 w 6254524"/>
              <a:gd name="connsiteY3062" fmla="*/ 1917490 h 5539721"/>
              <a:gd name="connsiteX3063" fmla="*/ 5502829 w 6254524"/>
              <a:gd name="connsiteY3063" fmla="*/ 1950348 h 5539721"/>
              <a:gd name="connsiteX3064" fmla="*/ 5502829 w 6254524"/>
              <a:gd name="connsiteY3064" fmla="*/ 1950348 h 5539721"/>
              <a:gd name="connsiteX3065" fmla="*/ 5356410 w 6254524"/>
              <a:gd name="connsiteY3065" fmla="*/ 1969371 h 5539721"/>
              <a:gd name="connsiteX3066" fmla="*/ 5295306 w 6254524"/>
              <a:gd name="connsiteY3066" fmla="*/ 1983206 h 5539721"/>
              <a:gd name="connsiteX3067" fmla="*/ 5318940 w 6254524"/>
              <a:gd name="connsiteY3067" fmla="*/ 1960148 h 5539721"/>
              <a:gd name="connsiteX3068" fmla="*/ 5224402 w 6254524"/>
              <a:gd name="connsiteY3068" fmla="*/ 1993006 h 5539721"/>
              <a:gd name="connsiteX3069" fmla="*/ 5252648 w 6254524"/>
              <a:gd name="connsiteY3069" fmla="*/ 2025863 h 5539721"/>
              <a:gd name="connsiteX3070" fmla="*/ 5285506 w 6254524"/>
              <a:gd name="connsiteY3070" fmla="*/ 2021252 h 5539721"/>
              <a:gd name="connsiteX3071" fmla="*/ 5271095 w 6254524"/>
              <a:gd name="connsiteY3071" fmla="*/ 2035087 h 5539721"/>
              <a:gd name="connsiteX3072" fmla="*/ 5204803 w 6254524"/>
              <a:gd name="connsiteY3072" fmla="*/ 2077168 h 5539721"/>
              <a:gd name="connsiteX3073" fmla="*/ 5228437 w 6254524"/>
              <a:gd name="connsiteY3073" fmla="*/ 2091003 h 5539721"/>
              <a:gd name="connsiteX3074" fmla="*/ 5200191 w 6254524"/>
              <a:gd name="connsiteY3074" fmla="*/ 2091003 h 5539721"/>
              <a:gd name="connsiteX3075" fmla="*/ 5209414 w 6254524"/>
              <a:gd name="connsiteY3075" fmla="*/ 2123861 h 5539721"/>
              <a:gd name="connsiteX3076" fmla="*/ 5280318 w 6254524"/>
              <a:gd name="connsiteY3076" fmla="*/ 2067945 h 5539721"/>
              <a:gd name="connsiteX3077" fmla="*/ 5299341 w 6254524"/>
              <a:gd name="connsiteY3077" fmla="*/ 2044886 h 5539721"/>
              <a:gd name="connsiteX3078" fmla="*/ 5266483 w 6254524"/>
              <a:gd name="connsiteY3078" fmla="*/ 2067945 h 5539721"/>
              <a:gd name="connsiteX3079" fmla="*/ 5261871 w 6254524"/>
              <a:gd name="connsiteY3079" fmla="*/ 2058721 h 5539721"/>
              <a:gd name="connsiteX3080" fmla="*/ 5271095 w 6254524"/>
              <a:gd name="connsiteY3080" fmla="*/ 2044886 h 5539721"/>
              <a:gd name="connsiteX3081" fmla="*/ 5299341 w 6254524"/>
              <a:gd name="connsiteY3081" fmla="*/ 2044886 h 5539721"/>
              <a:gd name="connsiteX3082" fmla="*/ 5308564 w 6254524"/>
              <a:gd name="connsiteY3082" fmla="*/ 2016640 h 5539721"/>
              <a:gd name="connsiteX3083" fmla="*/ 5289541 w 6254524"/>
              <a:gd name="connsiteY3083" fmla="*/ 2012028 h 5539721"/>
              <a:gd name="connsiteX3084" fmla="*/ 5356410 w 6254524"/>
              <a:gd name="connsiteY3084" fmla="*/ 1969371 h 5539721"/>
              <a:gd name="connsiteX3085" fmla="*/ 5356410 w 6254524"/>
              <a:gd name="connsiteY3085" fmla="*/ 1969371 h 5539721"/>
              <a:gd name="connsiteX3086" fmla="*/ 5158686 w 6254524"/>
              <a:gd name="connsiteY3086" fmla="*/ 2029899 h 5539721"/>
              <a:gd name="connsiteX3087" fmla="*/ 5092394 w 6254524"/>
              <a:gd name="connsiteY3087" fmla="*/ 2058145 h 5539721"/>
              <a:gd name="connsiteX3088" fmla="*/ 5158686 w 6254524"/>
              <a:gd name="connsiteY3088" fmla="*/ 2029899 h 5539721"/>
              <a:gd name="connsiteX3089" fmla="*/ 5158686 w 6254524"/>
              <a:gd name="connsiteY3089" fmla="*/ 2029899 h 5539721"/>
              <a:gd name="connsiteX3090" fmla="*/ 4724616 w 6254524"/>
              <a:gd name="connsiteY3090" fmla="*/ 2090426 h 5539721"/>
              <a:gd name="connsiteX3091" fmla="*/ 4691759 w 6254524"/>
              <a:gd name="connsiteY3091" fmla="*/ 2113484 h 5539721"/>
              <a:gd name="connsiteX3092" fmla="*/ 4724616 w 6254524"/>
              <a:gd name="connsiteY3092" fmla="*/ 2090426 h 5539721"/>
              <a:gd name="connsiteX3093" fmla="*/ 4724616 w 6254524"/>
              <a:gd name="connsiteY3093" fmla="*/ 2090426 h 5539721"/>
              <a:gd name="connsiteX3094" fmla="*/ 5309717 w 6254524"/>
              <a:gd name="connsiteY3094" fmla="*/ 2132507 h 5539721"/>
              <a:gd name="connsiteX3095" fmla="*/ 5333351 w 6254524"/>
              <a:gd name="connsiteY3095" fmla="*/ 2123284 h 5539721"/>
              <a:gd name="connsiteX3096" fmla="*/ 5305105 w 6254524"/>
              <a:gd name="connsiteY3096" fmla="*/ 2123284 h 5539721"/>
              <a:gd name="connsiteX3097" fmla="*/ 5309717 w 6254524"/>
              <a:gd name="connsiteY3097" fmla="*/ 2132507 h 5539721"/>
              <a:gd name="connsiteX3098" fmla="*/ 5309717 w 6254524"/>
              <a:gd name="connsiteY3098" fmla="*/ 2132507 h 5539721"/>
              <a:gd name="connsiteX3099" fmla="*/ 5818726 w 6254524"/>
              <a:gd name="connsiteY3099" fmla="*/ 2398829 h 5539721"/>
              <a:gd name="connsiteX3100" fmla="*/ 5743210 w 6254524"/>
              <a:gd name="connsiteY3100" fmla="*/ 2445522 h 5539721"/>
              <a:gd name="connsiteX3101" fmla="*/ 5620426 w 6254524"/>
              <a:gd name="connsiteY3101" fmla="*/ 2515273 h 5539721"/>
              <a:gd name="connsiteX3102" fmla="*/ 5714964 w 6254524"/>
              <a:gd name="connsiteY3102" fmla="*/ 2468580 h 5539721"/>
              <a:gd name="connsiteX3103" fmla="*/ 5818726 w 6254524"/>
              <a:gd name="connsiteY3103" fmla="*/ 2398829 h 5539721"/>
              <a:gd name="connsiteX3104" fmla="*/ 5818726 w 6254524"/>
              <a:gd name="connsiteY3104" fmla="*/ 2398829 h 5539721"/>
              <a:gd name="connsiteX3105" fmla="*/ 764378 w 6254524"/>
              <a:gd name="connsiteY3105" fmla="*/ 2730290 h 5539721"/>
              <a:gd name="connsiteX3106" fmla="*/ 665228 w 6254524"/>
              <a:gd name="connsiteY3106" fmla="*/ 2790818 h 5539721"/>
              <a:gd name="connsiteX3107" fmla="*/ 693474 w 6254524"/>
              <a:gd name="connsiteY3107" fmla="*/ 2800041 h 5539721"/>
              <a:gd name="connsiteX3108" fmla="*/ 684251 w 6254524"/>
              <a:gd name="connsiteY3108" fmla="*/ 2823099 h 5539721"/>
              <a:gd name="connsiteX3109" fmla="*/ 717109 w 6254524"/>
              <a:gd name="connsiteY3109" fmla="*/ 2804653 h 5539721"/>
              <a:gd name="connsiteX3110" fmla="*/ 712497 w 6254524"/>
              <a:gd name="connsiteY3110" fmla="*/ 2762572 h 5539721"/>
              <a:gd name="connsiteX3111" fmla="*/ 721720 w 6254524"/>
              <a:gd name="connsiteY3111" fmla="*/ 2757960 h 5539721"/>
              <a:gd name="connsiteX3112" fmla="*/ 764378 w 6254524"/>
              <a:gd name="connsiteY3112" fmla="*/ 2730290 h 5539721"/>
              <a:gd name="connsiteX3113" fmla="*/ 764378 w 6254524"/>
              <a:gd name="connsiteY3113" fmla="*/ 2730290 h 5539721"/>
              <a:gd name="connsiteX3114" fmla="*/ 952878 w 6254524"/>
              <a:gd name="connsiteY3114" fmla="*/ 3047339 h 5539721"/>
              <a:gd name="connsiteX3115" fmla="*/ 929243 w 6254524"/>
              <a:gd name="connsiteY3115" fmla="*/ 3038116 h 5539721"/>
              <a:gd name="connsiteX3116" fmla="*/ 924632 w 6254524"/>
              <a:gd name="connsiteY3116" fmla="*/ 3061175 h 5539721"/>
              <a:gd name="connsiteX3117" fmla="*/ 952878 w 6254524"/>
              <a:gd name="connsiteY3117" fmla="*/ 3047339 h 5539721"/>
              <a:gd name="connsiteX3118" fmla="*/ 952878 w 6254524"/>
              <a:gd name="connsiteY3118" fmla="*/ 3047339 h 5539721"/>
              <a:gd name="connsiteX3119" fmla="*/ 5592179 w 6254524"/>
              <a:gd name="connsiteY3119" fmla="*/ 3103256 h 5539721"/>
              <a:gd name="connsiteX3120" fmla="*/ 5554710 w 6254524"/>
              <a:gd name="connsiteY3120" fmla="*/ 3126314 h 5539721"/>
              <a:gd name="connsiteX3121" fmla="*/ 5550098 w 6254524"/>
              <a:gd name="connsiteY3121" fmla="*/ 3117091 h 5539721"/>
              <a:gd name="connsiteX3122" fmla="*/ 5554710 w 6254524"/>
              <a:gd name="connsiteY3122" fmla="*/ 3075010 h 5539721"/>
              <a:gd name="connsiteX3123" fmla="*/ 5488418 w 6254524"/>
              <a:gd name="connsiteY3123" fmla="*/ 3121702 h 5539721"/>
              <a:gd name="connsiteX3124" fmla="*/ 5531075 w 6254524"/>
              <a:gd name="connsiteY3124" fmla="*/ 3130925 h 5539721"/>
              <a:gd name="connsiteX3125" fmla="*/ 5531075 w 6254524"/>
              <a:gd name="connsiteY3125" fmla="*/ 3153983 h 5539721"/>
              <a:gd name="connsiteX3126" fmla="*/ 5592179 w 6254524"/>
              <a:gd name="connsiteY3126" fmla="*/ 3103256 h 5539721"/>
              <a:gd name="connsiteX3127" fmla="*/ 5592179 w 6254524"/>
              <a:gd name="connsiteY3127" fmla="*/ 3103256 h 5539721"/>
              <a:gd name="connsiteX3128" fmla="*/ 5512052 w 6254524"/>
              <a:gd name="connsiteY3128" fmla="*/ 3117667 h 5539721"/>
              <a:gd name="connsiteX3129" fmla="*/ 5544910 w 6254524"/>
              <a:gd name="connsiteY3129" fmla="*/ 3094609 h 5539721"/>
              <a:gd name="connsiteX3130" fmla="*/ 5540299 w 6254524"/>
              <a:gd name="connsiteY3130" fmla="*/ 3122855 h 5539721"/>
              <a:gd name="connsiteX3131" fmla="*/ 5512052 w 6254524"/>
              <a:gd name="connsiteY3131" fmla="*/ 3117667 h 5539721"/>
              <a:gd name="connsiteX3132" fmla="*/ 5512052 w 6254524"/>
              <a:gd name="connsiteY3132" fmla="*/ 3117667 h 5539721"/>
              <a:gd name="connsiteX3133" fmla="*/ 4927528 w 6254524"/>
              <a:gd name="connsiteY3133" fmla="*/ 3621488 h 5539721"/>
              <a:gd name="connsiteX3134" fmla="*/ 4894670 w 6254524"/>
              <a:gd name="connsiteY3134" fmla="*/ 3639934 h 5539721"/>
              <a:gd name="connsiteX3135" fmla="*/ 4875647 w 6254524"/>
              <a:gd name="connsiteY3135" fmla="*/ 3662992 h 5539721"/>
              <a:gd name="connsiteX3136" fmla="*/ 4890058 w 6254524"/>
              <a:gd name="connsiteY3136" fmla="*/ 3676827 h 5539721"/>
              <a:gd name="connsiteX3137" fmla="*/ 4913693 w 6254524"/>
              <a:gd name="connsiteY3137" fmla="*/ 3667604 h 5539721"/>
              <a:gd name="connsiteX3138" fmla="*/ 4941939 w 6254524"/>
              <a:gd name="connsiteY3138" fmla="*/ 3634746 h 5539721"/>
              <a:gd name="connsiteX3139" fmla="*/ 4946551 w 6254524"/>
              <a:gd name="connsiteY3139" fmla="*/ 3620911 h 5539721"/>
              <a:gd name="connsiteX3140" fmla="*/ 4927528 w 6254524"/>
              <a:gd name="connsiteY3140" fmla="*/ 3621488 h 5539721"/>
              <a:gd name="connsiteX3141" fmla="*/ 4927528 w 6254524"/>
              <a:gd name="connsiteY3141" fmla="*/ 3621488 h 5539721"/>
              <a:gd name="connsiteX3142" fmla="*/ 5621002 w 6254524"/>
              <a:gd name="connsiteY3142" fmla="*/ 3705650 h 5539721"/>
              <a:gd name="connsiteX3143" fmla="*/ 5640025 w 6254524"/>
              <a:gd name="connsiteY3143" fmla="*/ 3672792 h 5539721"/>
              <a:gd name="connsiteX3144" fmla="*/ 5611779 w 6254524"/>
              <a:gd name="connsiteY3144" fmla="*/ 3682015 h 5539721"/>
              <a:gd name="connsiteX3145" fmla="*/ 5611779 w 6254524"/>
              <a:gd name="connsiteY3145" fmla="*/ 3695850 h 5539721"/>
              <a:gd name="connsiteX3146" fmla="*/ 5621002 w 6254524"/>
              <a:gd name="connsiteY3146" fmla="*/ 3705650 h 5539721"/>
              <a:gd name="connsiteX3147" fmla="*/ 5621002 w 6254524"/>
              <a:gd name="connsiteY3147" fmla="*/ 3705650 h 5539721"/>
              <a:gd name="connsiteX3148" fmla="*/ 5615814 w 6254524"/>
              <a:gd name="connsiteY3148" fmla="*/ 3710261 h 5539721"/>
              <a:gd name="connsiteX3149" fmla="*/ 5620426 w 6254524"/>
              <a:gd name="connsiteY3149" fmla="*/ 3705650 h 5539721"/>
              <a:gd name="connsiteX3150" fmla="*/ 5615814 w 6254524"/>
              <a:gd name="connsiteY3150" fmla="*/ 3710261 h 5539721"/>
              <a:gd name="connsiteX3151" fmla="*/ 5615814 w 6254524"/>
              <a:gd name="connsiteY3151" fmla="*/ 3710261 h 5539721"/>
              <a:gd name="connsiteX3152" fmla="*/ 5621002 w 6254524"/>
              <a:gd name="connsiteY3152" fmla="*/ 3705650 h 5539721"/>
              <a:gd name="connsiteX3153" fmla="*/ 5621002 w 6254524"/>
              <a:gd name="connsiteY3153" fmla="*/ 3705650 h 5539721"/>
              <a:gd name="connsiteX3154" fmla="*/ 5621002 w 6254524"/>
              <a:gd name="connsiteY3154" fmla="*/ 3705650 h 5539721"/>
              <a:gd name="connsiteX3155" fmla="*/ 5621002 w 6254524"/>
              <a:gd name="connsiteY3155" fmla="*/ 3705650 h 5539721"/>
              <a:gd name="connsiteX3156" fmla="*/ 5621002 w 6254524"/>
              <a:gd name="connsiteY3156" fmla="*/ 3705650 h 5539721"/>
              <a:gd name="connsiteX3157" fmla="*/ 5267059 w 6254524"/>
              <a:gd name="connsiteY3157" fmla="*/ 3924702 h 5539721"/>
              <a:gd name="connsiteX3158" fmla="*/ 5271671 w 6254524"/>
              <a:gd name="connsiteY3158" fmla="*/ 3915479 h 5539721"/>
              <a:gd name="connsiteX3159" fmla="*/ 5267059 w 6254524"/>
              <a:gd name="connsiteY3159" fmla="*/ 3915479 h 5539721"/>
              <a:gd name="connsiteX3160" fmla="*/ 5267059 w 6254524"/>
              <a:gd name="connsiteY3160" fmla="*/ 3924702 h 5539721"/>
              <a:gd name="connsiteX3161" fmla="*/ 5267059 w 6254524"/>
              <a:gd name="connsiteY3161" fmla="*/ 3924702 h 5539721"/>
              <a:gd name="connsiteX3162" fmla="*/ 5267059 w 6254524"/>
              <a:gd name="connsiteY3162" fmla="*/ 3924702 h 5539721"/>
              <a:gd name="connsiteX3163" fmla="*/ 5366210 w 6254524"/>
              <a:gd name="connsiteY3163" fmla="*/ 3854952 h 5539721"/>
              <a:gd name="connsiteX3164" fmla="*/ 5356986 w 6254524"/>
              <a:gd name="connsiteY3164" fmla="*/ 3845728 h 5539721"/>
              <a:gd name="connsiteX3165" fmla="*/ 5272247 w 6254524"/>
              <a:gd name="connsiteY3165" fmla="*/ 3915479 h 5539721"/>
              <a:gd name="connsiteX3166" fmla="*/ 5300494 w 6254524"/>
              <a:gd name="connsiteY3166" fmla="*/ 3915479 h 5539721"/>
              <a:gd name="connsiteX3167" fmla="*/ 5356986 w 6254524"/>
              <a:gd name="connsiteY3167" fmla="*/ 3878010 h 5539721"/>
              <a:gd name="connsiteX3168" fmla="*/ 5366210 w 6254524"/>
              <a:gd name="connsiteY3168" fmla="*/ 3854952 h 5539721"/>
              <a:gd name="connsiteX3169" fmla="*/ 5366210 w 6254524"/>
              <a:gd name="connsiteY3169" fmla="*/ 3854952 h 5539721"/>
              <a:gd name="connsiteX3170" fmla="*/ 552242 w 6254524"/>
              <a:gd name="connsiteY3170" fmla="*/ 3920091 h 5539721"/>
              <a:gd name="connsiteX3171" fmla="*/ 509585 w 6254524"/>
              <a:gd name="connsiteY3171" fmla="*/ 3938537 h 5539721"/>
              <a:gd name="connsiteX3172" fmla="*/ 570689 w 6254524"/>
              <a:gd name="connsiteY3172" fmla="*/ 3915479 h 5539721"/>
              <a:gd name="connsiteX3173" fmla="*/ 631793 w 6254524"/>
              <a:gd name="connsiteY3173" fmla="*/ 3868786 h 5539721"/>
              <a:gd name="connsiteX3174" fmla="*/ 641016 w 6254524"/>
              <a:gd name="connsiteY3174" fmla="*/ 3864175 h 5539721"/>
              <a:gd name="connsiteX3175" fmla="*/ 617382 w 6254524"/>
              <a:gd name="connsiteY3175" fmla="*/ 3859563 h 5539721"/>
              <a:gd name="connsiteX3176" fmla="*/ 552242 w 6254524"/>
              <a:gd name="connsiteY3176" fmla="*/ 3920091 h 5539721"/>
              <a:gd name="connsiteX3177" fmla="*/ 552242 w 6254524"/>
              <a:gd name="connsiteY3177" fmla="*/ 3920091 h 5539721"/>
              <a:gd name="connsiteX3178" fmla="*/ 788012 w 6254524"/>
              <a:gd name="connsiteY3178" fmla="*/ 3887809 h 5539721"/>
              <a:gd name="connsiteX3179" fmla="*/ 755155 w 6254524"/>
              <a:gd name="connsiteY3179" fmla="*/ 3910868 h 5539721"/>
              <a:gd name="connsiteX3180" fmla="*/ 778789 w 6254524"/>
              <a:gd name="connsiteY3180" fmla="*/ 3910868 h 5539721"/>
              <a:gd name="connsiteX3181" fmla="*/ 788012 w 6254524"/>
              <a:gd name="connsiteY3181" fmla="*/ 3887809 h 5539721"/>
              <a:gd name="connsiteX3182" fmla="*/ 788012 w 6254524"/>
              <a:gd name="connsiteY3182" fmla="*/ 3887809 h 5539721"/>
              <a:gd name="connsiteX3183" fmla="*/ 702697 w 6254524"/>
              <a:gd name="connsiteY3183" fmla="*/ 3910868 h 5539721"/>
              <a:gd name="connsiteX3184" fmla="*/ 608159 w 6254524"/>
              <a:gd name="connsiteY3184" fmla="*/ 3971395 h 5539721"/>
              <a:gd name="connsiteX3185" fmla="*/ 579913 w 6254524"/>
              <a:gd name="connsiteY3185" fmla="*/ 3966783 h 5539721"/>
              <a:gd name="connsiteX3186" fmla="*/ 438681 w 6254524"/>
              <a:gd name="connsiteY3186" fmla="*/ 4083227 h 5539721"/>
              <a:gd name="connsiteX3187" fmla="*/ 627181 w 6254524"/>
              <a:gd name="connsiteY3187" fmla="*/ 3980618 h 5539721"/>
              <a:gd name="connsiteX3188" fmla="*/ 612770 w 6254524"/>
              <a:gd name="connsiteY3188" fmla="*/ 3971395 h 5539721"/>
              <a:gd name="connsiteX3189" fmla="*/ 702697 w 6254524"/>
              <a:gd name="connsiteY3189" fmla="*/ 3910868 h 5539721"/>
              <a:gd name="connsiteX3190" fmla="*/ 702697 w 6254524"/>
              <a:gd name="connsiteY3190" fmla="*/ 3910868 h 5539721"/>
              <a:gd name="connsiteX3191" fmla="*/ 4955774 w 6254524"/>
              <a:gd name="connsiteY3191" fmla="*/ 4349549 h 5539721"/>
              <a:gd name="connsiteX3192" fmla="*/ 4988632 w 6254524"/>
              <a:gd name="connsiteY3192" fmla="*/ 4326491 h 5539721"/>
              <a:gd name="connsiteX3193" fmla="*/ 5007655 w 6254524"/>
              <a:gd name="connsiteY3193" fmla="*/ 4349549 h 5539721"/>
              <a:gd name="connsiteX3194" fmla="*/ 5035901 w 6254524"/>
              <a:gd name="connsiteY3194" fmla="*/ 4349549 h 5539721"/>
              <a:gd name="connsiteX3195" fmla="*/ 5045125 w 6254524"/>
              <a:gd name="connsiteY3195" fmla="*/ 4316691 h 5539721"/>
              <a:gd name="connsiteX3196" fmla="*/ 5101617 w 6254524"/>
              <a:gd name="connsiteY3196" fmla="*/ 4241752 h 5539721"/>
              <a:gd name="connsiteX3197" fmla="*/ 5073371 w 6254524"/>
              <a:gd name="connsiteY3197" fmla="*/ 4306891 h 5539721"/>
              <a:gd name="connsiteX3198" fmla="*/ 5172521 w 6254524"/>
              <a:gd name="connsiteY3198" fmla="*/ 4227341 h 5539721"/>
              <a:gd name="connsiteX3199" fmla="*/ 5158109 w 6254524"/>
              <a:gd name="connsiteY3199" fmla="*/ 4213506 h 5539721"/>
              <a:gd name="connsiteX3200" fmla="*/ 5172521 w 6254524"/>
              <a:gd name="connsiteY3200" fmla="*/ 4190448 h 5539721"/>
              <a:gd name="connsiteX3201" fmla="*/ 5167909 w 6254524"/>
              <a:gd name="connsiteY3201" fmla="*/ 4167390 h 5539721"/>
              <a:gd name="connsiteX3202" fmla="*/ 5148886 w 6254524"/>
              <a:gd name="connsiteY3202" fmla="*/ 4153555 h 5539721"/>
              <a:gd name="connsiteX3203" fmla="*/ 5111417 w 6254524"/>
              <a:gd name="connsiteY3203" fmla="*/ 4214082 h 5539721"/>
              <a:gd name="connsiteX3204" fmla="*/ 5083170 w 6254524"/>
              <a:gd name="connsiteY3204" fmla="*/ 4223305 h 5539721"/>
              <a:gd name="connsiteX3205" fmla="*/ 5078559 w 6254524"/>
              <a:gd name="connsiteY3205" fmla="*/ 4200247 h 5539721"/>
              <a:gd name="connsiteX3206" fmla="*/ 5351798 w 6254524"/>
              <a:gd name="connsiteY3206" fmla="*/ 4027311 h 5539721"/>
              <a:gd name="connsiteX3207" fmla="*/ 5351798 w 6254524"/>
              <a:gd name="connsiteY3207" fmla="*/ 4004253 h 5539721"/>
              <a:gd name="connsiteX3208" fmla="*/ 5337387 w 6254524"/>
              <a:gd name="connsiteY3208" fmla="*/ 3999641 h 5539721"/>
              <a:gd name="connsiteX3209" fmla="*/ 5285506 w 6254524"/>
              <a:gd name="connsiteY3209" fmla="*/ 4013476 h 5539721"/>
              <a:gd name="connsiteX3210" fmla="*/ 5294729 w 6254524"/>
              <a:gd name="connsiteY3210" fmla="*/ 3995030 h 5539721"/>
              <a:gd name="connsiteX3211" fmla="*/ 5252072 w 6254524"/>
              <a:gd name="connsiteY3211" fmla="*/ 3985807 h 5539721"/>
              <a:gd name="connsiteX3212" fmla="*/ 5271095 w 6254524"/>
              <a:gd name="connsiteY3212" fmla="*/ 3995030 h 5539721"/>
              <a:gd name="connsiteX3213" fmla="*/ 5266483 w 6254524"/>
              <a:gd name="connsiteY3213" fmla="*/ 3981195 h 5539721"/>
              <a:gd name="connsiteX3214" fmla="*/ 5242848 w 6254524"/>
              <a:gd name="connsiteY3214" fmla="*/ 3981195 h 5539721"/>
              <a:gd name="connsiteX3215" fmla="*/ 5228437 w 6254524"/>
              <a:gd name="connsiteY3215" fmla="*/ 3958137 h 5539721"/>
              <a:gd name="connsiteX3216" fmla="*/ 5252072 w 6254524"/>
              <a:gd name="connsiteY3216" fmla="*/ 3925279 h 5539721"/>
              <a:gd name="connsiteX3217" fmla="*/ 5167333 w 6254524"/>
              <a:gd name="connsiteY3217" fmla="*/ 3939114 h 5539721"/>
              <a:gd name="connsiteX3218" fmla="*/ 5171944 w 6254524"/>
              <a:gd name="connsiteY3218" fmla="*/ 3967360 h 5539721"/>
              <a:gd name="connsiteX3219" fmla="*/ 5110840 w 6254524"/>
              <a:gd name="connsiteY3219" fmla="*/ 4009441 h 5539721"/>
              <a:gd name="connsiteX3220" fmla="*/ 5125252 w 6254524"/>
              <a:gd name="connsiteY3220" fmla="*/ 4037687 h 5539721"/>
              <a:gd name="connsiteX3221" fmla="*/ 5148886 w 6254524"/>
              <a:gd name="connsiteY3221" fmla="*/ 4046911 h 5539721"/>
              <a:gd name="connsiteX3222" fmla="*/ 5163298 w 6254524"/>
              <a:gd name="connsiteY3222" fmla="*/ 4056134 h 5539721"/>
              <a:gd name="connsiteX3223" fmla="*/ 5111417 w 6254524"/>
              <a:gd name="connsiteY3223" fmla="*/ 4088992 h 5539721"/>
              <a:gd name="connsiteX3224" fmla="*/ 5097005 w 6254524"/>
              <a:gd name="connsiteY3224" fmla="*/ 4046911 h 5539721"/>
              <a:gd name="connsiteX3225" fmla="*/ 5087782 w 6254524"/>
              <a:gd name="connsiteY3225" fmla="*/ 4056134 h 5539721"/>
              <a:gd name="connsiteX3226" fmla="*/ 5031289 w 6254524"/>
              <a:gd name="connsiteY3226" fmla="*/ 4140296 h 5539721"/>
              <a:gd name="connsiteX3227" fmla="*/ 5022066 w 6254524"/>
              <a:gd name="connsiteY3227" fmla="*/ 4107438 h 5539721"/>
              <a:gd name="connsiteX3228" fmla="*/ 5026678 w 6254524"/>
              <a:gd name="connsiteY3228" fmla="*/ 4149519 h 5539721"/>
              <a:gd name="connsiteX3229" fmla="*/ 4989209 w 6254524"/>
              <a:gd name="connsiteY3229" fmla="*/ 4177766 h 5539721"/>
              <a:gd name="connsiteX3230" fmla="*/ 5003620 w 6254524"/>
              <a:gd name="connsiteY3230" fmla="*/ 4186989 h 5539721"/>
              <a:gd name="connsiteX3231" fmla="*/ 4979986 w 6254524"/>
              <a:gd name="connsiteY3231" fmla="*/ 4229070 h 5539721"/>
              <a:gd name="connsiteX3232" fmla="*/ 5017455 w 6254524"/>
              <a:gd name="connsiteY3232" fmla="*/ 4266540 h 5539721"/>
              <a:gd name="connsiteX3233" fmla="*/ 4955774 w 6254524"/>
              <a:gd name="connsiteY3233" fmla="*/ 4349549 h 5539721"/>
              <a:gd name="connsiteX3234" fmla="*/ 4955774 w 6254524"/>
              <a:gd name="connsiteY3234" fmla="*/ 4349549 h 5539721"/>
              <a:gd name="connsiteX3235" fmla="*/ 5201343 w 6254524"/>
              <a:gd name="connsiteY3235" fmla="*/ 4074004 h 5539721"/>
              <a:gd name="connsiteX3236" fmla="*/ 5224979 w 6254524"/>
              <a:gd name="connsiteY3236" fmla="*/ 4045758 h 5539721"/>
              <a:gd name="connsiteX3237" fmla="*/ 5201343 w 6254524"/>
              <a:gd name="connsiteY3237" fmla="*/ 4074004 h 5539721"/>
              <a:gd name="connsiteX3238" fmla="*/ 5201343 w 6254524"/>
              <a:gd name="connsiteY3238" fmla="*/ 4074004 h 5539721"/>
              <a:gd name="connsiteX3239" fmla="*/ 5149463 w 6254524"/>
              <a:gd name="connsiteY3239" fmla="*/ 4018088 h 5539721"/>
              <a:gd name="connsiteX3240" fmla="*/ 5144851 w 6254524"/>
              <a:gd name="connsiteY3240" fmla="*/ 3995030 h 5539721"/>
              <a:gd name="connsiteX3241" fmla="*/ 5168486 w 6254524"/>
              <a:gd name="connsiteY3241" fmla="*/ 4004253 h 5539721"/>
              <a:gd name="connsiteX3242" fmla="*/ 5192120 w 6254524"/>
              <a:gd name="connsiteY3242" fmla="*/ 3981195 h 5539721"/>
              <a:gd name="connsiteX3243" fmla="*/ 5177709 w 6254524"/>
              <a:gd name="connsiteY3243" fmla="*/ 3995030 h 5539721"/>
              <a:gd name="connsiteX3244" fmla="*/ 5196732 w 6254524"/>
              <a:gd name="connsiteY3244" fmla="*/ 3981195 h 5539721"/>
              <a:gd name="connsiteX3245" fmla="*/ 5220367 w 6254524"/>
              <a:gd name="connsiteY3245" fmla="*/ 3952949 h 5539721"/>
              <a:gd name="connsiteX3246" fmla="*/ 5201343 w 6254524"/>
              <a:gd name="connsiteY3246" fmla="*/ 3981195 h 5539721"/>
              <a:gd name="connsiteX3247" fmla="*/ 5238813 w 6254524"/>
              <a:gd name="connsiteY3247" fmla="*/ 3981195 h 5539721"/>
              <a:gd name="connsiteX3248" fmla="*/ 5243425 w 6254524"/>
              <a:gd name="connsiteY3248" fmla="*/ 4014053 h 5539721"/>
              <a:gd name="connsiteX3249" fmla="*/ 5177133 w 6254524"/>
              <a:gd name="connsiteY3249" fmla="*/ 4046911 h 5539721"/>
              <a:gd name="connsiteX3250" fmla="*/ 5149463 w 6254524"/>
              <a:gd name="connsiteY3250" fmla="*/ 4018088 h 5539721"/>
              <a:gd name="connsiteX3251" fmla="*/ 5149463 w 6254524"/>
              <a:gd name="connsiteY3251" fmla="*/ 4018088 h 5539721"/>
              <a:gd name="connsiteX3252" fmla="*/ 5196156 w 6254524"/>
              <a:gd name="connsiteY3252" fmla="*/ 4064781 h 5539721"/>
              <a:gd name="connsiteX3253" fmla="*/ 5181745 w 6254524"/>
              <a:gd name="connsiteY3253" fmla="*/ 4093027 h 5539721"/>
              <a:gd name="connsiteX3254" fmla="*/ 5148886 w 6254524"/>
              <a:gd name="connsiteY3254" fmla="*/ 4093027 h 5539721"/>
              <a:gd name="connsiteX3255" fmla="*/ 5106228 w 6254524"/>
              <a:gd name="connsiteY3255" fmla="*/ 4135108 h 5539721"/>
              <a:gd name="connsiteX3256" fmla="*/ 5196156 w 6254524"/>
              <a:gd name="connsiteY3256" fmla="*/ 4064781 h 5539721"/>
              <a:gd name="connsiteX3257" fmla="*/ 5196156 w 6254524"/>
              <a:gd name="connsiteY3257" fmla="*/ 4064781 h 5539721"/>
              <a:gd name="connsiteX3258" fmla="*/ 5045701 w 6254524"/>
              <a:gd name="connsiteY3258" fmla="*/ 4153555 h 5539721"/>
              <a:gd name="connsiteX3259" fmla="*/ 5026678 w 6254524"/>
              <a:gd name="connsiteY3259" fmla="*/ 4176613 h 5539721"/>
              <a:gd name="connsiteX3260" fmla="*/ 5045701 w 6254524"/>
              <a:gd name="connsiteY3260" fmla="*/ 4153555 h 5539721"/>
              <a:gd name="connsiteX3261" fmla="*/ 5045701 w 6254524"/>
              <a:gd name="connsiteY3261" fmla="*/ 4153555 h 5539721"/>
              <a:gd name="connsiteX3262" fmla="*/ 839893 w 6254524"/>
              <a:gd name="connsiteY3262" fmla="*/ 4004253 h 5539721"/>
              <a:gd name="connsiteX3263" fmla="*/ 896386 w 6254524"/>
              <a:gd name="connsiteY3263" fmla="*/ 3990418 h 5539721"/>
              <a:gd name="connsiteX3264" fmla="*/ 844505 w 6254524"/>
              <a:gd name="connsiteY3264" fmla="*/ 3971972 h 5539721"/>
              <a:gd name="connsiteX3265" fmla="*/ 839893 w 6254524"/>
              <a:gd name="connsiteY3265" fmla="*/ 4004253 h 5539721"/>
              <a:gd name="connsiteX3266" fmla="*/ 839893 w 6254524"/>
              <a:gd name="connsiteY3266" fmla="*/ 4004253 h 5539721"/>
              <a:gd name="connsiteX3267" fmla="*/ 5253224 w 6254524"/>
              <a:gd name="connsiteY3267" fmla="*/ 4410077 h 5539721"/>
              <a:gd name="connsiteX3268" fmla="*/ 5272247 w 6254524"/>
              <a:gd name="connsiteY3268" fmla="*/ 4358772 h 5539721"/>
              <a:gd name="connsiteX3269" fmla="*/ 5291271 w 6254524"/>
              <a:gd name="connsiteY3269" fmla="*/ 4349549 h 5539721"/>
              <a:gd name="connsiteX3270" fmla="*/ 5343152 w 6254524"/>
              <a:gd name="connsiteY3270" fmla="*/ 4326491 h 5539721"/>
              <a:gd name="connsiteX3271" fmla="*/ 5385809 w 6254524"/>
              <a:gd name="connsiteY3271" fmla="*/ 4265963 h 5539721"/>
              <a:gd name="connsiteX3272" fmla="*/ 5324705 w 6254524"/>
              <a:gd name="connsiteY3272" fmla="*/ 4289021 h 5539721"/>
              <a:gd name="connsiteX3273" fmla="*/ 5258412 w 6254524"/>
              <a:gd name="connsiteY3273" fmla="*/ 4344937 h 5539721"/>
              <a:gd name="connsiteX3274" fmla="*/ 5253801 w 6254524"/>
              <a:gd name="connsiteY3274" fmla="*/ 4335714 h 5539721"/>
              <a:gd name="connsiteX3275" fmla="*/ 5258412 w 6254524"/>
              <a:gd name="connsiteY3275" fmla="*/ 4284410 h 5539721"/>
              <a:gd name="connsiteX3276" fmla="*/ 5239390 w 6254524"/>
              <a:gd name="connsiteY3276" fmla="*/ 4279798 h 5539721"/>
              <a:gd name="connsiteX3277" fmla="*/ 5224979 w 6254524"/>
              <a:gd name="connsiteY3277" fmla="*/ 4242329 h 5539721"/>
              <a:gd name="connsiteX3278" fmla="*/ 5253224 w 6254524"/>
              <a:gd name="connsiteY3278" fmla="*/ 4228494 h 5539721"/>
              <a:gd name="connsiteX3279" fmla="*/ 5205955 w 6254524"/>
              <a:gd name="connsiteY3279" fmla="*/ 4270575 h 5539721"/>
              <a:gd name="connsiteX3280" fmla="*/ 5234202 w 6254524"/>
              <a:gd name="connsiteY3280" fmla="*/ 4289021 h 5539721"/>
              <a:gd name="connsiteX3281" fmla="*/ 5210567 w 6254524"/>
              <a:gd name="connsiteY3281" fmla="*/ 4349549 h 5539721"/>
              <a:gd name="connsiteX3282" fmla="*/ 5224979 w 6254524"/>
              <a:gd name="connsiteY3282" fmla="*/ 4349549 h 5539721"/>
              <a:gd name="connsiteX3283" fmla="*/ 5239390 w 6254524"/>
              <a:gd name="connsiteY3283" fmla="*/ 4400854 h 5539721"/>
              <a:gd name="connsiteX3284" fmla="*/ 5239390 w 6254524"/>
              <a:gd name="connsiteY3284" fmla="*/ 4410077 h 5539721"/>
              <a:gd name="connsiteX3285" fmla="*/ 5201920 w 6254524"/>
              <a:gd name="connsiteY3285" fmla="*/ 4423912 h 5539721"/>
              <a:gd name="connsiteX3286" fmla="*/ 5197308 w 6254524"/>
              <a:gd name="connsiteY3286" fmla="*/ 4400854 h 5539721"/>
              <a:gd name="connsiteX3287" fmla="*/ 5164451 w 6254524"/>
              <a:gd name="connsiteY3287" fmla="*/ 4429100 h 5539721"/>
              <a:gd name="connsiteX3288" fmla="*/ 5201920 w 6254524"/>
              <a:gd name="connsiteY3288" fmla="*/ 4415265 h 5539721"/>
              <a:gd name="connsiteX3289" fmla="*/ 5197308 w 6254524"/>
              <a:gd name="connsiteY3289" fmla="*/ 4438323 h 5539721"/>
              <a:gd name="connsiteX3290" fmla="*/ 5216332 w 6254524"/>
              <a:gd name="connsiteY3290" fmla="*/ 4438323 h 5539721"/>
              <a:gd name="connsiteX3291" fmla="*/ 5253224 w 6254524"/>
              <a:gd name="connsiteY3291" fmla="*/ 4410077 h 5539721"/>
              <a:gd name="connsiteX3292" fmla="*/ 5253224 w 6254524"/>
              <a:gd name="connsiteY3292" fmla="*/ 4410077 h 5539721"/>
              <a:gd name="connsiteX3293" fmla="*/ 4804744 w 6254524"/>
              <a:gd name="connsiteY3293" fmla="*/ 4293633 h 5539721"/>
              <a:gd name="connsiteX3294" fmla="*/ 4861236 w 6254524"/>
              <a:gd name="connsiteY3294" fmla="*/ 4265387 h 5539721"/>
              <a:gd name="connsiteX3295" fmla="*/ 4852012 w 6254524"/>
              <a:gd name="connsiteY3295" fmla="*/ 4242329 h 5539721"/>
              <a:gd name="connsiteX3296" fmla="*/ 4804744 w 6254524"/>
              <a:gd name="connsiteY3296" fmla="*/ 4293633 h 5539721"/>
              <a:gd name="connsiteX3297" fmla="*/ 4804744 w 6254524"/>
              <a:gd name="connsiteY3297" fmla="*/ 4293633 h 5539721"/>
              <a:gd name="connsiteX3298" fmla="*/ 740743 w 6254524"/>
              <a:gd name="connsiteY3298" fmla="*/ 4256163 h 5539721"/>
              <a:gd name="connsiteX3299" fmla="*/ 674451 w 6254524"/>
              <a:gd name="connsiteY3299" fmla="*/ 4298244 h 5539721"/>
              <a:gd name="connsiteX3300" fmla="*/ 740743 w 6254524"/>
              <a:gd name="connsiteY3300" fmla="*/ 4256163 h 5539721"/>
              <a:gd name="connsiteX3301" fmla="*/ 740743 w 6254524"/>
              <a:gd name="connsiteY3301" fmla="*/ 4256163 h 5539721"/>
              <a:gd name="connsiteX3302" fmla="*/ 4649677 w 6254524"/>
              <a:gd name="connsiteY3302" fmla="*/ 4265387 h 5539721"/>
              <a:gd name="connsiteX3303" fmla="*/ 4630654 w 6254524"/>
              <a:gd name="connsiteY3303" fmla="*/ 4274610 h 5539721"/>
              <a:gd name="connsiteX3304" fmla="*/ 4649677 w 6254524"/>
              <a:gd name="connsiteY3304" fmla="*/ 4279222 h 5539721"/>
              <a:gd name="connsiteX3305" fmla="*/ 4649677 w 6254524"/>
              <a:gd name="connsiteY3305" fmla="*/ 4265387 h 5539721"/>
              <a:gd name="connsiteX3306" fmla="*/ 4649677 w 6254524"/>
              <a:gd name="connsiteY3306" fmla="*/ 4265387 h 5539721"/>
              <a:gd name="connsiteX3307" fmla="*/ 3706599 w 6254524"/>
              <a:gd name="connsiteY3307" fmla="*/ 5194630 h 5539721"/>
              <a:gd name="connsiteX3308" fmla="*/ 3706599 w 6254524"/>
              <a:gd name="connsiteY3308" fmla="*/ 5180796 h 5539721"/>
              <a:gd name="connsiteX3309" fmla="*/ 3853018 w 6254524"/>
              <a:gd name="connsiteY3309" fmla="*/ 5143326 h 5539721"/>
              <a:gd name="connsiteX3310" fmla="*/ 3933145 w 6254524"/>
              <a:gd name="connsiteY3310" fmla="*/ 5092022 h 5539721"/>
              <a:gd name="connsiteX3311" fmla="*/ 3928533 w 6254524"/>
              <a:gd name="connsiteY3311" fmla="*/ 5054552 h 5539721"/>
              <a:gd name="connsiteX3312" fmla="*/ 4023072 w 6254524"/>
              <a:gd name="connsiteY3312" fmla="*/ 5021694 h 5539721"/>
              <a:gd name="connsiteX3313" fmla="*/ 4018460 w 6254524"/>
              <a:gd name="connsiteY3313" fmla="*/ 5049940 h 5539721"/>
              <a:gd name="connsiteX3314" fmla="*/ 4051318 w 6254524"/>
              <a:gd name="connsiteY3314" fmla="*/ 5063775 h 5539721"/>
              <a:gd name="connsiteX3315" fmla="*/ 3971191 w 6254524"/>
              <a:gd name="connsiteY3315" fmla="*/ 5119691 h 5539721"/>
              <a:gd name="connsiteX3316" fmla="*/ 3876653 w 6254524"/>
              <a:gd name="connsiteY3316" fmla="*/ 5166384 h 5539721"/>
              <a:gd name="connsiteX3317" fmla="*/ 4046130 w 6254524"/>
              <a:gd name="connsiteY3317" fmla="*/ 5110468 h 5539721"/>
              <a:gd name="connsiteX3318" fmla="*/ 4088787 w 6254524"/>
              <a:gd name="connsiteY3318" fmla="*/ 5026306 h 5539721"/>
              <a:gd name="connsiteX3319" fmla="*/ 4060542 w 6254524"/>
              <a:gd name="connsiteY3319" fmla="*/ 5026306 h 5539721"/>
              <a:gd name="connsiteX3320" fmla="*/ 4244430 w 6254524"/>
              <a:gd name="connsiteY3320" fmla="*/ 4928309 h 5539721"/>
              <a:gd name="connsiteX3321" fmla="*/ 4201773 w 6254524"/>
              <a:gd name="connsiteY3321" fmla="*/ 4919085 h 5539721"/>
              <a:gd name="connsiteX3322" fmla="*/ 4324557 w 6254524"/>
              <a:gd name="connsiteY3322" fmla="*/ 4849335 h 5539721"/>
              <a:gd name="connsiteX3323" fmla="*/ 4324557 w 6254524"/>
              <a:gd name="connsiteY3323" fmla="*/ 4821088 h 5539721"/>
              <a:gd name="connsiteX3324" fmla="*/ 4258265 w 6254524"/>
              <a:gd name="connsiteY3324" fmla="*/ 4844146 h 5539721"/>
              <a:gd name="connsiteX3325" fmla="*/ 4347615 w 6254524"/>
              <a:gd name="connsiteY3325" fmla="*/ 4783619 h 5539721"/>
              <a:gd name="connsiteX3326" fmla="*/ 4347615 w 6254524"/>
              <a:gd name="connsiteY3326" fmla="*/ 4765172 h 5539721"/>
              <a:gd name="connsiteX3327" fmla="*/ 4295734 w 6254524"/>
              <a:gd name="connsiteY3327" fmla="*/ 4802642 h 5539721"/>
              <a:gd name="connsiteX3328" fmla="*/ 4295734 w 6254524"/>
              <a:gd name="connsiteY3328" fmla="*/ 4784195 h 5539721"/>
              <a:gd name="connsiteX3329" fmla="*/ 4220219 w 6254524"/>
              <a:gd name="connsiteY3329" fmla="*/ 4840111 h 5539721"/>
              <a:gd name="connsiteX3330" fmla="*/ 4220219 w 6254524"/>
              <a:gd name="connsiteY3330" fmla="*/ 4811865 h 5539721"/>
              <a:gd name="connsiteX3331" fmla="*/ 4172950 w 6254524"/>
              <a:gd name="connsiteY3331" fmla="*/ 4844723 h 5539721"/>
              <a:gd name="connsiteX3332" fmla="*/ 4125680 w 6254524"/>
              <a:gd name="connsiteY3332" fmla="*/ 4840111 h 5539721"/>
              <a:gd name="connsiteX3333" fmla="*/ 4356838 w 6254524"/>
              <a:gd name="connsiteY3333" fmla="*/ 4704644 h 5539721"/>
              <a:gd name="connsiteX3334" fmla="*/ 4243854 w 6254524"/>
              <a:gd name="connsiteY3334" fmla="*/ 4765172 h 5539721"/>
              <a:gd name="connsiteX3335" fmla="*/ 4229442 w 6254524"/>
              <a:gd name="connsiteY3335" fmla="*/ 4751337 h 5539721"/>
              <a:gd name="connsiteX3336" fmla="*/ 4517093 w 6254524"/>
              <a:gd name="connsiteY3336" fmla="*/ 4588201 h 5539721"/>
              <a:gd name="connsiteX3337" fmla="*/ 4498070 w 6254524"/>
              <a:gd name="connsiteY3337" fmla="*/ 4583589 h 5539721"/>
              <a:gd name="connsiteX3338" fmla="*/ 4540727 w 6254524"/>
              <a:gd name="connsiteY3338" fmla="*/ 4536897 h 5539721"/>
              <a:gd name="connsiteX3339" fmla="*/ 4540727 w 6254524"/>
              <a:gd name="connsiteY3339" fmla="*/ 4555343 h 5539721"/>
              <a:gd name="connsiteX3340" fmla="*/ 4691759 w 6254524"/>
              <a:gd name="connsiteY3340" fmla="*/ 4490204 h 5539721"/>
              <a:gd name="connsiteX3341" fmla="*/ 4795520 w 6254524"/>
              <a:gd name="connsiteY3341" fmla="*/ 4448122 h 5539721"/>
              <a:gd name="connsiteX3342" fmla="*/ 4809932 w 6254524"/>
              <a:gd name="connsiteY3342" fmla="*/ 4466569 h 5539721"/>
              <a:gd name="connsiteX3343" fmla="*/ 4819155 w 6254524"/>
              <a:gd name="connsiteY3343" fmla="*/ 4452734 h 5539721"/>
              <a:gd name="connsiteX3344" fmla="*/ 4918305 w 6254524"/>
              <a:gd name="connsiteY3344" fmla="*/ 4382983 h 5539721"/>
              <a:gd name="connsiteX3345" fmla="*/ 4903893 w 6254524"/>
              <a:gd name="connsiteY3345" fmla="*/ 4369149 h 5539721"/>
              <a:gd name="connsiteX3346" fmla="*/ 4941363 w 6254524"/>
              <a:gd name="connsiteY3346" fmla="*/ 4364537 h 5539721"/>
              <a:gd name="connsiteX3347" fmla="*/ 4936752 w 6254524"/>
              <a:gd name="connsiteY3347" fmla="*/ 4346090 h 5539721"/>
              <a:gd name="connsiteX3348" fmla="*/ 4913116 w 6254524"/>
              <a:gd name="connsiteY3348" fmla="*/ 4350702 h 5539721"/>
              <a:gd name="connsiteX3349" fmla="*/ 4936752 w 6254524"/>
              <a:gd name="connsiteY3349" fmla="*/ 4332255 h 5539721"/>
              <a:gd name="connsiteX3350" fmla="*/ 4847401 w 6254524"/>
              <a:gd name="connsiteY3350" fmla="*/ 4374336 h 5539721"/>
              <a:gd name="connsiteX3351" fmla="*/ 4903893 w 6254524"/>
              <a:gd name="connsiteY3351" fmla="*/ 4276339 h 5539721"/>
              <a:gd name="connsiteX3352" fmla="*/ 4814543 w 6254524"/>
              <a:gd name="connsiteY3352" fmla="*/ 4355890 h 5539721"/>
              <a:gd name="connsiteX3353" fmla="*/ 4753439 w 6254524"/>
              <a:gd name="connsiteY3353" fmla="*/ 4393359 h 5539721"/>
              <a:gd name="connsiteX3354" fmla="*/ 4739028 w 6254524"/>
              <a:gd name="connsiteY3354" fmla="*/ 4370301 h 5539721"/>
              <a:gd name="connsiteX3355" fmla="*/ 4710781 w 6254524"/>
              <a:gd name="connsiteY3355" fmla="*/ 4412383 h 5539721"/>
              <a:gd name="connsiteX3356" fmla="*/ 4720004 w 6254524"/>
              <a:gd name="connsiteY3356" fmla="*/ 4389324 h 5539721"/>
              <a:gd name="connsiteX3357" fmla="*/ 4644489 w 6254524"/>
              <a:gd name="connsiteY3357" fmla="*/ 4422182 h 5539721"/>
              <a:gd name="connsiteX3358" fmla="*/ 4564362 w 6254524"/>
              <a:gd name="connsiteY3358" fmla="*/ 4491933 h 5539721"/>
              <a:gd name="connsiteX3359" fmla="*/ 4559751 w 6254524"/>
              <a:gd name="connsiteY3359" fmla="*/ 4473487 h 5539721"/>
              <a:gd name="connsiteX3360" fmla="*/ 4475011 w 6254524"/>
              <a:gd name="connsiteY3360" fmla="*/ 4501733 h 5539721"/>
              <a:gd name="connsiteX3361" fmla="*/ 4531504 w 6254524"/>
              <a:gd name="connsiteY3361" fmla="*/ 4450428 h 5539721"/>
              <a:gd name="connsiteX3362" fmla="*/ 4507870 w 6254524"/>
              <a:gd name="connsiteY3362" fmla="*/ 4417571 h 5539721"/>
              <a:gd name="connsiteX3363" fmla="*/ 4531504 w 6254524"/>
              <a:gd name="connsiteY3363" fmla="*/ 4412959 h 5539721"/>
              <a:gd name="connsiteX3364" fmla="*/ 4526892 w 6254524"/>
              <a:gd name="connsiteY3364" fmla="*/ 4426794 h 5539721"/>
              <a:gd name="connsiteX3365" fmla="*/ 4673312 w 6254524"/>
              <a:gd name="connsiteY3365" fmla="*/ 4357043 h 5539721"/>
              <a:gd name="connsiteX3366" fmla="*/ 4664089 w 6254524"/>
              <a:gd name="connsiteY3366" fmla="*/ 4314962 h 5539721"/>
              <a:gd name="connsiteX3367" fmla="*/ 4645065 w 6254524"/>
              <a:gd name="connsiteY3367" fmla="*/ 4347820 h 5539721"/>
              <a:gd name="connsiteX3368" fmla="*/ 4607596 w 6254524"/>
              <a:gd name="connsiteY3368" fmla="*/ 4376066 h 5539721"/>
              <a:gd name="connsiteX3369" fmla="*/ 4622007 w 6254524"/>
              <a:gd name="connsiteY3369" fmla="*/ 4362231 h 5539721"/>
              <a:gd name="connsiteX3370" fmla="*/ 4598373 w 6254524"/>
              <a:gd name="connsiteY3370" fmla="*/ 4357620 h 5539721"/>
              <a:gd name="connsiteX3371" fmla="*/ 4622007 w 6254524"/>
              <a:gd name="connsiteY3371" fmla="*/ 4353008 h 5539721"/>
              <a:gd name="connsiteX3372" fmla="*/ 4617396 w 6254524"/>
              <a:gd name="connsiteY3372" fmla="*/ 4310927 h 5539721"/>
              <a:gd name="connsiteX3373" fmla="*/ 4579926 w 6254524"/>
              <a:gd name="connsiteY3373" fmla="*/ 4310927 h 5539721"/>
              <a:gd name="connsiteX3374" fmla="*/ 4410449 w 6254524"/>
              <a:gd name="connsiteY3374" fmla="*/ 4432559 h 5539721"/>
              <a:gd name="connsiteX3375" fmla="*/ 4377591 w 6254524"/>
              <a:gd name="connsiteY3375" fmla="*/ 4427947 h 5539721"/>
              <a:gd name="connsiteX3376" fmla="*/ 4358568 w 6254524"/>
              <a:gd name="connsiteY3376" fmla="*/ 4460805 h 5539721"/>
              <a:gd name="connsiteX3377" fmla="*/ 4377591 w 6254524"/>
              <a:gd name="connsiteY3377" fmla="*/ 4470028 h 5539721"/>
              <a:gd name="connsiteX3378" fmla="*/ 4231172 w 6254524"/>
              <a:gd name="connsiteY3378" fmla="*/ 4507498 h 5539721"/>
              <a:gd name="connsiteX3379" fmla="*/ 4193702 w 6254524"/>
              <a:gd name="connsiteY3379" fmla="*/ 4535744 h 5539721"/>
              <a:gd name="connsiteX3380" fmla="*/ 4231172 w 6254524"/>
              <a:gd name="connsiteY3380" fmla="*/ 4535744 h 5539721"/>
              <a:gd name="connsiteX3381" fmla="*/ 4250194 w 6254524"/>
              <a:gd name="connsiteY3381" fmla="*/ 4558802 h 5539721"/>
              <a:gd name="connsiteX3382" fmla="*/ 4217337 w 6254524"/>
              <a:gd name="connsiteY3382" fmla="*/ 4596271 h 5539721"/>
              <a:gd name="connsiteX3383" fmla="*/ 4245583 w 6254524"/>
              <a:gd name="connsiteY3383" fmla="*/ 4582437 h 5539721"/>
              <a:gd name="connsiteX3384" fmla="*/ 4254806 w 6254524"/>
              <a:gd name="connsiteY3384" fmla="*/ 4596271 h 5539721"/>
              <a:gd name="connsiteX3385" fmla="*/ 4250194 w 6254524"/>
              <a:gd name="connsiteY3385" fmla="*/ 4619329 h 5539721"/>
              <a:gd name="connsiteX3386" fmla="*/ 4198314 w 6254524"/>
              <a:gd name="connsiteY3386" fmla="*/ 4679857 h 5539721"/>
              <a:gd name="connsiteX3387" fmla="*/ 4174679 w 6254524"/>
              <a:gd name="connsiteY3387" fmla="*/ 4675245 h 5539721"/>
              <a:gd name="connsiteX3388" fmla="*/ 4118187 w 6254524"/>
              <a:gd name="connsiteY3388" fmla="*/ 4717327 h 5539721"/>
              <a:gd name="connsiteX3389" fmla="*/ 4009813 w 6254524"/>
              <a:gd name="connsiteY3389" fmla="*/ 4777854 h 5539721"/>
              <a:gd name="connsiteX3390" fmla="*/ 4076106 w 6254524"/>
              <a:gd name="connsiteY3390" fmla="*/ 4749608 h 5539721"/>
              <a:gd name="connsiteX3391" fmla="*/ 4222525 w 6254524"/>
              <a:gd name="connsiteY3391" fmla="*/ 4689080 h 5539721"/>
              <a:gd name="connsiteX3392" fmla="*/ 4151621 w 6254524"/>
              <a:gd name="connsiteY3392" fmla="*/ 4749608 h 5539721"/>
              <a:gd name="connsiteX3393" fmla="*/ 4142398 w 6254524"/>
              <a:gd name="connsiteY3393" fmla="*/ 4731162 h 5539721"/>
              <a:gd name="connsiteX3394" fmla="*/ 4005778 w 6254524"/>
              <a:gd name="connsiteY3394" fmla="*/ 4819935 h 5539721"/>
              <a:gd name="connsiteX3395" fmla="*/ 3836301 w 6254524"/>
              <a:gd name="connsiteY3395" fmla="*/ 4880463 h 5539721"/>
              <a:gd name="connsiteX3396" fmla="*/ 3831689 w 6254524"/>
              <a:gd name="connsiteY3396" fmla="*/ 4898909 h 5539721"/>
              <a:gd name="connsiteX3397" fmla="*/ 3737150 w 6254524"/>
              <a:gd name="connsiteY3397" fmla="*/ 4921968 h 5539721"/>
              <a:gd name="connsiteX3398" fmla="*/ 3751562 w 6254524"/>
              <a:gd name="connsiteY3398" fmla="*/ 4945026 h 5539721"/>
              <a:gd name="connsiteX3399" fmla="*/ 3732539 w 6254524"/>
              <a:gd name="connsiteY3399" fmla="*/ 4963472 h 5539721"/>
              <a:gd name="connsiteX3400" fmla="*/ 3944674 w 6254524"/>
              <a:gd name="connsiteY3400" fmla="*/ 4883922 h 5539721"/>
              <a:gd name="connsiteX3401" fmla="*/ 4034024 w 6254524"/>
              <a:gd name="connsiteY3401" fmla="*/ 4837229 h 5539721"/>
              <a:gd name="connsiteX3402" fmla="*/ 4024801 w 6254524"/>
              <a:gd name="connsiteY3402" fmla="*/ 4855675 h 5539721"/>
              <a:gd name="connsiteX3403" fmla="*/ 4039212 w 6254524"/>
              <a:gd name="connsiteY3403" fmla="*/ 4874122 h 5539721"/>
              <a:gd name="connsiteX3404" fmla="*/ 4123951 w 6254524"/>
              <a:gd name="connsiteY3404" fmla="*/ 4855675 h 5539721"/>
              <a:gd name="connsiteX3405" fmla="*/ 4024801 w 6254524"/>
              <a:gd name="connsiteY3405" fmla="*/ 4906980 h 5539721"/>
              <a:gd name="connsiteX3406" fmla="*/ 4062270 w 6254524"/>
              <a:gd name="connsiteY3406" fmla="*/ 4920815 h 5539721"/>
              <a:gd name="connsiteX3407" fmla="*/ 4047859 w 6254524"/>
              <a:gd name="connsiteY3407" fmla="*/ 4930038 h 5539721"/>
              <a:gd name="connsiteX3408" fmla="*/ 3981567 w 6254524"/>
              <a:gd name="connsiteY3408" fmla="*/ 4930038 h 5539721"/>
              <a:gd name="connsiteX3409" fmla="*/ 4005201 w 6254524"/>
              <a:gd name="connsiteY3409" fmla="*/ 4911592 h 5539721"/>
              <a:gd name="connsiteX3410" fmla="*/ 3967732 w 6254524"/>
              <a:gd name="connsiteY3410" fmla="*/ 4916203 h 5539721"/>
              <a:gd name="connsiteX3411" fmla="*/ 3963121 w 6254524"/>
              <a:gd name="connsiteY3411" fmla="*/ 4897756 h 5539721"/>
              <a:gd name="connsiteX3412" fmla="*/ 3826501 w 6254524"/>
              <a:gd name="connsiteY3412" fmla="*/ 4962896 h 5539721"/>
              <a:gd name="connsiteX3413" fmla="*/ 3831113 w 6254524"/>
              <a:gd name="connsiteY3413" fmla="*/ 4976731 h 5539721"/>
              <a:gd name="connsiteX3414" fmla="*/ 3798255 w 6254524"/>
              <a:gd name="connsiteY3414" fmla="*/ 4990566 h 5539721"/>
              <a:gd name="connsiteX3415" fmla="*/ 3807478 w 6254524"/>
              <a:gd name="connsiteY3415" fmla="*/ 4976731 h 5539721"/>
              <a:gd name="connsiteX3416" fmla="*/ 3760208 w 6254524"/>
              <a:gd name="connsiteY3416" fmla="*/ 4995177 h 5539721"/>
              <a:gd name="connsiteX3417" fmla="*/ 3793067 w 6254524"/>
              <a:gd name="connsiteY3417" fmla="*/ 4995177 h 5539721"/>
              <a:gd name="connsiteX3418" fmla="*/ 3689305 w 6254524"/>
              <a:gd name="connsiteY3418" fmla="*/ 5018235 h 5539721"/>
              <a:gd name="connsiteX3419" fmla="*/ 3623013 w 6254524"/>
              <a:gd name="connsiteY3419" fmla="*/ 5046482 h 5539721"/>
              <a:gd name="connsiteX3420" fmla="*/ 3651259 w 6254524"/>
              <a:gd name="connsiteY3420" fmla="*/ 5055705 h 5539721"/>
              <a:gd name="connsiteX3421" fmla="*/ 3575743 w 6254524"/>
              <a:gd name="connsiteY3421" fmla="*/ 5083951 h 5539721"/>
              <a:gd name="connsiteX3422" fmla="*/ 3552109 w 6254524"/>
              <a:gd name="connsiteY3422" fmla="*/ 5079339 h 5539721"/>
              <a:gd name="connsiteX3423" fmla="*/ 3519251 w 6254524"/>
              <a:gd name="connsiteY3423" fmla="*/ 5107586 h 5539721"/>
              <a:gd name="connsiteX3424" fmla="*/ 3533663 w 6254524"/>
              <a:gd name="connsiteY3424" fmla="*/ 5121421 h 5539721"/>
              <a:gd name="connsiteX3425" fmla="*/ 3548074 w 6254524"/>
              <a:gd name="connsiteY3425" fmla="*/ 5112197 h 5539721"/>
              <a:gd name="connsiteX3426" fmla="*/ 3557297 w 6254524"/>
              <a:gd name="connsiteY3426" fmla="*/ 5140444 h 5539721"/>
              <a:gd name="connsiteX3427" fmla="*/ 3538274 w 6254524"/>
              <a:gd name="connsiteY3427" fmla="*/ 5158890 h 5539721"/>
              <a:gd name="connsiteX3428" fmla="*/ 3481782 w 6254524"/>
              <a:gd name="connsiteY3428" fmla="*/ 5145055 h 5539721"/>
              <a:gd name="connsiteX3429" fmla="*/ 3434512 w 6254524"/>
              <a:gd name="connsiteY3429" fmla="*/ 5173302 h 5539721"/>
              <a:gd name="connsiteX3430" fmla="*/ 3443736 w 6254524"/>
              <a:gd name="connsiteY3430" fmla="*/ 5159467 h 5539721"/>
              <a:gd name="connsiteX3431" fmla="*/ 3226989 w 6254524"/>
              <a:gd name="connsiteY3431" fmla="*/ 5206159 h 5539721"/>
              <a:gd name="connsiteX3432" fmla="*/ 3099592 w 6254524"/>
              <a:gd name="connsiteY3432" fmla="*/ 5271299 h 5539721"/>
              <a:gd name="connsiteX3433" fmla="*/ 3142250 w 6254524"/>
              <a:gd name="connsiteY3433" fmla="*/ 5280522 h 5539721"/>
              <a:gd name="connsiteX3434" fmla="*/ 3133027 w 6254524"/>
              <a:gd name="connsiteY3434" fmla="*/ 5308768 h 5539721"/>
              <a:gd name="connsiteX3435" fmla="*/ 3147438 w 6254524"/>
              <a:gd name="connsiteY3435" fmla="*/ 5290322 h 5539721"/>
              <a:gd name="connsiteX3436" fmla="*/ 3331327 w 6254524"/>
              <a:gd name="connsiteY3436" fmla="*/ 5257464 h 5539721"/>
              <a:gd name="connsiteX3437" fmla="*/ 3430477 w 6254524"/>
              <a:gd name="connsiteY3437" fmla="*/ 5206159 h 5539721"/>
              <a:gd name="connsiteX3438" fmla="*/ 3416066 w 6254524"/>
              <a:gd name="connsiteY3438" fmla="*/ 5206159 h 5539721"/>
              <a:gd name="connsiteX3439" fmla="*/ 3472559 w 6254524"/>
              <a:gd name="connsiteY3439" fmla="*/ 5196936 h 5539721"/>
              <a:gd name="connsiteX3440" fmla="*/ 3472559 w 6254524"/>
              <a:gd name="connsiteY3440" fmla="*/ 5206159 h 5539721"/>
              <a:gd name="connsiteX3441" fmla="*/ 3693916 w 6254524"/>
              <a:gd name="connsiteY3441" fmla="*/ 5145632 h 5539721"/>
              <a:gd name="connsiteX3442" fmla="*/ 3623013 w 6254524"/>
              <a:gd name="connsiteY3442" fmla="*/ 5187713 h 5539721"/>
              <a:gd name="connsiteX3443" fmla="*/ 3552109 w 6254524"/>
              <a:gd name="connsiteY3443" fmla="*/ 5220571 h 5539721"/>
              <a:gd name="connsiteX3444" fmla="*/ 3434512 w 6254524"/>
              <a:gd name="connsiteY3444" fmla="*/ 5285710 h 5539721"/>
              <a:gd name="connsiteX3445" fmla="*/ 3391855 w 6254524"/>
              <a:gd name="connsiteY3445" fmla="*/ 5285710 h 5539721"/>
              <a:gd name="connsiteX3446" fmla="*/ 3396466 w 6254524"/>
              <a:gd name="connsiteY3446" fmla="*/ 5304156 h 5539721"/>
              <a:gd name="connsiteX3447" fmla="*/ 3372832 w 6254524"/>
              <a:gd name="connsiteY3447" fmla="*/ 5322603 h 5539721"/>
              <a:gd name="connsiteX3448" fmla="*/ 3533086 w 6254524"/>
              <a:gd name="connsiteY3448" fmla="*/ 5271299 h 5539721"/>
              <a:gd name="connsiteX3449" fmla="*/ 3542309 w 6254524"/>
              <a:gd name="connsiteY3449" fmla="*/ 5262075 h 5539721"/>
              <a:gd name="connsiteX3450" fmla="*/ 3561332 w 6254524"/>
              <a:gd name="connsiteY3450" fmla="*/ 5262075 h 5539721"/>
              <a:gd name="connsiteX3451" fmla="*/ 3556721 w 6254524"/>
              <a:gd name="connsiteY3451" fmla="*/ 5271299 h 5539721"/>
              <a:gd name="connsiteX3452" fmla="*/ 3706599 w 6254524"/>
              <a:gd name="connsiteY3452" fmla="*/ 5194630 h 5539721"/>
              <a:gd name="connsiteX3453" fmla="*/ 3706599 w 6254524"/>
              <a:gd name="connsiteY3453" fmla="*/ 5194630 h 5539721"/>
              <a:gd name="connsiteX3454" fmla="*/ 4852012 w 6254524"/>
              <a:gd name="connsiteY3454" fmla="*/ 4377795 h 5539721"/>
              <a:gd name="connsiteX3455" fmla="*/ 4880259 w 6254524"/>
              <a:gd name="connsiteY3455" fmla="*/ 4373183 h 5539721"/>
              <a:gd name="connsiteX3456" fmla="*/ 4884871 w 6254524"/>
              <a:gd name="connsiteY3456" fmla="*/ 4377795 h 5539721"/>
              <a:gd name="connsiteX3457" fmla="*/ 4856624 w 6254524"/>
              <a:gd name="connsiteY3457" fmla="*/ 4419876 h 5539721"/>
              <a:gd name="connsiteX3458" fmla="*/ 4852012 w 6254524"/>
              <a:gd name="connsiteY3458" fmla="*/ 4377795 h 5539721"/>
              <a:gd name="connsiteX3459" fmla="*/ 4852012 w 6254524"/>
              <a:gd name="connsiteY3459" fmla="*/ 4377795 h 5539721"/>
              <a:gd name="connsiteX3460" fmla="*/ 4578773 w 6254524"/>
              <a:gd name="connsiteY3460" fmla="*/ 4373183 h 5539721"/>
              <a:gd name="connsiteX3461" fmla="*/ 4541304 w 6254524"/>
              <a:gd name="connsiteY3461" fmla="*/ 4401430 h 5539721"/>
              <a:gd name="connsiteX3462" fmla="*/ 4578773 w 6254524"/>
              <a:gd name="connsiteY3462" fmla="*/ 4373183 h 5539721"/>
              <a:gd name="connsiteX3463" fmla="*/ 4578773 w 6254524"/>
              <a:gd name="connsiteY3463" fmla="*/ 4373183 h 5539721"/>
              <a:gd name="connsiteX3464" fmla="*/ 4385661 w 6254524"/>
              <a:gd name="connsiteY3464" fmla="*/ 4601459 h 5539721"/>
              <a:gd name="connsiteX3465" fmla="*/ 4385661 w 6254524"/>
              <a:gd name="connsiteY3465" fmla="*/ 4578401 h 5539721"/>
              <a:gd name="connsiteX3466" fmla="*/ 4475011 w 6254524"/>
              <a:gd name="connsiteY3466" fmla="*/ 4555343 h 5539721"/>
              <a:gd name="connsiteX3467" fmla="*/ 4385661 w 6254524"/>
              <a:gd name="connsiteY3467" fmla="*/ 4601459 h 5539721"/>
              <a:gd name="connsiteX3468" fmla="*/ 4385661 w 6254524"/>
              <a:gd name="connsiteY3468" fmla="*/ 4601459 h 5539721"/>
              <a:gd name="connsiteX3469" fmla="*/ 4455989 w 6254524"/>
              <a:gd name="connsiteY3469" fmla="*/ 4433711 h 5539721"/>
              <a:gd name="connsiteX3470" fmla="*/ 4436966 w 6254524"/>
              <a:gd name="connsiteY3470" fmla="*/ 4466569 h 5539721"/>
              <a:gd name="connsiteX3471" fmla="*/ 4455989 w 6254524"/>
              <a:gd name="connsiteY3471" fmla="*/ 4433711 h 5539721"/>
              <a:gd name="connsiteX3472" fmla="*/ 4455989 w 6254524"/>
              <a:gd name="connsiteY3472" fmla="*/ 4433711 h 5539721"/>
              <a:gd name="connsiteX3473" fmla="*/ 4362027 w 6254524"/>
              <a:gd name="connsiteY3473" fmla="*/ 4498851 h 5539721"/>
              <a:gd name="connsiteX3474" fmla="*/ 4366639 w 6254524"/>
              <a:gd name="connsiteY3474" fmla="*/ 4512685 h 5539721"/>
              <a:gd name="connsiteX3475" fmla="*/ 4375862 w 6254524"/>
              <a:gd name="connsiteY3475" fmla="*/ 4508074 h 5539721"/>
              <a:gd name="connsiteX3476" fmla="*/ 4427743 w 6254524"/>
              <a:gd name="connsiteY3476" fmla="*/ 4456769 h 5539721"/>
              <a:gd name="connsiteX3477" fmla="*/ 4394885 w 6254524"/>
              <a:gd name="connsiteY3477" fmla="*/ 4489627 h 5539721"/>
              <a:gd name="connsiteX3478" fmla="*/ 4423131 w 6254524"/>
              <a:gd name="connsiteY3478" fmla="*/ 4489627 h 5539721"/>
              <a:gd name="connsiteX3479" fmla="*/ 4404108 w 6254524"/>
              <a:gd name="connsiteY3479" fmla="*/ 4517874 h 5539721"/>
              <a:gd name="connsiteX3480" fmla="*/ 4361450 w 6254524"/>
              <a:gd name="connsiteY3480" fmla="*/ 4522485 h 5539721"/>
              <a:gd name="connsiteX3481" fmla="*/ 4362027 w 6254524"/>
              <a:gd name="connsiteY3481" fmla="*/ 4498851 h 5539721"/>
              <a:gd name="connsiteX3482" fmla="*/ 4362027 w 6254524"/>
              <a:gd name="connsiteY3482" fmla="*/ 4498851 h 5539721"/>
              <a:gd name="connsiteX3483" fmla="*/ 4304958 w 6254524"/>
              <a:gd name="connsiteY3483" fmla="*/ 4652764 h 5539721"/>
              <a:gd name="connsiteX3484" fmla="*/ 4356838 w 6254524"/>
              <a:gd name="connsiteY3484" fmla="*/ 4615294 h 5539721"/>
              <a:gd name="connsiteX3485" fmla="*/ 4304958 w 6254524"/>
              <a:gd name="connsiteY3485" fmla="*/ 4652764 h 5539721"/>
              <a:gd name="connsiteX3486" fmla="*/ 4304958 w 6254524"/>
              <a:gd name="connsiteY3486" fmla="*/ 4652764 h 5539721"/>
              <a:gd name="connsiteX3487" fmla="*/ 4328593 w 6254524"/>
              <a:gd name="connsiteY3487" fmla="*/ 4522485 h 5539721"/>
              <a:gd name="connsiteX3488" fmla="*/ 4272100 w 6254524"/>
              <a:gd name="connsiteY3488" fmla="*/ 4573790 h 5539721"/>
              <a:gd name="connsiteX3489" fmla="*/ 4328593 w 6254524"/>
              <a:gd name="connsiteY3489" fmla="*/ 4522485 h 5539721"/>
              <a:gd name="connsiteX3490" fmla="*/ 4328593 w 6254524"/>
              <a:gd name="connsiteY3490" fmla="*/ 4522485 h 5539721"/>
              <a:gd name="connsiteX3491" fmla="*/ 4310146 w 6254524"/>
              <a:gd name="connsiteY3491" fmla="*/ 4569178 h 5539721"/>
              <a:gd name="connsiteX3492" fmla="*/ 4262877 w 6254524"/>
              <a:gd name="connsiteY3492" fmla="*/ 4597424 h 5539721"/>
              <a:gd name="connsiteX3493" fmla="*/ 4310146 w 6254524"/>
              <a:gd name="connsiteY3493" fmla="*/ 4569178 h 5539721"/>
              <a:gd name="connsiteX3494" fmla="*/ 4310146 w 6254524"/>
              <a:gd name="connsiteY3494" fmla="*/ 4569178 h 5539721"/>
              <a:gd name="connsiteX3495" fmla="*/ 4172950 w 6254524"/>
              <a:gd name="connsiteY3495" fmla="*/ 4760561 h 5539721"/>
              <a:gd name="connsiteX3496" fmla="*/ 4220219 w 6254524"/>
              <a:gd name="connsiteY3496" fmla="*/ 4760561 h 5539721"/>
              <a:gd name="connsiteX3497" fmla="*/ 4153927 w 6254524"/>
              <a:gd name="connsiteY3497" fmla="*/ 4802642 h 5539721"/>
              <a:gd name="connsiteX3498" fmla="*/ 4172950 w 6254524"/>
              <a:gd name="connsiteY3498" fmla="*/ 4760561 h 5539721"/>
              <a:gd name="connsiteX3499" fmla="*/ 4172950 w 6254524"/>
              <a:gd name="connsiteY3499" fmla="*/ 4760561 h 5539721"/>
              <a:gd name="connsiteX3500" fmla="*/ 4078988 w 6254524"/>
              <a:gd name="connsiteY3500" fmla="*/ 4844146 h 5539721"/>
              <a:gd name="connsiteX3501" fmla="*/ 4102622 w 6254524"/>
              <a:gd name="connsiteY3501" fmla="*/ 4825700 h 5539721"/>
              <a:gd name="connsiteX3502" fmla="*/ 4078988 w 6254524"/>
              <a:gd name="connsiteY3502" fmla="*/ 4844146 h 5539721"/>
              <a:gd name="connsiteX3503" fmla="*/ 4078988 w 6254524"/>
              <a:gd name="connsiteY3503" fmla="*/ 4844146 h 5539721"/>
              <a:gd name="connsiteX3504" fmla="*/ 3946980 w 6254524"/>
              <a:gd name="connsiteY3504" fmla="*/ 4946755 h 5539721"/>
              <a:gd name="connsiteX3505" fmla="*/ 3918733 w 6254524"/>
              <a:gd name="connsiteY3505" fmla="*/ 4965202 h 5539721"/>
              <a:gd name="connsiteX3506" fmla="*/ 3946980 w 6254524"/>
              <a:gd name="connsiteY3506" fmla="*/ 4946755 h 5539721"/>
              <a:gd name="connsiteX3507" fmla="*/ 3946980 w 6254524"/>
              <a:gd name="connsiteY3507" fmla="*/ 4946755 h 5539721"/>
              <a:gd name="connsiteX3508" fmla="*/ 3871464 w 6254524"/>
              <a:gd name="connsiteY3508" fmla="*/ 5068387 h 5539721"/>
              <a:gd name="connsiteX3509" fmla="*/ 3899711 w 6254524"/>
              <a:gd name="connsiteY3509" fmla="*/ 5063775 h 5539721"/>
              <a:gd name="connsiteX3510" fmla="*/ 3880688 w 6254524"/>
              <a:gd name="connsiteY3510" fmla="*/ 5082222 h 5539721"/>
              <a:gd name="connsiteX3511" fmla="*/ 3871464 w 6254524"/>
              <a:gd name="connsiteY3511" fmla="*/ 5068387 h 5539721"/>
              <a:gd name="connsiteX3512" fmla="*/ 3871464 w 6254524"/>
              <a:gd name="connsiteY3512" fmla="*/ 5068387 h 5539721"/>
              <a:gd name="connsiteX3513" fmla="*/ 3701410 w 6254524"/>
              <a:gd name="connsiteY3513" fmla="*/ 5161773 h 5539721"/>
              <a:gd name="connsiteX3514" fmla="*/ 3762514 w 6254524"/>
              <a:gd name="connsiteY3514" fmla="*/ 5143326 h 5539721"/>
              <a:gd name="connsiteX3515" fmla="*/ 3701410 w 6254524"/>
              <a:gd name="connsiteY3515" fmla="*/ 5161773 h 5539721"/>
              <a:gd name="connsiteX3516" fmla="*/ 3701410 w 6254524"/>
              <a:gd name="connsiteY3516" fmla="*/ 5161773 h 5539721"/>
              <a:gd name="connsiteX3517" fmla="*/ 3843218 w 6254524"/>
              <a:gd name="connsiteY3517" fmla="*/ 4984225 h 5539721"/>
              <a:gd name="connsiteX3518" fmla="*/ 3843218 w 6254524"/>
              <a:gd name="connsiteY3518" fmla="*/ 5002671 h 5539721"/>
              <a:gd name="connsiteX3519" fmla="*/ 3795949 w 6254524"/>
              <a:gd name="connsiteY3519" fmla="*/ 5016506 h 5539721"/>
              <a:gd name="connsiteX3520" fmla="*/ 3843218 w 6254524"/>
              <a:gd name="connsiteY3520" fmla="*/ 4984225 h 5539721"/>
              <a:gd name="connsiteX3521" fmla="*/ 3843218 w 6254524"/>
              <a:gd name="connsiteY3521" fmla="*/ 4984225 h 5539721"/>
              <a:gd name="connsiteX3522" fmla="*/ 3772315 w 6254524"/>
              <a:gd name="connsiteY3522" fmla="*/ 5049940 h 5539721"/>
              <a:gd name="connsiteX3523" fmla="*/ 3838607 w 6254524"/>
              <a:gd name="connsiteY3523" fmla="*/ 5021694 h 5539721"/>
              <a:gd name="connsiteX3524" fmla="*/ 3697376 w 6254524"/>
              <a:gd name="connsiteY3524" fmla="*/ 5072999 h 5539721"/>
              <a:gd name="connsiteX3525" fmla="*/ 3772315 w 6254524"/>
              <a:gd name="connsiteY3525" fmla="*/ 5049940 h 5539721"/>
              <a:gd name="connsiteX3526" fmla="*/ 3772315 w 6254524"/>
              <a:gd name="connsiteY3526" fmla="*/ 5049940 h 5539721"/>
              <a:gd name="connsiteX3527" fmla="*/ 189076 w 6254524"/>
              <a:gd name="connsiteY3527" fmla="*/ 4316691 h 5539721"/>
              <a:gd name="connsiteX3528" fmla="*/ 193688 w 6254524"/>
              <a:gd name="connsiteY3528" fmla="*/ 4316691 h 5539721"/>
              <a:gd name="connsiteX3529" fmla="*/ 202911 w 6254524"/>
              <a:gd name="connsiteY3529" fmla="*/ 4330526 h 5539721"/>
              <a:gd name="connsiteX3530" fmla="*/ 240381 w 6254524"/>
              <a:gd name="connsiteY3530" fmla="*/ 4283833 h 5539721"/>
              <a:gd name="connsiteX3531" fmla="*/ 189076 w 6254524"/>
              <a:gd name="connsiteY3531" fmla="*/ 4316691 h 5539721"/>
              <a:gd name="connsiteX3532" fmla="*/ 189076 w 6254524"/>
              <a:gd name="connsiteY3532" fmla="*/ 4316691 h 5539721"/>
              <a:gd name="connsiteX3533" fmla="*/ 1070475 w 6254524"/>
              <a:gd name="connsiteY3533" fmla="*/ 4298244 h 5539721"/>
              <a:gd name="connsiteX3534" fmla="*/ 1089498 w 6254524"/>
              <a:gd name="connsiteY3534" fmla="*/ 4293633 h 5539721"/>
              <a:gd name="connsiteX3535" fmla="*/ 1089498 w 6254524"/>
              <a:gd name="connsiteY3535" fmla="*/ 4284410 h 5539721"/>
              <a:gd name="connsiteX3536" fmla="*/ 1070475 w 6254524"/>
              <a:gd name="connsiteY3536" fmla="*/ 4289021 h 5539721"/>
              <a:gd name="connsiteX3537" fmla="*/ 1070475 w 6254524"/>
              <a:gd name="connsiteY3537" fmla="*/ 4298244 h 5539721"/>
              <a:gd name="connsiteX3538" fmla="*/ 1070475 w 6254524"/>
              <a:gd name="connsiteY3538" fmla="*/ 4298244 h 5539721"/>
              <a:gd name="connsiteX3539" fmla="*/ 5460171 w 6254524"/>
              <a:gd name="connsiteY3539" fmla="*/ 4349549 h 5539721"/>
              <a:gd name="connsiteX3540" fmla="*/ 5431925 w 6254524"/>
              <a:gd name="connsiteY3540" fmla="*/ 4344937 h 5539721"/>
              <a:gd name="connsiteX3541" fmla="*/ 5436537 w 6254524"/>
              <a:gd name="connsiteY3541" fmla="*/ 4387019 h 5539721"/>
              <a:gd name="connsiteX3542" fmla="*/ 5544910 w 6254524"/>
              <a:gd name="connsiteY3542" fmla="*/ 4321879 h 5539721"/>
              <a:gd name="connsiteX3543" fmla="*/ 5507441 w 6254524"/>
              <a:gd name="connsiteY3543" fmla="*/ 4303433 h 5539721"/>
              <a:gd name="connsiteX3544" fmla="*/ 5512052 w 6254524"/>
              <a:gd name="connsiteY3544" fmla="*/ 4289598 h 5539721"/>
              <a:gd name="connsiteX3545" fmla="*/ 5460171 w 6254524"/>
              <a:gd name="connsiteY3545" fmla="*/ 4349549 h 5539721"/>
              <a:gd name="connsiteX3546" fmla="*/ 5460171 w 6254524"/>
              <a:gd name="connsiteY3546" fmla="*/ 4349549 h 5539721"/>
              <a:gd name="connsiteX3547" fmla="*/ 1009371 w 6254524"/>
              <a:gd name="connsiteY3547" fmla="*/ 4326491 h 5539721"/>
              <a:gd name="connsiteX3548" fmla="*/ 976513 w 6254524"/>
              <a:gd name="connsiteY3548" fmla="*/ 4349549 h 5539721"/>
              <a:gd name="connsiteX3549" fmla="*/ 1009371 w 6254524"/>
              <a:gd name="connsiteY3549" fmla="*/ 4326491 h 5539721"/>
              <a:gd name="connsiteX3550" fmla="*/ 1009371 w 6254524"/>
              <a:gd name="connsiteY3550" fmla="*/ 4326491 h 5539721"/>
              <a:gd name="connsiteX3551" fmla="*/ 613347 w 6254524"/>
              <a:gd name="connsiteY3551" fmla="*/ 4344937 h 5539721"/>
              <a:gd name="connsiteX3552" fmla="*/ 632370 w 6254524"/>
              <a:gd name="connsiteY3552" fmla="*/ 4326491 h 5539721"/>
              <a:gd name="connsiteX3553" fmla="*/ 514773 w 6254524"/>
              <a:gd name="connsiteY3553" fmla="*/ 4396242 h 5539721"/>
              <a:gd name="connsiteX3554" fmla="*/ 590289 w 6254524"/>
              <a:gd name="connsiteY3554" fmla="*/ 4363384 h 5539721"/>
              <a:gd name="connsiteX3555" fmla="*/ 594900 w 6254524"/>
              <a:gd name="connsiteY3555" fmla="*/ 4381830 h 5539721"/>
              <a:gd name="connsiteX3556" fmla="*/ 613347 w 6254524"/>
              <a:gd name="connsiteY3556" fmla="*/ 4344937 h 5539721"/>
              <a:gd name="connsiteX3557" fmla="*/ 613347 w 6254524"/>
              <a:gd name="connsiteY3557" fmla="*/ 4344937 h 5539721"/>
              <a:gd name="connsiteX3558" fmla="*/ 5149463 w 6254524"/>
              <a:gd name="connsiteY3558" fmla="*/ 4419876 h 5539721"/>
              <a:gd name="connsiteX3559" fmla="*/ 5121217 w 6254524"/>
              <a:gd name="connsiteY3559" fmla="*/ 4438323 h 5539721"/>
              <a:gd name="connsiteX3560" fmla="*/ 5135628 w 6254524"/>
              <a:gd name="connsiteY3560" fmla="*/ 4456769 h 5539721"/>
              <a:gd name="connsiteX3561" fmla="*/ 5149463 w 6254524"/>
              <a:gd name="connsiteY3561" fmla="*/ 4419876 h 5539721"/>
              <a:gd name="connsiteX3562" fmla="*/ 5149463 w 6254524"/>
              <a:gd name="connsiteY3562" fmla="*/ 4419876 h 5539721"/>
              <a:gd name="connsiteX3563" fmla="*/ 4583385 w 6254524"/>
              <a:gd name="connsiteY3563" fmla="*/ 4456769 h 5539721"/>
              <a:gd name="connsiteX3564" fmla="*/ 4597796 w 6254524"/>
              <a:gd name="connsiteY3564" fmla="*/ 4452158 h 5539721"/>
              <a:gd name="connsiteX3565" fmla="*/ 4597796 w 6254524"/>
              <a:gd name="connsiteY3565" fmla="*/ 4438323 h 5539721"/>
              <a:gd name="connsiteX3566" fmla="*/ 4583385 w 6254524"/>
              <a:gd name="connsiteY3566" fmla="*/ 4456769 h 5539721"/>
              <a:gd name="connsiteX3567" fmla="*/ 4583385 w 6254524"/>
              <a:gd name="connsiteY3567" fmla="*/ 4456769 h 5539721"/>
              <a:gd name="connsiteX3568" fmla="*/ 5054925 w 6254524"/>
              <a:gd name="connsiteY3568" fmla="*/ 4447546 h 5539721"/>
              <a:gd name="connsiteX3569" fmla="*/ 5073947 w 6254524"/>
              <a:gd name="connsiteY3569" fmla="*/ 4442935 h 5539721"/>
              <a:gd name="connsiteX3570" fmla="*/ 5073947 w 6254524"/>
              <a:gd name="connsiteY3570" fmla="*/ 4438323 h 5539721"/>
              <a:gd name="connsiteX3571" fmla="*/ 5054925 w 6254524"/>
              <a:gd name="connsiteY3571" fmla="*/ 4447546 h 5539721"/>
              <a:gd name="connsiteX3572" fmla="*/ 5054925 w 6254524"/>
              <a:gd name="connsiteY3572" fmla="*/ 4447546 h 5539721"/>
              <a:gd name="connsiteX3573" fmla="*/ 5253224 w 6254524"/>
              <a:gd name="connsiteY3573" fmla="*/ 4461381 h 5539721"/>
              <a:gd name="connsiteX3574" fmla="*/ 5220367 w 6254524"/>
              <a:gd name="connsiteY3574" fmla="*/ 4461381 h 5539721"/>
              <a:gd name="connsiteX3575" fmla="*/ 5220367 w 6254524"/>
              <a:gd name="connsiteY3575" fmla="*/ 4470604 h 5539721"/>
              <a:gd name="connsiteX3576" fmla="*/ 5253224 w 6254524"/>
              <a:gd name="connsiteY3576" fmla="*/ 4461381 h 5539721"/>
              <a:gd name="connsiteX3577" fmla="*/ 5253224 w 6254524"/>
              <a:gd name="connsiteY3577" fmla="*/ 4461381 h 5539721"/>
              <a:gd name="connsiteX3578" fmla="*/ 122784 w 6254524"/>
              <a:gd name="connsiteY3578" fmla="*/ 4517874 h 5539721"/>
              <a:gd name="connsiteX3579" fmla="*/ 160254 w 6254524"/>
              <a:gd name="connsiteY3579" fmla="*/ 4517874 h 5539721"/>
              <a:gd name="connsiteX3580" fmla="*/ 179277 w 6254524"/>
              <a:gd name="connsiteY3580" fmla="*/ 4466569 h 5539721"/>
              <a:gd name="connsiteX3581" fmla="*/ 122784 w 6254524"/>
              <a:gd name="connsiteY3581" fmla="*/ 4517874 h 5539721"/>
              <a:gd name="connsiteX3582" fmla="*/ 122784 w 6254524"/>
              <a:gd name="connsiteY3582" fmla="*/ 4517874 h 5539721"/>
              <a:gd name="connsiteX3583" fmla="*/ 4903893 w 6254524"/>
              <a:gd name="connsiteY3583" fmla="*/ 4536320 h 5539721"/>
              <a:gd name="connsiteX3584" fmla="*/ 4894670 w 6254524"/>
              <a:gd name="connsiteY3584" fmla="*/ 4531708 h 5539721"/>
              <a:gd name="connsiteX3585" fmla="*/ 4758051 w 6254524"/>
              <a:gd name="connsiteY3585" fmla="*/ 4620482 h 5539721"/>
              <a:gd name="connsiteX3586" fmla="*/ 4654289 w 6254524"/>
              <a:gd name="connsiteY3586" fmla="*/ 4667175 h 5539721"/>
              <a:gd name="connsiteX3587" fmla="*/ 4658900 w 6254524"/>
              <a:gd name="connsiteY3587" fmla="*/ 4676398 h 5539721"/>
              <a:gd name="connsiteX3588" fmla="*/ 4781685 w 6254524"/>
              <a:gd name="connsiteY3588" fmla="*/ 4625094 h 5539721"/>
              <a:gd name="connsiteX3589" fmla="*/ 4842789 w 6254524"/>
              <a:gd name="connsiteY3589" fmla="*/ 4569178 h 5539721"/>
              <a:gd name="connsiteX3590" fmla="*/ 4871036 w 6254524"/>
              <a:gd name="connsiteY3590" fmla="*/ 4569178 h 5539721"/>
              <a:gd name="connsiteX3591" fmla="*/ 4903893 w 6254524"/>
              <a:gd name="connsiteY3591" fmla="*/ 4536320 h 5539721"/>
              <a:gd name="connsiteX3592" fmla="*/ 4903893 w 6254524"/>
              <a:gd name="connsiteY3592" fmla="*/ 4536320 h 5539721"/>
              <a:gd name="connsiteX3593" fmla="*/ 4375862 w 6254524"/>
              <a:gd name="connsiteY3593" fmla="*/ 4694845 h 5539721"/>
              <a:gd name="connsiteX3594" fmla="*/ 4408719 w 6254524"/>
              <a:gd name="connsiteY3594" fmla="*/ 4699457 h 5539721"/>
              <a:gd name="connsiteX3595" fmla="*/ 4479623 w 6254524"/>
              <a:gd name="connsiteY3595" fmla="*/ 4629705 h 5539721"/>
              <a:gd name="connsiteX3596" fmla="*/ 4375862 w 6254524"/>
              <a:gd name="connsiteY3596" fmla="*/ 4694845 h 5539721"/>
              <a:gd name="connsiteX3597" fmla="*/ 4375862 w 6254524"/>
              <a:gd name="connsiteY3597" fmla="*/ 4694845 h 5539721"/>
              <a:gd name="connsiteX3598" fmla="*/ 1098721 w 6254524"/>
              <a:gd name="connsiteY3598" fmla="*/ 4746149 h 5539721"/>
              <a:gd name="connsiteX3599" fmla="*/ 1061252 w 6254524"/>
              <a:gd name="connsiteY3599" fmla="*/ 4774396 h 5539721"/>
              <a:gd name="connsiteX3600" fmla="*/ 1098721 w 6254524"/>
              <a:gd name="connsiteY3600" fmla="*/ 4746149 h 5539721"/>
              <a:gd name="connsiteX3601" fmla="*/ 1098721 w 6254524"/>
              <a:gd name="connsiteY3601" fmla="*/ 4746149 h 5539721"/>
              <a:gd name="connsiteX3602" fmla="*/ 420235 w 6254524"/>
              <a:gd name="connsiteY3602" fmla="*/ 4825700 h 5539721"/>
              <a:gd name="connsiteX3603" fmla="*/ 396600 w 6254524"/>
              <a:gd name="connsiteY3603" fmla="*/ 4821088 h 5539721"/>
              <a:gd name="connsiteX3604" fmla="*/ 273816 w 6254524"/>
              <a:gd name="connsiteY3604" fmla="*/ 4890839 h 5539721"/>
              <a:gd name="connsiteX3605" fmla="*/ 297450 w 6254524"/>
              <a:gd name="connsiteY3605" fmla="*/ 4900062 h 5539721"/>
              <a:gd name="connsiteX3606" fmla="*/ 396600 w 6254524"/>
              <a:gd name="connsiteY3606" fmla="*/ 4839535 h 5539721"/>
              <a:gd name="connsiteX3607" fmla="*/ 415623 w 6254524"/>
              <a:gd name="connsiteY3607" fmla="*/ 4844146 h 5539721"/>
              <a:gd name="connsiteX3608" fmla="*/ 420235 w 6254524"/>
              <a:gd name="connsiteY3608" fmla="*/ 4825700 h 5539721"/>
              <a:gd name="connsiteX3609" fmla="*/ 420235 w 6254524"/>
              <a:gd name="connsiteY3609" fmla="*/ 4825700 h 5539721"/>
              <a:gd name="connsiteX3610" fmla="*/ 1056640 w 6254524"/>
              <a:gd name="connsiteY3610" fmla="*/ 4881616 h 5539721"/>
              <a:gd name="connsiteX3611" fmla="*/ 1042228 w 6254524"/>
              <a:gd name="connsiteY3611" fmla="*/ 4844146 h 5539721"/>
              <a:gd name="connsiteX3612" fmla="*/ 1056640 w 6254524"/>
              <a:gd name="connsiteY3612" fmla="*/ 4821088 h 5539721"/>
              <a:gd name="connsiteX3613" fmla="*/ 1013983 w 6254524"/>
              <a:gd name="connsiteY3613" fmla="*/ 4844146 h 5539721"/>
              <a:gd name="connsiteX3614" fmla="*/ 966713 w 6254524"/>
              <a:gd name="connsiteY3614" fmla="*/ 4895451 h 5539721"/>
              <a:gd name="connsiteX3615" fmla="*/ 990347 w 6254524"/>
              <a:gd name="connsiteY3615" fmla="*/ 4900062 h 5539721"/>
              <a:gd name="connsiteX3616" fmla="*/ 905609 w 6254524"/>
              <a:gd name="connsiteY3616" fmla="*/ 4993448 h 5539721"/>
              <a:gd name="connsiteX3617" fmla="*/ 920020 w 6254524"/>
              <a:gd name="connsiteY3617" fmla="*/ 4979613 h 5539721"/>
              <a:gd name="connsiteX3618" fmla="*/ 943655 w 6254524"/>
              <a:gd name="connsiteY3618" fmla="*/ 5002671 h 5539721"/>
              <a:gd name="connsiteX3619" fmla="*/ 981124 w 6254524"/>
              <a:gd name="connsiteY3619" fmla="*/ 4974425 h 5539721"/>
              <a:gd name="connsiteX3620" fmla="*/ 990347 w 6254524"/>
              <a:gd name="connsiteY3620" fmla="*/ 4988260 h 5539721"/>
              <a:gd name="connsiteX3621" fmla="*/ 975936 w 6254524"/>
              <a:gd name="connsiteY3621" fmla="*/ 5025729 h 5539721"/>
              <a:gd name="connsiteX3622" fmla="*/ 1004182 w 6254524"/>
              <a:gd name="connsiteY3622" fmla="*/ 4992871 h 5539721"/>
              <a:gd name="connsiteX3623" fmla="*/ 1037041 w 6254524"/>
              <a:gd name="connsiteY3623" fmla="*/ 4974425 h 5539721"/>
              <a:gd name="connsiteX3624" fmla="*/ 1022629 w 6254524"/>
              <a:gd name="connsiteY3624" fmla="*/ 4960590 h 5539721"/>
              <a:gd name="connsiteX3625" fmla="*/ 1117167 w 6254524"/>
              <a:gd name="connsiteY3625" fmla="*/ 4923121 h 5539721"/>
              <a:gd name="connsiteX3626" fmla="*/ 1093533 w 6254524"/>
              <a:gd name="connsiteY3626" fmla="*/ 4876428 h 5539721"/>
              <a:gd name="connsiteX3627" fmla="*/ 1056640 w 6254524"/>
              <a:gd name="connsiteY3627" fmla="*/ 4881616 h 5539721"/>
              <a:gd name="connsiteX3628" fmla="*/ 1056640 w 6254524"/>
              <a:gd name="connsiteY3628" fmla="*/ 4881616 h 5539721"/>
              <a:gd name="connsiteX3629" fmla="*/ 4475011 w 6254524"/>
              <a:gd name="connsiteY3629" fmla="*/ 4863169 h 5539721"/>
              <a:gd name="connsiteX3630" fmla="*/ 4432354 w 6254524"/>
              <a:gd name="connsiteY3630" fmla="*/ 4881616 h 5539721"/>
              <a:gd name="connsiteX3631" fmla="*/ 4475011 w 6254524"/>
              <a:gd name="connsiteY3631" fmla="*/ 4863169 h 5539721"/>
              <a:gd name="connsiteX3632" fmla="*/ 4475011 w 6254524"/>
              <a:gd name="connsiteY3632" fmla="*/ 4863169 h 5539721"/>
              <a:gd name="connsiteX3633" fmla="*/ 485950 w 6254524"/>
              <a:gd name="connsiteY3633" fmla="*/ 4905251 h 5539721"/>
              <a:gd name="connsiteX3634" fmla="*/ 466928 w 6254524"/>
              <a:gd name="connsiteY3634" fmla="*/ 4928309 h 5539721"/>
              <a:gd name="connsiteX3635" fmla="*/ 485950 w 6254524"/>
              <a:gd name="connsiteY3635" fmla="*/ 4928309 h 5539721"/>
              <a:gd name="connsiteX3636" fmla="*/ 485950 w 6254524"/>
              <a:gd name="connsiteY3636" fmla="*/ 4905251 h 5539721"/>
              <a:gd name="connsiteX3637" fmla="*/ 485950 w 6254524"/>
              <a:gd name="connsiteY3637" fmla="*/ 4905251 h 5539721"/>
              <a:gd name="connsiteX3638" fmla="*/ 4729805 w 6254524"/>
              <a:gd name="connsiteY3638" fmla="*/ 5054552 h 5539721"/>
              <a:gd name="connsiteX3639" fmla="*/ 4800708 w 6254524"/>
              <a:gd name="connsiteY3639" fmla="*/ 5031494 h 5539721"/>
              <a:gd name="connsiteX3640" fmla="*/ 4758051 w 6254524"/>
              <a:gd name="connsiteY3640" fmla="*/ 5064352 h 5539721"/>
              <a:gd name="connsiteX3641" fmla="*/ 4875647 w 6254524"/>
              <a:gd name="connsiteY3641" fmla="*/ 5003824 h 5539721"/>
              <a:gd name="connsiteX3642" fmla="*/ 4880259 w 6254524"/>
              <a:gd name="connsiteY3642" fmla="*/ 4989989 h 5539721"/>
              <a:gd name="connsiteX3643" fmla="*/ 4993244 w 6254524"/>
              <a:gd name="connsiteY3643" fmla="*/ 4915050 h 5539721"/>
              <a:gd name="connsiteX3644" fmla="*/ 4729805 w 6254524"/>
              <a:gd name="connsiteY3644" fmla="*/ 5054552 h 5539721"/>
              <a:gd name="connsiteX3645" fmla="*/ 4729805 w 6254524"/>
              <a:gd name="connsiteY3645" fmla="*/ 5054552 h 5539721"/>
              <a:gd name="connsiteX3646" fmla="*/ 4423131 w 6254524"/>
              <a:gd name="connsiteY3646" fmla="*/ 4928309 h 5539721"/>
              <a:gd name="connsiteX3647" fmla="*/ 4356838 w 6254524"/>
              <a:gd name="connsiteY3647" fmla="*/ 4961166 h 5539721"/>
              <a:gd name="connsiteX3648" fmla="*/ 4423131 w 6254524"/>
              <a:gd name="connsiteY3648" fmla="*/ 4928309 h 5539721"/>
              <a:gd name="connsiteX3649" fmla="*/ 4423131 w 6254524"/>
              <a:gd name="connsiteY3649" fmla="*/ 4928309 h 5539721"/>
              <a:gd name="connsiteX3650" fmla="*/ 4300346 w 6254524"/>
              <a:gd name="connsiteY3650" fmla="*/ 4961166 h 5539721"/>
              <a:gd name="connsiteX3651" fmla="*/ 4220219 w 6254524"/>
              <a:gd name="connsiteY3651" fmla="*/ 4961166 h 5539721"/>
              <a:gd name="connsiteX3652" fmla="*/ 4102622 w 6254524"/>
              <a:gd name="connsiteY3652" fmla="*/ 5036105 h 5539721"/>
              <a:gd name="connsiteX3653" fmla="*/ 4107234 w 6254524"/>
              <a:gd name="connsiteY3653" fmla="*/ 5064352 h 5539721"/>
              <a:gd name="connsiteX3654" fmla="*/ 4178138 w 6254524"/>
              <a:gd name="connsiteY3654" fmla="*/ 5026882 h 5539721"/>
              <a:gd name="connsiteX3655" fmla="*/ 4140668 w 6254524"/>
              <a:gd name="connsiteY3655" fmla="*/ 5031494 h 5539721"/>
              <a:gd name="connsiteX3656" fmla="*/ 4211572 w 6254524"/>
              <a:gd name="connsiteY3656" fmla="*/ 5003248 h 5539721"/>
              <a:gd name="connsiteX3657" fmla="*/ 4206960 w 6254524"/>
              <a:gd name="connsiteY3657" fmla="*/ 5021694 h 5539721"/>
              <a:gd name="connsiteX3658" fmla="*/ 4324557 w 6254524"/>
              <a:gd name="connsiteY3658" fmla="*/ 4970390 h 5539721"/>
              <a:gd name="connsiteX3659" fmla="*/ 4300346 w 6254524"/>
              <a:gd name="connsiteY3659" fmla="*/ 4961166 h 5539721"/>
              <a:gd name="connsiteX3660" fmla="*/ 4300346 w 6254524"/>
              <a:gd name="connsiteY3660" fmla="*/ 4961166 h 5539721"/>
              <a:gd name="connsiteX3661" fmla="*/ 3395314 w 6254524"/>
              <a:gd name="connsiteY3661" fmla="*/ 5044752 h 5539721"/>
              <a:gd name="connsiteX3662" fmla="*/ 3418948 w 6254524"/>
              <a:gd name="connsiteY3662" fmla="*/ 5026306 h 5539721"/>
              <a:gd name="connsiteX3663" fmla="*/ 3395314 w 6254524"/>
              <a:gd name="connsiteY3663" fmla="*/ 5044752 h 5539721"/>
              <a:gd name="connsiteX3664" fmla="*/ 3395314 w 6254524"/>
              <a:gd name="connsiteY3664" fmla="*/ 5044752 h 5539721"/>
              <a:gd name="connsiteX3665" fmla="*/ 4526892 w 6254524"/>
              <a:gd name="connsiteY3665" fmla="*/ 5101245 h 5539721"/>
              <a:gd name="connsiteX3666" fmla="*/ 4578773 w 6254524"/>
              <a:gd name="connsiteY3666" fmla="*/ 5082798 h 5539721"/>
              <a:gd name="connsiteX3667" fmla="*/ 4578773 w 6254524"/>
              <a:gd name="connsiteY3667" fmla="*/ 5064352 h 5539721"/>
              <a:gd name="connsiteX3668" fmla="*/ 4555139 w 6254524"/>
              <a:gd name="connsiteY3668" fmla="*/ 5073575 h 5539721"/>
              <a:gd name="connsiteX3669" fmla="*/ 4574162 w 6254524"/>
              <a:gd name="connsiteY3669" fmla="*/ 5082798 h 5539721"/>
              <a:gd name="connsiteX3670" fmla="*/ 4526892 w 6254524"/>
              <a:gd name="connsiteY3670" fmla="*/ 5101245 h 5539721"/>
              <a:gd name="connsiteX3671" fmla="*/ 4526892 w 6254524"/>
              <a:gd name="connsiteY3671" fmla="*/ 5101245 h 5539721"/>
              <a:gd name="connsiteX3672" fmla="*/ 4314758 w 6254524"/>
              <a:gd name="connsiteY3672" fmla="*/ 5115080 h 5539721"/>
              <a:gd name="connsiteX3673" fmla="*/ 4409296 w 6254524"/>
              <a:gd name="connsiteY3673" fmla="*/ 5072999 h 5539721"/>
              <a:gd name="connsiteX3674" fmla="*/ 4314758 w 6254524"/>
              <a:gd name="connsiteY3674" fmla="*/ 5115080 h 5539721"/>
              <a:gd name="connsiteX3675" fmla="*/ 4314758 w 6254524"/>
              <a:gd name="connsiteY3675" fmla="*/ 5115080 h 5539721"/>
              <a:gd name="connsiteX3676" fmla="*/ 4258265 w 6254524"/>
              <a:gd name="connsiteY3676" fmla="*/ 5077610 h 5539721"/>
              <a:gd name="connsiteX3677" fmla="*/ 4230019 w 6254524"/>
              <a:gd name="connsiteY3677" fmla="*/ 5077610 h 5539721"/>
              <a:gd name="connsiteX3678" fmla="*/ 4210996 w 6254524"/>
              <a:gd name="connsiteY3678" fmla="*/ 5096057 h 5539721"/>
              <a:gd name="connsiteX3679" fmla="*/ 4258265 w 6254524"/>
              <a:gd name="connsiteY3679" fmla="*/ 5077610 h 5539721"/>
              <a:gd name="connsiteX3680" fmla="*/ 4258265 w 6254524"/>
              <a:gd name="connsiteY3680" fmla="*/ 5077610 h 5539721"/>
              <a:gd name="connsiteX3681" fmla="*/ 4592608 w 6254524"/>
              <a:gd name="connsiteY3681" fmla="*/ 5096633 h 5539721"/>
              <a:gd name="connsiteX3682" fmla="*/ 4545339 w 6254524"/>
              <a:gd name="connsiteY3682" fmla="*/ 5119691 h 5539721"/>
              <a:gd name="connsiteX3683" fmla="*/ 4592608 w 6254524"/>
              <a:gd name="connsiteY3683" fmla="*/ 5096633 h 5539721"/>
              <a:gd name="connsiteX3684" fmla="*/ 4592608 w 6254524"/>
              <a:gd name="connsiteY3684" fmla="*/ 5096633 h 5539721"/>
              <a:gd name="connsiteX3685" fmla="*/ 4140092 w 6254524"/>
              <a:gd name="connsiteY3685" fmla="*/ 5175607 h 5539721"/>
              <a:gd name="connsiteX3686" fmla="*/ 4295734 w 6254524"/>
              <a:gd name="connsiteY3686" fmla="*/ 5115080 h 5539721"/>
              <a:gd name="connsiteX3687" fmla="*/ 4258265 w 6254524"/>
              <a:gd name="connsiteY3687" fmla="*/ 5119691 h 5539721"/>
              <a:gd name="connsiteX3688" fmla="*/ 4262877 w 6254524"/>
              <a:gd name="connsiteY3688" fmla="*/ 5101245 h 5539721"/>
              <a:gd name="connsiteX3689" fmla="*/ 4116457 w 6254524"/>
              <a:gd name="connsiteY3689" fmla="*/ 5161773 h 5539721"/>
              <a:gd name="connsiteX3690" fmla="*/ 4140092 w 6254524"/>
              <a:gd name="connsiteY3690" fmla="*/ 5175607 h 5539721"/>
              <a:gd name="connsiteX3691" fmla="*/ 4140092 w 6254524"/>
              <a:gd name="connsiteY3691" fmla="*/ 5175607 h 5539721"/>
              <a:gd name="connsiteX3692" fmla="*/ 3828807 w 6254524"/>
              <a:gd name="connsiteY3692" fmla="*/ 5180219 h 5539721"/>
              <a:gd name="connsiteX3693" fmla="*/ 3866276 w 6254524"/>
              <a:gd name="connsiteY3693" fmla="*/ 5175607 h 5539721"/>
              <a:gd name="connsiteX3694" fmla="*/ 3828807 w 6254524"/>
              <a:gd name="connsiteY3694" fmla="*/ 5180219 h 5539721"/>
              <a:gd name="connsiteX3695" fmla="*/ 3828807 w 6254524"/>
              <a:gd name="connsiteY3695" fmla="*/ 5180219 h 5539721"/>
              <a:gd name="connsiteX3696" fmla="*/ 4362027 w 6254524"/>
              <a:gd name="connsiteY3696" fmla="*/ 5297239 h 5539721"/>
              <a:gd name="connsiteX3697" fmla="*/ 4295734 w 6254524"/>
              <a:gd name="connsiteY3697" fmla="*/ 5330097 h 5539721"/>
              <a:gd name="connsiteX3698" fmla="*/ 4362027 w 6254524"/>
              <a:gd name="connsiteY3698" fmla="*/ 5297239 h 5539721"/>
              <a:gd name="connsiteX3699" fmla="*/ 4362027 w 6254524"/>
              <a:gd name="connsiteY3699" fmla="*/ 5297239 h 5539721"/>
              <a:gd name="connsiteX3700" fmla="*/ 3362455 w 6254524"/>
              <a:gd name="connsiteY3700" fmla="*/ 5357767 h 5539721"/>
              <a:gd name="connsiteX3701" fmla="*/ 3414336 w 6254524"/>
              <a:gd name="connsiteY3701" fmla="*/ 5329521 h 5539721"/>
              <a:gd name="connsiteX3702" fmla="*/ 3362455 w 6254524"/>
              <a:gd name="connsiteY3702" fmla="*/ 5357767 h 5539721"/>
              <a:gd name="connsiteX3703" fmla="*/ 3362455 w 6254524"/>
              <a:gd name="connsiteY3703" fmla="*/ 5357767 h 5539721"/>
              <a:gd name="connsiteX3704" fmla="*/ 4111845 w 6254524"/>
              <a:gd name="connsiteY3704" fmla="*/ 5418295 h 5539721"/>
              <a:gd name="connsiteX3705" fmla="*/ 4196585 w 6254524"/>
              <a:gd name="connsiteY3705" fmla="*/ 5376213 h 5539721"/>
              <a:gd name="connsiteX3706" fmla="*/ 4285935 w 6254524"/>
              <a:gd name="connsiteY3706" fmla="*/ 5329521 h 5539721"/>
              <a:gd name="connsiteX3707" fmla="*/ 4172950 w 6254524"/>
              <a:gd name="connsiteY3707" fmla="*/ 5371602 h 5539721"/>
              <a:gd name="connsiteX3708" fmla="*/ 4111845 w 6254524"/>
              <a:gd name="connsiteY3708" fmla="*/ 5418295 h 5539721"/>
              <a:gd name="connsiteX3709" fmla="*/ 4111845 w 6254524"/>
              <a:gd name="connsiteY3709" fmla="*/ 5418295 h 5539721"/>
              <a:gd name="connsiteX3710" fmla="*/ 5366210 w 6254524"/>
              <a:gd name="connsiteY3710" fmla="*/ 938095 h 5539721"/>
              <a:gd name="connsiteX3711" fmla="*/ 5295306 w 6254524"/>
              <a:gd name="connsiteY3711" fmla="*/ 1007846 h 5539721"/>
              <a:gd name="connsiteX3712" fmla="*/ 5323552 w 6254524"/>
              <a:gd name="connsiteY3712" fmla="*/ 1017069 h 5539721"/>
              <a:gd name="connsiteX3713" fmla="*/ 5337963 w 6254524"/>
              <a:gd name="connsiteY3713" fmla="*/ 988823 h 5539721"/>
              <a:gd name="connsiteX3714" fmla="*/ 5337963 w 6254524"/>
              <a:gd name="connsiteY3714" fmla="*/ 998046 h 5539721"/>
              <a:gd name="connsiteX3715" fmla="*/ 5366210 w 6254524"/>
              <a:gd name="connsiteY3715" fmla="*/ 938095 h 5539721"/>
              <a:gd name="connsiteX3716" fmla="*/ 5366210 w 6254524"/>
              <a:gd name="connsiteY3716" fmla="*/ 938095 h 5539721"/>
              <a:gd name="connsiteX3717" fmla="*/ 5172521 w 6254524"/>
              <a:gd name="connsiteY3717" fmla="*/ 4312080 h 5539721"/>
              <a:gd name="connsiteX3718" fmla="*/ 5181745 w 6254524"/>
              <a:gd name="connsiteY3718" fmla="*/ 4274610 h 5539721"/>
              <a:gd name="connsiteX3719" fmla="*/ 5162721 w 6254524"/>
              <a:gd name="connsiteY3719" fmla="*/ 4260775 h 5539721"/>
              <a:gd name="connsiteX3720" fmla="*/ 5115452 w 6254524"/>
              <a:gd name="connsiteY3720" fmla="*/ 4335714 h 5539721"/>
              <a:gd name="connsiteX3721" fmla="*/ 5172521 w 6254524"/>
              <a:gd name="connsiteY3721" fmla="*/ 4312080 h 5539721"/>
              <a:gd name="connsiteX3722" fmla="*/ 5172521 w 6254524"/>
              <a:gd name="connsiteY3722" fmla="*/ 4312080 h 5539721"/>
              <a:gd name="connsiteX3723" fmla="*/ 5431925 w 6254524"/>
              <a:gd name="connsiteY3723" fmla="*/ 4498851 h 5539721"/>
              <a:gd name="connsiteX3724" fmla="*/ 5427314 w 6254524"/>
              <a:gd name="connsiteY3724" fmla="*/ 4545543 h 5539721"/>
              <a:gd name="connsiteX3725" fmla="*/ 5469971 w 6254524"/>
              <a:gd name="connsiteY3725" fmla="*/ 4503462 h 5539721"/>
              <a:gd name="connsiteX3726" fmla="*/ 5431925 w 6254524"/>
              <a:gd name="connsiteY3726" fmla="*/ 4498851 h 5539721"/>
              <a:gd name="connsiteX3727" fmla="*/ 5431925 w 6254524"/>
              <a:gd name="connsiteY3727" fmla="*/ 4498851 h 5539721"/>
              <a:gd name="connsiteX3728" fmla="*/ 5040513 w 6254524"/>
              <a:gd name="connsiteY3728" fmla="*/ 4512685 h 5539721"/>
              <a:gd name="connsiteX3729" fmla="*/ 5021490 w 6254524"/>
              <a:gd name="connsiteY3729" fmla="*/ 4535744 h 5539721"/>
              <a:gd name="connsiteX3730" fmla="*/ 4997856 w 6254524"/>
              <a:gd name="connsiteY3730" fmla="*/ 4526520 h 5539721"/>
              <a:gd name="connsiteX3731" fmla="*/ 5077983 w 6254524"/>
              <a:gd name="connsiteY3731" fmla="*/ 4526520 h 5539721"/>
              <a:gd name="connsiteX3732" fmla="*/ 5040513 w 6254524"/>
              <a:gd name="connsiteY3732" fmla="*/ 4512685 h 5539721"/>
              <a:gd name="connsiteX3733" fmla="*/ 5040513 w 6254524"/>
              <a:gd name="connsiteY3733" fmla="*/ 4512685 h 5539721"/>
              <a:gd name="connsiteX3734" fmla="*/ 4786297 w 6254524"/>
              <a:gd name="connsiteY3734" fmla="*/ 4723091 h 5539721"/>
              <a:gd name="connsiteX3735" fmla="*/ 4777073 w 6254524"/>
              <a:gd name="connsiteY3735" fmla="*/ 4746149 h 5539721"/>
              <a:gd name="connsiteX3736" fmla="*/ 4814543 w 6254524"/>
              <a:gd name="connsiteY3736" fmla="*/ 4727703 h 5539721"/>
              <a:gd name="connsiteX3737" fmla="*/ 4790908 w 6254524"/>
              <a:gd name="connsiteY3737" fmla="*/ 4699457 h 5539721"/>
              <a:gd name="connsiteX3738" fmla="*/ 4842789 w 6254524"/>
              <a:gd name="connsiteY3738" fmla="*/ 4657376 h 5539721"/>
              <a:gd name="connsiteX3739" fmla="*/ 4828378 w 6254524"/>
              <a:gd name="connsiteY3739" fmla="*/ 4629129 h 5539721"/>
              <a:gd name="connsiteX3740" fmla="*/ 4771885 w 6254524"/>
              <a:gd name="connsiteY3740" fmla="*/ 4689657 h 5539721"/>
              <a:gd name="connsiteX3741" fmla="*/ 4757474 w 6254524"/>
              <a:gd name="connsiteY3741" fmla="*/ 4671210 h 5539721"/>
              <a:gd name="connsiteX3742" fmla="*/ 4639878 w 6254524"/>
              <a:gd name="connsiteY3742" fmla="*/ 4773819 h 5539721"/>
              <a:gd name="connsiteX3743" fmla="*/ 4663512 w 6254524"/>
              <a:gd name="connsiteY3743" fmla="*/ 4759984 h 5539721"/>
              <a:gd name="connsiteX3744" fmla="*/ 4786297 w 6254524"/>
              <a:gd name="connsiteY3744" fmla="*/ 4723091 h 5539721"/>
              <a:gd name="connsiteX3745" fmla="*/ 4786297 w 6254524"/>
              <a:gd name="connsiteY3745" fmla="*/ 4723091 h 5539721"/>
              <a:gd name="connsiteX3746" fmla="*/ 4291123 w 6254524"/>
              <a:gd name="connsiteY3746" fmla="*/ 5166384 h 5539721"/>
              <a:gd name="connsiteX3747" fmla="*/ 4069765 w 6254524"/>
              <a:gd name="connsiteY3747" fmla="*/ 5250546 h 5539721"/>
              <a:gd name="connsiteX3748" fmla="*/ 3966003 w 6254524"/>
              <a:gd name="connsiteY3748" fmla="*/ 5283404 h 5539721"/>
              <a:gd name="connsiteX3749" fmla="*/ 3942368 w 6254524"/>
              <a:gd name="connsiteY3749" fmla="*/ 5260346 h 5539721"/>
              <a:gd name="connsiteX3750" fmla="*/ 3998861 w 6254524"/>
              <a:gd name="connsiteY3750" fmla="*/ 5222877 h 5539721"/>
              <a:gd name="connsiteX3751" fmla="*/ 3918733 w 6254524"/>
              <a:gd name="connsiteY3751" fmla="*/ 5274181 h 5539721"/>
              <a:gd name="connsiteX3752" fmla="*/ 3899711 w 6254524"/>
              <a:gd name="connsiteY3752" fmla="*/ 5278793 h 5539721"/>
              <a:gd name="connsiteX3753" fmla="*/ 3914122 w 6254524"/>
              <a:gd name="connsiteY3753" fmla="*/ 5311651 h 5539721"/>
              <a:gd name="connsiteX3754" fmla="*/ 3876653 w 6254524"/>
              <a:gd name="connsiteY3754" fmla="*/ 5325485 h 5539721"/>
              <a:gd name="connsiteX3755" fmla="*/ 3904899 w 6254524"/>
              <a:gd name="connsiteY3755" fmla="*/ 5339320 h 5539721"/>
              <a:gd name="connsiteX3756" fmla="*/ 3833995 w 6254524"/>
              <a:gd name="connsiteY3756" fmla="*/ 5418871 h 5539721"/>
              <a:gd name="connsiteX3757" fmla="*/ 3862241 w 6254524"/>
              <a:gd name="connsiteY3757" fmla="*/ 5423482 h 5539721"/>
              <a:gd name="connsiteX3758" fmla="*/ 3763091 w 6254524"/>
              <a:gd name="connsiteY3758" fmla="*/ 5456340 h 5539721"/>
              <a:gd name="connsiteX3759" fmla="*/ 3819584 w 6254524"/>
              <a:gd name="connsiteY3759" fmla="*/ 5391201 h 5539721"/>
              <a:gd name="connsiteX3760" fmla="*/ 3814972 w 6254524"/>
              <a:gd name="connsiteY3760" fmla="*/ 5349120 h 5539721"/>
              <a:gd name="connsiteX3761" fmla="*/ 3697376 w 6254524"/>
              <a:gd name="connsiteY3761" fmla="*/ 5386590 h 5539721"/>
              <a:gd name="connsiteX3762" fmla="*/ 3645495 w 6254524"/>
              <a:gd name="connsiteY3762" fmla="*/ 5493810 h 5539721"/>
              <a:gd name="connsiteX3763" fmla="*/ 3716398 w 6254524"/>
              <a:gd name="connsiteY3763" fmla="*/ 5540503 h 5539721"/>
              <a:gd name="connsiteX3764" fmla="*/ 3872041 w 6254524"/>
              <a:gd name="connsiteY3764" fmla="*/ 5456340 h 5539721"/>
              <a:gd name="connsiteX3765" fmla="*/ 3938333 w 6254524"/>
              <a:gd name="connsiteY3765" fmla="*/ 5376790 h 5539721"/>
              <a:gd name="connsiteX3766" fmla="*/ 4084752 w 6254524"/>
              <a:gd name="connsiteY3766" fmla="*/ 5301851 h 5539721"/>
              <a:gd name="connsiteX3767" fmla="*/ 4065729 w 6254524"/>
              <a:gd name="connsiteY3767" fmla="*/ 5283404 h 5539721"/>
              <a:gd name="connsiteX3768" fmla="*/ 4178715 w 6254524"/>
              <a:gd name="connsiteY3768" fmla="*/ 5264958 h 5539721"/>
              <a:gd name="connsiteX3769" fmla="*/ 4386238 w 6254524"/>
              <a:gd name="connsiteY3769" fmla="*/ 5199818 h 5539721"/>
              <a:gd name="connsiteX3770" fmla="*/ 4395461 w 6254524"/>
              <a:gd name="connsiteY3770" fmla="*/ 5176760 h 5539721"/>
              <a:gd name="connsiteX3771" fmla="*/ 4291700 w 6254524"/>
              <a:gd name="connsiteY3771" fmla="*/ 5205007 h 5539721"/>
              <a:gd name="connsiteX3772" fmla="*/ 4291123 w 6254524"/>
              <a:gd name="connsiteY3772" fmla="*/ 5166384 h 5539721"/>
              <a:gd name="connsiteX3773" fmla="*/ 4291123 w 6254524"/>
              <a:gd name="connsiteY3773" fmla="*/ 5166384 h 5539721"/>
              <a:gd name="connsiteX3774" fmla="*/ 4036330 w 6254524"/>
              <a:gd name="connsiteY3774" fmla="*/ 5315686 h 5539721"/>
              <a:gd name="connsiteX3775" fmla="*/ 3960815 w 6254524"/>
              <a:gd name="connsiteY3775" fmla="*/ 5324909 h 5539721"/>
              <a:gd name="connsiteX3776" fmla="*/ 4040942 w 6254524"/>
              <a:gd name="connsiteY3776" fmla="*/ 5292051 h 5539721"/>
              <a:gd name="connsiteX3777" fmla="*/ 4036330 w 6254524"/>
              <a:gd name="connsiteY3777" fmla="*/ 5315686 h 5539721"/>
              <a:gd name="connsiteX3778" fmla="*/ 4036330 w 6254524"/>
              <a:gd name="connsiteY3778" fmla="*/ 5315686 h 5539721"/>
              <a:gd name="connsiteX3779" fmla="*/ 3041371 w 6254524"/>
              <a:gd name="connsiteY3779" fmla="*/ 5231523 h 5539721"/>
              <a:gd name="connsiteX3780" fmla="*/ 2890340 w 6254524"/>
              <a:gd name="connsiteY3780" fmla="*/ 5278216 h 5539721"/>
              <a:gd name="connsiteX3781" fmla="*/ 2904751 w 6254524"/>
              <a:gd name="connsiteY3781" fmla="*/ 5301274 h 5539721"/>
              <a:gd name="connsiteX3782" fmla="*/ 2913975 w 6254524"/>
              <a:gd name="connsiteY3782" fmla="*/ 5315109 h 5539721"/>
              <a:gd name="connsiteX3783" fmla="*/ 3022348 w 6254524"/>
              <a:gd name="connsiteY3783" fmla="*/ 5268417 h 5539721"/>
              <a:gd name="connsiteX3784" fmla="*/ 3041371 w 6254524"/>
              <a:gd name="connsiteY3784" fmla="*/ 5231523 h 5539721"/>
              <a:gd name="connsiteX3785" fmla="*/ 3041371 w 6254524"/>
              <a:gd name="connsiteY3785" fmla="*/ 5231523 h 5539721"/>
              <a:gd name="connsiteX3786" fmla="*/ 2919163 w 6254524"/>
              <a:gd name="connsiteY3786" fmla="*/ 5292627 h 5539721"/>
              <a:gd name="connsiteX3787" fmla="*/ 2956632 w 6254524"/>
              <a:gd name="connsiteY3787" fmla="*/ 5274181 h 5539721"/>
              <a:gd name="connsiteX3788" fmla="*/ 2919163 w 6254524"/>
              <a:gd name="connsiteY3788" fmla="*/ 5292627 h 5539721"/>
              <a:gd name="connsiteX3789" fmla="*/ 2919163 w 6254524"/>
              <a:gd name="connsiteY3789" fmla="*/ 5292627 h 553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</a:cxnLst>
            <a:rect l="l" t="t" r="r" b="b"/>
            <a:pathLst>
              <a:path w="6254524" h="5539721">
                <a:moveTo>
                  <a:pt x="5988780" y="2002229"/>
                </a:moveTo>
                <a:cubicBezTo>
                  <a:pt x="6003191" y="1997617"/>
                  <a:pt x="6031437" y="1988394"/>
                  <a:pt x="6026249" y="1973982"/>
                </a:cubicBezTo>
                <a:cubicBezTo>
                  <a:pt x="6011838" y="1983206"/>
                  <a:pt x="5993392" y="1987817"/>
                  <a:pt x="5988780" y="2002229"/>
                </a:cubicBezTo>
                <a:lnTo>
                  <a:pt x="5988780" y="2002229"/>
                </a:lnTo>
                <a:close/>
                <a:moveTo>
                  <a:pt x="6149034" y="2025287"/>
                </a:moveTo>
                <a:cubicBezTo>
                  <a:pt x="6149034" y="2016064"/>
                  <a:pt x="6144423" y="2011452"/>
                  <a:pt x="6139811" y="2011452"/>
                </a:cubicBezTo>
                <a:cubicBezTo>
                  <a:pt x="6139811" y="2016064"/>
                  <a:pt x="6130587" y="2020675"/>
                  <a:pt x="6125399" y="2020675"/>
                </a:cubicBezTo>
                <a:cubicBezTo>
                  <a:pt x="6120787" y="2039122"/>
                  <a:pt x="6139234" y="2029899"/>
                  <a:pt x="6149034" y="2025287"/>
                </a:cubicBezTo>
                <a:lnTo>
                  <a:pt x="6149034" y="2025287"/>
                </a:lnTo>
                <a:close/>
                <a:moveTo>
                  <a:pt x="6049883" y="2277197"/>
                </a:moveTo>
                <a:cubicBezTo>
                  <a:pt x="6049883" y="2291032"/>
                  <a:pt x="6017026" y="2291032"/>
                  <a:pt x="6030861" y="2305443"/>
                </a:cubicBezTo>
                <a:cubicBezTo>
                  <a:pt x="6035472" y="2296220"/>
                  <a:pt x="6063719" y="2291609"/>
                  <a:pt x="6049883" y="2277197"/>
                </a:cubicBezTo>
                <a:lnTo>
                  <a:pt x="6049883" y="2277197"/>
                </a:lnTo>
                <a:close/>
                <a:moveTo>
                  <a:pt x="6063719" y="2323890"/>
                </a:moveTo>
                <a:cubicBezTo>
                  <a:pt x="6087353" y="2300832"/>
                  <a:pt x="6096577" y="2310055"/>
                  <a:pt x="6134623" y="2314667"/>
                </a:cubicBezTo>
                <a:cubicBezTo>
                  <a:pt x="6139234" y="2305443"/>
                  <a:pt x="6153645" y="2305443"/>
                  <a:pt x="6149034" y="2291609"/>
                </a:cubicBezTo>
                <a:cubicBezTo>
                  <a:pt x="6110988" y="2277197"/>
                  <a:pt x="6073518" y="2291609"/>
                  <a:pt x="6063719" y="2323890"/>
                </a:cubicBezTo>
                <a:lnTo>
                  <a:pt x="6063719" y="2323890"/>
                </a:lnTo>
                <a:close/>
                <a:moveTo>
                  <a:pt x="6257407" y="1922678"/>
                </a:moveTo>
                <a:cubicBezTo>
                  <a:pt x="6252796" y="1927290"/>
                  <a:pt x="6233773" y="1941125"/>
                  <a:pt x="6248184" y="1950924"/>
                </a:cubicBezTo>
                <a:cubicBezTo>
                  <a:pt x="6247607" y="1941125"/>
                  <a:pt x="6266630" y="1927290"/>
                  <a:pt x="6257407" y="1922678"/>
                </a:cubicBezTo>
                <a:lnTo>
                  <a:pt x="6257407" y="1922678"/>
                </a:lnTo>
                <a:close/>
                <a:moveTo>
                  <a:pt x="5733987" y="83790"/>
                </a:moveTo>
                <a:cubicBezTo>
                  <a:pt x="5710352" y="83790"/>
                  <a:pt x="5701129" y="93014"/>
                  <a:pt x="5696517" y="106848"/>
                </a:cubicBezTo>
                <a:cubicBezTo>
                  <a:pt x="5714964" y="106848"/>
                  <a:pt x="5738599" y="106848"/>
                  <a:pt x="5733987" y="83790"/>
                </a:cubicBezTo>
                <a:lnTo>
                  <a:pt x="5733987" y="83790"/>
                </a:lnTo>
                <a:close/>
                <a:moveTo>
                  <a:pt x="4630654" y="344924"/>
                </a:moveTo>
                <a:cubicBezTo>
                  <a:pt x="4602408" y="340312"/>
                  <a:pt x="4583385" y="363370"/>
                  <a:pt x="4587997" y="382393"/>
                </a:cubicBezTo>
                <a:cubicBezTo>
                  <a:pt x="4602408" y="368558"/>
                  <a:pt x="4620855" y="359335"/>
                  <a:pt x="4630654" y="344924"/>
                </a:cubicBezTo>
                <a:lnTo>
                  <a:pt x="4630654" y="344924"/>
                </a:lnTo>
                <a:close/>
                <a:moveTo>
                  <a:pt x="3447194" y="400840"/>
                </a:moveTo>
                <a:cubicBezTo>
                  <a:pt x="3432783" y="400840"/>
                  <a:pt x="3423560" y="400840"/>
                  <a:pt x="3423560" y="410063"/>
                </a:cubicBezTo>
                <a:cubicBezTo>
                  <a:pt x="3428171" y="419863"/>
                  <a:pt x="3447194" y="415251"/>
                  <a:pt x="3447194" y="400840"/>
                </a:cubicBezTo>
                <a:lnTo>
                  <a:pt x="3447194" y="400840"/>
                </a:lnTo>
                <a:close/>
                <a:moveTo>
                  <a:pt x="3899711" y="485002"/>
                </a:moveTo>
                <a:cubicBezTo>
                  <a:pt x="3895099" y="489614"/>
                  <a:pt x="3880688" y="489614"/>
                  <a:pt x="3880688" y="498837"/>
                </a:cubicBezTo>
                <a:cubicBezTo>
                  <a:pt x="3899711" y="494225"/>
                  <a:pt x="3908934" y="480391"/>
                  <a:pt x="3913546" y="465979"/>
                </a:cubicBezTo>
                <a:cubicBezTo>
                  <a:pt x="3899134" y="470591"/>
                  <a:pt x="3870888" y="465979"/>
                  <a:pt x="3866276" y="484426"/>
                </a:cubicBezTo>
                <a:cubicBezTo>
                  <a:pt x="3876076" y="485002"/>
                  <a:pt x="3895099" y="471167"/>
                  <a:pt x="3899711" y="485002"/>
                </a:cubicBezTo>
                <a:lnTo>
                  <a:pt x="3899711" y="485002"/>
                </a:lnTo>
                <a:close/>
                <a:moveTo>
                  <a:pt x="4809932" y="471167"/>
                </a:moveTo>
                <a:cubicBezTo>
                  <a:pt x="4795520" y="471167"/>
                  <a:pt x="4795520" y="480391"/>
                  <a:pt x="4790908" y="489614"/>
                </a:cubicBezTo>
                <a:cubicBezTo>
                  <a:pt x="4804744" y="494225"/>
                  <a:pt x="4804744" y="480391"/>
                  <a:pt x="4809932" y="471167"/>
                </a:cubicBezTo>
                <a:lnTo>
                  <a:pt x="4809932" y="471167"/>
                </a:lnTo>
                <a:close/>
                <a:moveTo>
                  <a:pt x="2603266" y="606634"/>
                </a:moveTo>
                <a:cubicBezTo>
                  <a:pt x="2607878" y="588187"/>
                  <a:pt x="2636123" y="588187"/>
                  <a:pt x="2631512" y="559941"/>
                </a:cubicBezTo>
                <a:cubicBezTo>
                  <a:pt x="2607878" y="536307"/>
                  <a:pt x="2569831" y="592223"/>
                  <a:pt x="2603266" y="606634"/>
                </a:cubicBezTo>
                <a:lnTo>
                  <a:pt x="2603266" y="606634"/>
                </a:lnTo>
                <a:close/>
                <a:moveTo>
                  <a:pt x="1617530" y="592223"/>
                </a:moveTo>
                <a:cubicBezTo>
                  <a:pt x="1593895" y="592223"/>
                  <a:pt x="1584672" y="601446"/>
                  <a:pt x="1580060" y="615281"/>
                </a:cubicBezTo>
                <a:cubicBezTo>
                  <a:pt x="1603695" y="620469"/>
                  <a:pt x="1612918" y="606634"/>
                  <a:pt x="1617530" y="592223"/>
                </a:cubicBezTo>
                <a:lnTo>
                  <a:pt x="1617530" y="592223"/>
                </a:lnTo>
                <a:close/>
                <a:moveTo>
                  <a:pt x="5842361" y="634304"/>
                </a:moveTo>
                <a:cubicBezTo>
                  <a:pt x="5823337" y="648139"/>
                  <a:pt x="5799703" y="652750"/>
                  <a:pt x="5785868" y="671773"/>
                </a:cubicBezTo>
                <a:cubicBezTo>
                  <a:pt x="5814114" y="667162"/>
                  <a:pt x="5809502" y="657938"/>
                  <a:pt x="5837749" y="653327"/>
                </a:cubicBezTo>
                <a:cubicBezTo>
                  <a:pt x="5837749" y="643527"/>
                  <a:pt x="5842361" y="643527"/>
                  <a:pt x="5842361" y="634304"/>
                </a:cubicBezTo>
                <a:lnTo>
                  <a:pt x="5842361" y="634304"/>
                </a:lnTo>
                <a:close/>
                <a:moveTo>
                  <a:pt x="5507441" y="713854"/>
                </a:moveTo>
                <a:cubicBezTo>
                  <a:pt x="5493030" y="700019"/>
                  <a:pt x="5460171" y="709243"/>
                  <a:pt x="5460171" y="727689"/>
                </a:cubicBezTo>
                <a:cubicBezTo>
                  <a:pt x="5469971" y="741524"/>
                  <a:pt x="5498217" y="727689"/>
                  <a:pt x="5507441" y="713854"/>
                </a:cubicBezTo>
                <a:lnTo>
                  <a:pt x="5507441" y="713854"/>
                </a:lnTo>
                <a:close/>
                <a:moveTo>
                  <a:pt x="4739028" y="741524"/>
                </a:moveTo>
                <a:cubicBezTo>
                  <a:pt x="4758051" y="746136"/>
                  <a:pt x="4771885" y="732301"/>
                  <a:pt x="4781685" y="723078"/>
                </a:cubicBezTo>
                <a:cubicBezTo>
                  <a:pt x="4767274" y="713854"/>
                  <a:pt x="4743640" y="723078"/>
                  <a:pt x="4739028" y="741524"/>
                </a:cubicBezTo>
                <a:lnTo>
                  <a:pt x="4739028" y="741524"/>
                </a:lnTo>
                <a:close/>
                <a:moveTo>
                  <a:pt x="2881116" y="727689"/>
                </a:moveTo>
                <a:cubicBezTo>
                  <a:pt x="2866705" y="732301"/>
                  <a:pt x="2852871" y="727689"/>
                  <a:pt x="2843647" y="736913"/>
                </a:cubicBezTo>
                <a:cubicBezTo>
                  <a:pt x="2843647" y="746136"/>
                  <a:pt x="2843647" y="755359"/>
                  <a:pt x="2848259" y="759971"/>
                </a:cubicBezTo>
                <a:cubicBezTo>
                  <a:pt x="2862670" y="755936"/>
                  <a:pt x="2876505" y="746712"/>
                  <a:pt x="2881116" y="727689"/>
                </a:cubicBezTo>
                <a:lnTo>
                  <a:pt x="2881116" y="727689"/>
                </a:lnTo>
                <a:close/>
                <a:moveTo>
                  <a:pt x="5493606" y="802628"/>
                </a:moveTo>
                <a:cubicBezTo>
                  <a:pt x="5508017" y="793405"/>
                  <a:pt x="5508017" y="774382"/>
                  <a:pt x="5521852" y="765159"/>
                </a:cubicBezTo>
                <a:cubicBezTo>
                  <a:pt x="5493606" y="760547"/>
                  <a:pt x="5521852" y="746712"/>
                  <a:pt x="5517240" y="727689"/>
                </a:cubicBezTo>
                <a:cubicBezTo>
                  <a:pt x="5484383" y="736913"/>
                  <a:pt x="5465360" y="760547"/>
                  <a:pt x="5456136" y="792829"/>
                </a:cubicBezTo>
                <a:cubicBezTo>
                  <a:pt x="5469971" y="788217"/>
                  <a:pt x="5469971" y="807240"/>
                  <a:pt x="5493606" y="802628"/>
                </a:cubicBezTo>
                <a:lnTo>
                  <a:pt x="5493606" y="802628"/>
                </a:lnTo>
                <a:close/>
                <a:moveTo>
                  <a:pt x="5045701" y="863156"/>
                </a:moveTo>
                <a:cubicBezTo>
                  <a:pt x="5069336" y="863156"/>
                  <a:pt x="5083170" y="849321"/>
                  <a:pt x="5116605" y="844709"/>
                </a:cubicBezTo>
                <a:cubicBezTo>
                  <a:pt x="5121217" y="835486"/>
                  <a:pt x="5131016" y="830875"/>
                  <a:pt x="5125828" y="811852"/>
                </a:cubicBezTo>
                <a:cubicBezTo>
                  <a:pt x="5106805" y="811852"/>
                  <a:pt x="5092970" y="825686"/>
                  <a:pt x="5088359" y="811852"/>
                </a:cubicBezTo>
                <a:cubicBezTo>
                  <a:pt x="5088359" y="802628"/>
                  <a:pt x="5092970" y="798017"/>
                  <a:pt x="5097582" y="793405"/>
                </a:cubicBezTo>
                <a:cubicBezTo>
                  <a:pt x="5054925" y="746712"/>
                  <a:pt x="4993820" y="830298"/>
                  <a:pt x="5045701" y="863156"/>
                </a:cubicBezTo>
                <a:lnTo>
                  <a:pt x="5045701" y="863156"/>
                </a:lnTo>
                <a:close/>
                <a:moveTo>
                  <a:pt x="1235917" y="783605"/>
                </a:moveTo>
                <a:cubicBezTo>
                  <a:pt x="1221506" y="783605"/>
                  <a:pt x="1221506" y="802052"/>
                  <a:pt x="1212282" y="811852"/>
                </a:cubicBezTo>
                <a:cubicBezTo>
                  <a:pt x="1226117" y="807240"/>
                  <a:pt x="1240529" y="802628"/>
                  <a:pt x="1235917" y="783605"/>
                </a:cubicBezTo>
                <a:lnTo>
                  <a:pt x="1235917" y="783605"/>
                </a:lnTo>
                <a:close/>
                <a:moveTo>
                  <a:pt x="4979409" y="872379"/>
                </a:moveTo>
                <a:cubicBezTo>
                  <a:pt x="4979409" y="858544"/>
                  <a:pt x="4970186" y="858544"/>
                  <a:pt x="4964997" y="853933"/>
                </a:cubicBezTo>
                <a:cubicBezTo>
                  <a:pt x="4955774" y="867768"/>
                  <a:pt x="4922340" y="863156"/>
                  <a:pt x="4917728" y="882179"/>
                </a:cubicBezTo>
                <a:cubicBezTo>
                  <a:pt x="4946551" y="886214"/>
                  <a:pt x="4955774" y="872379"/>
                  <a:pt x="4979409" y="872379"/>
                </a:cubicBezTo>
                <a:lnTo>
                  <a:pt x="4979409" y="872379"/>
                </a:lnTo>
                <a:close/>
                <a:moveTo>
                  <a:pt x="4908505" y="881602"/>
                </a:moveTo>
                <a:cubicBezTo>
                  <a:pt x="4884871" y="886214"/>
                  <a:pt x="4894094" y="900049"/>
                  <a:pt x="4889482" y="914460"/>
                </a:cubicBezTo>
                <a:cubicBezTo>
                  <a:pt x="4908505" y="909849"/>
                  <a:pt x="4903893" y="896014"/>
                  <a:pt x="4908505" y="881602"/>
                </a:cubicBezTo>
                <a:lnTo>
                  <a:pt x="4908505" y="881602"/>
                </a:lnTo>
                <a:close/>
                <a:moveTo>
                  <a:pt x="5215178" y="905237"/>
                </a:moveTo>
                <a:cubicBezTo>
                  <a:pt x="5215178" y="919072"/>
                  <a:pt x="5215178" y="928295"/>
                  <a:pt x="5229590" y="928295"/>
                </a:cubicBezTo>
                <a:cubicBezTo>
                  <a:pt x="5229590" y="914460"/>
                  <a:pt x="5248613" y="905237"/>
                  <a:pt x="5229590" y="900049"/>
                </a:cubicBezTo>
                <a:cubicBezTo>
                  <a:pt x="5229590" y="905237"/>
                  <a:pt x="5224402" y="905237"/>
                  <a:pt x="5215178" y="905237"/>
                </a:cubicBezTo>
                <a:lnTo>
                  <a:pt x="5215178" y="905237"/>
                </a:lnTo>
                <a:close/>
                <a:moveTo>
                  <a:pt x="4823766" y="919072"/>
                </a:moveTo>
                <a:cubicBezTo>
                  <a:pt x="4814543" y="928295"/>
                  <a:pt x="4800132" y="928295"/>
                  <a:pt x="4800132" y="942130"/>
                </a:cubicBezTo>
                <a:cubicBezTo>
                  <a:pt x="4809355" y="942130"/>
                  <a:pt x="4809355" y="946742"/>
                  <a:pt x="4814543" y="946742"/>
                </a:cubicBezTo>
                <a:cubicBezTo>
                  <a:pt x="4809932" y="932907"/>
                  <a:pt x="4838177" y="932907"/>
                  <a:pt x="4823766" y="919072"/>
                </a:cubicBezTo>
                <a:lnTo>
                  <a:pt x="4823766" y="919072"/>
                </a:lnTo>
                <a:close/>
                <a:moveTo>
                  <a:pt x="4720004" y="1003234"/>
                </a:moveTo>
                <a:cubicBezTo>
                  <a:pt x="4734416" y="1007846"/>
                  <a:pt x="4767274" y="994011"/>
                  <a:pt x="4776497" y="974988"/>
                </a:cubicBezTo>
                <a:cubicBezTo>
                  <a:pt x="4753439" y="979600"/>
                  <a:pt x="4724616" y="979600"/>
                  <a:pt x="4720004" y="1003234"/>
                </a:cubicBezTo>
                <a:lnTo>
                  <a:pt x="4720004" y="1003234"/>
                </a:lnTo>
                <a:close/>
                <a:moveTo>
                  <a:pt x="4644489" y="998623"/>
                </a:moveTo>
                <a:cubicBezTo>
                  <a:pt x="4625466" y="998623"/>
                  <a:pt x="4616243" y="1007846"/>
                  <a:pt x="4607020" y="1017069"/>
                </a:cubicBezTo>
                <a:cubicBezTo>
                  <a:pt x="4620855" y="1012457"/>
                  <a:pt x="4644489" y="1021681"/>
                  <a:pt x="4644489" y="998623"/>
                </a:cubicBezTo>
                <a:lnTo>
                  <a:pt x="4644489" y="998623"/>
                </a:lnTo>
                <a:close/>
                <a:moveTo>
                  <a:pt x="5290694" y="1087397"/>
                </a:moveTo>
                <a:cubicBezTo>
                  <a:pt x="5299918" y="1087397"/>
                  <a:pt x="5299918" y="1101231"/>
                  <a:pt x="5309717" y="1105843"/>
                </a:cubicBezTo>
                <a:cubicBezTo>
                  <a:pt x="5314329" y="1101231"/>
                  <a:pt x="5318940" y="1101231"/>
                  <a:pt x="5324128" y="1101231"/>
                </a:cubicBezTo>
                <a:cubicBezTo>
                  <a:pt x="5324128" y="1092008"/>
                  <a:pt x="5324128" y="1082785"/>
                  <a:pt x="5319516" y="1082785"/>
                </a:cubicBezTo>
                <a:cubicBezTo>
                  <a:pt x="5319516" y="1092008"/>
                  <a:pt x="5310293" y="1073562"/>
                  <a:pt x="5310293" y="1068950"/>
                </a:cubicBezTo>
                <a:cubicBezTo>
                  <a:pt x="5319516" y="1073562"/>
                  <a:pt x="5324705" y="1064338"/>
                  <a:pt x="5314905" y="1059727"/>
                </a:cubicBezTo>
                <a:cubicBezTo>
                  <a:pt x="5310293" y="1068950"/>
                  <a:pt x="5300494" y="1068950"/>
                  <a:pt x="5300494" y="1078173"/>
                </a:cubicBezTo>
                <a:cubicBezTo>
                  <a:pt x="5314329" y="1092008"/>
                  <a:pt x="5290694" y="1077597"/>
                  <a:pt x="5290694" y="1087397"/>
                </a:cubicBezTo>
                <a:lnTo>
                  <a:pt x="5290694" y="1087397"/>
                </a:lnTo>
                <a:close/>
                <a:moveTo>
                  <a:pt x="5399067" y="1170982"/>
                </a:moveTo>
                <a:cubicBezTo>
                  <a:pt x="5380044" y="1175594"/>
                  <a:pt x="5380044" y="1161759"/>
                  <a:pt x="5366210" y="1161759"/>
                </a:cubicBezTo>
                <a:cubicBezTo>
                  <a:pt x="5366210" y="1166371"/>
                  <a:pt x="5366210" y="1175594"/>
                  <a:pt x="5361598" y="1175594"/>
                </a:cubicBezTo>
                <a:cubicBezTo>
                  <a:pt x="5380044" y="1180782"/>
                  <a:pt x="5389844" y="1175594"/>
                  <a:pt x="5399067" y="1170982"/>
                </a:cubicBezTo>
                <a:lnTo>
                  <a:pt x="5399067" y="1170982"/>
                </a:lnTo>
                <a:close/>
                <a:moveTo>
                  <a:pt x="5375433" y="1488608"/>
                </a:moveTo>
                <a:cubicBezTo>
                  <a:pt x="5356410" y="1497832"/>
                  <a:pt x="5375433" y="1465550"/>
                  <a:pt x="5356410" y="1474773"/>
                </a:cubicBezTo>
                <a:cubicBezTo>
                  <a:pt x="5356410" y="1488608"/>
                  <a:pt x="5370821" y="1507055"/>
                  <a:pt x="5375433" y="1488608"/>
                </a:cubicBezTo>
                <a:lnTo>
                  <a:pt x="5375433" y="1488608"/>
                </a:lnTo>
                <a:close/>
                <a:moveTo>
                  <a:pt x="5427314" y="1558359"/>
                </a:moveTo>
                <a:cubicBezTo>
                  <a:pt x="5460171" y="1558359"/>
                  <a:pt x="5488418" y="1525501"/>
                  <a:pt x="5479195" y="1493220"/>
                </a:cubicBezTo>
                <a:cubicBezTo>
                  <a:pt x="5437113" y="1488608"/>
                  <a:pt x="5413479" y="1535301"/>
                  <a:pt x="5427314" y="1558359"/>
                </a:cubicBezTo>
                <a:lnTo>
                  <a:pt x="5427314" y="1558359"/>
                </a:lnTo>
                <a:close/>
                <a:moveTo>
                  <a:pt x="561466" y="1502443"/>
                </a:moveTo>
                <a:cubicBezTo>
                  <a:pt x="542443" y="1502443"/>
                  <a:pt x="533220" y="1507055"/>
                  <a:pt x="523997" y="1520890"/>
                </a:cubicBezTo>
                <a:cubicBezTo>
                  <a:pt x="547055" y="1526078"/>
                  <a:pt x="547055" y="1511667"/>
                  <a:pt x="561466" y="1502443"/>
                </a:cubicBezTo>
                <a:lnTo>
                  <a:pt x="561466" y="1502443"/>
                </a:lnTo>
                <a:close/>
                <a:moveTo>
                  <a:pt x="5333351" y="1562971"/>
                </a:moveTo>
                <a:cubicBezTo>
                  <a:pt x="5337963" y="1544524"/>
                  <a:pt x="5347763" y="1534725"/>
                  <a:pt x="5356986" y="1525501"/>
                </a:cubicBezTo>
                <a:cubicBezTo>
                  <a:pt x="5333351" y="1530113"/>
                  <a:pt x="5324128" y="1530113"/>
                  <a:pt x="5314329" y="1539336"/>
                </a:cubicBezTo>
                <a:cubicBezTo>
                  <a:pt x="5333351" y="1535301"/>
                  <a:pt x="5309717" y="1562971"/>
                  <a:pt x="5333351" y="1562971"/>
                </a:cubicBezTo>
                <a:lnTo>
                  <a:pt x="5333351" y="1562971"/>
                </a:lnTo>
                <a:close/>
                <a:moveTo>
                  <a:pt x="5356410" y="1568159"/>
                </a:moveTo>
                <a:cubicBezTo>
                  <a:pt x="5337387" y="1568159"/>
                  <a:pt x="5318940" y="1558936"/>
                  <a:pt x="5318940" y="1586606"/>
                </a:cubicBezTo>
                <a:cubicBezTo>
                  <a:pt x="5333351" y="1595829"/>
                  <a:pt x="5356410" y="1581994"/>
                  <a:pt x="5356410" y="1568159"/>
                </a:cubicBezTo>
                <a:lnTo>
                  <a:pt x="5356410" y="1568159"/>
                </a:lnTo>
                <a:close/>
                <a:moveTo>
                  <a:pt x="5695941" y="1586606"/>
                </a:moveTo>
                <a:cubicBezTo>
                  <a:pt x="5695941" y="1577382"/>
                  <a:pt x="5695941" y="1572771"/>
                  <a:pt x="5700553" y="1568159"/>
                </a:cubicBezTo>
                <a:cubicBezTo>
                  <a:pt x="5667695" y="1577382"/>
                  <a:pt x="5634261" y="1581994"/>
                  <a:pt x="5620426" y="1605628"/>
                </a:cubicBezTo>
                <a:cubicBezTo>
                  <a:pt x="5653860" y="1605052"/>
                  <a:pt x="5667695" y="1577382"/>
                  <a:pt x="5695941" y="1586606"/>
                </a:cubicBezTo>
                <a:lnTo>
                  <a:pt x="5695941" y="1586606"/>
                </a:lnTo>
                <a:close/>
                <a:moveTo>
                  <a:pt x="5615814" y="1722072"/>
                </a:moveTo>
                <a:cubicBezTo>
                  <a:pt x="5676918" y="1712849"/>
                  <a:pt x="5695941" y="1675379"/>
                  <a:pt x="5728799" y="1642521"/>
                </a:cubicBezTo>
                <a:cubicBezTo>
                  <a:pt x="5676918" y="1637910"/>
                  <a:pt x="5657895" y="1670768"/>
                  <a:pt x="5615814" y="1679991"/>
                </a:cubicBezTo>
                <a:cubicBezTo>
                  <a:pt x="5621002" y="1698438"/>
                  <a:pt x="5625614" y="1712849"/>
                  <a:pt x="5615814" y="1722072"/>
                </a:cubicBezTo>
                <a:lnTo>
                  <a:pt x="5615814" y="1722072"/>
                </a:lnTo>
                <a:close/>
                <a:moveTo>
                  <a:pt x="5714964" y="1801046"/>
                </a:moveTo>
                <a:cubicBezTo>
                  <a:pt x="5710352" y="1829293"/>
                  <a:pt x="5691329" y="1805658"/>
                  <a:pt x="5672307" y="1833904"/>
                </a:cubicBezTo>
                <a:cubicBezTo>
                  <a:pt x="5695941" y="1833904"/>
                  <a:pt x="5700553" y="1824681"/>
                  <a:pt x="5714964" y="1824681"/>
                </a:cubicBezTo>
                <a:cubicBezTo>
                  <a:pt x="5719576" y="1829293"/>
                  <a:pt x="5714964" y="1833904"/>
                  <a:pt x="5714964" y="1838516"/>
                </a:cubicBezTo>
                <a:cubicBezTo>
                  <a:pt x="5743210" y="1838516"/>
                  <a:pt x="5733987" y="1810846"/>
                  <a:pt x="5714964" y="1801046"/>
                </a:cubicBezTo>
                <a:lnTo>
                  <a:pt x="5714964" y="1801046"/>
                </a:lnTo>
                <a:close/>
                <a:moveTo>
                  <a:pt x="5224402" y="1871374"/>
                </a:moveTo>
                <a:cubicBezTo>
                  <a:pt x="5233625" y="1871374"/>
                  <a:pt x="5233625" y="1871374"/>
                  <a:pt x="5233625" y="1871374"/>
                </a:cubicBezTo>
                <a:cubicBezTo>
                  <a:pt x="5233625" y="1875985"/>
                  <a:pt x="5229013" y="1894432"/>
                  <a:pt x="5238237" y="1894432"/>
                </a:cubicBezTo>
                <a:cubicBezTo>
                  <a:pt x="5247460" y="1885209"/>
                  <a:pt x="5233625" y="1880597"/>
                  <a:pt x="5238237" y="1866186"/>
                </a:cubicBezTo>
                <a:cubicBezTo>
                  <a:pt x="5234202" y="1866762"/>
                  <a:pt x="5224402" y="1866762"/>
                  <a:pt x="5224402" y="1871374"/>
                </a:cubicBezTo>
                <a:lnTo>
                  <a:pt x="5224402" y="1871374"/>
                </a:lnTo>
                <a:close/>
                <a:moveTo>
                  <a:pt x="5408290" y="1913455"/>
                </a:moveTo>
                <a:cubicBezTo>
                  <a:pt x="5422702" y="1908843"/>
                  <a:pt x="5431925" y="1899620"/>
                  <a:pt x="5445760" y="1899620"/>
                </a:cubicBezTo>
                <a:cubicBezTo>
                  <a:pt x="5450372" y="1881173"/>
                  <a:pt x="5431349" y="1895008"/>
                  <a:pt x="5431349" y="1885785"/>
                </a:cubicBezTo>
                <a:cubicBezTo>
                  <a:pt x="5435961" y="1885785"/>
                  <a:pt x="5440572" y="1885785"/>
                  <a:pt x="5440572" y="1881173"/>
                </a:cubicBezTo>
                <a:cubicBezTo>
                  <a:pt x="5421549" y="1876562"/>
                  <a:pt x="5416937" y="1885785"/>
                  <a:pt x="5407714" y="1890397"/>
                </a:cubicBezTo>
                <a:cubicBezTo>
                  <a:pt x="5408290" y="1894432"/>
                  <a:pt x="5399067" y="1913455"/>
                  <a:pt x="5408290" y="1913455"/>
                </a:cubicBezTo>
                <a:lnTo>
                  <a:pt x="5408290" y="1913455"/>
                </a:lnTo>
                <a:close/>
                <a:moveTo>
                  <a:pt x="5559322" y="1978594"/>
                </a:moveTo>
                <a:cubicBezTo>
                  <a:pt x="5578344" y="1969371"/>
                  <a:pt x="5601979" y="1960148"/>
                  <a:pt x="5625614" y="1950348"/>
                </a:cubicBezTo>
                <a:cubicBezTo>
                  <a:pt x="5634837" y="1954960"/>
                  <a:pt x="5621002" y="1964183"/>
                  <a:pt x="5630225" y="1968794"/>
                </a:cubicBezTo>
                <a:cubicBezTo>
                  <a:pt x="5658472" y="1968794"/>
                  <a:pt x="5658472" y="1968794"/>
                  <a:pt x="5658472" y="1968794"/>
                </a:cubicBezTo>
                <a:cubicBezTo>
                  <a:pt x="5667695" y="1954960"/>
                  <a:pt x="5677495" y="1931325"/>
                  <a:pt x="5701129" y="1922102"/>
                </a:cubicBezTo>
                <a:cubicBezTo>
                  <a:pt x="5705741" y="1917490"/>
                  <a:pt x="5686718" y="1908267"/>
                  <a:pt x="5701129" y="1908267"/>
                </a:cubicBezTo>
                <a:cubicBezTo>
                  <a:pt x="5705741" y="1885209"/>
                  <a:pt x="5644637" y="1894432"/>
                  <a:pt x="5616390" y="1908267"/>
                </a:cubicBezTo>
                <a:cubicBezTo>
                  <a:pt x="5615814" y="1931901"/>
                  <a:pt x="5559322" y="1960148"/>
                  <a:pt x="5559322" y="1978594"/>
                </a:cubicBezTo>
                <a:lnTo>
                  <a:pt x="5559322" y="1978594"/>
                </a:lnTo>
                <a:close/>
                <a:moveTo>
                  <a:pt x="5059536" y="1950348"/>
                </a:moveTo>
                <a:cubicBezTo>
                  <a:pt x="5068759" y="1950348"/>
                  <a:pt x="5068759" y="1954960"/>
                  <a:pt x="5078559" y="1954960"/>
                </a:cubicBezTo>
                <a:cubicBezTo>
                  <a:pt x="5073947" y="1926713"/>
                  <a:pt x="5106805" y="1936513"/>
                  <a:pt x="5102194" y="1908267"/>
                </a:cubicBezTo>
                <a:cubicBezTo>
                  <a:pt x="5087782" y="1908267"/>
                  <a:pt x="5087782" y="1908267"/>
                  <a:pt x="5087782" y="1908267"/>
                </a:cubicBezTo>
                <a:cubicBezTo>
                  <a:pt x="5092394" y="1926713"/>
                  <a:pt x="5068759" y="1917490"/>
                  <a:pt x="5064148" y="1926713"/>
                </a:cubicBezTo>
                <a:cubicBezTo>
                  <a:pt x="5078559" y="1936513"/>
                  <a:pt x="5054925" y="1936513"/>
                  <a:pt x="5059536" y="1950348"/>
                </a:cubicBezTo>
                <a:lnTo>
                  <a:pt x="5059536" y="1950348"/>
                </a:lnTo>
                <a:close/>
                <a:moveTo>
                  <a:pt x="5431925" y="1950348"/>
                </a:moveTo>
                <a:cubicBezTo>
                  <a:pt x="5441149" y="1950348"/>
                  <a:pt x="5455560" y="1950348"/>
                  <a:pt x="5460171" y="1945736"/>
                </a:cubicBezTo>
                <a:cubicBezTo>
                  <a:pt x="5469394" y="1912878"/>
                  <a:pt x="5431925" y="1936513"/>
                  <a:pt x="5455560" y="1912878"/>
                </a:cubicBezTo>
                <a:cubicBezTo>
                  <a:pt x="5441149" y="1917490"/>
                  <a:pt x="5422702" y="1917490"/>
                  <a:pt x="5418091" y="1931325"/>
                </a:cubicBezTo>
                <a:cubicBezTo>
                  <a:pt x="5432502" y="1935936"/>
                  <a:pt x="5441725" y="1922102"/>
                  <a:pt x="5441725" y="1931325"/>
                </a:cubicBezTo>
                <a:cubicBezTo>
                  <a:pt x="5431925" y="1931901"/>
                  <a:pt x="5431925" y="1941125"/>
                  <a:pt x="5431925" y="1950348"/>
                </a:cubicBezTo>
                <a:lnTo>
                  <a:pt x="5431925" y="1950348"/>
                </a:lnTo>
                <a:close/>
                <a:moveTo>
                  <a:pt x="5205955" y="1945736"/>
                </a:moveTo>
                <a:cubicBezTo>
                  <a:pt x="5220367" y="1941125"/>
                  <a:pt x="5234202" y="1927290"/>
                  <a:pt x="5229590" y="1917490"/>
                </a:cubicBezTo>
                <a:cubicBezTo>
                  <a:pt x="5224402" y="1927290"/>
                  <a:pt x="5205955" y="1927290"/>
                  <a:pt x="5205955" y="1945736"/>
                </a:cubicBezTo>
                <a:lnTo>
                  <a:pt x="5205955" y="1945736"/>
                </a:lnTo>
                <a:close/>
                <a:moveTo>
                  <a:pt x="321085" y="1983206"/>
                </a:moveTo>
                <a:cubicBezTo>
                  <a:pt x="321085" y="1969371"/>
                  <a:pt x="321085" y="1969371"/>
                  <a:pt x="321085" y="1969371"/>
                </a:cubicBezTo>
                <a:cubicBezTo>
                  <a:pt x="316473" y="1969371"/>
                  <a:pt x="306673" y="1964759"/>
                  <a:pt x="306673" y="1969371"/>
                </a:cubicBezTo>
                <a:cubicBezTo>
                  <a:pt x="311285" y="1973982"/>
                  <a:pt x="306673" y="1987817"/>
                  <a:pt x="321085" y="1983206"/>
                </a:cubicBezTo>
                <a:lnTo>
                  <a:pt x="321085" y="1983206"/>
                </a:lnTo>
                <a:close/>
                <a:moveTo>
                  <a:pt x="5587567" y="2002229"/>
                </a:moveTo>
                <a:cubicBezTo>
                  <a:pt x="5611203" y="2002229"/>
                  <a:pt x="5625037" y="1993006"/>
                  <a:pt x="5634837" y="1979171"/>
                </a:cubicBezTo>
                <a:cubicBezTo>
                  <a:pt x="5621002" y="1973982"/>
                  <a:pt x="5597368" y="1992429"/>
                  <a:pt x="5587567" y="2002229"/>
                </a:cubicBezTo>
                <a:lnTo>
                  <a:pt x="5587567" y="2002229"/>
                </a:lnTo>
                <a:close/>
                <a:moveTo>
                  <a:pt x="5465360" y="1983206"/>
                </a:moveTo>
                <a:cubicBezTo>
                  <a:pt x="5460748" y="2001652"/>
                  <a:pt x="5441725" y="2006264"/>
                  <a:pt x="5437113" y="2025287"/>
                </a:cubicBezTo>
                <a:cubicBezTo>
                  <a:pt x="5460748" y="2020675"/>
                  <a:pt x="5474583" y="2011452"/>
                  <a:pt x="5488994" y="1997041"/>
                </a:cubicBezTo>
                <a:cubicBezTo>
                  <a:pt x="5474583" y="1997041"/>
                  <a:pt x="5479195" y="1983206"/>
                  <a:pt x="5465360" y="1983206"/>
                </a:cubicBezTo>
                <a:lnTo>
                  <a:pt x="5465360" y="1983206"/>
                </a:lnTo>
                <a:close/>
                <a:moveTo>
                  <a:pt x="5663084" y="2006840"/>
                </a:moveTo>
                <a:cubicBezTo>
                  <a:pt x="5653860" y="2006840"/>
                  <a:pt x="5653860" y="2006840"/>
                  <a:pt x="5653860" y="2006840"/>
                </a:cubicBezTo>
                <a:cubicBezTo>
                  <a:pt x="5649248" y="2029899"/>
                  <a:pt x="5621002" y="2025287"/>
                  <a:pt x="5616390" y="2044310"/>
                </a:cubicBezTo>
                <a:cubicBezTo>
                  <a:pt x="5630225" y="2029899"/>
                  <a:pt x="5663084" y="2034510"/>
                  <a:pt x="5663084" y="2006840"/>
                </a:cubicBezTo>
                <a:lnTo>
                  <a:pt x="5663084" y="2006840"/>
                </a:lnTo>
                <a:close/>
                <a:moveTo>
                  <a:pt x="5846972" y="2034510"/>
                </a:moveTo>
                <a:cubicBezTo>
                  <a:pt x="5842361" y="2020675"/>
                  <a:pt x="5851584" y="2016064"/>
                  <a:pt x="5851584" y="2006264"/>
                </a:cubicBezTo>
                <a:cubicBezTo>
                  <a:pt x="5818726" y="2010875"/>
                  <a:pt x="5790480" y="2024711"/>
                  <a:pt x="5780680" y="2052957"/>
                </a:cubicBezTo>
                <a:cubicBezTo>
                  <a:pt x="5814114" y="2058145"/>
                  <a:pt x="5818726" y="2034510"/>
                  <a:pt x="5846972" y="2034510"/>
                </a:cubicBezTo>
                <a:lnTo>
                  <a:pt x="5846972" y="2034510"/>
                </a:lnTo>
                <a:close/>
                <a:moveTo>
                  <a:pt x="4993820" y="2016064"/>
                </a:moveTo>
                <a:cubicBezTo>
                  <a:pt x="4956350" y="2011452"/>
                  <a:pt x="4941939" y="2034510"/>
                  <a:pt x="4941939" y="2067368"/>
                </a:cubicBezTo>
                <a:cubicBezTo>
                  <a:pt x="4918305" y="2081203"/>
                  <a:pt x="4890058" y="2095614"/>
                  <a:pt x="4866424" y="2109449"/>
                </a:cubicBezTo>
                <a:cubicBezTo>
                  <a:pt x="4861813" y="2127896"/>
                  <a:pt x="4871036" y="2132507"/>
                  <a:pt x="4880835" y="2142307"/>
                </a:cubicBezTo>
                <a:cubicBezTo>
                  <a:pt x="4899858" y="2133084"/>
                  <a:pt x="4913693" y="2119249"/>
                  <a:pt x="4941939" y="2119249"/>
                </a:cubicBezTo>
                <a:cubicBezTo>
                  <a:pt x="4946551" y="2105414"/>
                  <a:pt x="4927528" y="2114637"/>
                  <a:pt x="4932716" y="2100802"/>
                </a:cubicBezTo>
                <a:cubicBezTo>
                  <a:pt x="4956350" y="2096191"/>
                  <a:pt x="4975374" y="2086967"/>
                  <a:pt x="4989209" y="2072556"/>
                </a:cubicBezTo>
                <a:cubicBezTo>
                  <a:pt x="4974797" y="2067945"/>
                  <a:pt x="4970186" y="2077168"/>
                  <a:pt x="4960962" y="2077168"/>
                </a:cubicBezTo>
                <a:cubicBezTo>
                  <a:pt x="4975374" y="2063333"/>
                  <a:pt x="4951739" y="2067945"/>
                  <a:pt x="4951739" y="2063333"/>
                </a:cubicBezTo>
                <a:cubicBezTo>
                  <a:pt x="4955774" y="2039122"/>
                  <a:pt x="4984021" y="2039122"/>
                  <a:pt x="4993820" y="2016064"/>
                </a:cubicBezTo>
                <a:lnTo>
                  <a:pt x="4993820" y="2016064"/>
                </a:lnTo>
                <a:close/>
                <a:moveTo>
                  <a:pt x="4856624" y="2071980"/>
                </a:moveTo>
                <a:cubicBezTo>
                  <a:pt x="4865847" y="2081203"/>
                  <a:pt x="4875647" y="2071980"/>
                  <a:pt x="4889482" y="2071980"/>
                </a:cubicBezTo>
                <a:cubicBezTo>
                  <a:pt x="4889482" y="2058145"/>
                  <a:pt x="4880259" y="2058145"/>
                  <a:pt x="4884871" y="2048921"/>
                </a:cubicBezTo>
                <a:cubicBezTo>
                  <a:pt x="4866424" y="2048345"/>
                  <a:pt x="4861813" y="2058145"/>
                  <a:pt x="4856624" y="2071980"/>
                </a:cubicBezTo>
                <a:lnTo>
                  <a:pt x="4856624" y="2071980"/>
                </a:lnTo>
                <a:close/>
                <a:moveTo>
                  <a:pt x="5630225" y="2058145"/>
                </a:moveTo>
                <a:cubicBezTo>
                  <a:pt x="5625614" y="2062756"/>
                  <a:pt x="5625614" y="2071980"/>
                  <a:pt x="5625614" y="2081203"/>
                </a:cubicBezTo>
                <a:cubicBezTo>
                  <a:pt x="5640025" y="2076591"/>
                  <a:pt x="5649248" y="2071980"/>
                  <a:pt x="5653860" y="2062756"/>
                </a:cubicBezTo>
                <a:cubicBezTo>
                  <a:pt x="5644060" y="2062756"/>
                  <a:pt x="5644060" y="2053533"/>
                  <a:pt x="5630225" y="2058145"/>
                </a:cubicBezTo>
                <a:lnTo>
                  <a:pt x="5630225" y="2058145"/>
                </a:lnTo>
                <a:close/>
                <a:moveTo>
                  <a:pt x="5870607" y="2062756"/>
                </a:moveTo>
                <a:cubicBezTo>
                  <a:pt x="5861383" y="2062756"/>
                  <a:pt x="5861383" y="2067368"/>
                  <a:pt x="5851584" y="2067368"/>
                </a:cubicBezTo>
                <a:cubicBezTo>
                  <a:pt x="5851584" y="2062756"/>
                  <a:pt x="5846972" y="2058145"/>
                  <a:pt x="5842361" y="2058145"/>
                </a:cubicBezTo>
                <a:cubicBezTo>
                  <a:pt x="5842361" y="2067368"/>
                  <a:pt x="5833137" y="2076591"/>
                  <a:pt x="5837749" y="2091003"/>
                </a:cubicBezTo>
                <a:cubicBezTo>
                  <a:pt x="5851584" y="2085814"/>
                  <a:pt x="5856196" y="2071980"/>
                  <a:pt x="5870607" y="2062756"/>
                </a:cubicBezTo>
                <a:lnTo>
                  <a:pt x="5870607" y="2062756"/>
                </a:lnTo>
                <a:close/>
                <a:moveTo>
                  <a:pt x="5714964" y="2095038"/>
                </a:moveTo>
                <a:cubicBezTo>
                  <a:pt x="5719576" y="2099650"/>
                  <a:pt x="5710352" y="2076591"/>
                  <a:pt x="5700553" y="2076591"/>
                </a:cubicBezTo>
                <a:cubicBezTo>
                  <a:pt x="5691329" y="2090426"/>
                  <a:pt x="5681530" y="2076591"/>
                  <a:pt x="5672307" y="2081203"/>
                </a:cubicBezTo>
                <a:cubicBezTo>
                  <a:pt x="5634837" y="2085814"/>
                  <a:pt x="5620426" y="2123284"/>
                  <a:pt x="5587567" y="2141731"/>
                </a:cubicBezTo>
                <a:cubicBezTo>
                  <a:pt x="5550098" y="2160177"/>
                  <a:pt x="5507441" y="2174589"/>
                  <a:pt x="5464783" y="2193035"/>
                </a:cubicBezTo>
                <a:cubicBezTo>
                  <a:pt x="5464783" y="2206870"/>
                  <a:pt x="5450372" y="2211482"/>
                  <a:pt x="5450372" y="2225893"/>
                </a:cubicBezTo>
                <a:cubicBezTo>
                  <a:pt x="5506864" y="2225893"/>
                  <a:pt x="5554134" y="2160754"/>
                  <a:pt x="5634261" y="2150954"/>
                </a:cubicBezTo>
                <a:cubicBezTo>
                  <a:pt x="5658472" y="2127896"/>
                  <a:pt x="5691329" y="2114061"/>
                  <a:pt x="5714964" y="2095038"/>
                </a:cubicBezTo>
                <a:lnTo>
                  <a:pt x="5714964" y="2095038"/>
                </a:lnTo>
                <a:close/>
                <a:moveTo>
                  <a:pt x="4974797" y="2090426"/>
                </a:moveTo>
                <a:cubicBezTo>
                  <a:pt x="4974797" y="2099650"/>
                  <a:pt x="4955774" y="2095038"/>
                  <a:pt x="4955774" y="2104261"/>
                </a:cubicBezTo>
                <a:cubicBezTo>
                  <a:pt x="4964997" y="2104261"/>
                  <a:pt x="4960386" y="2118096"/>
                  <a:pt x="4970186" y="2118096"/>
                </a:cubicBezTo>
                <a:cubicBezTo>
                  <a:pt x="4965574" y="2109449"/>
                  <a:pt x="4988632" y="2100226"/>
                  <a:pt x="4974797" y="2090426"/>
                </a:cubicBezTo>
                <a:lnTo>
                  <a:pt x="4974797" y="2090426"/>
                </a:lnTo>
                <a:close/>
                <a:moveTo>
                  <a:pt x="604123" y="2300832"/>
                </a:moveTo>
                <a:cubicBezTo>
                  <a:pt x="618535" y="2300832"/>
                  <a:pt x="627758" y="2296220"/>
                  <a:pt x="632370" y="2286997"/>
                </a:cubicBezTo>
                <a:cubicBezTo>
                  <a:pt x="622570" y="2277197"/>
                  <a:pt x="608735" y="2291609"/>
                  <a:pt x="604123" y="2300832"/>
                </a:cubicBezTo>
                <a:lnTo>
                  <a:pt x="604123" y="2300832"/>
                </a:lnTo>
                <a:close/>
                <a:moveTo>
                  <a:pt x="580489" y="2445522"/>
                </a:moveTo>
                <a:cubicBezTo>
                  <a:pt x="599512" y="2436299"/>
                  <a:pt x="617958" y="2427075"/>
                  <a:pt x="646781" y="2431687"/>
                </a:cubicBezTo>
                <a:cubicBezTo>
                  <a:pt x="665804" y="2413240"/>
                  <a:pt x="656004" y="2366548"/>
                  <a:pt x="679639" y="2352136"/>
                </a:cubicBezTo>
                <a:cubicBezTo>
                  <a:pt x="665228" y="2333690"/>
                  <a:pt x="632370" y="2342913"/>
                  <a:pt x="613347" y="2356748"/>
                </a:cubicBezTo>
                <a:cubicBezTo>
                  <a:pt x="632370" y="2375194"/>
                  <a:pt x="617958" y="2389606"/>
                  <a:pt x="627758" y="2398829"/>
                </a:cubicBezTo>
                <a:cubicBezTo>
                  <a:pt x="617958" y="2421887"/>
                  <a:pt x="594324" y="2426499"/>
                  <a:pt x="580489" y="2445522"/>
                </a:cubicBezTo>
                <a:lnTo>
                  <a:pt x="580489" y="2445522"/>
                </a:lnTo>
                <a:close/>
                <a:moveTo>
                  <a:pt x="5903465" y="2398829"/>
                </a:moveTo>
                <a:cubicBezTo>
                  <a:pt x="5917876" y="2394217"/>
                  <a:pt x="5936322" y="2394217"/>
                  <a:pt x="5940934" y="2380382"/>
                </a:cubicBezTo>
                <a:cubicBezTo>
                  <a:pt x="5922488" y="2379806"/>
                  <a:pt x="5908076" y="2384418"/>
                  <a:pt x="5903465" y="2398829"/>
                </a:cubicBezTo>
                <a:lnTo>
                  <a:pt x="5903465" y="2398829"/>
                </a:lnTo>
                <a:close/>
                <a:moveTo>
                  <a:pt x="768990" y="2412664"/>
                </a:moveTo>
                <a:cubicBezTo>
                  <a:pt x="764378" y="2431111"/>
                  <a:pt x="740743" y="2435722"/>
                  <a:pt x="726332" y="2454745"/>
                </a:cubicBezTo>
                <a:cubicBezTo>
                  <a:pt x="754578" y="2454745"/>
                  <a:pt x="754578" y="2454745"/>
                  <a:pt x="754578" y="2454745"/>
                </a:cubicBezTo>
                <a:cubicBezTo>
                  <a:pt x="754578" y="2440910"/>
                  <a:pt x="782824" y="2426499"/>
                  <a:pt x="768990" y="2412664"/>
                </a:cubicBezTo>
                <a:lnTo>
                  <a:pt x="768990" y="2412664"/>
                </a:lnTo>
                <a:close/>
                <a:moveTo>
                  <a:pt x="674451" y="2538907"/>
                </a:moveTo>
                <a:cubicBezTo>
                  <a:pt x="669839" y="2538907"/>
                  <a:pt x="674451" y="2525072"/>
                  <a:pt x="665228" y="2525072"/>
                </a:cubicBezTo>
                <a:cubicBezTo>
                  <a:pt x="660616" y="2529684"/>
                  <a:pt x="656004" y="2529684"/>
                  <a:pt x="650817" y="2529684"/>
                </a:cubicBezTo>
                <a:cubicBezTo>
                  <a:pt x="641593" y="2552742"/>
                  <a:pt x="674451" y="2552742"/>
                  <a:pt x="674451" y="2538907"/>
                </a:cubicBezTo>
                <a:lnTo>
                  <a:pt x="674451" y="2538907"/>
                </a:lnTo>
                <a:close/>
                <a:moveTo>
                  <a:pt x="627181" y="2655351"/>
                </a:moveTo>
                <a:cubicBezTo>
                  <a:pt x="612770" y="2655351"/>
                  <a:pt x="594324" y="2673797"/>
                  <a:pt x="603547" y="2683597"/>
                </a:cubicBezTo>
                <a:cubicBezTo>
                  <a:pt x="608735" y="2673797"/>
                  <a:pt x="622570" y="2669186"/>
                  <a:pt x="627181" y="2655351"/>
                </a:cubicBezTo>
                <a:lnTo>
                  <a:pt x="627181" y="2655351"/>
                </a:lnTo>
                <a:close/>
                <a:moveTo>
                  <a:pt x="656004" y="2706655"/>
                </a:moveTo>
                <a:cubicBezTo>
                  <a:pt x="684251" y="2697432"/>
                  <a:pt x="717109" y="2688209"/>
                  <a:pt x="722296" y="2655351"/>
                </a:cubicBezTo>
                <a:cubicBezTo>
                  <a:pt x="684251" y="2655351"/>
                  <a:pt x="684251" y="2697432"/>
                  <a:pt x="656004" y="2706655"/>
                </a:cubicBezTo>
                <a:lnTo>
                  <a:pt x="656004" y="2706655"/>
                </a:lnTo>
                <a:close/>
                <a:moveTo>
                  <a:pt x="608735" y="2753348"/>
                </a:moveTo>
                <a:cubicBezTo>
                  <a:pt x="604123" y="2767183"/>
                  <a:pt x="636982" y="2753348"/>
                  <a:pt x="641593" y="2753348"/>
                </a:cubicBezTo>
                <a:cubicBezTo>
                  <a:pt x="632370" y="2744125"/>
                  <a:pt x="617958" y="2748736"/>
                  <a:pt x="608735" y="2753348"/>
                </a:cubicBezTo>
                <a:lnTo>
                  <a:pt x="608735" y="2753348"/>
                </a:lnTo>
                <a:close/>
                <a:moveTo>
                  <a:pt x="5465360" y="2771795"/>
                </a:moveTo>
                <a:cubicBezTo>
                  <a:pt x="5441725" y="2785630"/>
                  <a:pt x="5408867" y="2785630"/>
                  <a:pt x="5408867" y="2818487"/>
                </a:cubicBezTo>
                <a:cubicBezTo>
                  <a:pt x="5431925" y="2813876"/>
                  <a:pt x="5483806" y="2790818"/>
                  <a:pt x="5465360" y="2771795"/>
                </a:cubicBezTo>
                <a:lnTo>
                  <a:pt x="5465360" y="2771795"/>
                </a:lnTo>
                <a:close/>
                <a:moveTo>
                  <a:pt x="448481" y="2846734"/>
                </a:moveTo>
                <a:cubicBezTo>
                  <a:pt x="472116" y="2842122"/>
                  <a:pt x="485950" y="2818487"/>
                  <a:pt x="495750" y="2800041"/>
                </a:cubicBezTo>
                <a:cubicBezTo>
                  <a:pt x="466928" y="2800041"/>
                  <a:pt x="453093" y="2823675"/>
                  <a:pt x="448481" y="2846734"/>
                </a:cubicBezTo>
                <a:lnTo>
                  <a:pt x="448481" y="2846734"/>
                </a:lnTo>
                <a:close/>
                <a:moveTo>
                  <a:pt x="5582956" y="2809264"/>
                </a:moveTo>
                <a:cubicBezTo>
                  <a:pt x="5573733" y="2813876"/>
                  <a:pt x="5559322" y="2818487"/>
                  <a:pt x="5550098" y="2823099"/>
                </a:cubicBezTo>
                <a:cubicBezTo>
                  <a:pt x="5545487" y="2832322"/>
                  <a:pt x="5550098" y="2846157"/>
                  <a:pt x="5559322" y="2855957"/>
                </a:cubicBezTo>
                <a:cubicBezTo>
                  <a:pt x="5569121" y="2842122"/>
                  <a:pt x="5582956" y="2828287"/>
                  <a:pt x="5582956" y="2809264"/>
                </a:cubicBezTo>
                <a:lnTo>
                  <a:pt x="5582956" y="2809264"/>
                </a:lnTo>
                <a:close/>
                <a:moveTo>
                  <a:pt x="5517240" y="2865180"/>
                </a:moveTo>
                <a:cubicBezTo>
                  <a:pt x="5526464" y="2874404"/>
                  <a:pt x="5531652" y="2860569"/>
                  <a:pt x="5540875" y="2860569"/>
                </a:cubicBezTo>
                <a:cubicBezTo>
                  <a:pt x="5540875" y="2851345"/>
                  <a:pt x="5540875" y="2842122"/>
                  <a:pt x="5526464" y="2842122"/>
                </a:cubicBezTo>
                <a:cubicBezTo>
                  <a:pt x="5526464" y="2851345"/>
                  <a:pt x="5521852" y="2855957"/>
                  <a:pt x="5517240" y="2865180"/>
                </a:cubicBezTo>
                <a:lnTo>
                  <a:pt x="5517240" y="2865180"/>
                </a:lnTo>
                <a:close/>
                <a:moveTo>
                  <a:pt x="1080275" y="2851345"/>
                </a:moveTo>
                <a:cubicBezTo>
                  <a:pt x="1047416" y="2860569"/>
                  <a:pt x="1028394" y="2842122"/>
                  <a:pt x="981124" y="2846734"/>
                </a:cubicBezTo>
                <a:cubicBezTo>
                  <a:pt x="985736" y="2865180"/>
                  <a:pt x="1000148" y="2879592"/>
                  <a:pt x="1013983" y="2888815"/>
                </a:cubicBezTo>
                <a:cubicBezTo>
                  <a:pt x="1052028" y="2893426"/>
                  <a:pt x="1070475" y="2874980"/>
                  <a:pt x="1080275" y="2851345"/>
                </a:cubicBezTo>
                <a:lnTo>
                  <a:pt x="1080275" y="2851345"/>
                </a:lnTo>
                <a:close/>
                <a:moveTo>
                  <a:pt x="617958" y="2851345"/>
                </a:moveTo>
                <a:cubicBezTo>
                  <a:pt x="617958" y="2860569"/>
                  <a:pt x="608735" y="2860569"/>
                  <a:pt x="608735" y="2869792"/>
                </a:cubicBezTo>
                <a:cubicBezTo>
                  <a:pt x="617958" y="2869792"/>
                  <a:pt x="636982" y="2874404"/>
                  <a:pt x="636982" y="2860569"/>
                </a:cubicBezTo>
                <a:cubicBezTo>
                  <a:pt x="622570" y="2865180"/>
                  <a:pt x="632370" y="2846734"/>
                  <a:pt x="617958" y="2851345"/>
                </a:cubicBezTo>
                <a:lnTo>
                  <a:pt x="617958" y="2851345"/>
                </a:lnTo>
                <a:close/>
                <a:moveTo>
                  <a:pt x="561466" y="2940119"/>
                </a:moveTo>
                <a:cubicBezTo>
                  <a:pt x="537831" y="2926284"/>
                  <a:pt x="580489" y="2907261"/>
                  <a:pt x="556854" y="2888815"/>
                </a:cubicBezTo>
                <a:cubicBezTo>
                  <a:pt x="547631" y="2907261"/>
                  <a:pt x="533220" y="2870368"/>
                  <a:pt x="523997" y="2884203"/>
                </a:cubicBezTo>
                <a:cubicBezTo>
                  <a:pt x="533220" y="2888815"/>
                  <a:pt x="538408" y="2893426"/>
                  <a:pt x="538408" y="2902650"/>
                </a:cubicBezTo>
                <a:cubicBezTo>
                  <a:pt x="533796" y="2911873"/>
                  <a:pt x="514773" y="2907261"/>
                  <a:pt x="514773" y="2921096"/>
                </a:cubicBezTo>
                <a:cubicBezTo>
                  <a:pt x="519385" y="2934931"/>
                  <a:pt x="500362" y="2958566"/>
                  <a:pt x="495750" y="2977012"/>
                </a:cubicBezTo>
                <a:cubicBezTo>
                  <a:pt x="514197" y="2963177"/>
                  <a:pt x="547055" y="2958566"/>
                  <a:pt x="561466" y="2940119"/>
                </a:cubicBezTo>
                <a:lnTo>
                  <a:pt x="561466" y="2940119"/>
                </a:lnTo>
                <a:close/>
                <a:moveTo>
                  <a:pt x="594324" y="2921673"/>
                </a:moveTo>
                <a:cubicBezTo>
                  <a:pt x="598936" y="2917061"/>
                  <a:pt x="603547" y="2912450"/>
                  <a:pt x="603547" y="2903226"/>
                </a:cubicBezTo>
                <a:cubicBezTo>
                  <a:pt x="589136" y="2898614"/>
                  <a:pt x="579913" y="2898614"/>
                  <a:pt x="570689" y="2907838"/>
                </a:cubicBezTo>
                <a:cubicBezTo>
                  <a:pt x="585101" y="2907261"/>
                  <a:pt x="580489" y="2921673"/>
                  <a:pt x="594324" y="2921673"/>
                </a:cubicBezTo>
                <a:lnTo>
                  <a:pt x="594324" y="2921673"/>
                </a:lnTo>
                <a:close/>
                <a:moveTo>
                  <a:pt x="401212" y="3028893"/>
                </a:moveTo>
                <a:cubicBezTo>
                  <a:pt x="424846" y="3015058"/>
                  <a:pt x="467504" y="3028893"/>
                  <a:pt x="476727" y="2982200"/>
                </a:cubicBezTo>
                <a:cubicBezTo>
                  <a:pt x="462316" y="2986812"/>
                  <a:pt x="453093" y="2977589"/>
                  <a:pt x="448481" y="2972977"/>
                </a:cubicBezTo>
                <a:cubicBezTo>
                  <a:pt x="443870" y="2982200"/>
                  <a:pt x="434069" y="2991424"/>
                  <a:pt x="439258" y="3005835"/>
                </a:cubicBezTo>
                <a:cubicBezTo>
                  <a:pt x="424846" y="3014482"/>
                  <a:pt x="405824" y="3014482"/>
                  <a:pt x="401212" y="3028893"/>
                </a:cubicBezTo>
                <a:lnTo>
                  <a:pt x="401212" y="3028893"/>
                </a:lnTo>
                <a:close/>
                <a:moveTo>
                  <a:pt x="5422702" y="3005258"/>
                </a:moveTo>
                <a:cubicBezTo>
                  <a:pt x="5418091" y="2996035"/>
                  <a:pt x="5399067" y="3000647"/>
                  <a:pt x="5399067" y="3005258"/>
                </a:cubicBezTo>
                <a:cubicBezTo>
                  <a:pt x="5403679" y="3009870"/>
                  <a:pt x="5399067" y="3023705"/>
                  <a:pt x="5413479" y="3019093"/>
                </a:cubicBezTo>
                <a:cubicBezTo>
                  <a:pt x="5413479" y="3009870"/>
                  <a:pt x="5422702" y="3009870"/>
                  <a:pt x="5422702" y="3005258"/>
                </a:cubicBezTo>
                <a:lnTo>
                  <a:pt x="5422702" y="3005258"/>
                </a:lnTo>
                <a:close/>
                <a:moveTo>
                  <a:pt x="5488418" y="3033505"/>
                </a:moveTo>
                <a:cubicBezTo>
                  <a:pt x="5493030" y="3019670"/>
                  <a:pt x="5493030" y="3010447"/>
                  <a:pt x="5479195" y="3005258"/>
                </a:cubicBezTo>
                <a:cubicBezTo>
                  <a:pt x="5469971" y="3014482"/>
                  <a:pt x="5479195" y="3028893"/>
                  <a:pt x="5488418" y="3033505"/>
                </a:cubicBezTo>
                <a:lnTo>
                  <a:pt x="5488418" y="3033505"/>
                </a:lnTo>
                <a:close/>
                <a:moveTo>
                  <a:pt x="5634837" y="3056563"/>
                </a:moveTo>
                <a:cubicBezTo>
                  <a:pt x="5634837" y="3042728"/>
                  <a:pt x="5625614" y="3038116"/>
                  <a:pt x="5620426" y="3033505"/>
                </a:cubicBezTo>
                <a:cubicBezTo>
                  <a:pt x="5615814" y="3042728"/>
                  <a:pt x="5606014" y="3047339"/>
                  <a:pt x="5596791" y="3051951"/>
                </a:cubicBezTo>
                <a:cubicBezTo>
                  <a:pt x="5592179" y="3065786"/>
                  <a:pt x="5601403" y="3070398"/>
                  <a:pt x="5601403" y="3084809"/>
                </a:cubicBezTo>
                <a:cubicBezTo>
                  <a:pt x="5625614" y="3089421"/>
                  <a:pt x="5611203" y="3051951"/>
                  <a:pt x="5634837" y="3056563"/>
                </a:cubicBezTo>
                <a:lnTo>
                  <a:pt x="5634837" y="3056563"/>
                </a:lnTo>
                <a:close/>
                <a:moveTo>
                  <a:pt x="5639448" y="3098644"/>
                </a:moveTo>
                <a:cubicBezTo>
                  <a:pt x="5639448" y="3103256"/>
                  <a:pt x="5634837" y="3103256"/>
                  <a:pt x="5630225" y="3098644"/>
                </a:cubicBezTo>
                <a:cubicBezTo>
                  <a:pt x="5630225" y="3112479"/>
                  <a:pt x="5615814" y="3117091"/>
                  <a:pt x="5601979" y="3117091"/>
                </a:cubicBezTo>
                <a:cubicBezTo>
                  <a:pt x="5601979" y="3121702"/>
                  <a:pt x="5597368" y="3126314"/>
                  <a:pt x="5597368" y="3130925"/>
                </a:cubicBezTo>
                <a:cubicBezTo>
                  <a:pt x="5621002" y="3140149"/>
                  <a:pt x="5621002" y="3117091"/>
                  <a:pt x="5640025" y="3121702"/>
                </a:cubicBezTo>
                <a:cubicBezTo>
                  <a:pt x="5634837" y="3107867"/>
                  <a:pt x="5653860" y="3103256"/>
                  <a:pt x="5639448" y="3098644"/>
                </a:cubicBezTo>
                <a:lnTo>
                  <a:pt x="5639448" y="3098644"/>
                </a:lnTo>
                <a:close/>
                <a:moveTo>
                  <a:pt x="5474583" y="3187418"/>
                </a:moveTo>
                <a:cubicBezTo>
                  <a:pt x="5521852" y="3187418"/>
                  <a:pt x="5498217" y="3164360"/>
                  <a:pt x="5474583" y="3187418"/>
                </a:cubicBezTo>
                <a:lnTo>
                  <a:pt x="5474583" y="3187418"/>
                </a:lnTo>
                <a:close/>
                <a:moveTo>
                  <a:pt x="5719576" y="3364966"/>
                </a:moveTo>
                <a:cubicBezTo>
                  <a:pt x="5705164" y="3364966"/>
                  <a:pt x="5695941" y="3374189"/>
                  <a:pt x="5691329" y="3388024"/>
                </a:cubicBezTo>
                <a:cubicBezTo>
                  <a:pt x="5695941" y="3397247"/>
                  <a:pt x="5700553" y="3401859"/>
                  <a:pt x="5710352" y="3406471"/>
                </a:cubicBezTo>
                <a:cubicBezTo>
                  <a:pt x="5705741" y="3397247"/>
                  <a:pt x="5719576" y="3401859"/>
                  <a:pt x="5719576" y="3392635"/>
                </a:cubicBezTo>
                <a:cubicBezTo>
                  <a:pt x="5710352" y="3388024"/>
                  <a:pt x="5724187" y="3374189"/>
                  <a:pt x="5719576" y="3364966"/>
                </a:cubicBezTo>
                <a:lnTo>
                  <a:pt x="5719576" y="3364966"/>
                </a:lnTo>
                <a:close/>
                <a:moveTo>
                  <a:pt x="5431925" y="3374189"/>
                </a:moveTo>
                <a:cubicBezTo>
                  <a:pt x="5417514" y="3378800"/>
                  <a:pt x="5399067" y="3392635"/>
                  <a:pt x="5417514" y="3397247"/>
                </a:cubicBezTo>
                <a:cubicBezTo>
                  <a:pt x="5418091" y="3383412"/>
                  <a:pt x="5431925" y="3388024"/>
                  <a:pt x="5431925" y="3374189"/>
                </a:cubicBezTo>
                <a:lnTo>
                  <a:pt x="5431925" y="3374189"/>
                </a:lnTo>
                <a:close/>
                <a:moveTo>
                  <a:pt x="5139663" y="3570183"/>
                </a:moveTo>
                <a:cubicBezTo>
                  <a:pt x="5139663" y="3560960"/>
                  <a:pt x="5158686" y="3565572"/>
                  <a:pt x="5154074" y="3551737"/>
                </a:cubicBezTo>
                <a:cubicBezTo>
                  <a:pt x="5149463" y="3551737"/>
                  <a:pt x="5149463" y="3542513"/>
                  <a:pt x="5144851" y="3547125"/>
                </a:cubicBezTo>
                <a:cubicBezTo>
                  <a:pt x="5139663" y="3551737"/>
                  <a:pt x="5125828" y="3565572"/>
                  <a:pt x="5139663" y="3570183"/>
                </a:cubicBezTo>
                <a:lnTo>
                  <a:pt x="5139663" y="3570183"/>
                </a:lnTo>
                <a:close/>
                <a:moveTo>
                  <a:pt x="830094" y="3607653"/>
                </a:moveTo>
                <a:cubicBezTo>
                  <a:pt x="815682" y="3603041"/>
                  <a:pt x="787436" y="3598430"/>
                  <a:pt x="778213" y="3616876"/>
                </a:cubicBezTo>
                <a:cubicBezTo>
                  <a:pt x="801847" y="3621488"/>
                  <a:pt x="825482" y="3621488"/>
                  <a:pt x="830094" y="3607653"/>
                </a:cubicBezTo>
                <a:lnTo>
                  <a:pt x="830094" y="3607653"/>
                </a:lnTo>
                <a:close/>
                <a:moveTo>
                  <a:pt x="4809932" y="3691239"/>
                </a:moveTo>
                <a:cubicBezTo>
                  <a:pt x="4809932" y="3677404"/>
                  <a:pt x="4819155" y="3672792"/>
                  <a:pt x="4824343" y="3662992"/>
                </a:cubicBezTo>
                <a:cubicBezTo>
                  <a:pt x="4815119" y="3662992"/>
                  <a:pt x="4819731" y="3649157"/>
                  <a:pt x="4805320" y="3653769"/>
                </a:cubicBezTo>
                <a:cubicBezTo>
                  <a:pt x="4819155" y="3672792"/>
                  <a:pt x="4790908" y="3682015"/>
                  <a:pt x="4809932" y="3691239"/>
                </a:cubicBezTo>
                <a:lnTo>
                  <a:pt x="4809932" y="3691239"/>
                </a:lnTo>
                <a:close/>
                <a:moveTo>
                  <a:pt x="5615814" y="3756954"/>
                </a:moveTo>
                <a:cubicBezTo>
                  <a:pt x="5615814" y="3752343"/>
                  <a:pt x="5615814" y="3747731"/>
                  <a:pt x="5615814" y="3747731"/>
                </a:cubicBezTo>
                <a:cubicBezTo>
                  <a:pt x="5615814" y="3766178"/>
                  <a:pt x="5611203" y="3770789"/>
                  <a:pt x="5620426" y="3780589"/>
                </a:cubicBezTo>
                <a:cubicBezTo>
                  <a:pt x="5625037" y="3771366"/>
                  <a:pt x="5648672" y="3752343"/>
                  <a:pt x="5657895" y="3762142"/>
                </a:cubicBezTo>
                <a:cubicBezTo>
                  <a:pt x="5657895" y="3780589"/>
                  <a:pt x="5643484" y="3757531"/>
                  <a:pt x="5648672" y="3775977"/>
                </a:cubicBezTo>
                <a:cubicBezTo>
                  <a:pt x="5653283" y="3775977"/>
                  <a:pt x="5657895" y="3775977"/>
                  <a:pt x="5663084" y="3780589"/>
                </a:cubicBezTo>
                <a:cubicBezTo>
                  <a:pt x="5663084" y="3762142"/>
                  <a:pt x="5682106" y="3752343"/>
                  <a:pt x="5677495" y="3743119"/>
                </a:cubicBezTo>
                <a:cubicBezTo>
                  <a:pt x="5691906" y="3743119"/>
                  <a:pt x="5691906" y="3756954"/>
                  <a:pt x="5696517" y="3761566"/>
                </a:cubicBezTo>
                <a:cubicBezTo>
                  <a:pt x="5715541" y="3756954"/>
                  <a:pt x="5720152" y="3738508"/>
                  <a:pt x="5743787" y="3738508"/>
                </a:cubicBezTo>
                <a:cubicBezTo>
                  <a:pt x="5739175" y="3715450"/>
                  <a:pt x="5743787" y="3710261"/>
                  <a:pt x="5753010" y="3691815"/>
                </a:cubicBezTo>
                <a:cubicBezTo>
                  <a:pt x="5695941" y="3705650"/>
                  <a:pt x="5682106" y="3752343"/>
                  <a:pt x="5615814" y="3756954"/>
                </a:cubicBezTo>
                <a:lnTo>
                  <a:pt x="5615814" y="3756954"/>
                </a:lnTo>
                <a:close/>
                <a:moveTo>
                  <a:pt x="5455560" y="3770789"/>
                </a:moveTo>
                <a:cubicBezTo>
                  <a:pt x="5460171" y="3770789"/>
                  <a:pt x="5464783" y="3775401"/>
                  <a:pt x="5469971" y="3775401"/>
                </a:cubicBezTo>
                <a:cubicBezTo>
                  <a:pt x="5474583" y="3761566"/>
                  <a:pt x="5488994" y="3761566"/>
                  <a:pt x="5488994" y="3747155"/>
                </a:cubicBezTo>
                <a:cubicBezTo>
                  <a:pt x="5484383" y="3747155"/>
                  <a:pt x="5479771" y="3747155"/>
                  <a:pt x="5474583" y="3742543"/>
                </a:cubicBezTo>
                <a:cubicBezTo>
                  <a:pt x="5469971" y="3756954"/>
                  <a:pt x="5455560" y="3756954"/>
                  <a:pt x="5455560" y="3770789"/>
                </a:cubicBezTo>
                <a:lnTo>
                  <a:pt x="5455560" y="3770789"/>
                </a:lnTo>
                <a:close/>
                <a:moveTo>
                  <a:pt x="4540727" y="3808259"/>
                </a:moveTo>
                <a:cubicBezTo>
                  <a:pt x="4540727" y="3817482"/>
                  <a:pt x="4531504" y="3812870"/>
                  <a:pt x="4531504" y="3817482"/>
                </a:cubicBezTo>
                <a:cubicBezTo>
                  <a:pt x="4531504" y="3826705"/>
                  <a:pt x="4531504" y="3840540"/>
                  <a:pt x="4536116" y="3845728"/>
                </a:cubicBezTo>
                <a:cubicBezTo>
                  <a:pt x="4540727" y="3836505"/>
                  <a:pt x="4555139" y="3836505"/>
                  <a:pt x="4559751" y="3831893"/>
                </a:cubicBezTo>
                <a:cubicBezTo>
                  <a:pt x="4555139" y="3822094"/>
                  <a:pt x="4555139" y="3812870"/>
                  <a:pt x="4540727" y="3808259"/>
                </a:cubicBezTo>
                <a:lnTo>
                  <a:pt x="4540727" y="3808259"/>
                </a:lnTo>
                <a:close/>
                <a:moveTo>
                  <a:pt x="4375862" y="3845728"/>
                </a:moveTo>
                <a:cubicBezTo>
                  <a:pt x="4375862" y="3859563"/>
                  <a:pt x="4347615" y="3878586"/>
                  <a:pt x="4371250" y="3887809"/>
                </a:cubicBezTo>
                <a:cubicBezTo>
                  <a:pt x="4371250" y="3878010"/>
                  <a:pt x="4390273" y="3854952"/>
                  <a:pt x="4375862" y="3845728"/>
                </a:cubicBezTo>
                <a:lnTo>
                  <a:pt x="4375862" y="3845728"/>
                </a:lnTo>
                <a:close/>
                <a:moveTo>
                  <a:pt x="4672735" y="3845728"/>
                </a:moveTo>
                <a:cubicBezTo>
                  <a:pt x="4672735" y="3854952"/>
                  <a:pt x="4658324" y="3850340"/>
                  <a:pt x="4663512" y="3859563"/>
                </a:cubicBezTo>
                <a:cubicBezTo>
                  <a:pt x="4672735" y="3859563"/>
                  <a:pt x="4672735" y="3868786"/>
                  <a:pt x="4677924" y="3868786"/>
                </a:cubicBezTo>
                <a:cubicBezTo>
                  <a:pt x="4672735" y="3864175"/>
                  <a:pt x="4682535" y="3845728"/>
                  <a:pt x="4672735" y="3845728"/>
                </a:cubicBezTo>
                <a:lnTo>
                  <a:pt x="4672735" y="3845728"/>
                </a:lnTo>
                <a:close/>
                <a:moveTo>
                  <a:pt x="4790908" y="3854952"/>
                </a:moveTo>
                <a:cubicBezTo>
                  <a:pt x="4776497" y="3841117"/>
                  <a:pt x="4762662" y="3859563"/>
                  <a:pt x="4762662" y="3873398"/>
                </a:cubicBezTo>
                <a:cubicBezTo>
                  <a:pt x="4776497" y="3873398"/>
                  <a:pt x="4790908" y="3873398"/>
                  <a:pt x="4790908" y="3854952"/>
                </a:cubicBezTo>
                <a:lnTo>
                  <a:pt x="4790908" y="3854952"/>
                </a:lnTo>
                <a:close/>
                <a:moveTo>
                  <a:pt x="5167909" y="3854952"/>
                </a:moveTo>
                <a:cubicBezTo>
                  <a:pt x="5167909" y="3859563"/>
                  <a:pt x="5167909" y="3859563"/>
                  <a:pt x="5167909" y="3859563"/>
                </a:cubicBezTo>
                <a:cubicBezTo>
                  <a:pt x="5163298" y="3864175"/>
                  <a:pt x="5153498" y="3859563"/>
                  <a:pt x="5148886" y="3864175"/>
                </a:cubicBezTo>
                <a:cubicBezTo>
                  <a:pt x="5158109" y="3868786"/>
                  <a:pt x="5158109" y="3873398"/>
                  <a:pt x="5167909" y="3868786"/>
                </a:cubicBezTo>
                <a:cubicBezTo>
                  <a:pt x="5167909" y="3868786"/>
                  <a:pt x="5177709" y="3854952"/>
                  <a:pt x="5167909" y="3854952"/>
                </a:cubicBezTo>
                <a:lnTo>
                  <a:pt x="5167909" y="3854952"/>
                </a:lnTo>
                <a:close/>
                <a:moveTo>
                  <a:pt x="4771885" y="3910868"/>
                </a:moveTo>
                <a:cubicBezTo>
                  <a:pt x="4771885" y="3887809"/>
                  <a:pt x="4795520" y="3915479"/>
                  <a:pt x="4804744" y="3887809"/>
                </a:cubicBezTo>
                <a:cubicBezTo>
                  <a:pt x="4785720" y="3892421"/>
                  <a:pt x="4804744" y="3878586"/>
                  <a:pt x="4804744" y="3869363"/>
                </a:cubicBezTo>
                <a:cubicBezTo>
                  <a:pt x="4790908" y="3878010"/>
                  <a:pt x="4758051" y="3887809"/>
                  <a:pt x="4771885" y="3910868"/>
                </a:cubicBezTo>
                <a:lnTo>
                  <a:pt x="4771885" y="3910868"/>
                </a:lnTo>
                <a:close/>
                <a:moveTo>
                  <a:pt x="523997" y="3957560"/>
                </a:moveTo>
                <a:cubicBezTo>
                  <a:pt x="509585" y="3962172"/>
                  <a:pt x="504973" y="3971395"/>
                  <a:pt x="495750" y="3980618"/>
                </a:cubicBezTo>
                <a:cubicBezTo>
                  <a:pt x="509585" y="3985807"/>
                  <a:pt x="533220" y="3966783"/>
                  <a:pt x="523997" y="3957560"/>
                </a:cubicBezTo>
                <a:lnTo>
                  <a:pt x="523997" y="3957560"/>
                </a:lnTo>
                <a:close/>
                <a:moveTo>
                  <a:pt x="4559751" y="3957560"/>
                </a:moveTo>
                <a:cubicBezTo>
                  <a:pt x="4564362" y="3980618"/>
                  <a:pt x="4550527" y="3962172"/>
                  <a:pt x="4536116" y="3966783"/>
                </a:cubicBezTo>
                <a:cubicBezTo>
                  <a:pt x="4536116" y="3976007"/>
                  <a:pt x="4540727" y="3985230"/>
                  <a:pt x="4545339" y="3985230"/>
                </a:cubicBezTo>
                <a:cubicBezTo>
                  <a:pt x="4549950" y="3976007"/>
                  <a:pt x="4568974" y="3980618"/>
                  <a:pt x="4573586" y="3966783"/>
                </a:cubicBezTo>
                <a:cubicBezTo>
                  <a:pt x="4564362" y="3966783"/>
                  <a:pt x="4569550" y="3952949"/>
                  <a:pt x="4559751" y="3957560"/>
                </a:cubicBezTo>
                <a:lnTo>
                  <a:pt x="4559751" y="3957560"/>
                </a:lnTo>
                <a:close/>
                <a:moveTo>
                  <a:pt x="472116" y="4027311"/>
                </a:moveTo>
                <a:cubicBezTo>
                  <a:pt x="481339" y="4022699"/>
                  <a:pt x="495750" y="4022699"/>
                  <a:pt x="495750" y="4008865"/>
                </a:cubicBezTo>
                <a:cubicBezTo>
                  <a:pt x="481339" y="4008865"/>
                  <a:pt x="481339" y="4008865"/>
                  <a:pt x="481339" y="4008865"/>
                </a:cubicBezTo>
                <a:cubicBezTo>
                  <a:pt x="485950" y="4022699"/>
                  <a:pt x="472116" y="4018088"/>
                  <a:pt x="472116" y="4027311"/>
                </a:cubicBezTo>
                <a:lnTo>
                  <a:pt x="472116" y="4027311"/>
                </a:lnTo>
                <a:close/>
                <a:moveTo>
                  <a:pt x="834705" y="4069392"/>
                </a:moveTo>
                <a:cubicBezTo>
                  <a:pt x="811070" y="4041146"/>
                  <a:pt x="773601" y="4074004"/>
                  <a:pt x="759190" y="4097638"/>
                </a:cubicBezTo>
                <a:cubicBezTo>
                  <a:pt x="782824" y="4111474"/>
                  <a:pt x="820871" y="4093027"/>
                  <a:pt x="834705" y="4069392"/>
                </a:cubicBezTo>
                <a:lnTo>
                  <a:pt x="834705" y="4069392"/>
                </a:lnTo>
                <a:close/>
                <a:moveTo>
                  <a:pt x="5238813" y="4097638"/>
                </a:moveTo>
                <a:cubicBezTo>
                  <a:pt x="5229590" y="4111474"/>
                  <a:pt x="5210567" y="4111474"/>
                  <a:pt x="5205955" y="4130496"/>
                </a:cubicBezTo>
                <a:cubicBezTo>
                  <a:pt x="5243425" y="4158743"/>
                  <a:pt x="5238813" y="4167966"/>
                  <a:pt x="5243425" y="4210047"/>
                </a:cubicBezTo>
                <a:cubicBezTo>
                  <a:pt x="5262448" y="4200824"/>
                  <a:pt x="5271671" y="4186989"/>
                  <a:pt x="5280894" y="4163354"/>
                </a:cubicBezTo>
                <a:cubicBezTo>
                  <a:pt x="5253224" y="4162778"/>
                  <a:pt x="5248037" y="4116085"/>
                  <a:pt x="5238813" y="4097638"/>
                </a:cubicBezTo>
                <a:lnTo>
                  <a:pt x="5238813" y="4097638"/>
                </a:lnTo>
                <a:close/>
                <a:moveTo>
                  <a:pt x="688862" y="4106862"/>
                </a:moveTo>
                <a:cubicBezTo>
                  <a:pt x="656004" y="4111474"/>
                  <a:pt x="632370" y="4129920"/>
                  <a:pt x="622570" y="4158166"/>
                </a:cubicBezTo>
                <a:cubicBezTo>
                  <a:pt x="646205" y="4144331"/>
                  <a:pt x="717109" y="4120697"/>
                  <a:pt x="683674" y="4106862"/>
                </a:cubicBezTo>
                <a:cubicBezTo>
                  <a:pt x="688862" y="4106862"/>
                  <a:pt x="688862" y="4106862"/>
                  <a:pt x="688862" y="4106862"/>
                </a:cubicBezTo>
                <a:lnTo>
                  <a:pt x="688862" y="4106862"/>
                </a:lnTo>
                <a:close/>
                <a:moveTo>
                  <a:pt x="717109" y="4139720"/>
                </a:moveTo>
                <a:cubicBezTo>
                  <a:pt x="731520" y="4139720"/>
                  <a:pt x="731520" y="4139720"/>
                  <a:pt x="731520" y="4139720"/>
                </a:cubicBezTo>
                <a:cubicBezTo>
                  <a:pt x="736131" y="4125885"/>
                  <a:pt x="726908" y="4125885"/>
                  <a:pt x="717109" y="4121273"/>
                </a:cubicBezTo>
                <a:cubicBezTo>
                  <a:pt x="717109" y="4125308"/>
                  <a:pt x="712497" y="4130496"/>
                  <a:pt x="717109" y="4139720"/>
                </a:cubicBezTo>
                <a:lnTo>
                  <a:pt x="717109" y="4139720"/>
                </a:lnTo>
                <a:close/>
                <a:moveTo>
                  <a:pt x="5653860" y="4125308"/>
                </a:moveTo>
                <a:cubicBezTo>
                  <a:pt x="5634837" y="4139143"/>
                  <a:pt x="5625614" y="4139143"/>
                  <a:pt x="5621002" y="4167390"/>
                </a:cubicBezTo>
                <a:cubicBezTo>
                  <a:pt x="5635413" y="4158166"/>
                  <a:pt x="5653860" y="4162778"/>
                  <a:pt x="5663660" y="4148943"/>
                </a:cubicBezTo>
                <a:cubicBezTo>
                  <a:pt x="5649248" y="4144331"/>
                  <a:pt x="5672307" y="4125308"/>
                  <a:pt x="5653860" y="4125308"/>
                </a:cubicBezTo>
                <a:lnTo>
                  <a:pt x="5653860" y="4125308"/>
                </a:lnTo>
                <a:close/>
                <a:moveTo>
                  <a:pt x="5342575" y="4228494"/>
                </a:moveTo>
                <a:cubicBezTo>
                  <a:pt x="5347186" y="4242329"/>
                  <a:pt x="5385232" y="4210047"/>
                  <a:pt x="5380044" y="4237717"/>
                </a:cubicBezTo>
                <a:cubicBezTo>
                  <a:pt x="5417514" y="4237717"/>
                  <a:pt x="5394455" y="4214659"/>
                  <a:pt x="5408290" y="4195636"/>
                </a:cubicBezTo>
                <a:cubicBezTo>
                  <a:pt x="5380044" y="4191024"/>
                  <a:pt x="5356410" y="4209471"/>
                  <a:pt x="5342575" y="4228494"/>
                </a:cubicBezTo>
                <a:lnTo>
                  <a:pt x="5342575" y="4228494"/>
                </a:lnTo>
                <a:close/>
                <a:moveTo>
                  <a:pt x="556854" y="4200247"/>
                </a:moveTo>
                <a:cubicBezTo>
                  <a:pt x="552242" y="4218694"/>
                  <a:pt x="533220" y="4214082"/>
                  <a:pt x="523997" y="4228494"/>
                </a:cubicBezTo>
                <a:cubicBezTo>
                  <a:pt x="547631" y="4237717"/>
                  <a:pt x="547631" y="4223882"/>
                  <a:pt x="566654" y="4228494"/>
                </a:cubicBezTo>
                <a:cubicBezTo>
                  <a:pt x="566077" y="4214082"/>
                  <a:pt x="570689" y="4195636"/>
                  <a:pt x="556854" y="4200247"/>
                </a:cubicBezTo>
                <a:lnTo>
                  <a:pt x="556854" y="4200247"/>
                </a:lnTo>
                <a:close/>
                <a:moveTo>
                  <a:pt x="5290694" y="4214082"/>
                </a:moveTo>
                <a:cubicBezTo>
                  <a:pt x="5286083" y="4214082"/>
                  <a:pt x="5286083" y="4204859"/>
                  <a:pt x="5286083" y="4200247"/>
                </a:cubicBezTo>
                <a:cubicBezTo>
                  <a:pt x="5271671" y="4200247"/>
                  <a:pt x="5271671" y="4200247"/>
                  <a:pt x="5271671" y="4200247"/>
                </a:cubicBezTo>
                <a:cubicBezTo>
                  <a:pt x="5271671" y="4209471"/>
                  <a:pt x="5267059" y="4209471"/>
                  <a:pt x="5267059" y="4218694"/>
                </a:cubicBezTo>
                <a:cubicBezTo>
                  <a:pt x="5276282" y="4214082"/>
                  <a:pt x="5290694" y="4223305"/>
                  <a:pt x="5290694" y="4214082"/>
                </a:cubicBezTo>
                <a:lnTo>
                  <a:pt x="5290694" y="4214082"/>
                </a:lnTo>
                <a:close/>
                <a:moveTo>
                  <a:pt x="221935" y="4214082"/>
                </a:moveTo>
                <a:cubicBezTo>
                  <a:pt x="207523" y="4200247"/>
                  <a:pt x="179277" y="4223305"/>
                  <a:pt x="193688" y="4232529"/>
                </a:cubicBezTo>
                <a:cubicBezTo>
                  <a:pt x="198300" y="4223305"/>
                  <a:pt x="217323" y="4228494"/>
                  <a:pt x="221935" y="4214082"/>
                </a:cubicBezTo>
                <a:lnTo>
                  <a:pt x="221935" y="4214082"/>
                </a:lnTo>
                <a:close/>
                <a:moveTo>
                  <a:pt x="5502829" y="4228494"/>
                </a:moveTo>
                <a:cubicBezTo>
                  <a:pt x="5507441" y="4233105"/>
                  <a:pt x="5507441" y="4237717"/>
                  <a:pt x="5517240" y="4233105"/>
                </a:cubicBezTo>
                <a:cubicBezTo>
                  <a:pt x="5517240" y="4223882"/>
                  <a:pt x="5521852" y="4219271"/>
                  <a:pt x="5521852" y="4210047"/>
                </a:cubicBezTo>
                <a:cubicBezTo>
                  <a:pt x="5512052" y="4209471"/>
                  <a:pt x="5502829" y="4218694"/>
                  <a:pt x="5502829" y="4228494"/>
                </a:cubicBezTo>
                <a:lnTo>
                  <a:pt x="5502829" y="4228494"/>
                </a:lnTo>
                <a:close/>
                <a:moveTo>
                  <a:pt x="5460171" y="4218694"/>
                </a:moveTo>
                <a:cubicBezTo>
                  <a:pt x="5455560" y="4232529"/>
                  <a:pt x="5436537" y="4227917"/>
                  <a:pt x="5427314" y="4227917"/>
                </a:cubicBezTo>
                <a:cubicBezTo>
                  <a:pt x="5427314" y="4237141"/>
                  <a:pt x="5412902" y="4241752"/>
                  <a:pt x="5403679" y="4246364"/>
                </a:cubicBezTo>
                <a:cubicBezTo>
                  <a:pt x="5399067" y="4269422"/>
                  <a:pt x="5399067" y="4269422"/>
                  <a:pt x="5403679" y="4288445"/>
                </a:cubicBezTo>
                <a:cubicBezTo>
                  <a:pt x="5418091" y="4288445"/>
                  <a:pt x="5431925" y="4274610"/>
                  <a:pt x="5446336" y="4283833"/>
                </a:cubicBezTo>
                <a:cubicBezTo>
                  <a:pt x="5441725" y="4288445"/>
                  <a:pt x="5437113" y="4293057"/>
                  <a:pt x="5437113" y="4297668"/>
                </a:cubicBezTo>
                <a:cubicBezTo>
                  <a:pt x="5456136" y="4288445"/>
                  <a:pt x="5474583" y="4283833"/>
                  <a:pt x="5460748" y="4264810"/>
                </a:cubicBezTo>
                <a:cubicBezTo>
                  <a:pt x="5475159" y="4264810"/>
                  <a:pt x="5475159" y="4264810"/>
                  <a:pt x="5475159" y="4264810"/>
                </a:cubicBezTo>
                <a:cubicBezTo>
                  <a:pt x="5475159" y="4274034"/>
                  <a:pt x="5470548" y="4278645"/>
                  <a:pt x="5479771" y="4287868"/>
                </a:cubicBezTo>
                <a:cubicBezTo>
                  <a:pt x="5484383" y="4264810"/>
                  <a:pt x="5498794" y="4255010"/>
                  <a:pt x="5494182" y="4231952"/>
                </a:cubicBezTo>
                <a:cubicBezTo>
                  <a:pt x="5465360" y="4242329"/>
                  <a:pt x="5469971" y="4218694"/>
                  <a:pt x="5460171" y="4218694"/>
                </a:cubicBezTo>
                <a:lnTo>
                  <a:pt x="5460171" y="4218694"/>
                </a:lnTo>
                <a:close/>
                <a:moveTo>
                  <a:pt x="5408290" y="4275186"/>
                </a:moveTo>
                <a:cubicBezTo>
                  <a:pt x="5403679" y="4261352"/>
                  <a:pt x="5417514" y="4265963"/>
                  <a:pt x="5412902" y="4246940"/>
                </a:cubicBezTo>
                <a:cubicBezTo>
                  <a:pt x="5417514" y="4251552"/>
                  <a:pt x="5422125" y="4251552"/>
                  <a:pt x="5427314" y="4251552"/>
                </a:cubicBezTo>
                <a:cubicBezTo>
                  <a:pt x="5427314" y="4265387"/>
                  <a:pt x="5422702" y="4275186"/>
                  <a:pt x="5408290" y="4275186"/>
                </a:cubicBezTo>
                <a:lnTo>
                  <a:pt x="5408290" y="4275186"/>
                </a:lnTo>
                <a:close/>
                <a:moveTo>
                  <a:pt x="415047" y="4289021"/>
                </a:moveTo>
                <a:cubicBezTo>
                  <a:pt x="434069" y="4270575"/>
                  <a:pt x="457705" y="4260775"/>
                  <a:pt x="476151" y="4242329"/>
                </a:cubicBezTo>
                <a:cubicBezTo>
                  <a:pt x="447904" y="4219271"/>
                  <a:pt x="428882" y="4260775"/>
                  <a:pt x="409859" y="4275186"/>
                </a:cubicBezTo>
                <a:cubicBezTo>
                  <a:pt x="415047" y="4275186"/>
                  <a:pt x="410435" y="4284410"/>
                  <a:pt x="415047" y="4289021"/>
                </a:cubicBezTo>
                <a:lnTo>
                  <a:pt x="415047" y="4289021"/>
                </a:lnTo>
                <a:close/>
                <a:moveTo>
                  <a:pt x="4687147" y="4340326"/>
                </a:moveTo>
                <a:cubicBezTo>
                  <a:pt x="4720004" y="4340326"/>
                  <a:pt x="4743640" y="4307468"/>
                  <a:pt x="4771885" y="4312080"/>
                </a:cubicBezTo>
                <a:cubicBezTo>
                  <a:pt x="4776497" y="4293633"/>
                  <a:pt x="4771885" y="4293633"/>
                  <a:pt x="4771885" y="4269998"/>
                </a:cubicBezTo>
                <a:cubicBezTo>
                  <a:pt x="4724616" y="4260775"/>
                  <a:pt x="4734416" y="4321303"/>
                  <a:pt x="4696370" y="4312080"/>
                </a:cubicBezTo>
                <a:cubicBezTo>
                  <a:pt x="4705593" y="4293633"/>
                  <a:pt x="4720004" y="4289021"/>
                  <a:pt x="4739028" y="4279222"/>
                </a:cubicBezTo>
                <a:cubicBezTo>
                  <a:pt x="4720004" y="4274610"/>
                  <a:pt x="4701558" y="4269998"/>
                  <a:pt x="4687147" y="4283833"/>
                </a:cubicBezTo>
                <a:cubicBezTo>
                  <a:pt x="4701558" y="4307468"/>
                  <a:pt x="4682535" y="4312080"/>
                  <a:pt x="4687147" y="4340326"/>
                </a:cubicBezTo>
                <a:lnTo>
                  <a:pt x="4687147" y="4340326"/>
                </a:lnTo>
                <a:close/>
                <a:moveTo>
                  <a:pt x="839893" y="4312080"/>
                </a:moveTo>
                <a:cubicBezTo>
                  <a:pt x="825482" y="4312080"/>
                  <a:pt x="830670" y="4321303"/>
                  <a:pt x="820871" y="4330526"/>
                </a:cubicBezTo>
                <a:cubicBezTo>
                  <a:pt x="839893" y="4331102"/>
                  <a:pt x="839893" y="4321303"/>
                  <a:pt x="839893" y="4312080"/>
                </a:cubicBezTo>
                <a:lnTo>
                  <a:pt x="839893" y="4312080"/>
                </a:lnTo>
                <a:close/>
                <a:moveTo>
                  <a:pt x="5582956" y="4391630"/>
                </a:moveTo>
                <a:cubicBezTo>
                  <a:pt x="5592179" y="4377795"/>
                  <a:pt x="5601979" y="4363384"/>
                  <a:pt x="5606591" y="4349549"/>
                </a:cubicBezTo>
                <a:cubicBezTo>
                  <a:pt x="5582956" y="4358772"/>
                  <a:pt x="5601979" y="4326491"/>
                  <a:pt x="5582956" y="4331102"/>
                </a:cubicBezTo>
                <a:cubicBezTo>
                  <a:pt x="5550098" y="4377795"/>
                  <a:pt x="5469971" y="4363960"/>
                  <a:pt x="5469971" y="4429100"/>
                </a:cubicBezTo>
                <a:cubicBezTo>
                  <a:pt x="5465360" y="4419876"/>
                  <a:pt x="5460748" y="4433711"/>
                  <a:pt x="5460748" y="4424488"/>
                </a:cubicBezTo>
                <a:cubicBezTo>
                  <a:pt x="5460748" y="4419876"/>
                  <a:pt x="5465360" y="4415265"/>
                  <a:pt x="5460748" y="4410653"/>
                </a:cubicBezTo>
                <a:cubicBezTo>
                  <a:pt x="5451525" y="4419876"/>
                  <a:pt x="5446336" y="4429100"/>
                  <a:pt x="5441725" y="4438899"/>
                </a:cubicBezTo>
                <a:cubicBezTo>
                  <a:pt x="5418091" y="4443511"/>
                  <a:pt x="5437113" y="4429676"/>
                  <a:pt x="5418091" y="4425064"/>
                </a:cubicBezTo>
                <a:cubicBezTo>
                  <a:pt x="5422702" y="4462534"/>
                  <a:pt x="5389844" y="4467146"/>
                  <a:pt x="5351798" y="4467146"/>
                </a:cubicBezTo>
                <a:cubicBezTo>
                  <a:pt x="5337387" y="4509227"/>
                  <a:pt x="5304529" y="4527673"/>
                  <a:pt x="5267059" y="4542085"/>
                </a:cubicBezTo>
                <a:cubicBezTo>
                  <a:pt x="5252648" y="4519027"/>
                  <a:pt x="5281471" y="4504615"/>
                  <a:pt x="5290694" y="4490780"/>
                </a:cubicBezTo>
                <a:cubicBezTo>
                  <a:pt x="5267059" y="4490780"/>
                  <a:pt x="5309717" y="4481557"/>
                  <a:pt x="5290694" y="4472334"/>
                </a:cubicBezTo>
                <a:cubicBezTo>
                  <a:pt x="5286083" y="4486169"/>
                  <a:pt x="5276282" y="4472334"/>
                  <a:pt x="5271671" y="4472334"/>
                </a:cubicBezTo>
                <a:cubicBezTo>
                  <a:pt x="5262448" y="4476945"/>
                  <a:pt x="5257260" y="4490780"/>
                  <a:pt x="5252648" y="4505192"/>
                </a:cubicBezTo>
                <a:cubicBezTo>
                  <a:pt x="5229013" y="4500580"/>
                  <a:pt x="5224402" y="4514415"/>
                  <a:pt x="5215178" y="4528250"/>
                </a:cubicBezTo>
                <a:cubicBezTo>
                  <a:pt x="5234202" y="4523638"/>
                  <a:pt x="5234202" y="4509803"/>
                  <a:pt x="5252648" y="4514415"/>
                </a:cubicBezTo>
                <a:cubicBezTo>
                  <a:pt x="5271671" y="4551884"/>
                  <a:pt x="5233625" y="4551884"/>
                  <a:pt x="5219790" y="4574942"/>
                </a:cubicBezTo>
                <a:cubicBezTo>
                  <a:pt x="5257260" y="4570331"/>
                  <a:pt x="5276282" y="4542085"/>
                  <a:pt x="5314329" y="4532861"/>
                </a:cubicBezTo>
                <a:cubicBezTo>
                  <a:pt x="5318940" y="4546696"/>
                  <a:pt x="5323552" y="4555919"/>
                  <a:pt x="5328740" y="4561108"/>
                </a:cubicBezTo>
                <a:cubicBezTo>
                  <a:pt x="5347763" y="4547273"/>
                  <a:pt x="5376009" y="4532861"/>
                  <a:pt x="5389844" y="4509803"/>
                </a:cubicBezTo>
                <a:cubicBezTo>
                  <a:pt x="5437113" y="4528250"/>
                  <a:pt x="5427314" y="4449275"/>
                  <a:pt x="5460748" y="4440052"/>
                </a:cubicBezTo>
                <a:cubicBezTo>
                  <a:pt x="5475159" y="4440052"/>
                  <a:pt x="5475159" y="4453887"/>
                  <a:pt x="5488994" y="4449275"/>
                </a:cubicBezTo>
                <a:cubicBezTo>
                  <a:pt x="5521852" y="4433711"/>
                  <a:pt x="5535687" y="4382407"/>
                  <a:pt x="5582956" y="4391630"/>
                </a:cubicBezTo>
                <a:lnTo>
                  <a:pt x="5582956" y="4391630"/>
                </a:lnTo>
                <a:close/>
                <a:moveTo>
                  <a:pt x="1013983" y="4354161"/>
                </a:moveTo>
                <a:cubicBezTo>
                  <a:pt x="1018594" y="4354161"/>
                  <a:pt x="1028394" y="4354161"/>
                  <a:pt x="1028394" y="4363384"/>
                </a:cubicBezTo>
                <a:cubicBezTo>
                  <a:pt x="1033005" y="4363384"/>
                  <a:pt x="1042805" y="4363384"/>
                  <a:pt x="1042805" y="4354161"/>
                </a:cubicBezTo>
                <a:cubicBezTo>
                  <a:pt x="1038193" y="4354161"/>
                  <a:pt x="1038193" y="4354161"/>
                  <a:pt x="1038193" y="4349549"/>
                </a:cubicBezTo>
                <a:cubicBezTo>
                  <a:pt x="1028394" y="4349549"/>
                  <a:pt x="1013983" y="4344937"/>
                  <a:pt x="1013983" y="4354161"/>
                </a:cubicBezTo>
                <a:lnTo>
                  <a:pt x="1013983" y="4354161"/>
                </a:lnTo>
                <a:close/>
                <a:moveTo>
                  <a:pt x="5017455" y="4367996"/>
                </a:moveTo>
                <a:cubicBezTo>
                  <a:pt x="5022066" y="4381830"/>
                  <a:pt x="5012843" y="4381830"/>
                  <a:pt x="5008231" y="4391054"/>
                </a:cubicBezTo>
                <a:cubicBezTo>
                  <a:pt x="5027255" y="4386442"/>
                  <a:pt x="5022643" y="4400277"/>
                  <a:pt x="5036478" y="4400277"/>
                </a:cubicBezTo>
                <a:cubicBezTo>
                  <a:pt x="5041090" y="4391054"/>
                  <a:pt x="5060112" y="4391054"/>
                  <a:pt x="5055501" y="4372031"/>
                </a:cubicBezTo>
                <a:cubicBezTo>
                  <a:pt x="5046278" y="4367419"/>
                  <a:pt x="5041090" y="4390477"/>
                  <a:pt x="5041090" y="4376642"/>
                </a:cubicBezTo>
                <a:cubicBezTo>
                  <a:pt x="5041090" y="4372031"/>
                  <a:pt x="5045701" y="4367419"/>
                  <a:pt x="5045701" y="4362807"/>
                </a:cubicBezTo>
                <a:cubicBezTo>
                  <a:pt x="5036478" y="4362807"/>
                  <a:pt x="5031289" y="4353584"/>
                  <a:pt x="5017455" y="4348973"/>
                </a:cubicBezTo>
                <a:cubicBezTo>
                  <a:pt x="5012843" y="4372031"/>
                  <a:pt x="4984597" y="4362807"/>
                  <a:pt x="4989209" y="4391054"/>
                </a:cubicBezTo>
                <a:cubicBezTo>
                  <a:pt x="5012267" y="4396242"/>
                  <a:pt x="5003044" y="4373183"/>
                  <a:pt x="5017455" y="4367996"/>
                </a:cubicBezTo>
                <a:lnTo>
                  <a:pt x="5017455" y="4367996"/>
                </a:lnTo>
                <a:close/>
                <a:moveTo>
                  <a:pt x="4442154" y="4391630"/>
                </a:moveTo>
                <a:cubicBezTo>
                  <a:pt x="4442154" y="4373183"/>
                  <a:pt x="4442154" y="4373183"/>
                  <a:pt x="4442154" y="4373183"/>
                </a:cubicBezTo>
                <a:cubicBezTo>
                  <a:pt x="4427743" y="4367996"/>
                  <a:pt x="4427743" y="4396242"/>
                  <a:pt x="4442154" y="4391630"/>
                </a:cubicBezTo>
                <a:lnTo>
                  <a:pt x="4442154" y="4391630"/>
                </a:lnTo>
                <a:close/>
                <a:moveTo>
                  <a:pt x="5521852" y="4452158"/>
                </a:moveTo>
                <a:cubicBezTo>
                  <a:pt x="5521852" y="4475216"/>
                  <a:pt x="5488994" y="4470604"/>
                  <a:pt x="5488994" y="4494239"/>
                </a:cubicBezTo>
                <a:cubicBezTo>
                  <a:pt x="5545487" y="4461381"/>
                  <a:pt x="5592756" y="4447546"/>
                  <a:pt x="5635413" y="4400854"/>
                </a:cubicBezTo>
                <a:cubicBezTo>
                  <a:pt x="5587567" y="4377795"/>
                  <a:pt x="5569121" y="4447546"/>
                  <a:pt x="5521852" y="4452158"/>
                </a:cubicBezTo>
                <a:lnTo>
                  <a:pt x="5521852" y="4452158"/>
                </a:lnTo>
                <a:close/>
                <a:moveTo>
                  <a:pt x="938467" y="4400854"/>
                </a:moveTo>
                <a:cubicBezTo>
                  <a:pt x="929243" y="4400854"/>
                  <a:pt x="914832" y="4400854"/>
                  <a:pt x="919444" y="4410077"/>
                </a:cubicBezTo>
                <a:cubicBezTo>
                  <a:pt x="929243" y="4410077"/>
                  <a:pt x="938467" y="4410077"/>
                  <a:pt x="938467" y="4400854"/>
                </a:cubicBezTo>
                <a:lnTo>
                  <a:pt x="938467" y="4400854"/>
                </a:lnTo>
                <a:close/>
                <a:moveTo>
                  <a:pt x="340108" y="4410077"/>
                </a:moveTo>
                <a:cubicBezTo>
                  <a:pt x="330885" y="4396242"/>
                  <a:pt x="307250" y="4405465"/>
                  <a:pt x="302638" y="4419300"/>
                </a:cubicBezTo>
                <a:cubicBezTo>
                  <a:pt x="316473" y="4419876"/>
                  <a:pt x="334920" y="4424488"/>
                  <a:pt x="340108" y="4410077"/>
                </a:cubicBezTo>
                <a:lnTo>
                  <a:pt x="340108" y="4410077"/>
                </a:lnTo>
                <a:close/>
                <a:moveTo>
                  <a:pt x="5356410" y="4419876"/>
                </a:moveTo>
                <a:cubicBezTo>
                  <a:pt x="5370821" y="4424488"/>
                  <a:pt x="5380044" y="4419876"/>
                  <a:pt x="5375433" y="4406041"/>
                </a:cubicBezTo>
                <a:cubicBezTo>
                  <a:pt x="5361022" y="4406041"/>
                  <a:pt x="5361022" y="4406041"/>
                  <a:pt x="5361022" y="4406041"/>
                </a:cubicBezTo>
                <a:cubicBezTo>
                  <a:pt x="5366210" y="4410077"/>
                  <a:pt x="5356410" y="4414688"/>
                  <a:pt x="5356410" y="4419876"/>
                </a:cubicBezTo>
                <a:lnTo>
                  <a:pt x="5356410" y="4419876"/>
                </a:lnTo>
                <a:close/>
                <a:moveTo>
                  <a:pt x="424846" y="4438323"/>
                </a:moveTo>
                <a:cubicBezTo>
                  <a:pt x="420235" y="4447546"/>
                  <a:pt x="410435" y="4447546"/>
                  <a:pt x="410435" y="4456769"/>
                </a:cubicBezTo>
                <a:cubicBezTo>
                  <a:pt x="429458" y="4456769"/>
                  <a:pt x="429458" y="4456769"/>
                  <a:pt x="429458" y="4456769"/>
                </a:cubicBezTo>
                <a:cubicBezTo>
                  <a:pt x="429458" y="4447546"/>
                  <a:pt x="429458" y="4438323"/>
                  <a:pt x="424846" y="4438323"/>
                </a:cubicBezTo>
                <a:lnTo>
                  <a:pt x="424846" y="4438323"/>
                </a:lnTo>
                <a:close/>
                <a:moveTo>
                  <a:pt x="613347" y="4465993"/>
                </a:moveTo>
                <a:cubicBezTo>
                  <a:pt x="632370" y="4470604"/>
                  <a:pt x="636982" y="4442935"/>
                  <a:pt x="627758" y="4437746"/>
                </a:cubicBezTo>
                <a:cubicBezTo>
                  <a:pt x="622570" y="4442935"/>
                  <a:pt x="604123" y="4452158"/>
                  <a:pt x="613347" y="4465993"/>
                </a:cubicBezTo>
                <a:lnTo>
                  <a:pt x="613347" y="4465993"/>
                </a:lnTo>
                <a:close/>
                <a:moveTo>
                  <a:pt x="1113132" y="4471181"/>
                </a:moveTo>
                <a:cubicBezTo>
                  <a:pt x="1113132" y="4480404"/>
                  <a:pt x="1113132" y="4485016"/>
                  <a:pt x="1117744" y="4489627"/>
                </a:cubicBezTo>
                <a:cubicBezTo>
                  <a:pt x="1145990" y="4480404"/>
                  <a:pt x="1165013" y="4498851"/>
                  <a:pt x="1169625" y="4517874"/>
                </a:cubicBezTo>
                <a:cubicBezTo>
                  <a:pt x="1169625" y="4480404"/>
                  <a:pt x="1165013" y="4480404"/>
                  <a:pt x="1165013" y="4448122"/>
                </a:cubicBezTo>
                <a:cubicBezTo>
                  <a:pt x="1141379" y="4447546"/>
                  <a:pt x="1132156" y="4461381"/>
                  <a:pt x="1113132" y="4471181"/>
                </a:cubicBezTo>
                <a:lnTo>
                  <a:pt x="1113132" y="4471181"/>
                </a:lnTo>
                <a:close/>
                <a:moveTo>
                  <a:pt x="806459" y="4471181"/>
                </a:moveTo>
                <a:cubicBezTo>
                  <a:pt x="787436" y="4471181"/>
                  <a:pt x="787436" y="4485016"/>
                  <a:pt x="773601" y="4489627"/>
                </a:cubicBezTo>
                <a:cubicBezTo>
                  <a:pt x="792624" y="4489627"/>
                  <a:pt x="801847" y="4485016"/>
                  <a:pt x="806459" y="4471181"/>
                </a:cubicBezTo>
                <a:lnTo>
                  <a:pt x="806459" y="4471181"/>
                </a:lnTo>
                <a:close/>
                <a:moveTo>
                  <a:pt x="4998432" y="4494239"/>
                </a:moveTo>
                <a:cubicBezTo>
                  <a:pt x="5017455" y="4494239"/>
                  <a:pt x="5026678" y="4489627"/>
                  <a:pt x="5031289" y="4475793"/>
                </a:cubicBezTo>
                <a:cubicBezTo>
                  <a:pt x="5017455" y="4480404"/>
                  <a:pt x="5003044" y="4480404"/>
                  <a:pt x="4998432" y="4494239"/>
                </a:cubicBezTo>
                <a:lnTo>
                  <a:pt x="4998432" y="4494239"/>
                </a:lnTo>
                <a:close/>
                <a:moveTo>
                  <a:pt x="881974" y="4527097"/>
                </a:moveTo>
                <a:cubicBezTo>
                  <a:pt x="881974" y="4531708"/>
                  <a:pt x="886586" y="4545543"/>
                  <a:pt x="877363" y="4545543"/>
                </a:cubicBezTo>
                <a:cubicBezTo>
                  <a:pt x="858340" y="4545543"/>
                  <a:pt x="839893" y="4550155"/>
                  <a:pt x="830094" y="4563990"/>
                </a:cubicBezTo>
                <a:cubicBezTo>
                  <a:pt x="815682" y="4568601"/>
                  <a:pt x="825482" y="4550155"/>
                  <a:pt x="811070" y="4554766"/>
                </a:cubicBezTo>
                <a:cubicBezTo>
                  <a:pt x="782824" y="4563990"/>
                  <a:pt x="773601" y="4583013"/>
                  <a:pt x="759190" y="4596848"/>
                </a:cubicBezTo>
                <a:cubicBezTo>
                  <a:pt x="735555" y="4619906"/>
                  <a:pt x="702697" y="4629705"/>
                  <a:pt x="683674" y="4638929"/>
                </a:cubicBezTo>
                <a:cubicBezTo>
                  <a:pt x="749966" y="4657376"/>
                  <a:pt x="815682" y="4596848"/>
                  <a:pt x="843929" y="4563990"/>
                </a:cubicBezTo>
                <a:cubicBezTo>
                  <a:pt x="900421" y="4559378"/>
                  <a:pt x="924055" y="4526520"/>
                  <a:pt x="961525" y="4503462"/>
                </a:cubicBezTo>
                <a:cubicBezTo>
                  <a:pt x="924632" y="4498851"/>
                  <a:pt x="910221" y="4517874"/>
                  <a:pt x="881974" y="4527097"/>
                </a:cubicBezTo>
                <a:lnTo>
                  <a:pt x="881974" y="4527097"/>
                </a:lnTo>
                <a:close/>
                <a:moveTo>
                  <a:pt x="5535687" y="4503462"/>
                </a:moveTo>
                <a:cubicBezTo>
                  <a:pt x="5540299" y="4517297"/>
                  <a:pt x="5521275" y="4512685"/>
                  <a:pt x="5526464" y="4526520"/>
                </a:cubicBezTo>
                <a:cubicBezTo>
                  <a:pt x="5540299" y="4527097"/>
                  <a:pt x="5550098" y="4508074"/>
                  <a:pt x="5535687" y="4503462"/>
                </a:cubicBezTo>
                <a:lnTo>
                  <a:pt x="5535687" y="4503462"/>
                </a:lnTo>
                <a:close/>
                <a:moveTo>
                  <a:pt x="5611203" y="4522485"/>
                </a:moveTo>
                <a:cubicBezTo>
                  <a:pt x="5587567" y="4527097"/>
                  <a:pt x="5554710" y="4517874"/>
                  <a:pt x="5550098" y="4540932"/>
                </a:cubicBezTo>
                <a:cubicBezTo>
                  <a:pt x="5578344" y="4527097"/>
                  <a:pt x="5597368" y="4559378"/>
                  <a:pt x="5611203" y="4540932"/>
                </a:cubicBezTo>
                <a:cubicBezTo>
                  <a:pt x="5587567" y="4540932"/>
                  <a:pt x="5601979" y="4527097"/>
                  <a:pt x="5611203" y="4522485"/>
                </a:cubicBezTo>
                <a:lnTo>
                  <a:pt x="5611203" y="4522485"/>
                </a:lnTo>
                <a:close/>
                <a:moveTo>
                  <a:pt x="4663512" y="4564566"/>
                </a:moveTo>
                <a:cubicBezTo>
                  <a:pt x="4672735" y="4564566"/>
                  <a:pt x="4672735" y="4569178"/>
                  <a:pt x="4672735" y="4578401"/>
                </a:cubicBezTo>
                <a:cubicBezTo>
                  <a:pt x="4691759" y="4569178"/>
                  <a:pt x="4700982" y="4555343"/>
                  <a:pt x="4710205" y="4536320"/>
                </a:cubicBezTo>
                <a:cubicBezTo>
                  <a:pt x="4687147" y="4540932"/>
                  <a:pt x="4672735" y="4550155"/>
                  <a:pt x="4663512" y="4564566"/>
                </a:cubicBezTo>
                <a:lnTo>
                  <a:pt x="4663512" y="4564566"/>
                </a:lnTo>
                <a:close/>
                <a:moveTo>
                  <a:pt x="976513" y="4550155"/>
                </a:moveTo>
                <a:cubicBezTo>
                  <a:pt x="990924" y="4563990"/>
                  <a:pt x="1019170" y="4554766"/>
                  <a:pt x="1033005" y="4550155"/>
                </a:cubicBezTo>
                <a:cubicBezTo>
                  <a:pt x="1023782" y="4545543"/>
                  <a:pt x="994959" y="4536320"/>
                  <a:pt x="976513" y="4550155"/>
                </a:cubicBezTo>
                <a:lnTo>
                  <a:pt x="976513" y="4550155"/>
                </a:lnTo>
                <a:close/>
                <a:moveTo>
                  <a:pt x="19023" y="4550155"/>
                </a:moveTo>
                <a:cubicBezTo>
                  <a:pt x="9799" y="4554766"/>
                  <a:pt x="4611" y="4563990"/>
                  <a:pt x="0" y="4578401"/>
                </a:cubicBezTo>
                <a:cubicBezTo>
                  <a:pt x="19023" y="4573790"/>
                  <a:pt x="28246" y="4587624"/>
                  <a:pt x="42658" y="4592236"/>
                </a:cubicBezTo>
                <a:cubicBezTo>
                  <a:pt x="42658" y="4573790"/>
                  <a:pt x="70903" y="4583013"/>
                  <a:pt x="66292" y="4563990"/>
                </a:cubicBezTo>
                <a:cubicBezTo>
                  <a:pt x="42658" y="4573790"/>
                  <a:pt x="38046" y="4559378"/>
                  <a:pt x="19023" y="4550155"/>
                </a:cubicBezTo>
                <a:lnTo>
                  <a:pt x="19023" y="4550155"/>
                </a:lnTo>
                <a:close/>
                <a:moveTo>
                  <a:pt x="5130440" y="4592236"/>
                </a:moveTo>
                <a:cubicBezTo>
                  <a:pt x="5139663" y="4573790"/>
                  <a:pt x="5163298" y="4569178"/>
                  <a:pt x="5182321" y="4569178"/>
                </a:cubicBezTo>
                <a:cubicBezTo>
                  <a:pt x="5177709" y="4527097"/>
                  <a:pt x="5121217" y="4578401"/>
                  <a:pt x="5130440" y="4592236"/>
                </a:cubicBezTo>
                <a:lnTo>
                  <a:pt x="5130440" y="4592236"/>
                </a:lnTo>
                <a:close/>
                <a:moveTo>
                  <a:pt x="5356410" y="4569178"/>
                </a:moveTo>
                <a:cubicBezTo>
                  <a:pt x="5365633" y="4569178"/>
                  <a:pt x="5365633" y="4573790"/>
                  <a:pt x="5370821" y="4578401"/>
                </a:cubicBezTo>
                <a:cubicBezTo>
                  <a:pt x="5366210" y="4564566"/>
                  <a:pt x="5385232" y="4573790"/>
                  <a:pt x="5380044" y="4559955"/>
                </a:cubicBezTo>
                <a:cubicBezTo>
                  <a:pt x="5370821" y="4559378"/>
                  <a:pt x="5361598" y="4564566"/>
                  <a:pt x="5356410" y="4569178"/>
                </a:cubicBezTo>
                <a:lnTo>
                  <a:pt x="5356410" y="4569178"/>
                </a:lnTo>
                <a:close/>
                <a:moveTo>
                  <a:pt x="5427314" y="4587624"/>
                </a:moveTo>
                <a:cubicBezTo>
                  <a:pt x="5431925" y="4587624"/>
                  <a:pt x="5436537" y="4592236"/>
                  <a:pt x="5441725" y="4592236"/>
                </a:cubicBezTo>
                <a:cubicBezTo>
                  <a:pt x="5437113" y="4625094"/>
                  <a:pt x="5408867" y="4596848"/>
                  <a:pt x="5404256" y="4610683"/>
                </a:cubicBezTo>
                <a:cubicBezTo>
                  <a:pt x="5423278" y="4615294"/>
                  <a:pt x="5427890" y="4629129"/>
                  <a:pt x="5441725" y="4633741"/>
                </a:cubicBezTo>
                <a:cubicBezTo>
                  <a:pt x="5432502" y="4619906"/>
                  <a:pt x="5437113" y="4600883"/>
                  <a:pt x="5456136" y="4596271"/>
                </a:cubicBezTo>
                <a:cubicBezTo>
                  <a:pt x="5451525" y="4591660"/>
                  <a:pt x="5451525" y="4582437"/>
                  <a:pt x="5446913" y="4577825"/>
                </a:cubicBezTo>
                <a:cubicBezTo>
                  <a:pt x="5446336" y="4587624"/>
                  <a:pt x="5422702" y="4573790"/>
                  <a:pt x="5427314" y="4587624"/>
                </a:cubicBezTo>
                <a:lnTo>
                  <a:pt x="5427314" y="4587624"/>
                </a:lnTo>
                <a:close/>
                <a:moveTo>
                  <a:pt x="3984449" y="4592236"/>
                </a:moveTo>
                <a:cubicBezTo>
                  <a:pt x="3970038" y="4601459"/>
                  <a:pt x="3932568" y="4606071"/>
                  <a:pt x="3941791" y="4625094"/>
                </a:cubicBezTo>
                <a:cubicBezTo>
                  <a:pt x="3956203" y="4615871"/>
                  <a:pt x="3975226" y="4610683"/>
                  <a:pt x="3984449" y="4592236"/>
                </a:cubicBezTo>
                <a:lnTo>
                  <a:pt x="3984449" y="4592236"/>
                </a:lnTo>
                <a:close/>
                <a:moveTo>
                  <a:pt x="4696370" y="4596848"/>
                </a:moveTo>
                <a:cubicBezTo>
                  <a:pt x="4687147" y="4601459"/>
                  <a:pt x="4677347" y="4606071"/>
                  <a:pt x="4672735" y="4610683"/>
                </a:cubicBezTo>
                <a:cubicBezTo>
                  <a:pt x="4687147" y="4610683"/>
                  <a:pt x="4696370" y="4610683"/>
                  <a:pt x="4696370" y="4596848"/>
                </a:cubicBezTo>
                <a:lnTo>
                  <a:pt x="4696370" y="4596848"/>
                </a:lnTo>
                <a:close/>
                <a:moveTo>
                  <a:pt x="4861813" y="4620482"/>
                </a:moveTo>
                <a:cubicBezTo>
                  <a:pt x="4861813" y="4611259"/>
                  <a:pt x="4876224" y="4615871"/>
                  <a:pt x="4880835" y="4606647"/>
                </a:cubicBezTo>
                <a:cubicBezTo>
                  <a:pt x="4871036" y="4596848"/>
                  <a:pt x="4847401" y="4615871"/>
                  <a:pt x="4861813" y="4620482"/>
                </a:cubicBezTo>
                <a:lnTo>
                  <a:pt x="4861813" y="4620482"/>
                </a:lnTo>
                <a:close/>
                <a:moveTo>
                  <a:pt x="4036330" y="4643540"/>
                </a:moveTo>
                <a:cubicBezTo>
                  <a:pt x="4059965" y="4652764"/>
                  <a:pt x="4078988" y="4620482"/>
                  <a:pt x="4097434" y="4610683"/>
                </a:cubicBezTo>
                <a:cubicBezTo>
                  <a:pt x="4078411" y="4624518"/>
                  <a:pt x="4045553" y="4606071"/>
                  <a:pt x="4026531" y="4633741"/>
                </a:cubicBezTo>
                <a:cubicBezTo>
                  <a:pt x="4035754" y="4638352"/>
                  <a:pt x="4045553" y="4619906"/>
                  <a:pt x="4050165" y="4629129"/>
                </a:cubicBezTo>
                <a:cubicBezTo>
                  <a:pt x="4046130" y="4629705"/>
                  <a:pt x="4040942" y="4634317"/>
                  <a:pt x="4036330" y="4643540"/>
                </a:cubicBezTo>
                <a:lnTo>
                  <a:pt x="4036330" y="4643540"/>
                </a:lnTo>
                <a:close/>
                <a:moveTo>
                  <a:pt x="4159115" y="4606071"/>
                </a:moveTo>
                <a:cubicBezTo>
                  <a:pt x="4149892" y="4615294"/>
                  <a:pt x="4116457" y="4619906"/>
                  <a:pt x="4130869" y="4638929"/>
                </a:cubicBezTo>
                <a:cubicBezTo>
                  <a:pt x="4149892" y="4638929"/>
                  <a:pt x="4168338" y="4620482"/>
                  <a:pt x="4159115" y="4606071"/>
                </a:cubicBezTo>
                <a:lnTo>
                  <a:pt x="4159115" y="4606071"/>
                </a:lnTo>
                <a:close/>
                <a:moveTo>
                  <a:pt x="1542014" y="4657376"/>
                </a:moveTo>
                <a:cubicBezTo>
                  <a:pt x="1546625" y="4652764"/>
                  <a:pt x="1565649" y="4657376"/>
                  <a:pt x="1561037" y="4643540"/>
                </a:cubicBezTo>
                <a:cubicBezTo>
                  <a:pt x="1551814" y="4643540"/>
                  <a:pt x="1532791" y="4652764"/>
                  <a:pt x="1542014" y="4657376"/>
                </a:cubicBezTo>
                <a:lnTo>
                  <a:pt x="1542014" y="4657376"/>
                </a:lnTo>
                <a:close/>
                <a:moveTo>
                  <a:pt x="594324" y="4713868"/>
                </a:moveTo>
                <a:cubicBezTo>
                  <a:pt x="627181" y="4704644"/>
                  <a:pt x="665228" y="4695421"/>
                  <a:pt x="674451" y="4662563"/>
                </a:cubicBezTo>
                <a:cubicBezTo>
                  <a:pt x="641593" y="4634317"/>
                  <a:pt x="598936" y="4671787"/>
                  <a:pt x="594324" y="4713868"/>
                </a:cubicBezTo>
                <a:lnTo>
                  <a:pt x="594324" y="4713868"/>
                </a:lnTo>
                <a:close/>
                <a:moveTo>
                  <a:pt x="3890488" y="4746149"/>
                </a:moveTo>
                <a:cubicBezTo>
                  <a:pt x="3946980" y="4732315"/>
                  <a:pt x="3985026" y="4694845"/>
                  <a:pt x="4017884" y="4657376"/>
                </a:cubicBezTo>
                <a:cubicBezTo>
                  <a:pt x="3961391" y="4661987"/>
                  <a:pt x="3933145" y="4713291"/>
                  <a:pt x="3890488" y="4717903"/>
                </a:cubicBezTo>
                <a:cubicBezTo>
                  <a:pt x="3899711" y="4732315"/>
                  <a:pt x="3876076" y="4736926"/>
                  <a:pt x="3890488" y="4746149"/>
                </a:cubicBezTo>
                <a:lnTo>
                  <a:pt x="3890488" y="4746149"/>
                </a:lnTo>
                <a:close/>
                <a:moveTo>
                  <a:pt x="3932568" y="4681010"/>
                </a:moveTo>
                <a:cubicBezTo>
                  <a:pt x="3941791" y="4667175"/>
                  <a:pt x="3960815" y="4676398"/>
                  <a:pt x="3960815" y="4662563"/>
                </a:cubicBezTo>
                <a:cubicBezTo>
                  <a:pt x="3951592" y="4652764"/>
                  <a:pt x="3914122" y="4667175"/>
                  <a:pt x="3932568" y="4681010"/>
                </a:cubicBezTo>
                <a:lnTo>
                  <a:pt x="3932568" y="4681010"/>
                </a:lnTo>
                <a:close/>
                <a:moveTo>
                  <a:pt x="3904322" y="4662563"/>
                </a:moveTo>
                <a:cubicBezTo>
                  <a:pt x="3904322" y="4676398"/>
                  <a:pt x="3885299" y="4671787"/>
                  <a:pt x="3885299" y="4685622"/>
                </a:cubicBezTo>
                <a:cubicBezTo>
                  <a:pt x="3899711" y="4690233"/>
                  <a:pt x="3913546" y="4690233"/>
                  <a:pt x="3922769" y="4685622"/>
                </a:cubicBezTo>
                <a:cubicBezTo>
                  <a:pt x="3918733" y="4676398"/>
                  <a:pt x="3914122" y="4667175"/>
                  <a:pt x="3904322" y="4662563"/>
                </a:cubicBezTo>
                <a:lnTo>
                  <a:pt x="3904322" y="4662563"/>
                </a:lnTo>
                <a:close/>
                <a:moveTo>
                  <a:pt x="4644489" y="4676398"/>
                </a:moveTo>
                <a:cubicBezTo>
                  <a:pt x="4607020" y="4681010"/>
                  <a:pt x="4583385" y="4704644"/>
                  <a:pt x="4559751" y="4723091"/>
                </a:cubicBezTo>
                <a:cubicBezTo>
                  <a:pt x="4602408" y="4723091"/>
                  <a:pt x="4630654" y="4704068"/>
                  <a:pt x="4644489" y="4676398"/>
                </a:cubicBezTo>
                <a:lnTo>
                  <a:pt x="4644489" y="4676398"/>
                </a:lnTo>
                <a:close/>
                <a:moveTo>
                  <a:pt x="5333351" y="4690233"/>
                </a:moveTo>
                <a:cubicBezTo>
                  <a:pt x="5342575" y="4690233"/>
                  <a:pt x="5352375" y="4685622"/>
                  <a:pt x="5356986" y="4676398"/>
                </a:cubicBezTo>
                <a:cubicBezTo>
                  <a:pt x="5342575" y="4676398"/>
                  <a:pt x="5333351" y="4676398"/>
                  <a:pt x="5333351" y="4690233"/>
                </a:cubicBezTo>
                <a:lnTo>
                  <a:pt x="5333351" y="4690233"/>
                </a:lnTo>
                <a:close/>
                <a:moveTo>
                  <a:pt x="3847830" y="4694845"/>
                </a:moveTo>
                <a:cubicBezTo>
                  <a:pt x="3833419" y="4694845"/>
                  <a:pt x="3819584" y="4699457"/>
                  <a:pt x="3810360" y="4708680"/>
                </a:cubicBezTo>
                <a:cubicBezTo>
                  <a:pt x="3824195" y="4704068"/>
                  <a:pt x="3843218" y="4704068"/>
                  <a:pt x="3847830" y="4694845"/>
                </a:cubicBezTo>
                <a:lnTo>
                  <a:pt x="3847830" y="4694845"/>
                </a:lnTo>
                <a:close/>
                <a:moveTo>
                  <a:pt x="4418519" y="4755373"/>
                </a:moveTo>
                <a:cubicBezTo>
                  <a:pt x="4442154" y="4755373"/>
                  <a:pt x="4455989" y="4746149"/>
                  <a:pt x="4470400" y="4732315"/>
                </a:cubicBezTo>
                <a:cubicBezTo>
                  <a:pt x="4465788" y="4727703"/>
                  <a:pt x="4465788" y="4713868"/>
                  <a:pt x="4461177" y="4713868"/>
                </a:cubicBezTo>
                <a:cubicBezTo>
                  <a:pt x="4456565" y="4718479"/>
                  <a:pt x="4442154" y="4723091"/>
                  <a:pt x="4446766" y="4709256"/>
                </a:cubicBezTo>
                <a:cubicBezTo>
                  <a:pt x="4423131" y="4718479"/>
                  <a:pt x="4432354" y="4736926"/>
                  <a:pt x="4418519" y="4755373"/>
                </a:cubicBezTo>
                <a:lnTo>
                  <a:pt x="4418519" y="4755373"/>
                </a:lnTo>
                <a:close/>
                <a:moveTo>
                  <a:pt x="1127544" y="4746149"/>
                </a:moveTo>
                <a:cubicBezTo>
                  <a:pt x="1127544" y="4741538"/>
                  <a:pt x="1151178" y="4732315"/>
                  <a:pt x="1136767" y="4723091"/>
                </a:cubicBezTo>
                <a:cubicBezTo>
                  <a:pt x="1136767" y="4732315"/>
                  <a:pt x="1108520" y="4736926"/>
                  <a:pt x="1127544" y="4746149"/>
                </a:cubicBezTo>
                <a:lnTo>
                  <a:pt x="1127544" y="4746149"/>
                </a:lnTo>
                <a:close/>
                <a:moveTo>
                  <a:pt x="4602408" y="4797454"/>
                </a:moveTo>
                <a:cubicBezTo>
                  <a:pt x="4607020" y="4802065"/>
                  <a:pt x="4635266" y="4792842"/>
                  <a:pt x="4635266" y="4774396"/>
                </a:cubicBezTo>
                <a:cubicBezTo>
                  <a:pt x="4602408" y="4792842"/>
                  <a:pt x="4536116" y="4811865"/>
                  <a:pt x="4507870" y="4839535"/>
                </a:cubicBezTo>
                <a:cubicBezTo>
                  <a:pt x="4550527" y="4839535"/>
                  <a:pt x="4574162" y="4816477"/>
                  <a:pt x="4602408" y="4797454"/>
                </a:cubicBezTo>
                <a:lnTo>
                  <a:pt x="4602408" y="4797454"/>
                </a:lnTo>
                <a:close/>
                <a:moveTo>
                  <a:pt x="4611631" y="4834923"/>
                </a:moveTo>
                <a:cubicBezTo>
                  <a:pt x="4597220" y="4834923"/>
                  <a:pt x="4587997" y="4844146"/>
                  <a:pt x="4583385" y="4848758"/>
                </a:cubicBezTo>
                <a:cubicBezTo>
                  <a:pt x="4592608" y="4848758"/>
                  <a:pt x="4611631" y="4848758"/>
                  <a:pt x="4611631" y="4834923"/>
                </a:cubicBezTo>
                <a:lnTo>
                  <a:pt x="4611631" y="4834923"/>
                </a:lnTo>
                <a:close/>
                <a:moveTo>
                  <a:pt x="1155790" y="4863169"/>
                </a:moveTo>
                <a:cubicBezTo>
                  <a:pt x="1146567" y="4881616"/>
                  <a:pt x="1141379" y="4909862"/>
                  <a:pt x="1132156" y="4923697"/>
                </a:cubicBezTo>
                <a:cubicBezTo>
                  <a:pt x="1169625" y="4914474"/>
                  <a:pt x="1203059" y="4895451"/>
                  <a:pt x="1216894" y="4858558"/>
                </a:cubicBezTo>
                <a:cubicBezTo>
                  <a:pt x="1197871" y="4872393"/>
                  <a:pt x="1178848" y="4867781"/>
                  <a:pt x="1155790" y="4863169"/>
                </a:cubicBezTo>
                <a:lnTo>
                  <a:pt x="1155790" y="4863169"/>
                </a:lnTo>
                <a:close/>
                <a:moveTo>
                  <a:pt x="4343004" y="4886227"/>
                </a:moveTo>
                <a:cubicBezTo>
                  <a:pt x="4352227" y="4881616"/>
                  <a:pt x="4394885" y="4877004"/>
                  <a:pt x="4399496" y="4857981"/>
                </a:cubicBezTo>
                <a:cubicBezTo>
                  <a:pt x="4385661" y="4867781"/>
                  <a:pt x="4352227" y="4867781"/>
                  <a:pt x="4343004" y="4886227"/>
                </a:cubicBezTo>
                <a:lnTo>
                  <a:pt x="4343004" y="4886227"/>
                </a:lnTo>
                <a:close/>
                <a:moveTo>
                  <a:pt x="4366639" y="4923697"/>
                </a:moveTo>
                <a:cubicBezTo>
                  <a:pt x="4375862" y="4900639"/>
                  <a:pt x="4404108" y="4900639"/>
                  <a:pt x="4423131" y="4886227"/>
                </a:cubicBezTo>
                <a:cubicBezTo>
                  <a:pt x="4390273" y="4886227"/>
                  <a:pt x="4362027" y="4900062"/>
                  <a:pt x="4343004" y="4914474"/>
                </a:cubicBezTo>
                <a:cubicBezTo>
                  <a:pt x="4347615" y="4919085"/>
                  <a:pt x="4362027" y="4919085"/>
                  <a:pt x="4366639" y="4923697"/>
                </a:cubicBezTo>
                <a:lnTo>
                  <a:pt x="4366639" y="4923697"/>
                </a:lnTo>
                <a:close/>
                <a:moveTo>
                  <a:pt x="3621283" y="4900062"/>
                </a:moveTo>
                <a:cubicBezTo>
                  <a:pt x="3593037" y="4886227"/>
                  <a:pt x="3583814" y="4923121"/>
                  <a:pt x="3560179" y="4913897"/>
                </a:cubicBezTo>
                <a:cubicBezTo>
                  <a:pt x="3560179" y="4927732"/>
                  <a:pt x="3569402" y="4927732"/>
                  <a:pt x="3574591" y="4932344"/>
                </a:cubicBezTo>
                <a:cubicBezTo>
                  <a:pt x="3588426" y="4914474"/>
                  <a:pt x="3612060" y="4919085"/>
                  <a:pt x="3621283" y="4900062"/>
                </a:cubicBezTo>
                <a:lnTo>
                  <a:pt x="3621283" y="4900062"/>
                </a:lnTo>
                <a:close/>
                <a:moveTo>
                  <a:pt x="3385513" y="4909862"/>
                </a:moveTo>
                <a:cubicBezTo>
                  <a:pt x="3371102" y="4909862"/>
                  <a:pt x="3361879" y="4914474"/>
                  <a:pt x="3357268" y="4923697"/>
                </a:cubicBezTo>
                <a:cubicBezTo>
                  <a:pt x="3361879" y="4923697"/>
                  <a:pt x="3361879" y="4928309"/>
                  <a:pt x="3357268" y="4932920"/>
                </a:cubicBezTo>
                <a:cubicBezTo>
                  <a:pt x="3371679" y="4928309"/>
                  <a:pt x="3385513" y="4923697"/>
                  <a:pt x="3385513" y="4909862"/>
                </a:cubicBezTo>
                <a:lnTo>
                  <a:pt x="3385513" y="4909862"/>
                </a:lnTo>
                <a:close/>
                <a:moveTo>
                  <a:pt x="4272100" y="4961166"/>
                </a:moveTo>
                <a:cubicBezTo>
                  <a:pt x="4295734" y="4956555"/>
                  <a:pt x="4314758" y="4947332"/>
                  <a:pt x="4333204" y="4932920"/>
                </a:cubicBezTo>
                <a:cubicBezTo>
                  <a:pt x="4333204" y="4932920"/>
                  <a:pt x="4328593" y="4928309"/>
                  <a:pt x="4328593" y="4923697"/>
                </a:cubicBezTo>
                <a:cubicBezTo>
                  <a:pt x="4310146" y="4937532"/>
                  <a:pt x="4272100" y="4932920"/>
                  <a:pt x="4272100" y="4961166"/>
                </a:cubicBezTo>
                <a:lnTo>
                  <a:pt x="4272100" y="4961166"/>
                </a:lnTo>
                <a:close/>
                <a:moveTo>
                  <a:pt x="2471258" y="4956555"/>
                </a:moveTo>
                <a:cubicBezTo>
                  <a:pt x="2471258" y="4942720"/>
                  <a:pt x="2480481" y="4942720"/>
                  <a:pt x="2480481" y="4928309"/>
                </a:cubicBezTo>
                <a:cubicBezTo>
                  <a:pt x="2466069" y="4923697"/>
                  <a:pt x="2466069" y="4937532"/>
                  <a:pt x="2461458" y="4928309"/>
                </a:cubicBezTo>
                <a:cubicBezTo>
                  <a:pt x="2461458" y="4956555"/>
                  <a:pt x="2428600" y="4932920"/>
                  <a:pt x="2428600" y="4951367"/>
                </a:cubicBezTo>
                <a:cubicBezTo>
                  <a:pt x="2433212" y="4961166"/>
                  <a:pt x="2456846" y="4951943"/>
                  <a:pt x="2471258" y="4956555"/>
                </a:cubicBezTo>
                <a:lnTo>
                  <a:pt x="2471258" y="4956555"/>
                </a:lnTo>
                <a:close/>
                <a:moveTo>
                  <a:pt x="3197013" y="4979613"/>
                </a:moveTo>
                <a:cubicBezTo>
                  <a:pt x="3258117" y="4993448"/>
                  <a:pt x="3309998" y="4956555"/>
                  <a:pt x="3348044" y="4928309"/>
                </a:cubicBezTo>
                <a:cubicBezTo>
                  <a:pt x="3296163" y="4937532"/>
                  <a:pt x="3244282" y="4946755"/>
                  <a:pt x="3216037" y="4975001"/>
                </a:cubicBezTo>
                <a:cubicBezTo>
                  <a:pt x="3216037" y="4970390"/>
                  <a:pt x="3216037" y="4965778"/>
                  <a:pt x="3211425" y="4961166"/>
                </a:cubicBezTo>
                <a:cubicBezTo>
                  <a:pt x="3216037" y="4979613"/>
                  <a:pt x="3192401" y="4965778"/>
                  <a:pt x="3197013" y="4979613"/>
                </a:cubicBezTo>
                <a:lnTo>
                  <a:pt x="3197013" y="4979613"/>
                </a:lnTo>
                <a:close/>
                <a:moveTo>
                  <a:pt x="3522710" y="4942144"/>
                </a:moveTo>
                <a:cubicBezTo>
                  <a:pt x="3470829" y="4946755"/>
                  <a:pt x="3414336" y="4975001"/>
                  <a:pt x="3376290" y="4998060"/>
                </a:cubicBezTo>
                <a:cubicBezTo>
                  <a:pt x="3428171" y="5007283"/>
                  <a:pt x="3456418" y="4960590"/>
                  <a:pt x="3508298" y="4960590"/>
                </a:cubicBezTo>
                <a:cubicBezTo>
                  <a:pt x="3503687" y="4946755"/>
                  <a:pt x="3517522" y="4946755"/>
                  <a:pt x="3522710" y="4942144"/>
                </a:cubicBezTo>
                <a:lnTo>
                  <a:pt x="3522710" y="4942144"/>
                </a:lnTo>
                <a:close/>
                <a:moveTo>
                  <a:pt x="4852012" y="5044752"/>
                </a:moveTo>
                <a:cubicBezTo>
                  <a:pt x="4880259" y="5044752"/>
                  <a:pt x="4955774" y="5011895"/>
                  <a:pt x="4941363" y="4984225"/>
                </a:cubicBezTo>
                <a:cubicBezTo>
                  <a:pt x="4918305" y="5007859"/>
                  <a:pt x="4875647" y="5021694"/>
                  <a:pt x="4852012" y="5044752"/>
                </a:cubicBezTo>
                <a:lnTo>
                  <a:pt x="4852012" y="5044752"/>
                </a:lnTo>
                <a:close/>
                <a:moveTo>
                  <a:pt x="1895957" y="5026306"/>
                </a:moveTo>
                <a:cubicBezTo>
                  <a:pt x="1895957" y="5035529"/>
                  <a:pt x="1881546" y="5030918"/>
                  <a:pt x="1881546" y="5035529"/>
                </a:cubicBezTo>
                <a:cubicBezTo>
                  <a:pt x="1895957" y="5030918"/>
                  <a:pt x="1881546" y="5049364"/>
                  <a:pt x="1895957" y="5049364"/>
                </a:cubicBezTo>
                <a:cubicBezTo>
                  <a:pt x="1900568" y="5044752"/>
                  <a:pt x="1909791" y="5030918"/>
                  <a:pt x="1895957" y="5026306"/>
                </a:cubicBezTo>
                <a:lnTo>
                  <a:pt x="1895957" y="5026306"/>
                </a:lnTo>
                <a:close/>
                <a:moveTo>
                  <a:pt x="3348044" y="5044752"/>
                </a:moveTo>
                <a:cubicBezTo>
                  <a:pt x="3338821" y="5053976"/>
                  <a:pt x="3310574" y="5049364"/>
                  <a:pt x="3310574" y="5067810"/>
                </a:cubicBezTo>
                <a:cubicBezTo>
                  <a:pt x="3319798" y="5072422"/>
                  <a:pt x="3334210" y="5072422"/>
                  <a:pt x="3353232" y="5072422"/>
                </a:cubicBezTo>
                <a:cubicBezTo>
                  <a:pt x="3357268" y="5063775"/>
                  <a:pt x="3362455" y="5049940"/>
                  <a:pt x="3348044" y="5044752"/>
                </a:cubicBezTo>
                <a:lnTo>
                  <a:pt x="3348044" y="5044752"/>
                </a:lnTo>
                <a:close/>
                <a:moveTo>
                  <a:pt x="3348044" y="5086834"/>
                </a:moveTo>
                <a:cubicBezTo>
                  <a:pt x="3357268" y="5091445"/>
                  <a:pt x="3371679" y="5082222"/>
                  <a:pt x="3367067" y="5096057"/>
                </a:cubicBezTo>
                <a:cubicBezTo>
                  <a:pt x="3343433" y="5100668"/>
                  <a:pt x="3343433" y="5105280"/>
                  <a:pt x="3343433" y="5124303"/>
                </a:cubicBezTo>
                <a:cubicBezTo>
                  <a:pt x="3352656" y="5124303"/>
                  <a:pt x="3362455" y="5124303"/>
                  <a:pt x="3367067" y="5133526"/>
                </a:cubicBezTo>
                <a:cubicBezTo>
                  <a:pt x="3352656" y="5138138"/>
                  <a:pt x="3348044" y="5133526"/>
                  <a:pt x="3348044" y="5142749"/>
                </a:cubicBezTo>
                <a:cubicBezTo>
                  <a:pt x="3371679" y="5142749"/>
                  <a:pt x="3385513" y="5128915"/>
                  <a:pt x="3399925" y="5119691"/>
                </a:cubicBezTo>
                <a:cubicBezTo>
                  <a:pt x="3385513" y="5115080"/>
                  <a:pt x="3376290" y="5133526"/>
                  <a:pt x="3367067" y="5119691"/>
                </a:cubicBezTo>
                <a:cubicBezTo>
                  <a:pt x="3381479" y="5115080"/>
                  <a:pt x="3404537" y="5096633"/>
                  <a:pt x="3418948" y="5105857"/>
                </a:cubicBezTo>
                <a:cubicBezTo>
                  <a:pt x="3418948" y="5115080"/>
                  <a:pt x="3404537" y="5110468"/>
                  <a:pt x="3404537" y="5119691"/>
                </a:cubicBezTo>
                <a:cubicBezTo>
                  <a:pt x="3418948" y="5128915"/>
                  <a:pt x="3437394" y="5119691"/>
                  <a:pt x="3447194" y="5110468"/>
                </a:cubicBezTo>
                <a:cubicBezTo>
                  <a:pt x="3432783" y="5110468"/>
                  <a:pt x="3423560" y="5096633"/>
                  <a:pt x="3432783" y="5087410"/>
                </a:cubicBezTo>
                <a:cubicBezTo>
                  <a:pt x="3423560" y="5087410"/>
                  <a:pt x="3413760" y="5092022"/>
                  <a:pt x="3413760" y="5082798"/>
                </a:cubicBezTo>
                <a:cubicBezTo>
                  <a:pt x="3413760" y="5073575"/>
                  <a:pt x="3428171" y="5078187"/>
                  <a:pt x="3428171" y="5073575"/>
                </a:cubicBezTo>
                <a:cubicBezTo>
                  <a:pt x="3418948" y="5064352"/>
                  <a:pt x="3409149" y="5055129"/>
                  <a:pt x="3399925" y="5050517"/>
                </a:cubicBezTo>
                <a:cubicBezTo>
                  <a:pt x="3395314" y="5077610"/>
                  <a:pt x="3357268" y="5063775"/>
                  <a:pt x="3348044" y="5086834"/>
                </a:cubicBezTo>
                <a:lnTo>
                  <a:pt x="3348044" y="5086834"/>
                </a:lnTo>
                <a:close/>
                <a:moveTo>
                  <a:pt x="4427743" y="5110468"/>
                </a:moveTo>
                <a:cubicBezTo>
                  <a:pt x="4394885" y="5128915"/>
                  <a:pt x="4356838" y="5143326"/>
                  <a:pt x="4323981" y="5161773"/>
                </a:cubicBezTo>
                <a:cubicBezTo>
                  <a:pt x="4375862" y="5161773"/>
                  <a:pt x="4399496" y="5124303"/>
                  <a:pt x="4432354" y="5124303"/>
                </a:cubicBezTo>
                <a:cubicBezTo>
                  <a:pt x="4432354" y="5119691"/>
                  <a:pt x="4436966" y="5110468"/>
                  <a:pt x="4427743" y="5110468"/>
                </a:cubicBezTo>
                <a:lnTo>
                  <a:pt x="4427743" y="5110468"/>
                </a:lnTo>
                <a:close/>
                <a:moveTo>
                  <a:pt x="2947408" y="5138138"/>
                </a:moveTo>
                <a:cubicBezTo>
                  <a:pt x="2966432" y="5133526"/>
                  <a:pt x="2990066" y="5133526"/>
                  <a:pt x="2994678" y="5119691"/>
                </a:cubicBezTo>
                <a:cubicBezTo>
                  <a:pt x="2975655" y="5124303"/>
                  <a:pt x="2961244" y="5124303"/>
                  <a:pt x="2947408" y="5138138"/>
                </a:cubicBezTo>
                <a:lnTo>
                  <a:pt x="2947408" y="5138138"/>
                </a:lnTo>
                <a:close/>
                <a:moveTo>
                  <a:pt x="3216037" y="5180219"/>
                </a:moveTo>
                <a:cubicBezTo>
                  <a:pt x="3230448" y="5180219"/>
                  <a:pt x="3277141" y="5180219"/>
                  <a:pt x="3286940" y="5161773"/>
                </a:cubicBezTo>
                <a:cubicBezTo>
                  <a:pt x="3267917" y="5157161"/>
                  <a:pt x="3263306" y="5161773"/>
                  <a:pt x="3244282" y="5161773"/>
                </a:cubicBezTo>
                <a:cubicBezTo>
                  <a:pt x="3225260" y="5147938"/>
                  <a:pt x="3248894" y="5147938"/>
                  <a:pt x="3248894" y="5138714"/>
                </a:cubicBezTo>
                <a:cubicBezTo>
                  <a:pt x="3216037" y="5138714"/>
                  <a:pt x="3239671" y="5152549"/>
                  <a:pt x="3216037" y="5161773"/>
                </a:cubicBezTo>
                <a:cubicBezTo>
                  <a:pt x="3235059" y="5170996"/>
                  <a:pt x="3220648" y="5170996"/>
                  <a:pt x="3216037" y="5180219"/>
                </a:cubicBezTo>
                <a:lnTo>
                  <a:pt x="3216037" y="5180219"/>
                </a:lnTo>
                <a:close/>
                <a:moveTo>
                  <a:pt x="2645347" y="5147938"/>
                </a:moveTo>
                <a:cubicBezTo>
                  <a:pt x="2630936" y="5157161"/>
                  <a:pt x="2593466" y="5138714"/>
                  <a:pt x="2579055" y="5157161"/>
                </a:cubicBezTo>
                <a:cubicBezTo>
                  <a:pt x="2598078" y="5166384"/>
                  <a:pt x="2640735" y="5166384"/>
                  <a:pt x="2645347" y="5147938"/>
                </a:cubicBezTo>
                <a:lnTo>
                  <a:pt x="2645347" y="5147938"/>
                </a:lnTo>
                <a:close/>
                <a:moveTo>
                  <a:pt x="4102622" y="5161773"/>
                </a:moveTo>
                <a:cubicBezTo>
                  <a:pt x="4088211" y="5161773"/>
                  <a:pt x="4083600" y="5170996"/>
                  <a:pt x="4069765" y="5170996"/>
                </a:cubicBezTo>
                <a:cubicBezTo>
                  <a:pt x="4078988" y="5189442"/>
                  <a:pt x="4069765" y="5194054"/>
                  <a:pt x="4065153" y="5203854"/>
                </a:cubicBezTo>
                <a:cubicBezTo>
                  <a:pt x="4107234" y="5203854"/>
                  <a:pt x="4098011" y="5194630"/>
                  <a:pt x="4102622" y="5161773"/>
                </a:cubicBezTo>
                <a:lnTo>
                  <a:pt x="4102622" y="5161773"/>
                </a:lnTo>
                <a:close/>
                <a:moveTo>
                  <a:pt x="3814972" y="5199242"/>
                </a:moveTo>
                <a:cubicBezTo>
                  <a:pt x="3800560" y="5199242"/>
                  <a:pt x="3782114" y="5194630"/>
                  <a:pt x="3777502" y="5208465"/>
                </a:cubicBezTo>
                <a:cubicBezTo>
                  <a:pt x="3791337" y="5208465"/>
                  <a:pt x="3805172" y="5203854"/>
                  <a:pt x="3814972" y="5199242"/>
                </a:cubicBezTo>
                <a:lnTo>
                  <a:pt x="3814972" y="5199242"/>
                </a:lnTo>
                <a:close/>
                <a:moveTo>
                  <a:pt x="3499075" y="5311074"/>
                </a:moveTo>
                <a:cubicBezTo>
                  <a:pt x="3518098" y="5306462"/>
                  <a:pt x="3527322" y="5292627"/>
                  <a:pt x="3531933" y="5273604"/>
                </a:cubicBezTo>
                <a:cubicBezTo>
                  <a:pt x="3512910" y="5287440"/>
                  <a:pt x="3503687" y="5287440"/>
                  <a:pt x="3499075" y="5311074"/>
                </a:cubicBezTo>
                <a:lnTo>
                  <a:pt x="3499075" y="5311074"/>
                </a:lnTo>
                <a:close/>
                <a:moveTo>
                  <a:pt x="2692616" y="5278216"/>
                </a:moveTo>
                <a:cubicBezTo>
                  <a:pt x="2678205" y="5292051"/>
                  <a:pt x="2649958" y="5296663"/>
                  <a:pt x="2636123" y="5311074"/>
                </a:cubicBezTo>
                <a:cubicBezTo>
                  <a:pt x="2659759" y="5320297"/>
                  <a:pt x="2683393" y="5297239"/>
                  <a:pt x="2692616" y="5278216"/>
                </a:cubicBezTo>
                <a:lnTo>
                  <a:pt x="2692616" y="5278216"/>
                </a:lnTo>
                <a:close/>
                <a:moveTo>
                  <a:pt x="2881116" y="5320297"/>
                </a:moveTo>
                <a:cubicBezTo>
                  <a:pt x="2871893" y="5301851"/>
                  <a:pt x="2843647" y="5315686"/>
                  <a:pt x="2838459" y="5324909"/>
                </a:cubicBezTo>
                <a:cubicBezTo>
                  <a:pt x="2857482" y="5324909"/>
                  <a:pt x="2876505" y="5329521"/>
                  <a:pt x="2881116" y="5320297"/>
                </a:cubicBezTo>
                <a:lnTo>
                  <a:pt x="2881116" y="5320297"/>
                </a:lnTo>
                <a:close/>
                <a:moveTo>
                  <a:pt x="2989490" y="5343932"/>
                </a:moveTo>
                <a:cubicBezTo>
                  <a:pt x="3008513" y="5348543"/>
                  <a:pt x="3036759" y="5330097"/>
                  <a:pt x="3060394" y="5325485"/>
                </a:cubicBezTo>
                <a:cubicBezTo>
                  <a:pt x="3036759" y="5324909"/>
                  <a:pt x="3003901" y="5324909"/>
                  <a:pt x="2989490" y="5343932"/>
                </a:cubicBezTo>
                <a:lnTo>
                  <a:pt x="2989490" y="5343932"/>
                </a:lnTo>
                <a:close/>
                <a:moveTo>
                  <a:pt x="3277141" y="5362379"/>
                </a:moveTo>
                <a:cubicBezTo>
                  <a:pt x="3248894" y="5353155"/>
                  <a:pt x="3234483" y="5380825"/>
                  <a:pt x="3210848" y="5385437"/>
                </a:cubicBezTo>
                <a:cubicBezTo>
                  <a:pt x="3210848" y="5385437"/>
                  <a:pt x="3206236" y="5376213"/>
                  <a:pt x="3196437" y="5380825"/>
                </a:cubicBezTo>
                <a:cubicBezTo>
                  <a:pt x="3177414" y="5380825"/>
                  <a:pt x="3153779" y="5409071"/>
                  <a:pt x="3120922" y="5403883"/>
                </a:cubicBezTo>
                <a:cubicBezTo>
                  <a:pt x="3144556" y="5432129"/>
                  <a:pt x="3191825" y="5403883"/>
                  <a:pt x="3233907" y="5390048"/>
                </a:cubicBezTo>
                <a:cubicBezTo>
                  <a:pt x="3266764" y="5380825"/>
                  <a:pt x="3304810" y="5376213"/>
                  <a:pt x="3337668" y="5366990"/>
                </a:cubicBezTo>
                <a:cubicBezTo>
                  <a:pt x="3329021" y="5339320"/>
                  <a:pt x="3286940" y="5339320"/>
                  <a:pt x="3277141" y="5362379"/>
                </a:cubicBezTo>
                <a:lnTo>
                  <a:pt x="3277141" y="5362379"/>
                </a:lnTo>
                <a:close/>
                <a:moveTo>
                  <a:pt x="2626900" y="5409071"/>
                </a:moveTo>
                <a:cubicBezTo>
                  <a:pt x="2626900" y="5427518"/>
                  <a:pt x="2631512" y="5432129"/>
                  <a:pt x="2636123" y="5446541"/>
                </a:cubicBezTo>
                <a:cubicBezTo>
                  <a:pt x="2692616" y="5441929"/>
                  <a:pt x="2720863" y="5428094"/>
                  <a:pt x="2744497" y="5381401"/>
                </a:cubicBezTo>
                <a:cubicBezTo>
                  <a:pt x="2697228" y="5362379"/>
                  <a:pt x="2668982" y="5404460"/>
                  <a:pt x="2626900" y="5409071"/>
                </a:cubicBezTo>
                <a:lnTo>
                  <a:pt x="2626900" y="5409071"/>
                </a:lnTo>
                <a:close/>
                <a:moveTo>
                  <a:pt x="2852871" y="5385437"/>
                </a:moveTo>
                <a:cubicBezTo>
                  <a:pt x="2862094" y="5394660"/>
                  <a:pt x="2895528" y="5390048"/>
                  <a:pt x="2900140" y="5380825"/>
                </a:cubicBezTo>
                <a:cubicBezTo>
                  <a:pt x="2885728" y="5385437"/>
                  <a:pt x="2852871" y="5371602"/>
                  <a:pt x="2852871" y="5385437"/>
                </a:cubicBezTo>
                <a:lnTo>
                  <a:pt x="2852871" y="5385437"/>
                </a:lnTo>
                <a:close/>
                <a:moveTo>
                  <a:pt x="2857482" y="5427518"/>
                </a:moveTo>
                <a:cubicBezTo>
                  <a:pt x="2857482" y="5418295"/>
                  <a:pt x="2848259" y="5413683"/>
                  <a:pt x="2852871" y="5399271"/>
                </a:cubicBezTo>
                <a:cubicBezTo>
                  <a:pt x="2833847" y="5403883"/>
                  <a:pt x="2838459" y="5390048"/>
                  <a:pt x="2824624" y="5390048"/>
                </a:cubicBezTo>
                <a:cubicBezTo>
                  <a:pt x="2824624" y="5399271"/>
                  <a:pt x="2824624" y="5399271"/>
                  <a:pt x="2824624" y="5399271"/>
                </a:cubicBezTo>
                <a:cubicBezTo>
                  <a:pt x="2820012" y="5399271"/>
                  <a:pt x="2820012" y="5399271"/>
                  <a:pt x="2820012" y="5403883"/>
                </a:cubicBezTo>
                <a:cubicBezTo>
                  <a:pt x="2834424" y="5403883"/>
                  <a:pt x="2848259" y="5403883"/>
                  <a:pt x="2848259" y="5417718"/>
                </a:cubicBezTo>
                <a:cubicBezTo>
                  <a:pt x="2833847" y="5417718"/>
                  <a:pt x="2820012" y="5422329"/>
                  <a:pt x="2805601" y="5431553"/>
                </a:cubicBezTo>
                <a:cubicBezTo>
                  <a:pt x="2824624" y="5446541"/>
                  <a:pt x="2839036" y="5427518"/>
                  <a:pt x="2857482" y="5427518"/>
                </a:cubicBezTo>
                <a:lnTo>
                  <a:pt x="2857482" y="5427518"/>
                </a:lnTo>
                <a:close/>
                <a:moveTo>
                  <a:pt x="3824195" y="5539926"/>
                </a:moveTo>
                <a:cubicBezTo>
                  <a:pt x="3871464" y="5526091"/>
                  <a:pt x="3946980" y="5497845"/>
                  <a:pt x="3993672" y="5470175"/>
                </a:cubicBezTo>
                <a:cubicBezTo>
                  <a:pt x="3951015" y="5474787"/>
                  <a:pt x="3913546" y="5498421"/>
                  <a:pt x="3876076" y="5512257"/>
                </a:cubicBezTo>
                <a:cubicBezTo>
                  <a:pt x="3862241" y="5516292"/>
                  <a:pt x="3824195" y="5511680"/>
                  <a:pt x="3824195" y="5539926"/>
                </a:cubicBezTo>
                <a:lnTo>
                  <a:pt x="3824195" y="5539926"/>
                </a:lnTo>
                <a:close/>
                <a:moveTo>
                  <a:pt x="2683393" y="5478822"/>
                </a:moveTo>
                <a:cubicBezTo>
                  <a:pt x="2674170" y="5483434"/>
                  <a:pt x="2655147" y="5483434"/>
                  <a:pt x="2655147" y="5497268"/>
                </a:cubicBezTo>
                <a:cubicBezTo>
                  <a:pt x="2669558" y="5492657"/>
                  <a:pt x="2707028" y="5506492"/>
                  <a:pt x="2721439" y="5492657"/>
                </a:cubicBezTo>
                <a:cubicBezTo>
                  <a:pt x="2707028" y="5488622"/>
                  <a:pt x="2678781" y="5502457"/>
                  <a:pt x="2683393" y="5478822"/>
                </a:cubicBezTo>
                <a:lnTo>
                  <a:pt x="2683393" y="5478822"/>
                </a:lnTo>
                <a:close/>
                <a:moveTo>
                  <a:pt x="2810789" y="5511680"/>
                </a:moveTo>
                <a:cubicBezTo>
                  <a:pt x="2820012" y="5511680"/>
                  <a:pt x="2825201" y="5516292"/>
                  <a:pt x="2825201" y="5525515"/>
                </a:cubicBezTo>
                <a:cubicBezTo>
                  <a:pt x="2848835" y="5525515"/>
                  <a:pt x="2872469" y="5525515"/>
                  <a:pt x="2886305" y="5511680"/>
                </a:cubicBezTo>
                <a:cubicBezTo>
                  <a:pt x="2857482" y="5511680"/>
                  <a:pt x="2839036" y="5507068"/>
                  <a:pt x="2810789" y="5511680"/>
                </a:cubicBezTo>
                <a:lnTo>
                  <a:pt x="2810789" y="5511680"/>
                </a:lnTo>
                <a:close/>
                <a:moveTo>
                  <a:pt x="4984021" y="578388"/>
                </a:moveTo>
                <a:cubicBezTo>
                  <a:pt x="5031289" y="559941"/>
                  <a:pt x="5054925" y="540918"/>
                  <a:pt x="5101617" y="517860"/>
                </a:cubicBezTo>
                <a:cubicBezTo>
                  <a:pt x="5106228" y="540918"/>
                  <a:pt x="5077983" y="564553"/>
                  <a:pt x="5097005" y="569164"/>
                </a:cubicBezTo>
                <a:cubicBezTo>
                  <a:pt x="5120640" y="546106"/>
                  <a:pt x="5163298" y="540918"/>
                  <a:pt x="5196156" y="508637"/>
                </a:cubicBezTo>
                <a:cubicBezTo>
                  <a:pt x="5196156" y="517860"/>
                  <a:pt x="5200767" y="513248"/>
                  <a:pt x="5200767" y="517860"/>
                </a:cubicBezTo>
                <a:cubicBezTo>
                  <a:pt x="5205379" y="573776"/>
                  <a:pt x="5129864" y="555330"/>
                  <a:pt x="5116029" y="597411"/>
                </a:cubicBezTo>
                <a:cubicBezTo>
                  <a:pt x="5120640" y="602022"/>
                  <a:pt x="5135051" y="602022"/>
                  <a:pt x="5135051" y="615857"/>
                </a:cubicBezTo>
                <a:cubicBezTo>
                  <a:pt x="5201343" y="602022"/>
                  <a:pt x="5243425" y="597411"/>
                  <a:pt x="5304529" y="578388"/>
                </a:cubicBezTo>
                <a:cubicBezTo>
                  <a:pt x="5351798" y="662550"/>
                  <a:pt x="5186932" y="625080"/>
                  <a:pt x="5209990" y="694831"/>
                </a:cubicBezTo>
                <a:cubicBezTo>
                  <a:pt x="5224402" y="704055"/>
                  <a:pt x="5229013" y="690220"/>
                  <a:pt x="5238237" y="699443"/>
                </a:cubicBezTo>
                <a:cubicBezTo>
                  <a:pt x="5214602" y="699443"/>
                  <a:pt x="5229013" y="717890"/>
                  <a:pt x="5238237" y="722501"/>
                </a:cubicBezTo>
                <a:cubicBezTo>
                  <a:pt x="5223825" y="736336"/>
                  <a:pt x="5181745" y="740948"/>
                  <a:pt x="5186356" y="755359"/>
                </a:cubicBezTo>
                <a:cubicBezTo>
                  <a:pt x="5205379" y="746136"/>
                  <a:pt x="5233625" y="732301"/>
                  <a:pt x="5257260" y="736913"/>
                </a:cubicBezTo>
                <a:cubicBezTo>
                  <a:pt x="5257260" y="718466"/>
                  <a:pt x="5271671" y="718466"/>
                  <a:pt x="5271671" y="704055"/>
                </a:cubicBezTo>
                <a:cubicBezTo>
                  <a:pt x="5262448" y="704055"/>
                  <a:pt x="5257260" y="699443"/>
                  <a:pt x="5257260" y="685608"/>
                </a:cubicBezTo>
                <a:cubicBezTo>
                  <a:pt x="5271671" y="676385"/>
                  <a:pt x="5276282" y="657362"/>
                  <a:pt x="5294729" y="648139"/>
                </a:cubicBezTo>
                <a:cubicBezTo>
                  <a:pt x="5313752" y="648139"/>
                  <a:pt x="5322976" y="666585"/>
                  <a:pt x="5322976" y="685608"/>
                </a:cubicBezTo>
                <a:cubicBezTo>
                  <a:pt x="5389268" y="699443"/>
                  <a:pt x="5530499" y="699443"/>
                  <a:pt x="5563357" y="634304"/>
                </a:cubicBezTo>
                <a:cubicBezTo>
                  <a:pt x="5572580" y="638915"/>
                  <a:pt x="5582380" y="638915"/>
                  <a:pt x="5582380" y="648139"/>
                </a:cubicBezTo>
                <a:cubicBezTo>
                  <a:pt x="5582380" y="685608"/>
                  <a:pt x="5554134" y="708666"/>
                  <a:pt x="5586991" y="727689"/>
                </a:cubicBezTo>
                <a:cubicBezTo>
                  <a:pt x="5582380" y="741524"/>
                  <a:pt x="5567969" y="741524"/>
                  <a:pt x="5558745" y="746136"/>
                </a:cubicBezTo>
                <a:cubicBezTo>
                  <a:pt x="5606014" y="811275"/>
                  <a:pt x="5525887" y="848745"/>
                  <a:pt x="5502253" y="886214"/>
                </a:cubicBezTo>
                <a:cubicBezTo>
                  <a:pt x="5554134" y="886214"/>
                  <a:pt x="5606014" y="872379"/>
                  <a:pt x="5634261" y="853356"/>
                </a:cubicBezTo>
                <a:cubicBezTo>
                  <a:pt x="5615238" y="830298"/>
                  <a:pt x="5638872" y="792829"/>
                  <a:pt x="5662506" y="788217"/>
                </a:cubicBezTo>
                <a:cubicBezTo>
                  <a:pt x="5662506" y="792829"/>
                  <a:pt x="5667118" y="797440"/>
                  <a:pt x="5662506" y="806663"/>
                </a:cubicBezTo>
                <a:cubicBezTo>
                  <a:pt x="5681530" y="797440"/>
                  <a:pt x="5695365" y="783605"/>
                  <a:pt x="5718999" y="783605"/>
                </a:cubicBezTo>
                <a:cubicBezTo>
                  <a:pt x="5718999" y="774382"/>
                  <a:pt x="5714387" y="769770"/>
                  <a:pt x="5723611" y="760547"/>
                </a:cubicBezTo>
                <a:cubicBezTo>
                  <a:pt x="5738023" y="760547"/>
                  <a:pt x="5723611" y="783605"/>
                  <a:pt x="5732834" y="778994"/>
                </a:cubicBezTo>
                <a:cubicBezTo>
                  <a:pt x="5742057" y="769770"/>
                  <a:pt x="5756469" y="769770"/>
                  <a:pt x="5756469" y="750747"/>
                </a:cubicBezTo>
                <a:cubicBezTo>
                  <a:pt x="5732834" y="764582"/>
                  <a:pt x="5723611" y="746136"/>
                  <a:pt x="5713811" y="732301"/>
                </a:cubicBezTo>
                <a:cubicBezTo>
                  <a:pt x="5723034" y="723078"/>
                  <a:pt x="5742057" y="727689"/>
                  <a:pt x="5751281" y="718466"/>
                </a:cubicBezTo>
                <a:cubicBezTo>
                  <a:pt x="5736869" y="680996"/>
                  <a:pt x="5765692" y="643527"/>
                  <a:pt x="5765692" y="611246"/>
                </a:cubicBezTo>
                <a:cubicBezTo>
                  <a:pt x="5793938" y="597411"/>
                  <a:pt x="5812962" y="564553"/>
                  <a:pt x="5826796" y="536307"/>
                </a:cubicBezTo>
                <a:cubicBezTo>
                  <a:pt x="5789326" y="550141"/>
                  <a:pt x="5732258" y="620469"/>
                  <a:pt x="5694788" y="564553"/>
                </a:cubicBezTo>
                <a:cubicBezTo>
                  <a:pt x="5709200" y="508637"/>
                  <a:pt x="5779527" y="471167"/>
                  <a:pt x="5798550" y="419863"/>
                </a:cubicBezTo>
                <a:cubicBezTo>
                  <a:pt x="5774915" y="429086"/>
                  <a:pt x="5755892" y="448109"/>
                  <a:pt x="5723034" y="442921"/>
                </a:cubicBezTo>
                <a:cubicBezTo>
                  <a:pt x="5727646" y="424474"/>
                  <a:pt x="5708623" y="405452"/>
                  <a:pt x="5704012" y="382393"/>
                </a:cubicBezTo>
                <a:cubicBezTo>
                  <a:pt x="5708623" y="359335"/>
                  <a:pt x="5727646" y="344924"/>
                  <a:pt x="5746669" y="331089"/>
                </a:cubicBezTo>
                <a:cubicBezTo>
                  <a:pt x="5685565" y="349535"/>
                  <a:pt x="5638296" y="391617"/>
                  <a:pt x="5572004" y="382393"/>
                </a:cubicBezTo>
                <a:cubicBezTo>
                  <a:pt x="5572004" y="368558"/>
                  <a:pt x="5581227" y="363947"/>
                  <a:pt x="5591027" y="363947"/>
                </a:cubicBezTo>
                <a:cubicBezTo>
                  <a:pt x="5595638" y="363947"/>
                  <a:pt x="5595638" y="377782"/>
                  <a:pt x="5610049" y="373170"/>
                </a:cubicBezTo>
                <a:cubicBezTo>
                  <a:pt x="5619272" y="368558"/>
                  <a:pt x="5614661" y="354724"/>
                  <a:pt x="5624461" y="350112"/>
                </a:cubicBezTo>
                <a:cubicBezTo>
                  <a:pt x="5643484" y="350112"/>
                  <a:pt x="5652707" y="336277"/>
                  <a:pt x="5667118" y="321866"/>
                </a:cubicBezTo>
                <a:cubicBezTo>
                  <a:pt x="5695365" y="312642"/>
                  <a:pt x="5723611" y="308031"/>
                  <a:pt x="5718999" y="270561"/>
                </a:cubicBezTo>
                <a:cubicBezTo>
                  <a:pt x="5709776" y="261338"/>
                  <a:pt x="5709776" y="275173"/>
                  <a:pt x="5695365" y="270561"/>
                </a:cubicBezTo>
                <a:cubicBezTo>
                  <a:pt x="5699976" y="261338"/>
                  <a:pt x="5690753" y="261338"/>
                  <a:pt x="5690753" y="252115"/>
                </a:cubicBezTo>
                <a:cubicBezTo>
                  <a:pt x="5709776" y="233668"/>
                  <a:pt x="5733411" y="214645"/>
                  <a:pt x="5751857" y="196199"/>
                </a:cubicBezTo>
                <a:cubicBezTo>
                  <a:pt x="5709200" y="196199"/>
                  <a:pt x="5690753" y="219257"/>
                  <a:pt x="5643484" y="214645"/>
                </a:cubicBezTo>
                <a:cubicBezTo>
                  <a:pt x="5662506" y="186399"/>
                  <a:pt x="5690753" y="167953"/>
                  <a:pt x="5709776" y="139706"/>
                </a:cubicBezTo>
                <a:cubicBezTo>
                  <a:pt x="5676918" y="139706"/>
                  <a:pt x="5643484" y="177176"/>
                  <a:pt x="5615238" y="153541"/>
                </a:cubicBezTo>
                <a:cubicBezTo>
                  <a:pt x="5596214" y="120683"/>
                  <a:pt x="5638872" y="106848"/>
                  <a:pt x="5634261" y="93014"/>
                </a:cubicBezTo>
                <a:cubicBezTo>
                  <a:pt x="5634261" y="102237"/>
                  <a:pt x="5610626" y="102237"/>
                  <a:pt x="5615238" y="93014"/>
                </a:cubicBezTo>
                <a:cubicBezTo>
                  <a:pt x="5615238" y="79179"/>
                  <a:pt x="5615238" y="79179"/>
                  <a:pt x="5624461" y="64767"/>
                </a:cubicBezTo>
                <a:cubicBezTo>
                  <a:pt x="5600826" y="69379"/>
                  <a:pt x="5596214" y="55544"/>
                  <a:pt x="5586991" y="46321"/>
                </a:cubicBezTo>
                <a:cubicBezTo>
                  <a:pt x="5591603" y="27874"/>
                  <a:pt x="5619849" y="32486"/>
                  <a:pt x="5615238" y="8851"/>
                </a:cubicBezTo>
                <a:cubicBezTo>
                  <a:pt x="5511476" y="-33230"/>
                  <a:pt x="5459595" y="88402"/>
                  <a:pt x="5365056" y="88402"/>
                </a:cubicBezTo>
                <a:cubicBezTo>
                  <a:pt x="5365056" y="106848"/>
                  <a:pt x="5360445" y="121260"/>
                  <a:pt x="5350645" y="139706"/>
                </a:cubicBezTo>
                <a:cubicBezTo>
                  <a:pt x="5369668" y="139706"/>
                  <a:pt x="5393303" y="111460"/>
                  <a:pt x="5402526" y="135095"/>
                </a:cubicBezTo>
                <a:cubicBezTo>
                  <a:pt x="5346034" y="204846"/>
                  <a:pt x="5227861" y="204846"/>
                  <a:pt x="5152345" y="261338"/>
                </a:cubicBezTo>
                <a:cubicBezTo>
                  <a:pt x="5166756" y="256726"/>
                  <a:pt x="5161569" y="265950"/>
                  <a:pt x="5156957" y="270561"/>
                </a:cubicBezTo>
                <a:cubicBezTo>
                  <a:pt x="5175980" y="275173"/>
                  <a:pt x="5189814" y="284396"/>
                  <a:pt x="5199614" y="293619"/>
                </a:cubicBezTo>
                <a:cubicBezTo>
                  <a:pt x="5204226" y="312066"/>
                  <a:pt x="5185203" y="312066"/>
                  <a:pt x="5190391" y="331089"/>
                </a:cubicBezTo>
                <a:cubicBezTo>
                  <a:pt x="5223249" y="387005"/>
                  <a:pt x="5218637" y="461944"/>
                  <a:pt x="5157533" y="489614"/>
                </a:cubicBezTo>
                <a:cubicBezTo>
                  <a:pt x="5138510" y="471167"/>
                  <a:pt x="5101041" y="489614"/>
                  <a:pt x="5086630" y="475779"/>
                </a:cubicBezTo>
                <a:cubicBezTo>
                  <a:pt x="5091241" y="461944"/>
                  <a:pt x="5101041" y="457332"/>
                  <a:pt x="5110264" y="452721"/>
                </a:cubicBezTo>
                <a:cubicBezTo>
                  <a:pt x="5114875" y="461944"/>
                  <a:pt x="5119487" y="461944"/>
                  <a:pt x="5114875" y="471167"/>
                </a:cubicBezTo>
                <a:cubicBezTo>
                  <a:pt x="5157533" y="461944"/>
                  <a:pt x="5181167" y="410640"/>
                  <a:pt x="5175980" y="368558"/>
                </a:cubicBezTo>
                <a:cubicBezTo>
                  <a:pt x="5166756" y="363947"/>
                  <a:pt x="5156957" y="377782"/>
                  <a:pt x="5152345" y="368558"/>
                </a:cubicBezTo>
                <a:cubicBezTo>
                  <a:pt x="5161569" y="354724"/>
                  <a:pt x="5156957" y="354724"/>
                  <a:pt x="5152345" y="335701"/>
                </a:cubicBezTo>
                <a:cubicBezTo>
                  <a:pt x="5105076" y="335701"/>
                  <a:pt x="5091241" y="368558"/>
                  <a:pt x="5062994" y="387005"/>
                </a:cubicBezTo>
                <a:cubicBezTo>
                  <a:pt x="5072218" y="415251"/>
                  <a:pt x="5082018" y="447533"/>
                  <a:pt x="5062994" y="471167"/>
                </a:cubicBezTo>
                <a:cubicBezTo>
                  <a:pt x="5020337" y="485002"/>
                  <a:pt x="5001890" y="527083"/>
                  <a:pt x="4973644" y="559941"/>
                </a:cubicBezTo>
                <a:cubicBezTo>
                  <a:pt x="4984021" y="559941"/>
                  <a:pt x="4974797" y="578388"/>
                  <a:pt x="4984021" y="578388"/>
                </a:cubicBezTo>
                <a:lnTo>
                  <a:pt x="4984021" y="578388"/>
                </a:lnTo>
                <a:close/>
                <a:moveTo>
                  <a:pt x="5743210" y="60156"/>
                </a:moveTo>
                <a:cubicBezTo>
                  <a:pt x="5714964" y="64767"/>
                  <a:pt x="5672307" y="78602"/>
                  <a:pt x="5663084" y="88402"/>
                </a:cubicBezTo>
                <a:cubicBezTo>
                  <a:pt x="5695941" y="83790"/>
                  <a:pt x="5724187" y="83790"/>
                  <a:pt x="5743210" y="60156"/>
                </a:cubicBezTo>
                <a:lnTo>
                  <a:pt x="5743210" y="60156"/>
                </a:lnTo>
                <a:close/>
                <a:moveTo>
                  <a:pt x="5842361" y="167953"/>
                </a:moveTo>
                <a:cubicBezTo>
                  <a:pt x="5842361" y="172564"/>
                  <a:pt x="5833137" y="172564"/>
                  <a:pt x="5827949" y="167953"/>
                </a:cubicBezTo>
                <a:cubicBezTo>
                  <a:pt x="5827949" y="158729"/>
                  <a:pt x="5842361" y="163341"/>
                  <a:pt x="5842361" y="154118"/>
                </a:cubicBezTo>
                <a:cubicBezTo>
                  <a:pt x="5833137" y="158729"/>
                  <a:pt x="5833137" y="144894"/>
                  <a:pt x="5827949" y="140283"/>
                </a:cubicBezTo>
                <a:cubicBezTo>
                  <a:pt x="5837172" y="135671"/>
                  <a:pt x="5837172" y="121836"/>
                  <a:pt x="5846972" y="117225"/>
                </a:cubicBezTo>
                <a:cubicBezTo>
                  <a:pt x="5832560" y="117225"/>
                  <a:pt x="5827949" y="131059"/>
                  <a:pt x="5818726" y="140283"/>
                </a:cubicBezTo>
                <a:cubicBezTo>
                  <a:pt x="5837749" y="163341"/>
                  <a:pt x="5766845" y="173141"/>
                  <a:pt x="5757621" y="200810"/>
                </a:cubicBezTo>
                <a:cubicBezTo>
                  <a:pt x="5790480" y="200234"/>
                  <a:pt x="5842361" y="191011"/>
                  <a:pt x="5842361" y="167953"/>
                </a:cubicBezTo>
                <a:lnTo>
                  <a:pt x="5842361" y="167953"/>
                </a:lnTo>
                <a:close/>
                <a:moveTo>
                  <a:pt x="5677495" y="186399"/>
                </a:moveTo>
                <a:cubicBezTo>
                  <a:pt x="5705741" y="191011"/>
                  <a:pt x="5714964" y="177176"/>
                  <a:pt x="5724764" y="167953"/>
                </a:cubicBezTo>
                <a:cubicBezTo>
                  <a:pt x="5710352" y="177176"/>
                  <a:pt x="5686718" y="163341"/>
                  <a:pt x="5677495" y="186399"/>
                </a:cubicBezTo>
                <a:lnTo>
                  <a:pt x="5677495" y="186399"/>
                </a:lnTo>
                <a:close/>
                <a:moveTo>
                  <a:pt x="5267059" y="2212058"/>
                </a:moveTo>
                <a:cubicBezTo>
                  <a:pt x="5271671" y="2212058"/>
                  <a:pt x="5271671" y="2212058"/>
                  <a:pt x="5276282" y="2212058"/>
                </a:cubicBezTo>
                <a:cubicBezTo>
                  <a:pt x="5271671" y="2212058"/>
                  <a:pt x="5271671" y="2212058"/>
                  <a:pt x="5267059" y="2212058"/>
                </a:cubicBezTo>
                <a:lnTo>
                  <a:pt x="5267059" y="2212058"/>
                </a:lnTo>
                <a:close/>
                <a:moveTo>
                  <a:pt x="6054495" y="2198223"/>
                </a:moveTo>
                <a:cubicBezTo>
                  <a:pt x="6035472" y="2198223"/>
                  <a:pt x="6017026" y="2221281"/>
                  <a:pt x="6007226" y="2212058"/>
                </a:cubicBezTo>
                <a:cubicBezTo>
                  <a:pt x="6007226" y="2202835"/>
                  <a:pt x="6021638" y="2202835"/>
                  <a:pt x="6021638" y="2189000"/>
                </a:cubicBezTo>
                <a:cubicBezTo>
                  <a:pt x="5955345" y="2189000"/>
                  <a:pt x="5927100" y="2254139"/>
                  <a:pt x="5833137" y="2231081"/>
                </a:cubicBezTo>
                <a:cubicBezTo>
                  <a:pt x="5828525" y="2235693"/>
                  <a:pt x="5809502" y="2254139"/>
                  <a:pt x="5795668" y="2240304"/>
                </a:cubicBezTo>
                <a:cubicBezTo>
                  <a:pt x="5814690" y="2231081"/>
                  <a:pt x="5828525" y="2221858"/>
                  <a:pt x="5842937" y="2207446"/>
                </a:cubicBezTo>
                <a:cubicBezTo>
                  <a:pt x="5828525" y="2207446"/>
                  <a:pt x="5810079" y="2230504"/>
                  <a:pt x="5800279" y="2221281"/>
                </a:cubicBezTo>
                <a:cubicBezTo>
                  <a:pt x="5814690" y="2207446"/>
                  <a:pt x="5833137" y="2202835"/>
                  <a:pt x="5847549" y="2183812"/>
                </a:cubicBezTo>
                <a:cubicBezTo>
                  <a:pt x="5842937" y="2179200"/>
                  <a:pt x="5838325" y="2174589"/>
                  <a:pt x="5838325" y="2165365"/>
                </a:cubicBezTo>
                <a:cubicBezTo>
                  <a:pt x="5842937" y="2165365"/>
                  <a:pt x="5847549" y="2160754"/>
                  <a:pt x="5857348" y="2156142"/>
                </a:cubicBezTo>
                <a:cubicBezTo>
                  <a:pt x="5894818" y="2202835"/>
                  <a:pt x="5923640" y="2137695"/>
                  <a:pt x="5970334" y="2127896"/>
                </a:cubicBezTo>
                <a:cubicBezTo>
                  <a:pt x="5970334" y="2146342"/>
                  <a:pt x="5970334" y="2146342"/>
                  <a:pt x="5970334" y="2146342"/>
                </a:cubicBezTo>
                <a:cubicBezTo>
                  <a:pt x="5984745" y="2150954"/>
                  <a:pt x="5998579" y="2127896"/>
                  <a:pt x="5989356" y="2123284"/>
                </a:cubicBezTo>
                <a:cubicBezTo>
                  <a:pt x="5989356" y="2127896"/>
                  <a:pt x="5980133" y="2127896"/>
                  <a:pt x="5974944" y="2123284"/>
                </a:cubicBezTo>
                <a:cubicBezTo>
                  <a:pt x="5989356" y="2100226"/>
                  <a:pt x="6045848" y="2095038"/>
                  <a:pt x="6041236" y="2071980"/>
                </a:cubicBezTo>
                <a:cubicBezTo>
                  <a:pt x="6022215" y="2095038"/>
                  <a:pt x="5984745" y="2095038"/>
                  <a:pt x="5956498" y="2100226"/>
                </a:cubicBezTo>
                <a:cubicBezTo>
                  <a:pt x="5965722" y="2123284"/>
                  <a:pt x="5937475" y="2133084"/>
                  <a:pt x="5923640" y="2137695"/>
                </a:cubicBezTo>
                <a:cubicBezTo>
                  <a:pt x="5909229" y="2119249"/>
                  <a:pt x="5880983" y="2142307"/>
                  <a:pt x="5867148" y="2137695"/>
                </a:cubicBezTo>
                <a:cubicBezTo>
                  <a:pt x="5867148" y="2146919"/>
                  <a:pt x="5862536" y="2151530"/>
                  <a:pt x="5857925" y="2151530"/>
                </a:cubicBezTo>
                <a:cubicBezTo>
                  <a:pt x="5801432" y="2156142"/>
                  <a:pt x="5749552" y="2202835"/>
                  <a:pt x="5702282" y="2231081"/>
                </a:cubicBezTo>
                <a:cubicBezTo>
                  <a:pt x="5716693" y="2240304"/>
                  <a:pt x="5706894" y="2273162"/>
                  <a:pt x="5697671" y="2282385"/>
                </a:cubicBezTo>
                <a:cubicBezTo>
                  <a:pt x="5683259" y="2286997"/>
                  <a:pt x="5669424" y="2291609"/>
                  <a:pt x="5660201" y="2296220"/>
                </a:cubicBezTo>
                <a:cubicBezTo>
                  <a:pt x="5660201" y="2319278"/>
                  <a:pt x="5679224" y="2324467"/>
                  <a:pt x="5674613" y="2347525"/>
                </a:cubicBezTo>
                <a:cubicBezTo>
                  <a:pt x="5655589" y="2352136"/>
                  <a:pt x="5637143" y="2361360"/>
                  <a:pt x="5622732" y="2338301"/>
                </a:cubicBezTo>
                <a:cubicBezTo>
                  <a:pt x="5603708" y="2333690"/>
                  <a:pt x="5603708" y="2347525"/>
                  <a:pt x="5585262" y="2347525"/>
                </a:cubicBezTo>
                <a:cubicBezTo>
                  <a:pt x="5585262" y="2319278"/>
                  <a:pt x="5585262" y="2319278"/>
                  <a:pt x="5585262" y="2319278"/>
                </a:cubicBezTo>
                <a:cubicBezTo>
                  <a:pt x="5622732" y="2305443"/>
                  <a:pt x="5656166" y="2286421"/>
                  <a:pt x="5679800" y="2258751"/>
                </a:cubicBezTo>
                <a:cubicBezTo>
                  <a:pt x="5660778" y="2258751"/>
                  <a:pt x="5656166" y="2277197"/>
                  <a:pt x="5632531" y="2272586"/>
                </a:cubicBezTo>
                <a:cubicBezTo>
                  <a:pt x="5632531" y="2267974"/>
                  <a:pt x="5632531" y="2263362"/>
                  <a:pt x="5627919" y="2263362"/>
                </a:cubicBezTo>
                <a:cubicBezTo>
                  <a:pt x="5618696" y="2267974"/>
                  <a:pt x="5608897" y="2277197"/>
                  <a:pt x="5595062" y="2277197"/>
                </a:cubicBezTo>
                <a:cubicBezTo>
                  <a:pt x="5585839" y="2272586"/>
                  <a:pt x="5590450" y="2258751"/>
                  <a:pt x="5576038" y="2254139"/>
                </a:cubicBezTo>
                <a:cubicBezTo>
                  <a:pt x="5571427" y="2263362"/>
                  <a:pt x="5571427" y="2282385"/>
                  <a:pt x="5557016" y="2282385"/>
                </a:cubicBezTo>
                <a:cubicBezTo>
                  <a:pt x="5566239" y="2282385"/>
                  <a:pt x="5566239" y="2296220"/>
                  <a:pt x="5561627" y="2305443"/>
                </a:cubicBezTo>
                <a:cubicBezTo>
                  <a:pt x="5561627" y="2319278"/>
                  <a:pt x="5528769" y="2323890"/>
                  <a:pt x="5533381" y="2338301"/>
                </a:cubicBezTo>
                <a:cubicBezTo>
                  <a:pt x="5552404" y="2333690"/>
                  <a:pt x="5561627" y="2305443"/>
                  <a:pt x="5580650" y="2319855"/>
                </a:cubicBezTo>
                <a:cubicBezTo>
                  <a:pt x="5561627" y="2329078"/>
                  <a:pt x="5543181" y="2342913"/>
                  <a:pt x="5533381" y="2366548"/>
                </a:cubicBezTo>
                <a:cubicBezTo>
                  <a:pt x="5518970" y="2361936"/>
                  <a:pt x="5518970" y="2375771"/>
                  <a:pt x="5509746" y="2375771"/>
                </a:cubicBezTo>
                <a:cubicBezTo>
                  <a:pt x="5500523" y="2357324"/>
                  <a:pt x="5500523" y="2357324"/>
                  <a:pt x="5505135" y="2338301"/>
                </a:cubicBezTo>
                <a:cubicBezTo>
                  <a:pt x="5467665" y="2338301"/>
                  <a:pt x="5472277" y="2291609"/>
                  <a:pt x="5453254" y="2273162"/>
                </a:cubicBezTo>
                <a:cubicBezTo>
                  <a:pt x="5434231" y="2268550"/>
                  <a:pt x="5438843" y="2282385"/>
                  <a:pt x="5425008" y="2277774"/>
                </a:cubicBezTo>
                <a:cubicBezTo>
                  <a:pt x="5425008" y="2268550"/>
                  <a:pt x="5410596" y="2268550"/>
                  <a:pt x="5410596" y="2263939"/>
                </a:cubicBezTo>
                <a:cubicBezTo>
                  <a:pt x="5410596" y="2254716"/>
                  <a:pt x="5419820" y="2235693"/>
                  <a:pt x="5410596" y="2231081"/>
                </a:cubicBezTo>
                <a:cubicBezTo>
                  <a:pt x="5405985" y="2240304"/>
                  <a:pt x="5382350" y="2231081"/>
                  <a:pt x="5377739" y="2226469"/>
                </a:cubicBezTo>
                <a:cubicBezTo>
                  <a:pt x="5377739" y="2212634"/>
                  <a:pt x="5377739" y="2198223"/>
                  <a:pt x="5396761" y="2189000"/>
                </a:cubicBezTo>
                <a:cubicBezTo>
                  <a:pt x="5373127" y="2184388"/>
                  <a:pt x="5368515" y="2189000"/>
                  <a:pt x="5349492" y="2193611"/>
                </a:cubicBezTo>
                <a:cubicBezTo>
                  <a:pt x="5344881" y="2160754"/>
                  <a:pt x="5401373" y="2165365"/>
                  <a:pt x="5401373" y="2146919"/>
                </a:cubicBezTo>
                <a:cubicBezTo>
                  <a:pt x="5354104" y="2142307"/>
                  <a:pt x="5340269" y="2193611"/>
                  <a:pt x="5316634" y="2212058"/>
                </a:cubicBezTo>
                <a:cubicBezTo>
                  <a:pt x="5316634" y="2193611"/>
                  <a:pt x="5316634" y="2193611"/>
                  <a:pt x="5316634" y="2193611"/>
                </a:cubicBezTo>
                <a:cubicBezTo>
                  <a:pt x="5297612" y="2198223"/>
                  <a:pt x="5293000" y="2207446"/>
                  <a:pt x="5279165" y="2212058"/>
                </a:cubicBezTo>
                <a:cubicBezTo>
                  <a:pt x="5283777" y="2212058"/>
                  <a:pt x="5274553" y="2216670"/>
                  <a:pt x="5274553" y="2221281"/>
                </a:cubicBezTo>
                <a:cubicBezTo>
                  <a:pt x="5283777" y="2225893"/>
                  <a:pt x="5288965" y="2202835"/>
                  <a:pt x="5298188" y="2216670"/>
                </a:cubicBezTo>
                <a:cubicBezTo>
                  <a:pt x="5293576" y="2221281"/>
                  <a:pt x="5288965" y="2230504"/>
                  <a:pt x="5293576" y="2239728"/>
                </a:cubicBezTo>
                <a:cubicBezTo>
                  <a:pt x="5298188" y="2248951"/>
                  <a:pt x="5312599" y="2244339"/>
                  <a:pt x="5317211" y="2253563"/>
                </a:cubicBezTo>
                <a:cubicBezTo>
                  <a:pt x="5312599" y="2262786"/>
                  <a:pt x="5307987" y="2272009"/>
                  <a:pt x="5293576" y="2272009"/>
                </a:cubicBezTo>
                <a:cubicBezTo>
                  <a:pt x="5293576" y="2267398"/>
                  <a:pt x="5298188" y="2262786"/>
                  <a:pt x="5293576" y="2262786"/>
                </a:cubicBezTo>
                <a:cubicBezTo>
                  <a:pt x="5288965" y="2281233"/>
                  <a:pt x="5269942" y="2262786"/>
                  <a:pt x="5256106" y="2276621"/>
                </a:cubicBezTo>
                <a:cubicBezTo>
                  <a:pt x="5260718" y="2272009"/>
                  <a:pt x="5265330" y="2267398"/>
                  <a:pt x="5265330" y="2262786"/>
                </a:cubicBezTo>
                <a:cubicBezTo>
                  <a:pt x="5250919" y="2258174"/>
                  <a:pt x="5246307" y="2267398"/>
                  <a:pt x="5227861" y="2267398"/>
                </a:cubicBezTo>
                <a:cubicBezTo>
                  <a:pt x="5223249" y="2285844"/>
                  <a:pt x="5237084" y="2290456"/>
                  <a:pt x="5246883" y="2295644"/>
                </a:cubicBezTo>
                <a:cubicBezTo>
                  <a:pt x="5218637" y="2323890"/>
                  <a:pt x="5195003" y="2304867"/>
                  <a:pt x="5162145" y="2323890"/>
                </a:cubicBezTo>
                <a:cubicBezTo>
                  <a:pt x="5162145" y="2319278"/>
                  <a:pt x="5162145" y="2310055"/>
                  <a:pt x="5157533" y="2310055"/>
                </a:cubicBezTo>
                <a:cubicBezTo>
                  <a:pt x="5152922" y="2323890"/>
                  <a:pt x="5143122" y="2338301"/>
                  <a:pt x="5124675" y="2338301"/>
                </a:cubicBezTo>
                <a:lnTo>
                  <a:pt x="5120064" y="2333690"/>
                </a:lnTo>
                <a:cubicBezTo>
                  <a:pt x="5139087" y="2300832"/>
                  <a:pt x="5171944" y="2286997"/>
                  <a:pt x="5209414" y="2273162"/>
                </a:cubicBezTo>
                <a:cubicBezTo>
                  <a:pt x="5209414" y="2254716"/>
                  <a:pt x="5233048" y="2259327"/>
                  <a:pt x="5242272" y="2244916"/>
                </a:cubicBezTo>
                <a:cubicBezTo>
                  <a:pt x="5190391" y="2263362"/>
                  <a:pt x="5157533" y="2291609"/>
                  <a:pt x="5110264" y="2296220"/>
                </a:cubicBezTo>
                <a:cubicBezTo>
                  <a:pt x="5110264" y="2291609"/>
                  <a:pt x="5105652" y="2282385"/>
                  <a:pt x="5095853" y="2282385"/>
                </a:cubicBezTo>
                <a:cubicBezTo>
                  <a:pt x="5095853" y="2300832"/>
                  <a:pt x="5081441" y="2305443"/>
                  <a:pt x="5072218" y="2291609"/>
                </a:cubicBezTo>
                <a:cubicBezTo>
                  <a:pt x="5072218" y="2310055"/>
                  <a:pt x="5048583" y="2300832"/>
                  <a:pt x="5048583" y="2319855"/>
                </a:cubicBezTo>
                <a:cubicBezTo>
                  <a:pt x="5053195" y="2319855"/>
                  <a:pt x="5057807" y="2324467"/>
                  <a:pt x="5057807" y="2329078"/>
                </a:cubicBezTo>
                <a:cubicBezTo>
                  <a:pt x="5038784" y="2329078"/>
                  <a:pt x="5038784" y="2347525"/>
                  <a:pt x="5029561" y="2352136"/>
                </a:cubicBezTo>
                <a:cubicBezTo>
                  <a:pt x="4973068" y="2342913"/>
                  <a:pt x="4940210" y="2440910"/>
                  <a:pt x="4888329" y="2398829"/>
                </a:cubicBezTo>
                <a:cubicBezTo>
                  <a:pt x="4944821" y="2323890"/>
                  <a:pt x="5020337" y="2296220"/>
                  <a:pt x="5114875" y="2267974"/>
                </a:cubicBezTo>
                <a:cubicBezTo>
                  <a:pt x="5133899" y="2277197"/>
                  <a:pt x="5195003" y="2263362"/>
                  <a:pt x="5204226" y="2239728"/>
                </a:cubicBezTo>
                <a:cubicBezTo>
                  <a:pt x="5195003" y="2225893"/>
                  <a:pt x="5175980" y="2239728"/>
                  <a:pt x="5166756" y="2230504"/>
                </a:cubicBezTo>
                <a:cubicBezTo>
                  <a:pt x="5181167" y="2216670"/>
                  <a:pt x="5175980" y="2207446"/>
                  <a:pt x="5171368" y="2193035"/>
                </a:cubicBezTo>
                <a:cubicBezTo>
                  <a:pt x="5171368" y="2202258"/>
                  <a:pt x="5143122" y="2206870"/>
                  <a:pt x="5138510" y="2202258"/>
                </a:cubicBezTo>
                <a:cubicBezTo>
                  <a:pt x="5157533" y="2183812"/>
                  <a:pt x="5185779" y="2146342"/>
                  <a:pt x="5195003" y="2127319"/>
                </a:cubicBezTo>
                <a:cubicBezTo>
                  <a:pt x="5162145" y="2141154"/>
                  <a:pt x="5128710" y="2178624"/>
                  <a:pt x="5100464" y="2155565"/>
                </a:cubicBezTo>
                <a:cubicBezTo>
                  <a:pt x="5105076" y="2193035"/>
                  <a:pt x="5114875" y="2183812"/>
                  <a:pt x="5109688" y="2220705"/>
                </a:cubicBezTo>
                <a:cubicBezTo>
                  <a:pt x="5086053" y="2229928"/>
                  <a:pt x="5062418" y="2262786"/>
                  <a:pt x="5029561" y="2248951"/>
                </a:cubicBezTo>
                <a:cubicBezTo>
                  <a:pt x="5067030" y="2239728"/>
                  <a:pt x="5005926" y="2216093"/>
                  <a:pt x="5034172" y="2206870"/>
                </a:cubicBezTo>
                <a:cubicBezTo>
                  <a:pt x="4991515" y="2193035"/>
                  <a:pt x="4982291" y="2239728"/>
                  <a:pt x="4949433" y="2248951"/>
                </a:cubicBezTo>
                <a:cubicBezTo>
                  <a:pt x="4925799" y="2193035"/>
                  <a:pt x="5001314" y="2179200"/>
                  <a:pt x="5034172" y="2146342"/>
                </a:cubicBezTo>
                <a:cubicBezTo>
                  <a:pt x="5005926" y="2141731"/>
                  <a:pt x="4996702" y="2164789"/>
                  <a:pt x="4967880" y="2164789"/>
                </a:cubicBezTo>
                <a:cubicBezTo>
                  <a:pt x="4967880" y="2155565"/>
                  <a:pt x="4996126" y="2150954"/>
                  <a:pt x="4986903" y="2146342"/>
                </a:cubicBezTo>
                <a:cubicBezTo>
                  <a:pt x="4967880" y="2155565"/>
                  <a:pt x="4939634" y="2169400"/>
                  <a:pt x="4915999" y="2164789"/>
                </a:cubicBezTo>
                <a:cubicBezTo>
                  <a:pt x="4906776" y="2150954"/>
                  <a:pt x="4939634" y="2150954"/>
                  <a:pt x="4925223" y="2141731"/>
                </a:cubicBezTo>
                <a:cubicBezTo>
                  <a:pt x="4915999" y="2155565"/>
                  <a:pt x="4901587" y="2160177"/>
                  <a:pt x="4887753" y="2164789"/>
                </a:cubicBezTo>
                <a:cubicBezTo>
                  <a:pt x="4883141" y="2178624"/>
                  <a:pt x="4887753" y="2174012"/>
                  <a:pt x="4887753" y="2193035"/>
                </a:cubicBezTo>
                <a:cubicBezTo>
                  <a:pt x="4864118" y="2202258"/>
                  <a:pt x="4850284" y="2221281"/>
                  <a:pt x="4821461" y="2221281"/>
                </a:cubicBezTo>
                <a:cubicBezTo>
                  <a:pt x="4774191" y="2188423"/>
                  <a:pt x="4736722" y="2263362"/>
                  <a:pt x="4694064" y="2267974"/>
                </a:cubicBezTo>
                <a:cubicBezTo>
                  <a:pt x="4694064" y="2267974"/>
                  <a:pt x="4694064" y="2272586"/>
                  <a:pt x="4684841" y="2267974"/>
                </a:cubicBezTo>
                <a:cubicBezTo>
                  <a:pt x="4684841" y="2267974"/>
                  <a:pt x="4689453" y="2267974"/>
                  <a:pt x="4694064" y="2267974"/>
                </a:cubicBezTo>
                <a:cubicBezTo>
                  <a:pt x="4689453" y="2263362"/>
                  <a:pt x="4684841" y="2254139"/>
                  <a:pt x="4689453" y="2254139"/>
                </a:cubicBezTo>
                <a:cubicBezTo>
                  <a:pt x="4698676" y="2235693"/>
                  <a:pt x="4736722" y="2221281"/>
                  <a:pt x="4713087" y="2198223"/>
                </a:cubicBezTo>
                <a:cubicBezTo>
                  <a:pt x="4694064" y="2212058"/>
                  <a:pt x="4670429" y="2207446"/>
                  <a:pt x="4651983" y="2221281"/>
                </a:cubicBezTo>
                <a:cubicBezTo>
                  <a:pt x="4651983" y="2254139"/>
                  <a:pt x="4632960" y="2267974"/>
                  <a:pt x="4609325" y="2272586"/>
                </a:cubicBezTo>
                <a:cubicBezTo>
                  <a:pt x="4609325" y="2291032"/>
                  <a:pt x="4623737" y="2291032"/>
                  <a:pt x="4623737" y="2310055"/>
                </a:cubicBezTo>
                <a:cubicBezTo>
                  <a:pt x="4609325" y="2319278"/>
                  <a:pt x="4581079" y="2342913"/>
                  <a:pt x="4567244" y="2323890"/>
                </a:cubicBezTo>
                <a:cubicBezTo>
                  <a:pt x="4600102" y="2305443"/>
                  <a:pt x="4604714" y="2244339"/>
                  <a:pt x="4619125" y="2216670"/>
                </a:cubicBezTo>
                <a:cubicBezTo>
                  <a:pt x="4623737" y="2216670"/>
                  <a:pt x="4628349" y="2221281"/>
                  <a:pt x="4633536" y="2221281"/>
                </a:cubicBezTo>
                <a:cubicBezTo>
                  <a:pt x="4657171" y="2183812"/>
                  <a:pt x="4718275" y="2188423"/>
                  <a:pt x="4741910" y="2146342"/>
                </a:cubicBezTo>
                <a:cubicBezTo>
                  <a:pt x="4718275" y="2137119"/>
                  <a:pt x="4713664" y="2164789"/>
                  <a:pt x="4699252" y="2150954"/>
                </a:cubicBezTo>
                <a:cubicBezTo>
                  <a:pt x="4708475" y="2141731"/>
                  <a:pt x="4708475" y="2132507"/>
                  <a:pt x="4703864" y="2127896"/>
                </a:cubicBezTo>
                <a:cubicBezTo>
                  <a:pt x="4684841" y="2150954"/>
                  <a:pt x="4680230" y="2188423"/>
                  <a:pt x="4647371" y="2188423"/>
                </a:cubicBezTo>
                <a:cubicBezTo>
                  <a:pt x="4632960" y="2188423"/>
                  <a:pt x="4638148" y="2169977"/>
                  <a:pt x="4623737" y="2179200"/>
                </a:cubicBezTo>
                <a:cubicBezTo>
                  <a:pt x="4623737" y="2160754"/>
                  <a:pt x="4623737" y="2160754"/>
                  <a:pt x="4623737" y="2160754"/>
                </a:cubicBezTo>
                <a:cubicBezTo>
                  <a:pt x="4614514" y="2160754"/>
                  <a:pt x="4604714" y="2174589"/>
                  <a:pt x="4600102" y="2160754"/>
                </a:cubicBezTo>
                <a:cubicBezTo>
                  <a:pt x="4623737" y="2151530"/>
                  <a:pt x="4632960" y="2081203"/>
                  <a:pt x="4661206" y="2100226"/>
                </a:cubicBezTo>
                <a:cubicBezTo>
                  <a:pt x="4661206" y="2091003"/>
                  <a:pt x="4670429" y="2081779"/>
                  <a:pt x="4684841" y="2071980"/>
                </a:cubicBezTo>
                <a:cubicBezTo>
                  <a:pt x="4751133" y="2048921"/>
                  <a:pt x="4802438" y="2016064"/>
                  <a:pt x="4873342" y="1987817"/>
                </a:cubicBezTo>
                <a:cubicBezTo>
                  <a:pt x="4882565" y="1997041"/>
                  <a:pt x="4873342" y="1997041"/>
                  <a:pt x="4868730" y="2006264"/>
                </a:cubicBezTo>
                <a:cubicBezTo>
                  <a:pt x="4920611" y="1964183"/>
                  <a:pt x="4986326" y="1922102"/>
                  <a:pt x="5061842" y="1912878"/>
                </a:cubicBezTo>
                <a:cubicBezTo>
                  <a:pt x="5090088" y="1903655"/>
                  <a:pt x="5113723" y="1861574"/>
                  <a:pt x="5151192" y="1866186"/>
                </a:cubicBezTo>
                <a:cubicBezTo>
                  <a:pt x="5160415" y="1837939"/>
                  <a:pt x="5188662" y="1833328"/>
                  <a:pt x="5217484" y="1824104"/>
                </a:cubicBezTo>
                <a:cubicBezTo>
                  <a:pt x="5212872" y="1852351"/>
                  <a:pt x="5184627" y="1837939"/>
                  <a:pt x="5165604" y="1861574"/>
                </a:cubicBezTo>
                <a:cubicBezTo>
                  <a:pt x="5174827" y="1866186"/>
                  <a:pt x="5170215" y="1880021"/>
                  <a:pt x="5180015" y="1884632"/>
                </a:cubicBezTo>
                <a:cubicBezTo>
                  <a:pt x="5203649" y="1875409"/>
                  <a:pt x="5212872" y="1851774"/>
                  <a:pt x="5231896" y="1842551"/>
                </a:cubicBezTo>
                <a:cubicBezTo>
                  <a:pt x="5236508" y="1847163"/>
                  <a:pt x="5241119" y="1851774"/>
                  <a:pt x="5236508" y="1856386"/>
                </a:cubicBezTo>
                <a:cubicBezTo>
                  <a:pt x="5250919" y="1856386"/>
                  <a:pt x="5255530" y="1851774"/>
                  <a:pt x="5273977" y="1851774"/>
                </a:cubicBezTo>
                <a:cubicBezTo>
                  <a:pt x="5269365" y="1818916"/>
                  <a:pt x="5288388" y="1809693"/>
                  <a:pt x="5306835" y="1795858"/>
                </a:cubicBezTo>
                <a:cubicBezTo>
                  <a:pt x="5292423" y="1795858"/>
                  <a:pt x="5283200" y="1805082"/>
                  <a:pt x="5269365" y="1805082"/>
                </a:cubicBezTo>
                <a:cubicBezTo>
                  <a:pt x="5269365" y="1800470"/>
                  <a:pt x="5264753" y="1800470"/>
                  <a:pt x="5264753" y="1795858"/>
                </a:cubicBezTo>
                <a:cubicBezTo>
                  <a:pt x="5288388" y="1772800"/>
                  <a:pt x="5321246" y="1753777"/>
                  <a:pt x="5359292" y="1749165"/>
                </a:cubicBezTo>
                <a:cubicBezTo>
                  <a:pt x="5350069" y="1758389"/>
                  <a:pt x="5387538" y="1763000"/>
                  <a:pt x="5363904" y="1782023"/>
                </a:cubicBezTo>
                <a:cubicBezTo>
                  <a:pt x="5368515" y="1768189"/>
                  <a:pt x="5349492" y="1768189"/>
                  <a:pt x="5359292" y="1782023"/>
                </a:cubicBezTo>
                <a:cubicBezTo>
                  <a:pt x="5344881" y="1786635"/>
                  <a:pt x="5368515" y="1772800"/>
                  <a:pt x="5363904" y="1786635"/>
                </a:cubicBezTo>
                <a:cubicBezTo>
                  <a:pt x="5359292" y="1805082"/>
                  <a:pt x="5335657" y="1819493"/>
                  <a:pt x="5340269" y="1833328"/>
                </a:cubicBezTo>
                <a:cubicBezTo>
                  <a:pt x="5340269" y="1819493"/>
                  <a:pt x="5354681" y="1824104"/>
                  <a:pt x="5359292" y="1833328"/>
                </a:cubicBezTo>
                <a:cubicBezTo>
                  <a:pt x="5354681" y="1842551"/>
                  <a:pt x="5335657" y="1842551"/>
                  <a:pt x="5340269" y="1856386"/>
                </a:cubicBezTo>
                <a:cubicBezTo>
                  <a:pt x="5354681" y="1865609"/>
                  <a:pt x="5359292" y="1842551"/>
                  <a:pt x="5359292" y="1851774"/>
                </a:cubicBezTo>
                <a:cubicBezTo>
                  <a:pt x="5363904" y="1865609"/>
                  <a:pt x="5350069" y="1865609"/>
                  <a:pt x="5354681" y="1880021"/>
                </a:cubicBezTo>
                <a:cubicBezTo>
                  <a:pt x="5369092" y="1884632"/>
                  <a:pt x="5392150" y="1856962"/>
                  <a:pt x="5406562" y="1847163"/>
                </a:cubicBezTo>
                <a:cubicBezTo>
                  <a:pt x="5397338" y="1833328"/>
                  <a:pt x="5373703" y="1856386"/>
                  <a:pt x="5363904" y="1847163"/>
                </a:cubicBezTo>
                <a:cubicBezTo>
                  <a:pt x="5411173" y="1837939"/>
                  <a:pt x="5425008" y="1795858"/>
                  <a:pt x="5463054" y="1772224"/>
                </a:cubicBezTo>
                <a:cubicBezTo>
                  <a:pt x="5453830" y="1772224"/>
                  <a:pt x="5444031" y="1772224"/>
                  <a:pt x="5444031" y="1767612"/>
                </a:cubicBezTo>
                <a:cubicBezTo>
                  <a:pt x="5472277" y="1749165"/>
                  <a:pt x="5448642" y="1730143"/>
                  <a:pt x="5481501" y="1711696"/>
                </a:cubicBezTo>
                <a:cubicBezTo>
                  <a:pt x="5467089" y="1707084"/>
                  <a:pt x="5457865" y="1720919"/>
                  <a:pt x="5457865" y="1707084"/>
                </a:cubicBezTo>
                <a:cubicBezTo>
                  <a:pt x="5467089" y="1693250"/>
                  <a:pt x="5500523" y="1674226"/>
                  <a:pt x="5495335" y="1665003"/>
                </a:cubicBezTo>
                <a:cubicBezTo>
                  <a:pt x="5490724" y="1660392"/>
                  <a:pt x="5448066" y="1674226"/>
                  <a:pt x="5438843" y="1693250"/>
                </a:cubicBezTo>
                <a:cubicBezTo>
                  <a:pt x="5434231" y="1693250"/>
                  <a:pt x="5429620" y="1688638"/>
                  <a:pt x="5419820" y="1684026"/>
                </a:cubicBezTo>
                <a:cubicBezTo>
                  <a:pt x="5405408" y="1693250"/>
                  <a:pt x="5400797" y="1707084"/>
                  <a:pt x="5377162" y="1707084"/>
                </a:cubicBezTo>
                <a:cubicBezTo>
                  <a:pt x="5377162" y="1697861"/>
                  <a:pt x="5381774" y="1678838"/>
                  <a:pt x="5372551" y="1674226"/>
                </a:cubicBezTo>
                <a:cubicBezTo>
                  <a:pt x="5325281" y="1688061"/>
                  <a:pt x="5283200" y="1743977"/>
                  <a:pt x="5240543" y="1725531"/>
                </a:cubicBezTo>
                <a:cubicBezTo>
                  <a:pt x="5207685" y="1772224"/>
                  <a:pt x="5155804" y="1767612"/>
                  <a:pt x="5108534" y="1786058"/>
                </a:cubicBezTo>
                <a:cubicBezTo>
                  <a:pt x="5108534" y="1832751"/>
                  <a:pt x="5042242" y="1818916"/>
                  <a:pt x="5013996" y="1846586"/>
                </a:cubicBezTo>
                <a:cubicBezTo>
                  <a:pt x="5004773" y="1832751"/>
                  <a:pt x="5023220" y="1823528"/>
                  <a:pt x="5004773" y="1818340"/>
                </a:cubicBezTo>
                <a:cubicBezTo>
                  <a:pt x="5042242" y="1785482"/>
                  <a:pt x="5075677" y="1720343"/>
                  <a:pt x="5146004" y="1753201"/>
                </a:cubicBezTo>
                <a:cubicBezTo>
                  <a:pt x="5155227" y="1743977"/>
                  <a:pt x="5160415" y="1734754"/>
                  <a:pt x="5178862" y="1730143"/>
                </a:cubicBezTo>
                <a:cubicBezTo>
                  <a:pt x="5183473" y="1716308"/>
                  <a:pt x="5174250" y="1720919"/>
                  <a:pt x="5169638" y="1716308"/>
                </a:cubicBezTo>
                <a:cubicBezTo>
                  <a:pt x="5184050" y="1707084"/>
                  <a:pt x="5184050" y="1707084"/>
                  <a:pt x="5178862" y="1693250"/>
                </a:cubicBezTo>
                <a:cubicBezTo>
                  <a:pt x="5197885" y="1688638"/>
                  <a:pt x="5207108" y="1674803"/>
                  <a:pt x="5230743" y="1670191"/>
                </a:cubicBezTo>
                <a:cubicBezTo>
                  <a:pt x="5245154" y="1670191"/>
                  <a:pt x="5239966" y="1688638"/>
                  <a:pt x="5254378" y="1688638"/>
                </a:cubicBezTo>
                <a:cubicBezTo>
                  <a:pt x="5282624" y="1679415"/>
                  <a:pt x="5301646" y="1660392"/>
                  <a:pt x="5310870" y="1632722"/>
                </a:cubicBezTo>
                <a:cubicBezTo>
                  <a:pt x="5287235" y="1628110"/>
                  <a:pt x="5291847" y="1614275"/>
                  <a:pt x="5291847" y="1599864"/>
                </a:cubicBezTo>
                <a:cubicBezTo>
                  <a:pt x="5268213" y="1595252"/>
                  <a:pt x="5268213" y="1571618"/>
                  <a:pt x="5239966" y="1576806"/>
                </a:cubicBezTo>
                <a:cubicBezTo>
                  <a:pt x="5239966" y="1562971"/>
                  <a:pt x="5230743" y="1562971"/>
                  <a:pt x="5235354" y="1548560"/>
                </a:cubicBezTo>
                <a:cubicBezTo>
                  <a:pt x="5258989" y="1534725"/>
                  <a:pt x="5282624" y="1520313"/>
                  <a:pt x="5310870" y="1506478"/>
                </a:cubicBezTo>
                <a:cubicBezTo>
                  <a:pt x="5306258" y="1473621"/>
                  <a:pt x="5371974" y="1436727"/>
                  <a:pt x="5395609" y="1450562"/>
                </a:cubicBezTo>
                <a:cubicBezTo>
                  <a:pt x="5390997" y="1459786"/>
                  <a:pt x="5371974" y="1459786"/>
                  <a:pt x="5367362" y="1469009"/>
                </a:cubicBezTo>
                <a:cubicBezTo>
                  <a:pt x="5410020" y="1469009"/>
                  <a:pt x="5433655" y="1455174"/>
                  <a:pt x="5461901" y="1436151"/>
                </a:cubicBezTo>
                <a:cubicBezTo>
                  <a:pt x="5452678" y="1384847"/>
                  <a:pt x="5504559" y="1417704"/>
                  <a:pt x="5504559" y="1384847"/>
                </a:cubicBezTo>
                <a:cubicBezTo>
                  <a:pt x="5467089" y="1398682"/>
                  <a:pt x="5443454" y="1384847"/>
                  <a:pt x="5410020" y="1403293"/>
                </a:cubicBezTo>
                <a:cubicBezTo>
                  <a:pt x="5395609" y="1407905"/>
                  <a:pt x="5386386" y="1436151"/>
                  <a:pt x="5372551" y="1440763"/>
                </a:cubicBezTo>
                <a:cubicBezTo>
                  <a:pt x="5372551" y="1440763"/>
                  <a:pt x="5273400" y="1417704"/>
                  <a:pt x="5264177" y="1417704"/>
                </a:cubicBezTo>
                <a:cubicBezTo>
                  <a:pt x="5259566" y="1422316"/>
                  <a:pt x="5245154" y="1440763"/>
                  <a:pt x="5235931" y="1440763"/>
                </a:cubicBezTo>
                <a:cubicBezTo>
                  <a:pt x="5221519" y="1445374"/>
                  <a:pt x="5207685" y="1445374"/>
                  <a:pt x="5198461" y="1463821"/>
                </a:cubicBezTo>
                <a:cubicBezTo>
                  <a:pt x="5165604" y="1430963"/>
                  <a:pt x="5132169" y="1486879"/>
                  <a:pt x="5099311" y="1492067"/>
                </a:cubicBezTo>
                <a:cubicBezTo>
                  <a:pt x="5075677" y="1487455"/>
                  <a:pt x="5061842" y="1487455"/>
                  <a:pt x="5047430" y="1478232"/>
                </a:cubicBezTo>
                <a:cubicBezTo>
                  <a:pt x="5061842" y="1449986"/>
                  <a:pt x="5084900" y="1431539"/>
                  <a:pt x="5118335" y="1417704"/>
                </a:cubicBezTo>
                <a:cubicBezTo>
                  <a:pt x="5127558" y="1422316"/>
                  <a:pt x="5127558" y="1431539"/>
                  <a:pt x="5137357" y="1436151"/>
                </a:cubicBezTo>
                <a:cubicBezTo>
                  <a:pt x="5137357" y="1417704"/>
                  <a:pt x="5137357" y="1422316"/>
                  <a:pt x="5141969" y="1407905"/>
                </a:cubicBezTo>
                <a:cubicBezTo>
                  <a:pt x="5179439" y="1398682"/>
                  <a:pt x="5198461" y="1365824"/>
                  <a:pt x="5226707" y="1342765"/>
                </a:cubicBezTo>
                <a:cubicBezTo>
                  <a:pt x="5207685" y="1342765"/>
                  <a:pt x="5207685" y="1351989"/>
                  <a:pt x="5198461" y="1342765"/>
                </a:cubicBezTo>
                <a:cubicBezTo>
                  <a:pt x="5222096" y="1324319"/>
                  <a:pt x="5250342" y="1305296"/>
                  <a:pt x="5287811" y="1296073"/>
                </a:cubicBezTo>
                <a:cubicBezTo>
                  <a:pt x="5287811" y="1314519"/>
                  <a:pt x="5302223" y="1309908"/>
                  <a:pt x="5311447" y="1305296"/>
                </a:cubicBezTo>
                <a:cubicBezTo>
                  <a:pt x="5311447" y="1300684"/>
                  <a:pt x="5311447" y="1286849"/>
                  <a:pt x="5306835" y="1282238"/>
                </a:cubicBezTo>
                <a:cubicBezTo>
                  <a:pt x="5306835" y="1286849"/>
                  <a:pt x="5283200" y="1286849"/>
                  <a:pt x="5287811" y="1282238"/>
                </a:cubicBezTo>
                <a:cubicBezTo>
                  <a:pt x="5287811" y="1277626"/>
                  <a:pt x="5283200" y="1277626"/>
                  <a:pt x="5283200" y="1273015"/>
                </a:cubicBezTo>
                <a:cubicBezTo>
                  <a:pt x="5311447" y="1254568"/>
                  <a:pt x="5330469" y="1240157"/>
                  <a:pt x="5330469" y="1212487"/>
                </a:cubicBezTo>
                <a:cubicBezTo>
                  <a:pt x="5311447" y="1212487"/>
                  <a:pt x="5311447" y="1189429"/>
                  <a:pt x="5293000" y="1189429"/>
                </a:cubicBezTo>
                <a:cubicBezTo>
                  <a:pt x="5307411" y="1161183"/>
                  <a:pt x="5340269" y="1147348"/>
                  <a:pt x="5354104" y="1114490"/>
                </a:cubicBezTo>
                <a:cubicBezTo>
                  <a:pt x="5297612" y="1128325"/>
                  <a:pt x="5222096" y="1081632"/>
                  <a:pt x="5179439" y="1128325"/>
                </a:cubicBezTo>
                <a:cubicBezTo>
                  <a:pt x="5188662" y="1128325"/>
                  <a:pt x="5184050" y="1146771"/>
                  <a:pt x="5193850" y="1151383"/>
                </a:cubicBezTo>
                <a:cubicBezTo>
                  <a:pt x="5170215" y="1160606"/>
                  <a:pt x="5127558" y="1188852"/>
                  <a:pt x="5104500" y="1174441"/>
                </a:cubicBezTo>
                <a:cubicBezTo>
                  <a:pt x="5104500" y="1146195"/>
                  <a:pt x="5109111" y="1127748"/>
                  <a:pt x="5132746" y="1123137"/>
                </a:cubicBezTo>
                <a:cubicBezTo>
                  <a:pt x="5156380" y="1090279"/>
                  <a:pt x="5175403" y="1048198"/>
                  <a:pt x="5184627" y="1011304"/>
                </a:cubicBezTo>
                <a:cubicBezTo>
                  <a:pt x="5160992" y="1006693"/>
                  <a:pt x="5151768" y="1002081"/>
                  <a:pt x="5123522" y="1006693"/>
                </a:cubicBezTo>
                <a:cubicBezTo>
                  <a:pt x="5118911" y="997470"/>
                  <a:pt x="5114299" y="988246"/>
                  <a:pt x="5109111" y="973835"/>
                </a:cubicBezTo>
                <a:cubicBezTo>
                  <a:pt x="5118335" y="969223"/>
                  <a:pt x="5128134" y="964612"/>
                  <a:pt x="5132746" y="955388"/>
                </a:cubicBezTo>
                <a:cubicBezTo>
                  <a:pt x="5080865" y="960000"/>
                  <a:pt x="5024372" y="960000"/>
                  <a:pt x="5005349" y="1006693"/>
                </a:cubicBezTo>
                <a:cubicBezTo>
                  <a:pt x="5014573" y="1025139"/>
                  <a:pt x="5028984" y="1029751"/>
                  <a:pt x="5033595" y="1053386"/>
                </a:cubicBezTo>
                <a:cubicBezTo>
                  <a:pt x="5009961" y="1062609"/>
                  <a:pt x="4967303" y="1076444"/>
                  <a:pt x="4939057" y="1062609"/>
                </a:cubicBezTo>
                <a:cubicBezTo>
                  <a:pt x="4943669" y="1053386"/>
                  <a:pt x="4953468" y="1039551"/>
                  <a:pt x="4962692" y="1029751"/>
                </a:cubicBezTo>
                <a:cubicBezTo>
                  <a:pt x="4948281" y="1029751"/>
                  <a:pt x="4948281" y="1048198"/>
                  <a:pt x="4934446" y="1052809"/>
                </a:cubicBezTo>
                <a:cubicBezTo>
                  <a:pt x="4934446" y="1038974"/>
                  <a:pt x="4920034" y="1038974"/>
                  <a:pt x="4915422" y="1034363"/>
                </a:cubicBezTo>
                <a:cubicBezTo>
                  <a:pt x="4939057" y="987670"/>
                  <a:pt x="4948281" y="1001505"/>
                  <a:pt x="4958080" y="950200"/>
                </a:cubicBezTo>
                <a:cubicBezTo>
                  <a:pt x="4939057" y="940977"/>
                  <a:pt x="4896976" y="973259"/>
                  <a:pt x="4882565" y="950200"/>
                </a:cubicBezTo>
                <a:cubicBezTo>
                  <a:pt x="4882565" y="945589"/>
                  <a:pt x="4887176" y="945589"/>
                  <a:pt x="4891788" y="936365"/>
                </a:cubicBezTo>
                <a:cubicBezTo>
                  <a:pt x="4844519" y="940977"/>
                  <a:pt x="4835295" y="983058"/>
                  <a:pt x="4807049" y="1001505"/>
                </a:cubicBezTo>
                <a:cubicBezTo>
                  <a:pt x="4783414" y="1024563"/>
                  <a:pt x="4745945" y="1029751"/>
                  <a:pt x="4703288" y="1034363"/>
                </a:cubicBezTo>
                <a:cubicBezTo>
                  <a:pt x="4703288" y="1025139"/>
                  <a:pt x="4712511" y="1020528"/>
                  <a:pt x="4703288" y="1011304"/>
                </a:cubicBezTo>
                <a:cubicBezTo>
                  <a:pt x="4660630" y="1011304"/>
                  <a:pt x="4642183" y="1048774"/>
                  <a:pt x="4590302" y="1053386"/>
                </a:cubicBezTo>
                <a:cubicBezTo>
                  <a:pt x="4590302" y="1034939"/>
                  <a:pt x="4599526" y="1034939"/>
                  <a:pt x="4590302" y="1020528"/>
                </a:cubicBezTo>
                <a:cubicBezTo>
                  <a:pt x="4571280" y="1015916"/>
                  <a:pt x="4575891" y="1038974"/>
                  <a:pt x="4552833" y="1034363"/>
                </a:cubicBezTo>
                <a:cubicBezTo>
                  <a:pt x="4552833" y="1029751"/>
                  <a:pt x="4548222" y="1029751"/>
                  <a:pt x="4548222" y="1025139"/>
                </a:cubicBezTo>
                <a:cubicBezTo>
                  <a:pt x="4562633" y="1011304"/>
                  <a:pt x="4567244" y="992282"/>
                  <a:pt x="4585691" y="992282"/>
                </a:cubicBezTo>
                <a:cubicBezTo>
                  <a:pt x="4585691" y="978447"/>
                  <a:pt x="4581079" y="969223"/>
                  <a:pt x="4576468" y="964035"/>
                </a:cubicBezTo>
                <a:cubicBezTo>
                  <a:pt x="4585691" y="945589"/>
                  <a:pt x="4604714" y="935789"/>
                  <a:pt x="4628349" y="945589"/>
                </a:cubicBezTo>
                <a:cubicBezTo>
                  <a:pt x="4632960" y="912731"/>
                  <a:pt x="4675618" y="922531"/>
                  <a:pt x="4689453" y="898896"/>
                </a:cubicBezTo>
                <a:cubicBezTo>
                  <a:pt x="4698676" y="908119"/>
                  <a:pt x="4684841" y="912731"/>
                  <a:pt x="4694064" y="921954"/>
                </a:cubicBezTo>
                <a:cubicBezTo>
                  <a:pt x="4717699" y="921954"/>
                  <a:pt x="4731533" y="889096"/>
                  <a:pt x="4750557" y="908119"/>
                </a:cubicBezTo>
                <a:cubicBezTo>
                  <a:pt x="4745945" y="912731"/>
                  <a:pt x="4750557" y="926566"/>
                  <a:pt x="4741334" y="931177"/>
                </a:cubicBezTo>
                <a:cubicBezTo>
                  <a:pt x="4755745" y="935789"/>
                  <a:pt x="4755745" y="949624"/>
                  <a:pt x="4774191" y="945012"/>
                </a:cubicBezTo>
                <a:cubicBezTo>
                  <a:pt x="4774191" y="931177"/>
                  <a:pt x="4774191" y="931177"/>
                  <a:pt x="4774191" y="931177"/>
                </a:cubicBezTo>
                <a:cubicBezTo>
                  <a:pt x="4774191" y="921954"/>
                  <a:pt x="4759780" y="926566"/>
                  <a:pt x="4759780" y="921954"/>
                </a:cubicBezTo>
                <a:cubicBezTo>
                  <a:pt x="4764392" y="908119"/>
                  <a:pt x="4769003" y="912731"/>
                  <a:pt x="4764392" y="898896"/>
                </a:cubicBezTo>
                <a:cubicBezTo>
                  <a:pt x="4820884" y="875838"/>
                  <a:pt x="4858930" y="833757"/>
                  <a:pt x="4891788" y="787064"/>
                </a:cubicBezTo>
                <a:cubicBezTo>
                  <a:pt x="4816273" y="805510"/>
                  <a:pt x="4774191" y="871226"/>
                  <a:pt x="4707899" y="885061"/>
                </a:cubicBezTo>
                <a:cubicBezTo>
                  <a:pt x="4717122" y="875838"/>
                  <a:pt x="4726922" y="871226"/>
                  <a:pt x="4736145" y="862003"/>
                </a:cubicBezTo>
                <a:cubicBezTo>
                  <a:pt x="4679653" y="890249"/>
                  <a:pt x="4599526" y="899472"/>
                  <a:pt x="4552256" y="941554"/>
                </a:cubicBezTo>
                <a:cubicBezTo>
                  <a:pt x="4524010" y="936942"/>
                  <a:pt x="4509599" y="923107"/>
                  <a:pt x="4500376" y="899472"/>
                </a:cubicBezTo>
                <a:cubicBezTo>
                  <a:pt x="4509599" y="862003"/>
                  <a:pt x="4556868" y="862003"/>
                  <a:pt x="4571280" y="829722"/>
                </a:cubicBezTo>
                <a:cubicBezTo>
                  <a:pt x="4533810" y="852780"/>
                  <a:pt x="4486541" y="885638"/>
                  <a:pt x="4434660" y="881026"/>
                </a:cubicBezTo>
                <a:cubicBezTo>
                  <a:pt x="4434660" y="852780"/>
                  <a:pt x="4462906" y="857968"/>
                  <a:pt x="4477317" y="843556"/>
                </a:cubicBezTo>
                <a:cubicBezTo>
                  <a:pt x="4458295" y="838945"/>
                  <a:pt x="4439848" y="852780"/>
                  <a:pt x="4430048" y="843556"/>
                </a:cubicBezTo>
                <a:cubicBezTo>
                  <a:pt x="4505564" y="829722"/>
                  <a:pt x="4505564" y="745559"/>
                  <a:pt x="4585691" y="750171"/>
                </a:cubicBezTo>
                <a:cubicBezTo>
                  <a:pt x="4590302" y="717313"/>
                  <a:pt x="4637572" y="694255"/>
                  <a:pt x="4670429" y="721925"/>
                </a:cubicBezTo>
                <a:cubicBezTo>
                  <a:pt x="4717699" y="703478"/>
                  <a:pt x="4684841" y="595681"/>
                  <a:pt x="4759780" y="614704"/>
                </a:cubicBezTo>
                <a:cubicBezTo>
                  <a:pt x="4745368" y="633151"/>
                  <a:pt x="4736145" y="652174"/>
                  <a:pt x="4726922" y="675232"/>
                </a:cubicBezTo>
                <a:cubicBezTo>
                  <a:pt x="4726922" y="689067"/>
                  <a:pt x="4750557" y="698290"/>
                  <a:pt x="4736145" y="712701"/>
                </a:cubicBezTo>
                <a:cubicBezTo>
                  <a:pt x="4764392" y="712701"/>
                  <a:pt x="4783414" y="675232"/>
                  <a:pt x="4816273" y="689643"/>
                </a:cubicBezTo>
                <a:cubicBezTo>
                  <a:pt x="4816273" y="703478"/>
                  <a:pt x="4801861" y="694255"/>
                  <a:pt x="4797249" y="703478"/>
                </a:cubicBezTo>
                <a:cubicBezTo>
                  <a:pt x="4853742" y="703478"/>
                  <a:pt x="4872765" y="666009"/>
                  <a:pt x="4896400" y="633727"/>
                </a:cubicBezTo>
                <a:cubicBezTo>
                  <a:pt x="4877377" y="605481"/>
                  <a:pt x="4901011" y="587035"/>
                  <a:pt x="4910811" y="573200"/>
                </a:cubicBezTo>
                <a:cubicBezTo>
                  <a:pt x="4877953" y="582423"/>
                  <a:pt x="4835295" y="591646"/>
                  <a:pt x="4821461" y="563976"/>
                </a:cubicBezTo>
                <a:cubicBezTo>
                  <a:pt x="4830684" y="554753"/>
                  <a:pt x="4835872" y="550141"/>
                  <a:pt x="4845095" y="545530"/>
                </a:cubicBezTo>
                <a:cubicBezTo>
                  <a:pt x="4830684" y="540918"/>
                  <a:pt x="4816849" y="531695"/>
                  <a:pt x="4793214" y="536307"/>
                </a:cubicBezTo>
                <a:cubicBezTo>
                  <a:pt x="4793214" y="531695"/>
                  <a:pt x="4797826" y="527083"/>
                  <a:pt x="4797826" y="522472"/>
                </a:cubicBezTo>
                <a:cubicBezTo>
                  <a:pt x="4783414" y="517860"/>
                  <a:pt x="4764968" y="522472"/>
                  <a:pt x="4750557" y="531695"/>
                </a:cubicBezTo>
                <a:cubicBezTo>
                  <a:pt x="4769580" y="564553"/>
                  <a:pt x="4726922" y="569164"/>
                  <a:pt x="4703288" y="578388"/>
                </a:cubicBezTo>
                <a:cubicBezTo>
                  <a:pt x="4703288" y="564553"/>
                  <a:pt x="4717699" y="569164"/>
                  <a:pt x="4717699" y="559941"/>
                </a:cubicBezTo>
                <a:cubicBezTo>
                  <a:pt x="4703288" y="555330"/>
                  <a:pt x="4684841" y="564553"/>
                  <a:pt x="4680230" y="555330"/>
                </a:cubicBezTo>
                <a:cubicBezTo>
                  <a:pt x="4671006" y="546106"/>
                  <a:pt x="4684841" y="532271"/>
                  <a:pt x="4675618" y="522472"/>
                </a:cubicBezTo>
                <a:cubicBezTo>
                  <a:pt x="4619125" y="522472"/>
                  <a:pt x="4581079" y="564553"/>
                  <a:pt x="4529198" y="550718"/>
                </a:cubicBezTo>
                <a:cubicBezTo>
                  <a:pt x="4538421" y="513248"/>
                  <a:pt x="4613937" y="536883"/>
                  <a:pt x="4623737" y="494802"/>
                </a:cubicBezTo>
                <a:cubicBezTo>
                  <a:pt x="4604714" y="485579"/>
                  <a:pt x="4604714" y="490190"/>
                  <a:pt x="4614514" y="476355"/>
                </a:cubicBezTo>
                <a:cubicBezTo>
                  <a:pt x="4605291" y="467132"/>
                  <a:pt x="4562633" y="494802"/>
                  <a:pt x="4548222" y="471744"/>
                </a:cubicBezTo>
                <a:cubicBezTo>
                  <a:pt x="4557445" y="467132"/>
                  <a:pt x="4590879" y="443497"/>
                  <a:pt x="4581079" y="448686"/>
                </a:cubicBezTo>
                <a:cubicBezTo>
                  <a:pt x="4543610" y="457909"/>
                  <a:pt x="4510176" y="467132"/>
                  <a:pt x="4477317" y="471744"/>
                </a:cubicBezTo>
                <a:cubicBezTo>
                  <a:pt x="4462906" y="462520"/>
                  <a:pt x="4453683" y="453297"/>
                  <a:pt x="4444460" y="438886"/>
                </a:cubicBezTo>
                <a:cubicBezTo>
                  <a:pt x="4449071" y="425051"/>
                  <a:pt x="4463482" y="420439"/>
                  <a:pt x="4481929" y="420439"/>
                </a:cubicBezTo>
                <a:cubicBezTo>
                  <a:pt x="4477317" y="425051"/>
                  <a:pt x="4472706" y="425051"/>
                  <a:pt x="4477317" y="434274"/>
                </a:cubicBezTo>
                <a:cubicBezTo>
                  <a:pt x="4486541" y="429663"/>
                  <a:pt x="4500952" y="429663"/>
                  <a:pt x="4500952" y="420439"/>
                </a:cubicBezTo>
                <a:cubicBezTo>
                  <a:pt x="4491729" y="411216"/>
                  <a:pt x="4477317" y="401993"/>
                  <a:pt x="4468094" y="392193"/>
                </a:cubicBezTo>
                <a:cubicBezTo>
                  <a:pt x="4420825" y="406028"/>
                  <a:pt x="4392579" y="434274"/>
                  <a:pt x="4378744" y="476355"/>
                </a:cubicBezTo>
                <a:cubicBezTo>
                  <a:pt x="4364333" y="471744"/>
                  <a:pt x="4355109" y="462520"/>
                  <a:pt x="4341274" y="457909"/>
                </a:cubicBezTo>
                <a:cubicBezTo>
                  <a:pt x="4360298" y="453297"/>
                  <a:pt x="4355686" y="425051"/>
                  <a:pt x="4350498" y="415828"/>
                </a:cubicBezTo>
                <a:cubicBezTo>
                  <a:pt x="4345886" y="420439"/>
                  <a:pt x="4350498" y="434274"/>
                  <a:pt x="4341274" y="434274"/>
                </a:cubicBezTo>
                <a:cubicBezTo>
                  <a:pt x="4336663" y="434274"/>
                  <a:pt x="4326863" y="434274"/>
                  <a:pt x="4326863" y="438886"/>
                </a:cubicBezTo>
                <a:cubicBezTo>
                  <a:pt x="4336086" y="425051"/>
                  <a:pt x="4312452" y="420439"/>
                  <a:pt x="4307840" y="410640"/>
                </a:cubicBezTo>
                <a:cubicBezTo>
                  <a:pt x="4255959" y="419863"/>
                  <a:pt x="4232325" y="457332"/>
                  <a:pt x="4175832" y="448109"/>
                </a:cubicBezTo>
                <a:cubicBezTo>
                  <a:pt x="4166608" y="434274"/>
                  <a:pt x="4194855" y="425051"/>
                  <a:pt x="4194855" y="410640"/>
                </a:cubicBezTo>
                <a:cubicBezTo>
                  <a:pt x="4180444" y="406028"/>
                  <a:pt x="4175832" y="382393"/>
                  <a:pt x="4161997" y="377782"/>
                </a:cubicBezTo>
                <a:cubicBezTo>
                  <a:pt x="4161997" y="373170"/>
                  <a:pt x="4190244" y="368558"/>
                  <a:pt x="4176409" y="363947"/>
                </a:cubicBezTo>
                <a:cubicBezTo>
                  <a:pt x="4157385" y="377782"/>
                  <a:pt x="4152774" y="350112"/>
                  <a:pt x="4133751" y="363947"/>
                </a:cubicBezTo>
                <a:cubicBezTo>
                  <a:pt x="4077258" y="415251"/>
                  <a:pt x="4053624" y="499413"/>
                  <a:pt x="4001743" y="555330"/>
                </a:cubicBezTo>
                <a:cubicBezTo>
                  <a:pt x="4001743" y="583576"/>
                  <a:pt x="4001743" y="583576"/>
                  <a:pt x="4001743" y="583576"/>
                </a:cubicBezTo>
                <a:cubicBezTo>
                  <a:pt x="3978108" y="592799"/>
                  <a:pt x="3921616" y="621045"/>
                  <a:pt x="3917004" y="569741"/>
                </a:cubicBezTo>
                <a:cubicBezTo>
                  <a:pt x="3902593" y="578964"/>
                  <a:pt x="3888758" y="565129"/>
                  <a:pt x="3865124" y="565129"/>
                </a:cubicBezTo>
                <a:cubicBezTo>
                  <a:pt x="3855900" y="560518"/>
                  <a:pt x="3869735" y="546683"/>
                  <a:pt x="3865124" y="542071"/>
                </a:cubicBezTo>
                <a:cubicBezTo>
                  <a:pt x="3850712" y="542071"/>
                  <a:pt x="3846100" y="551294"/>
                  <a:pt x="3841489" y="537459"/>
                </a:cubicBezTo>
                <a:cubicBezTo>
                  <a:pt x="3850712" y="514401"/>
                  <a:pt x="3836877" y="504602"/>
                  <a:pt x="3841489" y="495378"/>
                </a:cubicBezTo>
                <a:cubicBezTo>
                  <a:pt x="3789608" y="513825"/>
                  <a:pt x="3718704" y="513825"/>
                  <a:pt x="3695070" y="565129"/>
                </a:cubicBezTo>
                <a:cubicBezTo>
                  <a:pt x="3680658" y="560518"/>
                  <a:pt x="3662211" y="569741"/>
                  <a:pt x="3671435" y="574353"/>
                </a:cubicBezTo>
                <a:cubicBezTo>
                  <a:pt x="3714092" y="555906"/>
                  <a:pt x="3760786" y="560518"/>
                  <a:pt x="3798831" y="532271"/>
                </a:cubicBezTo>
                <a:cubicBezTo>
                  <a:pt x="3803443" y="536883"/>
                  <a:pt x="3817854" y="541495"/>
                  <a:pt x="3817854" y="550718"/>
                </a:cubicBezTo>
                <a:cubicBezTo>
                  <a:pt x="3808631" y="550718"/>
                  <a:pt x="3803443" y="559941"/>
                  <a:pt x="3803443" y="564553"/>
                </a:cubicBezTo>
                <a:cubicBezTo>
                  <a:pt x="3812666" y="573776"/>
                  <a:pt x="3827078" y="559941"/>
                  <a:pt x="3827078" y="564553"/>
                </a:cubicBezTo>
                <a:cubicBezTo>
                  <a:pt x="3812666" y="573776"/>
                  <a:pt x="3808054" y="587611"/>
                  <a:pt x="3812666" y="606634"/>
                </a:cubicBezTo>
                <a:cubicBezTo>
                  <a:pt x="3793643" y="611246"/>
                  <a:pt x="3765397" y="611246"/>
                  <a:pt x="3746374" y="606634"/>
                </a:cubicBezTo>
                <a:cubicBezTo>
                  <a:pt x="3737150" y="606634"/>
                  <a:pt x="3746374" y="625080"/>
                  <a:pt x="3737150" y="625080"/>
                </a:cubicBezTo>
                <a:cubicBezTo>
                  <a:pt x="3685269" y="629692"/>
                  <a:pt x="3657024" y="653327"/>
                  <a:pt x="3628777" y="680996"/>
                </a:cubicBezTo>
                <a:cubicBezTo>
                  <a:pt x="3591308" y="667162"/>
                  <a:pt x="3567673" y="690220"/>
                  <a:pt x="3539427" y="699443"/>
                </a:cubicBezTo>
                <a:cubicBezTo>
                  <a:pt x="3539427" y="717890"/>
                  <a:pt x="3553838" y="717890"/>
                  <a:pt x="3553838" y="736913"/>
                </a:cubicBezTo>
                <a:cubicBezTo>
                  <a:pt x="3572861" y="732301"/>
                  <a:pt x="3582085" y="713854"/>
                  <a:pt x="3596496" y="704055"/>
                </a:cubicBezTo>
                <a:cubicBezTo>
                  <a:pt x="3605719" y="713278"/>
                  <a:pt x="3624742" y="713278"/>
                  <a:pt x="3633966" y="722501"/>
                </a:cubicBezTo>
                <a:cubicBezTo>
                  <a:pt x="3582085" y="759971"/>
                  <a:pt x="3534815" y="825110"/>
                  <a:pt x="3450077" y="802052"/>
                </a:cubicBezTo>
                <a:cubicBezTo>
                  <a:pt x="3431053" y="769194"/>
                  <a:pt x="3412607" y="741524"/>
                  <a:pt x="3407419" y="694831"/>
                </a:cubicBezTo>
                <a:cubicBezTo>
                  <a:pt x="3369949" y="694831"/>
                  <a:pt x="3369949" y="629692"/>
                  <a:pt x="3379173" y="610669"/>
                </a:cubicBezTo>
                <a:cubicBezTo>
                  <a:pt x="3393584" y="568588"/>
                  <a:pt x="3496769" y="563976"/>
                  <a:pt x="3468523" y="503449"/>
                </a:cubicBezTo>
                <a:cubicBezTo>
                  <a:pt x="3463912" y="498837"/>
                  <a:pt x="3449500" y="503449"/>
                  <a:pt x="3440277" y="503449"/>
                </a:cubicBezTo>
                <a:cubicBezTo>
                  <a:pt x="3412031" y="475202"/>
                  <a:pt x="3412031" y="414675"/>
                  <a:pt x="3373984" y="405452"/>
                </a:cubicBezTo>
                <a:cubicBezTo>
                  <a:pt x="3359573" y="400840"/>
                  <a:pt x="3345739" y="423898"/>
                  <a:pt x="3336515" y="400840"/>
                </a:cubicBezTo>
                <a:cubicBezTo>
                  <a:pt x="3369373" y="377782"/>
                  <a:pt x="3379173" y="325901"/>
                  <a:pt x="3402807" y="293619"/>
                </a:cubicBezTo>
                <a:cubicBezTo>
                  <a:pt x="3341703" y="302843"/>
                  <a:pt x="3261576" y="298231"/>
                  <a:pt x="3199896" y="321866"/>
                </a:cubicBezTo>
                <a:cubicBezTo>
                  <a:pt x="3204507" y="312642"/>
                  <a:pt x="3218919" y="312642"/>
                  <a:pt x="3218919" y="303419"/>
                </a:cubicBezTo>
                <a:cubicBezTo>
                  <a:pt x="3199896" y="312642"/>
                  <a:pt x="3190672" y="312642"/>
                  <a:pt x="3171649" y="317254"/>
                </a:cubicBezTo>
                <a:cubicBezTo>
                  <a:pt x="3171649" y="326477"/>
                  <a:pt x="3171649" y="335701"/>
                  <a:pt x="3176261" y="340312"/>
                </a:cubicBezTo>
                <a:cubicBezTo>
                  <a:pt x="3152627" y="354147"/>
                  <a:pt x="3119768" y="391617"/>
                  <a:pt x="3091522" y="373170"/>
                </a:cubicBezTo>
                <a:cubicBezTo>
                  <a:pt x="3058664" y="382393"/>
                  <a:pt x="3058664" y="419863"/>
                  <a:pt x="3020619" y="424474"/>
                </a:cubicBezTo>
                <a:cubicBezTo>
                  <a:pt x="3011395" y="415251"/>
                  <a:pt x="3025230" y="415251"/>
                  <a:pt x="3016007" y="410640"/>
                </a:cubicBezTo>
                <a:cubicBezTo>
                  <a:pt x="2992372" y="471167"/>
                  <a:pt x="2926656" y="494802"/>
                  <a:pt x="2883999" y="541495"/>
                </a:cubicBezTo>
                <a:cubicBezTo>
                  <a:pt x="2903022" y="541495"/>
                  <a:pt x="2874775" y="559941"/>
                  <a:pt x="2888610" y="564553"/>
                </a:cubicBezTo>
                <a:cubicBezTo>
                  <a:pt x="2893222" y="550718"/>
                  <a:pt x="2907634" y="559941"/>
                  <a:pt x="2907634" y="564553"/>
                </a:cubicBezTo>
                <a:cubicBezTo>
                  <a:pt x="2888610" y="587611"/>
                  <a:pt x="2851141" y="587611"/>
                  <a:pt x="2822895" y="602022"/>
                </a:cubicBezTo>
                <a:cubicBezTo>
                  <a:pt x="2790037" y="564553"/>
                  <a:pt x="2700110" y="578964"/>
                  <a:pt x="2671864" y="606634"/>
                </a:cubicBezTo>
                <a:cubicBezTo>
                  <a:pt x="2535244" y="639492"/>
                  <a:pt x="2445317" y="713854"/>
                  <a:pt x="2318497" y="760547"/>
                </a:cubicBezTo>
                <a:cubicBezTo>
                  <a:pt x="2309274" y="751324"/>
                  <a:pt x="2294863" y="746712"/>
                  <a:pt x="2285640" y="742101"/>
                </a:cubicBezTo>
                <a:cubicBezTo>
                  <a:pt x="2294863" y="732877"/>
                  <a:pt x="2294863" y="704631"/>
                  <a:pt x="2285640" y="695408"/>
                </a:cubicBezTo>
                <a:cubicBezTo>
                  <a:pt x="2266617" y="695408"/>
                  <a:pt x="2266617" y="709243"/>
                  <a:pt x="2252782" y="709243"/>
                </a:cubicBezTo>
                <a:cubicBezTo>
                  <a:pt x="2252782" y="690796"/>
                  <a:pt x="2267193" y="680996"/>
                  <a:pt x="2267193" y="667162"/>
                </a:cubicBezTo>
                <a:cubicBezTo>
                  <a:pt x="2144409" y="638915"/>
                  <a:pt x="2045835" y="727689"/>
                  <a:pt x="1960520" y="746712"/>
                </a:cubicBezTo>
                <a:cubicBezTo>
                  <a:pt x="2003177" y="718466"/>
                  <a:pt x="2031424" y="681573"/>
                  <a:pt x="2068893" y="657938"/>
                </a:cubicBezTo>
                <a:cubicBezTo>
                  <a:pt x="2073504" y="644103"/>
                  <a:pt x="2064281" y="648715"/>
                  <a:pt x="2064281" y="634880"/>
                </a:cubicBezTo>
                <a:cubicBezTo>
                  <a:pt x="2068893" y="634880"/>
                  <a:pt x="2078693" y="630269"/>
                  <a:pt x="2087916" y="630269"/>
                </a:cubicBezTo>
                <a:cubicBezTo>
                  <a:pt x="2087916" y="574353"/>
                  <a:pt x="2168043" y="588187"/>
                  <a:pt x="2177266" y="541495"/>
                </a:cubicBezTo>
                <a:cubicBezTo>
                  <a:pt x="2177266" y="527660"/>
                  <a:pt x="2153632" y="532271"/>
                  <a:pt x="2149020" y="518436"/>
                </a:cubicBezTo>
                <a:cubicBezTo>
                  <a:pt x="2144409" y="499990"/>
                  <a:pt x="2153632" y="490190"/>
                  <a:pt x="2153632" y="471744"/>
                </a:cubicBezTo>
                <a:cubicBezTo>
                  <a:pt x="2129997" y="448686"/>
                  <a:pt x="2106363" y="457909"/>
                  <a:pt x="2082728" y="462520"/>
                </a:cubicBezTo>
                <a:cubicBezTo>
                  <a:pt x="2011824" y="476355"/>
                  <a:pt x="1969743" y="480967"/>
                  <a:pt x="1917862" y="504602"/>
                </a:cubicBezTo>
                <a:cubicBezTo>
                  <a:pt x="1894227" y="513825"/>
                  <a:pt x="1875204" y="532848"/>
                  <a:pt x="1846959" y="542071"/>
                </a:cubicBezTo>
                <a:cubicBezTo>
                  <a:pt x="1827935" y="546683"/>
                  <a:pt x="1809489" y="546683"/>
                  <a:pt x="1795078" y="551294"/>
                </a:cubicBezTo>
                <a:cubicBezTo>
                  <a:pt x="1606577" y="602599"/>
                  <a:pt x="1436523" y="728842"/>
                  <a:pt x="1290680" y="793981"/>
                </a:cubicBezTo>
                <a:cubicBezTo>
                  <a:pt x="1290680" y="789370"/>
                  <a:pt x="1290680" y="784758"/>
                  <a:pt x="1286069" y="784758"/>
                </a:cubicBezTo>
                <a:cubicBezTo>
                  <a:pt x="1281457" y="793981"/>
                  <a:pt x="1281457" y="798593"/>
                  <a:pt x="1276845" y="803205"/>
                </a:cubicBezTo>
                <a:cubicBezTo>
                  <a:pt x="1192106" y="845286"/>
                  <a:pt x="1107368" y="887367"/>
                  <a:pt x="1041076" y="947895"/>
                </a:cubicBezTo>
                <a:cubicBezTo>
                  <a:pt x="1064710" y="1013034"/>
                  <a:pt x="941926" y="1027445"/>
                  <a:pt x="928091" y="1074138"/>
                </a:cubicBezTo>
                <a:cubicBezTo>
                  <a:pt x="937314" y="1074138"/>
                  <a:pt x="951725" y="1069526"/>
                  <a:pt x="960948" y="1074138"/>
                </a:cubicBezTo>
                <a:cubicBezTo>
                  <a:pt x="932702" y="1083361"/>
                  <a:pt x="918291" y="1102384"/>
                  <a:pt x="899844" y="1116219"/>
                </a:cubicBezTo>
                <a:cubicBezTo>
                  <a:pt x="956337" y="1097773"/>
                  <a:pt x="1022629" y="1069526"/>
                  <a:pt x="1069322" y="1093161"/>
                </a:cubicBezTo>
                <a:cubicBezTo>
                  <a:pt x="1060099" y="1106996"/>
                  <a:pt x="1036464" y="1106996"/>
                  <a:pt x="1036464" y="1130631"/>
                </a:cubicBezTo>
                <a:cubicBezTo>
                  <a:pt x="1073933" y="1121407"/>
                  <a:pt x="1083733" y="1121407"/>
                  <a:pt x="1125814" y="1116796"/>
                </a:cubicBezTo>
                <a:cubicBezTo>
                  <a:pt x="1125814" y="1107572"/>
                  <a:pt x="1121203" y="1098349"/>
                  <a:pt x="1130426" y="1098349"/>
                </a:cubicBezTo>
                <a:cubicBezTo>
                  <a:pt x="1167896" y="1116796"/>
                  <a:pt x="1186919" y="1070103"/>
                  <a:pt x="1219776" y="1065491"/>
                </a:cubicBezTo>
                <a:cubicBezTo>
                  <a:pt x="1234188" y="1088549"/>
                  <a:pt x="1271657" y="1098349"/>
                  <a:pt x="1262434" y="1130631"/>
                </a:cubicBezTo>
                <a:cubicBezTo>
                  <a:pt x="1286069" y="1149077"/>
                  <a:pt x="1333338" y="1097773"/>
                  <a:pt x="1333338" y="1144465"/>
                </a:cubicBezTo>
                <a:cubicBezTo>
                  <a:pt x="1366196" y="1139854"/>
                  <a:pt x="1385218" y="1158300"/>
                  <a:pt x="1408854" y="1167524"/>
                </a:cubicBezTo>
                <a:cubicBezTo>
                  <a:pt x="1408854" y="1172135"/>
                  <a:pt x="1404242" y="1176747"/>
                  <a:pt x="1404242" y="1181358"/>
                </a:cubicBezTo>
                <a:cubicBezTo>
                  <a:pt x="1418653" y="1181358"/>
                  <a:pt x="1456122" y="1162912"/>
                  <a:pt x="1456122" y="1185970"/>
                </a:cubicBezTo>
                <a:cubicBezTo>
                  <a:pt x="1314891" y="1321437"/>
                  <a:pt x="1111980" y="1400411"/>
                  <a:pt x="937314" y="1503596"/>
                </a:cubicBezTo>
                <a:cubicBezTo>
                  <a:pt x="937314" y="1489761"/>
                  <a:pt x="922903" y="1498985"/>
                  <a:pt x="913679" y="1498985"/>
                </a:cubicBezTo>
                <a:cubicBezTo>
                  <a:pt x="913679" y="1522043"/>
                  <a:pt x="913679" y="1522043"/>
                  <a:pt x="913679" y="1522043"/>
                </a:cubicBezTo>
                <a:cubicBezTo>
                  <a:pt x="866410" y="1550289"/>
                  <a:pt x="814529" y="1573347"/>
                  <a:pt x="758037" y="1568735"/>
                </a:cubicBezTo>
                <a:cubicBezTo>
                  <a:pt x="753425" y="1582570"/>
                  <a:pt x="758037" y="1577959"/>
                  <a:pt x="758037" y="1596982"/>
                </a:cubicBezTo>
                <a:cubicBezTo>
                  <a:pt x="743626" y="1601593"/>
                  <a:pt x="734402" y="1615428"/>
                  <a:pt x="720567" y="1620040"/>
                </a:cubicBezTo>
                <a:cubicBezTo>
                  <a:pt x="677910" y="1591794"/>
                  <a:pt x="654275" y="1652898"/>
                  <a:pt x="616806" y="1638486"/>
                </a:cubicBezTo>
                <a:cubicBezTo>
                  <a:pt x="602394" y="1708237"/>
                  <a:pt x="532067" y="1699014"/>
                  <a:pt x="494021" y="1741095"/>
                </a:cubicBezTo>
                <a:cubicBezTo>
                  <a:pt x="474998" y="1727260"/>
                  <a:pt x="451363" y="1750318"/>
                  <a:pt x="461163" y="1778565"/>
                </a:cubicBezTo>
                <a:cubicBezTo>
                  <a:pt x="428305" y="1792399"/>
                  <a:pt x="409282" y="1792399"/>
                  <a:pt x="376424" y="1783176"/>
                </a:cubicBezTo>
                <a:cubicBezTo>
                  <a:pt x="362013" y="1801623"/>
                  <a:pt x="343566" y="1816034"/>
                  <a:pt x="310132" y="1806234"/>
                </a:cubicBezTo>
                <a:cubicBezTo>
                  <a:pt x="305521" y="1820069"/>
                  <a:pt x="291109" y="1834481"/>
                  <a:pt x="300909" y="1852927"/>
                </a:cubicBezTo>
                <a:cubicBezTo>
                  <a:pt x="296297" y="1843704"/>
                  <a:pt x="305521" y="1839092"/>
                  <a:pt x="315320" y="1843704"/>
                </a:cubicBezTo>
                <a:cubicBezTo>
                  <a:pt x="300909" y="1885785"/>
                  <a:pt x="244417" y="1913455"/>
                  <a:pt x="230582" y="1946313"/>
                </a:cubicBezTo>
                <a:cubicBezTo>
                  <a:pt x="249604" y="1946313"/>
                  <a:pt x="273239" y="1927866"/>
                  <a:pt x="287074" y="1937089"/>
                </a:cubicBezTo>
                <a:cubicBezTo>
                  <a:pt x="287074" y="1950924"/>
                  <a:pt x="268051" y="1946313"/>
                  <a:pt x="268051" y="1960148"/>
                </a:cubicBezTo>
                <a:cubicBezTo>
                  <a:pt x="296297" y="1964759"/>
                  <a:pt x="352790" y="1937089"/>
                  <a:pt x="371813" y="1969371"/>
                </a:cubicBezTo>
                <a:cubicBezTo>
                  <a:pt x="367201" y="1973982"/>
                  <a:pt x="362590" y="1983206"/>
                  <a:pt x="362590" y="1997617"/>
                </a:cubicBezTo>
                <a:cubicBezTo>
                  <a:pt x="386224" y="2025863"/>
                  <a:pt x="438105" y="2002229"/>
                  <a:pt x="461739" y="1993006"/>
                </a:cubicBezTo>
                <a:cubicBezTo>
                  <a:pt x="461739" y="1997617"/>
                  <a:pt x="461739" y="1997617"/>
                  <a:pt x="466351" y="2002229"/>
                </a:cubicBezTo>
                <a:cubicBezTo>
                  <a:pt x="470963" y="2020675"/>
                  <a:pt x="457128" y="2020675"/>
                  <a:pt x="457128" y="2030475"/>
                </a:cubicBezTo>
                <a:cubicBezTo>
                  <a:pt x="494597" y="2048921"/>
                  <a:pt x="560889" y="2039698"/>
                  <a:pt x="560889" y="2095614"/>
                </a:cubicBezTo>
                <a:cubicBezTo>
                  <a:pt x="669263" y="2058145"/>
                  <a:pt x="763801" y="1983782"/>
                  <a:pt x="876786" y="1937089"/>
                </a:cubicBezTo>
                <a:cubicBezTo>
                  <a:pt x="876786" y="1974559"/>
                  <a:pt x="857763" y="2002229"/>
                  <a:pt x="834129" y="2021252"/>
                </a:cubicBezTo>
                <a:cubicBezTo>
                  <a:pt x="843352" y="2021252"/>
                  <a:pt x="857763" y="2016640"/>
                  <a:pt x="857763" y="2025863"/>
                </a:cubicBezTo>
                <a:cubicBezTo>
                  <a:pt x="843352" y="2044310"/>
                  <a:pt x="829517" y="2063333"/>
                  <a:pt x="805882" y="2072556"/>
                </a:cubicBezTo>
                <a:cubicBezTo>
                  <a:pt x="801271" y="2095614"/>
                  <a:pt x="777636" y="2119249"/>
                  <a:pt x="754001" y="2110026"/>
                </a:cubicBezTo>
                <a:cubicBezTo>
                  <a:pt x="725756" y="2142884"/>
                  <a:pt x="739590" y="2217246"/>
                  <a:pt x="692897" y="2245492"/>
                </a:cubicBezTo>
                <a:cubicBezTo>
                  <a:pt x="678486" y="2236269"/>
                  <a:pt x="678486" y="2259327"/>
                  <a:pt x="669263" y="2263939"/>
                </a:cubicBezTo>
                <a:cubicBezTo>
                  <a:pt x="688286" y="2268550"/>
                  <a:pt x="725756" y="2240881"/>
                  <a:pt x="740167" y="2273162"/>
                </a:cubicBezTo>
                <a:cubicBezTo>
                  <a:pt x="744778" y="2291609"/>
                  <a:pt x="721144" y="2282385"/>
                  <a:pt x="721144" y="2301408"/>
                </a:cubicBezTo>
                <a:cubicBezTo>
                  <a:pt x="749390" y="2301408"/>
                  <a:pt x="787436" y="2287573"/>
                  <a:pt x="792048" y="2315243"/>
                </a:cubicBezTo>
                <a:cubicBezTo>
                  <a:pt x="773025" y="2338301"/>
                  <a:pt x="730943" y="2343489"/>
                  <a:pt x="711921" y="2366548"/>
                </a:cubicBezTo>
                <a:cubicBezTo>
                  <a:pt x="749390" y="2352713"/>
                  <a:pt x="853152" y="2273162"/>
                  <a:pt x="839317" y="2371159"/>
                </a:cubicBezTo>
                <a:cubicBezTo>
                  <a:pt x="872174" y="2389606"/>
                  <a:pt x="905609" y="2333690"/>
                  <a:pt x="928667" y="2357324"/>
                </a:cubicBezTo>
                <a:cubicBezTo>
                  <a:pt x="928667" y="2366548"/>
                  <a:pt x="919444" y="2361936"/>
                  <a:pt x="924055" y="2375771"/>
                </a:cubicBezTo>
                <a:cubicBezTo>
                  <a:pt x="933279" y="2375771"/>
                  <a:pt x="938467" y="2384994"/>
                  <a:pt x="943078" y="2389606"/>
                </a:cubicBezTo>
                <a:cubicBezTo>
                  <a:pt x="957490" y="2445522"/>
                  <a:pt x="947690" y="2511238"/>
                  <a:pt x="876786" y="2520461"/>
                </a:cubicBezTo>
                <a:cubicBezTo>
                  <a:pt x="867563" y="2511238"/>
                  <a:pt x="853152" y="2506626"/>
                  <a:pt x="857763" y="2482991"/>
                </a:cubicBezTo>
                <a:cubicBezTo>
                  <a:pt x="853152" y="2482991"/>
                  <a:pt x="834129" y="2487603"/>
                  <a:pt x="834129" y="2478380"/>
                </a:cubicBezTo>
                <a:cubicBezTo>
                  <a:pt x="824905" y="2459933"/>
                  <a:pt x="848540" y="2455321"/>
                  <a:pt x="866987" y="2459933"/>
                </a:cubicBezTo>
                <a:cubicBezTo>
                  <a:pt x="862375" y="2446098"/>
                  <a:pt x="866987" y="2441487"/>
                  <a:pt x="871598" y="2431687"/>
                </a:cubicBezTo>
                <a:cubicBezTo>
                  <a:pt x="805306" y="2436299"/>
                  <a:pt x="767836" y="2464545"/>
                  <a:pt x="720567" y="2487603"/>
                </a:cubicBezTo>
                <a:cubicBezTo>
                  <a:pt x="744202" y="2506050"/>
                  <a:pt x="734979" y="2562542"/>
                  <a:pt x="729791" y="2585600"/>
                </a:cubicBezTo>
                <a:cubicBezTo>
                  <a:pt x="753425" y="2576377"/>
                  <a:pt x="786283" y="2585600"/>
                  <a:pt x="819141" y="2580989"/>
                </a:cubicBezTo>
                <a:cubicBezTo>
                  <a:pt x="814529" y="2599435"/>
                  <a:pt x="795506" y="2599435"/>
                  <a:pt x="795506" y="2623070"/>
                </a:cubicBezTo>
                <a:cubicBezTo>
                  <a:pt x="819141" y="2627681"/>
                  <a:pt x="866410" y="2627681"/>
                  <a:pt x="871022" y="2594823"/>
                </a:cubicBezTo>
                <a:cubicBezTo>
                  <a:pt x="856610" y="2594823"/>
                  <a:pt x="828364" y="2608658"/>
                  <a:pt x="823753" y="2590212"/>
                </a:cubicBezTo>
                <a:cubicBezTo>
                  <a:pt x="842775" y="2571765"/>
                  <a:pt x="856610" y="2580989"/>
                  <a:pt x="884857" y="2576377"/>
                </a:cubicBezTo>
                <a:cubicBezTo>
                  <a:pt x="889468" y="2515849"/>
                  <a:pt x="955760" y="2501438"/>
                  <a:pt x="988618" y="2487603"/>
                </a:cubicBezTo>
                <a:cubicBezTo>
                  <a:pt x="988618" y="2496826"/>
                  <a:pt x="979395" y="2496826"/>
                  <a:pt x="979395" y="2506050"/>
                </a:cubicBezTo>
                <a:cubicBezTo>
                  <a:pt x="984007" y="2506050"/>
                  <a:pt x="988618" y="2506050"/>
                  <a:pt x="988618" y="2515273"/>
                </a:cubicBezTo>
                <a:cubicBezTo>
                  <a:pt x="984007" y="2519884"/>
                  <a:pt x="979395" y="2529108"/>
                  <a:pt x="974207" y="2533719"/>
                </a:cubicBezTo>
                <a:cubicBezTo>
                  <a:pt x="1002454" y="2533719"/>
                  <a:pt x="1016865" y="2519884"/>
                  <a:pt x="1035311" y="2510661"/>
                </a:cubicBezTo>
                <a:cubicBezTo>
                  <a:pt x="1044534" y="2519884"/>
                  <a:pt x="1054334" y="2510661"/>
                  <a:pt x="1063558" y="2519884"/>
                </a:cubicBezTo>
                <a:cubicBezTo>
                  <a:pt x="1068169" y="2487026"/>
                  <a:pt x="1077969" y="2468580"/>
                  <a:pt x="1110826" y="2463968"/>
                </a:cubicBezTo>
                <a:cubicBezTo>
                  <a:pt x="1110826" y="2450133"/>
                  <a:pt x="1125238" y="2440910"/>
                  <a:pt x="1148296" y="2435722"/>
                </a:cubicBezTo>
                <a:cubicBezTo>
                  <a:pt x="1148296" y="2440334"/>
                  <a:pt x="1143685" y="2444945"/>
                  <a:pt x="1148296" y="2449557"/>
                </a:cubicBezTo>
                <a:cubicBezTo>
                  <a:pt x="1167319" y="2449557"/>
                  <a:pt x="1214588" y="2431111"/>
                  <a:pt x="1237646" y="2454169"/>
                </a:cubicBezTo>
                <a:cubicBezTo>
                  <a:pt x="1242258" y="2472615"/>
                  <a:pt x="1233035" y="2482415"/>
                  <a:pt x="1223235" y="2496250"/>
                </a:cubicBezTo>
                <a:cubicBezTo>
                  <a:pt x="1237646" y="2491638"/>
                  <a:pt x="1237646" y="2510085"/>
                  <a:pt x="1237646" y="2519308"/>
                </a:cubicBezTo>
                <a:cubicBezTo>
                  <a:pt x="1233035" y="2528531"/>
                  <a:pt x="1228423" y="2542366"/>
                  <a:pt x="1218624" y="2547554"/>
                </a:cubicBezTo>
                <a:cubicBezTo>
                  <a:pt x="1152332" y="2533719"/>
                  <a:pt x="1147720" y="2589635"/>
                  <a:pt x="1119473" y="2608082"/>
                </a:cubicBezTo>
                <a:cubicBezTo>
                  <a:pt x="1100451" y="2617305"/>
                  <a:pt x="1086616" y="2617305"/>
                  <a:pt x="1082004" y="2640940"/>
                </a:cubicBezTo>
                <a:cubicBezTo>
                  <a:pt x="1086616" y="2640940"/>
                  <a:pt x="1096415" y="2636328"/>
                  <a:pt x="1091227" y="2645551"/>
                </a:cubicBezTo>
                <a:cubicBezTo>
                  <a:pt x="1072204" y="2673797"/>
                  <a:pt x="1043958" y="2687633"/>
                  <a:pt x="1043958" y="2729714"/>
                </a:cubicBezTo>
                <a:cubicBezTo>
                  <a:pt x="1062981" y="2748160"/>
                  <a:pt x="1039346" y="2785630"/>
                  <a:pt x="1015712" y="2781018"/>
                </a:cubicBezTo>
                <a:cubicBezTo>
                  <a:pt x="1024935" y="2799465"/>
                  <a:pt x="1015712" y="2804076"/>
                  <a:pt x="1011100" y="2818487"/>
                </a:cubicBezTo>
                <a:cubicBezTo>
                  <a:pt x="1043958" y="2823099"/>
                  <a:pt x="1072204" y="2841546"/>
                  <a:pt x="1100451" y="2846734"/>
                </a:cubicBezTo>
                <a:cubicBezTo>
                  <a:pt x="1137920" y="2855957"/>
                  <a:pt x="1189801" y="2837511"/>
                  <a:pt x="1223235" y="2837511"/>
                </a:cubicBezTo>
                <a:cubicBezTo>
                  <a:pt x="1251481" y="2837511"/>
                  <a:pt x="1289527" y="2870368"/>
                  <a:pt x="1326997" y="2855957"/>
                </a:cubicBezTo>
                <a:cubicBezTo>
                  <a:pt x="1270505" y="2865180"/>
                  <a:pt x="1242258" y="2898038"/>
                  <a:pt x="1204212" y="2925708"/>
                </a:cubicBezTo>
                <a:cubicBezTo>
                  <a:pt x="1095839" y="2934931"/>
                  <a:pt x="1001300" y="2879015"/>
                  <a:pt x="925785" y="2907261"/>
                </a:cubicBezTo>
                <a:cubicBezTo>
                  <a:pt x="906762" y="2958566"/>
                  <a:pt x="986889" y="2944731"/>
                  <a:pt x="963254" y="2977012"/>
                </a:cubicBezTo>
                <a:cubicBezTo>
                  <a:pt x="982278" y="2963177"/>
                  <a:pt x="1024358" y="2972400"/>
                  <a:pt x="1029547" y="3000071"/>
                </a:cubicBezTo>
                <a:cubicBezTo>
                  <a:pt x="992077" y="2995459"/>
                  <a:pt x="986889" y="3023129"/>
                  <a:pt x="973054" y="3037540"/>
                </a:cubicBezTo>
                <a:cubicBezTo>
                  <a:pt x="996689" y="3023705"/>
                  <a:pt x="1029547" y="3023705"/>
                  <a:pt x="1034158" y="2990847"/>
                </a:cubicBezTo>
                <a:cubicBezTo>
                  <a:pt x="1053181" y="2995459"/>
                  <a:pt x="1043382" y="3004682"/>
                  <a:pt x="1048570" y="3009294"/>
                </a:cubicBezTo>
                <a:cubicBezTo>
                  <a:pt x="1048570" y="3004682"/>
                  <a:pt x="1057793" y="3004682"/>
                  <a:pt x="1062981" y="3004682"/>
                </a:cubicBezTo>
                <a:cubicBezTo>
                  <a:pt x="1105638" y="3032928"/>
                  <a:pt x="1175966" y="3004682"/>
                  <a:pt x="1209400" y="3037540"/>
                </a:cubicBezTo>
                <a:cubicBezTo>
                  <a:pt x="1190377" y="3098068"/>
                  <a:pt x="1120050" y="3112479"/>
                  <a:pt x="1105638" y="3182230"/>
                </a:cubicBezTo>
                <a:cubicBezTo>
                  <a:pt x="1091227" y="3177618"/>
                  <a:pt x="1091227" y="3186841"/>
                  <a:pt x="1082004" y="3191453"/>
                </a:cubicBezTo>
                <a:cubicBezTo>
                  <a:pt x="1086616" y="3205288"/>
                  <a:pt x="1091227" y="3219699"/>
                  <a:pt x="1086616" y="3238146"/>
                </a:cubicBezTo>
                <a:cubicBezTo>
                  <a:pt x="1030123" y="3251981"/>
                  <a:pt x="1015712" y="3313085"/>
                  <a:pt x="949996" y="3322308"/>
                </a:cubicBezTo>
                <a:cubicBezTo>
                  <a:pt x="935584" y="3350554"/>
                  <a:pt x="926361" y="3364389"/>
                  <a:pt x="926361" y="3397247"/>
                </a:cubicBezTo>
                <a:cubicBezTo>
                  <a:pt x="879092" y="3430105"/>
                  <a:pt x="837011" y="3476798"/>
                  <a:pt x="837011" y="3537325"/>
                </a:cubicBezTo>
                <a:cubicBezTo>
                  <a:pt x="841623" y="3546549"/>
                  <a:pt x="865257" y="3532714"/>
                  <a:pt x="865257" y="3541937"/>
                </a:cubicBezTo>
                <a:cubicBezTo>
                  <a:pt x="856034" y="3541937"/>
                  <a:pt x="860645" y="3551160"/>
                  <a:pt x="865257" y="3555772"/>
                </a:cubicBezTo>
                <a:cubicBezTo>
                  <a:pt x="850846" y="3555772"/>
                  <a:pt x="846234" y="3560383"/>
                  <a:pt x="837011" y="3564995"/>
                </a:cubicBezTo>
                <a:cubicBezTo>
                  <a:pt x="851422" y="3574218"/>
                  <a:pt x="869869" y="3569607"/>
                  <a:pt x="879669" y="3578830"/>
                </a:cubicBezTo>
                <a:cubicBezTo>
                  <a:pt x="875057" y="3588053"/>
                  <a:pt x="851422" y="3588053"/>
                  <a:pt x="846811" y="3601888"/>
                </a:cubicBezTo>
                <a:cubicBezTo>
                  <a:pt x="875057" y="3601888"/>
                  <a:pt x="898692" y="3601888"/>
                  <a:pt x="903303" y="3578830"/>
                </a:cubicBezTo>
                <a:cubicBezTo>
                  <a:pt x="917714" y="3583442"/>
                  <a:pt x="922326" y="3588053"/>
                  <a:pt x="931549" y="3597277"/>
                </a:cubicBezTo>
                <a:cubicBezTo>
                  <a:pt x="931549" y="3606500"/>
                  <a:pt x="922326" y="3611112"/>
                  <a:pt x="917138" y="3620335"/>
                </a:cubicBezTo>
                <a:cubicBezTo>
                  <a:pt x="940773" y="3606500"/>
                  <a:pt x="969019" y="3592088"/>
                  <a:pt x="992653" y="3611112"/>
                </a:cubicBezTo>
                <a:cubicBezTo>
                  <a:pt x="959796" y="3629558"/>
                  <a:pt x="940773" y="3667027"/>
                  <a:pt x="907915" y="3690662"/>
                </a:cubicBezTo>
                <a:cubicBezTo>
                  <a:pt x="888892" y="3686051"/>
                  <a:pt x="884280" y="3699885"/>
                  <a:pt x="870445" y="3699885"/>
                </a:cubicBezTo>
                <a:cubicBezTo>
                  <a:pt x="842199" y="3751190"/>
                  <a:pt x="775907" y="3760413"/>
                  <a:pt x="743049" y="3797882"/>
                </a:cubicBezTo>
                <a:cubicBezTo>
                  <a:pt x="752272" y="3802494"/>
                  <a:pt x="762072" y="3788659"/>
                  <a:pt x="766684" y="3797882"/>
                </a:cubicBezTo>
                <a:cubicBezTo>
                  <a:pt x="766684" y="3811718"/>
                  <a:pt x="762072" y="3816329"/>
                  <a:pt x="762072" y="3826129"/>
                </a:cubicBezTo>
                <a:cubicBezTo>
                  <a:pt x="771295" y="3826129"/>
                  <a:pt x="781095" y="3830740"/>
                  <a:pt x="785706" y="3835352"/>
                </a:cubicBezTo>
                <a:cubicBezTo>
                  <a:pt x="785706" y="3844575"/>
                  <a:pt x="781095" y="3858410"/>
                  <a:pt x="776483" y="3863598"/>
                </a:cubicBezTo>
                <a:cubicBezTo>
                  <a:pt x="790895" y="3868210"/>
                  <a:pt x="790895" y="3858987"/>
                  <a:pt x="804730" y="3858987"/>
                </a:cubicBezTo>
                <a:cubicBezTo>
                  <a:pt x="819141" y="3868210"/>
                  <a:pt x="795506" y="3882045"/>
                  <a:pt x="809341" y="3887233"/>
                </a:cubicBezTo>
                <a:cubicBezTo>
                  <a:pt x="813953" y="3882621"/>
                  <a:pt x="823753" y="3873398"/>
                  <a:pt x="837587" y="3873398"/>
                </a:cubicBezTo>
                <a:cubicBezTo>
                  <a:pt x="823176" y="3901644"/>
                  <a:pt x="785706" y="3896456"/>
                  <a:pt x="781095" y="3929314"/>
                </a:cubicBezTo>
                <a:cubicBezTo>
                  <a:pt x="809341" y="3947760"/>
                  <a:pt x="837587" y="3924702"/>
                  <a:pt x="856610" y="3906256"/>
                </a:cubicBezTo>
                <a:cubicBezTo>
                  <a:pt x="889468" y="3906256"/>
                  <a:pt x="899268" y="3883198"/>
                  <a:pt x="922903" y="3868786"/>
                </a:cubicBezTo>
                <a:cubicBezTo>
                  <a:pt x="918291" y="3859563"/>
                  <a:pt x="908491" y="3835929"/>
                  <a:pt x="922903" y="3831317"/>
                </a:cubicBezTo>
                <a:cubicBezTo>
                  <a:pt x="937314" y="3835929"/>
                  <a:pt x="937314" y="3831317"/>
                  <a:pt x="951149" y="3831317"/>
                </a:cubicBezTo>
                <a:cubicBezTo>
                  <a:pt x="951149" y="3835929"/>
                  <a:pt x="951149" y="3845152"/>
                  <a:pt x="955760" y="3849763"/>
                </a:cubicBezTo>
                <a:cubicBezTo>
                  <a:pt x="964984" y="3835929"/>
                  <a:pt x="988618" y="3835929"/>
                  <a:pt x="1003030" y="3826705"/>
                </a:cubicBezTo>
                <a:cubicBezTo>
                  <a:pt x="1003030" y="3831317"/>
                  <a:pt x="1012253" y="3831317"/>
                  <a:pt x="1012253" y="3835929"/>
                </a:cubicBezTo>
                <a:cubicBezTo>
                  <a:pt x="1012253" y="3858987"/>
                  <a:pt x="1012253" y="3858987"/>
                  <a:pt x="1012253" y="3858987"/>
                </a:cubicBezTo>
                <a:cubicBezTo>
                  <a:pt x="979395" y="3858987"/>
                  <a:pt x="974783" y="3891844"/>
                  <a:pt x="951149" y="3905679"/>
                </a:cubicBezTo>
                <a:cubicBezTo>
                  <a:pt x="979395" y="3891844"/>
                  <a:pt x="988618" y="3896456"/>
                  <a:pt x="1026664" y="3901068"/>
                </a:cubicBezTo>
                <a:cubicBezTo>
                  <a:pt x="1022052" y="3910291"/>
                  <a:pt x="1012253" y="3910291"/>
                  <a:pt x="1012253" y="3919514"/>
                </a:cubicBezTo>
                <a:cubicBezTo>
                  <a:pt x="1016865" y="3924126"/>
                  <a:pt x="1026664" y="3924126"/>
                  <a:pt x="1031276" y="3928738"/>
                </a:cubicBezTo>
                <a:cubicBezTo>
                  <a:pt x="1022052" y="3947184"/>
                  <a:pt x="1007641" y="3980042"/>
                  <a:pt x="984007" y="3980042"/>
                </a:cubicBezTo>
                <a:cubicBezTo>
                  <a:pt x="984007" y="3993877"/>
                  <a:pt x="998418" y="3989265"/>
                  <a:pt x="993230" y="4003100"/>
                </a:cubicBezTo>
                <a:cubicBezTo>
                  <a:pt x="932126" y="4054404"/>
                  <a:pt x="875634" y="4114932"/>
                  <a:pt x="800118" y="4157013"/>
                </a:cubicBezTo>
                <a:cubicBezTo>
                  <a:pt x="800118" y="4152402"/>
                  <a:pt x="795506" y="4152402"/>
                  <a:pt x="795506" y="4147790"/>
                </a:cubicBezTo>
                <a:cubicBezTo>
                  <a:pt x="790895" y="4129343"/>
                  <a:pt x="819141" y="4119544"/>
                  <a:pt x="814529" y="4110321"/>
                </a:cubicBezTo>
                <a:cubicBezTo>
                  <a:pt x="781671" y="4124156"/>
                  <a:pt x="767260" y="4157013"/>
                  <a:pt x="729791" y="4166237"/>
                </a:cubicBezTo>
                <a:cubicBezTo>
                  <a:pt x="725179" y="4180071"/>
                  <a:pt x="739014" y="4194483"/>
                  <a:pt x="720567" y="4203706"/>
                </a:cubicBezTo>
                <a:cubicBezTo>
                  <a:pt x="706156" y="4203706"/>
                  <a:pt x="696933" y="4203706"/>
                  <a:pt x="683098" y="4208318"/>
                </a:cubicBezTo>
                <a:cubicBezTo>
                  <a:pt x="668687" y="4264234"/>
                  <a:pt x="588559" y="4273457"/>
                  <a:pt x="565501" y="4310927"/>
                </a:cubicBezTo>
                <a:cubicBezTo>
                  <a:pt x="556278" y="4310927"/>
                  <a:pt x="509008" y="4333985"/>
                  <a:pt x="513620" y="4348396"/>
                </a:cubicBezTo>
                <a:cubicBezTo>
                  <a:pt x="541867" y="4329949"/>
                  <a:pt x="556278" y="4315538"/>
                  <a:pt x="593748" y="4306315"/>
                </a:cubicBezTo>
                <a:cubicBezTo>
                  <a:pt x="589136" y="4306315"/>
                  <a:pt x="584524" y="4301703"/>
                  <a:pt x="584524" y="4292480"/>
                </a:cubicBezTo>
                <a:cubicBezTo>
                  <a:pt x="660040" y="4255010"/>
                  <a:pt x="744778" y="4212929"/>
                  <a:pt x="805882" y="4170848"/>
                </a:cubicBezTo>
                <a:cubicBezTo>
                  <a:pt x="805882" y="4180071"/>
                  <a:pt x="805882" y="4184683"/>
                  <a:pt x="815106" y="4180071"/>
                </a:cubicBezTo>
                <a:cubicBezTo>
                  <a:pt x="824329" y="4151825"/>
                  <a:pt x="847964" y="4137990"/>
                  <a:pt x="876210" y="4128767"/>
                </a:cubicBezTo>
                <a:cubicBezTo>
                  <a:pt x="885433" y="4124156"/>
                  <a:pt x="871598" y="4110321"/>
                  <a:pt x="885433" y="4105709"/>
                </a:cubicBezTo>
                <a:cubicBezTo>
                  <a:pt x="894656" y="4119544"/>
                  <a:pt x="909068" y="4101097"/>
                  <a:pt x="913679" y="4110321"/>
                </a:cubicBezTo>
                <a:cubicBezTo>
                  <a:pt x="913679" y="4128767"/>
                  <a:pt x="899268" y="4143178"/>
                  <a:pt x="885433" y="4133379"/>
                </a:cubicBezTo>
                <a:cubicBezTo>
                  <a:pt x="866410" y="4156437"/>
                  <a:pt x="852575" y="4180071"/>
                  <a:pt x="833552" y="4203130"/>
                </a:cubicBezTo>
                <a:cubicBezTo>
                  <a:pt x="842775" y="4203130"/>
                  <a:pt x="857187" y="4189295"/>
                  <a:pt x="861799" y="4198518"/>
                </a:cubicBezTo>
                <a:cubicBezTo>
                  <a:pt x="866410" y="4254434"/>
                  <a:pt x="786283" y="4249823"/>
                  <a:pt x="777059" y="4282681"/>
                </a:cubicBezTo>
                <a:cubicBezTo>
                  <a:pt x="828940" y="4264234"/>
                  <a:pt x="890045" y="4235988"/>
                  <a:pt x="941926" y="4231376"/>
                </a:cubicBezTo>
                <a:cubicBezTo>
                  <a:pt x="946537" y="4222153"/>
                  <a:pt x="951149" y="4217541"/>
                  <a:pt x="965560" y="4217541"/>
                </a:cubicBezTo>
                <a:cubicBezTo>
                  <a:pt x="965560" y="4231376"/>
                  <a:pt x="951149" y="4231376"/>
                  <a:pt x="941926" y="4235988"/>
                </a:cubicBezTo>
                <a:cubicBezTo>
                  <a:pt x="956337" y="4235988"/>
                  <a:pt x="960948" y="4240599"/>
                  <a:pt x="960948" y="4249823"/>
                </a:cubicBezTo>
                <a:cubicBezTo>
                  <a:pt x="928091" y="4319573"/>
                  <a:pt x="833552" y="4329373"/>
                  <a:pt x="781671" y="4385289"/>
                </a:cubicBezTo>
                <a:cubicBezTo>
                  <a:pt x="805306" y="4389901"/>
                  <a:pt x="814529" y="4376066"/>
                  <a:pt x="824329" y="4366843"/>
                </a:cubicBezTo>
                <a:cubicBezTo>
                  <a:pt x="876210" y="4371454"/>
                  <a:pt x="904456" y="4324762"/>
                  <a:pt x="941926" y="4301703"/>
                </a:cubicBezTo>
                <a:cubicBezTo>
                  <a:pt x="989195" y="4278645"/>
                  <a:pt x="1050299" y="4264234"/>
                  <a:pt x="1092957" y="4236564"/>
                </a:cubicBezTo>
                <a:cubicBezTo>
                  <a:pt x="1097568" y="4245787"/>
                  <a:pt x="1107368" y="4245787"/>
                  <a:pt x="1116591" y="4245787"/>
                </a:cubicBezTo>
                <a:cubicBezTo>
                  <a:pt x="1125814" y="4241176"/>
                  <a:pt x="1131002" y="4236564"/>
                  <a:pt x="1144837" y="4236564"/>
                </a:cubicBezTo>
                <a:cubicBezTo>
                  <a:pt x="1144837" y="4250399"/>
                  <a:pt x="1125814" y="4250399"/>
                  <a:pt x="1125814" y="4259622"/>
                </a:cubicBezTo>
                <a:cubicBezTo>
                  <a:pt x="1135038" y="4273457"/>
                  <a:pt x="1158672" y="4259622"/>
                  <a:pt x="1168472" y="4264234"/>
                </a:cubicBezTo>
                <a:cubicBezTo>
                  <a:pt x="1140225" y="4273457"/>
                  <a:pt x="1144837" y="4292480"/>
                  <a:pt x="1125814" y="4306315"/>
                </a:cubicBezTo>
                <a:cubicBezTo>
                  <a:pt x="1121203" y="4297092"/>
                  <a:pt x="1106792" y="4297092"/>
                  <a:pt x="1097568" y="4292480"/>
                </a:cubicBezTo>
                <a:cubicBezTo>
                  <a:pt x="1092957" y="4306315"/>
                  <a:pt x="1078545" y="4310927"/>
                  <a:pt x="1064710" y="4315538"/>
                </a:cubicBezTo>
                <a:cubicBezTo>
                  <a:pt x="1064710" y="4324762"/>
                  <a:pt x="1060099" y="4343784"/>
                  <a:pt x="1069322" y="4348396"/>
                </a:cubicBezTo>
                <a:cubicBezTo>
                  <a:pt x="1102180" y="4315538"/>
                  <a:pt x="1130426" y="4306315"/>
                  <a:pt x="1186919" y="4301703"/>
                </a:cubicBezTo>
                <a:cubicBezTo>
                  <a:pt x="1182307" y="4315538"/>
                  <a:pt x="1191530" y="4320150"/>
                  <a:pt x="1186919" y="4334561"/>
                </a:cubicBezTo>
                <a:lnTo>
                  <a:pt x="1182307" y="4339173"/>
                </a:lnTo>
                <a:cubicBezTo>
                  <a:pt x="1167896" y="4334561"/>
                  <a:pt x="1149449" y="4334561"/>
                  <a:pt x="1135038" y="4334561"/>
                </a:cubicBezTo>
                <a:cubicBezTo>
                  <a:pt x="1106792" y="4367419"/>
                  <a:pt x="1073933" y="4395089"/>
                  <a:pt x="1045688" y="4427947"/>
                </a:cubicBezTo>
                <a:cubicBezTo>
                  <a:pt x="1012829" y="4432559"/>
                  <a:pt x="998418" y="4456193"/>
                  <a:pt x="979395" y="4474640"/>
                </a:cubicBezTo>
                <a:cubicBezTo>
                  <a:pt x="974783" y="4474640"/>
                  <a:pt x="955760" y="4479251"/>
                  <a:pt x="970172" y="4479251"/>
                </a:cubicBezTo>
                <a:cubicBezTo>
                  <a:pt x="1003030" y="4483863"/>
                  <a:pt x="1003030" y="4451005"/>
                  <a:pt x="1041076" y="4465416"/>
                </a:cubicBezTo>
                <a:cubicBezTo>
                  <a:pt x="1045688" y="4437170"/>
                  <a:pt x="1083733" y="4446970"/>
                  <a:pt x="1092957" y="4427947"/>
                </a:cubicBezTo>
                <a:cubicBezTo>
                  <a:pt x="1107368" y="4437170"/>
                  <a:pt x="1102180" y="4441782"/>
                  <a:pt x="1107368" y="4451005"/>
                </a:cubicBezTo>
                <a:cubicBezTo>
                  <a:pt x="1107368" y="4437170"/>
                  <a:pt x="1126391" y="4460228"/>
                  <a:pt x="1121779" y="4441782"/>
                </a:cubicBezTo>
                <a:cubicBezTo>
                  <a:pt x="1117167" y="4437170"/>
                  <a:pt x="1102756" y="4446393"/>
                  <a:pt x="1107368" y="4423335"/>
                </a:cubicBezTo>
                <a:cubicBezTo>
                  <a:pt x="1116591" y="4418723"/>
                  <a:pt x="1126391" y="4400277"/>
                  <a:pt x="1135614" y="4409500"/>
                </a:cubicBezTo>
                <a:cubicBezTo>
                  <a:pt x="1140225" y="4427947"/>
                  <a:pt x="1111980" y="4418723"/>
                  <a:pt x="1126391" y="4432559"/>
                </a:cubicBezTo>
                <a:cubicBezTo>
                  <a:pt x="1135614" y="4427947"/>
                  <a:pt x="1150026" y="4427947"/>
                  <a:pt x="1163861" y="4423335"/>
                </a:cubicBezTo>
                <a:cubicBezTo>
                  <a:pt x="1144837" y="4400277"/>
                  <a:pt x="1187495" y="4418723"/>
                  <a:pt x="1192106" y="4409500"/>
                </a:cubicBezTo>
                <a:cubicBezTo>
                  <a:pt x="1173084" y="4400277"/>
                  <a:pt x="1196718" y="4391054"/>
                  <a:pt x="1196718" y="4381254"/>
                </a:cubicBezTo>
                <a:cubicBezTo>
                  <a:pt x="1177695" y="4372031"/>
                  <a:pt x="1182307" y="4395089"/>
                  <a:pt x="1173084" y="4385866"/>
                </a:cubicBezTo>
                <a:cubicBezTo>
                  <a:pt x="1173084" y="4381254"/>
                  <a:pt x="1177695" y="4376642"/>
                  <a:pt x="1187495" y="4372031"/>
                </a:cubicBezTo>
                <a:cubicBezTo>
                  <a:pt x="1220353" y="4381254"/>
                  <a:pt x="1234764" y="4325338"/>
                  <a:pt x="1258399" y="4334561"/>
                </a:cubicBezTo>
                <a:cubicBezTo>
                  <a:pt x="1243987" y="4343784"/>
                  <a:pt x="1253787" y="4348396"/>
                  <a:pt x="1249175" y="4362807"/>
                </a:cubicBezTo>
                <a:cubicBezTo>
                  <a:pt x="1234764" y="4353584"/>
                  <a:pt x="1230153" y="4385866"/>
                  <a:pt x="1211706" y="4391054"/>
                </a:cubicBezTo>
                <a:cubicBezTo>
                  <a:pt x="1220929" y="4395665"/>
                  <a:pt x="1216318" y="4423912"/>
                  <a:pt x="1202483" y="4433135"/>
                </a:cubicBezTo>
                <a:cubicBezTo>
                  <a:pt x="1239952" y="4428523"/>
                  <a:pt x="1282610" y="4414688"/>
                  <a:pt x="1287221" y="4461381"/>
                </a:cubicBezTo>
                <a:cubicBezTo>
                  <a:pt x="1272810" y="4475216"/>
                  <a:pt x="1226117" y="4479827"/>
                  <a:pt x="1239952" y="4503462"/>
                </a:cubicBezTo>
                <a:cubicBezTo>
                  <a:pt x="1258976" y="4480404"/>
                  <a:pt x="1291833" y="4465993"/>
                  <a:pt x="1315468" y="4447546"/>
                </a:cubicBezTo>
                <a:cubicBezTo>
                  <a:pt x="1310856" y="4442935"/>
                  <a:pt x="1291833" y="4452158"/>
                  <a:pt x="1291833" y="4442935"/>
                </a:cubicBezTo>
                <a:cubicBezTo>
                  <a:pt x="1306244" y="4442935"/>
                  <a:pt x="1315468" y="4433711"/>
                  <a:pt x="1306244" y="4424488"/>
                </a:cubicBezTo>
                <a:cubicBezTo>
                  <a:pt x="1306244" y="4415265"/>
                  <a:pt x="1287221" y="4424488"/>
                  <a:pt x="1287221" y="4410653"/>
                </a:cubicBezTo>
                <a:cubicBezTo>
                  <a:pt x="1310856" y="4392207"/>
                  <a:pt x="1339102" y="4377795"/>
                  <a:pt x="1367348" y="4359349"/>
                </a:cubicBezTo>
                <a:cubicBezTo>
                  <a:pt x="1381760" y="4373183"/>
                  <a:pt x="1352937" y="4387595"/>
                  <a:pt x="1371960" y="4396818"/>
                </a:cubicBezTo>
                <a:cubicBezTo>
                  <a:pt x="1357549" y="4415265"/>
                  <a:pt x="1339102" y="4429676"/>
                  <a:pt x="1324691" y="4448122"/>
                </a:cubicBezTo>
                <a:cubicBezTo>
                  <a:pt x="1339102" y="4443511"/>
                  <a:pt x="1329303" y="4461958"/>
                  <a:pt x="1333915" y="4471181"/>
                </a:cubicBezTo>
                <a:cubicBezTo>
                  <a:pt x="1301056" y="4485016"/>
                  <a:pt x="1291257" y="4527097"/>
                  <a:pt x="1244564" y="4531708"/>
                </a:cubicBezTo>
                <a:cubicBezTo>
                  <a:pt x="1258976" y="4554766"/>
                  <a:pt x="1216318" y="4536320"/>
                  <a:pt x="1216318" y="4554766"/>
                </a:cubicBezTo>
                <a:cubicBezTo>
                  <a:pt x="1282610" y="4554766"/>
                  <a:pt x="1315468" y="4479827"/>
                  <a:pt x="1400207" y="4485016"/>
                </a:cubicBezTo>
                <a:cubicBezTo>
                  <a:pt x="1409430" y="4508074"/>
                  <a:pt x="1404818" y="4517874"/>
                  <a:pt x="1419229" y="4531708"/>
                </a:cubicBezTo>
                <a:cubicBezTo>
                  <a:pt x="1404818" y="4596848"/>
                  <a:pt x="1324691" y="4592236"/>
                  <a:pt x="1291833" y="4638929"/>
                </a:cubicBezTo>
                <a:cubicBezTo>
                  <a:pt x="1306244" y="4638929"/>
                  <a:pt x="1315468" y="4625094"/>
                  <a:pt x="1320079" y="4643540"/>
                </a:cubicBezTo>
                <a:cubicBezTo>
                  <a:pt x="1320079" y="4661987"/>
                  <a:pt x="1301056" y="4666599"/>
                  <a:pt x="1296445" y="4685622"/>
                </a:cubicBezTo>
                <a:cubicBezTo>
                  <a:pt x="1310856" y="4685622"/>
                  <a:pt x="1324691" y="4681010"/>
                  <a:pt x="1324691" y="4694845"/>
                </a:cubicBezTo>
                <a:cubicBezTo>
                  <a:pt x="1315468" y="4713291"/>
                  <a:pt x="1272810" y="4727703"/>
                  <a:pt x="1253787" y="4704068"/>
                </a:cubicBezTo>
                <a:cubicBezTo>
                  <a:pt x="1211130" y="4741538"/>
                  <a:pt x="1145414" y="4755373"/>
                  <a:pt x="1107368" y="4802065"/>
                </a:cubicBezTo>
                <a:cubicBezTo>
                  <a:pt x="1135614" y="4802065"/>
                  <a:pt x="1121779" y="4825123"/>
                  <a:pt x="1135614" y="4834923"/>
                </a:cubicBezTo>
                <a:cubicBezTo>
                  <a:pt x="1150026" y="4825700"/>
                  <a:pt x="1163861" y="4821088"/>
                  <a:pt x="1187495" y="4816477"/>
                </a:cubicBezTo>
                <a:cubicBezTo>
                  <a:pt x="1187495" y="4830312"/>
                  <a:pt x="1168472" y="4825700"/>
                  <a:pt x="1173084" y="4839535"/>
                </a:cubicBezTo>
                <a:cubicBezTo>
                  <a:pt x="1220353" y="4825700"/>
                  <a:pt x="1290680" y="4844146"/>
                  <a:pt x="1324114" y="4792842"/>
                </a:cubicBezTo>
                <a:cubicBezTo>
                  <a:pt x="1309703" y="4792842"/>
                  <a:pt x="1305092" y="4792842"/>
                  <a:pt x="1305092" y="4779007"/>
                </a:cubicBezTo>
                <a:cubicBezTo>
                  <a:pt x="1314315" y="4741538"/>
                  <a:pt x="1347749" y="4727703"/>
                  <a:pt x="1371384" y="4704068"/>
                </a:cubicBezTo>
                <a:cubicBezTo>
                  <a:pt x="1399630" y="4704068"/>
                  <a:pt x="1437676" y="4704068"/>
                  <a:pt x="1470534" y="4704068"/>
                </a:cubicBezTo>
                <a:cubicBezTo>
                  <a:pt x="1484945" y="4661987"/>
                  <a:pt x="1527027" y="4648152"/>
                  <a:pt x="1546049" y="4610683"/>
                </a:cubicBezTo>
                <a:cubicBezTo>
                  <a:pt x="1541438" y="4592236"/>
                  <a:pt x="1546049" y="4582437"/>
                  <a:pt x="1550661" y="4568601"/>
                </a:cubicBezTo>
                <a:cubicBezTo>
                  <a:pt x="1541438" y="4563990"/>
                  <a:pt x="1541438" y="4550155"/>
                  <a:pt x="1536250" y="4540355"/>
                </a:cubicBezTo>
                <a:cubicBezTo>
                  <a:pt x="1550661" y="4507498"/>
                  <a:pt x="1611765" y="4498274"/>
                  <a:pt x="1597354" y="4563413"/>
                </a:cubicBezTo>
                <a:cubicBezTo>
                  <a:pt x="1616377" y="4568025"/>
                  <a:pt x="1630211" y="4586471"/>
                  <a:pt x="1649235" y="4596271"/>
                </a:cubicBezTo>
                <a:cubicBezTo>
                  <a:pt x="1653846" y="4614718"/>
                  <a:pt x="1640011" y="4614718"/>
                  <a:pt x="1640011" y="4629129"/>
                </a:cubicBezTo>
                <a:cubicBezTo>
                  <a:pt x="1649235" y="4629129"/>
                  <a:pt x="1659034" y="4647576"/>
                  <a:pt x="1649235" y="4657376"/>
                </a:cubicBezTo>
                <a:cubicBezTo>
                  <a:pt x="1682092" y="4661987"/>
                  <a:pt x="1715527" y="4666599"/>
                  <a:pt x="1720139" y="4685622"/>
                </a:cubicBezTo>
                <a:cubicBezTo>
                  <a:pt x="1743773" y="4671787"/>
                  <a:pt x="1772019" y="4685622"/>
                  <a:pt x="1786431" y="4704068"/>
                </a:cubicBezTo>
                <a:cubicBezTo>
                  <a:pt x="1786431" y="4713291"/>
                  <a:pt x="1772019" y="4708680"/>
                  <a:pt x="1777207" y="4717903"/>
                </a:cubicBezTo>
                <a:cubicBezTo>
                  <a:pt x="1791618" y="4722515"/>
                  <a:pt x="1796230" y="4708680"/>
                  <a:pt x="1800842" y="4722515"/>
                </a:cubicBezTo>
                <a:cubicBezTo>
                  <a:pt x="1800842" y="4731738"/>
                  <a:pt x="1786431" y="4727126"/>
                  <a:pt x="1786431" y="4736349"/>
                </a:cubicBezTo>
                <a:cubicBezTo>
                  <a:pt x="1805453" y="4736349"/>
                  <a:pt x="1810065" y="4727126"/>
                  <a:pt x="1829088" y="4727126"/>
                </a:cubicBezTo>
                <a:cubicBezTo>
                  <a:pt x="1838312" y="4740961"/>
                  <a:pt x="1833700" y="4745573"/>
                  <a:pt x="1843499" y="4759984"/>
                </a:cubicBezTo>
                <a:cubicBezTo>
                  <a:pt x="1862522" y="4750761"/>
                  <a:pt x="1871746" y="4773819"/>
                  <a:pt x="1880969" y="4788230"/>
                </a:cubicBezTo>
                <a:cubicBezTo>
                  <a:pt x="1819865" y="4825700"/>
                  <a:pt x="1810065" y="4881616"/>
                  <a:pt x="1786431" y="4946755"/>
                </a:cubicBezTo>
                <a:cubicBezTo>
                  <a:pt x="1829088" y="4960590"/>
                  <a:pt x="1894804" y="4951367"/>
                  <a:pt x="1899416" y="5007283"/>
                </a:cubicBezTo>
                <a:cubicBezTo>
                  <a:pt x="1923050" y="5025729"/>
                  <a:pt x="1942073" y="5049364"/>
                  <a:pt x="1970319" y="5063199"/>
                </a:cubicBezTo>
                <a:cubicBezTo>
                  <a:pt x="1961096" y="5081645"/>
                  <a:pt x="1974931" y="5100668"/>
                  <a:pt x="1965708" y="5114503"/>
                </a:cubicBezTo>
                <a:cubicBezTo>
                  <a:pt x="1984730" y="5119115"/>
                  <a:pt x="2003177" y="5123726"/>
                  <a:pt x="2022200" y="5128338"/>
                </a:cubicBezTo>
                <a:cubicBezTo>
                  <a:pt x="2045835" y="5119115"/>
                  <a:pt x="2055058" y="5095480"/>
                  <a:pt x="2078693" y="5081645"/>
                </a:cubicBezTo>
                <a:cubicBezTo>
                  <a:pt x="2130574" y="5016506"/>
                  <a:pt x="2225112" y="4988260"/>
                  <a:pt x="2295439" y="4941567"/>
                </a:cubicBezTo>
                <a:cubicBezTo>
                  <a:pt x="2328298" y="4960014"/>
                  <a:pt x="2356543" y="4904098"/>
                  <a:pt x="2380178" y="4885651"/>
                </a:cubicBezTo>
                <a:cubicBezTo>
                  <a:pt x="2394590" y="4885651"/>
                  <a:pt x="2399201" y="4899486"/>
                  <a:pt x="2417648" y="4894874"/>
                </a:cubicBezTo>
                <a:cubicBezTo>
                  <a:pt x="2417648" y="4862017"/>
                  <a:pt x="2464917" y="4866628"/>
                  <a:pt x="2474140" y="4871816"/>
                </a:cubicBezTo>
                <a:cubicBezTo>
                  <a:pt x="2455117" y="4862593"/>
                  <a:pt x="2488551" y="4834347"/>
                  <a:pt x="2502386" y="4829735"/>
                </a:cubicBezTo>
                <a:cubicBezTo>
                  <a:pt x="2502386" y="4857981"/>
                  <a:pt x="2549655" y="4871816"/>
                  <a:pt x="2554267" y="4909286"/>
                </a:cubicBezTo>
                <a:cubicBezTo>
                  <a:pt x="2539856" y="4904674"/>
                  <a:pt x="2535244" y="4923121"/>
                  <a:pt x="2516798" y="4909286"/>
                </a:cubicBezTo>
                <a:cubicBezTo>
                  <a:pt x="2512186" y="4937532"/>
                  <a:pt x="2516798" y="4946755"/>
                  <a:pt x="2516798" y="4974425"/>
                </a:cubicBezTo>
                <a:cubicBezTo>
                  <a:pt x="2535821" y="4974425"/>
                  <a:pt x="2535821" y="4997483"/>
                  <a:pt x="2554267" y="4997483"/>
                </a:cubicBezTo>
                <a:cubicBezTo>
                  <a:pt x="2558879" y="4979037"/>
                  <a:pt x="2549655" y="4969237"/>
                  <a:pt x="2573290" y="4969237"/>
                </a:cubicBezTo>
                <a:cubicBezTo>
                  <a:pt x="2573290" y="4983072"/>
                  <a:pt x="2549655" y="4992295"/>
                  <a:pt x="2573290" y="4992295"/>
                </a:cubicBezTo>
                <a:cubicBezTo>
                  <a:pt x="2582514" y="4996907"/>
                  <a:pt x="2568679" y="4973848"/>
                  <a:pt x="2577902" y="4973848"/>
                </a:cubicBezTo>
                <a:cubicBezTo>
                  <a:pt x="2592313" y="4978460"/>
                  <a:pt x="2610760" y="4978460"/>
                  <a:pt x="2610760" y="4996907"/>
                </a:cubicBezTo>
                <a:cubicBezTo>
                  <a:pt x="2601536" y="4996907"/>
                  <a:pt x="2601536" y="4987684"/>
                  <a:pt x="2587125" y="4992295"/>
                </a:cubicBezTo>
                <a:cubicBezTo>
                  <a:pt x="2587125" y="5010742"/>
                  <a:pt x="2587125" y="5029765"/>
                  <a:pt x="2572713" y="5029765"/>
                </a:cubicBezTo>
                <a:cubicBezTo>
                  <a:pt x="2577325" y="5006706"/>
                  <a:pt x="2553691" y="5034376"/>
                  <a:pt x="2553691" y="5015930"/>
                </a:cubicBezTo>
                <a:cubicBezTo>
                  <a:pt x="2558302" y="5006706"/>
                  <a:pt x="2568102" y="5002095"/>
                  <a:pt x="2553691" y="4997483"/>
                </a:cubicBezTo>
                <a:cubicBezTo>
                  <a:pt x="2544468" y="5002095"/>
                  <a:pt x="2553691" y="5015930"/>
                  <a:pt x="2539280" y="5015930"/>
                </a:cubicBezTo>
                <a:cubicBezTo>
                  <a:pt x="2553691" y="5002095"/>
                  <a:pt x="2515645" y="5015930"/>
                  <a:pt x="2511033" y="4997483"/>
                </a:cubicBezTo>
                <a:cubicBezTo>
                  <a:pt x="2506421" y="5006706"/>
                  <a:pt x="2501810" y="5015930"/>
                  <a:pt x="2496622" y="5030341"/>
                </a:cubicBezTo>
                <a:cubicBezTo>
                  <a:pt x="2515645" y="5030341"/>
                  <a:pt x="2529479" y="5044176"/>
                  <a:pt x="2515645" y="5053399"/>
                </a:cubicBezTo>
                <a:cubicBezTo>
                  <a:pt x="2520256" y="5058011"/>
                  <a:pt x="2539280" y="5048787"/>
                  <a:pt x="2539280" y="5058011"/>
                </a:cubicBezTo>
                <a:cubicBezTo>
                  <a:pt x="2496622" y="5076457"/>
                  <a:pt x="2421683" y="5067234"/>
                  <a:pt x="2398048" y="5104704"/>
                </a:cubicBezTo>
                <a:cubicBezTo>
                  <a:pt x="2445317" y="5104704"/>
                  <a:pt x="2501810" y="5067234"/>
                  <a:pt x="2544468" y="5086257"/>
                </a:cubicBezTo>
                <a:cubicBezTo>
                  <a:pt x="2539856" y="5114503"/>
                  <a:pt x="2511609" y="5086257"/>
                  <a:pt x="2506998" y="5104704"/>
                </a:cubicBezTo>
                <a:cubicBezTo>
                  <a:pt x="2516221" y="5118539"/>
                  <a:pt x="2554267" y="5104704"/>
                  <a:pt x="2554267" y="5127762"/>
                </a:cubicBezTo>
                <a:cubicBezTo>
                  <a:pt x="2554267" y="5136985"/>
                  <a:pt x="2535244" y="5132373"/>
                  <a:pt x="2535244" y="5146208"/>
                </a:cubicBezTo>
                <a:cubicBezTo>
                  <a:pt x="2568102" y="5141597"/>
                  <a:pt x="2606148" y="5117962"/>
                  <a:pt x="2606148" y="5090292"/>
                </a:cubicBezTo>
                <a:cubicBezTo>
                  <a:pt x="2690887" y="5062046"/>
                  <a:pt x="2738156" y="5020541"/>
                  <a:pt x="2837306" y="5020541"/>
                </a:cubicBezTo>
                <a:cubicBezTo>
                  <a:pt x="2870164" y="5002095"/>
                  <a:pt x="2931845" y="5020541"/>
                  <a:pt x="2960091" y="5043600"/>
                </a:cubicBezTo>
                <a:cubicBezTo>
                  <a:pt x="3016583" y="5043600"/>
                  <a:pt x="3011972" y="4978460"/>
                  <a:pt x="3073076" y="4978460"/>
                </a:cubicBezTo>
                <a:cubicBezTo>
                  <a:pt x="3077688" y="4992295"/>
                  <a:pt x="3068464" y="4992295"/>
                  <a:pt x="3068464" y="5001518"/>
                </a:cubicBezTo>
                <a:cubicBezTo>
                  <a:pt x="3139368" y="4987684"/>
                  <a:pt x="3195861" y="4959437"/>
                  <a:pt x="3247742" y="4931767"/>
                </a:cubicBezTo>
                <a:cubicBezTo>
                  <a:pt x="3275987" y="4931767"/>
                  <a:pt x="3299622" y="4927156"/>
                  <a:pt x="3308846" y="4908709"/>
                </a:cubicBezTo>
                <a:cubicBezTo>
                  <a:pt x="3271376" y="4899486"/>
                  <a:pt x="3219495" y="4946179"/>
                  <a:pt x="3172226" y="4913321"/>
                </a:cubicBezTo>
                <a:cubicBezTo>
                  <a:pt x="3224106" y="4880463"/>
                  <a:pt x="3280599" y="4857405"/>
                  <a:pt x="3351503" y="4838382"/>
                </a:cubicBezTo>
                <a:cubicBezTo>
                  <a:pt x="3360726" y="4829159"/>
                  <a:pt x="3360726" y="4815324"/>
                  <a:pt x="3370526" y="4810136"/>
                </a:cubicBezTo>
                <a:cubicBezTo>
                  <a:pt x="3407995" y="4819359"/>
                  <a:pt x="3441430" y="4796301"/>
                  <a:pt x="3469676" y="4777278"/>
                </a:cubicBezTo>
                <a:cubicBezTo>
                  <a:pt x="3474288" y="4795724"/>
                  <a:pt x="3460452" y="4800336"/>
                  <a:pt x="3469676" y="4810136"/>
                </a:cubicBezTo>
                <a:cubicBezTo>
                  <a:pt x="3478899" y="4819359"/>
                  <a:pt x="3488699" y="4810136"/>
                  <a:pt x="3502534" y="4810136"/>
                </a:cubicBezTo>
                <a:cubicBezTo>
                  <a:pt x="3502534" y="4819359"/>
                  <a:pt x="3493311" y="4819359"/>
                  <a:pt x="3502534" y="4823970"/>
                </a:cubicBezTo>
                <a:cubicBezTo>
                  <a:pt x="3563638" y="4791113"/>
                  <a:pt x="3643765" y="4777278"/>
                  <a:pt x="3695646" y="4730585"/>
                </a:cubicBezTo>
                <a:cubicBezTo>
                  <a:pt x="3719280" y="4725973"/>
                  <a:pt x="3742915" y="4739808"/>
                  <a:pt x="3761938" y="4725973"/>
                </a:cubicBezTo>
                <a:cubicBezTo>
                  <a:pt x="3757326" y="4744420"/>
                  <a:pt x="3776349" y="4739808"/>
                  <a:pt x="3776349" y="4749031"/>
                </a:cubicBezTo>
                <a:cubicBezTo>
                  <a:pt x="3743492" y="4781889"/>
                  <a:pt x="3681811" y="4762866"/>
                  <a:pt x="3667976" y="4818783"/>
                </a:cubicBezTo>
                <a:cubicBezTo>
                  <a:pt x="3554991" y="4874698"/>
                  <a:pt x="3417795" y="4912168"/>
                  <a:pt x="3314610" y="4977307"/>
                </a:cubicBezTo>
                <a:cubicBezTo>
                  <a:pt x="3305387" y="4977307"/>
                  <a:pt x="3305387" y="4972695"/>
                  <a:pt x="3300199" y="4972695"/>
                </a:cubicBezTo>
                <a:cubicBezTo>
                  <a:pt x="3210848" y="5005553"/>
                  <a:pt x="3120922" y="5028612"/>
                  <a:pt x="3045406" y="5070693"/>
                </a:cubicBezTo>
                <a:cubicBezTo>
                  <a:pt x="3097287" y="5061470"/>
                  <a:pt x="3139944" y="5037835"/>
                  <a:pt x="3177414" y="5037835"/>
                </a:cubicBezTo>
                <a:cubicBezTo>
                  <a:pt x="3168191" y="5070693"/>
                  <a:pt x="3130145" y="5084528"/>
                  <a:pt x="3101898" y="5075305"/>
                </a:cubicBezTo>
                <a:cubicBezTo>
                  <a:pt x="3101898" y="5079916"/>
                  <a:pt x="3111122" y="5079916"/>
                  <a:pt x="3111122" y="5084528"/>
                </a:cubicBezTo>
                <a:cubicBezTo>
                  <a:pt x="3082875" y="5098363"/>
                  <a:pt x="3050018" y="5102974"/>
                  <a:pt x="3026383" y="5117386"/>
                </a:cubicBezTo>
                <a:cubicBezTo>
                  <a:pt x="3111122" y="5131220"/>
                  <a:pt x="3143980" y="5052246"/>
                  <a:pt x="3210272" y="5084528"/>
                </a:cubicBezTo>
                <a:cubicBezTo>
                  <a:pt x="3210272" y="5089139"/>
                  <a:pt x="3201048" y="5102974"/>
                  <a:pt x="3210272" y="5102974"/>
                </a:cubicBezTo>
                <a:cubicBezTo>
                  <a:pt x="3214883" y="5093751"/>
                  <a:pt x="3229295" y="5102974"/>
                  <a:pt x="3238518" y="5102974"/>
                </a:cubicBezTo>
                <a:cubicBezTo>
                  <a:pt x="3243130" y="5093751"/>
                  <a:pt x="3247742" y="5084528"/>
                  <a:pt x="3247742" y="5070116"/>
                </a:cubicBezTo>
                <a:cubicBezTo>
                  <a:pt x="3275987" y="5070116"/>
                  <a:pt x="3280599" y="5032647"/>
                  <a:pt x="3308846" y="5041870"/>
                </a:cubicBezTo>
                <a:cubicBezTo>
                  <a:pt x="3308846" y="5037258"/>
                  <a:pt x="3308846" y="5032647"/>
                  <a:pt x="3313457" y="5032647"/>
                </a:cubicBezTo>
                <a:lnTo>
                  <a:pt x="3308846" y="5032647"/>
                </a:lnTo>
                <a:cubicBezTo>
                  <a:pt x="3299622" y="5032647"/>
                  <a:pt x="3294434" y="5028035"/>
                  <a:pt x="3294434" y="5018812"/>
                </a:cubicBezTo>
                <a:cubicBezTo>
                  <a:pt x="3308846" y="5000366"/>
                  <a:pt x="3331904" y="4990566"/>
                  <a:pt x="3346315" y="4967508"/>
                </a:cubicBezTo>
                <a:cubicBezTo>
                  <a:pt x="3473711" y="4949061"/>
                  <a:pt x="3563062" y="4869510"/>
                  <a:pt x="3685847" y="4855675"/>
                </a:cubicBezTo>
                <a:cubicBezTo>
                  <a:pt x="3676623" y="4883922"/>
                  <a:pt x="3671435" y="4906980"/>
                  <a:pt x="3676623" y="4925427"/>
                </a:cubicBezTo>
                <a:cubicBezTo>
                  <a:pt x="3695646" y="4930038"/>
                  <a:pt x="3704869" y="4925427"/>
                  <a:pt x="3719280" y="4920815"/>
                </a:cubicBezTo>
                <a:cubicBezTo>
                  <a:pt x="3738304" y="4878734"/>
                  <a:pt x="3785573" y="4883345"/>
                  <a:pt x="3813819" y="4864899"/>
                </a:cubicBezTo>
                <a:cubicBezTo>
                  <a:pt x="3804596" y="4818206"/>
                  <a:pt x="3832842" y="4855675"/>
                  <a:pt x="3865700" y="4841841"/>
                </a:cubicBezTo>
                <a:cubicBezTo>
                  <a:pt x="3856477" y="4799759"/>
                  <a:pt x="3804596" y="4846452"/>
                  <a:pt x="3785573" y="4832617"/>
                </a:cubicBezTo>
                <a:cubicBezTo>
                  <a:pt x="3790185" y="4818783"/>
                  <a:pt x="3799984" y="4804371"/>
                  <a:pt x="3785573" y="4799759"/>
                </a:cubicBezTo>
                <a:cubicBezTo>
                  <a:pt x="3809207" y="4790536"/>
                  <a:pt x="3828230" y="4776701"/>
                  <a:pt x="3842065" y="4757678"/>
                </a:cubicBezTo>
                <a:cubicBezTo>
                  <a:pt x="3837453" y="4753067"/>
                  <a:pt x="3832842" y="4753067"/>
                  <a:pt x="3832842" y="4743844"/>
                </a:cubicBezTo>
                <a:cubicBezTo>
                  <a:pt x="3813819" y="4748455"/>
                  <a:pt x="3795373" y="4753067"/>
                  <a:pt x="3785573" y="4766902"/>
                </a:cubicBezTo>
                <a:cubicBezTo>
                  <a:pt x="3785573" y="4734044"/>
                  <a:pt x="3766550" y="4724820"/>
                  <a:pt x="3761938" y="4701762"/>
                </a:cubicBezTo>
                <a:cubicBezTo>
                  <a:pt x="3809207" y="4692539"/>
                  <a:pt x="3861088" y="4683316"/>
                  <a:pt x="3874923" y="4641235"/>
                </a:cubicBezTo>
                <a:cubicBezTo>
                  <a:pt x="3846677" y="4650458"/>
                  <a:pt x="3823042" y="4664293"/>
                  <a:pt x="3794796" y="4678704"/>
                </a:cubicBezTo>
                <a:cubicBezTo>
                  <a:pt x="3790185" y="4678704"/>
                  <a:pt x="3785573" y="4674092"/>
                  <a:pt x="3775773" y="4669481"/>
                </a:cubicBezTo>
                <a:cubicBezTo>
                  <a:pt x="3691034" y="4706950"/>
                  <a:pt x="3610907" y="4744420"/>
                  <a:pt x="3530780" y="4781313"/>
                </a:cubicBezTo>
                <a:cubicBezTo>
                  <a:pt x="3521557" y="4781313"/>
                  <a:pt x="3516369" y="4776701"/>
                  <a:pt x="3502534" y="4772090"/>
                </a:cubicBezTo>
                <a:cubicBezTo>
                  <a:pt x="3507146" y="4790536"/>
                  <a:pt x="3493311" y="4795148"/>
                  <a:pt x="3474288" y="4795148"/>
                </a:cubicBezTo>
                <a:cubicBezTo>
                  <a:pt x="3474288" y="4776701"/>
                  <a:pt x="3474288" y="4776701"/>
                  <a:pt x="3474288" y="4776701"/>
                </a:cubicBezTo>
                <a:cubicBezTo>
                  <a:pt x="3511757" y="4772090"/>
                  <a:pt x="3535391" y="4748455"/>
                  <a:pt x="3568826" y="4734620"/>
                </a:cubicBezTo>
                <a:cubicBezTo>
                  <a:pt x="3559603" y="4734620"/>
                  <a:pt x="3573438" y="4730009"/>
                  <a:pt x="3568826" y="4716174"/>
                </a:cubicBezTo>
                <a:cubicBezTo>
                  <a:pt x="3549803" y="4725397"/>
                  <a:pt x="3516945" y="4734620"/>
                  <a:pt x="3516945" y="4749031"/>
                </a:cubicBezTo>
                <a:cubicBezTo>
                  <a:pt x="3507722" y="4720785"/>
                  <a:pt x="3484088" y="4758255"/>
                  <a:pt x="3469676" y="4735197"/>
                </a:cubicBezTo>
                <a:cubicBezTo>
                  <a:pt x="3512333" y="4721362"/>
                  <a:pt x="3549803" y="4693115"/>
                  <a:pt x="3597072" y="4679281"/>
                </a:cubicBezTo>
                <a:cubicBezTo>
                  <a:pt x="3601684" y="4707527"/>
                  <a:pt x="3648953" y="4683892"/>
                  <a:pt x="3658176" y="4702339"/>
                </a:cubicBezTo>
                <a:cubicBezTo>
                  <a:pt x="3681811" y="4688504"/>
                  <a:pt x="3681811" y="4660258"/>
                  <a:pt x="3710057" y="4655646"/>
                </a:cubicBezTo>
                <a:cubicBezTo>
                  <a:pt x="3714669" y="4664869"/>
                  <a:pt x="3691034" y="4674092"/>
                  <a:pt x="3705445" y="4678704"/>
                </a:cubicBezTo>
                <a:cubicBezTo>
                  <a:pt x="3724469" y="4655646"/>
                  <a:pt x="3742915" y="4632011"/>
                  <a:pt x="3780961" y="4627400"/>
                </a:cubicBezTo>
                <a:cubicBezTo>
                  <a:pt x="3776349" y="4655646"/>
                  <a:pt x="3818431" y="4632011"/>
                  <a:pt x="3795373" y="4655646"/>
                </a:cubicBezTo>
                <a:cubicBezTo>
                  <a:pt x="3832842" y="4651034"/>
                  <a:pt x="3866276" y="4641811"/>
                  <a:pt x="3870888" y="4622788"/>
                </a:cubicBezTo>
                <a:cubicBezTo>
                  <a:pt x="3856477" y="4627400"/>
                  <a:pt x="3842642" y="4632011"/>
                  <a:pt x="3828230" y="4641235"/>
                </a:cubicBezTo>
                <a:cubicBezTo>
                  <a:pt x="3828230" y="4627400"/>
                  <a:pt x="3828230" y="4608377"/>
                  <a:pt x="3832842" y="4599153"/>
                </a:cubicBezTo>
                <a:cubicBezTo>
                  <a:pt x="3875499" y="4608377"/>
                  <a:pt x="3950438" y="4576095"/>
                  <a:pt x="3969462" y="4534014"/>
                </a:cubicBezTo>
                <a:cubicBezTo>
                  <a:pt x="3978685" y="4534014"/>
                  <a:pt x="3983873" y="4529403"/>
                  <a:pt x="3993096" y="4529403"/>
                </a:cubicBezTo>
                <a:cubicBezTo>
                  <a:pt x="3983873" y="4506345"/>
                  <a:pt x="4021342" y="4510956"/>
                  <a:pt x="4054200" y="4510956"/>
                </a:cubicBezTo>
                <a:cubicBezTo>
                  <a:pt x="4054200" y="4487898"/>
                  <a:pt x="4082446" y="4478098"/>
                  <a:pt x="4096858" y="4482710"/>
                </a:cubicBezTo>
                <a:cubicBezTo>
                  <a:pt x="4096858" y="4501156"/>
                  <a:pt x="4082446" y="4478098"/>
                  <a:pt x="4082446" y="4496545"/>
                </a:cubicBezTo>
                <a:cubicBezTo>
                  <a:pt x="4115305" y="4496545"/>
                  <a:pt x="4181597" y="4487322"/>
                  <a:pt x="4181597" y="4449852"/>
                </a:cubicBezTo>
                <a:cubicBezTo>
                  <a:pt x="4196008" y="4445240"/>
                  <a:pt x="4196008" y="4459075"/>
                  <a:pt x="4196008" y="4468298"/>
                </a:cubicBezTo>
                <a:cubicBezTo>
                  <a:pt x="4224254" y="4459075"/>
                  <a:pt x="4233478" y="4430829"/>
                  <a:pt x="4271524" y="4426217"/>
                </a:cubicBezTo>
                <a:cubicBezTo>
                  <a:pt x="4276135" y="4416994"/>
                  <a:pt x="4257112" y="4412383"/>
                  <a:pt x="4271524" y="4407771"/>
                </a:cubicBezTo>
                <a:cubicBezTo>
                  <a:pt x="4280747" y="4398548"/>
                  <a:pt x="4290546" y="4416994"/>
                  <a:pt x="4299770" y="4416994"/>
                </a:cubicBezTo>
                <a:cubicBezTo>
                  <a:pt x="4295158" y="4421606"/>
                  <a:pt x="4276135" y="4426217"/>
                  <a:pt x="4290546" y="4430829"/>
                </a:cubicBezTo>
                <a:cubicBezTo>
                  <a:pt x="4290546" y="4426217"/>
                  <a:pt x="4299770" y="4426217"/>
                  <a:pt x="4304958" y="4426217"/>
                </a:cubicBezTo>
                <a:cubicBezTo>
                  <a:pt x="4304958" y="4407771"/>
                  <a:pt x="4304958" y="4388748"/>
                  <a:pt x="4319369" y="4384136"/>
                </a:cubicBezTo>
                <a:cubicBezTo>
                  <a:pt x="4333780" y="4379525"/>
                  <a:pt x="4333780" y="4388748"/>
                  <a:pt x="4338392" y="4397971"/>
                </a:cubicBezTo>
                <a:cubicBezTo>
                  <a:pt x="4338392" y="4407194"/>
                  <a:pt x="4329169" y="4402583"/>
                  <a:pt x="4329169" y="4411806"/>
                </a:cubicBezTo>
                <a:cubicBezTo>
                  <a:pt x="4357415" y="4425641"/>
                  <a:pt x="4366639" y="4393359"/>
                  <a:pt x="4381050" y="4378948"/>
                </a:cubicBezTo>
                <a:cubicBezTo>
                  <a:pt x="4413907" y="4374336"/>
                  <a:pt x="4432931" y="4346090"/>
                  <a:pt x="4456565" y="4327644"/>
                </a:cubicBezTo>
                <a:cubicBezTo>
                  <a:pt x="4480200" y="4332255"/>
                  <a:pt x="4494035" y="4318420"/>
                  <a:pt x="4517669" y="4336867"/>
                </a:cubicBezTo>
                <a:cubicBezTo>
                  <a:pt x="4522281" y="4323032"/>
                  <a:pt x="4508446" y="4323032"/>
                  <a:pt x="4513058" y="4308621"/>
                </a:cubicBezTo>
                <a:cubicBezTo>
                  <a:pt x="4532081" y="4304009"/>
                  <a:pt x="4536692" y="4290174"/>
                  <a:pt x="4555715" y="4285563"/>
                </a:cubicBezTo>
                <a:cubicBezTo>
                  <a:pt x="4570126" y="4280951"/>
                  <a:pt x="4574738" y="4308621"/>
                  <a:pt x="4588573" y="4290174"/>
                </a:cubicBezTo>
                <a:cubicBezTo>
                  <a:pt x="4564939" y="4243481"/>
                  <a:pt x="4635842" y="4220423"/>
                  <a:pt x="4640454" y="4173730"/>
                </a:cubicBezTo>
                <a:cubicBezTo>
                  <a:pt x="4659477" y="4169119"/>
                  <a:pt x="4664089" y="4187565"/>
                  <a:pt x="4673312" y="4192177"/>
                </a:cubicBezTo>
                <a:cubicBezTo>
                  <a:pt x="4673312" y="4196789"/>
                  <a:pt x="4664089" y="4201400"/>
                  <a:pt x="4664089" y="4206012"/>
                </a:cubicBezTo>
                <a:cubicBezTo>
                  <a:pt x="4683112" y="4215235"/>
                  <a:pt x="4701558" y="4215235"/>
                  <a:pt x="4720581" y="4206012"/>
                </a:cubicBezTo>
                <a:cubicBezTo>
                  <a:pt x="4720581" y="4215235"/>
                  <a:pt x="4706170" y="4210624"/>
                  <a:pt x="4701558" y="4219847"/>
                </a:cubicBezTo>
                <a:cubicBezTo>
                  <a:pt x="4710781" y="4219847"/>
                  <a:pt x="4720581" y="4219847"/>
                  <a:pt x="4725193" y="4224458"/>
                </a:cubicBezTo>
                <a:cubicBezTo>
                  <a:pt x="4725193" y="4242905"/>
                  <a:pt x="4706170" y="4247517"/>
                  <a:pt x="4715969" y="4257316"/>
                </a:cubicBezTo>
                <a:cubicBezTo>
                  <a:pt x="4744216" y="4252705"/>
                  <a:pt x="4763238" y="4234258"/>
                  <a:pt x="4758627" y="4210624"/>
                </a:cubicBezTo>
                <a:cubicBezTo>
                  <a:pt x="4739604" y="4215235"/>
                  <a:pt x="4725769" y="4210624"/>
                  <a:pt x="4721158" y="4192177"/>
                </a:cubicBezTo>
                <a:cubicBezTo>
                  <a:pt x="4740180" y="4187565"/>
                  <a:pt x="4740180" y="4163931"/>
                  <a:pt x="4768427" y="4163931"/>
                </a:cubicBezTo>
                <a:cubicBezTo>
                  <a:pt x="4763815" y="4150096"/>
                  <a:pt x="4777650" y="4150096"/>
                  <a:pt x="4777650" y="4135685"/>
                </a:cubicBezTo>
                <a:cubicBezTo>
                  <a:pt x="4763238" y="4126461"/>
                  <a:pt x="4768427" y="4107438"/>
                  <a:pt x="4768427" y="4088992"/>
                </a:cubicBezTo>
                <a:cubicBezTo>
                  <a:pt x="4811084" y="4084380"/>
                  <a:pt x="4824919" y="4004830"/>
                  <a:pt x="4881411" y="4014053"/>
                </a:cubicBezTo>
                <a:cubicBezTo>
                  <a:pt x="4886023" y="4042299"/>
                  <a:pt x="4857777" y="4042299"/>
                  <a:pt x="4848554" y="4056134"/>
                </a:cubicBezTo>
                <a:cubicBezTo>
                  <a:pt x="4848554" y="4074580"/>
                  <a:pt x="4867577" y="4074580"/>
                  <a:pt x="4862965" y="4093603"/>
                </a:cubicBezTo>
                <a:cubicBezTo>
                  <a:pt x="4858353" y="4093603"/>
                  <a:pt x="4843942" y="4088992"/>
                  <a:pt x="4848554" y="4102827"/>
                </a:cubicBezTo>
                <a:cubicBezTo>
                  <a:pt x="4867577" y="4102827"/>
                  <a:pt x="4853166" y="4116661"/>
                  <a:pt x="4867577" y="4131073"/>
                </a:cubicBezTo>
                <a:cubicBezTo>
                  <a:pt x="4853166" y="4126461"/>
                  <a:pt x="4848554" y="4135685"/>
                  <a:pt x="4848554" y="4144908"/>
                </a:cubicBezTo>
                <a:cubicBezTo>
                  <a:pt x="4872188" y="4140296"/>
                  <a:pt x="4881411" y="4163354"/>
                  <a:pt x="4881411" y="4167966"/>
                </a:cubicBezTo>
                <a:cubicBezTo>
                  <a:pt x="4881411" y="4158743"/>
                  <a:pt x="4895823" y="4158743"/>
                  <a:pt x="4905047" y="4158743"/>
                </a:cubicBezTo>
                <a:cubicBezTo>
                  <a:pt x="4909658" y="4172577"/>
                  <a:pt x="4895823" y="4181801"/>
                  <a:pt x="4905047" y="4191600"/>
                </a:cubicBezTo>
                <a:cubicBezTo>
                  <a:pt x="4909658" y="4182377"/>
                  <a:pt x="4909658" y="4173154"/>
                  <a:pt x="4914270" y="4168542"/>
                </a:cubicBezTo>
                <a:cubicBezTo>
                  <a:pt x="4914270" y="4177766"/>
                  <a:pt x="4928681" y="4173154"/>
                  <a:pt x="4928681" y="4177766"/>
                </a:cubicBezTo>
                <a:cubicBezTo>
                  <a:pt x="4919458" y="4200824"/>
                  <a:pt x="4919458" y="4182377"/>
                  <a:pt x="4914270" y="4206012"/>
                </a:cubicBezTo>
                <a:cubicBezTo>
                  <a:pt x="4928681" y="4206012"/>
                  <a:pt x="4942516" y="4219847"/>
                  <a:pt x="4956927" y="4210624"/>
                </a:cubicBezTo>
                <a:cubicBezTo>
                  <a:pt x="4952316" y="4206012"/>
                  <a:pt x="4952316" y="4201400"/>
                  <a:pt x="4947704" y="4192177"/>
                </a:cubicBezTo>
                <a:cubicBezTo>
                  <a:pt x="4962115" y="4178342"/>
                  <a:pt x="4966727" y="4178342"/>
                  <a:pt x="4985173" y="4187565"/>
                </a:cubicBezTo>
                <a:cubicBezTo>
                  <a:pt x="4985173" y="4178342"/>
                  <a:pt x="4975950" y="4173730"/>
                  <a:pt x="4980562" y="4164507"/>
                </a:cubicBezTo>
                <a:cubicBezTo>
                  <a:pt x="4956927" y="4150672"/>
                  <a:pt x="4952316" y="4178342"/>
                  <a:pt x="4937904" y="4182954"/>
                </a:cubicBezTo>
                <a:cubicBezTo>
                  <a:pt x="4933292" y="4164507"/>
                  <a:pt x="4928681" y="4150096"/>
                  <a:pt x="4928681" y="4136261"/>
                </a:cubicBezTo>
                <a:cubicBezTo>
                  <a:pt x="4928681" y="4145484"/>
                  <a:pt x="4909658" y="4140873"/>
                  <a:pt x="4909658" y="4131649"/>
                </a:cubicBezTo>
                <a:cubicBezTo>
                  <a:pt x="4937904" y="4122426"/>
                  <a:pt x="4942516" y="4103403"/>
                  <a:pt x="4942516" y="4075733"/>
                </a:cubicBezTo>
                <a:cubicBezTo>
                  <a:pt x="4914270" y="4084956"/>
                  <a:pt x="4918881" y="4127038"/>
                  <a:pt x="4886023" y="4131649"/>
                </a:cubicBezTo>
                <a:cubicBezTo>
                  <a:pt x="4876800" y="4103403"/>
                  <a:pt x="4862389" y="4089568"/>
                  <a:pt x="4881411" y="4071122"/>
                </a:cubicBezTo>
                <a:cubicBezTo>
                  <a:pt x="4886023" y="4071122"/>
                  <a:pt x="4890635" y="4071122"/>
                  <a:pt x="4895823" y="4066510"/>
                </a:cubicBezTo>
                <a:cubicBezTo>
                  <a:pt x="4895823" y="4075733"/>
                  <a:pt x="4895823" y="4084956"/>
                  <a:pt x="4900435" y="4089568"/>
                </a:cubicBezTo>
                <a:cubicBezTo>
                  <a:pt x="4905047" y="4075733"/>
                  <a:pt x="4905047" y="4066510"/>
                  <a:pt x="4900435" y="4052099"/>
                </a:cubicBezTo>
                <a:cubicBezTo>
                  <a:pt x="4914846" y="4065934"/>
                  <a:pt x="4919458" y="4033652"/>
                  <a:pt x="4943092" y="4038264"/>
                </a:cubicBezTo>
                <a:cubicBezTo>
                  <a:pt x="4943092" y="4029041"/>
                  <a:pt x="4938481" y="4029041"/>
                  <a:pt x="4938481" y="4019817"/>
                </a:cubicBezTo>
                <a:cubicBezTo>
                  <a:pt x="4981138" y="3982348"/>
                  <a:pt x="5023220" y="3959290"/>
                  <a:pt x="5079712" y="3954678"/>
                </a:cubicBezTo>
                <a:cubicBezTo>
                  <a:pt x="5060689" y="3940843"/>
                  <a:pt x="5088935" y="3926432"/>
                  <a:pt x="5084324" y="3921820"/>
                </a:cubicBezTo>
                <a:cubicBezTo>
                  <a:pt x="5079712" y="3935655"/>
                  <a:pt x="5056077" y="3912597"/>
                  <a:pt x="5056077" y="3921820"/>
                </a:cubicBezTo>
                <a:cubicBezTo>
                  <a:pt x="5070489" y="3935655"/>
                  <a:pt x="5037054" y="3959290"/>
                  <a:pt x="5027831" y="3954678"/>
                </a:cubicBezTo>
                <a:cubicBezTo>
                  <a:pt x="5032443" y="3926432"/>
                  <a:pt x="5065300" y="3907985"/>
                  <a:pt x="5060689" y="3889539"/>
                </a:cubicBezTo>
                <a:cubicBezTo>
                  <a:pt x="5056077" y="3884927"/>
                  <a:pt x="5037054" y="3894150"/>
                  <a:pt x="5032443" y="3875704"/>
                </a:cubicBezTo>
                <a:cubicBezTo>
                  <a:pt x="5027831" y="3884927"/>
                  <a:pt x="5027831" y="3894150"/>
                  <a:pt x="5013420" y="3894150"/>
                </a:cubicBezTo>
                <a:cubicBezTo>
                  <a:pt x="5013420" y="3880315"/>
                  <a:pt x="5004196" y="3875704"/>
                  <a:pt x="4999008" y="3861292"/>
                </a:cubicBezTo>
                <a:cubicBezTo>
                  <a:pt x="5022643" y="3852069"/>
                  <a:pt x="5069912" y="3819211"/>
                  <a:pt x="5083747" y="3847458"/>
                </a:cubicBezTo>
                <a:cubicBezTo>
                  <a:pt x="5083747" y="3856681"/>
                  <a:pt x="5064724" y="3870516"/>
                  <a:pt x="5079135" y="3880315"/>
                </a:cubicBezTo>
                <a:cubicBezTo>
                  <a:pt x="5079135" y="3875704"/>
                  <a:pt x="5083747" y="3871092"/>
                  <a:pt x="5088359" y="3866481"/>
                </a:cubicBezTo>
                <a:cubicBezTo>
                  <a:pt x="5102770" y="3875704"/>
                  <a:pt x="5079135" y="3884927"/>
                  <a:pt x="5088359" y="3889539"/>
                </a:cubicBezTo>
                <a:cubicBezTo>
                  <a:pt x="5102770" y="3880315"/>
                  <a:pt x="5102770" y="3852069"/>
                  <a:pt x="5121217" y="3847458"/>
                </a:cubicBezTo>
                <a:cubicBezTo>
                  <a:pt x="5111993" y="3824400"/>
                  <a:pt x="5125828" y="3809988"/>
                  <a:pt x="5149463" y="3809988"/>
                </a:cubicBezTo>
                <a:cubicBezTo>
                  <a:pt x="5149463" y="3814600"/>
                  <a:pt x="5149463" y="3814600"/>
                  <a:pt x="5154074" y="3819211"/>
                </a:cubicBezTo>
                <a:cubicBezTo>
                  <a:pt x="5154074" y="3833046"/>
                  <a:pt x="5139663" y="3828434"/>
                  <a:pt x="5144851" y="3842270"/>
                </a:cubicBezTo>
                <a:cubicBezTo>
                  <a:pt x="5154074" y="3846881"/>
                  <a:pt x="5154074" y="3837658"/>
                  <a:pt x="5159263" y="3851493"/>
                </a:cubicBezTo>
                <a:cubicBezTo>
                  <a:pt x="5178285" y="3842270"/>
                  <a:pt x="5154651" y="3828434"/>
                  <a:pt x="5173674" y="3823247"/>
                </a:cubicBezTo>
                <a:cubicBezTo>
                  <a:pt x="5178285" y="3837081"/>
                  <a:pt x="5197308" y="3846305"/>
                  <a:pt x="5206532" y="3860716"/>
                </a:cubicBezTo>
                <a:cubicBezTo>
                  <a:pt x="5220943" y="3837658"/>
                  <a:pt x="5277436" y="3832470"/>
                  <a:pt x="5267636" y="3804800"/>
                </a:cubicBezTo>
                <a:cubicBezTo>
                  <a:pt x="5253224" y="3818635"/>
                  <a:pt x="5244001" y="3786353"/>
                  <a:pt x="5230166" y="3781742"/>
                </a:cubicBezTo>
                <a:cubicBezTo>
                  <a:pt x="5244577" y="3767907"/>
                  <a:pt x="5249189" y="3790965"/>
                  <a:pt x="5258412" y="3795577"/>
                </a:cubicBezTo>
                <a:cubicBezTo>
                  <a:pt x="5267636" y="3772519"/>
                  <a:pt x="5282047" y="3748884"/>
                  <a:pt x="5314905" y="3739661"/>
                </a:cubicBezTo>
                <a:cubicBezTo>
                  <a:pt x="5324128" y="3767907"/>
                  <a:pt x="5329317" y="3777130"/>
                  <a:pt x="5347763" y="3772519"/>
                </a:cubicBezTo>
                <a:cubicBezTo>
                  <a:pt x="5343152" y="3781742"/>
                  <a:pt x="5324128" y="3790965"/>
                  <a:pt x="5333351" y="3800765"/>
                </a:cubicBezTo>
                <a:cubicBezTo>
                  <a:pt x="5352375" y="3791542"/>
                  <a:pt x="5366210" y="3782318"/>
                  <a:pt x="5389844" y="3791542"/>
                </a:cubicBezTo>
                <a:cubicBezTo>
                  <a:pt x="5389844" y="3796153"/>
                  <a:pt x="5380621" y="3800765"/>
                  <a:pt x="5380621" y="3809988"/>
                </a:cubicBezTo>
                <a:cubicBezTo>
                  <a:pt x="5399644" y="3809988"/>
                  <a:pt x="5404256" y="3796153"/>
                  <a:pt x="5418091" y="3796153"/>
                </a:cubicBezTo>
                <a:cubicBezTo>
                  <a:pt x="5422702" y="3814600"/>
                  <a:pt x="5403679" y="3809988"/>
                  <a:pt x="5408867" y="3829011"/>
                </a:cubicBezTo>
                <a:cubicBezTo>
                  <a:pt x="5413479" y="3842846"/>
                  <a:pt x="5427890" y="3842846"/>
                  <a:pt x="5427890" y="3861869"/>
                </a:cubicBezTo>
                <a:cubicBezTo>
                  <a:pt x="5408867" y="3861869"/>
                  <a:pt x="5418667" y="3871092"/>
                  <a:pt x="5413479" y="3884927"/>
                </a:cubicBezTo>
                <a:cubicBezTo>
                  <a:pt x="5404256" y="3866481"/>
                  <a:pt x="5394455" y="3898762"/>
                  <a:pt x="5380621" y="3884927"/>
                </a:cubicBezTo>
                <a:cubicBezTo>
                  <a:pt x="5380621" y="3903373"/>
                  <a:pt x="5376009" y="3917785"/>
                  <a:pt x="5361598" y="3922397"/>
                </a:cubicBezTo>
                <a:cubicBezTo>
                  <a:pt x="5366210" y="3899339"/>
                  <a:pt x="5342575" y="3927008"/>
                  <a:pt x="5356986" y="3917785"/>
                </a:cubicBezTo>
                <a:cubicBezTo>
                  <a:pt x="5371397" y="3936231"/>
                  <a:pt x="5324128" y="3931620"/>
                  <a:pt x="5319516" y="3931620"/>
                </a:cubicBezTo>
                <a:cubicBezTo>
                  <a:pt x="5324128" y="3945455"/>
                  <a:pt x="5347763" y="3945455"/>
                  <a:pt x="5352375" y="3945455"/>
                </a:cubicBezTo>
                <a:cubicBezTo>
                  <a:pt x="5361598" y="3973701"/>
                  <a:pt x="5328740" y="3973701"/>
                  <a:pt x="5333351" y="3978312"/>
                </a:cubicBezTo>
                <a:cubicBezTo>
                  <a:pt x="5347763" y="3978312"/>
                  <a:pt x="5352375" y="3973701"/>
                  <a:pt x="5356986" y="3969089"/>
                </a:cubicBezTo>
                <a:cubicBezTo>
                  <a:pt x="5356986" y="3973701"/>
                  <a:pt x="5366210" y="3992148"/>
                  <a:pt x="5366210" y="3978312"/>
                </a:cubicBezTo>
                <a:cubicBezTo>
                  <a:pt x="5380621" y="3959866"/>
                  <a:pt x="5413479" y="3927008"/>
                  <a:pt x="5446336" y="3913173"/>
                </a:cubicBezTo>
                <a:cubicBezTo>
                  <a:pt x="5446336" y="3936231"/>
                  <a:pt x="5446336" y="3936231"/>
                  <a:pt x="5446336" y="3936231"/>
                </a:cubicBezTo>
                <a:cubicBezTo>
                  <a:pt x="5427314" y="3936231"/>
                  <a:pt x="5431925" y="3954678"/>
                  <a:pt x="5418091" y="3959290"/>
                </a:cubicBezTo>
                <a:cubicBezTo>
                  <a:pt x="5422702" y="3973125"/>
                  <a:pt x="5437113" y="3973125"/>
                  <a:pt x="5432502" y="3996759"/>
                </a:cubicBezTo>
                <a:cubicBezTo>
                  <a:pt x="5423278" y="3996759"/>
                  <a:pt x="5423278" y="4005983"/>
                  <a:pt x="5413479" y="4001371"/>
                </a:cubicBezTo>
                <a:cubicBezTo>
                  <a:pt x="5413479" y="3992148"/>
                  <a:pt x="5408867" y="3987536"/>
                  <a:pt x="5404256" y="3982924"/>
                </a:cubicBezTo>
                <a:cubicBezTo>
                  <a:pt x="5395032" y="4005983"/>
                  <a:pt x="5404256" y="4011170"/>
                  <a:pt x="5404256" y="4034229"/>
                </a:cubicBezTo>
                <a:cubicBezTo>
                  <a:pt x="5376009" y="4052675"/>
                  <a:pt x="5337963" y="4062475"/>
                  <a:pt x="5319516" y="4094756"/>
                </a:cubicBezTo>
                <a:cubicBezTo>
                  <a:pt x="5328740" y="4094756"/>
                  <a:pt x="5347763" y="4090145"/>
                  <a:pt x="5352375" y="4108591"/>
                </a:cubicBezTo>
                <a:cubicBezTo>
                  <a:pt x="5343152" y="4122426"/>
                  <a:pt x="5324128" y="4127038"/>
                  <a:pt x="5333351" y="4146061"/>
                </a:cubicBezTo>
                <a:cubicBezTo>
                  <a:pt x="5356986" y="4127614"/>
                  <a:pt x="5394455" y="4123003"/>
                  <a:pt x="5376009" y="4076310"/>
                </a:cubicBezTo>
                <a:cubicBezTo>
                  <a:pt x="5390421" y="4053251"/>
                  <a:pt x="5432502" y="4025005"/>
                  <a:pt x="5451525" y="4048064"/>
                </a:cubicBezTo>
                <a:cubicBezTo>
                  <a:pt x="5442301" y="4057287"/>
                  <a:pt x="5423278" y="4057287"/>
                  <a:pt x="5423278" y="4076310"/>
                </a:cubicBezTo>
                <a:cubicBezTo>
                  <a:pt x="5442301" y="4076310"/>
                  <a:pt x="5451525" y="4062475"/>
                  <a:pt x="5465936" y="4071698"/>
                </a:cubicBezTo>
                <a:cubicBezTo>
                  <a:pt x="5480347" y="4043452"/>
                  <a:pt x="5517817" y="4038840"/>
                  <a:pt x="5532228" y="4015782"/>
                </a:cubicBezTo>
                <a:cubicBezTo>
                  <a:pt x="5546639" y="4020394"/>
                  <a:pt x="5551251" y="4011170"/>
                  <a:pt x="5560474" y="4011170"/>
                </a:cubicBezTo>
                <a:cubicBezTo>
                  <a:pt x="5555863" y="3988112"/>
                  <a:pt x="5579498" y="3992724"/>
                  <a:pt x="5593332" y="3988112"/>
                </a:cubicBezTo>
                <a:cubicBezTo>
                  <a:pt x="5593332" y="3997336"/>
                  <a:pt x="5593332" y="4001947"/>
                  <a:pt x="5597944" y="4006559"/>
                </a:cubicBezTo>
                <a:cubicBezTo>
                  <a:pt x="5626190" y="3997336"/>
                  <a:pt x="5626190" y="3959866"/>
                  <a:pt x="5659048" y="3950643"/>
                </a:cubicBezTo>
                <a:cubicBezTo>
                  <a:pt x="5668271" y="3955254"/>
                  <a:pt x="5654437" y="3964478"/>
                  <a:pt x="5663660" y="3969089"/>
                </a:cubicBezTo>
                <a:cubicBezTo>
                  <a:pt x="5663660" y="3959866"/>
                  <a:pt x="5668271" y="3959866"/>
                  <a:pt x="5678071" y="3959866"/>
                </a:cubicBezTo>
                <a:cubicBezTo>
                  <a:pt x="5682682" y="3973701"/>
                  <a:pt x="5678071" y="3978312"/>
                  <a:pt x="5673459" y="3988112"/>
                </a:cubicBezTo>
                <a:cubicBezTo>
                  <a:pt x="5678071" y="3997336"/>
                  <a:pt x="5701706" y="3988112"/>
                  <a:pt x="5706318" y="3997336"/>
                </a:cubicBezTo>
                <a:cubicBezTo>
                  <a:pt x="5682682" y="4044028"/>
                  <a:pt x="5640025" y="4076886"/>
                  <a:pt x="5616967" y="4118967"/>
                </a:cubicBezTo>
                <a:cubicBezTo>
                  <a:pt x="5654437" y="4118967"/>
                  <a:pt x="5687871" y="4058440"/>
                  <a:pt x="5716117" y="4090721"/>
                </a:cubicBezTo>
                <a:cubicBezTo>
                  <a:pt x="5716117" y="4072275"/>
                  <a:pt x="5730528" y="4081498"/>
                  <a:pt x="5735140" y="4076886"/>
                </a:cubicBezTo>
                <a:cubicBezTo>
                  <a:pt x="5763386" y="4053828"/>
                  <a:pt x="5772610" y="4001947"/>
                  <a:pt x="5824491" y="4001947"/>
                </a:cubicBezTo>
                <a:cubicBezTo>
                  <a:pt x="5824491" y="4015782"/>
                  <a:pt x="5824491" y="4015782"/>
                  <a:pt x="5824491" y="4015782"/>
                </a:cubicBezTo>
                <a:cubicBezTo>
                  <a:pt x="5843513" y="4011170"/>
                  <a:pt x="5861960" y="3978312"/>
                  <a:pt x="5852736" y="3964478"/>
                </a:cubicBezTo>
                <a:cubicBezTo>
                  <a:pt x="5805467" y="3959866"/>
                  <a:pt x="5781833" y="3982924"/>
                  <a:pt x="5748975" y="4001947"/>
                </a:cubicBezTo>
                <a:cubicBezTo>
                  <a:pt x="5739751" y="4001947"/>
                  <a:pt x="5744363" y="3988112"/>
                  <a:pt x="5734563" y="3988112"/>
                </a:cubicBezTo>
                <a:cubicBezTo>
                  <a:pt x="5729952" y="4001947"/>
                  <a:pt x="5720152" y="3997336"/>
                  <a:pt x="5710929" y="3992724"/>
                </a:cubicBezTo>
                <a:cubicBezTo>
                  <a:pt x="5720152" y="3959866"/>
                  <a:pt x="5777221" y="3950643"/>
                  <a:pt x="5781833" y="3922973"/>
                </a:cubicBezTo>
                <a:cubicBezTo>
                  <a:pt x="5758198" y="3936808"/>
                  <a:pt x="5715541" y="3946031"/>
                  <a:pt x="5682682" y="3965054"/>
                </a:cubicBezTo>
                <a:cubicBezTo>
                  <a:pt x="5682682" y="3936808"/>
                  <a:pt x="5706318" y="3932196"/>
                  <a:pt x="5710929" y="3913750"/>
                </a:cubicBezTo>
                <a:cubicBezTo>
                  <a:pt x="5696517" y="3909138"/>
                  <a:pt x="5691906" y="3918361"/>
                  <a:pt x="5682682" y="3918361"/>
                </a:cubicBezTo>
                <a:cubicBezTo>
                  <a:pt x="5701706" y="3890115"/>
                  <a:pt x="5734563" y="3895303"/>
                  <a:pt x="5758198" y="3867057"/>
                </a:cubicBezTo>
                <a:cubicBezTo>
                  <a:pt x="5743787" y="3853222"/>
                  <a:pt x="5772610" y="3843999"/>
                  <a:pt x="5777221" y="3834199"/>
                </a:cubicBezTo>
                <a:cubicBezTo>
                  <a:pt x="5781833" y="3820364"/>
                  <a:pt x="5772610" y="3815753"/>
                  <a:pt x="5772610" y="3805953"/>
                </a:cubicBezTo>
                <a:cubicBezTo>
                  <a:pt x="5781833" y="3801341"/>
                  <a:pt x="5796244" y="3792118"/>
                  <a:pt x="5810079" y="3787506"/>
                </a:cubicBezTo>
                <a:cubicBezTo>
                  <a:pt x="5810079" y="3773671"/>
                  <a:pt x="5805467" y="3754648"/>
                  <a:pt x="5819302" y="3754648"/>
                </a:cubicBezTo>
                <a:cubicBezTo>
                  <a:pt x="5828525" y="3754648"/>
                  <a:pt x="5828525" y="3763872"/>
                  <a:pt x="5842937" y="3759260"/>
                </a:cubicBezTo>
                <a:cubicBezTo>
                  <a:pt x="5842937" y="3740814"/>
                  <a:pt x="5875794" y="3736202"/>
                  <a:pt x="5871183" y="3726402"/>
                </a:cubicBezTo>
                <a:cubicBezTo>
                  <a:pt x="5856772" y="3735626"/>
                  <a:pt x="5833714" y="3721791"/>
                  <a:pt x="5852160" y="3712567"/>
                </a:cubicBezTo>
                <a:cubicBezTo>
                  <a:pt x="5814690" y="3721791"/>
                  <a:pt x="5814690" y="3773095"/>
                  <a:pt x="5762810" y="3768483"/>
                </a:cubicBezTo>
                <a:cubicBezTo>
                  <a:pt x="5762810" y="3763872"/>
                  <a:pt x="5767422" y="3763872"/>
                  <a:pt x="5767422" y="3754648"/>
                </a:cubicBezTo>
                <a:cubicBezTo>
                  <a:pt x="5743787" y="3768483"/>
                  <a:pt x="5715541" y="3773095"/>
                  <a:pt x="5691906" y="3773095"/>
                </a:cubicBezTo>
                <a:cubicBezTo>
                  <a:pt x="5687294" y="3786930"/>
                  <a:pt x="5696517" y="3786930"/>
                  <a:pt x="5701129" y="3796153"/>
                </a:cubicBezTo>
                <a:cubicBezTo>
                  <a:pt x="5682106" y="3791542"/>
                  <a:pt x="5682106" y="3809988"/>
                  <a:pt x="5668271" y="3809988"/>
                </a:cubicBezTo>
                <a:cubicBezTo>
                  <a:pt x="5668271" y="3823823"/>
                  <a:pt x="5668271" y="3838234"/>
                  <a:pt x="5663660" y="3842846"/>
                </a:cubicBezTo>
                <a:cubicBezTo>
                  <a:pt x="5668271" y="3842846"/>
                  <a:pt x="5672883" y="3833623"/>
                  <a:pt x="5672883" y="3842846"/>
                </a:cubicBezTo>
                <a:cubicBezTo>
                  <a:pt x="5672883" y="3847458"/>
                  <a:pt x="5668271" y="3852069"/>
                  <a:pt x="5668271" y="3856681"/>
                </a:cubicBezTo>
                <a:cubicBezTo>
                  <a:pt x="5672883" y="3865904"/>
                  <a:pt x="5687294" y="3865904"/>
                  <a:pt x="5682682" y="3879739"/>
                </a:cubicBezTo>
                <a:cubicBezTo>
                  <a:pt x="5611779" y="3893574"/>
                  <a:pt x="5583533" y="3949490"/>
                  <a:pt x="5531652" y="3977736"/>
                </a:cubicBezTo>
                <a:cubicBezTo>
                  <a:pt x="5517240" y="3968513"/>
                  <a:pt x="5522429" y="3959290"/>
                  <a:pt x="5508017" y="3954678"/>
                </a:cubicBezTo>
                <a:cubicBezTo>
                  <a:pt x="5508017" y="3945455"/>
                  <a:pt x="5512628" y="3936231"/>
                  <a:pt x="5522429" y="3936231"/>
                </a:cubicBezTo>
                <a:cubicBezTo>
                  <a:pt x="5536840" y="3931620"/>
                  <a:pt x="5536840" y="3945455"/>
                  <a:pt x="5546063" y="3945455"/>
                </a:cubicBezTo>
                <a:cubicBezTo>
                  <a:pt x="5555286" y="3931620"/>
                  <a:pt x="5593332" y="3922397"/>
                  <a:pt x="5578921" y="3903373"/>
                </a:cubicBezTo>
                <a:cubicBezTo>
                  <a:pt x="5578921" y="3912597"/>
                  <a:pt x="5559898" y="3926432"/>
                  <a:pt x="5555286" y="3921820"/>
                </a:cubicBezTo>
                <a:cubicBezTo>
                  <a:pt x="5569698" y="3898762"/>
                  <a:pt x="5592756" y="3861292"/>
                  <a:pt x="5621578" y="3865904"/>
                </a:cubicBezTo>
                <a:cubicBezTo>
                  <a:pt x="5602556" y="3875127"/>
                  <a:pt x="5593332" y="3884351"/>
                  <a:pt x="5588721" y="3907985"/>
                </a:cubicBezTo>
                <a:cubicBezTo>
                  <a:pt x="5616967" y="3903373"/>
                  <a:pt x="5626190" y="3889539"/>
                  <a:pt x="5645213" y="3875127"/>
                </a:cubicBezTo>
                <a:cubicBezTo>
                  <a:pt x="5630802" y="3870516"/>
                  <a:pt x="5626190" y="3879739"/>
                  <a:pt x="5621578" y="3870516"/>
                </a:cubicBezTo>
                <a:cubicBezTo>
                  <a:pt x="5630802" y="3870516"/>
                  <a:pt x="5621578" y="3852069"/>
                  <a:pt x="5621578" y="3847458"/>
                </a:cubicBezTo>
                <a:cubicBezTo>
                  <a:pt x="5584109" y="3842846"/>
                  <a:pt x="5574309" y="3884927"/>
                  <a:pt x="5546063" y="3861292"/>
                </a:cubicBezTo>
                <a:cubicBezTo>
                  <a:pt x="5531652" y="3903373"/>
                  <a:pt x="5489570" y="3889539"/>
                  <a:pt x="5470548" y="3912597"/>
                </a:cubicBezTo>
                <a:cubicBezTo>
                  <a:pt x="5465936" y="3903373"/>
                  <a:pt x="5461325" y="3894150"/>
                  <a:pt x="5451525" y="3889539"/>
                </a:cubicBezTo>
                <a:cubicBezTo>
                  <a:pt x="5460748" y="3889539"/>
                  <a:pt x="5460748" y="3884927"/>
                  <a:pt x="5465936" y="3880315"/>
                </a:cubicBezTo>
                <a:cubicBezTo>
                  <a:pt x="5470548" y="3880315"/>
                  <a:pt x="5470548" y="3894150"/>
                  <a:pt x="5480347" y="3889539"/>
                </a:cubicBezTo>
                <a:cubicBezTo>
                  <a:pt x="5480347" y="3871092"/>
                  <a:pt x="5494759" y="3871092"/>
                  <a:pt x="5508594" y="3861292"/>
                </a:cubicBezTo>
                <a:cubicBezTo>
                  <a:pt x="5503982" y="3847458"/>
                  <a:pt x="5513205" y="3847458"/>
                  <a:pt x="5508594" y="3833046"/>
                </a:cubicBezTo>
                <a:cubicBezTo>
                  <a:pt x="5517817" y="3819211"/>
                  <a:pt x="5536840" y="3819211"/>
                  <a:pt x="5546063" y="3804800"/>
                </a:cubicBezTo>
                <a:cubicBezTo>
                  <a:pt x="5527040" y="3804800"/>
                  <a:pt x="5503405" y="3842270"/>
                  <a:pt x="5465936" y="3837658"/>
                </a:cubicBezTo>
                <a:cubicBezTo>
                  <a:pt x="5475159" y="3809412"/>
                  <a:pt x="5465936" y="3828434"/>
                  <a:pt x="5456713" y="3819211"/>
                </a:cubicBezTo>
                <a:cubicBezTo>
                  <a:pt x="5461325" y="3809988"/>
                  <a:pt x="5456713" y="3809988"/>
                  <a:pt x="5461325" y="3796153"/>
                </a:cubicBezTo>
                <a:cubicBezTo>
                  <a:pt x="5446913" y="3800765"/>
                  <a:pt x="5437689" y="3800765"/>
                  <a:pt x="5437689" y="3791542"/>
                </a:cubicBezTo>
                <a:cubicBezTo>
                  <a:pt x="5446913" y="3786930"/>
                  <a:pt x="5446913" y="3777707"/>
                  <a:pt x="5446913" y="3768483"/>
                </a:cubicBezTo>
                <a:cubicBezTo>
                  <a:pt x="5432502" y="3773095"/>
                  <a:pt x="5418667" y="3782318"/>
                  <a:pt x="5404256" y="3791542"/>
                </a:cubicBezTo>
                <a:cubicBezTo>
                  <a:pt x="5389844" y="3777707"/>
                  <a:pt x="5366786" y="3773095"/>
                  <a:pt x="5385232" y="3754072"/>
                </a:cubicBezTo>
                <a:cubicBezTo>
                  <a:pt x="5394455" y="3754072"/>
                  <a:pt x="5389844" y="3767907"/>
                  <a:pt x="5399644" y="3767907"/>
                </a:cubicBezTo>
                <a:cubicBezTo>
                  <a:pt x="5399644" y="3754072"/>
                  <a:pt x="5404256" y="3744849"/>
                  <a:pt x="5414055" y="3739661"/>
                </a:cubicBezTo>
                <a:cubicBezTo>
                  <a:pt x="5423278" y="3739661"/>
                  <a:pt x="5418667" y="3753495"/>
                  <a:pt x="5433078" y="3748884"/>
                </a:cubicBezTo>
                <a:cubicBezTo>
                  <a:pt x="5437689" y="3720638"/>
                  <a:pt x="5470548" y="3725826"/>
                  <a:pt x="5494182" y="3720638"/>
                </a:cubicBezTo>
                <a:cubicBezTo>
                  <a:pt x="5461325" y="3692391"/>
                  <a:pt x="5508594" y="3678556"/>
                  <a:pt x="5522429" y="3660110"/>
                </a:cubicBezTo>
                <a:cubicBezTo>
                  <a:pt x="5513205" y="3660110"/>
                  <a:pt x="5513205" y="3650887"/>
                  <a:pt x="5513205" y="3641664"/>
                </a:cubicBezTo>
                <a:cubicBezTo>
                  <a:pt x="5536840" y="3632440"/>
                  <a:pt x="5527617" y="3627829"/>
                  <a:pt x="5527617" y="3608806"/>
                </a:cubicBezTo>
                <a:cubicBezTo>
                  <a:pt x="5542028" y="3608806"/>
                  <a:pt x="5542028" y="3599583"/>
                  <a:pt x="5551251" y="3599583"/>
                </a:cubicBezTo>
                <a:cubicBezTo>
                  <a:pt x="5555863" y="3604194"/>
                  <a:pt x="5555863" y="3618029"/>
                  <a:pt x="5565663" y="3618029"/>
                </a:cubicBezTo>
                <a:cubicBezTo>
                  <a:pt x="5561051" y="3627252"/>
                  <a:pt x="5551251" y="3631864"/>
                  <a:pt x="5551251" y="3641087"/>
                </a:cubicBezTo>
                <a:cubicBezTo>
                  <a:pt x="5565663" y="3641087"/>
                  <a:pt x="5565663" y="3650310"/>
                  <a:pt x="5574886" y="3664145"/>
                </a:cubicBezTo>
                <a:cubicBezTo>
                  <a:pt x="5631379" y="3659534"/>
                  <a:pt x="5659624" y="3612841"/>
                  <a:pt x="5702282" y="3584595"/>
                </a:cubicBezTo>
                <a:cubicBezTo>
                  <a:pt x="5730528" y="3566148"/>
                  <a:pt x="5782409" y="3566148"/>
                  <a:pt x="5791632" y="3528678"/>
                </a:cubicBezTo>
                <a:cubicBezTo>
                  <a:pt x="5777221" y="3542513"/>
                  <a:pt x="5744363" y="3547125"/>
                  <a:pt x="5725340" y="3551737"/>
                </a:cubicBezTo>
                <a:cubicBezTo>
                  <a:pt x="5729952" y="3542513"/>
                  <a:pt x="5744363" y="3542513"/>
                  <a:pt x="5748975" y="3537902"/>
                </a:cubicBezTo>
                <a:cubicBezTo>
                  <a:pt x="5744363" y="3524067"/>
                  <a:pt x="5748975" y="3524067"/>
                  <a:pt x="5744363" y="3514844"/>
                </a:cubicBezTo>
                <a:cubicBezTo>
                  <a:pt x="5763386" y="3505620"/>
                  <a:pt x="5777221" y="3496397"/>
                  <a:pt x="5781833" y="3481986"/>
                </a:cubicBezTo>
                <a:cubicBezTo>
                  <a:pt x="5748975" y="3477374"/>
                  <a:pt x="5758198" y="3528678"/>
                  <a:pt x="5720729" y="3510232"/>
                </a:cubicBezTo>
                <a:cubicBezTo>
                  <a:pt x="5720729" y="3514844"/>
                  <a:pt x="5716117" y="3524067"/>
                  <a:pt x="5711505" y="3528678"/>
                </a:cubicBezTo>
                <a:cubicBezTo>
                  <a:pt x="5730528" y="3561536"/>
                  <a:pt x="5706894" y="3584595"/>
                  <a:pt x="5664236" y="3566148"/>
                </a:cubicBezTo>
                <a:cubicBezTo>
                  <a:pt x="5678647" y="3552313"/>
                  <a:pt x="5659624" y="3552313"/>
                  <a:pt x="5649825" y="3543090"/>
                </a:cubicBezTo>
                <a:cubicBezTo>
                  <a:pt x="5668848" y="3533867"/>
                  <a:pt x="5673459" y="3501009"/>
                  <a:pt x="5701706" y="3514844"/>
                </a:cubicBezTo>
                <a:cubicBezTo>
                  <a:pt x="5716117" y="3510232"/>
                  <a:pt x="5706318" y="3481986"/>
                  <a:pt x="5716117" y="3477374"/>
                </a:cubicBezTo>
                <a:cubicBezTo>
                  <a:pt x="5735140" y="3472763"/>
                  <a:pt x="5735140" y="3491209"/>
                  <a:pt x="5753586" y="3491209"/>
                </a:cubicBezTo>
                <a:cubicBezTo>
                  <a:pt x="5758198" y="3472763"/>
                  <a:pt x="5758198" y="3468151"/>
                  <a:pt x="5762810" y="3449128"/>
                </a:cubicBezTo>
                <a:cubicBezTo>
                  <a:pt x="5715541" y="3462963"/>
                  <a:pt x="5673459" y="3486597"/>
                  <a:pt x="5630802" y="3505044"/>
                </a:cubicBezTo>
                <a:cubicBezTo>
                  <a:pt x="5645213" y="3491209"/>
                  <a:pt x="5654437" y="3472186"/>
                  <a:pt x="5682682" y="3472186"/>
                </a:cubicBezTo>
                <a:cubicBezTo>
                  <a:pt x="5710929" y="3425493"/>
                  <a:pt x="5777221" y="3411658"/>
                  <a:pt x="5814690" y="3374189"/>
                </a:cubicBezTo>
                <a:cubicBezTo>
                  <a:pt x="5758198" y="3392635"/>
                  <a:pt x="5706318" y="3430105"/>
                  <a:pt x="5649825" y="3453739"/>
                </a:cubicBezTo>
                <a:cubicBezTo>
                  <a:pt x="5649825" y="3444516"/>
                  <a:pt x="5635413" y="3449128"/>
                  <a:pt x="5635413" y="3439905"/>
                </a:cubicBezTo>
                <a:cubicBezTo>
                  <a:pt x="5640025" y="3435293"/>
                  <a:pt x="5640025" y="3426070"/>
                  <a:pt x="5644637" y="3421458"/>
                </a:cubicBezTo>
                <a:cubicBezTo>
                  <a:pt x="5621002" y="3421458"/>
                  <a:pt x="5616390" y="3444516"/>
                  <a:pt x="5592756" y="3430681"/>
                </a:cubicBezTo>
                <a:cubicBezTo>
                  <a:pt x="5601979" y="3407623"/>
                  <a:pt x="5573733" y="3421458"/>
                  <a:pt x="5569121" y="3416847"/>
                </a:cubicBezTo>
                <a:cubicBezTo>
                  <a:pt x="5573733" y="3393788"/>
                  <a:pt x="5601979" y="3403012"/>
                  <a:pt x="5601979" y="3374766"/>
                </a:cubicBezTo>
                <a:cubicBezTo>
                  <a:pt x="5587567" y="3379377"/>
                  <a:pt x="5573733" y="3388600"/>
                  <a:pt x="5564509" y="3379377"/>
                </a:cubicBezTo>
                <a:cubicBezTo>
                  <a:pt x="5569121" y="3374766"/>
                  <a:pt x="5569121" y="3365542"/>
                  <a:pt x="5573733" y="3360931"/>
                </a:cubicBezTo>
                <a:cubicBezTo>
                  <a:pt x="5564509" y="3360931"/>
                  <a:pt x="5559322" y="3356319"/>
                  <a:pt x="5559322" y="3351707"/>
                </a:cubicBezTo>
                <a:cubicBezTo>
                  <a:pt x="5568545" y="3337872"/>
                  <a:pt x="5573733" y="3314238"/>
                  <a:pt x="5578344" y="3295791"/>
                </a:cubicBezTo>
                <a:cubicBezTo>
                  <a:pt x="5563933" y="3295791"/>
                  <a:pt x="5554710" y="3305014"/>
                  <a:pt x="5554710" y="3286568"/>
                </a:cubicBezTo>
                <a:cubicBezTo>
                  <a:pt x="5569121" y="3272733"/>
                  <a:pt x="5578344" y="3258322"/>
                  <a:pt x="5582956" y="3239875"/>
                </a:cubicBezTo>
                <a:cubicBezTo>
                  <a:pt x="5559322" y="3249098"/>
                  <a:pt x="5521852" y="3268122"/>
                  <a:pt x="5540299" y="3295791"/>
                </a:cubicBezTo>
                <a:cubicBezTo>
                  <a:pt x="5531075" y="3305014"/>
                  <a:pt x="5525887" y="3291180"/>
                  <a:pt x="5516664" y="3300403"/>
                </a:cubicBezTo>
                <a:cubicBezTo>
                  <a:pt x="5525887" y="3318849"/>
                  <a:pt x="5516664" y="3356319"/>
                  <a:pt x="5516664" y="3375342"/>
                </a:cubicBezTo>
                <a:cubicBezTo>
                  <a:pt x="5531075" y="3370730"/>
                  <a:pt x="5544910" y="3366119"/>
                  <a:pt x="5563933" y="3366119"/>
                </a:cubicBezTo>
                <a:cubicBezTo>
                  <a:pt x="5554710" y="3408200"/>
                  <a:pt x="5512052" y="3431258"/>
                  <a:pt x="5474583" y="3431258"/>
                </a:cubicBezTo>
                <a:cubicBezTo>
                  <a:pt x="5469971" y="3459504"/>
                  <a:pt x="5413479" y="3482562"/>
                  <a:pt x="5413479" y="3449705"/>
                </a:cubicBezTo>
                <a:cubicBezTo>
                  <a:pt x="5413479" y="3454316"/>
                  <a:pt x="5399067" y="3463539"/>
                  <a:pt x="5399067" y="3454316"/>
                </a:cubicBezTo>
                <a:cubicBezTo>
                  <a:pt x="5431925" y="3407623"/>
                  <a:pt x="5399067" y="3454316"/>
                  <a:pt x="5375433" y="3435870"/>
                </a:cubicBezTo>
                <a:cubicBezTo>
                  <a:pt x="5375433" y="3435870"/>
                  <a:pt x="5370821" y="3412811"/>
                  <a:pt x="5370821" y="3407623"/>
                </a:cubicBezTo>
                <a:cubicBezTo>
                  <a:pt x="5375433" y="3403012"/>
                  <a:pt x="5394455" y="3412235"/>
                  <a:pt x="5389844" y="3398400"/>
                </a:cubicBezTo>
                <a:cubicBezTo>
                  <a:pt x="5370821" y="3393788"/>
                  <a:pt x="5370821" y="3407623"/>
                  <a:pt x="5361598" y="3407623"/>
                </a:cubicBezTo>
                <a:cubicBezTo>
                  <a:pt x="5361598" y="3384565"/>
                  <a:pt x="5356986" y="3374766"/>
                  <a:pt x="5347186" y="3374766"/>
                </a:cubicBezTo>
                <a:cubicBezTo>
                  <a:pt x="5347186" y="3318849"/>
                  <a:pt x="5441725" y="3332684"/>
                  <a:pt x="5436537" y="3281380"/>
                </a:cubicBezTo>
                <a:cubicBezTo>
                  <a:pt x="5393879" y="3309626"/>
                  <a:pt x="5351798" y="3337296"/>
                  <a:pt x="5304529" y="3356319"/>
                </a:cubicBezTo>
                <a:cubicBezTo>
                  <a:pt x="5299918" y="3347095"/>
                  <a:pt x="5295306" y="3347095"/>
                  <a:pt x="5295306" y="3342484"/>
                </a:cubicBezTo>
                <a:cubicBezTo>
                  <a:pt x="5309717" y="3314238"/>
                  <a:pt x="5351798" y="3305014"/>
                  <a:pt x="5380044" y="3291180"/>
                </a:cubicBezTo>
                <a:cubicBezTo>
                  <a:pt x="5370821" y="3253710"/>
                  <a:pt x="5394455" y="3249098"/>
                  <a:pt x="5412902" y="3249098"/>
                </a:cubicBezTo>
                <a:cubicBezTo>
                  <a:pt x="5422125" y="3230652"/>
                  <a:pt x="5403679" y="3235264"/>
                  <a:pt x="5408290" y="3220852"/>
                </a:cubicBezTo>
                <a:cubicBezTo>
                  <a:pt x="5427314" y="3187994"/>
                  <a:pt x="5455560" y="3155713"/>
                  <a:pt x="5479195" y="3141302"/>
                </a:cubicBezTo>
                <a:cubicBezTo>
                  <a:pt x="5469971" y="3127467"/>
                  <a:pt x="5479195" y="3103832"/>
                  <a:pt x="5455560" y="3099220"/>
                </a:cubicBezTo>
                <a:cubicBezTo>
                  <a:pt x="5455560" y="3080774"/>
                  <a:pt x="5464783" y="3070974"/>
                  <a:pt x="5483806" y="3070974"/>
                </a:cubicBezTo>
                <a:cubicBezTo>
                  <a:pt x="5483806" y="3024281"/>
                  <a:pt x="5582956" y="3061751"/>
                  <a:pt x="5550098" y="3005835"/>
                </a:cubicBezTo>
                <a:cubicBezTo>
                  <a:pt x="5517240" y="3019670"/>
                  <a:pt x="5493606" y="3043305"/>
                  <a:pt x="5469971" y="3061751"/>
                </a:cubicBezTo>
                <a:cubicBezTo>
                  <a:pt x="5455560" y="3061751"/>
                  <a:pt x="5460748" y="3043305"/>
                  <a:pt x="5450948" y="3033505"/>
                </a:cubicBezTo>
                <a:cubicBezTo>
                  <a:pt x="5436537" y="3051951"/>
                  <a:pt x="5450948" y="3061751"/>
                  <a:pt x="5455560" y="3075586"/>
                </a:cubicBezTo>
                <a:cubicBezTo>
                  <a:pt x="5427314" y="3098644"/>
                  <a:pt x="5412902" y="3066363"/>
                  <a:pt x="5403679" y="3047339"/>
                </a:cubicBezTo>
                <a:cubicBezTo>
                  <a:pt x="5403679" y="3042728"/>
                  <a:pt x="5422702" y="3028893"/>
                  <a:pt x="5412902" y="3024281"/>
                </a:cubicBezTo>
                <a:cubicBezTo>
                  <a:pt x="5408290" y="3038116"/>
                  <a:pt x="5398491" y="3047339"/>
                  <a:pt x="5389268" y="3052528"/>
                </a:cubicBezTo>
                <a:cubicBezTo>
                  <a:pt x="5384656" y="3038693"/>
                  <a:pt x="5398491" y="3043305"/>
                  <a:pt x="5398491" y="3029470"/>
                </a:cubicBezTo>
                <a:cubicBezTo>
                  <a:pt x="5379468" y="3034081"/>
                  <a:pt x="5374857" y="3052528"/>
                  <a:pt x="5361022" y="3062328"/>
                </a:cubicBezTo>
                <a:cubicBezTo>
                  <a:pt x="5370245" y="3076162"/>
                  <a:pt x="5380044" y="3043881"/>
                  <a:pt x="5384656" y="3057716"/>
                </a:cubicBezTo>
                <a:cubicBezTo>
                  <a:pt x="5370245" y="3085962"/>
                  <a:pt x="5332775" y="3095185"/>
                  <a:pt x="5323552" y="3127467"/>
                </a:cubicBezTo>
                <a:cubicBezTo>
                  <a:pt x="5337963" y="3127467"/>
                  <a:pt x="5337963" y="3118244"/>
                  <a:pt x="5356410" y="3118244"/>
                </a:cubicBezTo>
                <a:cubicBezTo>
                  <a:pt x="5356410" y="3122855"/>
                  <a:pt x="5361022" y="3122855"/>
                  <a:pt x="5361022" y="3127467"/>
                </a:cubicBezTo>
                <a:cubicBezTo>
                  <a:pt x="5346610" y="3136690"/>
                  <a:pt x="5341998" y="3145913"/>
                  <a:pt x="5328163" y="3136690"/>
                </a:cubicBezTo>
                <a:cubicBezTo>
                  <a:pt x="5318940" y="3159748"/>
                  <a:pt x="5276282" y="3183383"/>
                  <a:pt x="5248037" y="3183383"/>
                </a:cubicBezTo>
                <a:cubicBezTo>
                  <a:pt x="5257260" y="3169548"/>
                  <a:pt x="5267059" y="3155136"/>
                  <a:pt x="5276282" y="3141302"/>
                </a:cubicBezTo>
                <a:cubicBezTo>
                  <a:pt x="5267059" y="3122855"/>
                  <a:pt x="5257260" y="3103832"/>
                  <a:pt x="5261871" y="3089997"/>
                </a:cubicBezTo>
                <a:cubicBezTo>
                  <a:pt x="5257260" y="3118244"/>
                  <a:pt x="5238237" y="3085386"/>
                  <a:pt x="5229013" y="3103832"/>
                </a:cubicBezTo>
                <a:cubicBezTo>
                  <a:pt x="5224402" y="3117667"/>
                  <a:pt x="5233625" y="3117667"/>
                  <a:pt x="5238237" y="3126890"/>
                </a:cubicBezTo>
                <a:cubicBezTo>
                  <a:pt x="5219214" y="3131502"/>
                  <a:pt x="5219214" y="3140725"/>
                  <a:pt x="5223825" y="3164360"/>
                </a:cubicBezTo>
                <a:cubicBezTo>
                  <a:pt x="5190968" y="3178195"/>
                  <a:pt x="5181167" y="3164360"/>
                  <a:pt x="5152922" y="3173583"/>
                </a:cubicBezTo>
                <a:cubicBezTo>
                  <a:pt x="5209414" y="3220276"/>
                  <a:pt x="5148310" y="3285415"/>
                  <a:pt x="5096429" y="3299827"/>
                </a:cubicBezTo>
                <a:cubicBezTo>
                  <a:pt x="5101041" y="3285992"/>
                  <a:pt x="5082018" y="3295215"/>
                  <a:pt x="5087206" y="3281380"/>
                </a:cubicBezTo>
                <a:cubicBezTo>
                  <a:pt x="5096429" y="3276768"/>
                  <a:pt x="5106228" y="3272156"/>
                  <a:pt x="5110840" y="3285992"/>
                </a:cubicBezTo>
                <a:cubicBezTo>
                  <a:pt x="5115452" y="3267545"/>
                  <a:pt x="5134475" y="3267545"/>
                  <a:pt x="5134475" y="3248522"/>
                </a:cubicBezTo>
                <a:cubicBezTo>
                  <a:pt x="5091817" y="3225464"/>
                  <a:pt x="5073371" y="3323461"/>
                  <a:pt x="5035325" y="3276768"/>
                </a:cubicBezTo>
                <a:cubicBezTo>
                  <a:pt x="5044548" y="3262933"/>
                  <a:pt x="5058960" y="3243910"/>
                  <a:pt x="5058960" y="3220852"/>
                </a:cubicBezTo>
                <a:cubicBezTo>
                  <a:pt x="5039936" y="3225464"/>
                  <a:pt x="5039936" y="3253710"/>
                  <a:pt x="5016302" y="3253710"/>
                </a:cubicBezTo>
                <a:cubicBezTo>
                  <a:pt x="5011691" y="3239875"/>
                  <a:pt x="5030713" y="3249098"/>
                  <a:pt x="5025525" y="3235264"/>
                </a:cubicBezTo>
                <a:cubicBezTo>
                  <a:pt x="5001890" y="3253710"/>
                  <a:pt x="4988055" y="3244487"/>
                  <a:pt x="4959233" y="3249098"/>
                </a:cubicBezTo>
                <a:cubicBezTo>
                  <a:pt x="4968457" y="3235264"/>
                  <a:pt x="4978256" y="3226040"/>
                  <a:pt x="4987479" y="3216241"/>
                </a:cubicBezTo>
                <a:cubicBezTo>
                  <a:pt x="4978256" y="3202406"/>
                  <a:pt x="4968457" y="3225464"/>
                  <a:pt x="4963845" y="3216241"/>
                </a:cubicBezTo>
                <a:cubicBezTo>
                  <a:pt x="4973068" y="3197794"/>
                  <a:pt x="4968457" y="3174159"/>
                  <a:pt x="4996702" y="3174159"/>
                </a:cubicBezTo>
                <a:cubicBezTo>
                  <a:pt x="5005926" y="3178771"/>
                  <a:pt x="5001314" y="3197217"/>
                  <a:pt x="5015725" y="3192606"/>
                </a:cubicBezTo>
                <a:cubicBezTo>
                  <a:pt x="5030137" y="3178771"/>
                  <a:pt x="5039360" y="3169548"/>
                  <a:pt x="5058383" y="3174159"/>
                </a:cubicBezTo>
                <a:cubicBezTo>
                  <a:pt x="5058383" y="3145913"/>
                  <a:pt x="5086630" y="3145913"/>
                  <a:pt x="5091241" y="3127467"/>
                </a:cubicBezTo>
                <a:cubicBezTo>
                  <a:pt x="5076829" y="3122855"/>
                  <a:pt x="5082018" y="3136690"/>
                  <a:pt x="5067606" y="3132078"/>
                </a:cubicBezTo>
                <a:cubicBezTo>
                  <a:pt x="5067606" y="3122855"/>
                  <a:pt x="5058383" y="3113632"/>
                  <a:pt x="5053195" y="3103832"/>
                </a:cubicBezTo>
                <a:cubicBezTo>
                  <a:pt x="5076829" y="3089997"/>
                  <a:pt x="5076829" y="3066363"/>
                  <a:pt x="5109688" y="3057139"/>
                </a:cubicBezTo>
                <a:cubicBezTo>
                  <a:pt x="5109688" y="3080197"/>
                  <a:pt x="5109688" y="3108444"/>
                  <a:pt x="5128710" y="3117667"/>
                </a:cubicBezTo>
                <a:cubicBezTo>
                  <a:pt x="5128710" y="3103832"/>
                  <a:pt x="5147734" y="3113055"/>
                  <a:pt x="5152345" y="3117667"/>
                </a:cubicBezTo>
                <a:cubicBezTo>
                  <a:pt x="5156957" y="3103832"/>
                  <a:pt x="5166756" y="3089421"/>
                  <a:pt x="5171368" y="3075586"/>
                </a:cubicBezTo>
                <a:cubicBezTo>
                  <a:pt x="5204226" y="3075586"/>
                  <a:pt x="5214026" y="3057139"/>
                  <a:pt x="5223249" y="3047339"/>
                </a:cubicBezTo>
                <a:cubicBezTo>
                  <a:pt x="5199614" y="3038116"/>
                  <a:pt x="5232472" y="3033505"/>
                  <a:pt x="5237660" y="3009870"/>
                </a:cubicBezTo>
                <a:cubicBezTo>
                  <a:pt x="5228437" y="3005258"/>
                  <a:pt x="5218637" y="3019093"/>
                  <a:pt x="5214026" y="3000647"/>
                </a:cubicBezTo>
                <a:cubicBezTo>
                  <a:pt x="5218637" y="2982200"/>
                  <a:pt x="5233048" y="2972400"/>
                  <a:pt x="5256684" y="2967789"/>
                </a:cubicBezTo>
                <a:cubicBezTo>
                  <a:pt x="5261295" y="2963177"/>
                  <a:pt x="5247460" y="2949343"/>
                  <a:pt x="5256684" y="2939543"/>
                </a:cubicBezTo>
                <a:cubicBezTo>
                  <a:pt x="5271095" y="2948766"/>
                  <a:pt x="5308564" y="2944154"/>
                  <a:pt x="5294153" y="2972400"/>
                </a:cubicBezTo>
                <a:cubicBezTo>
                  <a:pt x="5336810" y="2953954"/>
                  <a:pt x="5365056" y="2921096"/>
                  <a:pt x="5402526" y="2897462"/>
                </a:cubicBezTo>
                <a:cubicBezTo>
                  <a:pt x="5397915" y="2879015"/>
                  <a:pt x="5397915" y="2874404"/>
                  <a:pt x="5402526" y="2855380"/>
                </a:cubicBezTo>
                <a:cubicBezTo>
                  <a:pt x="5383503" y="2855380"/>
                  <a:pt x="5378891" y="2873827"/>
                  <a:pt x="5359868" y="2873827"/>
                </a:cubicBezTo>
                <a:cubicBezTo>
                  <a:pt x="5355257" y="2864604"/>
                  <a:pt x="5350645" y="2864604"/>
                  <a:pt x="5355257" y="2859992"/>
                </a:cubicBezTo>
                <a:cubicBezTo>
                  <a:pt x="5355257" y="2846157"/>
                  <a:pt x="5388115" y="2846157"/>
                  <a:pt x="5374280" y="2831746"/>
                </a:cubicBezTo>
                <a:cubicBezTo>
                  <a:pt x="5374280" y="2850192"/>
                  <a:pt x="5346034" y="2836358"/>
                  <a:pt x="5341422" y="2831746"/>
                </a:cubicBezTo>
                <a:cubicBezTo>
                  <a:pt x="5332199" y="2817911"/>
                  <a:pt x="5355833" y="2808688"/>
                  <a:pt x="5350645" y="2780441"/>
                </a:cubicBezTo>
                <a:cubicBezTo>
                  <a:pt x="5359868" y="2771218"/>
                  <a:pt x="5365056" y="2785053"/>
                  <a:pt x="5369668" y="2775830"/>
                </a:cubicBezTo>
                <a:cubicBezTo>
                  <a:pt x="5378891" y="2757383"/>
                  <a:pt x="5388691" y="2719914"/>
                  <a:pt x="5416937" y="2733749"/>
                </a:cubicBezTo>
                <a:cubicBezTo>
                  <a:pt x="5426160" y="2710691"/>
                  <a:pt x="5459595" y="2687056"/>
                  <a:pt x="5483229" y="2682444"/>
                </a:cubicBezTo>
                <a:cubicBezTo>
                  <a:pt x="5530499" y="2668609"/>
                  <a:pt x="5577768" y="2626528"/>
                  <a:pt x="5582380" y="2649587"/>
                </a:cubicBezTo>
                <a:cubicBezTo>
                  <a:pt x="5601403" y="2616729"/>
                  <a:pt x="5643484" y="2607505"/>
                  <a:pt x="5667118" y="2574648"/>
                </a:cubicBezTo>
                <a:cubicBezTo>
                  <a:pt x="5634261" y="2570036"/>
                  <a:pt x="5643484" y="2597706"/>
                  <a:pt x="5615238" y="2593094"/>
                </a:cubicBezTo>
                <a:cubicBezTo>
                  <a:pt x="5606014" y="2574648"/>
                  <a:pt x="5624461" y="2579259"/>
                  <a:pt x="5619849" y="2570036"/>
                </a:cubicBezTo>
                <a:cubicBezTo>
                  <a:pt x="5610626" y="2574648"/>
                  <a:pt x="5596214" y="2560813"/>
                  <a:pt x="5582380" y="2546978"/>
                </a:cubicBezTo>
                <a:cubicBezTo>
                  <a:pt x="5586991" y="2533143"/>
                  <a:pt x="5606014" y="2533143"/>
                  <a:pt x="5606014" y="2514120"/>
                </a:cubicBezTo>
                <a:cubicBezTo>
                  <a:pt x="5591603" y="2514120"/>
                  <a:pt x="5591603" y="2527955"/>
                  <a:pt x="5573156" y="2527955"/>
                </a:cubicBezTo>
                <a:cubicBezTo>
                  <a:pt x="5577768" y="2509508"/>
                  <a:pt x="5554134" y="2523343"/>
                  <a:pt x="5549522" y="2514120"/>
                </a:cubicBezTo>
                <a:cubicBezTo>
                  <a:pt x="5549522" y="2491062"/>
                  <a:pt x="5563933" y="2472039"/>
                  <a:pt x="5544910" y="2453592"/>
                </a:cubicBezTo>
                <a:cubicBezTo>
                  <a:pt x="5549522" y="2420734"/>
                  <a:pt x="5625037" y="2448980"/>
                  <a:pt x="5620426" y="2458204"/>
                </a:cubicBezTo>
                <a:cubicBezTo>
                  <a:pt x="5663084" y="2453592"/>
                  <a:pt x="5667695" y="2406899"/>
                  <a:pt x="5709776" y="2393065"/>
                </a:cubicBezTo>
                <a:cubicBezTo>
                  <a:pt x="5714387" y="2411511"/>
                  <a:pt x="5724187" y="2393065"/>
                  <a:pt x="5733411" y="2393065"/>
                </a:cubicBezTo>
                <a:cubicBezTo>
                  <a:pt x="5728799" y="2360207"/>
                  <a:pt x="5785291" y="2341760"/>
                  <a:pt x="5818149" y="2346372"/>
                </a:cubicBezTo>
                <a:cubicBezTo>
                  <a:pt x="5818149" y="2332537"/>
                  <a:pt x="5822761" y="2327925"/>
                  <a:pt x="5837172" y="2332537"/>
                </a:cubicBezTo>
                <a:cubicBezTo>
                  <a:pt x="5870030" y="2304291"/>
                  <a:pt x="5912688" y="2267398"/>
                  <a:pt x="5964569" y="2272009"/>
                </a:cubicBezTo>
                <a:cubicBezTo>
                  <a:pt x="5973792" y="2267398"/>
                  <a:pt x="5973792" y="2253563"/>
                  <a:pt x="5992815" y="2258174"/>
                </a:cubicBezTo>
                <a:cubicBezTo>
                  <a:pt x="5988780" y="2216670"/>
                  <a:pt x="6045273" y="2230504"/>
                  <a:pt x="6054495" y="2198223"/>
                </a:cubicBezTo>
                <a:lnTo>
                  <a:pt x="6054495" y="2198223"/>
                </a:lnTo>
                <a:close/>
                <a:moveTo>
                  <a:pt x="4937328" y="2286421"/>
                </a:moveTo>
                <a:cubicBezTo>
                  <a:pt x="4946551" y="2277197"/>
                  <a:pt x="4951739" y="2291032"/>
                  <a:pt x="4965574" y="2286421"/>
                </a:cubicBezTo>
                <a:cubicBezTo>
                  <a:pt x="4965574" y="2300255"/>
                  <a:pt x="4956350" y="2300255"/>
                  <a:pt x="4941939" y="2304867"/>
                </a:cubicBezTo>
                <a:cubicBezTo>
                  <a:pt x="4941939" y="2296220"/>
                  <a:pt x="4932140" y="2300832"/>
                  <a:pt x="4937328" y="2286421"/>
                </a:cubicBezTo>
                <a:lnTo>
                  <a:pt x="4937328" y="2286421"/>
                </a:lnTo>
                <a:close/>
                <a:moveTo>
                  <a:pt x="5408290" y="1712849"/>
                </a:moveTo>
                <a:cubicBezTo>
                  <a:pt x="5408290" y="1722072"/>
                  <a:pt x="5403679" y="1731295"/>
                  <a:pt x="5389268" y="1726684"/>
                </a:cubicBezTo>
                <a:cubicBezTo>
                  <a:pt x="5389844" y="1717460"/>
                  <a:pt x="5394455" y="1707661"/>
                  <a:pt x="5408290" y="1712849"/>
                </a:cubicBezTo>
                <a:lnTo>
                  <a:pt x="5408290" y="1712849"/>
                </a:lnTo>
                <a:close/>
                <a:moveTo>
                  <a:pt x="5031289" y="1479385"/>
                </a:moveTo>
                <a:cubicBezTo>
                  <a:pt x="5045701" y="1488608"/>
                  <a:pt x="5026678" y="1502443"/>
                  <a:pt x="5016878" y="1497832"/>
                </a:cubicBezTo>
                <a:cubicBezTo>
                  <a:pt x="5012267" y="1483997"/>
                  <a:pt x="5026678" y="1488608"/>
                  <a:pt x="5031289" y="1479385"/>
                </a:cubicBezTo>
                <a:lnTo>
                  <a:pt x="5031289" y="1479385"/>
                </a:lnTo>
                <a:close/>
                <a:moveTo>
                  <a:pt x="5003044" y="1077597"/>
                </a:moveTo>
                <a:cubicBezTo>
                  <a:pt x="5022066" y="1082208"/>
                  <a:pt x="5007655" y="1105843"/>
                  <a:pt x="4993820" y="1091432"/>
                </a:cubicBezTo>
                <a:cubicBezTo>
                  <a:pt x="4998432" y="1087397"/>
                  <a:pt x="5003044" y="1082785"/>
                  <a:pt x="5003044" y="1077597"/>
                </a:cubicBezTo>
                <a:lnTo>
                  <a:pt x="5003044" y="1077597"/>
                </a:lnTo>
                <a:close/>
                <a:moveTo>
                  <a:pt x="4970186" y="1805658"/>
                </a:moveTo>
                <a:cubicBezTo>
                  <a:pt x="4970186" y="1824104"/>
                  <a:pt x="4941939" y="1828716"/>
                  <a:pt x="4941939" y="1810270"/>
                </a:cubicBezTo>
                <a:cubicBezTo>
                  <a:pt x="4955774" y="1815458"/>
                  <a:pt x="4955774" y="1805658"/>
                  <a:pt x="4970186" y="1805658"/>
                </a:cubicBezTo>
                <a:lnTo>
                  <a:pt x="4970186" y="1805658"/>
                </a:lnTo>
                <a:close/>
                <a:moveTo>
                  <a:pt x="4852012" y="1558359"/>
                </a:moveTo>
                <a:cubicBezTo>
                  <a:pt x="4837601" y="1586606"/>
                  <a:pt x="4804744" y="1572194"/>
                  <a:pt x="4776497" y="1586606"/>
                </a:cubicBezTo>
                <a:cubicBezTo>
                  <a:pt x="4781685" y="1558359"/>
                  <a:pt x="4823766" y="1539913"/>
                  <a:pt x="4852012" y="1558359"/>
                </a:cubicBezTo>
                <a:lnTo>
                  <a:pt x="4852012" y="1558359"/>
                </a:lnTo>
                <a:close/>
                <a:moveTo>
                  <a:pt x="966713" y="1068374"/>
                </a:moveTo>
                <a:cubicBezTo>
                  <a:pt x="962102" y="1063762"/>
                  <a:pt x="985736" y="1049927"/>
                  <a:pt x="999571" y="1045315"/>
                </a:cubicBezTo>
                <a:cubicBezTo>
                  <a:pt x="994959" y="1059150"/>
                  <a:pt x="976513" y="1059150"/>
                  <a:pt x="966713" y="1068374"/>
                </a:cubicBezTo>
                <a:lnTo>
                  <a:pt x="966713" y="1068374"/>
                </a:lnTo>
                <a:close/>
                <a:moveTo>
                  <a:pt x="730943" y="2216670"/>
                </a:moveTo>
                <a:cubicBezTo>
                  <a:pt x="726332" y="2174589"/>
                  <a:pt x="745355" y="2160754"/>
                  <a:pt x="749966" y="2123284"/>
                </a:cubicBezTo>
                <a:cubicBezTo>
                  <a:pt x="764378" y="2114061"/>
                  <a:pt x="764378" y="2127896"/>
                  <a:pt x="782824" y="2127896"/>
                </a:cubicBezTo>
                <a:cubicBezTo>
                  <a:pt x="778213" y="2165365"/>
                  <a:pt x="759766" y="2198223"/>
                  <a:pt x="730943" y="2216670"/>
                </a:cubicBezTo>
                <a:lnTo>
                  <a:pt x="730943" y="2216670"/>
                </a:lnTo>
                <a:close/>
                <a:moveTo>
                  <a:pt x="1084886" y="2370583"/>
                </a:moveTo>
                <a:cubicBezTo>
                  <a:pt x="1070475" y="2370583"/>
                  <a:pt x="1070475" y="2356748"/>
                  <a:pt x="1056640" y="2352136"/>
                </a:cubicBezTo>
                <a:cubicBezTo>
                  <a:pt x="1042228" y="2291609"/>
                  <a:pt x="1084886" y="2282385"/>
                  <a:pt x="1136767" y="2272586"/>
                </a:cubicBezTo>
                <a:cubicBezTo>
                  <a:pt x="1141379" y="2310055"/>
                  <a:pt x="1122356" y="2361360"/>
                  <a:pt x="1084886" y="2370583"/>
                </a:cubicBezTo>
                <a:lnTo>
                  <a:pt x="1084886" y="2370583"/>
                </a:lnTo>
                <a:close/>
                <a:moveTo>
                  <a:pt x="1136767" y="2417276"/>
                </a:moveTo>
                <a:cubicBezTo>
                  <a:pt x="1136767" y="2408052"/>
                  <a:pt x="1145990" y="2403441"/>
                  <a:pt x="1155790" y="2403441"/>
                </a:cubicBezTo>
                <a:cubicBezTo>
                  <a:pt x="1155790" y="2417276"/>
                  <a:pt x="1150602" y="2417276"/>
                  <a:pt x="1136767" y="2417276"/>
                </a:cubicBezTo>
                <a:lnTo>
                  <a:pt x="1136767" y="2417276"/>
                </a:lnTo>
                <a:close/>
                <a:moveTo>
                  <a:pt x="1165013" y="2394217"/>
                </a:moveTo>
                <a:cubicBezTo>
                  <a:pt x="1165013" y="2384994"/>
                  <a:pt x="1160401" y="2384994"/>
                  <a:pt x="1160401" y="2375771"/>
                </a:cubicBezTo>
                <a:cubicBezTo>
                  <a:pt x="1174813" y="2380382"/>
                  <a:pt x="1174813" y="2371159"/>
                  <a:pt x="1184037" y="2371159"/>
                </a:cubicBezTo>
                <a:cubicBezTo>
                  <a:pt x="1188648" y="2384418"/>
                  <a:pt x="1174236" y="2389606"/>
                  <a:pt x="1165013" y="2394217"/>
                </a:cubicBezTo>
                <a:lnTo>
                  <a:pt x="1165013" y="2394217"/>
                </a:lnTo>
                <a:close/>
                <a:moveTo>
                  <a:pt x="896386" y="3546549"/>
                </a:moveTo>
                <a:cubicBezTo>
                  <a:pt x="896386" y="3528102"/>
                  <a:pt x="910797" y="3528102"/>
                  <a:pt x="924632" y="3523491"/>
                </a:cubicBezTo>
                <a:cubicBezTo>
                  <a:pt x="924632" y="3541937"/>
                  <a:pt x="910221" y="3541937"/>
                  <a:pt x="896386" y="3546549"/>
                </a:cubicBezTo>
                <a:lnTo>
                  <a:pt x="896386" y="3546549"/>
                </a:lnTo>
                <a:close/>
                <a:moveTo>
                  <a:pt x="806459" y="3761566"/>
                </a:moveTo>
                <a:cubicBezTo>
                  <a:pt x="815682" y="3761566"/>
                  <a:pt x="806459" y="3780013"/>
                  <a:pt x="806459" y="3784624"/>
                </a:cubicBezTo>
                <a:cubicBezTo>
                  <a:pt x="797235" y="3784624"/>
                  <a:pt x="797235" y="3780013"/>
                  <a:pt x="792048" y="3780013"/>
                </a:cubicBezTo>
                <a:cubicBezTo>
                  <a:pt x="792624" y="3770789"/>
                  <a:pt x="801847" y="3766178"/>
                  <a:pt x="806459" y="3761566"/>
                </a:cubicBezTo>
                <a:lnTo>
                  <a:pt x="806459" y="3761566"/>
                </a:lnTo>
                <a:close/>
                <a:moveTo>
                  <a:pt x="797235" y="3826705"/>
                </a:moveTo>
                <a:cubicBezTo>
                  <a:pt x="792624" y="3817482"/>
                  <a:pt x="801847" y="3812870"/>
                  <a:pt x="792624" y="3798459"/>
                </a:cubicBezTo>
                <a:cubicBezTo>
                  <a:pt x="816259" y="3780013"/>
                  <a:pt x="849116" y="3756378"/>
                  <a:pt x="887163" y="3770213"/>
                </a:cubicBezTo>
                <a:cubicBezTo>
                  <a:pt x="853728" y="3784624"/>
                  <a:pt x="820871" y="3799035"/>
                  <a:pt x="797235" y="3826705"/>
                </a:cubicBezTo>
                <a:lnTo>
                  <a:pt x="797235" y="3826705"/>
                </a:lnTo>
                <a:close/>
                <a:moveTo>
                  <a:pt x="924632" y="3822094"/>
                </a:moveTo>
                <a:cubicBezTo>
                  <a:pt x="920020" y="3812870"/>
                  <a:pt x="905609" y="3817482"/>
                  <a:pt x="910221" y="3799035"/>
                </a:cubicBezTo>
                <a:cubicBezTo>
                  <a:pt x="900997" y="3799035"/>
                  <a:pt x="900997" y="3799035"/>
                  <a:pt x="900997" y="3799035"/>
                </a:cubicBezTo>
                <a:cubicBezTo>
                  <a:pt x="920020" y="3766178"/>
                  <a:pt x="924632" y="3822094"/>
                  <a:pt x="943655" y="3803647"/>
                </a:cubicBezTo>
                <a:cubicBezTo>
                  <a:pt x="938467" y="3812870"/>
                  <a:pt x="933855" y="3822094"/>
                  <a:pt x="924632" y="3822094"/>
                </a:cubicBezTo>
                <a:lnTo>
                  <a:pt x="924632" y="3822094"/>
                </a:lnTo>
                <a:close/>
                <a:moveTo>
                  <a:pt x="1141379" y="3835929"/>
                </a:moveTo>
                <a:cubicBezTo>
                  <a:pt x="1136767" y="3868786"/>
                  <a:pt x="1108520" y="3905679"/>
                  <a:pt x="1080275" y="3891844"/>
                </a:cubicBezTo>
                <a:cubicBezTo>
                  <a:pt x="1113132" y="3887809"/>
                  <a:pt x="1113132" y="3845728"/>
                  <a:pt x="1141379" y="3835929"/>
                </a:cubicBezTo>
                <a:lnTo>
                  <a:pt x="1141379" y="3835929"/>
                </a:lnTo>
                <a:close/>
                <a:moveTo>
                  <a:pt x="905609" y="4097638"/>
                </a:moveTo>
                <a:cubicBezTo>
                  <a:pt x="896386" y="4088415"/>
                  <a:pt x="920020" y="4074580"/>
                  <a:pt x="929243" y="4069392"/>
                </a:cubicBezTo>
                <a:cubicBezTo>
                  <a:pt x="924632" y="4083804"/>
                  <a:pt x="914832" y="4088415"/>
                  <a:pt x="905609" y="4097638"/>
                </a:cubicBezTo>
                <a:lnTo>
                  <a:pt x="905609" y="4097638"/>
                </a:lnTo>
                <a:close/>
                <a:moveTo>
                  <a:pt x="900997" y="4167390"/>
                </a:moveTo>
                <a:cubicBezTo>
                  <a:pt x="900997" y="4153555"/>
                  <a:pt x="920020" y="4158166"/>
                  <a:pt x="929243" y="4153555"/>
                </a:cubicBezTo>
                <a:cubicBezTo>
                  <a:pt x="929243" y="4167390"/>
                  <a:pt x="914832" y="4167390"/>
                  <a:pt x="900997" y="4167390"/>
                </a:cubicBezTo>
                <a:lnTo>
                  <a:pt x="900997" y="4167390"/>
                </a:lnTo>
                <a:close/>
                <a:moveTo>
                  <a:pt x="929243" y="4106862"/>
                </a:moveTo>
                <a:cubicBezTo>
                  <a:pt x="924632" y="4106862"/>
                  <a:pt x="929243" y="4102250"/>
                  <a:pt x="924632" y="4102250"/>
                </a:cubicBezTo>
                <a:cubicBezTo>
                  <a:pt x="943655" y="4088415"/>
                  <a:pt x="957490" y="4079192"/>
                  <a:pt x="981124" y="4064781"/>
                </a:cubicBezTo>
                <a:cubicBezTo>
                  <a:pt x="971901" y="4088415"/>
                  <a:pt x="948267" y="4093027"/>
                  <a:pt x="929243" y="4106862"/>
                </a:cubicBezTo>
                <a:lnTo>
                  <a:pt x="929243" y="4106862"/>
                </a:lnTo>
                <a:close/>
                <a:moveTo>
                  <a:pt x="985736" y="4228494"/>
                </a:moveTo>
                <a:cubicBezTo>
                  <a:pt x="985736" y="4219271"/>
                  <a:pt x="1000148" y="4214659"/>
                  <a:pt x="1009371" y="4214659"/>
                </a:cubicBezTo>
                <a:cubicBezTo>
                  <a:pt x="1009371" y="4223305"/>
                  <a:pt x="1000148" y="4233105"/>
                  <a:pt x="985736" y="4228494"/>
                </a:cubicBezTo>
                <a:lnTo>
                  <a:pt x="985736" y="4228494"/>
                </a:lnTo>
                <a:close/>
                <a:moveTo>
                  <a:pt x="948267" y="4162778"/>
                </a:moveTo>
                <a:cubicBezTo>
                  <a:pt x="943655" y="4158166"/>
                  <a:pt x="943655" y="4148943"/>
                  <a:pt x="939044" y="4148943"/>
                </a:cubicBezTo>
                <a:cubicBezTo>
                  <a:pt x="948267" y="4125885"/>
                  <a:pt x="971901" y="4116085"/>
                  <a:pt x="990924" y="4106862"/>
                </a:cubicBezTo>
                <a:cubicBezTo>
                  <a:pt x="962678" y="4106862"/>
                  <a:pt x="1019170" y="4078616"/>
                  <a:pt x="1033581" y="4088415"/>
                </a:cubicBezTo>
                <a:cubicBezTo>
                  <a:pt x="1004759" y="4111474"/>
                  <a:pt x="994959" y="4153555"/>
                  <a:pt x="948267" y="4162778"/>
                </a:cubicBezTo>
                <a:lnTo>
                  <a:pt x="948267" y="4162778"/>
                </a:lnTo>
                <a:close/>
                <a:moveTo>
                  <a:pt x="1013983" y="4046334"/>
                </a:moveTo>
                <a:cubicBezTo>
                  <a:pt x="1013983" y="4060169"/>
                  <a:pt x="1009371" y="4064781"/>
                  <a:pt x="994959" y="4064781"/>
                </a:cubicBezTo>
                <a:cubicBezTo>
                  <a:pt x="985736" y="4055557"/>
                  <a:pt x="1000148" y="4041722"/>
                  <a:pt x="1013983" y="4046334"/>
                </a:cubicBezTo>
                <a:lnTo>
                  <a:pt x="1013983" y="4046334"/>
                </a:lnTo>
                <a:close/>
                <a:moveTo>
                  <a:pt x="948267" y="4055557"/>
                </a:moveTo>
                <a:cubicBezTo>
                  <a:pt x="976513" y="4037111"/>
                  <a:pt x="990924" y="3999641"/>
                  <a:pt x="1033005" y="3990418"/>
                </a:cubicBezTo>
                <a:cubicBezTo>
                  <a:pt x="1018594" y="4022699"/>
                  <a:pt x="981124" y="4037111"/>
                  <a:pt x="948267" y="4055557"/>
                </a:cubicBezTo>
                <a:lnTo>
                  <a:pt x="948267" y="4055557"/>
                </a:lnTo>
                <a:close/>
                <a:moveTo>
                  <a:pt x="1052028" y="3845728"/>
                </a:moveTo>
                <a:cubicBezTo>
                  <a:pt x="1071051" y="3831893"/>
                  <a:pt x="1103909" y="3817482"/>
                  <a:pt x="1127544" y="3827282"/>
                </a:cubicBezTo>
                <a:cubicBezTo>
                  <a:pt x="1132156" y="3845728"/>
                  <a:pt x="1084886" y="3855528"/>
                  <a:pt x="1066440" y="3860139"/>
                </a:cubicBezTo>
                <a:cubicBezTo>
                  <a:pt x="1065863" y="3850340"/>
                  <a:pt x="1046840" y="3859563"/>
                  <a:pt x="1052028" y="3845728"/>
                </a:cubicBezTo>
                <a:lnTo>
                  <a:pt x="1052028" y="3845728"/>
                </a:lnTo>
                <a:close/>
                <a:moveTo>
                  <a:pt x="1122356" y="3943725"/>
                </a:moveTo>
                <a:cubicBezTo>
                  <a:pt x="1107944" y="3948337"/>
                  <a:pt x="1089498" y="3962172"/>
                  <a:pt x="1075087" y="3948337"/>
                </a:cubicBezTo>
                <a:cubicBezTo>
                  <a:pt x="1094109" y="3925279"/>
                  <a:pt x="1103333" y="3897033"/>
                  <a:pt x="1150602" y="3901644"/>
                </a:cubicBezTo>
                <a:cubicBezTo>
                  <a:pt x="1141379" y="3915479"/>
                  <a:pt x="1117744" y="3920091"/>
                  <a:pt x="1122356" y="3943725"/>
                </a:cubicBezTo>
                <a:lnTo>
                  <a:pt x="1122356" y="3943725"/>
                </a:lnTo>
                <a:close/>
                <a:moveTo>
                  <a:pt x="1145990" y="4400854"/>
                </a:moveTo>
                <a:cubicBezTo>
                  <a:pt x="1150602" y="4391630"/>
                  <a:pt x="1155214" y="4391630"/>
                  <a:pt x="1155214" y="4387019"/>
                </a:cubicBezTo>
                <a:cubicBezTo>
                  <a:pt x="1164437" y="4387019"/>
                  <a:pt x="1164437" y="4396242"/>
                  <a:pt x="1169625" y="4405465"/>
                </a:cubicBezTo>
                <a:cubicBezTo>
                  <a:pt x="1155790" y="4405465"/>
                  <a:pt x="1155790" y="4396242"/>
                  <a:pt x="1145990" y="4400854"/>
                </a:cubicBezTo>
                <a:lnTo>
                  <a:pt x="1145990" y="4400854"/>
                </a:lnTo>
                <a:close/>
                <a:moveTo>
                  <a:pt x="1273387" y="4363384"/>
                </a:moveTo>
                <a:cubicBezTo>
                  <a:pt x="1273387" y="4358772"/>
                  <a:pt x="1268775" y="4354161"/>
                  <a:pt x="1264163" y="4349549"/>
                </a:cubicBezTo>
                <a:cubicBezTo>
                  <a:pt x="1268775" y="4349549"/>
                  <a:pt x="1283186" y="4349549"/>
                  <a:pt x="1292409" y="4349549"/>
                </a:cubicBezTo>
                <a:cubicBezTo>
                  <a:pt x="1297021" y="4363384"/>
                  <a:pt x="1282610" y="4358772"/>
                  <a:pt x="1273387" y="4363384"/>
                </a:cubicBezTo>
                <a:lnTo>
                  <a:pt x="1273387" y="4363384"/>
                </a:lnTo>
                <a:close/>
                <a:moveTo>
                  <a:pt x="1348902" y="4316691"/>
                </a:moveTo>
                <a:cubicBezTo>
                  <a:pt x="1344290" y="4330526"/>
                  <a:pt x="1334491" y="4316691"/>
                  <a:pt x="1334491" y="4302856"/>
                </a:cubicBezTo>
                <a:cubicBezTo>
                  <a:pt x="1343714" y="4302856"/>
                  <a:pt x="1343714" y="4307468"/>
                  <a:pt x="1353513" y="4307468"/>
                </a:cubicBezTo>
                <a:cubicBezTo>
                  <a:pt x="1353513" y="4312080"/>
                  <a:pt x="1344290" y="4316691"/>
                  <a:pt x="1348902" y="4316691"/>
                </a:cubicBezTo>
                <a:lnTo>
                  <a:pt x="1348902" y="4316691"/>
                </a:lnTo>
                <a:close/>
                <a:moveTo>
                  <a:pt x="1221506" y="4779007"/>
                </a:moveTo>
                <a:cubicBezTo>
                  <a:pt x="1216894" y="4779007"/>
                  <a:pt x="1216894" y="4769784"/>
                  <a:pt x="1212282" y="4769784"/>
                </a:cubicBezTo>
                <a:cubicBezTo>
                  <a:pt x="1216894" y="4760561"/>
                  <a:pt x="1226694" y="4751337"/>
                  <a:pt x="1235917" y="4751337"/>
                </a:cubicBezTo>
                <a:cubicBezTo>
                  <a:pt x="1245140" y="4765172"/>
                  <a:pt x="1240529" y="4779007"/>
                  <a:pt x="1221506" y="4779007"/>
                </a:cubicBezTo>
                <a:lnTo>
                  <a:pt x="1221506" y="4779007"/>
                </a:lnTo>
                <a:close/>
                <a:moveTo>
                  <a:pt x="1546625" y="4186413"/>
                </a:moveTo>
                <a:cubicBezTo>
                  <a:pt x="1542014" y="4195636"/>
                  <a:pt x="1522991" y="4195636"/>
                  <a:pt x="1518380" y="4204859"/>
                </a:cubicBezTo>
                <a:cubicBezTo>
                  <a:pt x="1509156" y="4204859"/>
                  <a:pt x="1513768" y="4191024"/>
                  <a:pt x="1503968" y="4191024"/>
                </a:cubicBezTo>
                <a:cubicBezTo>
                  <a:pt x="1513768" y="4186413"/>
                  <a:pt x="1537402" y="4176613"/>
                  <a:pt x="1546625" y="4186413"/>
                </a:cubicBezTo>
                <a:lnTo>
                  <a:pt x="1546625" y="4186413"/>
                </a:lnTo>
                <a:close/>
                <a:moveTo>
                  <a:pt x="1396171" y="4275186"/>
                </a:moveTo>
                <a:cubicBezTo>
                  <a:pt x="1381760" y="4275186"/>
                  <a:pt x="1396171" y="4284410"/>
                  <a:pt x="1386948" y="4293633"/>
                </a:cubicBezTo>
                <a:cubicBezTo>
                  <a:pt x="1372537" y="4293633"/>
                  <a:pt x="1372537" y="4293633"/>
                  <a:pt x="1363314" y="4289021"/>
                </a:cubicBezTo>
                <a:cubicBezTo>
                  <a:pt x="1363314" y="4270575"/>
                  <a:pt x="1386948" y="4260775"/>
                  <a:pt x="1400783" y="4275186"/>
                </a:cubicBezTo>
                <a:cubicBezTo>
                  <a:pt x="1400783" y="4279798"/>
                  <a:pt x="1396171" y="4275186"/>
                  <a:pt x="1396171" y="4275186"/>
                </a:cubicBezTo>
                <a:lnTo>
                  <a:pt x="1396171" y="4275186"/>
                </a:lnTo>
                <a:close/>
                <a:moveTo>
                  <a:pt x="1438253" y="4265387"/>
                </a:moveTo>
                <a:cubicBezTo>
                  <a:pt x="1419229" y="4265387"/>
                  <a:pt x="1419229" y="4265387"/>
                  <a:pt x="1419229" y="4265387"/>
                </a:cubicBezTo>
                <a:cubicBezTo>
                  <a:pt x="1423841" y="4237141"/>
                  <a:pt x="1400207" y="4246940"/>
                  <a:pt x="1395595" y="4227917"/>
                </a:cubicBezTo>
                <a:cubicBezTo>
                  <a:pt x="1404818" y="4232529"/>
                  <a:pt x="1419229" y="4237141"/>
                  <a:pt x="1419229" y="4223305"/>
                </a:cubicBezTo>
                <a:cubicBezTo>
                  <a:pt x="1423841" y="4218694"/>
                  <a:pt x="1423841" y="4223305"/>
                  <a:pt x="1423841" y="4227917"/>
                </a:cubicBezTo>
                <a:cubicBezTo>
                  <a:pt x="1423841" y="4237141"/>
                  <a:pt x="1447476" y="4223305"/>
                  <a:pt x="1452088" y="4232529"/>
                </a:cubicBezTo>
                <a:cubicBezTo>
                  <a:pt x="1452664" y="4251552"/>
                  <a:pt x="1443441" y="4251552"/>
                  <a:pt x="1438253" y="4265387"/>
                </a:cubicBezTo>
                <a:lnTo>
                  <a:pt x="1438253" y="4265387"/>
                </a:lnTo>
                <a:close/>
                <a:moveTo>
                  <a:pt x="1457275" y="4204859"/>
                </a:moveTo>
                <a:cubicBezTo>
                  <a:pt x="1452664" y="4204859"/>
                  <a:pt x="1452664" y="4209471"/>
                  <a:pt x="1452664" y="4214082"/>
                </a:cubicBezTo>
                <a:cubicBezTo>
                  <a:pt x="1448052" y="4209471"/>
                  <a:pt x="1452664" y="4204859"/>
                  <a:pt x="1452664" y="4200247"/>
                </a:cubicBezTo>
                <a:cubicBezTo>
                  <a:pt x="1471686" y="4200247"/>
                  <a:pt x="1480910" y="4214082"/>
                  <a:pt x="1490133" y="4228494"/>
                </a:cubicBezTo>
                <a:cubicBezTo>
                  <a:pt x="1485521" y="4233105"/>
                  <a:pt x="1475722" y="4223882"/>
                  <a:pt x="1471110" y="4237717"/>
                </a:cubicBezTo>
                <a:cubicBezTo>
                  <a:pt x="1471686" y="4223305"/>
                  <a:pt x="1457275" y="4223305"/>
                  <a:pt x="1457275" y="4204859"/>
                </a:cubicBezTo>
                <a:lnTo>
                  <a:pt x="1457275" y="4204859"/>
                </a:lnTo>
                <a:close/>
                <a:moveTo>
                  <a:pt x="1495322" y="4480404"/>
                </a:moveTo>
                <a:cubicBezTo>
                  <a:pt x="1486098" y="4480404"/>
                  <a:pt x="1499933" y="4466569"/>
                  <a:pt x="1495322" y="4461958"/>
                </a:cubicBezTo>
                <a:cubicBezTo>
                  <a:pt x="1495322" y="4452734"/>
                  <a:pt x="1480910" y="4466569"/>
                  <a:pt x="1476298" y="4457346"/>
                </a:cubicBezTo>
                <a:cubicBezTo>
                  <a:pt x="1467075" y="4406041"/>
                  <a:pt x="1537402" y="4401430"/>
                  <a:pt x="1532791" y="4443511"/>
                </a:cubicBezTo>
                <a:cubicBezTo>
                  <a:pt x="1551814" y="4443511"/>
                  <a:pt x="1551814" y="4443511"/>
                  <a:pt x="1551814" y="4443511"/>
                </a:cubicBezTo>
                <a:cubicBezTo>
                  <a:pt x="1556426" y="4452734"/>
                  <a:pt x="1542591" y="4457346"/>
                  <a:pt x="1556426" y="4457346"/>
                </a:cubicBezTo>
                <a:cubicBezTo>
                  <a:pt x="1542014" y="4471181"/>
                  <a:pt x="1518380" y="4480404"/>
                  <a:pt x="1495322" y="4480404"/>
                </a:cubicBezTo>
                <a:lnTo>
                  <a:pt x="1495322" y="4480404"/>
                </a:lnTo>
                <a:close/>
                <a:moveTo>
                  <a:pt x="2253935" y="736913"/>
                </a:moveTo>
                <a:cubicBezTo>
                  <a:pt x="2244712" y="736913"/>
                  <a:pt x="2234912" y="736913"/>
                  <a:pt x="2230300" y="732301"/>
                </a:cubicBezTo>
                <a:cubicBezTo>
                  <a:pt x="2230300" y="709243"/>
                  <a:pt x="2259123" y="709243"/>
                  <a:pt x="2253935" y="736913"/>
                </a:cubicBezTo>
                <a:lnTo>
                  <a:pt x="2253935" y="736913"/>
                </a:lnTo>
                <a:close/>
                <a:moveTo>
                  <a:pt x="2216465" y="4914474"/>
                </a:moveTo>
                <a:cubicBezTo>
                  <a:pt x="2272957" y="4872393"/>
                  <a:pt x="2339250" y="4844723"/>
                  <a:pt x="2395742" y="4802642"/>
                </a:cubicBezTo>
                <a:cubicBezTo>
                  <a:pt x="2400354" y="4802642"/>
                  <a:pt x="2404966" y="4807254"/>
                  <a:pt x="2410154" y="4807254"/>
                </a:cubicBezTo>
                <a:cubicBezTo>
                  <a:pt x="2357697" y="4858558"/>
                  <a:pt x="2291981" y="4881616"/>
                  <a:pt x="2216465" y="4914474"/>
                </a:cubicBezTo>
                <a:lnTo>
                  <a:pt x="2216465" y="4914474"/>
                </a:lnTo>
                <a:close/>
                <a:moveTo>
                  <a:pt x="2419377" y="4545543"/>
                </a:moveTo>
                <a:cubicBezTo>
                  <a:pt x="2419377" y="4531708"/>
                  <a:pt x="2419377" y="4531708"/>
                  <a:pt x="2419377" y="4531708"/>
                </a:cubicBezTo>
                <a:cubicBezTo>
                  <a:pt x="2428600" y="4527097"/>
                  <a:pt x="2443011" y="4531708"/>
                  <a:pt x="2447623" y="4536320"/>
                </a:cubicBezTo>
                <a:cubicBezTo>
                  <a:pt x="2447623" y="4559378"/>
                  <a:pt x="2433212" y="4545543"/>
                  <a:pt x="2419377" y="4545543"/>
                </a:cubicBezTo>
                <a:lnTo>
                  <a:pt x="2419377" y="4545543"/>
                </a:lnTo>
                <a:close/>
                <a:moveTo>
                  <a:pt x="2541586" y="938095"/>
                </a:moveTo>
                <a:cubicBezTo>
                  <a:pt x="2579055" y="849321"/>
                  <a:pt x="2720863" y="811852"/>
                  <a:pt x="2800990" y="746712"/>
                </a:cubicBezTo>
                <a:cubicBezTo>
                  <a:pt x="2838459" y="718466"/>
                  <a:pt x="2857482" y="671773"/>
                  <a:pt x="2913975" y="695408"/>
                </a:cubicBezTo>
                <a:cubicBezTo>
                  <a:pt x="2913975" y="709243"/>
                  <a:pt x="2918586" y="718466"/>
                  <a:pt x="2932997" y="723654"/>
                </a:cubicBezTo>
                <a:cubicBezTo>
                  <a:pt x="2876505" y="788793"/>
                  <a:pt x="2824624" y="854509"/>
                  <a:pt x="2749109" y="891402"/>
                </a:cubicBezTo>
                <a:cubicBezTo>
                  <a:pt x="2683393" y="914460"/>
                  <a:pt x="2607878" y="928295"/>
                  <a:pt x="2541586" y="938095"/>
                </a:cubicBezTo>
                <a:lnTo>
                  <a:pt x="2541586" y="938095"/>
                </a:lnTo>
                <a:close/>
                <a:moveTo>
                  <a:pt x="2626900" y="4853370"/>
                </a:moveTo>
                <a:cubicBezTo>
                  <a:pt x="2622289" y="4839535"/>
                  <a:pt x="2655147" y="4825123"/>
                  <a:pt x="2655147" y="4848758"/>
                </a:cubicBezTo>
                <a:cubicBezTo>
                  <a:pt x="2645347" y="4853370"/>
                  <a:pt x="2631512" y="4863169"/>
                  <a:pt x="2626900" y="4853370"/>
                </a:cubicBezTo>
                <a:lnTo>
                  <a:pt x="2626900" y="4853370"/>
                </a:lnTo>
                <a:close/>
                <a:moveTo>
                  <a:pt x="3140521" y="4615871"/>
                </a:moveTo>
                <a:cubicBezTo>
                  <a:pt x="3145132" y="4625094"/>
                  <a:pt x="3149744" y="4629705"/>
                  <a:pt x="3140521" y="4638929"/>
                </a:cubicBezTo>
                <a:cubicBezTo>
                  <a:pt x="3079417" y="4643540"/>
                  <a:pt x="3041371" y="4634317"/>
                  <a:pt x="3003901" y="4676398"/>
                </a:cubicBezTo>
                <a:cubicBezTo>
                  <a:pt x="3008513" y="4657952"/>
                  <a:pt x="2989490" y="4667175"/>
                  <a:pt x="2989490" y="4657952"/>
                </a:cubicBezTo>
                <a:cubicBezTo>
                  <a:pt x="2965855" y="4667175"/>
                  <a:pt x="2942221" y="4676398"/>
                  <a:pt x="2909363" y="4681010"/>
                </a:cubicBezTo>
                <a:cubicBezTo>
                  <a:pt x="2923774" y="4699457"/>
                  <a:pt x="2909363" y="4690233"/>
                  <a:pt x="2900140" y="4709256"/>
                </a:cubicBezTo>
                <a:cubicBezTo>
                  <a:pt x="2914551" y="4709256"/>
                  <a:pt x="2914551" y="4700033"/>
                  <a:pt x="2928386" y="4704644"/>
                </a:cubicBezTo>
                <a:cubicBezTo>
                  <a:pt x="2928386" y="4713868"/>
                  <a:pt x="2913975" y="4709256"/>
                  <a:pt x="2913975" y="4713868"/>
                </a:cubicBezTo>
                <a:cubicBezTo>
                  <a:pt x="2937609" y="4727703"/>
                  <a:pt x="2989490" y="4700033"/>
                  <a:pt x="3026959" y="4695421"/>
                </a:cubicBezTo>
                <a:cubicBezTo>
                  <a:pt x="3026959" y="4704644"/>
                  <a:pt x="3022348" y="4704644"/>
                  <a:pt x="3022348" y="4713868"/>
                </a:cubicBezTo>
                <a:cubicBezTo>
                  <a:pt x="2989490" y="4700033"/>
                  <a:pt x="2946832" y="4736926"/>
                  <a:pt x="2909363" y="4751337"/>
                </a:cubicBezTo>
                <a:cubicBezTo>
                  <a:pt x="2852871" y="4723091"/>
                  <a:pt x="2796378" y="4784195"/>
                  <a:pt x="2744497" y="4769784"/>
                </a:cubicBezTo>
                <a:cubicBezTo>
                  <a:pt x="2744497" y="4774396"/>
                  <a:pt x="2753720" y="4769784"/>
                  <a:pt x="2763520" y="4774396"/>
                </a:cubicBezTo>
                <a:cubicBezTo>
                  <a:pt x="2749109" y="4802642"/>
                  <a:pt x="2688004" y="4788230"/>
                  <a:pt x="2678781" y="4811865"/>
                </a:cubicBezTo>
                <a:cubicBezTo>
                  <a:pt x="2674170" y="4788807"/>
                  <a:pt x="2688004" y="4779007"/>
                  <a:pt x="2702416" y="4769784"/>
                </a:cubicBezTo>
                <a:cubicBezTo>
                  <a:pt x="2697804" y="4760561"/>
                  <a:pt x="2688004" y="4760561"/>
                  <a:pt x="2678781" y="4760561"/>
                </a:cubicBezTo>
                <a:cubicBezTo>
                  <a:pt x="2697804" y="4737502"/>
                  <a:pt x="2730662" y="4737502"/>
                  <a:pt x="2777932" y="4742114"/>
                </a:cubicBezTo>
                <a:cubicBezTo>
                  <a:pt x="2796954" y="4719056"/>
                  <a:pt x="2858058" y="4719056"/>
                  <a:pt x="2881693" y="4713868"/>
                </a:cubicBezTo>
                <a:cubicBezTo>
                  <a:pt x="2877081" y="4709256"/>
                  <a:pt x="2872469" y="4704644"/>
                  <a:pt x="2877081" y="4695421"/>
                </a:cubicBezTo>
                <a:cubicBezTo>
                  <a:pt x="2825201" y="4709256"/>
                  <a:pt x="2782543" y="4723668"/>
                  <a:pt x="2735850" y="4728279"/>
                </a:cubicBezTo>
                <a:cubicBezTo>
                  <a:pt x="2787731" y="4695421"/>
                  <a:pt x="2844224" y="4672363"/>
                  <a:pt x="2928962" y="4667752"/>
                </a:cubicBezTo>
                <a:cubicBezTo>
                  <a:pt x="2924350" y="4663140"/>
                  <a:pt x="2919739" y="4663140"/>
                  <a:pt x="2919739" y="4658528"/>
                </a:cubicBezTo>
                <a:cubicBezTo>
                  <a:pt x="2900716" y="4653917"/>
                  <a:pt x="2896105" y="4667752"/>
                  <a:pt x="2882270" y="4667752"/>
                </a:cubicBezTo>
                <a:cubicBezTo>
                  <a:pt x="2957785" y="4630282"/>
                  <a:pt x="3028689" y="4598000"/>
                  <a:pt x="3099016" y="4560531"/>
                </a:cubicBezTo>
                <a:cubicBezTo>
                  <a:pt x="3146285" y="4583589"/>
                  <a:pt x="3198166" y="4527673"/>
                  <a:pt x="3240247" y="4532285"/>
                </a:cubicBezTo>
                <a:cubicBezTo>
                  <a:pt x="3244859" y="4509227"/>
                  <a:pt x="3259271" y="4494815"/>
                  <a:pt x="3292128" y="4494815"/>
                </a:cubicBezTo>
                <a:cubicBezTo>
                  <a:pt x="3282905" y="4517874"/>
                  <a:pt x="3292128" y="4532285"/>
                  <a:pt x="3273105" y="4536897"/>
                </a:cubicBezTo>
                <a:cubicBezTo>
                  <a:pt x="3292128" y="4555343"/>
                  <a:pt x="3329598" y="4523061"/>
                  <a:pt x="3362455" y="4527673"/>
                </a:cubicBezTo>
                <a:cubicBezTo>
                  <a:pt x="3291552" y="4578401"/>
                  <a:pt x="3201625" y="4592236"/>
                  <a:pt x="3140521" y="4615871"/>
                </a:cubicBezTo>
                <a:lnTo>
                  <a:pt x="3140521" y="4615871"/>
                </a:lnTo>
                <a:close/>
                <a:moveTo>
                  <a:pt x="3220648" y="5030918"/>
                </a:moveTo>
                <a:cubicBezTo>
                  <a:pt x="3216037" y="5026306"/>
                  <a:pt x="3239671" y="5007859"/>
                  <a:pt x="3258117" y="5017083"/>
                </a:cubicBezTo>
                <a:cubicBezTo>
                  <a:pt x="3253506" y="5040141"/>
                  <a:pt x="3230448" y="5030918"/>
                  <a:pt x="3220648" y="5030918"/>
                </a:cubicBezTo>
                <a:lnTo>
                  <a:pt x="3220648" y="5030918"/>
                </a:lnTo>
                <a:close/>
                <a:moveTo>
                  <a:pt x="3418948" y="4354161"/>
                </a:moveTo>
                <a:cubicBezTo>
                  <a:pt x="3433359" y="4354161"/>
                  <a:pt x="3437971" y="4349549"/>
                  <a:pt x="3451806" y="4354161"/>
                </a:cubicBezTo>
                <a:cubicBezTo>
                  <a:pt x="3451806" y="4372607"/>
                  <a:pt x="3451806" y="4372607"/>
                  <a:pt x="3451806" y="4372607"/>
                </a:cubicBezTo>
                <a:cubicBezTo>
                  <a:pt x="3442583" y="4386442"/>
                  <a:pt x="3423560" y="4363384"/>
                  <a:pt x="3423560" y="4386442"/>
                </a:cubicBezTo>
                <a:cubicBezTo>
                  <a:pt x="3414336" y="4387019"/>
                  <a:pt x="3423560" y="4363384"/>
                  <a:pt x="3418948" y="4354161"/>
                </a:cubicBezTo>
                <a:lnTo>
                  <a:pt x="3418948" y="4354161"/>
                </a:lnTo>
                <a:close/>
                <a:moveTo>
                  <a:pt x="3470829" y="4387019"/>
                </a:moveTo>
                <a:cubicBezTo>
                  <a:pt x="3475441" y="4410077"/>
                  <a:pt x="3442583" y="4400854"/>
                  <a:pt x="3428171" y="4410077"/>
                </a:cubicBezTo>
                <a:cubicBezTo>
                  <a:pt x="3432783" y="4396242"/>
                  <a:pt x="3447194" y="4387019"/>
                  <a:pt x="3470829" y="4387019"/>
                </a:cubicBezTo>
                <a:lnTo>
                  <a:pt x="3470829" y="4387019"/>
                </a:lnTo>
                <a:close/>
                <a:moveTo>
                  <a:pt x="3428171" y="4774396"/>
                </a:moveTo>
                <a:cubicBezTo>
                  <a:pt x="3413760" y="4760561"/>
                  <a:pt x="3413760" y="4783619"/>
                  <a:pt x="3395314" y="4779007"/>
                </a:cubicBezTo>
                <a:cubicBezTo>
                  <a:pt x="3404537" y="4769784"/>
                  <a:pt x="3414336" y="4760561"/>
                  <a:pt x="3432783" y="4760561"/>
                </a:cubicBezTo>
                <a:cubicBezTo>
                  <a:pt x="3428171" y="4765172"/>
                  <a:pt x="3428171" y="4765172"/>
                  <a:pt x="3428171" y="4774396"/>
                </a:cubicBezTo>
                <a:lnTo>
                  <a:pt x="3428171" y="4774396"/>
                </a:lnTo>
                <a:close/>
                <a:moveTo>
                  <a:pt x="3579203" y="4424488"/>
                </a:moveTo>
                <a:cubicBezTo>
                  <a:pt x="3564791" y="4424488"/>
                  <a:pt x="3564791" y="4433711"/>
                  <a:pt x="3555567" y="4424488"/>
                </a:cubicBezTo>
                <a:cubicBezTo>
                  <a:pt x="3550956" y="4433711"/>
                  <a:pt x="3560179" y="4433711"/>
                  <a:pt x="3555567" y="4447546"/>
                </a:cubicBezTo>
                <a:cubicBezTo>
                  <a:pt x="3522710" y="4447546"/>
                  <a:pt x="3484664" y="4470604"/>
                  <a:pt x="3475441" y="4447546"/>
                </a:cubicBezTo>
                <a:cubicBezTo>
                  <a:pt x="3461029" y="4452158"/>
                  <a:pt x="3475441" y="4456769"/>
                  <a:pt x="3470829" y="4470604"/>
                </a:cubicBezTo>
                <a:cubicBezTo>
                  <a:pt x="3442583" y="4498851"/>
                  <a:pt x="3414336" y="4479827"/>
                  <a:pt x="3390702" y="4470604"/>
                </a:cubicBezTo>
                <a:cubicBezTo>
                  <a:pt x="3395314" y="4452158"/>
                  <a:pt x="3428171" y="4456769"/>
                  <a:pt x="3423560" y="4428523"/>
                </a:cubicBezTo>
                <a:cubicBezTo>
                  <a:pt x="3437971" y="4428523"/>
                  <a:pt x="3447194" y="4419300"/>
                  <a:pt x="3461029" y="4414688"/>
                </a:cubicBezTo>
                <a:cubicBezTo>
                  <a:pt x="3451806" y="4433135"/>
                  <a:pt x="3470253" y="4423912"/>
                  <a:pt x="3470253" y="4437746"/>
                </a:cubicBezTo>
                <a:cubicBezTo>
                  <a:pt x="3503110" y="4419300"/>
                  <a:pt x="3531357" y="4400277"/>
                  <a:pt x="3587849" y="4404888"/>
                </a:cubicBezTo>
                <a:cubicBezTo>
                  <a:pt x="3583814" y="4410077"/>
                  <a:pt x="3574591" y="4410077"/>
                  <a:pt x="3579203" y="4424488"/>
                </a:cubicBezTo>
                <a:lnTo>
                  <a:pt x="3579203" y="4424488"/>
                </a:lnTo>
                <a:close/>
                <a:moveTo>
                  <a:pt x="3602837" y="4410077"/>
                </a:moveTo>
                <a:cubicBezTo>
                  <a:pt x="3607448" y="4400854"/>
                  <a:pt x="3607448" y="4387019"/>
                  <a:pt x="3626471" y="4391630"/>
                </a:cubicBezTo>
                <a:cubicBezTo>
                  <a:pt x="3626471" y="4405465"/>
                  <a:pt x="3616672" y="4410077"/>
                  <a:pt x="3602837" y="4410077"/>
                </a:cubicBezTo>
                <a:lnTo>
                  <a:pt x="3602837" y="4410077"/>
                </a:lnTo>
                <a:close/>
                <a:moveTo>
                  <a:pt x="3631083" y="4391630"/>
                </a:moveTo>
                <a:cubicBezTo>
                  <a:pt x="3631083" y="4363384"/>
                  <a:pt x="3673740" y="4387019"/>
                  <a:pt x="3668553" y="4368572"/>
                </a:cubicBezTo>
                <a:cubicBezTo>
                  <a:pt x="3687575" y="4377795"/>
                  <a:pt x="3650106" y="4391630"/>
                  <a:pt x="3631083" y="4391630"/>
                </a:cubicBezTo>
                <a:lnTo>
                  <a:pt x="3631083" y="4391630"/>
                </a:lnTo>
                <a:close/>
                <a:moveTo>
                  <a:pt x="3734845" y="704631"/>
                </a:moveTo>
                <a:cubicBezTo>
                  <a:pt x="3711210" y="718466"/>
                  <a:pt x="3687575" y="695408"/>
                  <a:pt x="3663941" y="704631"/>
                </a:cubicBezTo>
                <a:cubicBezTo>
                  <a:pt x="3682964" y="700019"/>
                  <a:pt x="3696799" y="653327"/>
                  <a:pt x="3734845" y="653327"/>
                </a:cubicBezTo>
                <a:cubicBezTo>
                  <a:pt x="3748679" y="662550"/>
                  <a:pt x="3739456" y="690220"/>
                  <a:pt x="3734845" y="704631"/>
                </a:cubicBezTo>
                <a:lnTo>
                  <a:pt x="3734845" y="704631"/>
                </a:lnTo>
                <a:close/>
                <a:moveTo>
                  <a:pt x="3805172" y="3799035"/>
                </a:moveTo>
                <a:cubicBezTo>
                  <a:pt x="3786149" y="3799035"/>
                  <a:pt x="3781538" y="3794424"/>
                  <a:pt x="3772315" y="3789812"/>
                </a:cubicBezTo>
                <a:cubicBezTo>
                  <a:pt x="3772315" y="3785200"/>
                  <a:pt x="3776926" y="3785200"/>
                  <a:pt x="3776926" y="3789812"/>
                </a:cubicBezTo>
                <a:cubicBezTo>
                  <a:pt x="3791337" y="3789812"/>
                  <a:pt x="3786149" y="3775977"/>
                  <a:pt x="3800560" y="3775977"/>
                </a:cubicBezTo>
                <a:cubicBezTo>
                  <a:pt x="3800560" y="3762142"/>
                  <a:pt x="3795949" y="3762142"/>
                  <a:pt x="3795949" y="3747731"/>
                </a:cubicBezTo>
                <a:cubicBezTo>
                  <a:pt x="3810360" y="3743119"/>
                  <a:pt x="3824195" y="3738508"/>
                  <a:pt x="3814972" y="3719485"/>
                </a:cubicBezTo>
                <a:cubicBezTo>
                  <a:pt x="3829383" y="3710261"/>
                  <a:pt x="3843218" y="3710261"/>
                  <a:pt x="3852441" y="3701038"/>
                </a:cubicBezTo>
                <a:cubicBezTo>
                  <a:pt x="3847830" y="3696427"/>
                  <a:pt x="3843218" y="3691815"/>
                  <a:pt x="3847830" y="3677980"/>
                </a:cubicBezTo>
                <a:cubicBezTo>
                  <a:pt x="3857053" y="3677980"/>
                  <a:pt x="3862241" y="3682592"/>
                  <a:pt x="3862241" y="3691815"/>
                </a:cubicBezTo>
                <a:cubicBezTo>
                  <a:pt x="3866852" y="3691815"/>
                  <a:pt x="3866852" y="3682592"/>
                  <a:pt x="3876653" y="3682592"/>
                </a:cubicBezTo>
                <a:cubicBezTo>
                  <a:pt x="3872041" y="3673369"/>
                  <a:pt x="3867429" y="3664145"/>
                  <a:pt x="3872041" y="3649734"/>
                </a:cubicBezTo>
                <a:cubicBezTo>
                  <a:pt x="3900287" y="3649734"/>
                  <a:pt x="3904899" y="3645122"/>
                  <a:pt x="3919310" y="3658957"/>
                </a:cubicBezTo>
                <a:cubicBezTo>
                  <a:pt x="3914698" y="3677404"/>
                  <a:pt x="3900287" y="3687203"/>
                  <a:pt x="3891064" y="3701038"/>
                </a:cubicBezTo>
                <a:cubicBezTo>
                  <a:pt x="3891064" y="3710261"/>
                  <a:pt x="3905475" y="3705650"/>
                  <a:pt x="3900287" y="3719485"/>
                </a:cubicBezTo>
                <a:cubicBezTo>
                  <a:pt x="3914698" y="3714873"/>
                  <a:pt x="3914698" y="3691239"/>
                  <a:pt x="3933145" y="3691239"/>
                </a:cubicBezTo>
                <a:cubicBezTo>
                  <a:pt x="3904322" y="3743119"/>
                  <a:pt x="3843218" y="3756954"/>
                  <a:pt x="3805172" y="3799035"/>
                </a:cubicBezTo>
                <a:lnTo>
                  <a:pt x="3805172" y="3799035"/>
                </a:lnTo>
                <a:close/>
                <a:moveTo>
                  <a:pt x="3927957" y="4312080"/>
                </a:moveTo>
                <a:cubicBezTo>
                  <a:pt x="3932568" y="4307468"/>
                  <a:pt x="3942368" y="4302856"/>
                  <a:pt x="3942368" y="4293633"/>
                </a:cubicBezTo>
                <a:cubicBezTo>
                  <a:pt x="3946980" y="4293633"/>
                  <a:pt x="3951592" y="4298244"/>
                  <a:pt x="3956780" y="4298244"/>
                </a:cubicBezTo>
                <a:cubicBezTo>
                  <a:pt x="3956203" y="4312080"/>
                  <a:pt x="3937180" y="4321303"/>
                  <a:pt x="3927957" y="4312080"/>
                </a:cubicBezTo>
                <a:lnTo>
                  <a:pt x="3927957" y="4312080"/>
                </a:lnTo>
                <a:close/>
                <a:moveTo>
                  <a:pt x="3890488" y="4246940"/>
                </a:moveTo>
                <a:cubicBezTo>
                  <a:pt x="3899711" y="4228494"/>
                  <a:pt x="3918733" y="4218694"/>
                  <a:pt x="3956780" y="4223882"/>
                </a:cubicBezTo>
                <a:cubicBezTo>
                  <a:pt x="3946980" y="4251552"/>
                  <a:pt x="3914122" y="4251552"/>
                  <a:pt x="3890488" y="4246940"/>
                </a:cubicBezTo>
                <a:lnTo>
                  <a:pt x="3890488" y="4246940"/>
                </a:lnTo>
                <a:close/>
                <a:moveTo>
                  <a:pt x="3970614" y="4293633"/>
                </a:moveTo>
                <a:cubicBezTo>
                  <a:pt x="3970614" y="4284410"/>
                  <a:pt x="3975226" y="4279798"/>
                  <a:pt x="3975226" y="4275186"/>
                </a:cubicBezTo>
                <a:cubicBezTo>
                  <a:pt x="3994249" y="4275186"/>
                  <a:pt x="3989061" y="4298244"/>
                  <a:pt x="3970614" y="4293633"/>
                </a:cubicBezTo>
                <a:lnTo>
                  <a:pt x="3970614" y="4293633"/>
                </a:lnTo>
                <a:close/>
                <a:moveTo>
                  <a:pt x="5714964" y="3873398"/>
                </a:moveTo>
                <a:cubicBezTo>
                  <a:pt x="5700553" y="3887233"/>
                  <a:pt x="5691329" y="3906256"/>
                  <a:pt x="5667695" y="3906256"/>
                </a:cubicBezTo>
                <a:cubicBezTo>
                  <a:pt x="5686718" y="3897033"/>
                  <a:pt x="5691329" y="3878010"/>
                  <a:pt x="5714964" y="3873398"/>
                </a:cubicBezTo>
                <a:lnTo>
                  <a:pt x="5714964" y="3873398"/>
                </a:lnTo>
                <a:close/>
                <a:moveTo>
                  <a:pt x="5507441" y="3976007"/>
                </a:moveTo>
                <a:cubicBezTo>
                  <a:pt x="5507441" y="3994453"/>
                  <a:pt x="5483806" y="3989842"/>
                  <a:pt x="5469971" y="3994453"/>
                </a:cubicBezTo>
                <a:cubicBezTo>
                  <a:pt x="5479195" y="3985807"/>
                  <a:pt x="5488418" y="3976007"/>
                  <a:pt x="5507441" y="3976007"/>
                </a:cubicBezTo>
                <a:lnTo>
                  <a:pt x="5507441" y="3976007"/>
                </a:lnTo>
                <a:close/>
                <a:moveTo>
                  <a:pt x="5450948" y="3831317"/>
                </a:moveTo>
                <a:cubicBezTo>
                  <a:pt x="5460171" y="3831317"/>
                  <a:pt x="5460171" y="3845152"/>
                  <a:pt x="5455560" y="3854375"/>
                </a:cubicBezTo>
                <a:cubicBezTo>
                  <a:pt x="5441725" y="3854952"/>
                  <a:pt x="5441725" y="3835929"/>
                  <a:pt x="5450948" y="3831317"/>
                </a:cubicBezTo>
                <a:lnTo>
                  <a:pt x="5450948" y="3831317"/>
                </a:lnTo>
                <a:close/>
                <a:moveTo>
                  <a:pt x="5606591" y="3509656"/>
                </a:moveTo>
                <a:cubicBezTo>
                  <a:pt x="5621002" y="3509656"/>
                  <a:pt x="5621002" y="3509656"/>
                  <a:pt x="5621002" y="3509656"/>
                </a:cubicBezTo>
                <a:cubicBezTo>
                  <a:pt x="5625614" y="3532714"/>
                  <a:pt x="5597368" y="3532714"/>
                  <a:pt x="5606591" y="3509656"/>
                </a:cubicBezTo>
                <a:lnTo>
                  <a:pt x="5606591" y="3509656"/>
                </a:lnTo>
                <a:close/>
                <a:moveTo>
                  <a:pt x="5625614" y="3584018"/>
                </a:moveTo>
                <a:cubicBezTo>
                  <a:pt x="5625614" y="3588630"/>
                  <a:pt x="5621002" y="3593241"/>
                  <a:pt x="5621002" y="3602465"/>
                </a:cubicBezTo>
                <a:cubicBezTo>
                  <a:pt x="5606591" y="3597853"/>
                  <a:pt x="5606591" y="3611688"/>
                  <a:pt x="5597368" y="3602465"/>
                </a:cubicBezTo>
                <a:cubicBezTo>
                  <a:pt x="5592179" y="3584018"/>
                  <a:pt x="5615814" y="3588630"/>
                  <a:pt x="5625614" y="3584018"/>
                </a:cubicBezTo>
                <a:lnTo>
                  <a:pt x="5625614" y="3584018"/>
                </a:lnTo>
                <a:close/>
                <a:moveTo>
                  <a:pt x="5446336" y="3626099"/>
                </a:moveTo>
                <a:cubicBezTo>
                  <a:pt x="5437113" y="3607653"/>
                  <a:pt x="5450948" y="3574795"/>
                  <a:pt x="5479195" y="3574795"/>
                </a:cubicBezTo>
                <a:cubicBezTo>
                  <a:pt x="5465360" y="3593241"/>
                  <a:pt x="5465360" y="3621488"/>
                  <a:pt x="5446336" y="3626099"/>
                </a:cubicBezTo>
                <a:lnTo>
                  <a:pt x="5446336" y="3626099"/>
                </a:lnTo>
                <a:close/>
                <a:moveTo>
                  <a:pt x="5493606" y="3486021"/>
                </a:moveTo>
                <a:cubicBezTo>
                  <a:pt x="5502829" y="3476798"/>
                  <a:pt x="5521852" y="3467574"/>
                  <a:pt x="5540875" y="3467574"/>
                </a:cubicBezTo>
                <a:cubicBezTo>
                  <a:pt x="5540875" y="3472186"/>
                  <a:pt x="5540875" y="3481410"/>
                  <a:pt x="5545487" y="3481410"/>
                </a:cubicBezTo>
                <a:cubicBezTo>
                  <a:pt x="5526464" y="3499856"/>
                  <a:pt x="5502829" y="3514267"/>
                  <a:pt x="5474583" y="3523491"/>
                </a:cubicBezTo>
                <a:cubicBezTo>
                  <a:pt x="5474583" y="3532714"/>
                  <a:pt x="5479195" y="3532714"/>
                  <a:pt x="5479195" y="3541937"/>
                </a:cubicBezTo>
                <a:cubicBezTo>
                  <a:pt x="5460171" y="3551160"/>
                  <a:pt x="5441725" y="3570183"/>
                  <a:pt x="5408290" y="3570183"/>
                </a:cubicBezTo>
                <a:cubicBezTo>
                  <a:pt x="5403679" y="3547125"/>
                  <a:pt x="5403679" y="3537325"/>
                  <a:pt x="5399067" y="3518879"/>
                </a:cubicBezTo>
                <a:cubicBezTo>
                  <a:pt x="5413479" y="3495244"/>
                  <a:pt x="5469971" y="3425493"/>
                  <a:pt x="5493606" y="3486021"/>
                </a:cubicBezTo>
                <a:lnTo>
                  <a:pt x="5493606" y="3486021"/>
                </a:lnTo>
                <a:close/>
                <a:moveTo>
                  <a:pt x="5399067" y="3084809"/>
                </a:moveTo>
                <a:cubicBezTo>
                  <a:pt x="5399067" y="3089421"/>
                  <a:pt x="5394455" y="3122278"/>
                  <a:pt x="5375433" y="3126890"/>
                </a:cubicBezTo>
                <a:cubicBezTo>
                  <a:pt x="5380044" y="3113055"/>
                  <a:pt x="5370821" y="3103832"/>
                  <a:pt x="5370821" y="3094032"/>
                </a:cubicBezTo>
                <a:cubicBezTo>
                  <a:pt x="5380044" y="3084809"/>
                  <a:pt x="5389844" y="3094032"/>
                  <a:pt x="5399067" y="3084809"/>
                </a:cubicBezTo>
                <a:lnTo>
                  <a:pt x="5399067" y="3084809"/>
                </a:lnTo>
                <a:close/>
                <a:moveTo>
                  <a:pt x="4885447" y="2254139"/>
                </a:moveTo>
                <a:cubicBezTo>
                  <a:pt x="4894670" y="2249528"/>
                  <a:pt x="4890058" y="2267974"/>
                  <a:pt x="4904470" y="2263362"/>
                </a:cubicBezTo>
                <a:cubicBezTo>
                  <a:pt x="4904470" y="2277197"/>
                  <a:pt x="4895246" y="2277197"/>
                  <a:pt x="4880835" y="2277197"/>
                </a:cubicBezTo>
                <a:cubicBezTo>
                  <a:pt x="4880259" y="2267974"/>
                  <a:pt x="4880259" y="2258751"/>
                  <a:pt x="4885447" y="2254139"/>
                </a:cubicBezTo>
                <a:lnTo>
                  <a:pt x="4885447" y="2254139"/>
                </a:lnTo>
                <a:close/>
                <a:moveTo>
                  <a:pt x="4819155" y="2249528"/>
                </a:moveTo>
                <a:cubicBezTo>
                  <a:pt x="4838177" y="2249528"/>
                  <a:pt x="4842789" y="2267974"/>
                  <a:pt x="4861813" y="2267974"/>
                </a:cubicBezTo>
                <a:cubicBezTo>
                  <a:pt x="4847401" y="2286421"/>
                  <a:pt x="4866424" y="2286421"/>
                  <a:pt x="4852589" y="2305443"/>
                </a:cubicBezTo>
                <a:cubicBezTo>
                  <a:pt x="4838177" y="2305443"/>
                  <a:pt x="4819731" y="2310055"/>
                  <a:pt x="4819731" y="2296220"/>
                </a:cubicBezTo>
                <a:cubicBezTo>
                  <a:pt x="4819731" y="2305443"/>
                  <a:pt x="4800708" y="2319278"/>
                  <a:pt x="4786874" y="2324467"/>
                </a:cubicBezTo>
                <a:cubicBezTo>
                  <a:pt x="4786874" y="2315243"/>
                  <a:pt x="4796097" y="2306020"/>
                  <a:pt x="4782262" y="2301408"/>
                </a:cubicBezTo>
                <a:cubicBezTo>
                  <a:pt x="4786297" y="2277197"/>
                  <a:pt x="4814543" y="2277197"/>
                  <a:pt x="4819155" y="2249528"/>
                </a:cubicBezTo>
                <a:lnTo>
                  <a:pt x="4819155" y="2249528"/>
                </a:lnTo>
                <a:close/>
                <a:moveTo>
                  <a:pt x="4804744" y="2590212"/>
                </a:moveTo>
                <a:cubicBezTo>
                  <a:pt x="4809355" y="2608658"/>
                  <a:pt x="4767274" y="2604047"/>
                  <a:pt x="4781109" y="2613270"/>
                </a:cubicBezTo>
                <a:cubicBezTo>
                  <a:pt x="4776497" y="2617882"/>
                  <a:pt x="4762086" y="2617882"/>
                  <a:pt x="4752863" y="2622493"/>
                </a:cubicBezTo>
                <a:cubicBezTo>
                  <a:pt x="4762662" y="2599435"/>
                  <a:pt x="4790908" y="2604047"/>
                  <a:pt x="4804744" y="2590212"/>
                </a:cubicBezTo>
                <a:lnTo>
                  <a:pt x="4804744" y="2590212"/>
                </a:lnTo>
                <a:close/>
                <a:moveTo>
                  <a:pt x="4767274" y="3374189"/>
                </a:moveTo>
                <a:cubicBezTo>
                  <a:pt x="4795520" y="3383412"/>
                  <a:pt x="4804744" y="3364966"/>
                  <a:pt x="4823766" y="3364966"/>
                </a:cubicBezTo>
                <a:cubicBezTo>
                  <a:pt x="4823766" y="3388024"/>
                  <a:pt x="4823766" y="3388024"/>
                  <a:pt x="4823766" y="3388024"/>
                </a:cubicBezTo>
                <a:cubicBezTo>
                  <a:pt x="4804744" y="3401859"/>
                  <a:pt x="4790908" y="3411082"/>
                  <a:pt x="4771885" y="3420882"/>
                </a:cubicBezTo>
                <a:cubicBezTo>
                  <a:pt x="4762662" y="3416270"/>
                  <a:pt x="4771885" y="3416270"/>
                  <a:pt x="4781109" y="3416270"/>
                </a:cubicBezTo>
                <a:cubicBezTo>
                  <a:pt x="4767274" y="3401859"/>
                  <a:pt x="4767274" y="3397247"/>
                  <a:pt x="4767274" y="3374189"/>
                </a:cubicBezTo>
                <a:lnTo>
                  <a:pt x="4767274" y="3374189"/>
                </a:lnTo>
                <a:close/>
                <a:moveTo>
                  <a:pt x="4701558" y="3309050"/>
                </a:moveTo>
                <a:cubicBezTo>
                  <a:pt x="4720581" y="3309050"/>
                  <a:pt x="4725193" y="3295215"/>
                  <a:pt x="4739028" y="3299827"/>
                </a:cubicBezTo>
                <a:cubicBezTo>
                  <a:pt x="4739028" y="3322885"/>
                  <a:pt x="4762662" y="3318273"/>
                  <a:pt x="4776497" y="3328073"/>
                </a:cubicBezTo>
                <a:cubicBezTo>
                  <a:pt x="4776497" y="3346519"/>
                  <a:pt x="4762086" y="3341908"/>
                  <a:pt x="4752863" y="3351131"/>
                </a:cubicBezTo>
                <a:cubicBezTo>
                  <a:pt x="4748251" y="3351131"/>
                  <a:pt x="4743640" y="3341908"/>
                  <a:pt x="4743640" y="3332684"/>
                </a:cubicBezTo>
                <a:cubicBezTo>
                  <a:pt x="4729228" y="3341908"/>
                  <a:pt x="4724616" y="3355742"/>
                  <a:pt x="4706170" y="3360931"/>
                </a:cubicBezTo>
                <a:cubicBezTo>
                  <a:pt x="4706170" y="3347095"/>
                  <a:pt x="4729805" y="3342484"/>
                  <a:pt x="4720581" y="3328073"/>
                </a:cubicBezTo>
                <a:cubicBezTo>
                  <a:pt x="4715969" y="3328073"/>
                  <a:pt x="4715969" y="3337296"/>
                  <a:pt x="4715969" y="3341908"/>
                </a:cubicBezTo>
                <a:cubicBezTo>
                  <a:pt x="4691759" y="3336719"/>
                  <a:pt x="4701558" y="3327496"/>
                  <a:pt x="4701558" y="3309050"/>
                </a:cubicBezTo>
                <a:lnTo>
                  <a:pt x="4701558" y="3309050"/>
                </a:lnTo>
                <a:close/>
                <a:moveTo>
                  <a:pt x="4715393" y="3472186"/>
                </a:moveTo>
                <a:cubicBezTo>
                  <a:pt x="4706170" y="3467574"/>
                  <a:pt x="4706170" y="3453739"/>
                  <a:pt x="4696370" y="3443940"/>
                </a:cubicBezTo>
                <a:cubicBezTo>
                  <a:pt x="4710781" y="3434717"/>
                  <a:pt x="4729805" y="3458351"/>
                  <a:pt x="4715393" y="3472186"/>
                </a:cubicBezTo>
                <a:lnTo>
                  <a:pt x="4715393" y="3472186"/>
                </a:lnTo>
                <a:close/>
                <a:moveTo>
                  <a:pt x="4701558" y="3701038"/>
                </a:moveTo>
                <a:cubicBezTo>
                  <a:pt x="4701558" y="3710261"/>
                  <a:pt x="4701558" y="3710261"/>
                  <a:pt x="4701558" y="3710261"/>
                </a:cubicBezTo>
                <a:cubicBezTo>
                  <a:pt x="4692335" y="3710261"/>
                  <a:pt x="4692335" y="3719485"/>
                  <a:pt x="4687147" y="3710261"/>
                </a:cubicBezTo>
                <a:cubicBezTo>
                  <a:pt x="4687147" y="3701038"/>
                  <a:pt x="4687147" y="3701038"/>
                  <a:pt x="4687147" y="3701038"/>
                </a:cubicBezTo>
                <a:cubicBezTo>
                  <a:pt x="4691759" y="3696427"/>
                  <a:pt x="4691759" y="3701038"/>
                  <a:pt x="4701558" y="3701038"/>
                </a:cubicBezTo>
                <a:lnTo>
                  <a:pt x="4701558" y="3701038"/>
                </a:lnTo>
                <a:close/>
                <a:moveTo>
                  <a:pt x="4687147" y="3434717"/>
                </a:moveTo>
                <a:cubicBezTo>
                  <a:pt x="4687147" y="3453163"/>
                  <a:pt x="4668124" y="3453163"/>
                  <a:pt x="4654289" y="3457775"/>
                </a:cubicBezTo>
                <a:cubicBezTo>
                  <a:pt x="4658900" y="3434717"/>
                  <a:pt x="4672735" y="3439328"/>
                  <a:pt x="4687147" y="3434717"/>
                </a:cubicBezTo>
                <a:lnTo>
                  <a:pt x="4687147" y="3434717"/>
                </a:lnTo>
                <a:close/>
                <a:moveTo>
                  <a:pt x="4672735" y="2272586"/>
                </a:moveTo>
                <a:cubicBezTo>
                  <a:pt x="4663512" y="2281809"/>
                  <a:pt x="4663512" y="2295644"/>
                  <a:pt x="4644489" y="2291032"/>
                </a:cubicBezTo>
                <a:cubicBezTo>
                  <a:pt x="4654289" y="2281809"/>
                  <a:pt x="4654289" y="2272586"/>
                  <a:pt x="4672735" y="2272586"/>
                </a:cubicBezTo>
                <a:lnTo>
                  <a:pt x="4672735" y="2272586"/>
                </a:lnTo>
                <a:close/>
                <a:moveTo>
                  <a:pt x="4668124" y="2459357"/>
                </a:moveTo>
                <a:cubicBezTo>
                  <a:pt x="4663512" y="2477803"/>
                  <a:pt x="4649101" y="2482415"/>
                  <a:pt x="4635266" y="2487603"/>
                </a:cubicBezTo>
                <a:cubicBezTo>
                  <a:pt x="4635266" y="2482991"/>
                  <a:pt x="4630654" y="2478380"/>
                  <a:pt x="4626043" y="2478380"/>
                </a:cubicBezTo>
                <a:cubicBezTo>
                  <a:pt x="4630654" y="2468580"/>
                  <a:pt x="4654289" y="2454745"/>
                  <a:pt x="4668124" y="2459357"/>
                </a:cubicBezTo>
                <a:lnTo>
                  <a:pt x="4668124" y="2459357"/>
                </a:lnTo>
                <a:close/>
                <a:moveTo>
                  <a:pt x="4578773" y="3584018"/>
                </a:moveTo>
                <a:cubicBezTo>
                  <a:pt x="4574162" y="3597853"/>
                  <a:pt x="4564362" y="3593241"/>
                  <a:pt x="4555139" y="3593241"/>
                </a:cubicBezTo>
                <a:cubicBezTo>
                  <a:pt x="4555139" y="3584018"/>
                  <a:pt x="4564362" y="3584018"/>
                  <a:pt x="4578773" y="3584018"/>
                </a:cubicBezTo>
                <a:lnTo>
                  <a:pt x="4578773" y="3584018"/>
                </a:lnTo>
                <a:close/>
                <a:moveTo>
                  <a:pt x="4569550" y="3345943"/>
                </a:moveTo>
                <a:cubicBezTo>
                  <a:pt x="4560327" y="3359778"/>
                  <a:pt x="4541304" y="3378800"/>
                  <a:pt x="4550527" y="3397247"/>
                </a:cubicBezTo>
                <a:cubicBezTo>
                  <a:pt x="4541304" y="3397247"/>
                  <a:pt x="4526892" y="3425493"/>
                  <a:pt x="4503258" y="3425493"/>
                </a:cubicBezTo>
                <a:cubicBezTo>
                  <a:pt x="4503258" y="3416270"/>
                  <a:pt x="4507870" y="3397247"/>
                  <a:pt x="4526892" y="3388024"/>
                </a:cubicBezTo>
                <a:cubicBezTo>
                  <a:pt x="4526892" y="3378800"/>
                  <a:pt x="4517669" y="3378800"/>
                  <a:pt x="4507870" y="3374189"/>
                </a:cubicBezTo>
                <a:cubicBezTo>
                  <a:pt x="4512481" y="3341331"/>
                  <a:pt x="4545916" y="3345943"/>
                  <a:pt x="4569550" y="3345943"/>
                </a:cubicBezTo>
                <a:lnTo>
                  <a:pt x="4569550" y="3345943"/>
                </a:lnTo>
                <a:close/>
                <a:moveTo>
                  <a:pt x="4531504" y="3472186"/>
                </a:moveTo>
                <a:cubicBezTo>
                  <a:pt x="4522281" y="3472186"/>
                  <a:pt x="4522281" y="3462963"/>
                  <a:pt x="4507870" y="3467574"/>
                </a:cubicBezTo>
                <a:cubicBezTo>
                  <a:pt x="4512481" y="3453739"/>
                  <a:pt x="4531504" y="3449128"/>
                  <a:pt x="4545339" y="3444516"/>
                </a:cubicBezTo>
                <a:cubicBezTo>
                  <a:pt x="4550527" y="3462963"/>
                  <a:pt x="4536116" y="3462963"/>
                  <a:pt x="4531504" y="3472186"/>
                </a:cubicBezTo>
                <a:lnTo>
                  <a:pt x="4531504" y="3472186"/>
                </a:lnTo>
                <a:close/>
                <a:moveTo>
                  <a:pt x="4394885" y="3626099"/>
                </a:moveTo>
                <a:cubicBezTo>
                  <a:pt x="4399496" y="3616876"/>
                  <a:pt x="4404108" y="3588630"/>
                  <a:pt x="4390273" y="3584018"/>
                </a:cubicBezTo>
                <a:cubicBezTo>
                  <a:pt x="4399496" y="3574795"/>
                  <a:pt x="4404684" y="3565572"/>
                  <a:pt x="4423131" y="3560960"/>
                </a:cubicBezTo>
                <a:cubicBezTo>
                  <a:pt x="4423131" y="3574795"/>
                  <a:pt x="4418519" y="3579407"/>
                  <a:pt x="4413907" y="3579407"/>
                </a:cubicBezTo>
                <a:cubicBezTo>
                  <a:pt x="4423131" y="3593241"/>
                  <a:pt x="4446766" y="3597853"/>
                  <a:pt x="4451377" y="3616876"/>
                </a:cubicBezTo>
                <a:cubicBezTo>
                  <a:pt x="4460600" y="3607653"/>
                  <a:pt x="4479623" y="3593818"/>
                  <a:pt x="4494035" y="3607653"/>
                </a:cubicBezTo>
                <a:cubicBezTo>
                  <a:pt x="4489423" y="3645122"/>
                  <a:pt x="4446766" y="3640511"/>
                  <a:pt x="4427743" y="3658957"/>
                </a:cubicBezTo>
                <a:cubicBezTo>
                  <a:pt x="4413331" y="3658957"/>
                  <a:pt x="4404108" y="3654346"/>
                  <a:pt x="4399496" y="3649734"/>
                </a:cubicBezTo>
                <a:cubicBezTo>
                  <a:pt x="4399496" y="3635899"/>
                  <a:pt x="4423131" y="3640511"/>
                  <a:pt x="4423131" y="3626676"/>
                </a:cubicBezTo>
                <a:cubicBezTo>
                  <a:pt x="4418519" y="3616876"/>
                  <a:pt x="4408719" y="3635322"/>
                  <a:pt x="4394885" y="3626099"/>
                </a:cubicBezTo>
                <a:lnTo>
                  <a:pt x="4394885" y="3626099"/>
                </a:lnTo>
                <a:close/>
                <a:moveTo>
                  <a:pt x="4394885" y="3430105"/>
                </a:moveTo>
                <a:cubicBezTo>
                  <a:pt x="4413907" y="3425493"/>
                  <a:pt x="4404108" y="3453163"/>
                  <a:pt x="4399496" y="3453163"/>
                </a:cubicBezTo>
                <a:cubicBezTo>
                  <a:pt x="4390273" y="3453739"/>
                  <a:pt x="4399496" y="3434717"/>
                  <a:pt x="4394885" y="3430105"/>
                </a:cubicBezTo>
                <a:lnTo>
                  <a:pt x="4394885" y="3430105"/>
                </a:lnTo>
                <a:close/>
                <a:moveTo>
                  <a:pt x="4479623" y="2389606"/>
                </a:moveTo>
                <a:cubicBezTo>
                  <a:pt x="4470400" y="2389606"/>
                  <a:pt x="4470400" y="2389606"/>
                  <a:pt x="4470400" y="2389606"/>
                </a:cubicBezTo>
                <a:cubicBezTo>
                  <a:pt x="4470400" y="2389606"/>
                  <a:pt x="4470400" y="2394217"/>
                  <a:pt x="4475011" y="2394217"/>
                </a:cubicBezTo>
                <a:cubicBezTo>
                  <a:pt x="4470400" y="2403441"/>
                  <a:pt x="4455989" y="2384994"/>
                  <a:pt x="4455989" y="2380382"/>
                </a:cubicBezTo>
                <a:cubicBezTo>
                  <a:pt x="4460600" y="2370583"/>
                  <a:pt x="4484235" y="2370583"/>
                  <a:pt x="4479623" y="2389606"/>
                </a:cubicBezTo>
                <a:lnTo>
                  <a:pt x="4479623" y="2389606"/>
                </a:lnTo>
                <a:close/>
                <a:moveTo>
                  <a:pt x="4488846" y="2534296"/>
                </a:moveTo>
                <a:cubicBezTo>
                  <a:pt x="4498070" y="2548131"/>
                  <a:pt x="4460600" y="2548131"/>
                  <a:pt x="4469824" y="2534296"/>
                </a:cubicBezTo>
                <a:cubicBezTo>
                  <a:pt x="4470400" y="2534296"/>
                  <a:pt x="4488846" y="2524496"/>
                  <a:pt x="4488846" y="2534296"/>
                </a:cubicBezTo>
                <a:lnTo>
                  <a:pt x="4488846" y="2534296"/>
                </a:lnTo>
                <a:close/>
                <a:moveTo>
                  <a:pt x="4475011" y="3383412"/>
                </a:moveTo>
                <a:cubicBezTo>
                  <a:pt x="4475011" y="3378800"/>
                  <a:pt x="4479623" y="3374189"/>
                  <a:pt x="4479623" y="3369577"/>
                </a:cubicBezTo>
                <a:cubicBezTo>
                  <a:pt x="4494035" y="3364966"/>
                  <a:pt x="4494035" y="3374189"/>
                  <a:pt x="4494035" y="3383412"/>
                </a:cubicBezTo>
                <a:lnTo>
                  <a:pt x="4475011" y="3383412"/>
                </a:lnTo>
                <a:lnTo>
                  <a:pt x="4475011" y="3383412"/>
                </a:lnTo>
                <a:lnTo>
                  <a:pt x="4475011" y="3383412"/>
                </a:lnTo>
                <a:close/>
                <a:moveTo>
                  <a:pt x="4475011" y="3276192"/>
                </a:moveTo>
                <a:cubicBezTo>
                  <a:pt x="4475011" y="3266969"/>
                  <a:pt x="4470400" y="3262357"/>
                  <a:pt x="4470400" y="3266969"/>
                </a:cubicBezTo>
                <a:cubicBezTo>
                  <a:pt x="4461177" y="3248522"/>
                  <a:pt x="4513058" y="3243910"/>
                  <a:pt x="4526892" y="3253134"/>
                </a:cubicBezTo>
                <a:cubicBezTo>
                  <a:pt x="4512481" y="3266969"/>
                  <a:pt x="4498647" y="3276192"/>
                  <a:pt x="4475011" y="3276192"/>
                </a:cubicBezTo>
                <a:lnTo>
                  <a:pt x="4475011" y="3276192"/>
                </a:lnTo>
                <a:close/>
                <a:moveTo>
                  <a:pt x="4460600" y="2169977"/>
                </a:moveTo>
                <a:cubicBezTo>
                  <a:pt x="4484235" y="2156142"/>
                  <a:pt x="4507870" y="2141731"/>
                  <a:pt x="4531504" y="2132507"/>
                </a:cubicBezTo>
                <a:cubicBezTo>
                  <a:pt x="4536116" y="2141731"/>
                  <a:pt x="4545916" y="2155565"/>
                  <a:pt x="4555139" y="2155565"/>
                </a:cubicBezTo>
                <a:cubicBezTo>
                  <a:pt x="4555139" y="2169400"/>
                  <a:pt x="4540727" y="2174012"/>
                  <a:pt x="4531504" y="2183812"/>
                </a:cubicBezTo>
                <a:cubicBezTo>
                  <a:pt x="4536116" y="2193035"/>
                  <a:pt x="4559751" y="2174589"/>
                  <a:pt x="4555139" y="2197647"/>
                </a:cubicBezTo>
                <a:cubicBezTo>
                  <a:pt x="4574162" y="2193035"/>
                  <a:pt x="4569550" y="2188423"/>
                  <a:pt x="4583385" y="2188423"/>
                </a:cubicBezTo>
                <a:cubicBezTo>
                  <a:pt x="4583385" y="2193035"/>
                  <a:pt x="4587997" y="2197647"/>
                  <a:pt x="4587997" y="2197647"/>
                </a:cubicBezTo>
                <a:cubicBezTo>
                  <a:pt x="4573586" y="2211482"/>
                  <a:pt x="4550527" y="2220705"/>
                  <a:pt x="4545339" y="2248951"/>
                </a:cubicBezTo>
                <a:cubicBezTo>
                  <a:pt x="4502682" y="2244339"/>
                  <a:pt x="4517093" y="2300255"/>
                  <a:pt x="4484235" y="2309479"/>
                </a:cubicBezTo>
                <a:cubicBezTo>
                  <a:pt x="4488846" y="2314090"/>
                  <a:pt x="4488846" y="2318702"/>
                  <a:pt x="4488846" y="2327925"/>
                </a:cubicBezTo>
                <a:cubicBezTo>
                  <a:pt x="4517093" y="2318702"/>
                  <a:pt x="4545339" y="2285844"/>
                  <a:pt x="4573586" y="2290456"/>
                </a:cubicBezTo>
                <a:cubicBezTo>
                  <a:pt x="4573586" y="2323314"/>
                  <a:pt x="4549950" y="2304291"/>
                  <a:pt x="4549950" y="2332537"/>
                </a:cubicBezTo>
                <a:cubicBezTo>
                  <a:pt x="4545339" y="2327925"/>
                  <a:pt x="4549950" y="2323314"/>
                  <a:pt x="4540727" y="2323314"/>
                </a:cubicBezTo>
                <a:cubicBezTo>
                  <a:pt x="4521705" y="2332537"/>
                  <a:pt x="4540727" y="2374618"/>
                  <a:pt x="4503258" y="2374618"/>
                </a:cubicBezTo>
                <a:cubicBezTo>
                  <a:pt x="4503258" y="2346372"/>
                  <a:pt x="4498647" y="2365395"/>
                  <a:pt x="4488846" y="2341760"/>
                </a:cubicBezTo>
                <a:cubicBezTo>
                  <a:pt x="4479623" y="2341760"/>
                  <a:pt x="4484235" y="2355595"/>
                  <a:pt x="4474435" y="2350983"/>
                </a:cubicBezTo>
                <a:cubicBezTo>
                  <a:pt x="4469824" y="2332537"/>
                  <a:pt x="4493458" y="2327925"/>
                  <a:pt x="4479047" y="2318126"/>
                </a:cubicBezTo>
                <a:cubicBezTo>
                  <a:pt x="4469824" y="2313514"/>
                  <a:pt x="4417943" y="2308902"/>
                  <a:pt x="4436389" y="2271433"/>
                </a:cubicBezTo>
                <a:cubicBezTo>
                  <a:pt x="4445612" y="2266821"/>
                  <a:pt x="4450801" y="2280656"/>
                  <a:pt x="4460024" y="2271433"/>
                </a:cubicBezTo>
                <a:cubicBezTo>
                  <a:pt x="4460024" y="2262209"/>
                  <a:pt x="4450801" y="2262209"/>
                  <a:pt x="4436389" y="2262209"/>
                </a:cubicBezTo>
                <a:cubicBezTo>
                  <a:pt x="4445612" y="2243763"/>
                  <a:pt x="4450801" y="2229352"/>
                  <a:pt x="4427166" y="2224740"/>
                </a:cubicBezTo>
                <a:cubicBezTo>
                  <a:pt x="4432354" y="2198223"/>
                  <a:pt x="4455989" y="2198223"/>
                  <a:pt x="4460600" y="2169977"/>
                </a:cubicBezTo>
                <a:lnTo>
                  <a:pt x="4460600" y="2169977"/>
                </a:lnTo>
                <a:close/>
                <a:moveTo>
                  <a:pt x="4399496" y="676385"/>
                </a:moveTo>
                <a:cubicBezTo>
                  <a:pt x="4436966" y="657938"/>
                  <a:pt x="4465788" y="629692"/>
                  <a:pt x="4522281" y="643527"/>
                </a:cubicBezTo>
                <a:cubicBezTo>
                  <a:pt x="4517669" y="657362"/>
                  <a:pt x="4526892" y="661974"/>
                  <a:pt x="4526892" y="671773"/>
                </a:cubicBezTo>
                <a:cubicBezTo>
                  <a:pt x="4484235" y="694831"/>
                  <a:pt x="4432354" y="680996"/>
                  <a:pt x="4394885" y="709243"/>
                </a:cubicBezTo>
                <a:cubicBezTo>
                  <a:pt x="4399496" y="690220"/>
                  <a:pt x="4413907" y="695408"/>
                  <a:pt x="4399496" y="676385"/>
                </a:cubicBezTo>
                <a:lnTo>
                  <a:pt x="4399496" y="676385"/>
                </a:lnTo>
                <a:close/>
                <a:moveTo>
                  <a:pt x="4423131" y="849321"/>
                </a:moveTo>
                <a:cubicBezTo>
                  <a:pt x="4380474" y="853933"/>
                  <a:pt x="4356838" y="886791"/>
                  <a:pt x="4314758" y="900625"/>
                </a:cubicBezTo>
                <a:cubicBezTo>
                  <a:pt x="4338392" y="872379"/>
                  <a:pt x="4375862" y="840098"/>
                  <a:pt x="4423131" y="849321"/>
                </a:cubicBezTo>
                <a:lnTo>
                  <a:pt x="4423131" y="849321"/>
                </a:lnTo>
                <a:close/>
                <a:moveTo>
                  <a:pt x="4295734" y="3523491"/>
                </a:moveTo>
                <a:cubicBezTo>
                  <a:pt x="4295734" y="3490633"/>
                  <a:pt x="4323981" y="3514267"/>
                  <a:pt x="4323981" y="3481410"/>
                </a:cubicBezTo>
                <a:cubicBezTo>
                  <a:pt x="4338392" y="3495244"/>
                  <a:pt x="4347615" y="3462963"/>
                  <a:pt x="4371250" y="3481410"/>
                </a:cubicBezTo>
                <a:cubicBezTo>
                  <a:pt x="4366639" y="3509656"/>
                  <a:pt x="4338392" y="3528102"/>
                  <a:pt x="4310146" y="3518879"/>
                </a:cubicBezTo>
                <a:cubicBezTo>
                  <a:pt x="4323981" y="3528102"/>
                  <a:pt x="4304958" y="3537325"/>
                  <a:pt x="4295734" y="3523491"/>
                </a:cubicBezTo>
                <a:lnTo>
                  <a:pt x="4295734" y="3523491"/>
                </a:lnTo>
                <a:close/>
                <a:moveTo>
                  <a:pt x="4375862" y="3537325"/>
                </a:moveTo>
                <a:cubicBezTo>
                  <a:pt x="4356838" y="3537325"/>
                  <a:pt x="4356838" y="3537325"/>
                  <a:pt x="4356838" y="3537325"/>
                </a:cubicBezTo>
                <a:cubicBezTo>
                  <a:pt x="4352227" y="3523491"/>
                  <a:pt x="4366062" y="3528102"/>
                  <a:pt x="4371250" y="3518879"/>
                </a:cubicBezTo>
                <a:cubicBezTo>
                  <a:pt x="4375862" y="3518879"/>
                  <a:pt x="4371250" y="3528102"/>
                  <a:pt x="4375862" y="3537325"/>
                </a:cubicBezTo>
                <a:lnTo>
                  <a:pt x="4375862" y="3537325"/>
                </a:lnTo>
                <a:close/>
                <a:moveTo>
                  <a:pt x="4390273" y="3658957"/>
                </a:moveTo>
                <a:cubicBezTo>
                  <a:pt x="4385661" y="3677404"/>
                  <a:pt x="4366639" y="3682015"/>
                  <a:pt x="4343004" y="3682015"/>
                </a:cubicBezTo>
                <a:cubicBezTo>
                  <a:pt x="4347615" y="3663569"/>
                  <a:pt x="4371250" y="3663569"/>
                  <a:pt x="4390273" y="3658957"/>
                </a:cubicBezTo>
                <a:lnTo>
                  <a:pt x="4390273" y="3658957"/>
                </a:lnTo>
                <a:close/>
                <a:moveTo>
                  <a:pt x="4314758" y="3374189"/>
                </a:moveTo>
                <a:cubicBezTo>
                  <a:pt x="4319369" y="3388024"/>
                  <a:pt x="4305535" y="3388024"/>
                  <a:pt x="4305535" y="3397247"/>
                </a:cubicBezTo>
                <a:cubicBezTo>
                  <a:pt x="4300923" y="3392635"/>
                  <a:pt x="4296311" y="3388024"/>
                  <a:pt x="4296311" y="3378800"/>
                </a:cubicBezTo>
                <a:cubicBezTo>
                  <a:pt x="4300346" y="3378800"/>
                  <a:pt x="4304958" y="3374189"/>
                  <a:pt x="4314758" y="3374189"/>
                </a:cubicBezTo>
                <a:lnTo>
                  <a:pt x="4314758" y="3374189"/>
                </a:lnTo>
                <a:close/>
                <a:moveTo>
                  <a:pt x="4281899" y="3448552"/>
                </a:moveTo>
                <a:cubicBezTo>
                  <a:pt x="4286511" y="3434717"/>
                  <a:pt x="4300923" y="3434717"/>
                  <a:pt x="4300923" y="3420305"/>
                </a:cubicBezTo>
                <a:cubicBezTo>
                  <a:pt x="4305535" y="3420305"/>
                  <a:pt x="4315334" y="3420305"/>
                  <a:pt x="4315334" y="3415694"/>
                </a:cubicBezTo>
                <a:cubicBezTo>
                  <a:pt x="4324557" y="3424917"/>
                  <a:pt x="4300923" y="3434140"/>
                  <a:pt x="4296311" y="3438752"/>
                </a:cubicBezTo>
                <a:cubicBezTo>
                  <a:pt x="4305535" y="3457198"/>
                  <a:pt x="4305535" y="3461810"/>
                  <a:pt x="4296311" y="3480833"/>
                </a:cubicBezTo>
                <a:cubicBezTo>
                  <a:pt x="4281899" y="3480833"/>
                  <a:pt x="4272676" y="3480833"/>
                  <a:pt x="4272676" y="3490056"/>
                </a:cubicBezTo>
                <a:cubicBezTo>
                  <a:pt x="4263453" y="3480833"/>
                  <a:pt x="4253654" y="3466998"/>
                  <a:pt x="4239819" y="3461810"/>
                </a:cubicBezTo>
                <a:cubicBezTo>
                  <a:pt x="4239242" y="3443940"/>
                  <a:pt x="4267488" y="3439328"/>
                  <a:pt x="4281899" y="3448552"/>
                </a:cubicBezTo>
                <a:lnTo>
                  <a:pt x="4281899" y="3448552"/>
                </a:lnTo>
                <a:close/>
                <a:moveTo>
                  <a:pt x="4234630" y="3980618"/>
                </a:moveTo>
                <a:cubicBezTo>
                  <a:pt x="4253654" y="3980618"/>
                  <a:pt x="4253654" y="4003677"/>
                  <a:pt x="4234630" y="4003677"/>
                </a:cubicBezTo>
                <a:cubicBezTo>
                  <a:pt x="4239242" y="3990418"/>
                  <a:pt x="4239242" y="3995030"/>
                  <a:pt x="4234630" y="3980618"/>
                </a:cubicBezTo>
                <a:lnTo>
                  <a:pt x="4234630" y="3980618"/>
                </a:lnTo>
                <a:close/>
                <a:moveTo>
                  <a:pt x="4243854" y="4037111"/>
                </a:moveTo>
                <a:cubicBezTo>
                  <a:pt x="4248465" y="4037111"/>
                  <a:pt x="4248465" y="4050946"/>
                  <a:pt x="4253077" y="4055557"/>
                </a:cubicBezTo>
                <a:cubicBezTo>
                  <a:pt x="4238665" y="4069392"/>
                  <a:pt x="4224831" y="4088415"/>
                  <a:pt x="4205808" y="4093027"/>
                </a:cubicBezTo>
                <a:cubicBezTo>
                  <a:pt x="4205808" y="4088415"/>
                  <a:pt x="4201196" y="4088415"/>
                  <a:pt x="4196585" y="4088415"/>
                </a:cubicBezTo>
                <a:cubicBezTo>
                  <a:pt x="4205808" y="4069969"/>
                  <a:pt x="4215607" y="4060169"/>
                  <a:pt x="4220219" y="4046334"/>
                </a:cubicBezTo>
                <a:cubicBezTo>
                  <a:pt x="4234630" y="4046334"/>
                  <a:pt x="4243854" y="4046334"/>
                  <a:pt x="4243854" y="4037111"/>
                </a:cubicBezTo>
                <a:lnTo>
                  <a:pt x="4243854" y="4037111"/>
                </a:lnTo>
                <a:close/>
                <a:moveTo>
                  <a:pt x="4248465" y="3892421"/>
                </a:moveTo>
                <a:cubicBezTo>
                  <a:pt x="4248465" y="3887809"/>
                  <a:pt x="4253077" y="3883198"/>
                  <a:pt x="4253077" y="3878586"/>
                </a:cubicBezTo>
                <a:cubicBezTo>
                  <a:pt x="4272100" y="3878586"/>
                  <a:pt x="4272100" y="3878586"/>
                  <a:pt x="4272100" y="3878586"/>
                </a:cubicBezTo>
                <a:cubicBezTo>
                  <a:pt x="4272100" y="3892421"/>
                  <a:pt x="4262877" y="3892421"/>
                  <a:pt x="4248465" y="3892421"/>
                </a:cubicBezTo>
                <a:lnTo>
                  <a:pt x="4248465" y="3892421"/>
                </a:lnTo>
                <a:close/>
                <a:moveTo>
                  <a:pt x="4234630" y="475779"/>
                </a:moveTo>
                <a:cubicBezTo>
                  <a:pt x="4215607" y="485002"/>
                  <a:pt x="4191973" y="489614"/>
                  <a:pt x="4173526" y="498837"/>
                </a:cubicBezTo>
                <a:cubicBezTo>
                  <a:pt x="4178138" y="475779"/>
                  <a:pt x="4210996" y="466556"/>
                  <a:pt x="4234630" y="475779"/>
                </a:cubicBezTo>
                <a:lnTo>
                  <a:pt x="4234630" y="475779"/>
                </a:lnTo>
                <a:close/>
                <a:moveTo>
                  <a:pt x="4220219" y="3616876"/>
                </a:moveTo>
                <a:cubicBezTo>
                  <a:pt x="4210996" y="3616876"/>
                  <a:pt x="4210996" y="3607653"/>
                  <a:pt x="4210996" y="3598430"/>
                </a:cubicBezTo>
                <a:cubicBezTo>
                  <a:pt x="4215607" y="3598430"/>
                  <a:pt x="4225407" y="3598430"/>
                  <a:pt x="4225407" y="3593818"/>
                </a:cubicBezTo>
                <a:cubicBezTo>
                  <a:pt x="4239242" y="3598430"/>
                  <a:pt x="4220219" y="3603041"/>
                  <a:pt x="4220219" y="3616876"/>
                </a:cubicBezTo>
                <a:lnTo>
                  <a:pt x="4220219" y="3616876"/>
                </a:lnTo>
                <a:close/>
                <a:moveTo>
                  <a:pt x="4206384" y="3626099"/>
                </a:moveTo>
                <a:cubicBezTo>
                  <a:pt x="4206384" y="3639934"/>
                  <a:pt x="4201773" y="3644546"/>
                  <a:pt x="4191973" y="3644546"/>
                </a:cubicBezTo>
                <a:cubicBezTo>
                  <a:pt x="4182749" y="3635322"/>
                  <a:pt x="4191973" y="3626099"/>
                  <a:pt x="4206384" y="3626099"/>
                </a:cubicBezTo>
                <a:lnTo>
                  <a:pt x="4206384" y="3626099"/>
                </a:lnTo>
                <a:close/>
                <a:moveTo>
                  <a:pt x="4172950" y="3626099"/>
                </a:moveTo>
                <a:cubicBezTo>
                  <a:pt x="4172950" y="3612264"/>
                  <a:pt x="4187361" y="3612264"/>
                  <a:pt x="4196585" y="3612264"/>
                </a:cubicBezTo>
                <a:cubicBezTo>
                  <a:pt x="4191973" y="3621488"/>
                  <a:pt x="4187361" y="3626099"/>
                  <a:pt x="4172950" y="3626099"/>
                </a:cubicBezTo>
                <a:lnTo>
                  <a:pt x="4172950" y="3626099"/>
                </a:lnTo>
                <a:close/>
                <a:moveTo>
                  <a:pt x="4149892" y="4172001"/>
                </a:moveTo>
                <a:cubicBezTo>
                  <a:pt x="4140668" y="4176613"/>
                  <a:pt x="4135481" y="4167390"/>
                  <a:pt x="4126257" y="4167390"/>
                </a:cubicBezTo>
                <a:cubicBezTo>
                  <a:pt x="4130869" y="4176613"/>
                  <a:pt x="4140668" y="4181224"/>
                  <a:pt x="4135481" y="4200247"/>
                </a:cubicBezTo>
                <a:cubicBezTo>
                  <a:pt x="4111845" y="4214082"/>
                  <a:pt x="4088211" y="4246940"/>
                  <a:pt x="4059965" y="4237717"/>
                </a:cubicBezTo>
                <a:cubicBezTo>
                  <a:pt x="4059965" y="4228494"/>
                  <a:pt x="4069188" y="4223882"/>
                  <a:pt x="4078988" y="4223882"/>
                </a:cubicBezTo>
                <a:cubicBezTo>
                  <a:pt x="4078988" y="4219271"/>
                  <a:pt x="4074376" y="4210047"/>
                  <a:pt x="4074376" y="4205436"/>
                </a:cubicBezTo>
                <a:cubicBezTo>
                  <a:pt x="4069765" y="4205436"/>
                  <a:pt x="4059965" y="4205436"/>
                  <a:pt x="4059965" y="4214659"/>
                </a:cubicBezTo>
                <a:cubicBezTo>
                  <a:pt x="4045553" y="4214659"/>
                  <a:pt x="4059965" y="4186413"/>
                  <a:pt x="4050741" y="4186413"/>
                </a:cubicBezTo>
                <a:cubicBezTo>
                  <a:pt x="4059965" y="4181801"/>
                  <a:pt x="4069765" y="4177189"/>
                  <a:pt x="4074376" y="4167966"/>
                </a:cubicBezTo>
                <a:cubicBezTo>
                  <a:pt x="4074376" y="4163354"/>
                  <a:pt x="4065153" y="4163354"/>
                  <a:pt x="4059965" y="4158743"/>
                </a:cubicBezTo>
                <a:cubicBezTo>
                  <a:pt x="4059965" y="4144908"/>
                  <a:pt x="4074376" y="4144908"/>
                  <a:pt x="4092823" y="4144908"/>
                </a:cubicBezTo>
                <a:cubicBezTo>
                  <a:pt x="4092823" y="4154131"/>
                  <a:pt x="4092823" y="4163354"/>
                  <a:pt x="4102046" y="4167966"/>
                </a:cubicBezTo>
                <a:cubicBezTo>
                  <a:pt x="4116457" y="4144908"/>
                  <a:pt x="4134904" y="4158743"/>
                  <a:pt x="4149315" y="4135108"/>
                </a:cubicBezTo>
                <a:cubicBezTo>
                  <a:pt x="4168338" y="4139720"/>
                  <a:pt x="4144704" y="4158166"/>
                  <a:pt x="4149892" y="4172001"/>
                </a:cubicBezTo>
                <a:lnTo>
                  <a:pt x="4149892" y="4172001"/>
                </a:lnTo>
                <a:close/>
                <a:moveTo>
                  <a:pt x="4078988" y="4018088"/>
                </a:moveTo>
                <a:cubicBezTo>
                  <a:pt x="4088211" y="4008865"/>
                  <a:pt x="4093399" y="3995030"/>
                  <a:pt x="4116457" y="3995030"/>
                </a:cubicBezTo>
                <a:cubicBezTo>
                  <a:pt x="4111845" y="4008865"/>
                  <a:pt x="4098011" y="4027311"/>
                  <a:pt x="4078988" y="4018088"/>
                </a:cubicBezTo>
                <a:lnTo>
                  <a:pt x="4078988" y="4018088"/>
                </a:lnTo>
                <a:close/>
                <a:moveTo>
                  <a:pt x="4098011" y="3649734"/>
                </a:moveTo>
                <a:cubicBezTo>
                  <a:pt x="4088787" y="3640511"/>
                  <a:pt x="4098011" y="3631288"/>
                  <a:pt x="4102622" y="3616876"/>
                </a:cubicBezTo>
                <a:cubicBezTo>
                  <a:pt x="4088211" y="3616876"/>
                  <a:pt x="4088211" y="3630711"/>
                  <a:pt x="4074376" y="3626099"/>
                </a:cubicBezTo>
                <a:cubicBezTo>
                  <a:pt x="4069765" y="3616876"/>
                  <a:pt x="4050741" y="3607653"/>
                  <a:pt x="4065153" y="3588630"/>
                </a:cubicBezTo>
                <a:cubicBezTo>
                  <a:pt x="4079564" y="3588630"/>
                  <a:pt x="4079564" y="3607076"/>
                  <a:pt x="4093399" y="3611688"/>
                </a:cubicBezTo>
                <a:cubicBezTo>
                  <a:pt x="4112422" y="3602465"/>
                  <a:pt x="4084176" y="3588630"/>
                  <a:pt x="4088787" y="3564995"/>
                </a:cubicBezTo>
                <a:cubicBezTo>
                  <a:pt x="4103199" y="3527526"/>
                  <a:pt x="4173526" y="3485444"/>
                  <a:pt x="4197161" y="3546549"/>
                </a:cubicBezTo>
                <a:cubicBezTo>
                  <a:pt x="4197161" y="3555772"/>
                  <a:pt x="4168914" y="3560383"/>
                  <a:pt x="4187938" y="3564995"/>
                </a:cubicBezTo>
                <a:cubicBezTo>
                  <a:pt x="4159115" y="3593241"/>
                  <a:pt x="4135481" y="3626099"/>
                  <a:pt x="4098011" y="3649734"/>
                </a:cubicBezTo>
                <a:lnTo>
                  <a:pt x="4098011" y="3649734"/>
                </a:lnTo>
                <a:close/>
                <a:moveTo>
                  <a:pt x="4172950" y="3980618"/>
                </a:moveTo>
                <a:cubicBezTo>
                  <a:pt x="4196585" y="3976007"/>
                  <a:pt x="4168338" y="3957560"/>
                  <a:pt x="4177561" y="3947760"/>
                </a:cubicBezTo>
                <a:cubicBezTo>
                  <a:pt x="4196585" y="3947760"/>
                  <a:pt x="4182173" y="3952372"/>
                  <a:pt x="4182173" y="3961596"/>
                </a:cubicBezTo>
                <a:cubicBezTo>
                  <a:pt x="4191396" y="3952372"/>
                  <a:pt x="4201196" y="3943149"/>
                  <a:pt x="4215031" y="3943149"/>
                </a:cubicBezTo>
                <a:cubicBezTo>
                  <a:pt x="4210420" y="3929314"/>
                  <a:pt x="4219643" y="3924702"/>
                  <a:pt x="4219643" y="3905679"/>
                </a:cubicBezTo>
                <a:cubicBezTo>
                  <a:pt x="4228866" y="3910291"/>
                  <a:pt x="4228866" y="3896456"/>
                  <a:pt x="4238665" y="3901068"/>
                </a:cubicBezTo>
                <a:cubicBezTo>
                  <a:pt x="4234054" y="3919514"/>
                  <a:pt x="4238665" y="3924126"/>
                  <a:pt x="4238665" y="3947760"/>
                </a:cubicBezTo>
                <a:cubicBezTo>
                  <a:pt x="4229442" y="3970819"/>
                  <a:pt x="4191396" y="3966207"/>
                  <a:pt x="4186784" y="3994453"/>
                </a:cubicBezTo>
                <a:cubicBezTo>
                  <a:pt x="4178138" y="3995030"/>
                  <a:pt x="4182749" y="3980618"/>
                  <a:pt x="4172950" y="3980618"/>
                </a:cubicBezTo>
                <a:lnTo>
                  <a:pt x="4172950" y="3980618"/>
                </a:lnTo>
                <a:close/>
                <a:moveTo>
                  <a:pt x="4597796" y="4176613"/>
                </a:moveTo>
                <a:cubicBezTo>
                  <a:pt x="4597796" y="4139143"/>
                  <a:pt x="4645065" y="4148366"/>
                  <a:pt x="4649677" y="4111474"/>
                </a:cubicBezTo>
                <a:cubicBezTo>
                  <a:pt x="4664089" y="4111474"/>
                  <a:pt x="4664089" y="4120697"/>
                  <a:pt x="4673312" y="4120697"/>
                </a:cubicBezTo>
                <a:cubicBezTo>
                  <a:pt x="4658900" y="4153555"/>
                  <a:pt x="4635266" y="4172001"/>
                  <a:pt x="4597796" y="4176613"/>
                </a:cubicBezTo>
                <a:lnTo>
                  <a:pt x="4597796" y="4176613"/>
                </a:lnTo>
                <a:close/>
                <a:moveTo>
                  <a:pt x="4819155" y="4032499"/>
                </a:moveTo>
                <a:cubicBezTo>
                  <a:pt x="4809932" y="4027888"/>
                  <a:pt x="4804744" y="4018664"/>
                  <a:pt x="4800132" y="4004253"/>
                </a:cubicBezTo>
                <a:cubicBezTo>
                  <a:pt x="4819155" y="4008865"/>
                  <a:pt x="4809355" y="3990418"/>
                  <a:pt x="4828378" y="3995030"/>
                </a:cubicBezTo>
                <a:cubicBezTo>
                  <a:pt x="4828378" y="4013476"/>
                  <a:pt x="4823766" y="4022699"/>
                  <a:pt x="4819155" y="4032499"/>
                </a:cubicBezTo>
                <a:lnTo>
                  <a:pt x="4819155" y="4032499"/>
                </a:lnTo>
                <a:close/>
                <a:moveTo>
                  <a:pt x="4894670" y="3831317"/>
                </a:moveTo>
                <a:cubicBezTo>
                  <a:pt x="4899282" y="3831317"/>
                  <a:pt x="4899282" y="3835929"/>
                  <a:pt x="4903893" y="3835929"/>
                </a:cubicBezTo>
                <a:cubicBezTo>
                  <a:pt x="4908505" y="3845152"/>
                  <a:pt x="4894670" y="3845152"/>
                  <a:pt x="4894670" y="3854375"/>
                </a:cubicBezTo>
                <a:cubicBezTo>
                  <a:pt x="4885447" y="3854952"/>
                  <a:pt x="4894670" y="3835929"/>
                  <a:pt x="4894670" y="3831317"/>
                </a:cubicBezTo>
                <a:lnTo>
                  <a:pt x="4894670" y="3831317"/>
                </a:lnTo>
                <a:close/>
                <a:moveTo>
                  <a:pt x="4875647" y="3822094"/>
                </a:moveTo>
                <a:cubicBezTo>
                  <a:pt x="4875647" y="3799035"/>
                  <a:pt x="4903893" y="3784624"/>
                  <a:pt x="4922917" y="3799035"/>
                </a:cubicBezTo>
                <a:cubicBezTo>
                  <a:pt x="4913693" y="3812870"/>
                  <a:pt x="4903893" y="3826705"/>
                  <a:pt x="4875647" y="3822094"/>
                </a:cubicBezTo>
                <a:lnTo>
                  <a:pt x="4875647" y="3822094"/>
                </a:lnTo>
                <a:close/>
                <a:moveTo>
                  <a:pt x="4913693" y="3990418"/>
                </a:moveTo>
                <a:cubicBezTo>
                  <a:pt x="4922917" y="3971972"/>
                  <a:pt x="4922917" y="3967360"/>
                  <a:pt x="4937328" y="3948337"/>
                </a:cubicBezTo>
                <a:cubicBezTo>
                  <a:pt x="4941939" y="3957560"/>
                  <a:pt x="4941939" y="3976583"/>
                  <a:pt x="4946551" y="3999641"/>
                </a:cubicBezTo>
                <a:cubicBezTo>
                  <a:pt x="4932140" y="3999641"/>
                  <a:pt x="4932140" y="3990418"/>
                  <a:pt x="4913693" y="3990418"/>
                </a:cubicBezTo>
                <a:lnTo>
                  <a:pt x="4913693" y="3990418"/>
                </a:lnTo>
                <a:close/>
                <a:moveTo>
                  <a:pt x="4984021" y="3933926"/>
                </a:moveTo>
                <a:cubicBezTo>
                  <a:pt x="4964997" y="3924702"/>
                  <a:pt x="4993244" y="3924702"/>
                  <a:pt x="4993244" y="3915479"/>
                </a:cubicBezTo>
                <a:cubicBezTo>
                  <a:pt x="5012267" y="3915479"/>
                  <a:pt x="4988632" y="3933926"/>
                  <a:pt x="4984021" y="3933926"/>
                </a:cubicBezTo>
                <a:lnTo>
                  <a:pt x="4984021" y="3933926"/>
                </a:lnTo>
                <a:close/>
                <a:moveTo>
                  <a:pt x="4908505" y="3677404"/>
                </a:moveTo>
                <a:cubicBezTo>
                  <a:pt x="4903893" y="3686627"/>
                  <a:pt x="4903893" y="3705650"/>
                  <a:pt x="4894094" y="3714873"/>
                </a:cubicBezTo>
                <a:cubicBezTo>
                  <a:pt x="4846824" y="3714873"/>
                  <a:pt x="4827802" y="3747731"/>
                  <a:pt x="4785720" y="3752343"/>
                </a:cubicBezTo>
                <a:cubicBezTo>
                  <a:pt x="4794943" y="3738508"/>
                  <a:pt x="4790332" y="3738508"/>
                  <a:pt x="4790332" y="3719485"/>
                </a:cubicBezTo>
                <a:cubicBezTo>
                  <a:pt x="4766698" y="3724096"/>
                  <a:pt x="4785720" y="3742543"/>
                  <a:pt x="4775921" y="3756954"/>
                </a:cubicBezTo>
                <a:cubicBezTo>
                  <a:pt x="4761509" y="3756954"/>
                  <a:pt x="4752286" y="3743119"/>
                  <a:pt x="4761509" y="3738508"/>
                </a:cubicBezTo>
                <a:cubicBezTo>
                  <a:pt x="4742486" y="3738508"/>
                  <a:pt x="4742486" y="3752343"/>
                  <a:pt x="4724040" y="3752343"/>
                </a:cubicBezTo>
                <a:cubicBezTo>
                  <a:pt x="4733263" y="3780589"/>
                  <a:pt x="4700405" y="3785200"/>
                  <a:pt x="4691182" y="3803647"/>
                </a:cubicBezTo>
                <a:cubicBezTo>
                  <a:pt x="4700405" y="3808259"/>
                  <a:pt x="4705593" y="3817482"/>
                  <a:pt x="4695794" y="3826705"/>
                </a:cubicBezTo>
                <a:cubicBezTo>
                  <a:pt x="4714817" y="3831317"/>
                  <a:pt x="4719428" y="3835929"/>
                  <a:pt x="4733263" y="3854952"/>
                </a:cubicBezTo>
                <a:cubicBezTo>
                  <a:pt x="4756898" y="3831893"/>
                  <a:pt x="4780532" y="3817482"/>
                  <a:pt x="4789756" y="3785200"/>
                </a:cubicBezTo>
                <a:cubicBezTo>
                  <a:pt x="4850860" y="3771366"/>
                  <a:pt x="4884294" y="3729285"/>
                  <a:pt x="4936175" y="3710261"/>
                </a:cubicBezTo>
                <a:cubicBezTo>
                  <a:pt x="4959810" y="3714873"/>
                  <a:pt x="4955198" y="3756954"/>
                  <a:pt x="4988055" y="3756954"/>
                </a:cubicBezTo>
                <a:cubicBezTo>
                  <a:pt x="4969033" y="3770789"/>
                  <a:pt x="4969033" y="3799035"/>
                  <a:pt x="4945398" y="3803647"/>
                </a:cubicBezTo>
                <a:cubicBezTo>
                  <a:pt x="4950010" y="3789812"/>
                  <a:pt x="4936175" y="3794424"/>
                  <a:pt x="4936175" y="3799035"/>
                </a:cubicBezTo>
                <a:cubicBezTo>
                  <a:pt x="4921763" y="3799035"/>
                  <a:pt x="4926951" y="3785200"/>
                  <a:pt x="4921763" y="3780589"/>
                </a:cubicBezTo>
                <a:cubicBezTo>
                  <a:pt x="4888906" y="3785200"/>
                  <a:pt x="4860659" y="3794424"/>
                  <a:pt x="4841637" y="3813447"/>
                </a:cubicBezTo>
                <a:cubicBezTo>
                  <a:pt x="4850860" y="3818058"/>
                  <a:pt x="4860659" y="3827282"/>
                  <a:pt x="4869882" y="3827282"/>
                </a:cubicBezTo>
                <a:cubicBezTo>
                  <a:pt x="4860659" y="3841117"/>
                  <a:pt x="4869882" y="3845728"/>
                  <a:pt x="4869882" y="3860139"/>
                </a:cubicBezTo>
                <a:cubicBezTo>
                  <a:pt x="4888906" y="3860139"/>
                  <a:pt x="4888906" y="3860139"/>
                  <a:pt x="4902741" y="3864751"/>
                </a:cubicBezTo>
                <a:cubicBezTo>
                  <a:pt x="4907352" y="3869363"/>
                  <a:pt x="4907352" y="3864751"/>
                  <a:pt x="4907352" y="3864751"/>
                </a:cubicBezTo>
                <a:cubicBezTo>
                  <a:pt x="4902741" y="3878586"/>
                  <a:pt x="4879106" y="3897609"/>
                  <a:pt x="4860083" y="3897609"/>
                </a:cubicBezTo>
                <a:cubicBezTo>
                  <a:pt x="4850860" y="3883774"/>
                  <a:pt x="4855471" y="3879163"/>
                  <a:pt x="4845672" y="3860139"/>
                </a:cubicBezTo>
                <a:cubicBezTo>
                  <a:pt x="4826648" y="3860139"/>
                  <a:pt x="4841060" y="3883198"/>
                  <a:pt x="4836448" y="3888386"/>
                </a:cubicBezTo>
                <a:cubicBezTo>
                  <a:pt x="4836448" y="3897609"/>
                  <a:pt x="4845672" y="3897609"/>
                  <a:pt x="4855471" y="3897609"/>
                </a:cubicBezTo>
                <a:cubicBezTo>
                  <a:pt x="4850860" y="3911444"/>
                  <a:pt x="4836448" y="3920667"/>
                  <a:pt x="4836448" y="3935078"/>
                </a:cubicBezTo>
                <a:cubicBezTo>
                  <a:pt x="4822037" y="3930467"/>
                  <a:pt x="4808202" y="3930467"/>
                  <a:pt x="4803590" y="3921244"/>
                </a:cubicBezTo>
                <a:cubicBezTo>
                  <a:pt x="4794367" y="3925855"/>
                  <a:pt x="4803590" y="3949490"/>
                  <a:pt x="4798979" y="3963325"/>
                </a:cubicBezTo>
                <a:cubicBezTo>
                  <a:pt x="4813390" y="3958713"/>
                  <a:pt x="4813390" y="3940267"/>
                  <a:pt x="4841637" y="3944878"/>
                </a:cubicBezTo>
                <a:cubicBezTo>
                  <a:pt x="4822613" y="3958713"/>
                  <a:pt x="4818002" y="3982348"/>
                  <a:pt x="4813390" y="3996183"/>
                </a:cubicBezTo>
                <a:cubicBezTo>
                  <a:pt x="4761509" y="3991571"/>
                  <a:pt x="4808778" y="4080345"/>
                  <a:pt x="4752286" y="4094180"/>
                </a:cubicBezTo>
                <a:cubicBezTo>
                  <a:pt x="4747674" y="4071122"/>
                  <a:pt x="4733263" y="4038264"/>
                  <a:pt x="4771309" y="4042875"/>
                </a:cubicBezTo>
                <a:cubicBezTo>
                  <a:pt x="4771309" y="4029041"/>
                  <a:pt x="4771309" y="4024429"/>
                  <a:pt x="4775921" y="4019817"/>
                </a:cubicBezTo>
                <a:cubicBezTo>
                  <a:pt x="4761509" y="4015206"/>
                  <a:pt x="4766698" y="4033652"/>
                  <a:pt x="4747674" y="4029041"/>
                </a:cubicBezTo>
                <a:cubicBezTo>
                  <a:pt x="4743063" y="4019817"/>
                  <a:pt x="4733263" y="4010594"/>
                  <a:pt x="4738451" y="3991571"/>
                </a:cubicBezTo>
                <a:cubicBezTo>
                  <a:pt x="4747674" y="3991571"/>
                  <a:pt x="4752863" y="4000794"/>
                  <a:pt x="4766698" y="3996183"/>
                </a:cubicBezTo>
                <a:cubicBezTo>
                  <a:pt x="4775921" y="3991571"/>
                  <a:pt x="4771309" y="3982348"/>
                  <a:pt x="4785720" y="3982348"/>
                </a:cubicBezTo>
                <a:cubicBezTo>
                  <a:pt x="4785720" y="3968513"/>
                  <a:pt x="4766698" y="3968513"/>
                  <a:pt x="4781109" y="3959290"/>
                </a:cubicBezTo>
                <a:cubicBezTo>
                  <a:pt x="4738451" y="3940843"/>
                  <a:pt x="4710205" y="4005983"/>
                  <a:pt x="4668124" y="4015206"/>
                </a:cubicBezTo>
                <a:cubicBezTo>
                  <a:pt x="4663512" y="4010594"/>
                  <a:pt x="4663512" y="4005983"/>
                  <a:pt x="4663512" y="3992148"/>
                </a:cubicBezTo>
                <a:cubicBezTo>
                  <a:pt x="4649101" y="3996759"/>
                  <a:pt x="4649101" y="4015206"/>
                  <a:pt x="4630654" y="4010594"/>
                </a:cubicBezTo>
                <a:cubicBezTo>
                  <a:pt x="4630654" y="3996759"/>
                  <a:pt x="4621431" y="4001371"/>
                  <a:pt x="4626043" y="3987536"/>
                </a:cubicBezTo>
                <a:cubicBezTo>
                  <a:pt x="4621431" y="3973701"/>
                  <a:pt x="4635266" y="3982924"/>
                  <a:pt x="4635266" y="3973701"/>
                </a:cubicBezTo>
                <a:cubicBezTo>
                  <a:pt x="4616243" y="3973701"/>
                  <a:pt x="4592608" y="4001947"/>
                  <a:pt x="4564362" y="4011170"/>
                </a:cubicBezTo>
                <a:cubicBezTo>
                  <a:pt x="4564362" y="3992724"/>
                  <a:pt x="4564362" y="3992724"/>
                  <a:pt x="4564362" y="3992724"/>
                </a:cubicBezTo>
                <a:cubicBezTo>
                  <a:pt x="4545339" y="3988112"/>
                  <a:pt x="4549950" y="4011170"/>
                  <a:pt x="4531504" y="4006559"/>
                </a:cubicBezTo>
                <a:cubicBezTo>
                  <a:pt x="4531504" y="4001947"/>
                  <a:pt x="4531504" y="3997336"/>
                  <a:pt x="4526892" y="3992724"/>
                </a:cubicBezTo>
                <a:cubicBezTo>
                  <a:pt x="4517669" y="3997336"/>
                  <a:pt x="4517669" y="4001947"/>
                  <a:pt x="4517669" y="4011170"/>
                </a:cubicBezTo>
                <a:cubicBezTo>
                  <a:pt x="4513058" y="3992724"/>
                  <a:pt x="4484812" y="4011170"/>
                  <a:pt x="4494035" y="3988112"/>
                </a:cubicBezTo>
                <a:cubicBezTo>
                  <a:pt x="4479623" y="3988112"/>
                  <a:pt x="4489423" y="4016359"/>
                  <a:pt x="4470400" y="4006559"/>
                </a:cubicBezTo>
                <a:cubicBezTo>
                  <a:pt x="4479623" y="4015782"/>
                  <a:pt x="4484812" y="4029617"/>
                  <a:pt x="4479623" y="4053251"/>
                </a:cubicBezTo>
                <a:cubicBezTo>
                  <a:pt x="4475011" y="4067087"/>
                  <a:pt x="4446766" y="4062475"/>
                  <a:pt x="4451377" y="4086109"/>
                </a:cubicBezTo>
                <a:cubicBezTo>
                  <a:pt x="4432354" y="4086109"/>
                  <a:pt x="4427743" y="4090721"/>
                  <a:pt x="4408719" y="4086109"/>
                </a:cubicBezTo>
                <a:cubicBezTo>
                  <a:pt x="4413331" y="4067663"/>
                  <a:pt x="4423131" y="4048640"/>
                  <a:pt x="4432354" y="4034805"/>
                </a:cubicBezTo>
                <a:cubicBezTo>
                  <a:pt x="4446766" y="4034805"/>
                  <a:pt x="4441578" y="4025582"/>
                  <a:pt x="4451377" y="4034805"/>
                </a:cubicBezTo>
                <a:cubicBezTo>
                  <a:pt x="4460600" y="4030193"/>
                  <a:pt x="4465788" y="4011747"/>
                  <a:pt x="4460600" y="4006559"/>
                </a:cubicBezTo>
                <a:cubicBezTo>
                  <a:pt x="4413331" y="4001947"/>
                  <a:pt x="4404108" y="4039417"/>
                  <a:pt x="4380474" y="4071698"/>
                </a:cubicBezTo>
                <a:cubicBezTo>
                  <a:pt x="4371250" y="4067087"/>
                  <a:pt x="4371250" y="4057863"/>
                  <a:pt x="4371250" y="4048640"/>
                </a:cubicBezTo>
                <a:cubicBezTo>
                  <a:pt x="4323981" y="4062475"/>
                  <a:pt x="4356838" y="4099944"/>
                  <a:pt x="4333780" y="4128190"/>
                </a:cubicBezTo>
                <a:cubicBezTo>
                  <a:pt x="4314758" y="4132802"/>
                  <a:pt x="4319369" y="4128190"/>
                  <a:pt x="4300923" y="4123579"/>
                </a:cubicBezTo>
                <a:cubicBezTo>
                  <a:pt x="4286511" y="4151825"/>
                  <a:pt x="4281899" y="4184107"/>
                  <a:pt x="4253654" y="4193330"/>
                </a:cubicBezTo>
                <a:cubicBezTo>
                  <a:pt x="4225407" y="4184107"/>
                  <a:pt x="4197161" y="4193330"/>
                  <a:pt x="4182749" y="4165084"/>
                </a:cubicBezTo>
                <a:cubicBezTo>
                  <a:pt x="4191973" y="4095333"/>
                  <a:pt x="4281899" y="4109168"/>
                  <a:pt x="4310146" y="4057863"/>
                </a:cubicBezTo>
                <a:cubicBezTo>
                  <a:pt x="4324557" y="4057863"/>
                  <a:pt x="4310146" y="4067087"/>
                  <a:pt x="4319369" y="4071698"/>
                </a:cubicBezTo>
                <a:cubicBezTo>
                  <a:pt x="4352227" y="4025005"/>
                  <a:pt x="4427743" y="4020394"/>
                  <a:pt x="4442154" y="3955254"/>
                </a:cubicBezTo>
                <a:cubicBezTo>
                  <a:pt x="4489423" y="3955254"/>
                  <a:pt x="4489423" y="3955254"/>
                  <a:pt x="4489423" y="3955254"/>
                </a:cubicBezTo>
                <a:cubicBezTo>
                  <a:pt x="4498647" y="3941420"/>
                  <a:pt x="4503834" y="3927008"/>
                  <a:pt x="4513058" y="3917785"/>
                </a:cubicBezTo>
                <a:cubicBezTo>
                  <a:pt x="4522281" y="3913173"/>
                  <a:pt x="4517669" y="3922397"/>
                  <a:pt x="4527469" y="3927008"/>
                </a:cubicBezTo>
                <a:cubicBezTo>
                  <a:pt x="4536692" y="3922397"/>
                  <a:pt x="4527469" y="3903950"/>
                  <a:pt x="4532081" y="3903950"/>
                </a:cubicBezTo>
                <a:cubicBezTo>
                  <a:pt x="4555715" y="3913173"/>
                  <a:pt x="4569550" y="3885504"/>
                  <a:pt x="4579350" y="3866481"/>
                </a:cubicBezTo>
                <a:cubicBezTo>
                  <a:pt x="4574738" y="3852646"/>
                  <a:pt x="4574738" y="3880315"/>
                  <a:pt x="4564939" y="3871092"/>
                </a:cubicBezTo>
                <a:cubicBezTo>
                  <a:pt x="4569550" y="3861869"/>
                  <a:pt x="4564939" y="3857257"/>
                  <a:pt x="4564939" y="3852646"/>
                </a:cubicBezTo>
                <a:cubicBezTo>
                  <a:pt x="4555715" y="3866481"/>
                  <a:pt x="4508446" y="3917785"/>
                  <a:pt x="4480200" y="3908562"/>
                </a:cubicBezTo>
                <a:cubicBezTo>
                  <a:pt x="4480200" y="3903950"/>
                  <a:pt x="4489423" y="3894727"/>
                  <a:pt x="4484812" y="3894727"/>
                </a:cubicBezTo>
                <a:cubicBezTo>
                  <a:pt x="4470400" y="3899339"/>
                  <a:pt x="4470400" y="3917785"/>
                  <a:pt x="4456565" y="3927585"/>
                </a:cubicBezTo>
                <a:cubicBezTo>
                  <a:pt x="4442154" y="3927585"/>
                  <a:pt x="4437542" y="3922973"/>
                  <a:pt x="4432931" y="3913750"/>
                </a:cubicBezTo>
                <a:cubicBezTo>
                  <a:pt x="4418519" y="3918361"/>
                  <a:pt x="4423708" y="3946608"/>
                  <a:pt x="4395461" y="3946608"/>
                </a:cubicBezTo>
                <a:cubicBezTo>
                  <a:pt x="4419096" y="3937384"/>
                  <a:pt x="4400072" y="3909138"/>
                  <a:pt x="4395461" y="3890692"/>
                </a:cubicBezTo>
                <a:cubicBezTo>
                  <a:pt x="4381050" y="3899915"/>
                  <a:pt x="4376438" y="3918938"/>
                  <a:pt x="4352804" y="3918938"/>
                </a:cubicBezTo>
                <a:cubicBezTo>
                  <a:pt x="4348192" y="3909715"/>
                  <a:pt x="4348192" y="3900491"/>
                  <a:pt x="4348192" y="3886080"/>
                </a:cubicBezTo>
                <a:cubicBezTo>
                  <a:pt x="4324557" y="3886080"/>
                  <a:pt x="4324557" y="3909138"/>
                  <a:pt x="4319946" y="3928161"/>
                </a:cubicBezTo>
                <a:cubicBezTo>
                  <a:pt x="4310722" y="3928161"/>
                  <a:pt x="4305535" y="3923549"/>
                  <a:pt x="4300923" y="3923549"/>
                </a:cubicBezTo>
                <a:cubicBezTo>
                  <a:pt x="4291700" y="3923549"/>
                  <a:pt x="4296311" y="3937384"/>
                  <a:pt x="4286511" y="3932773"/>
                </a:cubicBezTo>
                <a:cubicBezTo>
                  <a:pt x="4291123" y="3941996"/>
                  <a:pt x="4305535" y="3928161"/>
                  <a:pt x="4319369" y="3937384"/>
                </a:cubicBezTo>
                <a:cubicBezTo>
                  <a:pt x="4314758" y="3951219"/>
                  <a:pt x="4310146" y="3965631"/>
                  <a:pt x="4291123" y="3965631"/>
                </a:cubicBezTo>
                <a:cubicBezTo>
                  <a:pt x="4300346" y="3984077"/>
                  <a:pt x="4300346" y="3988689"/>
                  <a:pt x="4286511" y="3998488"/>
                </a:cubicBezTo>
                <a:cubicBezTo>
                  <a:pt x="4272100" y="3998488"/>
                  <a:pt x="4281899" y="3975430"/>
                  <a:pt x="4277288" y="3961019"/>
                </a:cubicBezTo>
                <a:cubicBezTo>
                  <a:pt x="4272676" y="3961019"/>
                  <a:pt x="4268065" y="3965631"/>
                  <a:pt x="4268065" y="3970242"/>
                </a:cubicBezTo>
                <a:cubicBezTo>
                  <a:pt x="4258841" y="3951796"/>
                  <a:pt x="4282476" y="3947184"/>
                  <a:pt x="4272676" y="3923549"/>
                </a:cubicBezTo>
                <a:cubicBezTo>
                  <a:pt x="4296311" y="3914326"/>
                  <a:pt x="4300923" y="3890692"/>
                  <a:pt x="4324557" y="3881468"/>
                </a:cubicBezTo>
                <a:cubicBezTo>
                  <a:pt x="4333780" y="3886080"/>
                  <a:pt x="4315334" y="3890692"/>
                  <a:pt x="4319946" y="3895303"/>
                </a:cubicBezTo>
                <a:cubicBezTo>
                  <a:pt x="4324557" y="3899915"/>
                  <a:pt x="4343580" y="3876857"/>
                  <a:pt x="4348192" y="3862445"/>
                </a:cubicBezTo>
                <a:cubicBezTo>
                  <a:pt x="4348192" y="3857834"/>
                  <a:pt x="4338968" y="3862445"/>
                  <a:pt x="4333780" y="3862445"/>
                </a:cubicBezTo>
                <a:cubicBezTo>
                  <a:pt x="4366639" y="3829587"/>
                  <a:pt x="4404684" y="3806529"/>
                  <a:pt x="4446766" y="3792695"/>
                </a:cubicBezTo>
                <a:cubicBezTo>
                  <a:pt x="4442154" y="3806529"/>
                  <a:pt x="4461177" y="3797306"/>
                  <a:pt x="4455989" y="3811141"/>
                </a:cubicBezTo>
                <a:cubicBezTo>
                  <a:pt x="4470400" y="3806529"/>
                  <a:pt x="4455989" y="3782895"/>
                  <a:pt x="4475011" y="3773671"/>
                </a:cubicBezTo>
                <a:cubicBezTo>
                  <a:pt x="4526892" y="3796730"/>
                  <a:pt x="4460600" y="3838811"/>
                  <a:pt x="4442154" y="3862445"/>
                </a:cubicBezTo>
                <a:cubicBezTo>
                  <a:pt x="4461177" y="3871669"/>
                  <a:pt x="4465788" y="3876280"/>
                  <a:pt x="4465788" y="3899915"/>
                </a:cubicBezTo>
                <a:cubicBezTo>
                  <a:pt x="4475011" y="3890692"/>
                  <a:pt x="4470400" y="3886080"/>
                  <a:pt x="4470400" y="3867057"/>
                </a:cubicBezTo>
                <a:cubicBezTo>
                  <a:pt x="4494035" y="3857834"/>
                  <a:pt x="4498647" y="3824976"/>
                  <a:pt x="4522281" y="3811141"/>
                </a:cubicBezTo>
                <a:cubicBezTo>
                  <a:pt x="4513058" y="3806529"/>
                  <a:pt x="4503258" y="3797306"/>
                  <a:pt x="4503258" y="3782895"/>
                </a:cubicBezTo>
                <a:cubicBezTo>
                  <a:pt x="4526892" y="3782895"/>
                  <a:pt x="4569550" y="3778283"/>
                  <a:pt x="4559751" y="3740814"/>
                </a:cubicBezTo>
                <a:cubicBezTo>
                  <a:pt x="4568974" y="3736202"/>
                  <a:pt x="4578773" y="3736202"/>
                  <a:pt x="4583385" y="3726979"/>
                </a:cubicBezTo>
                <a:cubicBezTo>
                  <a:pt x="4592608" y="3731590"/>
                  <a:pt x="4574162" y="3736202"/>
                  <a:pt x="4578773" y="3740814"/>
                </a:cubicBezTo>
                <a:cubicBezTo>
                  <a:pt x="4587997" y="3736202"/>
                  <a:pt x="4597796" y="3750037"/>
                  <a:pt x="4593185" y="3731590"/>
                </a:cubicBezTo>
                <a:cubicBezTo>
                  <a:pt x="4607596" y="3740814"/>
                  <a:pt x="4612208" y="3726979"/>
                  <a:pt x="4626043" y="3726979"/>
                </a:cubicBezTo>
                <a:cubicBezTo>
                  <a:pt x="4630654" y="3736202"/>
                  <a:pt x="4611631" y="3755225"/>
                  <a:pt x="4607020" y="3769060"/>
                </a:cubicBezTo>
                <a:cubicBezTo>
                  <a:pt x="4602408" y="3769060"/>
                  <a:pt x="4602408" y="3759837"/>
                  <a:pt x="4597796" y="3759837"/>
                </a:cubicBezTo>
                <a:cubicBezTo>
                  <a:pt x="4602408" y="3773671"/>
                  <a:pt x="4569550" y="3806529"/>
                  <a:pt x="4597796" y="3811141"/>
                </a:cubicBezTo>
                <a:cubicBezTo>
                  <a:pt x="4597796" y="3824976"/>
                  <a:pt x="4593185" y="3829587"/>
                  <a:pt x="4588573" y="3843999"/>
                </a:cubicBezTo>
                <a:cubicBezTo>
                  <a:pt x="4593185" y="3848610"/>
                  <a:pt x="4612208" y="3839387"/>
                  <a:pt x="4621431" y="3839387"/>
                </a:cubicBezTo>
                <a:cubicBezTo>
                  <a:pt x="4616820" y="3825552"/>
                  <a:pt x="4616820" y="3820941"/>
                  <a:pt x="4602408" y="3825552"/>
                </a:cubicBezTo>
                <a:cubicBezTo>
                  <a:pt x="4602408" y="3811718"/>
                  <a:pt x="4611631" y="3802494"/>
                  <a:pt x="4607020" y="3788083"/>
                </a:cubicBezTo>
                <a:cubicBezTo>
                  <a:pt x="4621431" y="3783471"/>
                  <a:pt x="4621431" y="3788083"/>
                  <a:pt x="4635266" y="3792695"/>
                </a:cubicBezTo>
                <a:cubicBezTo>
                  <a:pt x="4649677" y="3788083"/>
                  <a:pt x="4658900" y="3746002"/>
                  <a:pt x="4682535" y="3769636"/>
                </a:cubicBezTo>
                <a:cubicBezTo>
                  <a:pt x="4706170" y="3751190"/>
                  <a:pt x="4701558" y="3709109"/>
                  <a:pt x="4739028" y="3699885"/>
                </a:cubicBezTo>
                <a:cubicBezTo>
                  <a:pt x="4734416" y="3690662"/>
                  <a:pt x="4729805" y="3681439"/>
                  <a:pt x="4734416" y="3667027"/>
                </a:cubicBezTo>
                <a:cubicBezTo>
                  <a:pt x="4743640" y="3662416"/>
                  <a:pt x="4748827" y="3653193"/>
                  <a:pt x="4762662" y="3657804"/>
                </a:cubicBezTo>
                <a:cubicBezTo>
                  <a:pt x="4762662" y="3671639"/>
                  <a:pt x="4762662" y="3671639"/>
                  <a:pt x="4762662" y="3671639"/>
                </a:cubicBezTo>
                <a:cubicBezTo>
                  <a:pt x="4781685" y="3667027"/>
                  <a:pt x="4786297" y="3648581"/>
                  <a:pt x="4790908" y="3629558"/>
                </a:cubicBezTo>
                <a:cubicBezTo>
                  <a:pt x="4819155" y="3638781"/>
                  <a:pt x="4814543" y="3606500"/>
                  <a:pt x="4833566" y="3596700"/>
                </a:cubicBezTo>
                <a:cubicBezTo>
                  <a:pt x="4838177" y="3601312"/>
                  <a:pt x="4847978" y="3601312"/>
                  <a:pt x="4857201" y="3601312"/>
                </a:cubicBezTo>
                <a:cubicBezTo>
                  <a:pt x="4857201" y="3619758"/>
                  <a:pt x="4852589" y="3615147"/>
                  <a:pt x="4857201" y="3634170"/>
                </a:cubicBezTo>
                <a:cubicBezTo>
                  <a:pt x="4847978" y="3638781"/>
                  <a:pt x="4847978" y="3629558"/>
                  <a:pt x="4838177" y="3629558"/>
                </a:cubicBezTo>
                <a:cubicBezTo>
                  <a:pt x="4866424" y="3667027"/>
                  <a:pt x="4833566" y="3704497"/>
                  <a:pt x="4795520" y="3713720"/>
                </a:cubicBezTo>
                <a:cubicBezTo>
                  <a:pt x="4800132" y="3718332"/>
                  <a:pt x="4809932" y="3722943"/>
                  <a:pt x="4804744" y="3736779"/>
                </a:cubicBezTo>
                <a:cubicBezTo>
                  <a:pt x="4823766" y="3736779"/>
                  <a:pt x="4823766" y="3736779"/>
                  <a:pt x="4823766" y="3736779"/>
                </a:cubicBezTo>
                <a:cubicBezTo>
                  <a:pt x="4838177" y="3732167"/>
                  <a:pt x="4814543" y="3727555"/>
                  <a:pt x="4819155" y="3718332"/>
                </a:cubicBezTo>
                <a:cubicBezTo>
                  <a:pt x="4833566" y="3709109"/>
                  <a:pt x="4852012" y="3713720"/>
                  <a:pt x="4866424" y="3704497"/>
                </a:cubicBezTo>
                <a:cubicBezTo>
                  <a:pt x="4866424" y="3695274"/>
                  <a:pt x="4857201" y="3686051"/>
                  <a:pt x="4875647" y="3686051"/>
                </a:cubicBezTo>
                <a:cubicBezTo>
                  <a:pt x="4861236" y="3676827"/>
                  <a:pt x="4866424" y="3653193"/>
                  <a:pt x="4861236" y="3634746"/>
                </a:cubicBezTo>
                <a:cubicBezTo>
                  <a:pt x="4903893" y="3601888"/>
                  <a:pt x="4950586" y="3569607"/>
                  <a:pt x="4997856" y="3545972"/>
                </a:cubicBezTo>
                <a:cubicBezTo>
                  <a:pt x="4997856" y="3555196"/>
                  <a:pt x="5007079" y="3555196"/>
                  <a:pt x="5002467" y="3564419"/>
                </a:cubicBezTo>
                <a:cubicBezTo>
                  <a:pt x="4978832" y="3569030"/>
                  <a:pt x="4974221" y="3601888"/>
                  <a:pt x="4955198" y="3615723"/>
                </a:cubicBezTo>
                <a:cubicBezTo>
                  <a:pt x="4964421" y="3634170"/>
                  <a:pt x="4997856" y="3597277"/>
                  <a:pt x="5011691" y="3611112"/>
                </a:cubicBezTo>
                <a:cubicBezTo>
                  <a:pt x="5011691" y="3615723"/>
                  <a:pt x="5007079" y="3615723"/>
                  <a:pt x="5011691" y="3620335"/>
                </a:cubicBezTo>
                <a:cubicBezTo>
                  <a:pt x="4970186" y="3635322"/>
                  <a:pt x="4965574" y="3705650"/>
                  <a:pt x="4908505" y="3677404"/>
                </a:cubicBezTo>
                <a:lnTo>
                  <a:pt x="4908505" y="3677404"/>
                </a:lnTo>
                <a:close/>
                <a:moveTo>
                  <a:pt x="4380474" y="3990418"/>
                </a:moveTo>
                <a:cubicBezTo>
                  <a:pt x="4385085" y="4008865"/>
                  <a:pt x="4375862" y="4013476"/>
                  <a:pt x="4356838" y="4013476"/>
                </a:cubicBezTo>
                <a:cubicBezTo>
                  <a:pt x="4342427" y="3995030"/>
                  <a:pt x="4352227" y="3976007"/>
                  <a:pt x="4375862" y="3971395"/>
                </a:cubicBezTo>
                <a:cubicBezTo>
                  <a:pt x="4385661" y="3985807"/>
                  <a:pt x="4356838" y="3995030"/>
                  <a:pt x="4380474" y="3990418"/>
                </a:cubicBezTo>
                <a:lnTo>
                  <a:pt x="4380474" y="3990418"/>
                </a:lnTo>
                <a:close/>
                <a:moveTo>
                  <a:pt x="4937328" y="3472186"/>
                </a:moveTo>
                <a:cubicBezTo>
                  <a:pt x="4922917" y="3500432"/>
                  <a:pt x="4876224" y="3481410"/>
                  <a:pt x="4894670" y="3439328"/>
                </a:cubicBezTo>
                <a:cubicBezTo>
                  <a:pt x="4899282" y="3434717"/>
                  <a:pt x="4913693" y="3448552"/>
                  <a:pt x="4918305" y="3434717"/>
                </a:cubicBezTo>
                <a:cubicBezTo>
                  <a:pt x="4927528" y="3434717"/>
                  <a:pt x="4918305" y="3448552"/>
                  <a:pt x="4913693" y="3448552"/>
                </a:cubicBezTo>
                <a:cubicBezTo>
                  <a:pt x="4927528" y="3443940"/>
                  <a:pt x="4922917" y="3462963"/>
                  <a:pt x="4937328" y="3472186"/>
                </a:cubicBezTo>
                <a:lnTo>
                  <a:pt x="4937328" y="3472186"/>
                </a:lnTo>
                <a:close/>
                <a:moveTo>
                  <a:pt x="4894670" y="3551737"/>
                </a:moveTo>
                <a:cubicBezTo>
                  <a:pt x="4894670" y="3547125"/>
                  <a:pt x="4909082" y="3523491"/>
                  <a:pt x="4927528" y="3528678"/>
                </a:cubicBezTo>
                <a:cubicBezTo>
                  <a:pt x="4927528" y="3542513"/>
                  <a:pt x="4918305" y="3556925"/>
                  <a:pt x="4894670" y="3556925"/>
                </a:cubicBezTo>
                <a:cubicBezTo>
                  <a:pt x="4890058" y="3556925"/>
                  <a:pt x="4894670" y="3552313"/>
                  <a:pt x="4899282" y="3556925"/>
                </a:cubicBezTo>
                <a:cubicBezTo>
                  <a:pt x="4903893" y="3546549"/>
                  <a:pt x="4894670" y="3546549"/>
                  <a:pt x="4894670" y="3551737"/>
                </a:cubicBezTo>
                <a:lnTo>
                  <a:pt x="4894670" y="3551737"/>
                </a:lnTo>
                <a:close/>
                <a:moveTo>
                  <a:pt x="4903893" y="3318273"/>
                </a:moveTo>
                <a:cubicBezTo>
                  <a:pt x="4889482" y="3318273"/>
                  <a:pt x="4889482" y="3309050"/>
                  <a:pt x="4875647" y="3313661"/>
                </a:cubicBezTo>
                <a:cubicBezTo>
                  <a:pt x="4890058" y="3295215"/>
                  <a:pt x="4918305" y="3285415"/>
                  <a:pt x="4927528" y="3253134"/>
                </a:cubicBezTo>
                <a:cubicBezTo>
                  <a:pt x="4941939" y="3253134"/>
                  <a:pt x="4932140" y="3276192"/>
                  <a:pt x="4951163" y="3266969"/>
                </a:cubicBezTo>
                <a:cubicBezTo>
                  <a:pt x="4946551" y="3294638"/>
                  <a:pt x="4913693" y="3294638"/>
                  <a:pt x="4903893" y="3318273"/>
                </a:cubicBezTo>
                <a:lnTo>
                  <a:pt x="4903893" y="3318273"/>
                </a:lnTo>
                <a:close/>
                <a:moveTo>
                  <a:pt x="4913693" y="3327496"/>
                </a:moveTo>
                <a:cubicBezTo>
                  <a:pt x="4909082" y="3345943"/>
                  <a:pt x="4913693" y="3341331"/>
                  <a:pt x="4909082" y="3355742"/>
                </a:cubicBezTo>
                <a:cubicBezTo>
                  <a:pt x="4890058" y="3351131"/>
                  <a:pt x="4885447" y="3374189"/>
                  <a:pt x="4871612" y="3364966"/>
                </a:cubicBezTo>
                <a:cubicBezTo>
                  <a:pt x="4885447" y="3350554"/>
                  <a:pt x="4885447" y="3327496"/>
                  <a:pt x="4913693" y="3327496"/>
                </a:cubicBezTo>
                <a:lnTo>
                  <a:pt x="4913693" y="3327496"/>
                </a:lnTo>
                <a:close/>
                <a:moveTo>
                  <a:pt x="4955774" y="3514267"/>
                </a:moveTo>
                <a:cubicBezTo>
                  <a:pt x="4951163" y="3500432"/>
                  <a:pt x="4964997" y="3500432"/>
                  <a:pt x="4970186" y="3491209"/>
                </a:cubicBezTo>
                <a:cubicBezTo>
                  <a:pt x="4989209" y="3505044"/>
                  <a:pt x="5007655" y="3458351"/>
                  <a:pt x="5045701" y="3468151"/>
                </a:cubicBezTo>
                <a:cubicBezTo>
                  <a:pt x="5017455" y="3495244"/>
                  <a:pt x="4993820" y="3509656"/>
                  <a:pt x="4955774" y="3514267"/>
                </a:cubicBezTo>
                <a:lnTo>
                  <a:pt x="4955774" y="3514267"/>
                </a:lnTo>
                <a:close/>
                <a:moveTo>
                  <a:pt x="5022066" y="3537325"/>
                </a:moveTo>
                <a:cubicBezTo>
                  <a:pt x="5022066" y="3541937"/>
                  <a:pt x="5017455" y="3546549"/>
                  <a:pt x="5017455" y="3555772"/>
                </a:cubicBezTo>
                <a:cubicBezTo>
                  <a:pt x="5003044" y="3555772"/>
                  <a:pt x="5003044" y="3537325"/>
                  <a:pt x="5008231" y="3532714"/>
                </a:cubicBezTo>
                <a:cubicBezTo>
                  <a:pt x="5017455" y="3532714"/>
                  <a:pt x="5017455" y="3537325"/>
                  <a:pt x="5022066" y="3537325"/>
                </a:cubicBezTo>
                <a:lnTo>
                  <a:pt x="5022066" y="3537325"/>
                </a:lnTo>
                <a:close/>
                <a:moveTo>
                  <a:pt x="5026678" y="3845728"/>
                </a:moveTo>
                <a:cubicBezTo>
                  <a:pt x="5022066" y="3841117"/>
                  <a:pt x="5017455" y="3841117"/>
                  <a:pt x="5012267" y="3841117"/>
                </a:cubicBezTo>
                <a:cubicBezTo>
                  <a:pt x="5016878" y="3831893"/>
                  <a:pt x="5021490" y="3827282"/>
                  <a:pt x="5031289" y="3827282"/>
                </a:cubicBezTo>
                <a:cubicBezTo>
                  <a:pt x="5031289" y="3835929"/>
                  <a:pt x="5026678" y="3841117"/>
                  <a:pt x="5026678" y="3845728"/>
                </a:cubicBezTo>
                <a:lnTo>
                  <a:pt x="5026678" y="3845728"/>
                </a:lnTo>
                <a:close/>
                <a:moveTo>
                  <a:pt x="5017455" y="3593241"/>
                </a:moveTo>
                <a:cubicBezTo>
                  <a:pt x="5017455" y="3574795"/>
                  <a:pt x="5017455" y="3574795"/>
                  <a:pt x="5017455" y="3574795"/>
                </a:cubicBezTo>
                <a:cubicBezTo>
                  <a:pt x="5026678" y="3574795"/>
                  <a:pt x="5036478" y="3579407"/>
                  <a:pt x="5036478" y="3588630"/>
                </a:cubicBezTo>
                <a:cubicBezTo>
                  <a:pt x="5031289" y="3593241"/>
                  <a:pt x="5026678" y="3593241"/>
                  <a:pt x="5017455" y="3593241"/>
                </a:cubicBezTo>
                <a:lnTo>
                  <a:pt x="5017455" y="3593241"/>
                </a:lnTo>
                <a:close/>
                <a:moveTo>
                  <a:pt x="5238813" y="3799035"/>
                </a:moveTo>
                <a:cubicBezTo>
                  <a:pt x="5238813" y="3812870"/>
                  <a:pt x="5219790" y="3808259"/>
                  <a:pt x="5219790" y="3827282"/>
                </a:cubicBezTo>
                <a:cubicBezTo>
                  <a:pt x="5210567" y="3827282"/>
                  <a:pt x="5210567" y="3813447"/>
                  <a:pt x="5196156" y="3818058"/>
                </a:cubicBezTo>
                <a:cubicBezTo>
                  <a:pt x="5210567" y="3812870"/>
                  <a:pt x="5215178" y="3799035"/>
                  <a:pt x="5238813" y="3799035"/>
                </a:cubicBezTo>
                <a:lnTo>
                  <a:pt x="5238813" y="3799035"/>
                </a:lnTo>
                <a:close/>
                <a:moveTo>
                  <a:pt x="5281471" y="3639934"/>
                </a:moveTo>
                <a:cubicBezTo>
                  <a:pt x="5281471" y="3626099"/>
                  <a:pt x="5295882" y="3626099"/>
                  <a:pt x="5305105" y="3626099"/>
                </a:cubicBezTo>
                <a:cubicBezTo>
                  <a:pt x="5305105" y="3635322"/>
                  <a:pt x="5295306" y="3639934"/>
                  <a:pt x="5281471" y="3639934"/>
                </a:cubicBezTo>
                <a:lnTo>
                  <a:pt x="5281471" y="3639934"/>
                </a:lnTo>
                <a:close/>
                <a:moveTo>
                  <a:pt x="5305105" y="3518879"/>
                </a:moveTo>
                <a:cubicBezTo>
                  <a:pt x="5300494" y="3532714"/>
                  <a:pt x="5305105" y="3547125"/>
                  <a:pt x="5286083" y="3547125"/>
                </a:cubicBezTo>
                <a:cubicBezTo>
                  <a:pt x="5276282" y="3532714"/>
                  <a:pt x="5290694" y="3518879"/>
                  <a:pt x="5305105" y="3518879"/>
                </a:cubicBezTo>
                <a:lnTo>
                  <a:pt x="5305105" y="3518879"/>
                </a:lnTo>
                <a:close/>
                <a:moveTo>
                  <a:pt x="5290694" y="3574795"/>
                </a:moveTo>
                <a:cubicBezTo>
                  <a:pt x="5295306" y="3565572"/>
                  <a:pt x="5281471" y="3565572"/>
                  <a:pt x="5286083" y="3556349"/>
                </a:cubicBezTo>
                <a:cubicBezTo>
                  <a:pt x="5309717" y="3556349"/>
                  <a:pt x="5333351" y="3528102"/>
                  <a:pt x="5333351" y="3565572"/>
                </a:cubicBezTo>
                <a:cubicBezTo>
                  <a:pt x="5318940" y="3565572"/>
                  <a:pt x="5314329" y="3570183"/>
                  <a:pt x="5290694" y="3574795"/>
                </a:cubicBezTo>
                <a:lnTo>
                  <a:pt x="5290694" y="3574795"/>
                </a:lnTo>
                <a:close/>
                <a:moveTo>
                  <a:pt x="5351798" y="3737931"/>
                </a:moveTo>
                <a:cubicBezTo>
                  <a:pt x="5351798" y="3747155"/>
                  <a:pt x="5347186" y="3751766"/>
                  <a:pt x="5337387" y="3747155"/>
                </a:cubicBezTo>
                <a:cubicBezTo>
                  <a:pt x="5337387" y="3751766"/>
                  <a:pt x="5341998" y="3756378"/>
                  <a:pt x="5341998" y="3760990"/>
                </a:cubicBezTo>
                <a:cubicBezTo>
                  <a:pt x="5327587" y="3760990"/>
                  <a:pt x="5327587" y="3760990"/>
                  <a:pt x="5327587" y="3760990"/>
                </a:cubicBezTo>
                <a:cubicBezTo>
                  <a:pt x="5327587" y="3756378"/>
                  <a:pt x="5327587" y="3747155"/>
                  <a:pt x="5322976" y="3747155"/>
                </a:cubicBezTo>
                <a:cubicBezTo>
                  <a:pt x="5322976" y="3742543"/>
                  <a:pt x="5327587" y="3747155"/>
                  <a:pt x="5327587" y="3747155"/>
                </a:cubicBezTo>
                <a:cubicBezTo>
                  <a:pt x="5332199" y="3747155"/>
                  <a:pt x="5332199" y="3742543"/>
                  <a:pt x="5332199" y="3737931"/>
                </a:cubicBezTo>
                <a:lnTo>
                  <a:pt x="5351798" y="3737931"/>
                </a:lnTo>
                <a:lnTo>
                  <a:pt x="5351798" y="3737931"/>
                </a:lnTo>
                <a:lnTo>
                  <a:pt x="5351798" y="3737931"/>
                </a:lnTo>
                <a:close/>
                <a:moveTo>
                  <a:pt x="5318940" y="3467574"/>
                </a:moveTo>
                <a:cubicBezTo>
                  <a:pt x="5333351" y="3462963"/>
                  <a:pt x="5333351" y="3486021"/>
                  <a:pt x="5333351" y="3467574"/>
                </a:cubicBezTo>
                <a:cubicBezTo>
                  <a:pt x="5337963" y="3467574"/>
                  <a:pt x="5337963" y="3476798"/>
                  <a:pt x="5337963" y="3481410"/>
                </a:cubicBezTo>
                <a:cubicBezTo>
                  <a:pt x="5333351" y="3481410"/>
                  <a:pt x="5328740" y="3481410"/>
                  <a:pt x="5328740" y="3486021"/>
                </a:cubicBezTo>
                <a:cubicBezTo>
                  <a:pt x="5324128" y="3486021"/>
                  <a:pt x="5324128" y="3481410"/>
                  <a:pt x="5324128" y="3476798"/>
                </a:cubicBezTo>
                <a:cubicBezTo>
                  <a:pt x="5319516" y="3476798"/>
                  <a:pt x="5319516" y="3476798"/>
                  <a:pt x="5319516" y="3481410"/>
                </a:cubicBezTo>
                <a:cubicBezTo>
                  <a:pt x="5314905" y="3481410"/>
                  <a:pt x="5314905" y="3476798"/>
                  <a:pt x="5314905" y="3472186"/>
                </a:cubicBezTo>
                <a:cubicBezTo>
                  <a:pt x="5318940" y="3472186"/>
                  <a:pt x="5318940" y="3472186"/>
                  <a:pt x="5318940" y="3467574"/>
                </a:cubicBezTo>
                <a:lnTo>
                  <a:pt x="5318940" y="3467574"/>
                </a:lnTo>
                <a:close/>
                <a:moveTo>
                  <a:pt x="5309717" y="3495244"/>
                </a:moveTo>
                <a:cubicBezTo>
                  <a:pt x="5305105" y="3509079"/>
                  <a:pt x="5290694" y="3518302"/>
                  <a:pt x="5272247" y="3523491"/>
                </a:cubicBezTo>
                <a:cubicBezTo>
                  <a:pt x="5281471" y="3505044"/>
                  <a:pt x="5257836" y="3509656"/>
                  <a:pt x="5257836" y="3490633"/>
                </a:cubicBezTo>
                <a:cubicBezTo>
                  <a:pt x="5267059" y="3490633"/>
                  <a:pt x="5276859" y="3490633"/>
                  <a:pt x="5276859" y="3486021"/>
                </a:cubicBezTo>
                <a:cubicBezTo>
                  <a:pt x="5290694" y="3486021"/>
                  <a:pt x="5286083" y="3505044"/>
                  <a:pt x="5309717" y="3495244"/>
                </a:cubicBezTo>
                <a:lnTo>
                  <a:pt x="5309717" y="3495244"/>
                </a:lnTo>
                <a:close/>
                <a:moveTo>
                  <a:pt x="5286083" y="3378800"/>
                </a:moveTo>
                <a:cubicBezTo>
                  <a:pt x="5281471" y="3388024"/>
                  <a:pt x="5281471" y="3392635"/>
                  <a:pt x="5276859" y="3397247"/>
                </a:cubicBezTo>
                <a:cubicBezTo>
                  <a:pt x="5262448" y="3397247"/>
                  <a:pt x="5267059" y="3374189"/>
                  <a:pt x="5286083" y="3378800"/>
                </a:cubicBezTo>
                <a:lnTo>
                  <a:pt x="5286083" y="3378800"/>
                </a:lnTo>
                <a:close/>
                <a:moveTo>
                  <a:pt x="5201343" y="3196641"/>
                </a:moveTo>
                <a:cubicBezTo>
                  <a:pt x="5205955" y="3201253"/>
                  <a:pt x="5205955" y="3205864"/>
                  <a:pt x="5210567" y="3205864"/>
                </a:cubicBezTo>
                <a:cubicBezTo>
                  <a:pt x="5210567" y="3219699"/>
                  <a:pt x="5201343" y="3228922"/>
                  <a:pt x="5186932" y="3234111"/>
                </a:cubicBezTo>
                <a:cubicBezTo>
                  <a:pt x="5177709" y="3224888"/>
                  <a:pt x="5191544" y="3205864"/>
                  <a:pt x="5201343" y="3196641"/>
                </a:cubicBezTo>
                <a:lnTo>
                  <a:pt x="5201343" y="3196641"/>
                </a:lnTo>
                <a:close/>
                <a:moveTo>
                  <a:pt x="5144275" y="3476798"/>
                </a:moveTo>
                <a:cubicBezTo>
                  <a:pt x="5153498" y="3472186"/>
                  <a:pt x="5153498" y="3476798"/>
                  <a:pt x="5158686" y="3481410"/>
                </a:cubicBezTo>
                <a:cubicBezTo>
                  <a:pt x="5186932" y="3439328"/>
                  <a:pt x="5248037" y="3430105"/>
                  <a:pt x="5290694" y="3401859"/>
                </a:cubicBezTo>
                <a:cubicBezTo>
                  <a:pt x="5286083" y="3415694"/>
                  <a:pt x="5281471" y="3424917"/>
                  <a:pt x="5276282" y="3434717"/>
                </a:cubicBezTo>
                <a:cubicBezTo>
                  <a:pt x="5261871" y="3439328"/>
                  <a:pt x="5267059" y="3430105"/>
                  <a:pt x="5252648" y="3434717"/>
                </a:cubicBezTo>
                <a:cubicBezTo>
                  <a:pt x="5252648" y="3443940"/>
                  <a:pt x="5257260" y="3448552"/>
                  <a:pt x="5261871" y="3448552"/>
                </a:cubicBezTo>
                <a:cubicBezTo>
                  <a:pt x="5280894" y="3453163"/>
                  <a:pt x="5276282" y="3430105"/>
                  <a:pt x="5294729" y="3434717"/>
                </a:cubicBezTo>
                <a:cubicBezTo>
                  <a:pt x="5290117" y="3467574"/>
                  <a:pt x="5275706" y="3481410"/>
                  <a:pt x="5247460" y="3486021"/>
                </a:cubicBezTo>
                <a:cubicBezTo>
                  <a:pt x="5242848" y="3490633"/>
                  <a:pt x="5238237" y="3495244"/>
                  <a:pt x="5233048" y="3499856"/>
                </a:cubicBezTo>
                <a:cubicBezTo>
                  <a:pt x="5233048" y="3509079"/>
                  <a:pt x="5237660" y="3499856"/>
                  <a:pt x="5247460" y="3499856"/>
                </a:cubicBezTo>
                <a:cubicBezTo>
                  <a:pt x="5238237" y="3518302"/>
                  <a:pt x="5242848" y="3537325"/>
                  <a:pt x="5256684" y="3541937"/>
                </a:cubicBezTo>
                <a:cubicBezTo>
                  <a:pt x="5261295" y="3555772"/>
                  <a:pt x="5252072" y="3560383"/>
                  <a:pt x="5247460" y="3570183"/>
                </a:cubicBezTo>
                <a:cubicBezTo>
                  <a:pt x="5233048" y="3565572"/>
                  <a:pt x="5223825" y="3547125"/>
                  <a:pt x="5238237" y="3537325"/>
                </a:cubicBezTo>
                <a:cubicBezTo>
                  <a:pt x="5209990" y="3546549"/>
                  <a:pt x="5195579" y="3570183"/>
                  <a:pt x="5167333" y="3574795"/>
                </a:cubicBezTo>
                <a:cubicBezTo>
                  <a:pt x="5162721" y="3574795"/>
                  <a:pt x="5167333" y="3570183"/>
                  <a:pt x="5167333" y="3565572"/>
                </a:cubicBezTo>
                <a:cubicBezTo>
                  <a:pt x="5143698" y="3574795"/>
                  <a:pt x="5129864" y="3584018"/>
                  <a:pt x="5110840" y="3598430"/>
                </a:cubicBezTo>
                <a:cubicBezTo>
                  <a:pt x="5096429" y="3589206"/>
                  <a:pt x="5120064" y="3579983"/>
                  <a:pt x="5125252" y="3575371"/>
                </a:cubicBezTo>
                <a:cubicBezTo>
                  <a:pt x="5106228" y="3556925"/>
                  <a:pt x="5139663" y="3537902"/>
                  <a:pt x="5120640" y="3510232"/>
                </a:cubicBezTo>
                <a:cubicBezTo>
                  <a:pt x="5120640" y="3505620"/>
                  <a:pt x="5101617" y="3519455"/>
                  <a:pt x="5101617" y="3496397"/>
                </a:cubicBezTo>
                <a:cubicBezTo>
                  <a:pt x="5121217" y="3505044"/>
                  <a:pt x="5144275" y="3500432"/>
                  <a:pt x="5144275" y="3476798"/>
                </a:cubicBezTo>
                <a:lnTo>
                  <a:pt x="5144275" y="3476798"/>
                </a:lnTo>
                <a:close/>
                <a:moveTo>
                  <a:pt x="5106805" y="3458351"/>
                </a:moveTo>
                <a:cubicBezTo>
                  <a:pt x="5097582" y="3467574"/>
                  <a:pt x="5083170" y="3458351"/>
                  <a:pt x="5073947" y="3462963"/>
                </a:cubicBezTo>
                <a:cubicBezTo>
                  <a:pt x="5073947" y="3453739"/>
                  <a:pt x="5106805" y="3434717"/>
                  <a:pt x="5106805" y="3458351"/>
                </a:cubicBezTo>
                <a:lnTo>
                  <a:pt x="5106805" y="3458351"/>
                </a:lnTo>
                <a:close/>
                <a:moveTo>
                  <a:pt x="5073947" y="3733320"/>
                </a:moveTo>
                <a:cubicBezTo>
                  <a:pt x="5073947" y="3714873"/>
                  <a:pt x="5054925" y="3714873"/>
                  <a:pt x="5059536" y="3691239"/>
                </a:cubicBezTo>
                <a:cubicBezTo>
                  <a:pt x="5064148" y="3682015"/>
                  <a:pt x="5087782" y="3677404"/>
                  <a:pt x="5097005" y="3686627"/>
                </a:cubicBezTo>
                <a:cubicBezTo>
                  <a:pt x="5111417" y="3686627"/>
                  <a:pt x="5092394" y="3677404"/>
                  <a:pt x="5097005" y="3668180"/>
                </a:cubicBezTo>
                <a:cubicBezTo>
                  <a:pt x="5120640" y="3668180"/>
                  <a:pt x="5125252" y="3654346"/>
                  <a:pt x="5144275" y="3649734"/>
                </a:cubicBezTo>
                <a:cubicBezTo>
                  <a:pt x="5148886" y="3635899"/>
                  <a:pt x="5129864" y="3645122"/>
                  <a:pt x="5135051" y="3631288"/>
                </a:cubicBezTo>
                <a:cubicBezTo>
                  <a:pt x="5139663" y="3622064"/>
                  <a:pt x="5154074" y="3617452"/>
                  <a:pt x="5167909" y="3617452"/>
                </a:cubicBezTo>
                <a:cubicBezTo>
                  <a:pt x="5163298" y="3603617"/>
                  <a:pt x="5163298" y="3594394"/>
                  <a:pt x="5167909" y="3579983"/>
                </a:cubicBezTo>
                <a:cubicBezTo>
                  <a:pt x="5182321" y="3579983"/>
                  <a:pt x="5182321" y="3579983"/>
                  <a:pt x="5182321" y="3579983"/>
                </a:cubicBezTo>
                <a:cubicBezTo>
                  <a:pt x="5182321" y="3593818"/>
                  <a:pt x="5191544" y="3603041"/>
                  <a:pt x="5182321" y="3612841"/>
                </a:cubicBezTo>
                <a:cubicBezTo>
                  <a:pt x="5201343" y="3612841"/>
                  <a:pt x="5201343" y="3594394"/>
                  <a:pt x="5201343" y="3579983"/>
                </a:cubicBezTo>
                <a:cubicBezTo>
                  <a:pt x="5224979" y="3589206"/>
                  <a:pt x="5215755" y="3584595"/>
                  <a:pt x="5244001" y="3579983"/>
                </a:cubicBezTo>
                <a:cubicBezTo>
                  <a:pt x="5244001" y="3593818"/>
                  <a:pt x="5253224" y="3603041"/>
                  <a:pt x="5248613" y="3617452"/>
                </a:cubicBezTo>
                <a:cubicBezTo>
                  <a:pt x="5201343" y="3635899"/>
                  <a:pt x="5196732" y="3687203"/>
                  <a:pt x="5149463" y="3701615"/>
                </a:cubicBezTo>
                <a:cubicBezTo>
                  <a:pt x="5140239" y="3701615"/>
                  <a:pt x="5140239" y="3692391"/>
                  <a:pt x="5130440" y="3687780"/>
                </a:cubicBezTo>
                <a:cubicBezTo>
                  <a:pt x="5111417" y="3725249"/>
                  <a:pt x="5097582" y="3771942"/>
                  <a:pt x="5045701" y="3776554"/>
                </a:cubicBezTo>
                <a:cubicBezTo>
                  <a:pt x="5050313" y="3756954"/>
                  <a:pt x="5073947" y="3756954"/>
                  <a:pt x="5073947" y="3733320"/>
                </a:cubicBezTo>
                <a:lnTo>
                  <a:pt x="5073947" y="3733320"/>
                </a:lnTo>
                <a:close/>
                <a:moveTo>
                  <a:pt x="5026678" y="3290027"/>
                </a:moveTo>
                <a:cubicBezTo>
                  <a:pt x="5041090" y="3299250"/>
                  <a:pt x="5026678" y="3313085"/>
                  <a:pt x="5041090" y="3322885"/>
                </a:cubicBezTo>
                <a:cubicBezTo>
                  <a:pt x="5031866" y="3341331"/>
                  <a:pt x="5012843" y="3345943"/>
                  <a:pt x="4993820" y="3345943"/>
                </a:cubicBezTo>
                <a:cubicBezTo>
                  <a:pt x="4998432" y="3327496"/>
                  <a:pt x="4984597" y="3327496"/>
                  <a:pt x="4974797" y="3322885"/>
                </a:cubicBezTo>
                <a:cubicBezTo>
                  <a:pt x="4979409" y="3303861"/>
                  <a:pt x="4998432" y="3290027"/>
                  <a:pt x="5026678" y="3290027"/>
                </a:cubicBezTo>
                <a:lnTo>
                  <a:pt x="5026678" y="3290027"/>
                </a:lnTo>
                <a:close/>
                <a:moveTo>
                  <a:pt x="4970186" y="3401859"/>
                </a:moveTo>
                <a:cubicBezTo>
                  <a:pt x="4970186" y="3406471"/>
                  <a:pt x="4979409" y="3420305"/>
                  <a:pt x="4970186" y="3420305"/>
                </a:cubicBezTo>
                <a:cubicBezTo>
                  <a:pt x="4970186" y="3429529"/>
                  <a:pt x="4979409" y="3415694"/>
                  <a:pt x="4993820" y="3420305"/>
                </a:cubicBezTo>
                <a:cubicBezTo>
                  <a:pt x="4993820" y="3406471"/>
                  <a:pt x="4984597" y="3406471"/>
                  <a:pt x="4984597" y="3392059"/>
                </a:cubicBezTo>
                <a:cubicBezTo>
                  <a:pt x="4993820" y="3382836"/>
                  <a:pt x="5012843" y="3378224"/>
                  <a:pt x="5012843" y="3354590"/>
                </a:cubicBezTo>
                <a:cubicBezTo>
                  <a:pt x="5031866" y="3354590"/>
                  <a:pt x="5031866" y="3349978"/>
                  <a:pt x="5045701" y="3354590"/>
                </a:cubicBezTo>
                <a:cubicBezTo>
                  <a:pt x="5045701" y="3377648"/>
                  <a:pt x="5036478" y="3377648"/>
                  <a:pt x="5036478" y="3392059"/>
                </a:cubicBezTo>
                <a:cubicBezTo>
                  <a:pt x="5027255" y="3392059"/>
                  <a:pt x="5022066" y="3387447"/>
                  <a:pt x="5008231" y="3387447"/>
                </a:cubicBezTo>
                <a:cubicBezTo>
                  <a:pt x="5008231" y="3401282"/>
                  <a:pt x="5012843" y="3405894"/>
                  <a:pt x="5022643" y="3405894"/>
                </a:cubicBezTo>
                <a:cubicBezTo>
                  <a:pt x="5022643" y="3419729"/>
                  <a:pt x="5013420" y="3419729"/>
                  <a:pt x="5008231" y="3428952"/>
                </a:cubicBezTo>
                <a:cubicBezTo>
                  <a:pt x="5003620" y="3424340"/>
                  <a:pt x="5003620" y="3419729"/>
                  <a:pt x="5003620" y="3415117"/>
                </a:cubicBezTo>
                <a:cubicBezTo>
                  <a:pt x="4989209" y="3419729"/>
                  <a:pt x="4994397" y="3428952"/>
                  <a:pt x="4994397" y="3443363"/>
                </a:cubicBezTo>
                <a:cubicBezTo>
                  <a:pt x="4979986" y="3452587"/>
                  <a:pt x="4979986" y="3480833"/>
                  <a:pt x="4951739" y="3466422"/>
                </a:cubicBezTo>
                <a:cubicBezTo>
                  <a:pt x="4956350" y="3461810"/>
                  <a:pt x="4960962" y="3457198"/>
                  <a:pt x="4960962" y="3447975"/>
                </a:cubicBezTo>
                <a:cubicBezTo>
                  <a:pt x="4951739" y="3438752"/>
                  <a:pt x="4946551" y="3452587"/>
                  <a:pt x="4937328" y="3452587"/>
                </a:cubicBezTo>
                <a:cubicBezTo>
                  <a:pt x="4913693" y="3430105"/>
                  <a:pt x="4946551" y="3407047"/>
                  <a:pt x="4970186" y="3401859"/>
                </a:cubicBezTo>
                <a:lnTo>
                  <a:pt x="4970186" y="3401859"/>
                </a:lnTo>
                <a:close/>
                <a:moveTo>
                  <a:pt x="4951163" y="3252557"/>
                </a:moveTo>
                <a:cubicBezTo>
                  <a:pt x="4936752" y="3257169"/>
                  <a:pt x="4936752" y="3247946"/>
                  <a:pt x="4922917" y="3252557"/>
                </a:cubicBezTo>
                <a:cubicBezTo>
                  <a:pt x="4918305" y="3234111"/>
                  <a:pt x="4937328" y="3238722"/>
                  <a:pt x="4937328" y="3224311"/>
                </a:cubicBezTo>
                <a:cubicBezTo>
                  <a:pt x="4899858" y="3242757"/>
                  <a:pt x="4904470" y="3299250"/>
                  <a:pt x="4861813" y="3308473"/>
                </a:cubicBezTo>
                <a:cubicBezTo>
                  <a:pt x="4847401" y="3299250"/>
                  <a:pt x="4871036" y="3285415"/>
                  <a:pt x="4857201" y="3280227"/>
                </a:cubicBezTo>
                <a:cubicBezTo>
                  <a:pt x="4819731" y="3280227"/>
                  <a:pt x="4828954" y="3331532"/>
                  <a:pt x="4790908" y="3331532"/>
                </a:cubicBezTo>
                <a:cubicBezTo>
                  <a:pt x="4786297" y="3313085"/>
                  <a:pt x="4809932" y="3303285"/>
                  <a:pt x="4786297" y="3313085"/>
                </a:cubicBezTo>
                <a:cubicBezTo>
                  <a:pt x="4781685" y="3284839"/>
                  <a:pt x="4800708" y="3290027"/>
                  <a:pt x="4809932" y="3280227"/>
                </a:cubicBezTo>
                <a:cubicBezTo>
                  <a:pt x="4805320" y="3266392"/>
                  <a:pt x="4800708" y="3284839"/>
                  <a:pt x="4790908" y="3280227"/>
                </a:cubicBezTo>
                <a:cubicBezTo>
                  <a:pt x="4795520" y="3257169"/>
                  <a:pt x="4828378" y="3251981"/>
                  <a:pt x="4805320" y="3219699"/>
                </a:cubicBezTo>
                <a:cubicBezTo>
                  <a:pt x="4814543" y="3219699"/>
                  <a:pt x="4824343" y="3219699"/>
                  <a:pt x="4824343" y="3215088"/>
                </a:cubicBezTo>
                <a:cubicBezTo>
                  <a:pt x="4838754" y="3219699"/>
                  <a:pt x="4824343" y="3228922"/>
                  <a:pt x="4824343" y="3238146"/>
                </a:cubicBezTo>
                <a:cubicBezTo>
                  <a:pt x="4838754" y="3247369"/>
                  <a:pt x="4838754" y="3233534"/>
                  <a:pt x="4857201" y="3233534"/>
                </a:cubicBezTo>
                <a:cubicBezTo>
                  <a:pt x="4894670" y="3256593"/>
                  <a:pt x="4918305" y="3200676"/>
                  <a:pt x="4956350" y="3196065"/>
                </a:cubicBezTo>
                <a:cubicBezTo>
                  <a:pt x="4941939" y="3220276"/>
                  <a:pt x="4965574" y="3229499"/>
                  <a:pt x="4951163" y="3252557"/>
                </a:cubicBezTo>
                <a:lnTo>
                  <a:pt x="4951163" y="3252557"/>
                </a:lnTo>
                <a:close/>
                <a:moveTo>
                  <a:pt x="5031289" y="3131502"/>
                </a:moveTo>
                <a:cubicBezTo>
                  <a:pt x="5022066" y="3136114"/>
                  <a:pt x="5022066" y="3131502"/>
                  <a:pt x="5016878" y="3131502"/>
                </a:cubicBezTo>
                <a:cubicBezTo>
                  <a:pt x="5016878" y="3117667"/>
                  <a:pt x="5021490" y="3113055"/>
                  <a:pt x="5035901" y="3117667"/>
                </a:cubicBezTo>
                <a:cubicBezTo>
                  <a:pt x="5035901" y="3126890"/>
                  <a:pt x="5031289" y="3126890"/>
                  <a:pt x="5031289" y="3131502"/>
                </a:cubicBezTo>
                <a:lnTo>
                  <a:pt x="5031289" y="3131502"/>
                </a:lnTo>
                <a:close/>
                <a:moveTo>
                  <a:pt x="5031289" y="2394217"/>
                </a:moveTo>
                <a:cubicBezTo>
                  <a:pt x="5035901" y="2384994"/>
                  <a:pt x="5040513" y="2375771"/>
                  <a:pt x="5054925" y="2380382"/>
                </a:cubicBezTo>
                <a:cubicBezTo>
                  <a:pt x="5054925" y="2389606"/>
                  <a:pt x="5035901" y="2398829"/>
                  <a:pt x="5031289" y="2394217"/>
                </a:cubicBezTo>
                <a:lnTo>
                  <a:pt x="5031289" y="2394217"/>
                </a:lnTo>
                <a:close/>
                <a:moveTo>
                  <a:pt x="5186932" y="2646128"/>
                </a:moveTo>
                <a:cubicBezTo>
                  <a:pt x="5186932" y="2659963"/>
                  <a:pt x="5177709" y="2664574"/>
                  <a:pt x="5163298" y="2664574"/>
                </a:cubicBezTo>
                <a:cubicBezTo>
                  <a:pt x="5167909" y="2659963"/>
                  <a:pt x="5172521" y="2646128"/>
                  <a:pt x="5186932" y="2646128"/>
                </a:cubicBezTo>
                <a:lnTo>
                  <a:pt x="5186932" y="2646128"/>
                </a:lnTo>
                <a:close/>
                <a:moveTo>
                  <a:pt x="5177709" y="3042728"/>
                </a:moveTo>
                <a:cubicBezTo>
                  <a:pt x="5177709" y="3028893"/>
                  <a:pt x="5177709" y="3019670"/>
                  <a:pt x="5182321" y="3009870"/>
                </a:cubicBezTo>
                <a:cubicBezTo>
                  <a:pt x="5196732" y="3009870"/>
                  <a:pt x="5196732" y="3019093"/>
                  <a:pt x="5205955" y="3014482"/>
                </a:cubicBezTo>
                <a:cubicBezTo>
                  <a:pt x="5205955" y="3033505"/>
                  <a:pt x="5191544" y="3038116"/>
                  <a:pt x="5177709" y="3042728"/>
                </a:cubicBezTo>
                <a:lnTo>
                  <a:pt x="5177709" y="3042728"/>
                </a:lnTo>
                <a:close/>
                <a:moveTo>
                  <a:pt x="5139663" y="2753348"/>
                </a:moveTo>
                <a:cubicBezTo>
                  <a:pt x="5139663" y="2711267"/>
                  <a:pt x="5182321" y="2692821"/>
                  <a:pt x="5215178" y="2697432"/>
                </a:cubicBezTo>
                <a:cubicBezTo>
                  <a:pt x="5201343" y="2725102"/>
                  <a:pt x="5172521" y="2744125"/>
                  <a:pt x="5139663" y="2753348"/>
                </a:cubicBezTo>
                <a:lnTo>
                  <a:pt x="5139663" y="2753348"/>
                </a:lnTo>
                <a:close/>
                <a:moveTo>
                  <a:pt x="5305105" y="2328502"/>
                </a:moveTo>
                <a:cubicBezTo>
                  <a:pt x="5305105" y="2342337"/>
                  <a:pt x="5300494" y="2361360"/>
                  <a:pt x="5281471" y="2361360"/>
                </a:cubicBezTo>
                <a:cubicBezTo>
                  <a:pt x="5276282" y="2337725"/>
                  <a:pt x="5286083" y="2323890"/>
                  <a:pt x="5305105" y="2328502"/>
                </a:cubicBezTo>
                <a:lnTo>
                  <a:pt x="5305105" y="2328502"/>
                </a:lnTo>
                <a:close/>
                <a:moveTo>
                  <a:pt x="5314329" y="2426499"/>
                </a:moveTo>
                <a:cubicBezTo>
                  <a:pt x="5314329" y="2459357"/>
                  <a:pt x="5286083" y="2463968"/>
                  <a:pt x="5267059" y="2477803"/>
                </a:cubicBezTo>
                <a:cubicBezTo>
                  <a:pt x="5262448" y="2468580"/>
                  <a:pt x="5257836" y="2459357"/>
                  <a:pt x="5257836" y="2444945"/>
                </a:cubicBezTo>
                <a:cubicBezTo>
                  <a:pt x="5290694" y="2450133"/>
                  <a:pt x="5290694" y="2412664"/>
                  <a:pt x="5314329" y="2426499"/>
                </a:cubicBezTo>
                <a:lnTo>
                  <a:pt x="5314329" y="2426499"/>
                </a:lnTo>
                <a:close/>
                <a:moveTo>
                  <a:pt x="5427314" y="2702044"/>
                </a:moveTo>
                <a:cubicBezTo>
                  <a:pt x="5412902" y="2697432"/>
                  <a:pt x="5427314" y="2669186"/>
                  <a:pt x="5446336" y="2673797"/>
                </a:cubicBezTo>
                <a:cubicBezTo>
                  <a:pt x="5446336" y="2688209"/>
                  <a:pt x="5431925" y="2692821"/>
                  <a:pt x="5427314" y="2702044"/>
                </a:cubicBezTo>
                <a:lnTo>
                  <a:pt x="5427314" y="2702044"/>
                </a:lnTo>
                <a:close/>
                <a:moveTo>
                  <a:pt x="5427314" y="2585600"/>
                </a:moveTo>
                <a:cubicBezTo>
                  <a:pt x="5427314" y="2669762"/>
                  <a:pt x="5337963" y="2688209"/>
                  <a:pt x="5276282" y="2697432"/>
                </a:cubicBezTo>
                <a:cubicBezTo>
                  <a:pt x="5276282" y="2683597"/>
                  <a:pt x="5267059" y="2674374"/>
                  <a:pt x="5276282" y="2664574"/>
                </a:cubicBezTo>
                <a:cubicBezTo>
                  <a:pt x="5261871" y="2664574"/>
                  <a:pt x="5252648" y="2687633"/>
                  <a:pt x="5238813" y="2673797"/>
                </a:cubicBezTo>
                <a:cubicBezTo>
                  <a:pt x="5257836" y="2655351"/>
                  <a:pt x="5281471" y="2645551"/>
                  <a:pt x="5286083" y="2613270"/>
                </a:cubicBezTo>
                <a:cubicBezTo>
                  <a:pt x="5309717" y="2617882"/>
                  <a:pt x="5305105" y="2594823"/>
                  <a:pt x="5323552" y="2590212"/>
                </a:cubicBezTo>
                <a:cubicBezTo>
                  <a:pt x="5337963" y="2585600"/>
                  <a:pt x="5328163" y="2604047"/>
                  <a:pt x="5342575" y="2604047"/>
                </a:cubicBezTo>
                <a:cubicBezTo>
                  <a:pt x="5370821" y="2571189"/>
                  <a:pt x="5418091" y="2538907"/>
                  <a:pt x="5455560" y="2561965"/>
                </a:cubicBezTo>
                <a:cubicBezTo>
                  <a:pt x="5446336" y="2566577"/>
                  <a:pt x="5441725" y="2585600"/>
                  <a:pt x="5427314" y="2585600"/>
                </a:cubicBezTo>
                <a:lnTo>
                  <a:pt x="5427314" y="2585600"/>
                </a:lnTo>
                <a:close/>
                <a:moveTo>
                  <a:pt x="5460171" y="2561965"/>
                </a:moveTo>
                <a:cubicBezTo>
                  <a:pt x="5455560" y="2538907"/>
                  <a:pt x="5483806" y="2548131"/>
                  <a:pt x="5474583" y="2519884"/>
                </a:cubicBezTo>
                <a:cubicBezTo>
                  <a:pt x="5493606" y="2519884"/>
                  <a:pt x="5493606" y="2519884"/>
                  <a:pt x="5493606" y="2519884"/>
                </a:cubicBezTo>
                <a:cubicBezTo>
                  <a:pt x="5493606" y="2543519"/>
                  <a:pt x="5474583" y="2552742"/>
                  <a:pt x="5460171" y="2561965"/>
                </a:cubicBezTo>
                <a:lnTo>
                  <a:pt x="5460171" y="2561965"/>
                </a:lnTo>
                <a:close/>
                <a:moveTo>
                  <a:pt x="5559322" y="2524496"/>
                </a:moveTo>
                <a:cubicBezTo>
                  <a:pt x="5554710" y="2538331"/>
                  <a:pt x="5550098" y="2542943"/>
                  <a:pt x="5540299" y="2542943"/>
                </a:cubicBezTo>
                <a:cubicBezTo>
                  <a:pt x="5540299" y="2534296"/>
                  <a:pt x="5545487" y="2524496"/>
                  <a:pt x="5559322" y="2524496"/>
                </a:cubicBezTo>
                <a:lnTo>
                  <a:pt x="5559322" y="2524496"/>
                </a:lnTo>
                <a:close/>
                <a:moveTo>
                  <a:pt x="5550098" y="2365971"/>
                </a:moveTo>
                <a:cubicBezTo>
                  <a:pt x="5545487" y="2356748"/>
                  <a:pt x="5550098" y="2347525"/>
                  <a:pt x="5554710" y="2342913"/>
                </a:cubicBezTo>
                <a:cubicBezTo>
                  <a:pt x="5563933" y="2342913"/>
                  <a:pt x="5563933" y="2352136"/>
                  <a:pt x="5573733" y="2347525"/>
                </a:cubicBezTo>
                <a:cubicBezTo>
                  <a:pt x="5573733" y="2361360"/>
                  <a:pt x="5563933" y="2365971"/>
                  <a:pt x="5550098" y="2365971"/>
                </a:cubicBezTo>
                <a:lnTo>
                  <a:pt x="5550098" y="2365971"/>
                </a:lnTo>
                <a:close/>
                <a:moveTo>
                  <a:pt x="5243425" y="3453739"/>
                </a:moveTo>
                <a:cubicBezTo>
                  <a:pt x="5224402" y="3458351"/>
                  <a:pt x="5238813" y="3476798"/>
                  <a:pt x="5248037" y="3486597"/>
                </a:cubicBezTo>
                <a:cubicBezTo>
                  <a:pt x="5248037" y="3477374"/>
                  <a:pt x="5252648" y="3477374"/>
                  <a:pt x="5252648" y="3468151"/>
                </a:cubicBezTo>
                <a:cubicBezTo>
                  <a:pt x="5248037" y="3462963"/>
                  <a:pt x="5243425" y="3462963"/>
                  <a:pt x="5243425" y="3453739"/>
                </a:cubicBezTo>
                <a:lnTo>
                  <a:pt x="5243425" y="3453739"/>
                </a:lnTo>
                <a:close/>
                <a:moveTo>
                  <a:pt x="3300775" y="5017083"/>
                </a:moveTo>
                <a:cubicBezTo>
                  <a:pt x="3296163" y="5030918"/>
                  <a:pt x="3309998" y="5026306"/>
                  <a:pt x="3309998" y="5030918"/>
                </a:cubicBezTo>
                <a:cubicBezTo>
                  <a:pt x="3319221" y="5017083"/>
                  <a:pt x="3357268" y="5021694"/>
                  <a:pt x="3371102" y="5012471"/>
                </a:cubicBezTo>
                <a:cubicBezTo>
                  <a:pt x="3348044" y="4984225"/>
                  <a:pt x="3333633" y="5012471"/>
                  <a:pt x="3300775" y="5017083"/>
                </a:cubicBezTo>
                <a:lnTo>
                  <a:pt x="3300775" y="5017083"/>
                </a:lnTo>
                <a:close/>
                <a:moveTo>
                  <a:pt x="4371250" y="410640"/>
                </a:moveTo>
                <a:cubicBezTo>
                  <a:pt x="4418519" y="406028"/>
                  <a:pt x="4394885" y="387005"/>
                  <a:pt x="4371250" y="410640"/>
                </a:cubicBezTo>
                <a:lnTo>
                  <a:pt x="4371250" y="410640"/>
                </a:lnTo>
                <a:close/>
                <a:moveTo>
                  <a:pt x="5408290" y="741524"/>
                </a:moveTo>
                <a:cubicBezTo>
                  <a:pt x="5389268" y="736913"/>
                  <a:pt x="5356410" y="764582"/>
                  <a:pt x="5380044" y="778994"/>
                </a:cubicBezTo>
                <a:cubicBezTo>
                  <a:pt x="5389268" y="769770"/>
                  <a:pt x="5384656" y="746136"/>
                  <a:pt x="5408290" y="746136"/>
                </a:cubicBezTo>
                <a:cubicBezTo>
                  <a:pt x="5408290" y="746712"/>
                  <a:pt x="5413479" y="741524"/>
                  <a:pt x="5408290" y="741524"/>
                </a:cubicBezTo>
                <a:lnTo>
                  <a:pt x="5408290" y="741524"/>
                </a:lnTo>
                <a:close/>
                <a:moveTo>
                  <a:pt x="4522281" y="844709"/>
                </a:moveTo>
                <a:cubicBezTo>
                  <a:pt x="4531504" y="816463"/>
                  <a:pt x="4578773" y="793405"/>
                  <a:pt x="4602408" y="811852"/>
                </a:cubicBezTo>
                <a:cubicBezTo>
                  <a:pt x="4626043" y="788793"/>
                  <a:pt x="4682535" y="774382"/>
                  <a:pt x="4687147" y="746712"/>
                </a:cubicBezTo>
                <a:cubicBezTo>
                  <a:pt x="4616243" y="751324"/>
                  <a:pt x="4578773" y="802628"/>
                  <a:pt x="4512481" y="821651"/>
                </a:cubicBezTo>
                <a:cubicBezTo>
                  <a:pt x="4512481" y="830298"/>
                  <a:pt x="4512481" y="840098"/>
                  <a:pt x="4522281" y="844709"/>
                </a:cubicBezTo>
                <a:lnTo>
                  <a:pt x="4522281" y="844709"/>
                </a:lnTo>
                <a:close/>
                <a:moveTo>
                  <a:pt x="5431925" y="1175594"/>
                </a:moveTo>
                <a:cubicBezTo>
                  <a:pt x="5431925" y="1161759"/>
                  <a:pt x="5446336" y="1157147"/>
                  <a:pt x="5455560" y="1147348"/>
                </a:cubicBezTo>
                <a:cubicBezTo>
                  <a:pt x="5441149" y="1138124"/>
                  <a:pt x="5427314" y="1128901"/>
                  <a:pt x="5408290" y="1128901"/>
                </a:cubicBezTo>
                <a:cubicBezTo>
                  <a:pt x="5412902" y="1151959"/>
                  <a:pt x="5427314" y="1161759"/>
                  <a:pt x="5436537" y="1157147"/>
                </a:cubicBezTo>
                <a:cubicBezTo>
                  <a:pt x="5431925" y="1166371"/>
                  <a:pt x="5413479" y="1170982"/>
                  <a:pt x="5431925" y="1175594"/>
                </a:cubicBezTo>
                <a:lnTo>
                  <a:pt x="5431925" y="1175594"/>
                </a:lnTo>
                <a:close/>
                <a:moveTo>
                  <a:pt x="5621002" y="1544524"/>
                </a:moveTo>
                <a:cubicBezTo>
                  <a:pt x="5644637" y="1535301"/>
                  <a:pt x="5658472" y="1526078"/>
                  <a:pt x="5672883" y="1511667"/>
                </a:cubicBezTo>
                <a:cubicBezTo>
                  <a:pt x="5658472" y="1521466"/>
                  <a:pt x="5615814" y="1526078"/>
                  <a:pt x="5621002" y="1544524"/>
                </a:cubicBezTo>
                <a:lnTo>
                  <a:pt x="5621002" y="1544524"/>
                </a:lnTo>
                <a:close/>
                <a:moveTo>
                  <a:pt x="5747822" y="1749742"/>
                </a:moveTo>
                <a:cubicBezTo>
                  <a:pt x="5766845" y="1749742"/>
                  <a:pt x="5790480" y="1758965"/>
                  <a:pt x="5804315" y="1731295"/>
                </a:cubicBezTo>
                <a:cubicBezTo>
                  <a:pt x="5789903" y="1726684"/>
                  <a:pt x="5780680" y="1745130"/>
                  <a:pt x="5776068" y="1731295"/>
                </a:cubicBezTo>
                <a:cubicBezTo>
                  <a:pt x="5790480" y="1726684"/>
                  <a:pt x="5799703" y="1717460"/>
                  <a:pt x="5808926" y="1712849"/>
                </a:cubicBezTo>
                <a:cubicBezTo>
                  <a:pt x="5794515" y="1717460"/>
                  <a:pt x="5780680" y="1717460"/>
                  <a:pt x="5766268" y="1708237"/>
                </a:cubicBezTo>
                <a:cubicBezTo>
                  <a:pt x="5766845" y="1726684"/>
                  <a:pt x="5747822" y="1731295"/>
                  <a:pt x="5747822" y="1749742"/>
                </a:cubicBezTo>
                <a:lnTo>
                  <a:pt x="5747822" y="1749742"/>
                </a:lnTo>
                <a:close/>
                <a:moveTo>
                  <a:pt x="5479195" y="1764153"/>
                </a:moveTo>
                <a:cubicBezTo>
                  <a:pt x="5516664" y="1764153"/>
                  <a:pt x="5526464" y="1722072"/>
                  <a:pt x="5559322" y="1731295"/>
                </a:cubicBezTo>
                <a:cubicBezTo>
                  <a:pt x="5540299" y="1707661"/>
                  <a:pt x="5498217" y="1749742"/>
                  <a:pt x="5479195" y="1764153"/>
                </a:cubicBezTo>
                <a:lnTo>
                  <a:pt x="5479195" y="1764153"/>
                </a:lnTo>
                <a:close/>
                <a:moveTo>
                  <a:pt x="5729376" y="1745130"/>
                </a:moveTo>
                <a:cubicBezTo>
                  <a:pt x="5720152" y="1745130"/>
                  <a:pt x="5668271" y="1735907"/>
                  <a:pt x="5663084" y="1773377"/>
                </a:cubicBezTo>
                <a:cubicBezTo>
                  <a:pt x="5677495" y="1773377"/>
                  <a:pt x="5691329" y="1773377"/>
                  <a:pt x="5695941" y="1787211"/>
                </a:cubicBezTo>
                <a:cubicBezTo>
                  <a:pt x="5676918" y="1791823"/>
                  <a:pt x="5672307" y="1805658"/>
                  <a:pt x="5653283" y="1805658"/>
                </a:cubicBezTo>
                <a:cubicBezTo>
                  <a:pt x="5662506" y="1814881"/>
                  <a:pt x="5681530" y="1796435"/>
                  <a:pt x="5695941" y="1787211"/>
                </a:cubicBezTo>
                <a:cubicBezTo>
                  <a:pt x="5710352" y="1787211"/>
                  <a:pt x="5719576" y="1787211"/>
                  <a:pt x="5719576" y="1777988"/>
                </a:cubicBezTo>
                <a:cubicBezTo>
                  <a:pt x="5714964" y="1773377"/>
                  <a:pt x="5700553" y="1782600"/>
                  <a:pt x="5700553" y="1773377"/>
                </a:cubicBezTo>
                <a:cubicBezTo>
                  <a:pt x="5701129" y="1754354"/>
                  <a:pt x="5724187" y="1759542"/>
                  <a:pt x="5729376" y="1745130"/>
                </a:cubicBezTo>
                <a:lnTo>
                  <a:pt x="5729376" y="1745130"/>
                </a:lnTo>
                <a:close/>
                <a:moveTo>
                  <a:pt x="5974369" y="1875985"/>
                </a:moveTo>
                <a:cubicBezTo>
                  <a:pt x="5983591" y="1847739"/>
                  <a:pt x="6007226" y="1824681"/>
                  <a:pt x="6045273" y="1824681"/>
                </a:cubicBezTo>
                <a:cubicBezTo>
                  <a:pt x="6059684" y="1806234"/>
                  <a:pt x="6087930" y="1796435"/>
                  <a:pt x="6068906" y="1801623"/>
                </a:cubicBezTo>
                <a:cubicBezTo>
                  <a:pt x="6045273" y="1806234"/>
                  <a:pt x="5951310" y="1862150"/>
                  <a:pt x="5917876" y="1852927"/>
                </a:cubicBezTo>
                <a:cubicBezTo>
                  <a:pt x="5917876" y="1857539"/>
                  <a:pt x="5932287" y="1857539"/>
                  <a:pt x="5927100" y="1866762"/>
                </a:cubicBezTo>
                <a:cubicBezTo>
                  <a:pt x="5908076" y="1866762"/>
                  <a:pt x="5908076" y="1880597"/>
                  <a:pt x="5898853" y="1889820"/>
                </a:cubicBezTo>
                <a:cubicBezTo>
                  <a:pt x="5922488" y="1899043"/>
                  <a:pt x="5936899" y="1866762"/>
                  <a:pt x="5974369" y="1875985"/>
                </a:cubicBezTo>
                <a:lnTo>
                  <a:pt x="5974369" y="1875985"/>
                </a:lnTo>
                <a:close/>
                <a:moveTo>
                  <a:pt x="5799703" y="1866762"/>
                </a:moveTo>
                <a:cubicBezTo>
                  <a:pt x="5795091" y="1871374"/>
                  <a:pt x="5780680" y="1871374"/>
                  <a:pt x="5780680" y="1862150"/>
                </a:cubicBezTo>
                <a:cubicBezTo>
                  <a:pt x="5780680" y="1852927"/>
                  <a:pt x="5799703" y="1857539"/>
                  <a:pt x="5799703" y="1848316"/>
                </a:cubicBezTo>
                <a:cubicBezTo>
                  <a:pt x="5795091" y="1848316"/>
                  <a:pt x="5795091" y="1839092"/>
                  <a:pt x="5795091" y="1834481"/>
                </a:cubicBezTo>
                <a:cubicBezTo>
                  <a:pt x="5780680" y="1839092"/>
                  <a:pt x="5771456" y="1839092"/>
                  <a:pt x="5766845" y="1829869"/>
                </a:cubicBezTo>
                <a:cubicBezTo>
                  <a:pt x="5752434" y="1843704"/>
                  <a:pt x="5705741" y="1852927"/>
                  <a:pt x="5743210" y="1852927"/>
                </a:cubicBezTo>
                <a:cubicBezTo>
                  <a:pt x="5733987" y="1857539"/>
                  <a:pt x="5724187" y="1857539"/>
                  <a:pt x="5724187" y="1871374"/>
                </a:cubicBezTo>
                <a:cubicBezTo>
                  <a:pt x="5733411" y="1871374"/>
                  <a:pt x="5738599" y="1866762"/>
                  <a:pt x="5738599" y="1871374"/>
                </a:cubicBezTo>
                <a:cubicBezTo>
                  <a:pt x="5738599" y="1885209"/>
                  <a:pt x="5724187" y="1889820"/>
                  <a:pt x="5724187" y="1904232"/>
                </a:cubicBezTo>
                <a:cubicBezTo>
                  <a:pt x="5747822" y="1908843"/>
                  <a:pt x="5795091" y="1904232"/>
                  <a:pt x="5799703" y="1866762"/>
                </a:cubicBezTo>
                <a:lnTo>
                  <a:pt x="5799703" y="1866762"/>
                </a:lnTo>
                <a:close/>
                <a:moveTo>
                  <a:pt x="5799703" y="1862150"/>
                </a:moveTo>
                <a:lnTo>
                  <a:pt x="5799703" y="1866762"/>
                </a:lnTo>
                <a:lnTo>
                  <a:pt x="5799703" y="1862150"/>
                </a:lnTo>
                <a:lnTo>
                  <a:pt x="5799703" y="1862150"/>
                </a:lnTo>
                <a:close/>
                <a:moveTo>
                  <a:pt x="5870607" y="1918067"/>
                </a:moveTo>
                <a:cubicBezTo>
                  <a:pt x="5865995" y="1908843"/>
                  <a:pt x="5870607" y="1899620"/>
                  <a:pt x="5875219" y="1899620"/>
                </a:cubicBezTo>
                <a:cubicBezTo>
                  <a:pt x="5889630" y="1904232"/>
                  <a:pt x="5894241" y="1881173"/>
                  <a:pt x="5884441" y="1895008"/>
                </a:cubicBezTo>
                <a:cubicBezTo>
                  <a:pt x="5860807" y="1899620"/>
                  <a:pt x="5841784" y="1913455"/>
                  <a:pt x="5818149" y="1923255"/>
                </a:cubicBezTo>
                <a:cubicBezTo>
                  <a:pt x="5837749" y="1936513"/>
                  <a:pt x="5851584" y="1904232"/>
                  <a:pt x="5870607" y="1918067"/>
                </a:cubicBezTo>
                <a:lnTo>
                  <a:pt x="5870607" y="1918067"/>
                </a:lnTo>
                <a:close/>
                <a:moveTo>
                  <a:pt x="5502829" y="1950348"/>
                </a:moveTo>
                <a:cubicBezTo>
                  <a:pt x="5521852" y="1941125"/>
                  <a:pt x="5540299" y="1931901"/>
                  <a:pt x="5554710" y="1917490"/>
                </a:cubicBezTo>
                <a:cubicBezTo>
                  <a:pt x="5535687" y="1927290"/>
                  <a:pt x="5512052" y="1931901"/>
                  <a:pt x="5502829" y="1950348"/>
                </a:cubicBezTo>
                <a:lnTo>
                  <a:pt x="5502829" y="1950348"/>
                </a:lnTo>
                <a:close/>
                <a:moveTo>
                  <a:pt x="5356410" y="1969371"/>
                </a:moveTo>
                <a:cubicBezTo>
                  <a:pt x="5328163" y="1964759"/>
                  <a:pt x="5313752" y="1997617"/>
                  <a:pt x="5295306" y="1983206"/>
                </a:cubicBezTo>
                <a:cubicBezTo>
                  <a:pt x="5295306" y="1969371"/>
                  <a:pt x="5318940" y="1973982"/>
                  <a:pt x="5318940" y="1960148"/>
                </a:cubicBezTo>
                <a:cubicBezTo>
                  <a:pt x="5295306" y="1950924"/>
                  <a:pt x="5234202" y="1960148"/>
                  <a:pt x="5224402" y="1993006"/>
                </a:cubicBezTo>
                <a:cubicBezTo>
                  <a:pt x="5238813" y="1997617"/>
                  <a:pt x="5261871" y="2011452"/>
                  <a:pt x="5252648" y="2025863"/>
                </a:cubicBezTo>
                <a:cubicBezTo>
                  <a:pt x="5267059" y="2030475"/>
                  <a:pt x="5280894" y="2012028"/>
                  <a:pt x="5285506" y="2021252"/>
                </a:cubicBezTo>
                <a:cubicBezTo>
                  <a:pt x="5280894" y="2025863"/>
                  <a:pt x="5276282" y="2030475"/>
                  <a:pt x="5271095" y="2035087"/>
                </a:cubicBezTo>
                <a:cubicBezTo>
                  <a:pt x="5252072" y="2021252"/>
                  <a:pt x="5223825" y="2063333"/>
                  <a:pt x="5204803" y="2077168"/>
                </a:cubicBezTo>
                <a:cubicBezTo>
                  <a:pt x="5219214" y="2077168"/>
                  <a:pt x="5233048" y="2072556"/>
                  <a:pt x="5228437" y="2091003"/>
                </a:cubicBezTo>
                <a:cubicBezTo>
                  <a:pt x="5214026" y="2091003"/>
                  <a:pt x="5209414" y="2077168"/>
                  <a:pt x="5200191" y="2091003"/>
                </a:cubicBezTo>
                <a:cubicBezTo>
                  <a:pt x="5200191" y="2104838"/>
                  <a:pt x="5200191" y="2114061"/>
                  <a:pt x="5209414" y="2123861"/>
                </a:cubicBezTo>
                <a:cubicBezTo>
                  <a:pt x="5233048" y="2100802"/>
                  <a:pt x="5270518" y="2100802"/>
                  <a:pt x="5280318" y="2067945"/>
                </a:cubicBezTo>
                <a:cubicBezTo>
                  <a:pt x="5294729" y="2067945"/>
                  <a:pt x="5313176" y="2049498"/>
                  <a:pt x="5299341" y="2044886"/>
                </a:cubicBezTo>
                <a:cubicBezTo>
                  <a:pt x="5290117" y="2054110"/>
                  <a:pt x="5280318" y="2063333"/>
                  <a:pt x="5266483" y="2067945"/>
                </a:cubicBezTo>
                <a:cubicBezTo>
                  <a:pt x="5266483" y="2063333"/>
                  <a:pt x="5261871" y="2063333"/>
                  <a:pt x="5261871" y="2058721"/>
                </a:cubicBezTo>
                <a:cubicBezTo>
                  <a:pt x="5266483" y="2054110"/>
                  <a:pt x="5266483" y="2049498"/>
                  <a:pt x="5271095" y="2044886"/>
                </a:cubicBezTo>
                <a:cubicBezTo>
                  <a:pt x="5275706" y="2058721"/>
                  <a:pt x="5285506" y="2040275"/>
                  <a:pt x="5299341" y="2044886"/>
                </a:cubicBezTo>
                <a:cubicBezTo>
                  <a:pt x="5299341" y="2031051"/>
                  <a:pt x="5299341" y="2031051"/>
                  <a:pt x="5308564" y="2016640"/>
                </a:cubicBezTo>
                <a:cubicBezTo>
                  <a:pt x="5299341" y="2007417"/>
                  <a:pt x="5289541" y="2016640"/>
                  <a:pt x="5289541" y="2012028"/>
                </a:cubicBezTo>
                <a:cubicBezTo>
                  <a:pt x="5305105" y="1987817"/>
                  <a:pt x="5337963" y="1987817"/>
                  <a:pt x="5356410" y="1969371"/>
                </a:cubicBezTo>
                <a:lnTo>
                  <a:pt x="5356410" y="1969371"/>
                </a:lnTo>
                <a:close/>
                <a:moveTo>
                  <a:pt x="5158686" y="2029899"/>
                </a:moveTo>
                <a:cubicBezTo>
                  <a:pt x="5139663" y="2039122"/>
                  <a:pt x="5087782" y="2039122"/>
                  <a:pt x="5092394" y="2058145"/>
                </a:cubicBezTo>
                <a:cubicBezTo>
                  <a:pt x="5116029" y="2053533"/>
                  <a:pt x="5163298" y="2029899"/>
                  <a:pt x="5158686" y="2029899"/>
                </a:cubicBezTo>
                <a:lnTo>
                  <a:pt x="5158686" y="2029899"/>
                </a:lnTo>
                <a:close/>
                <a:moveTo>
                  <a:pt x="4724616" y="2090426"/>
                </a:moveTo>
                <a:cubicBezTo>
                  <a:pt x="4710205" y="2095038"/>
                  <a:pt x="4691759" y="2095038"/>
                  <a:pt x="4691759" y="2113484"/>
                </a:cubicBezTo>
                <a:cubicBezTo>
                  <a:pt x="4710781" y="2114061"/>
                  <a:pt x="4710781" y="2095038"/>
                  <a:pt x="4724616" y="2090426"/>
                </a:cubicBezTo>
                <a:lnTo>
                  <a:pt x="4724616" y="2090426"/>
                </a:lnTo>
                <a:close/>
                <a:moveTo>
                  <a:pt x="5309717" y="2132507"/>
                </a:moveTo>
                <a:cubicBezTo>
                  <a:pt x="5314329" y="2123284"/>
                  <a:pt x="5324128" y="2123284"/>
                  <a:pt x="5333351" y="2123284"/>
                </a:cubicBezTo>
                <a:cubicBezTo>
                  <a:pt x="5333351" y="2100226"/>
                  <a:pt x="5309717" y="2114061"/>
                  <a:pt x="5305105" y="2123284"/>
                </a:cubicBezTo>
                <a:cubicBezTo>
                  <a:pt x="5314329" y="2123284"/>
                  <a:pt x="5305105" y="2132507"/>
                  <a:pt x="5309717" y="2132507"/>
                </a:cubicBezTo>
                <a:lnTo>
                  <a:pt x="5309717" y="2132507"/>
                </a:lnTo>
                <a:close/>
                <a:moveTo>
                  <a:pt x="5818726" y="2398829"/>
                </a:moveTo>
                <a:cubicBezTo>
                  <a:pt x="5799703" y="2417276"/>
                  <a:pt x="5747822" y="2427075"/>
                  <a:pt x="5743210" y="2445522"/>
                </a:cubicBezTo>
                <a:cubicBezTo>
                  <a:pt x="5733987" y="2459357"/>
                  <a:pt x="5644060" y="2463968"/>
                  <a:pt x="5620426" y="2515273"/>
                </a:cubicBezTo>
                <a:cubicBezTo>
                  <a:pt x="5653283" y="2510661"/>
                  <a:pt x="5681530" y="2487026"/>
                  <a:pt x="5714964" y="2468580"/>
                </a:cubicBezTo>
                <a:cubicBezTo>
                  <a:pt x="5753010" y="2450133"/>
                  <a:pt x="5809502" y="2436299"/>
                  <a:pt x="5818726" y="2398829"/>
                </a:cubicBezTo>
                <a:lnTo>
                  <a:pt x="5818726" y="2398829"/>
                </a:lnTo>
                <a:close/>
                <a:moveTo>
                  <a:pt x="764378" y="2730290"/>
                </a:moveTo>
                <a:cubicBezTo>
                  <a:pt x="721720" y="2739513"/>
                  <a:pt x="688862" y="2763148"/>
                  <a:pt x="665228" y="2790818"/>
                </a:cubicBezTo>
                <a:cubicBezTo>
                  <a:pt x="679639" y="2790818"/>
                  <a:pt x="684251" y="2786206"/>
                  <a:pt x="693474" y="2800041"/>
                </a:cubicBezTo>
                <a:cubicBezTo>
                  <a:pt x="693474" y="2809264"/>
                  <a:pt x="674451" y="2818487"/>
                  <a:pt x="684251" y="2823099"/>
                </a:cubicBezTo>
                <a:cubicBezTo>
                  <a:pt x="688862" y="2809264"/>
                  <a:pt x="707885" y="2809264"/>
                  <a:pt x="717109" y="2804653"/>
                </a:cubicBezTo>
                <a:cubicBezTo>
                  <a:pt x="717109" y="2790818"/>
                  <a:pt x="707885" y="2781594"/>
                  <a:pt x="712497" y="2762572"/>
                </a:cubicBezTo>
                <a:cubicBezTo>
                  <a:pt x="717109" y="2762572"/>
                  <a:pt x="717109" y="2757960"/>
                  <a:pt x="721720" y="2757960"/>
                </a:cubicBezTo>
                <a:cubicBezTo>
                  <a:pt x="740743" y="2767183"/>
                  <a:pt x="764378" y="2748736"/>
                  <a:pt x="764378" y="2730290"/>
                </a:cubicBezTo>
                <a:lnTo>
                  <a:pt x="764378" y="2730290"/>
                </a:lnTo>
                <a:close/>
                <a:moveTo>
                  <a:pt x="952878" y="3047339"/>
                </a:moveTo>
                <a:cubicBezTo>
                  <a:pt x="943655" y="3042728"/>
                  <a:pt x="943655" y="3033505"/>
                  <a:pt x="929243" y="3038116"/>
                </a:cubicBezTo>
                <a:cubicBezTo>
                  <a:pt x="929243" y="3042728"/>
                  <a:pt x="920020" y="3061175"/>
                  <a:pt x="924632" y="3061175"/>
                </a:cubicBezTo>
                <a:cubicBezTo>
                  <a:pt x="924632" y="3042728"/>
                  <a:pt x="948267" y="3056563"/>
                  <a:pt x="952878" y="3047339"/>
                </a:cubicBezTo>
                <a:lnTo>
                  <a:pt x="952878" y="3047339"/>
                </a:lnTo>
                <a:close/>
                <a:moveTo>
                  <a:pt x="5592179" y="3103256"/>
                </a:moveTo>
                <a:cubicBezTo>
                  <a:pt x="5582956" y="3117091"/>
                  <a:pt x="5573156" y="3121702"/>
                  <a:pt x="5554710" y="3126314"/>
                </a:cubicBezTo>
                <a:cubicBezTo>
                  <a:pt x="5554710" y="3121702"/>
                  <a:pt x="5550098" y="3117091"/>
                  <a:pt x="5550098" y="3117091"/>
                </a:cubicBezTo>
                <a:cubicBezTo>
                  <a:pt x="5554710" y="3103256"/>
                  <a:pt x="5554710" y="3094032"/>
                  <a:pt x="5554710" y="3075010"/>
                </a:cubicBezTo>
                <a:cubicBezTo>
                  <a:pt x="5526464" y="3084233"/>
                  <a:pt x="5507441" y="3103256"/>
                  <a:pt x="5488418" y="3121702"/>
                </a:cubicBezTo>
                <a:cubicBezTo>
                  <a:pt x="5493030" y="3135537"/>
                  <a:pt x="5521275" y="3126314"/>
                  <a:pt x="5531075" y="3130925"/>
                </a:cubicBezTo>
                <a:cubicBezTo>
                  <a:pt x="5531075" y="3153983"/>
                  <a:pt x="5531075" y="3153983"/>
                  <a:pt x="5531075" y="3153983"/>
                </a:cubicBezTo>
                <a:cubicBezTo>
                  <a:pt x="5559322" y="3145337"/>
                  <a:pt x="5592179" y="3122278"/>
                  <a:pt x="5592179" y="3103256"/>
                </a:cubicBezTo>
                <a:lnTo>
                  <a:pt x="5592179" y="3103256"/>
                </a:lnTo>
                <a:close/>
                <a:moveTo>
                  <a:pt x="5512052" y="3117667"/>
                </a:moveTo>
                <a:cubicBezTo>
                  <a:pt x="5512052" y="3099220"/>
                  <a:pt x="5531075" y="3099220"/>
                  <a:pt x="5544910" y="3094609"/>
                </a:cubicBezTo>
                <a:cubicBezTo>
                  <a:pt x="5544910" y="3108444"/>
                  <a:pt x="5540299" y="3108444"/>
                  <a:pt x="5540299" y="3122855"/>
                </a:cubicBezTo>
                <a:cubicBezTo>
                  <a:pt x="5531075" y="3122278"/>
                  <a:pt x="5521852" y="3122278"/>
                  <a:pt x="5512052" y="3117667"/>
                </a:cubicBezTo>
                <a:lnTo>
                  <a:pt x="5512052" y="3117667"/>
                </a:lnTo>
                <a:close/>
                <a:moveTo>
                  <a:pt x="4927528" y="3621488"/>
                </a:moveTo>
                <a:cubicBezTo>
                  <a:pt x="4927528" y="3635322"/>
                  <a:pt x="4903893" y="3663569"/>
                  <a:pt x="4894670" y="3639934"/>
                </a:cubicBezTo>
                <a:cubicBezTo>
                  <a:pt x="4880259" y="3639934"/>
                  <a:pt x="4880259" y="3653769"/>
                  <a:pt x="4875647" y="3662992"/>
                </a:cubicBezTo>
                <a:cubicBezTo>
                  <a:pt x="4890058" y="3653769"/>
                  <a:pt x="4875647" y="3676827"/>
                  <a:pt x="4890058" y="3676827"/>
                </a:cubicBezTo>
                <a:cubicBezTo>
                  <a:pt x="4890058" y="3662992"/>
                  <a:pt x="4904470" y="3667604"/>
                  <a:pt x="4913693" y="3667604"/>
                </a:cubicBezTo>
                <a:cubicBezTo>
                  <a:pt x="4904470" y="3644546"/>
                  <a:pt x="4918305" y="3634746"/>
                  <a:pt x="4941939" y="3634746"/>
                </a:cubicBezTo>
                <a:cubicBezTo>
                  <a:pt x="4941939" y="3630135"/>
                  <a:pt x="4946551" y="3625523"/>
                  <a:pt x="4946551" y="3620911"/>
                </a:cubicBezTo>
                <a:cubicBezTo>
                  <a:pt x="4937328" y="3626099"/>
                  <a:pt x="4941939" y="3626099"/>
                  <a:pt x="4927528" y="3621488"/>
                </a:cubicBezTo>
                <a:lnTo>
                  <a:pt x="4927528" y="3621488"/>
                </a:lnTo>
                <a:close/>
                <a:moveTo>
                  <a:pt x="5621002" y="3705650"/>
                </a:moveTo>
                <a:cubicBezTo>
                  <a:pt x="5625614" y="3696427"/>
                  <a:pt x="5616390" y="3677404"/>
                  <a:pt x="5640025" y="3672792"/>
                </a:cubicBezTo>
                <a:cubicBezTo>
                  <a:pt x="5630802" y="3663569"/>
                  <a:pt x="5616390" y="3677404"/>
                  <a:pt x="5611779" y="3682015"/>
                </a:cubicBezTo>
                <a:cubicBezTo>
                  <a:pt x="5616390" y="3686627"/>
                  <a:pt x="5607167" y="3691239"/>
                  <a:pt x="5611779" y="3695850"/>
                </a:cubicBezTo>
                <a:cubicBezTo>
                  <a:pt x="5615814" y="3701038"/>
                  <a:pt x="5621002" y="3701038"/>
                  <a:pt x="5621002" y="3705650"/>
                </a:cubicBezTo>
                <a:lnTo>
                  <a:pt x="5621002" y="3705650"/>
                </a:lnTo>
                <a:close/>
                <a:moveTo>
                  <a:pt x="5615814" y="3710261"/>
                </a:moveTo>
                <a:cubicBezTo>
                  <a:pt x="5620426" y="3710261"/>
                  <a:pt x="5620426" y="3705650"/>
                  <a:pt x="5620426" y="3705650"/>
                </a:cubicBezTo>
                <a:cubicBezTo>
                  <a:pt x="5620426" y="3705650"/>
                  <a:pt x="5615814" y="3705650"/>
                  <a:pt x="5615814" y="3710261"/>
                </a:cubicBezTo>
                <a:lnTo>
                  <a:pt x="5615814" y="3710261"/>
                </a:lnTo>
                <a:close/>
                <a:moveTo>
                  <a:pt x="5621002" y="3705650"/>
                </a:moveTo>
                <a:lnTo>
                  <a:pt x="5621002" y="3705650"/>
                </a:lnTo>
                <a:lnTo>
                  <a:pt x="5621002" y="3705650"/>
                </a:lnTo>
                <a:lnTo>
                  <a:pt x="5621002" y="3705650"/>
                </a:lnTo>
                <a:lnTo>
                  <a:pt x="5621002" y="3705650"/>
                </a:lnTo>
                <a:close/>
                <a:moveTo>
                  <a:pt x="5267059" y="3924702"/>
                </a:moveTo>
                <a:cubicBezTo>
                  <a:pt x="5267059" y="3920091"/>
                  <a:pt x="5267059" y="3915479"/>
                  <a:pt x="5271671" y="3915479"/>
                </a:cubicBezTo>
                <a:cubicBezTo>
                  <a:pt x="5267059" y="3915479"/>
                  <a:pt x="5267059" y="3915479"/>
                  <a:pt x="5267059" y="3915479"/>
                </a:cubicBezTo>
                <a:lnTo>
                  <a:pt x="5267059" y="3924702"/>
                </a:lnTo>
                <a:lnTo>
                  <a:pt x="5267059" y="3924702"/>
                </a:lnTo>
                <a:lnTo>
                  <a:pt x="5267059" y="3924702"/>
                </a:lnTo>
                <a:close/>
                <a:moveTo>
                  <a:pt x="5366210" y="3854952"/>
                </a:moveTo>
                <a:cubicBezTo>
                  <a:pt x="5356986" y="3854952"/>
                  <a:pt x="5356986" y="3845728"/>
                  <a:pt x="5356986" y="3845728"/>
                </a:cubicBezTo>
                <a:cubicBezTo>
                  <a:pt x="5342575" y="3878586"/>
                  <a:pt x="5286083" y="3887809"/>
                  <a:pt x="5272247" y="3915479"/>
                </a:cubicBezTo>
                <a:cubicBezTo>
                  <a:pt x="5300494" y="3915479"/>
                  <a:pt x="5300494" y="3915479"/>
                  <a:pt x="5300494" y="3915479"/>
                </a:cubicBezTo>
                <a:cubicBezTo>
                  <a:pt x="5314905" y="3901644"/>
                  <a:pt x="5333351" y="3859563"/>
                  <a:pt x="5356986" y="3878010"/>
                </a:cubicBezTo>
                <a:cubicBezTo>
                  <a:pt x="5351798" y="3864175"/>
                  <a:pt x="5370821" y="3868786"/>
                  <a:pt x="5366210" y="3854952"/>
                </a:cubicBezTo>
                <a:lnTo>
                  <a:pt x="5366210" y="3854952"/>
                </a:lnTo>
                <a:close/>
                <a:moveTo>
                  <a:pt x="552242" y="3920091"/>
                </a:moveTo>
                <a:cubicBezTo>
                  <a:pt x="533220" y="3910868"/>
                  <a:pt x="514773" y="3924702"/>
                  <a:pt x="509585" y="3938537"/>
                </a:cubicBezTo>
                <a:cubicBezTo>
                  <a:pt x="533220" y="3929314"/>
                  <a:pt x="552242" y="3920091"/>
                  <a:pt x="570689" y="3915479"/>
                </a:cubicBezTo>
                <a:cubicBezTo>
                  <a:pt x="613347" y="3906256"/>
                  <a:pt x="608159" y="3910868"/>
                  <a:pt x="631793" y="3868786"/>
                </a:cubicBezTo>
                <a:cubicBezTo>
                  <a:pt x="631793" y="3868786"/>
                  <a:pt x="641016" y="3873398"/>
                  <a:pt x="641016" y="3864175"/>
                </a:cubicBezTo>
                <a:cubicBezTo>
                  <a:pt x="626605" y="3873398"/>
                  <a:pt x="631793" y="3854952"/>
                  <a:pt x="617382" y="3859563"/>
                </a:cubicBezTo>
                <a:cubicBezTo>
                  <a:pt x="594324" y="3873398"/>
                  <a:pt x="570689" y="3892421"/>
                  <a:pt x="552242" y="3920091"/>
                </a:cubicBezTo>
                <a:lnTo>
                  <a:pt x="552242" y="3920091"/>
                </a:lnTo>
                <a:close/>
                <a:moveTo>
                  <a:pt x="788012" y="3887809"/>
                </a:moveTo>
                <a:cubicBezTo>
                  <a:pt x="788012" y="3906256"/>
                  <a:pt x="755155" y="3892421"/>
                  <a:pt x="755155" y="3910868"/>
                </a:cubicBezTo>
                <a:cubicBezTo>
                  <a:pt x="769566" y="3910868"/>
                  <a:pt x="769566" y="3901644"/>
                  <a:pt x="778789" y="3910868"/>
                </a:cubicBezTo>
                <a:cubicBezTo>
                  <a:pt x="773601" y="3897033"/>
                  <a:pt x="801847" y="3897033"/>
                  <a:pt x="788012" y="3887809"/>
                </a:cubicBezTo>
                <a:lnTo>
                  <a:pt x="788012" y="3887809"/>
                </a:lnTo>
                <a:close/>
                <a:moveTo>
                  <a:pt x="702697" y="3910868"/>
                </a:moveTo>
                <a:cubicBezTo>
                  <a:pt x="669839" y="3910868"/>
                  <a:pt x="622570" y="3939114"/>
                  <a:pt x="608159" y="3971395"/>
                </a:cubicBezTo>
                <a:cubicBezTo>
                  <a:pt x="593748" y="3971395"/>
                  <a:pt x="589136" y="3966783"/>
                  <a:pt x="579913" y="3966783"/>
                </a:cubicBezTo>
                <a:cubicBezTo>
                  <a:pt x="537255" y="4008865"/>
                  <a:pt x="485374" y="4041722"/>
                  <a:pt x="438681" y="4083227"/>
                </a:cubicBezTo>
                <a:cubicBezTo>
                  <a:pt x="495174" y="4036535"/>
                  <a:pt x="575301" y="4031923"/>
                  <a:pt x="627181" y="3980618"/>
                </a:cubicBezTo>
                <a:cubicBezTo>
                  <a:pt x="622570" y="3980618"/>
                  <a:pt x="612770" y="3980618"/>
                  <a:pt x="612770" y="3971395"/>
                </a:cubicBezTo>
                <a:cubicBezTo>
                  <a:pt x="636982" y="3943725"/>
                  <a:pt x="684251" y="3939114"/>
                  <a:pt x="702697" y="3910868"/>
                </a:cubicBezTo>
                <a:lnTo>
                  <a:pt x="702697" y="3910868"/>
                </a:lnTo>
                <a:close/>
                <a:moveTo>
                  <a:pt x="4955774" y="4349549"/>
                </a:moveTo>
                <a:cubicBezTo>
                  <a:pt x="4970186" y="4344937"/>
                  <a:pt x="4979409" y="4335714"/>
                  <a:pt x="4988632" y="4326491"/>
                </a:cubicBezTo>
                <a:cubicBezTo>
                  <a:pt x="5007655" y="4326491"/>
                  <a:pt x="5007655" y="4340326"/>
                  <a:pt x="5007655" y="4349549"/>
                </a:cubicBezTo>
                <a:cubicBezTo>
                  <a:pt x="5012267" y="4335714"/>
                  <a:pt x="5026678" y="4344937"/>
                  <a:pt x="5035901" y="4349549"/>
                </a:cubicBezTo>
                <a:cubicBezTo>
                  <a:pt x="5035901" y="4335714"/>
                  <a:pt x="5045125" y="4331102"/>
                  <a:pt x="5045125" y="4316691"/>
                </a:cubicBezTo>
                <a:cubicBezTo>
                  <a:pt x="5026102" y="4293633"/>
                  <a:pt x="5068759" y="4214082"/>
                  <a:pt x="5101617" y="4241752"/>
                </a:cubicBezTo>
                <a:cubicBezTo>
                  <a:pt x="5101617" y="4269998"/>
                  <a:pt x="5054348" y="4288445"/>
                  <a:pt x="5073371" y="4306891"/>
                </a:cubicBezTo>
                <a:cubicBezTo>
                  <a:pt x="5097005" y="4283833"/>
                  <a:pt x="5172521" y="4269422"/>
                  <a:pt x="5172521" y="4227341"/>
                </a:cubicBezTo>
                <a:cubicBezTo>
                  <a:pt x="5163298" y="4231952"/>
                  <a:pt x="5172521" y="4213506"/>
                  <a:pt x="5158109" y="4213506"/>
                </a:cubicBezTo>
                <a:cubicBezTo>
                  <a:pt x="5167333" y="4199671"/>
                  <a:pt x="5153498" y="4195059"/>
                  <a:pt x="5172521" y="4190448"/>
                </a:cubicBezTo>
                <a:cubicBezTo>
                  <a:pt x="5172521" y="4181224"/>
                  <a:pt x="5163298" y="4176613"/>
                  <a:pt x="5167909" y="4167390"/>
                </a:cubicBezTo>
                <a:cubicBezTo>
                  <a:pt x="5153498" y="4172001"/>
                  <a:pt x="5158686" y="4153555"/>
                  <a:pt x="5148886" y="4153555"/>
                </a:cubicBezTo>
                <a:cubicBezTo>
                  <a:pt x="5144275" y="4176613"/>
                  <a:pt x="5129864" y="4191024"/>
                  <a:pt x="5111417" y="4214082"/>
                </a:cubicBezTo>
                <a:cubicBezTo>
                  <a:pt x="5102194" y="4200247"/>
                  <a:pt x="5097005" y="4223305"/>
                  <a:pt x="5083170" y="4223305"/>
                </a:cubicBezTo>
                <a:cubicBezTo>
                  <a:pt x="5083170" y="4209471"/>
                  <a:pt x="5083170" y="4204859"/>
                  <a:pt x="5078559" y="4200247"/>
                </a:cubicBezTo>
                <a:cubicBezTo>
                  <a:pt x="5158686" y="4130496"/>
                  <a:pt x="5248037" y="4069392"/>
                  <a:pt x="5351798" y="4027311"/>
                </a:cubicBezTo>
                <a:cubicBezTo>
                  <a:pt x="5342575" y="4013476"/>
                  <a:pt x="5361022" y="4008865"/>
                  <a:pt x="5351798" y="4004253"/>
                </a:cubicBezTo>
                <a:cubicBezTo>
                  <a:pt x="5351798" y="4013476"/>
                  <a:pt x="5328163" y="4013476"/>
                  <a:pt x="5337387" y="3999641"/>
                </a:cubicBezTo>
                <a:cubicBezTo>
                  <a:pt x="5322976" y="4004253"/>
                  <a:pt x="5304529" y="4027888"/>
                  <a:pt x="5285506" y="4013476"/>
                </a:cubicBezTo>
                <a:cubicBezTo>
                  <a:pt x="5280894" y="3999641"/>
                  <a:pt x="5290117" y="4004253"/>
                  <a:pt x="5294729" y="3995030"/>
                </a:cubicBezTo>
                <a:cubicBezTo>
                  <a:pt x="5275706" y="3995030"/>
                  <a:pt x="5257260" y="4018088"/>
                  <a:pt x="5252072" y="3985807"/>
                </a:cubicBezTo>
                <a:cubicBezTo>
                  <a:pt x="5261295" y="3990418"/>
                  <a:pt x="5256684" y="3999641"/>
                  <a:pt x="5271095" y="3995030"/>
                </a:cubicBezTo>
                <a:cubicBezTo>
                  <a:pt x="5271095" y="3990418"/>
                  <a:pt x="5266483" y="3985807"/>
                  <a:pt x="5266483" y="3981195"/>
                </a:cubicBezTo>
                <a:cubicBezTo>
                  <a:pt x="5257260" y="3976583"/>
                  <a:pt x="5247460" y="3976583"/>
                  <a:pt x="5242848" y="3981195"/>
                </a:cubicBezTo>
                <a:cubicBezTo>
                  <a:pt x="5238237" y="3971972"/>
                  <a:pt x="5228437" y="3967360"/>
                  <a:pt x="5228437" y="3958137"/>
                </a:cubicBezTo>
                <a:cubicBezTo>
                  <a:pt x="5237660" y="3948913"/>
                  <a:pt x="5237660" y="3929891"/>
                  <a:pt x="5252072" y="3925279"/>
                </a:cubicBezTo>
                <a:cubicBezTo>
                  <a:pt x="5219214" y="3911444"/>
                  <a:pt x="5190968" y="3971972"/>
                  <a:pt x="5167333" y="3939114"/>
                </a:cubicBezTo>
                <a:cubicBezTo>
                  <a:pt x="5162721" y="3952949"/>
                  <a:pt x="5176556" y="3952949"/>
                  <a:pt x="5171944" y="3967360"/>
                </a:cubicBezTo>
                <a:cubicBezTo>
                  <a:pt x="5152922" y="3981195"/>
                  <a:pt x="5120064" y="3971972"/>
                  <a:pt x="5110840" y="4009441"/>
                </a:cubicBezTo>
                <a:cubicBezTo>
                  <a:pt x="5129864" y="4000218"/>
                  <a:pt x="5125252" y="4018664"/>
                  <a:pt x="5125252" y="4037687"/>
                </a:cubicBezTo>
                <a:cubicBezTo>
                  <a:pt x="5148886" y="4028464"/>
                  <a:pt x="5144275" y="4037687"/>
                  <a:pt x="5148886" y="4046911"/>
                </a:cubicBezTo>
                <a:cubicBezTo>
                  <a:pt x="5153498" y="4033076"/>
                  <a:pt x="5163298" y="4046911"/>
                  <a:pt x="5163298" y="4056134"/>
                </a:cubicBezTo>
                <a:cubicBezTo>
                  <a:pt x="5148886" y="4074580"/>
                  <a:pt x="5135051" y="4088992"/>
                  <a:pt x="5111417" y="4088992"/>
                </a:cubicBezTo>
                <a:cubicBezTo>
                  <a:pt x="5116029" y="4070545"/>
                  <a:pt x="5111417" y="4056134"/>
                  <a:pt x="5097005" y="4046911"/>
                </a:cubicBezTo>
                <a:cubicBezTo>
                  <a:pt x="5097005" y="4056134"/>
                  <a:pt x="5087782" y="4051522"/>
                  <a:pt x="5087782" y="4056134"/>
                </a:cubicBezTo>
                <a:cubicBezTo>
                  <a:pt x="5102194" y="4084380"/>
                  <a:pt x="5068759" y="4140296"/>
                  <a:pt x="5031289" y="4140296"/>
                </a:cubicBezTo>
                <a:cubicBezTo>
                  <a:pt x="5031289" y="4126461"/>
                  <a:pt x="5026678" y="4117238"/>
                  <a:pt x="5022066" y="4107438"/>
                </a:cubicBezTo>
                <a:cubicBezTo>
                  <a:pt x="5012843" y="4125885"/>
                  <a:pt x="5031289" y="4125885"/>
                  <a:pt x="5026678" y="4149519"/>
                </a:cubicBezTo>
                <a:cubicBezTo>
                  <a:pt x="5012267" y="4158743"/>
                  <a:pt x="4989209" y="4158743"/>
                  <a:pt x="4989209" y="4177766"/>
                </a:cubicBezTo>
                <a:cubicBezTo>
                  <a:pt x="4989209" y="4186989"/>
                  <a:pt x="5003620" y="4177766"/>
                  <a:pt x="5003620" y="4186989"/>
                </a:cubicBezTo>
                <a:cubicBezTo>
                  <a:pt x="4989209" y="4196212"/>
                  <a:pt x="4989209" y="4215235"/>
                  <a:pt x="4979986" y="4229070"/>
                </a:cubicBezTo>
                <a:cubicBezTo>
                  <a:pt x="5003620" y="4229070"/>
                  <a:pt x="5012843" y="4247517"/>
                  <a:pt x="5017455" y="4266540"/>
                </a:cubicBezTo>
                <a:cubicBezTo>
                  <a:pt x="4993820" y="4298244"/>
                  <a:pt x="4946551" y="4302856"/>
                  <a:pt x="4955774" y="4349549"/>
                </a:cubicBezTo>
                <a:lnTo>
                  <a:pt x="4955774" y="4349549"/>
                </a:lnTo>
                <a:close/>
                <a:moveTo>
                  <a:pt x="5201343" y="4074004"/>
                </a:moveTo>
                <a:cubicBezTo>
                  <a:pt x="5201343" y="4055557"/>
                  <a:pt x="5215755" y="4055557"/>
                  <a:pt x="5224979" y="4045758"/>
                </a:cubicBezTo>
                <a:cubicBezTo>
                  <a:pt x="5238813" y="4060169"/>
                  <a:pt x="5215178" y="4074004"/>
                  <a:pt x="5201343" y="4074004"/>
                </a:cubicBezTo>
                <a:lnTo>
                  <a:pt x="5201343" y="4074004"/>
                </a:lnTo>
                <a:close/>
                <a:moveTo>
                  <a:pt x="5149463" y="4018088"/>
                </a:moveTo>
                <a:cubicBezTo>
                  <a:pt x="5149463" y="4004253"/>
                  <a:pt x="5140239" y="4008865"/>
                  <a:pt x="5144851" y="3995030"/>
                </a:cubicBezTo>
                <a:cubicBezTo>
                  <a:pt x="5154074" y="4008865"/>
                  <a:pt x="5168486" y="3985807"/>
                  <a:pt x="5168486" y="4004253"/>
                </a:cubicBezTo>
                <a:cubicBezTo>
                  <a:pt x="5182897" y="4004253"/>
                  <a:pt x="5187509" y="3995030"/>
                  <a:pt x="5192120" y="3981195"/>
                </a:cubicBezTo>
                <a:cubicBezTo>
                  <a:pt x="5187509" y="3985807"/>
                  <a:pt x="5182897" y="3990418"/>
                  <a:pt x="5177709" y="3995030"/>
                </a:cubicBezTo>
                <a:cubicBezTo>
                  <a:pt x="5163298" y="3990418"/>
                  <a:pt x="5196732" y="3962172"/>
                  <a:pt x="5196732" y="3981195"/>
                </a:cubicBezTo>
                <a:cubicBezTo>
                  <a:pt x="5205955" y="3971972"/>
                  <a:pt x="5201343" y="3962748"/>
                  <a:pt x="5220367" y="3952949"/>
                </a:cubicBezTo>
                <a:cubicBezTo>
                  <a:pt x="5234778" y="3966783"/>
                  <a:pt x="5211144" y="3971395"/>
                  <a:pt x="5201343" y="3981195"/>
                </a:cubicBezTo>
                <a:cubicBezTo>
                  <a:pt x="5205955" y="3995030"/>
                  <a:pt x="5224979" y="3981195"/>
                  <a:pt x="5238813" y="3981195"/>
                </a:cubicBezTo>
                <a:cubicBezTo>
                  <a:pt x="5234202" y="3995030"/>
                  <a:pt x="5243425" y="3999641"/>
                  <a:pt x="5243425" y="4014053"/>
                </a:cubicBezTo>
                <a:cubicBezTo>
                  <a:pt x="5210567" y="4037111"/>
                  <a:pt x="5200767" y="4032499"/>
                  <a:pt x="5177133" y="4046911"/>
                </a:cubicBezTo>
                <a:cubicBezTo>
                  <a:pt x="5186932" y="4022699"/>
                  <a:pt x="5167909" y="4022699"/>
                  <a:pt x="5149463" y="4018088"/>
                </a:cubicBezTo>
                <a:lnTo>
                  <a:pt x="5149463" y="4018088"/>
                </a:lnTo>
                <a:close/>
                <a:moveTo>
                  <a:pt x="5196156" y="4064781"/>
                </a:moveTo>
                <a:cubicBezTo>
                  <a:pt x="5196156" y="4078616"/>
                  <a:pt x="5186932" y="4083227"/>
                  <a:pt x="5181745" y="4093027"/>
                </a:cubicBezTo>
                <a:cubicBezTo>
                  <a:pt x="5162721" y="4088415"/>
                  <a:pt x="5167333" y="4088415"/>
                  <a:pt x="5148886" y="4093027"/>
                </a:cubicBezTo>
                <a:cubicBezTo>
                  <a:pt x="5158109" y="4116085"/>
                  <a:pt x="5129864" y="4130496"/>
                  <a:pt x="5106228" y="4135108"/>
                </a:cubicBezTo>
                <a:cubicBezTo>
                  <a:pt x="5111417" y="4088415"/>
                  <a:pt x="5154074" y="4074004"/>
                  <a:pt x="5196156" y="4064781"/>
                </a:cubicBezTo>
                <a:lnTo>
                  <a:pt x="5196156" y="4064781"/>
                </a:lnTo>
                <a:close/>
                <a:moveTo>
                  <a:pt x="5045701" y="4153555"/>
                </a:moveTo>
                <a:cubicBezTo>
                  <a:pt x="5045701" y="4167390"/>
                  <a:pt x="5041090" y="4176613"/>
                  <a:pt x="5026678" y="4176613"/>
                </a:cubicBezTo>
                <a:cubicBezTo>
                  <a:pt x="5022066" y="4158166"/>
                  <a:pt x="5035901" y="4153555"/>
                  <a:pt x="5045701" y="4153555"/>
                </a:cubicBezTo>
                <a:lnTo>
                  <a:pt x="5045701" y="4153555"/>
                </a:lnTo>
                <a:close/>
                <a:moveTo>
                  <a:pt x="839893" y="4004253"/>
                </a:moveTo>
                <a:cubicBezTo>
                  <a:pt x="863528" y="4004253"/>
                  <a:pt x="872751" y="3999641"/>
                  <a:pt x="896386" y="3990418"/>
                </a:cubicBezTo>
                <a:cubicBezTo>
                  <a:pt x="887163" y="3976583"/>
                  <a:pt x="868139" y="3957560"/>
                  <a:pt x="844505" y="3971972"/>
                </a:cubicBezTo>
                <a:cubicBezTo>
                  <a:pt x="849116" y="3985807"/>
                  <a:pt x="834705" y="4013476"/>
                  <a:pt x="839893" y="4004253"/>
                </a:cubicBezTo>
                <a:lnTo>
                  <a:pt x="839893" y="4004253"/>
                </a:lnTo>
                <a:close/>
                <a:moveTo>
                  <a:pt x="5253224" y="4410077"/>
                </a:moveTo>
                <a:cubicBezTo>
                  <a:pt x="5257836" y="4391630"/>
                  <a:pt x="5276859" y="4387019"/>
                  <a:pt x="5272247" y="4358772"/>
                </a:cubicBezTo>
                <a:cubicBezTo>
                  <a:pt x="5286659" y="4363384"/>
                  <a:pt x="5281471" y="4354161"/>
                  <a:pt x="5291271" y="4349549"/>
                </a:cubicBezTo>
                <a:cubicBezTo>
                  <a:pt x="5314905" y="4363384"/>
                  <a:pt x="5324128" y="4335714"/>
                  <a:pt x="5343152" y="4326491"/>
                </a:cubicBezTo>
                <a:cubicBezTo>
                  <a:pt x="5328740" y="4298244"/>
                  <a:pt x="5404256" y="4298244"/>
                  <a:pt x="5385809" y="4265963"/>
                </a:cubicBezTo>
                <a:cubicBezTo>
                  <a:pt x="5357563" y="4275186"/>
                  <a:pt x="5348339" y="4298821"/>
                  <a:pt x="5324705" y="4289021"/>
                </a:cubicBezTo>
                <a:cubicBezTo>
                  <a:pt x="5315482" y="4321879"/>
                  <a:pt x="5287235" y="4331102"/>
                  <a:pt x="5258412" y="4344937"/>
                </a:cubicBezTo>
                <a:cubicBezTo>
                  <a:pt x="5258412" y="4340326"/>
                  <a:pt x="5258412" y="4340326"/>
                  <a:pt x="5253801" y="4335714"/>
                </a:cubicBezTo>
                <a:cubicBezTo>
                  <a:pt x="5268213" y="4321879"/>
                  <a:pt x="5263024" y="4302856"/>
                  <a:pt x="5258412" y="4284410"/>
                </a:cubicBezTo>
                <a:cubicBezTo>
                  <a:pt x="5253801" y="4279798"/>
                  <a:pt x="5239390" y="4289021"/>
                  <a:pt x="5239390" y="4279798"/>
                </a:cubicBezTo>
                <a:cubicBezTo>
                  <a:pt x="5253801" y="4256740"/>
                  <a:pt x="5220367" y="4265963"/>
                  <a:pt x="5224979" y="4242329"/>
                </a:cubicBezTo>
                <a:cubicBezTo>
                  <a:pt x="5234202" y="4256163"/>
                  <a:pt x="5248613" y="4242329"/>
                  <a:pt x="5253224" y="4228494"/>
                </a:cubicBezTo>
                <a:cubicBezTo>
                  <a:pt x="5229590" y="4233105"/>
                  <a:pt x="5205955" y="4246940"/>
                  <a:pt x="5205955" y="4270575"/>
                </a:cubicBezTo>
                <a:cubicBezTo>
                  <a:pt x="5234202" y="4256740"/>
                  <a:pt x="5215178" y="4293633"/>
                  <a:pt x="5234202" y="4289021"/>
                </a:cubicBezTo>
                <a:cubicBezTo>
                  <a:pt x="5219790" y="4307468"/>
                  <a:pt x="5219790" y="4321879"/>
                  <a:pt x="5210567" y="4349549"/>
                </a:cubicBezTo>
                <a:cubicBezTo>
                  <a:pt x="5219790" y="4354161"/>
                  <a:pt x="5224979" y="4344937"/>
                  <a:pt x="5224979" y="4349549"/>
                </a:cubicBezTo>
                <a:cubicBezTo>
                  <a:pt x="5210567" y="4363384"/>
                  <a:pt x="5229590" y="4400854"/>
                  <a:pt x="5239390" y="4400854"/>
                </a:cubicBezTo>
                <a:cubicBezTo>
                  <a:pt x="5239390" y="4410077"/>
                  <a:pt x="5239390" y="4410077"/>
                  <a:pt x="5239390" y="4410077"/>
                </a:cubicBezTo>
                <a:cubicBezTo>
                  <a:pt x="5211144" y="4396242"/>
                  <a:pt x="5220367" y="4419300"/>
                  <a:pt x="5201920" y="4423912"/>
                </a:cubicBezTo>
                <a:cubicBezTo>
                  <a:pt x="5201920" y="4414688"/>
                  <a:pt x="5206532" y="4400854"/>
                  <a:pt x="5197308" y="4400854"/>
                </a:cubicBezTo>
                <a:cubicBezTo>
                  <a:pt x="5188085" y="4410077"/>
                  <a:pt x="5169062" y="4410077"/>
                  <a:pt x="5164451" y="4429100"/>
                </a:cubicBezTo>
                <a:cubicBezTo>
                  <a:pt x="5183473" y="4429100"/>
                  <a:pt x="5183473" y="4415265"/>
                  <a:pt x="5201920" y="4415265"/>
                </a:cubicBezTo>
                <a:cubicBezTo>
                  <a:pt x="5201920" y="4429100"/>
                  <a:pt x="5192697" y="4429100"/>
                  <a:pt x="5197308" y="4438323"/>
                </a:cubicBezTo>
                <a:cubicBezTo>
                  <a:pt x="5201920" y="4447546"/>
                  <a:pt x="5201920" y="4438323"/>
                  <a:pt x="5216332" y="4438323"/>
                </a:cubicBezTo>
                <a:cubicBezTo>
                  <a:pt x="5215178" y="4414688"/>
                  <a:pt x="5238813" y="4410077"/>
                  <a:pt x="5253224" y="4410077"/>
                </a:cubicBezTo>
                <a:lnTo>
                  <a:pt x="5253224" y="4410077"/>
                </a:lnTo>
                <a:close/>
                <a:moveTo>
                  <a:pt x="4804744" y="4293633"/>
                </a:moveTo>
                <a:cubicBezTo>
                  <a:pt x="4819155" y="4279798"/>
                  <a:pt x="4832990" y="4265387"/>
                  <a:pt x="4861236" y="4265387"/>
                </a:cubicBezTo>
                <a:cubicBezTo>
                  <a:pt x="4865847" y="4246940"/>
                  <a:pt x="4852012" y="4256163"/>
                  <a:pt x="4852012" y="4242329"/>
                </a:cubicBezTo>
                <a:cubicBezTo>
                  <a:pt x="4833566" y="4251552"/>
                  <a:pt x="4804744" y="4279798"/>
                  <a:pt x="4804744" y="4293633"/>
                </a:cubicBezTo>
                <a:lnTo>
                  <a:pt x="4804744" y="4293633"/>
                </a:lnTo>
                <a:close/>
                <a:moveTo>
                  <a:pt x="740743" y="4256163"/>
                </a:moveTo>
                <a:cubicBezTo>
                  <a:pt x="703274" y="4251552"/>
                  <a:pt x="693474" y="4284410"/>
                  <a:pt x="674451" y="4298244"/>
                </a:cubicBezTo>
                <a:cubicBezTo>
                  <a:pt x="702697" y="4289021"/>
                  <a:pt x="726332" y="4279798"/>
                  <a:pt x="740743" y="4256163"/>
                </a:cubicBezTo>
                <a:lnTo>
                  <a:pt x="740743" y="4256163"/>
                </a:lnTo>
                <a:close/>
                <a:moveTo>
                  <a:pt x="4649677" y="4265387"/>
                </a:moveTo>
                <a:cubicBezTo>
                  <a:pt x="4645065" y="4274610"/>
                  <a:pt x="4630654" y="4256163"/>
                  <a:pt x="4630654" y="4274610"/>
                </a:cubicBezTo>
                <a:cubicBezTo>
                  <a:pt x="4639878" y="4269998"/>
                  <a:pt x="4639878" y="4279222"/>
                  <a:pt x="4649677" y="4279222"/>
                </a:cubicBezTo>
                <a:cubicBezTo>
                  <a:pt x="4649677" y="4269998"/>
                  <a:pt x="4658900" y="4265387"/>
                  <a:pt x="4649677" y="4265387"/>
                </a:cubicBezTo>
                <a:lnTo>
                  <a:pt x="4649677" y="4265387"/>
                </a:lnTo>
                <a:close/>
                <a:moveTo>
                  <a:pt x="3706599" y="5194630"/>
                </a:moveTo>
                <a:cubicBezTo>
                  <a:pt x="3711210" y="5185407"/>
                  <a:pt x="3701987" y="5180796"/>
                  <a:pt x="3706599" y="5180796"/>
                </a:cubicBezTo>
                <a:cubicBezTo>
                  <a:pt x="3753868" y="5171572"/>
                  <a:pt x="3805748" y="5143326"/>
                  <a:pt x="3853018" y="5143326"/>
                </a:cubicBezTo>
                <a:cubicBezTo>
                  <a:pt x="3872041" y="5115080"/>
                  <a:pt x="3919310" y="5129491"/>
                  <a:pt x="3933145" y="5092022"/>
                </a:cubicBezTo>
                <a:cubicBezTo>
                  <a:pt x="3937757" y="5082798"/>
                  <a:pt x="3918733" y="5073575"/>
                  <a:pt x="3928533" y="5054552"/>
                </a:cubicBezTo>
                <a:cubicBezTo>
                  <a:pt x="3956780" y="5036105"/>
                  <a:pt x="3999437" y="5026306"/>
                  <a:pt x="4023072" y="5021694"/>
                </a:cubicBezTo>
                <a:cubicBezTo>
                  <a:pt x="4018460" y="5030918"/>
                  <a:pt x="4018460" y="5040141"/>
                  <a:pt x="4018460" y="5049940"/>
                </a:cubicBezTo>
                <a:cubicBezTo>
                  <a:pt x="4037483" y="5049940"/>
                  <a:pt x="4046707" y="5054552"/>
                  <a:pt x="4051318" y="5063775"/>
                </a:cubicBezTo>
                <a:cubicBezTo>
                  <a:pt x="4027683" y="5082222"/>
                  <a:pt x="3994826" y="5096633"/>
                  <a:pt x="3971191" y="5119691"/>
                </a:cubicBezTo>
                <a:cubicBezTo>
                  <a:pt x="3942945" y="5101245"/>
                  <a:pt x="3895675" y="5142749"/>
                  <a:pt x="3876653" y="5166384"/>
                </a:cubicBezTo>
                <a:cubicBezTo>
                  <a:pt x="3937757" y="5152549"/>
                  <a:pt x="3989637" y="5128915"/>
                  <a:pt x="4046130" y="5110468"/>
                </a:cubicBezTo>
                <a:cubicBezTo>
                  <a:pt x="4041518" y="5072999"/>
                  <a:pt x="4065153" y="5049940"/>
                  <a:pt x="4088787" y="5026306"/>
                </a:cubicBezTo>
                <a:cubicBezTo>
                  <a:pt x="4079564" y="5026306"/>
                  <a:pt x="4065153" y="5040141"/>
                  <a:pt x="4060542" y="5026306"/>
                </a:cubicBezTo>
                <a:cubicBezTo>
                  <a:pt x="4103199" y="4979613"/>
                  <a:pt x="4192549" y="4970390"/>
                  <a:pt x="4244430" y="4928309"/>
                </a:cubicBezTo>
                <a:cubicBezTo>
                  <a:pt x="4235207" y="4919085"/>
                  <a:pt x="4211572" y="4932920"/>
                  <a:pt x="4201773" y="4919085"/>
                </a:cubicBezTo>
                <a:cubicBezTo>
                  <a:pt x="4220795" y="4877004"/>
                  <a:pt x="4281899" y="4872393"/>
                  <a:pt x="4324557" y="4849335"/>
                </a:cubicBezTo>
                <a:cubicBezTo>
                  <a:pt x="4315334" y="4840111"/>
                  <a:pt x="4319946" y="4830888"/>
                  <a:pt x="4324557" y="4821088"/>
                </a:cubicBezTo>
                <a:cubicBezTo>
                  <a:pt x="4300923" y="4825700"/>
                  <a:pt x="4281899" y="4839535"/>
                  <a:pt x="4258265" y="4844146"/>
                </a:cubicBezTo>
                <a:cubicBezTo>
                  <a:pt x="4272676" y="4811288"/>
                  <a:pt x="4324557" y="4811288"/>
                  <a:pt x="4347615" y="4783619"/>
                </a:cubicBezTo>
                <a:cubicBezTo>
                  <a:pt x="4333204" y="4783619"/>
                  <a:pt x="4352227" y="4769784"/>
                  <a:pt x="4347615" y="4765172"/>
                </a:cubicBezTo>
                <a:cubicBezTo>
                  <a:pt x="4319369" y="4765172"/>
                  <a:pt x="4328593" y="4802642"/>
                  <a:pt x="4295734" y="4802642"/>
                </a:cubicBezTo>
                <a:cubicBezTo>
                  <a:pt x="4295734" y="4784195"/>
                  <a:pt x="4295734" y="4784195"/>
                  <a:pt x="4295734" y="4784195"/>
                </a:cubicBezTo>
                <a:cubicBezTo>
                  <a:pt x="4262877" y="4793418"/>
                  <a:pt x="4258265" y="4830888"/>
                  <a:pt x="4220219" y="4840111"/>
                </a:cubicBezTo>
                <a:cubicBezTo>
                  <a:pt x="4224831" y="4826276"/>
                  <a:pt x="4229442" y="4821665"/>
                  <a:pt x="4220219" y="4811865"/>
                </a:cubicBezTo>
                <a:cubicBezTo>
                  <a:pt x="4201196" y="4816477"/>
                  <a:pt x="4187361" y="4830312"/>
                  <a:pt x="4172950" y="4844723"/>
                </a:cubicBezTo>
                <a:cubicBezTo>
                  <a:pt x="4158539" y="4826276"/>
                  <a:pt x="4140092" y="4853946"/>
                  <a:pt x="4125680" y="4840111"/>
                </a:cubicBezTo>
                <a:cubicBezTo>
                  <a:pt x="4186784" y="4779583"/>
                  <a:pt x="4304958" y="4774972"/>
                  <a:pt x="4356838" y="4704644"/>
                </a:cubicBezTo>
                <a:cubicBezTo>
                  <a:pt x="4314181" y="4718479"/>
                  <a:pt x="4285935" y="4746726"/>
                  <a:pt x="4243854" y="4765172"/>
                </a:cubicBezTo>
                <a:cubicBezTo>
                  <a:pt x="4243854" y="4755949"/>
                  <a:pt x="4229442" y="4760561"/>
                  <a:pt x="4229442" y="4751337"/>
                </a:cubicBezTo>
                <a:cubicBezTo>
                  <a:pt x="4323981" y="4690810"/>
                  <a:pt x="4432354" y="4653340"/>
                  <a:pt x="4517093" y="4588201"/>
                </a:cubicBezTo>
                <a:cubicBezTo>
                  <a:pt x="4507870" y="4583589"/>
                  <a:pt x="4498070" y="4588201"/>
                  <a:pt x="4498070" y="4583589"/>
                </a:cubicBezTo>
                <a:cubicBezTo>
                  <a:pt x="4498070" y="4550732"/>
                  <a:pt x="4517093" y="4541508"/>
                  <a:pt x="4540727" y="4536897"/>
                </a:cubicBezTo>
                <a:cubicBezTo>
                  <a:pt x="4536116" y="4546120"/>
                  <a:pt x="4536116" y="4550732"/>
                  <a:pt x="4540727" y="4555343"/>
                </a:cubicBezTo>
                <a:cubicBezTo>
                  <a:pt x="4601831" y="4550732"/>
                  <a:pt x="4687147" y="4522485"/>
                  <a:pt x="4691759" y="4490204"/>
                </a:cubicBezTo>
                <a:cubicBezTo>
                  <a:pt x="4739028" y="4494815"/>
                  <a:pt x="4762662" y="4452734"/>
                  <a:pt x="4795520" y="4448122"/>
                </a:cubicBezTo>
                <a:cubicBezTo>
                  <a:pt x="4795520" y="4461958"/>
                  <a:pt x="4804744" y="4461958"/>
                  <a:pt x="4809932" y="4466569"/>
                </a:cubicBezTo>
                <a:cubicBezTo>
                  <a:pt x="4814543" y="4461958"/>
                  <a:pt x="4814543" y="4457346"/>
                  <a:pt x="4819155" y="4452734"/>
                </a:cubicBezTo>
                <a:cubicBezTo>
                  <a:pt x="4847401" y="4457346"/>
                  <a:pt x="4899282" y="4415265"/>
                  <a:pt x="4918305" y="4382983"/>
                </a:cubicBezTo>
                <a:cubicBezTo>
                  <a:pt x="4909082" y="4382983"/>
                  <a:pt x="4903893" y="4378372"/>
                  <a:pt x="4903893" y="4369149"/>
                </a:cubicBezTo>
                <a:cubicBezTo>
                  <a:pt x="4918305" y="4364537"/>
                  <a:pt x="4922917" y="4373760"/>
                  <a:pt x="4941363" y="4364537"/>
                </a:cubicBezTo>
                <a:cubicBezTo>
                  <a:pt x="4941363" y="4355314"/>
                  <a:pt x="4950586" y="4346090"/>
                  <a:pt x="4936752" y="4346090"/>
                </a:cubicBezTo>
                <a:cubicBezTo>
                  <a:pt x="4941363" y="4355314"/>
                  <a:pt x="4917728" y="4364537"/>
                  <a:pt x="4913116" y="4350702"/>
                </a:cubicBezTo>
                <a:cubicBezTo>
                  <a:pt x="4908505" y="4336867"/>
                  <a:pt x="4936752" y="4350702"/>
                  <a:pt x="4936752" y="4332255"/>
                </a:cubicBezTo>
                <a:cubicBezTo>
                  <a:pt x="4908505" y="4318420"/>
                  <a:pt x="4880259" y="4369725"/>
                  <a:pt x="4847401" y="4374336"/>
                </a:cubicBezTo>
                <a:cubicBezTo>
                  <a:pt x="4838177" y="4332255"/>
                  <a:pt x="4884871" y="4309197"/>
                  <a:pt x="4903893" y="4276339"/>
                </a:cubicBezTo>
                <a:cubicBezTo>
                  <a:pt x="4861236" y="4285563"/>
                  <a:pt x="4790908" y="4309197"/>
                  <a:pt x="4814543" y="4355890"/>
                </a:cubicBezTo>
                <a:cubicBezTo>
                  <a:pt x="4786297" y="4360502"/>
                  <a:pt x="4777073" y="4384136"/>
                  <a:pt x="4753439" y="4393359"/>
                </a:cubicBezTo>
                <a:cubicBezTo>
                  <a:pt x="4748827" y="4384136"/>
                  <a:pt x="4762662" y="4370301"/>
                  <a:pt x="4739028" y="4370301"/>
                </a:cubicBezTo>
                <a:cubicBezTo>
                  <a:pt x="4743640" y="4403159"/>
                  <a:pt x="4729805" y="4407771"/>
                  <a:pt x="4710781" y="4412383"/>
                </a:cubicBezTo>
                <a:cubicBezTo>
                  <a:pt x="4706170" y="4398548"/>
                  <a:pt x="4715393" y="4398548"/>
                  <a:pt x="4720004" y="4389324"/>
                </a:cubicBezTo>
                <a:cubicBezTo>
                  <a:pt x="4682535" y="4398548"/>
                  <a:pt x="4687147" y="4431406"/>
                  <a:pt x="4644489" y="4422182"/>
                </a:cubicBezTo>
                <a:cubicBezTo>
                  <a:pt x="4616243" y="4445240"/>
                  <a:pt x="4592608" y="4473487"/>
                  <a:pt x="4564362" y="4491933"/>
                </a:cubicBezTo>
                <a:cubicBezTo>
                  <a:pt x="4559751" y="4487322"/>
                  <a:pt x="4559751" y="4482710"/>
                  <a:pt x="4559751" y="4473487"/>
                </a:cubicBezTo>
                <a:cubicBezTo>
                  <a:pt x="4536116" y="4482710"/>
                  <a:pt x="4503258" y="4510956"/>
                  <a:pt x="4475011" y="4501733"/>
                </a:cubicBezTo>
                <a:cubicBezTo>
                  <a:pt x="4489423" y="4483286"/>
                  <a:pt x="4507870" y="4464263"/>
                  <a:pt x="4531504" y="4450428"/>
                </a:cubicBezTo>
                <a:cubicBezTo>
                  <a:pt x="4522281" y="4436593"/>
                  <a:pt x="4517093" y="4427370"/>
                  <a:pt x="4507870" y="4417571"/>
                </a:cubicBezTo>
                <a:cubicBezTo>
                  <a:pt x="4522281" y="4422182"/>
                  <a:pt x="4517093" y="4408347"/>
                  <a:pt x="4531504" y="4412959"/>
                </a:cubicBezTo>
                <a:cubicBezTo>
                  <a:pt x="4526892" y="4417571"/>
                  <a:pt x="4522281" y="4417571"/>
                  <a:pt x="4526892" y="4426794"/>
                </a:cubicBezTo>
                <a:cubicBezTo>
                  <a:pt x="4607020" y="4449852"/>
                  <a:pt x="4616243" y="4375489"/>
                  <a:pt x="4673312" y="4357043"/>
                </a:cubicBezTo>
                <a:cubicBezTo>
                  <a:pt x="4673312" y="4343208"/>
                  <a:pt x="4658900" y="4338596"/>
                  <a:pt x="4664089" y="4314962"/>
                </a:cubicBezTo>
                <a:cubicBezTo>
                  <a:pt x="4649677" y="4319573"/>
                  <a:pt x="4645065" y="4328797"/>
                  <a:pt x="4645065" y="4347820"/>
                </a:cubicBezTo>
                <a:cubicBezTo>
                  <a:pt x="4668701" y="4361654"/>
                  <a:pt x="4621431" y="4385289"/>
                  <a:pt x="4607596" y="4376066"/>
                </a:cubicBezTo>
                <a:cubicBezTo>
                  <a:pt x="4607596" y="4366843"/>
                  <a:pt x="4622007" y="4371454"/>
                  <a:pt x="4622007" y="4362231"/>
                </a:cubicBezTo>
                <a:cubicBezTo>
                  <a:pt x="4612784" y="4362231"/>
                  <a:pt x="4598373" y="4366843"/>
                  <a:pt x="4598373" y="4357620"/>
                </a:cubicBezTo>
                <a:cubicBezTo>
                  <a:pt x="4602985" y="4353008"/>
                  <a:pt x="4607596" y="4348396"/>
                  <a:pt x="4622007" y="4353008"/>
                </a:cubicBezTo>
                <a:cubicBezTo>
                  <a:pt x="4617396" y="4334561"/>
                  <a:pt x="4612784" y="4329949"/>
                  <a:pt x="4617396" y="4310927"/>
                </a:cubicBezTo>
                <a:cubicBezTo>
                  <a:pt x="4598373" y="4315538"/>
                  <a:pt x="4589150" y="4324762"/>
                  <a:pt x="4579926" y="4310927"/>
                </a:cubicBezTo>
                <a:cubicBezTo>
                  <a:pt x="4537269" y="4366843"/>
                  <a:pt x="4466942" y="4395089"/>
                  <a:pt x="4410449" y="4432559"/>
                </a:cubicBezTo>
                <a:cubicBezTo>
                  <a:pt x="4401226" y="4432559"/>
                  <a:pt x="4391426" y="4427947"/>
                  <a:pt x="4377591" y="4427947"/>
                </a:cubicBezTo>
                <a:cubicBezTo>
                  <a:pt x="4368367" y="4437170"/>
                  <a:pt x="4358568" y="4441782"/>
                  <a:pt x="4358568" y="4460805"/>
                </a:cubicBezTo>
                <a:cubicBezTo>
                  <a:pt x="4367791" y="4460805"/>
                  <a:pt x="4377591" y="4460805"/>
                  <a:pt x="4377591" y="4470028"/>
                </a:cubicBezTo>
                <a:cubicBezTo>
                  <a:pt x="4344733" y="4507498"/>
                  <a:pt x="4297464" y="4539779"/>
                  <a:pt x="4231172" y="4507498"/>
                </a:cubicBezTo>
                <a:cubicBezTo>
                  <a:pt x="4226560" y="4521332"/>
                  <a:pt x="4202925" y="4525944"/>
                  <a:pt x="4193702" y="4535744"/>
                </a:cubicBezTo>
                <a:cubicBezTo>
                  <a:pt x="4212725" y="4540355"/>
                  <a:pt x="4217337" y="4535744"/>
                  <a:pt x="4231172" y="4535744"/>
                </a:cubicBezTo>
                <a:cubicBezTo>
                  <a:pt x="4216761" y="4558802"/>
                  <a:pt x="4245583" y="4540355"/>
                  <a:pt x="4250194" y="4558802"/>
                </a:cubicBezTo>
                <a:cubicBezTo>
                  <a:pt x="4231172" y="4563413"/>
                  <a:pt x="4207537" y="4581860"/>
                  <a:pt x="4217337" y="4596271"/>
                </a:cubicBezTo>
                <a:cubicBezTo>
                  <a:pt x="4221949" y="4577825"/>
                  <a:pt x="4240971" y="4596271"/>
                  <a:pt x="4245583" y="4582437"/>
                </a:cubicBezTo>
                <a:cubicBezTo>
                  <a:pt x="4245583" y="4587048"/>
                  <a:pt x="4254806" y="4587048"/>
                  <a:pt x="4254806" y="4596271"/>
                </a:cubicBezTo>
                <a:cubicBezTo>
                  <a:pt x="4240395" y="4605495"/>
                  <a:pt x="4245583" y="4605495"/>
                  <a:pt x="4250194" y="4619329"/>
                </a:cubicBezTo>
                <a:cubicBezTo>
                  <a:pt x="4221949" y="4628553"/>
                  <a:pt x="4217337" y="4661410"/>
                  <a:pt x="4198314" y="4679857"/>
                </a:cubicBezTo>
                <a:cubicBezTo>
                  <a:pt x="4183902" y="4684469"/>
                  <a:pt x="4183902" y="4675245"/>
                  <a:pt x="4174679" y="4675245"/>
                </a:cubicBezTo>
                <a:cubicBezTo>
                  <a:pt x="4146433" y="4689080"/>
                  <a:pt x="4137209" y="4708103"/>
                  <a:pt x="4118187" y="4717327"/>
                </a:cubicBezTo>
                <a:cubicBezTo>
                  <a:pt x="4080717" y="4745573"/>
                  <a:pt x="4033448" y="4740385"/>
                  <a:pt x="4009813" y="4777854"/>
                </a:cubicBezTo>
                <a:cubicBezTo>
                  <a:pt x="4047283" y="4787078"/>
                  <a:pt x="4052471" y="4768631"/>
                  <a:pt x="4076106" y="4749608"/>
                </a:cubicBezTo>
                <a:cubicBezTo>
                  <a:pt x="4118763" y="4721362"/>
                  <a:pt x="4189090" y="4702915"/>
                  <a:pt x="4222525" y="4689080"/>
                </a:cubicBezTo>
                <a:cubicBezTo>
                  <a:pt x="4208114" y="4717327"/>
                  <a:pt x="4179867" y="4731162"/>
                  <a:pt x="4151621" y="4749608"/>
                </a:cubicBezTo>
                <a:cubicBezTo>
                  <a:pt x="4147010" y="4744996"/>
                  <a:pt x="4151621" y="4731162"/>
                  <a:pt x="4142398" y="4731162"/>
                </a:cubicBezTo>
                <a:cubicBezTo>
                  <a:pt x="4114151" y="4773243"/>
                  <a:pt x="4057659" y="4791689"/>
                  <a:pt x="4005778" y="4819935"/>
                </a:cubicBezTo>
                <a:cubicBezTo>
                  <a:pt x="3953898" y="4842993"/>
                  <a:pt x="3878382" y="4885075"/>
                  <a:pt x="3836301" y="4880463"/>
                </a:cubicBezTo>
                <a:cubicBezTo>
                  <a:pt x="3836301" y="4885075"/>
                  <a:pt x="3836301" y="4894298"/>
                  <a:pt x="3831689" y="4898909"/>
                </a:cubicBezTo>
                <a:cubicBezTo>
                  <a:pt x="3794219" y="4889686"/>
                  <a:pt x="3775197" y="4912745"/>
                  <a:pt x="3737150" y="4921968"/>
                </a:cubicBezTo>
                <a:cubicBezTo>
                  <a:pt x="3737150" y="4935803"/>
                  <a:pt x="3746374" y="4935803"/>
                  <a:pt x="3751562" y="4945026"/>
                </a:cubicBezTo>
                <a:cubicBezTo>
                  <a:pt x="3737150" y="4945026"/>
                  <a:pt x="3727927" y="4958861"/>
                  <a:pt x="3732539" y="4963472"/>
                </a:cubicBezTo>
                <a:cubicBezTo>
                  <a:pt x="3789031" y="4945026"/>
                  <a:pt x="3869158" y="4921391"/>
                  <a:pt x="3944674" y="4883922"/>
                </a:cubicBezTo>
                <a:cubicBezTo>
                  <a:pt x="3953898" y="4841841"/>
                  <a:pt x="4005778" y="4851064"/>
                  <a:pt x="4034024" y="4837229"/>
                </a:cubicBezTo>
                <a:cubicBezTo>
                  <a:pt x="4038636" y="4846452"/>
                  <a:pt x="4024801" y="4841841"/>
                  <a:pt x="4024801" y="4855675"/>
                </a:cubicBezTo>
                <a:cubicBezTo>
                  <a:pt x="4039212" y="4855675"/>
                  <a:pt x="4048435" y="4864899"/>
                  <a:pt x="4039212" y="4874122"/>
                </a:cubicBezTo>
                <a:cubicBezTo>
                  <a:pt x="4072071" y="4878734"/>
                  <a:pt x="4105505" y="4822817"/>
                  <a:pt x="4123951" y="4855675"/>
                </a:cubicBezTo>
                <a:cubicBezTo>
                  <a:pt x="4091093" y="4860287"/>
                  <a:pt x="4048435" y="4878734"/>
                  <a:pt x="4024801" y="4906980"/>
                </a:cubicBezTo>
                <a:cubicBezTo>
                  <a:pt x="4043824" y="4902368"/>
                  <a:pt x="4057659" y="4906980"/>
                  <a:pt x="4062270" y="4920815"/>
                </a:cubicBezTo>
                <a:cubicBezTo>
                  <a:pt x="4053047" y="4920815"/>
                  <a:pt x="4053047" y="4930038"/>
                  <a:pt x="4047859" y="4930038"/>
                </a:cubicBezTo>
                <a:cubicBezTo>
                  <a:pt x="4028837" y="4906980"/>
                  <a:pt x="3995978" y="4934650"/>
                  <a:pt x="3981567" y="4930038"/>
                </a:cubicBezTo>
                <a:cubicBezTo>
                  <a:pt x="3976956" y="4911592"/>
                  <a:pt x="4005201" y="4930038"/>
                  <a:pt x="4005201" y="4911592"/>
                </a:cubicBezTo>
                <a:cubicBezTo>
                  <a:pt x="3990790" y="4897756"/>
                  <a:pt x="3986179" y="4920815"/>
                  <a:pt x="3967732" y="4916203"/>
                </a:cubicBezTo>
                <a:cubicBezTo>
                  <a:pt x="3972344" y="4906980"/>
                  <a:pt x="3972344" y="4897756"/>
                  <a:pt x="3963121" y="4897756"/>
                </a:cubicBezTo>
                <a:cubicBezTo>
                  <a:pt x="3915851" y="4920815"/>
                  <a:pt x="3882993" y="4958284"/>
                  <a:pt x="3826501" y="4962896"/>
                </a:cubicBezTo>
                <a:cubicBezTo>
                  <a:pt x="3826501" y="4967508"/>
                  <a:pt x="3831113" y="4972119"/>
                  <a:pt x="3831113" y="4976731"/>
                </a:cubicBezTo>
                <a:cubicBezTo>
                  <a:pt x="3821889" y="4981342"/>
                  <a:pt x="3812089" y="4990566"/>
                  <a:pt x="3798255" y="4990566"/>
                </a:cubicBezTo>
                <a:cubicBezTo>
                  <a:pt x="3798255" y="4985954"/>
                  <a:pt x="3802866" y="4981342"/>
                  <a:pt x="3807478" y="4976731"/>
                </a:cubicBezTo>
                <a:cubicBezTo>
                  <a:pt x="3788455" y="4976731"/>
                  <a:pt x="3770009" y="4981342"/>
                  <a:pt x="3760208" y="4995177"/>
                </a:cubicBezTo>
                <a:cubicBezTo>
                  <a:pt x="3774620" y="4999789"/>
                  <a:pt x="3783844" y="4981342"/>
                  <a:pt x="3793067" y="4995177"/>
                </a:cubicBezTo>
                <a:cubicBezTo>
                  <a:pt x="3764820" y="5004400"/>
                  <a:pt x="3712940" y="5046482"/>
                  <a:pt x="3689305" y="5018235"/>
                </a:cubicBezTo>
                <a:cubicBezTo>
                  <a:pt x="3665671" y="5022847"/>
                  <a:pt x="3642035" y="5032071"/>
                  <a:pt x="3623013" y="5046482"/>
                </a:cubicBezTo>
                <a:cubicBezTo>
                  <a:pt x="3637424" y="5046482"/>
                  <a:pt x="3646647" y="5046482"/>
                  <a:pt x="3651259" y="5055705"/>
                </a:cubicBezTo>
                <a:cubicBezTo>
                  <a:pt x="3618401" y="5060317"/>
                  <a:pt x="3590155" y="5064928"/>
                  <a:pt x="3575743" y="5083951"/>
                </a:cubicBezTo>
                <a:cubicBezTo>
                  <a:pt x="3571132" y="5079339"/>
                  <a:pt x="3561332" y="5074728"/>
                  <a:pt x="3552109" y="5079339"/>
                </a:cubicBezTo>
                <a:cubicBezTo>
                  <a:pt x="3542886" y="5093174"/>
                  <a:pt x="3523862" y="5093174"/>
                  <a:pt x="3519251" y="5107586"/>
                </a:cubicBezTo>
                <a:cubicBezTo>
                  <a:pt x="3533663" y="5102974"/>
                  <a:pt x="3523862" y="5121421"/>
                  <a:pt x="3533663" y="5121421"/>
                </a:cubicBezTo>
                <a:cubicBezTo>
                  <a:pt x="3533663" y="5116809"/>
                  <a:pt x="3542886" y="5116809"/>
                  <a:pt x="3548074" y="5112197"/>
                </a:cubicBezTo>
                <a:cubicBezTo>
                  <a:pt x="3543462" y="5126032"/>
                  <a:pt x="3562485" y="5121421"/>
                  <a:pt x="3557297" y="5140444"/>
                </a:cubicBezTo>
                <a:cubicBezTo>
                  <a:pt x="3538274" y="5131220"/>
                  <a:pt x="3548074" y="5158890"/>
                  <a:pt x="3538274" y="5158890"/>
                </a:cubicBezTo>
                <a:cubicBezTo>
                  <a:pt x="3514639" y="5172725"/>
                  <a:pt x="3505416" y="5145055"/>
                  <a:pt x="3481782" y="5145055"/>
                </a:cubicBezTo>
                <a:cubicBezTo>
                  <a:pt x="3477170" y="5163502"/>
                  <a:pt x="3453535" y="5182525"/>
                  <a:pt x="3434512" y="5173302"/>
                </a:cubicBezTo>
                <a:cubicBezTo>
                  <a:pt x="3434512" y="5168690"/>
                  <a:pt x="3443736" y="5168690"/>
                  <a:pt x="3443736" y="5159467"/>
                </a:cubicBezTo>
                <a:cubicBezTo>
                  <a:pt x="3354386" y="5164078"/>
                  <a:pt x="3302505" y="5229217"/>
                  <a:pt x="3226989" y="5206159"/>
                </a:cubicBezTo>
                <a:cubicBezTo>
                  <a:pt x="3212577" y="5257464"/>
                  <a:pt x="3123227" y="5229217"/>
                  <a:pt x="3099592" y="5271299"/>
                </a:cubicBezTo>
                <a:cubicBezTo>
                  <a:pt x="3114004" y="5280522"/>
                  <a:pt x="3132451" y="5275910"/>
                  <a:pt x="3142250" y="5280522"/>
                </a:cubicBezTo>
                <a:cubicBezTo>
                  <a:pt x="3142250" y="5294357"/>
                  <a:pt x="3127839" y="5289745"/>
                  <a:pt x="3133027" y="5308768"/>
                </a:cubicBezTo>
                <a:cubicBezTo>
                  <a:pt x="3147438" y="5313380"/>
                  <a:pt x="3137638" y="5294933"/>
                  <a:pt x="3147438" y="5290322"/>
                </a:cubicBezTo>
                <a:cubicBezTo>
                  <a:pt x="3222954" y="5290322"/>
                  <a:pt x="3274835" y="5271875"/>
                  <a:pt x="3331327" y="5257464"/>
                </a:cubicBezTo>
                <a:cubicBezTo>
                  <a:pt x="3368797" y="5243629"/>
                  <a:pt x="3425865" y="5248241"/>
                  <a:pt x="3430477" y="5206159"/>
                </a:cubicBezTo>
                <a:cubicBezTo>
                  <a:pt x="3425865" y="5206159"/>
                  <a:pt x="3416066" y="5210771"/>
                  <a:pt x="3416066" y="5206159"/>
                </a:cubicBezTo>
                <a:cubicBezTo>
                  <a:pt x="3430477" y="5196936"/>
                  <a:pt x="3448923" y="5192325"/>
                  <a:pt x="3472559" y="5196936"/>
                </a:cubicBezTo>
                <a:cubicBezTo>
                  <a:pt x="3472559" y="5206159"/>
                  <a:pt x="3472559" y="5206159"/>
                  <a:pt x="3472559" y="5206159"/>
                </a:cubicBezTo>
                <a:cubicBezTo>
                  <a:pt x="3548074" y="5187713"/>
                  <a:pt x="3618977" y="5154855"/>
                  <a:pt x="3693916" y="5145632"/>
                </a:cubicBezTo>
                <a:cubicBezTo>
                  <a:pt x="3656447" y="5150244"/>
                  <a:pt x="3651259" y="5178490"/>
                  <a:pt x="3623013" y="5187713"/>
                </a:cubicBezTo>
                <a:cubicBezTo>
                  <a:pt x="3590155" y="5196936"/>
                  <a:pt x="3585543" y="5234406"/>
                  <a:pt x="3552109" y="5220571"/>
                </a:cubicBezTo>
                <a:cubicBezTo>
                  <a:pt x="3523862" y="5253429"/>
                  <a:pt x="3457570" y="5248817"/>
                  <a:pt x="3434512" y="5285710"/>
                </a:cubicBezTo>
                <a:cubicBezTo>
                  <a:pt x="3420101" y="5271875"/>
                  <a:pt x="3406266" y="5281098"/>
                  <a:pt x="3391855" y="5285710"/>
                </a:cubicBezTo>
                <a:cubicBezTo>
                  <a:pt x="3382631" y="5294933"/>
                  <a:pt x="3391855" y="5294933"/>
                  <a:pt x="3396466" y="5304156"/>
                </a:cubicBezTo>
                <a:cubicBezTo>
                  <a:pt x="3382055" y="5304156"/>
                  <a:pt x="3372832" y="5308768"/>
                  <a:pt x="3372832" y="5322603"/>
                </a:cubicBezTo>
                <a:cubicBezTo>
                  <a:pt x="3448347" y="5327215"/>
                  <a:pt x="3462182" y="5271299"/>
                  <a:pt x="3533086" y="5271299"/>
                </a:cubicBezTo>
                <a:cubicBezTo>
                  <a:pt x="3542309" y="5266687"/>
                  <a:pt x="3533086" y="5266687"/>
                  <a:pt x="3542309" y="5262075"/>
                </a:cubicBezTo>
                <a:cubicBezTo>
                  <a:pt x="3546921" y="5266687"/>
                  <a:pt x="3546921" y="5257464"/>
                  <a:pt x="3561332" y="5262075"/>
                </a:cubicBezTo>
                <a:cubicBezTo>
                  <a:pt x="3561332" y="5266687"/>
                  <a:pt x="3561332" y="5271299"/>
                  <a:pt x="3556721" y="5271299"/>
                </a:cubicBezTo>
                <a:cubicBezTo>
                  <a:pt x="3626471" y="5264381"/>
                  <a:pt x="3650106" y="5213077"/>
                  <a:pt x="3706599" y="5194630"/>
                </a:cubicBezTo>
                <a:lnTo>
                  <a:pt x="3706599" y="5194630"/>
                </a:lnTo>
                <a:close/>
                <a:moveTo>
                  <a:pt x="4852012" y="4377795"/>
                </a:moveTo>
                <a:cubicBezTo>
                  <a:pt x="4866424" y="4382407"/>
                  <a:pt x="4866424" y="4368572"/>
                  <a:pt x="4880259" y="4373183"/>
                </a:cubicBezTo>
                <a:cubicBezTo>
                  <a:pt x="4875647" y="4382407"/>
                  <a:pt x="4884871" y="4382407"/>
                  <a:pt x="4884871" y="4377795"/>
                </a:cubicBezTo>
                <a:cubicBezTo>
                  <a:pt x="4889482" y="4373183"/>
                  <a:pt x="4875647" y="4419876"/>
                  <a:pt x="4856624" y="4419876"/>
                </a:cubicBezTo>
                <a:cubicBezTo>
                  <a:pt x="4856624" y="4405465"/>
                  <a:pt x="4852012" y="4396242"/>
                  <a:pt x="4852012" y="4377795"/>
                </a:cubicBezTo>
                <a:lnTo>
                  <a:pt x="4852012" y="4377795"/>
                </a:lnTo>
                <a:close/>
                <a:moveTo>
                  <a:pt x="4578773" y="4373183"/>
                </a:moveTo>
                <a:cubicBezTo>
                  <a:pt x="4569550" y="4382407"/>
                  <a:pt x="4559751" y="4410653"/>
                  <a:pt x="4541304" y="4401430"/>
                </a:cubicBezTo>
                <a:cubicBezTo>
                  <a:pt x="4555139" y="4391630"/>
                  <a:pt x="4559751" y="4377795"/>
                  <a:pt x="4578773" y="4373183"/>
                </a:cubicBezTo>
                <a:lnTo>
                  <a:pt x="4578773" y="4373183"/>
                </a:lnTo>
                <a:close/>
                <a:moveTo>
                  <a:pt x="4385661" y="4601459"/>
                </a:moveTo>
                <a:cubicBezTo>
                  <a:pt x="4394885" y="4592236"/>
                  <a:pt x="4376438" y="4592236"/>
                  <a:pt x="4385661" y="4578401"/>
                </a:cubicBezTo>
                <a:cubicBezTo>
                  <a:pt x="4423131" y="4573790"/>
                  <a:pt x="4442154" y="4559955"/>
                  <a:pt x="4475011" y="4555343"/>
                </a:cubicBezTo>
                <a:cubicBezTo>
                  <a:pt x="4451377" y="4578401"/>
                  <a:pt x="4427743" y="4601459"/>
                  <a:pt x="4385661" y="4601459"/>
                </a:cubicBezTo>
                <a:lnTo>
                  <a:pt x="4385661" y="4601459"/>
                </a:lnTo>
                <a:close/>
                <a:moveTo>
                  <a:pt x="4455989" y="4433711"/>
                </a:moveTo>
                <a:cubicBezTo>
                  <a:pt x="4475011" y="4442935"/>
                  <a:pt x="4455989" y="4466569"/>
                  <a:pt x="4436966" y="4466569"/>
                </a:cubicBezTo>
                <a:cubicBezTo>
                  <a:pt x="4451377" y="4452158"/>
                  <a:pt x="4451377" y="4452158"/>
                  <a:pt x="4455989" y="4433711"/>
                </a:cubicBezTo>
                <a:lnTo>
                  <a:pt x="4455989" y="4433711"/>
                </a:lnTo>
                <a:close/>
                <a:moveTo>
                  <a:pt x="4362027" y="4498851"/>
                </a:moveTo>
                <a:cubicBezTo>
                  <a:pt x="4366639" y="4498851"/>
                  <a:pt x="4366639" y="4508074"/>
                  <a:pt x="4366639" y="4512685"/>
                </a:cubicBezTo>
                <a:cubicBezTo>
                  <a:pt x="4366639" y="4508074"/>
                  <a:pt x="4371250" y="4508074"/>
                  <a:pt x="4375862" y="4508074"/>
                </a:cubicBezTo>
                <a:cubicBezTo>
                  <a:pt x="4366639" y="4475216"/>
                  <a:pt x="4418519" y="4470604"/>
                  <a:pt x="4427743" y="4456769"/>
                </a:cubicBezTo>
                <a:cubicBezTo>
                  <a:pt x="4442154" y="4461381"/>
                  <a:pt x="4408719" y="4489627"/>
                  <a:pt x="4394885" y="4489627"/>
                </a:cubicBezTo>
                <a:cubicBezTo>
                  <a:pt x="4404108" y="4503462"/>
                  <a:pt x="4413907" y="4475793"/>
                  <a:pt x="4423131" y="4489627"/>
                </a:cubicBezTo>
                <a:cubicBezTo>
                  <a:pt x="4418519" y="4498851"/>
                  <a:pt x="4413907" y="4508074"/>
                  <a:pt x="4404108" y="4517874"/>
                </a:cubicBezTo>
                <a:cubicBezTo>
                  <a:pt x="4389697" y="4499427"/>
                  <a:pt x="4380474" y="4517874"/>
                  <a:pt x="4361450" y="4522485"/>
                </a:cubicBezTo>
                <a:cubicBezTo>
                  <a:pt x="4362027" y="4508074"/>
                  <a:pt x="4352227" y="4508074"/>
                  <a:pt x="4362027" y="4498851"/>
                </a:cubicBezTo>
                <a:lnTo>
                  <a:pt x="4362027" y="4498851"/>
                </a:lnTo>
                <a:close/>
                <a:moveTo>
                  <a:pt x="4304958" y="4652764"/>
                </a:moveTo>
                <a:cubicBezTo>
                  <a:pt x="4295734" y="4629705"/>
                  <a:pt x="4328593" y="4615294"/>
                  <a:pt x="4356838" y="4615294"/>
                </a:cubicBezTo>
                <a:cubicBezTo>
                  <a:pt x="4347615" y="4638929"/>
                  <a:pt x="4319369" y="4634317"/>
                  <a:pt x="4304958" y="4652764"/>
                </a:cubicBezTo>
                <a:lnTo>
                  <a:pt x="4304958" y="4652764"/>
                </a:lnTo>
                <a:close/>
                <a:moveTo>
                  <a:pt x="4328593" y="4522485"/>
                </a:moveTo>
                <a:cubicBezTo>
                  <a:pt x="4347615" y="4545543"/>
                  <a:pt x="4295734" y="4555343"/>
                  <a:pt x="4272100" y="4573790"/>
                </a:cubicBezTo>
                <a:cubicBezTo>
                  <a:pt x="4281899" y="4536320"/>
                  <a:pt x="4319369" y="4545543"/>
                  <a:pt x="4328593" y="4522485"/>
                </a:cubicBezTo>
                <a:lnTo>
                  <a:pt x="4328593" y="4522485"/>
                </a:lnTo>
                <a:close/>
                <a:moveTo>
                  <a:pt x="4310146" y="4569178"/>
                </a:moveTo>
                <a:cubicBezTo>
                  <a:pt x="4329169" y="4583013"/>
                  <a:pt x="4286511" y="4602036"/>
                  <a:pt x="4262877" y="4597424"/>
                </a:cubicBezTo>
                <a:cubicBezTo>
                  <a:pt x="4272100" y="4583013"/>
                  <a:pt x="4295734" y="4583013"/>
                  <a:pt x="4310146" y="4569178"/>
                </a:cubicBezTo>
                <a:lnTo>
                  <a:pt x="4310146" y="4569178"/>
                </a:lnTo>
                <a:close/>
                <a:moveTo>
                  <a:pt x="4172950" y="4760561"/>
                </a:moveTo>
                <a:cubicBezTo>
                  <a:pt x="4187361" y="4774396"/>
                  <a:pt x="4201196" y="4765172"/>
                  <a:pt x="4220219" y="4760561"/>
                </a:cubicBezTo>
                <a:cubicBezTo>
                  <a:pt x="4210996" y="4788807"/>
                  <a:pt x="4182749" y="4798030"/>
                  <a:pt x="4153927" y="4802642"/>
                </a:cubicBezTo>
                <a:cubicBezTo>
                  <a:pt x="4159115" y="4783619"/>
                  <a:pt x="4178138" y="4783619"/>
                  <a:pt x="4172950" y="4760561"/>
                </a:cubicBezTo>
                <a:lnTo>
                  <a:pt x="4172950" y="4760561"/>
                </a:lnTo>
                <a:close/>
                <a:moveTo>
                  <a:pt x="4078988" y="4844146"/>
                </a:moveTo>
                <a:cubicBezTo>
                  <a:pt x="4074376" y="4857981"/>
                  <a:pt x="4088211" y="4821088"/>
                  <a:pt x="4102622" y="4825700"/>
                </a:cubicBezTo>
                <a:cubicBezTo>
                  <a:pt x="4107234" y="4844146"/>
                  <a:pt x="4088211" y="4839535"/>
                  <a:pt x="4078988" y="4844146"/>
                </a:cubicBezTo>
                <a:lnTo>
                  <a:pt x="4078988" y="4844146"/>
                </a:lnTo>
                <a:close/>
                <a:moveTo>
                  <a:pt x="3946980" y="4946755"/>
                </a:moveTo>
                <a:cubicBezTo>
                  <a:pt x="3946980" y="4960590"/>
                  <a:pt x="3932568" y="4965202"/>
                  <a:pt x="3918733" y="4965202"/>
                </a:cubicBezTo>
                <a:cubicBezTo>
                  <a:pt x="3914122" y="4956555"/>
                  <a:pt x="3923345" y="4942144"/>
                  <a:pt x="3946980" y="4946755"/>
                </a:cubicBezTo>
                <a:lnTo>
                  <a:pt x="3946980" y="4946755"/>
                </a:lnTo>
                <a:close/>
                <a:moveTo>
                  <a:pt x="3871464" y="5068387"/>
                </a:moveTo>
                <a:cubicBezTo>
                  <a:pt x="3876076" y="5063775"/>
                  <a:pt x="3890488" y="5063775"/>
                  <a:pt x="3899711" y="5063775"/>
                </a:cubicBezTo>
                <a:cubicBezTo>
                  <a:pt x="3895099" y="5072999"/>
                  <a:pt x="3890488" y="5077610"/>
                  <a:pt x="3880688" y="5082222"/>
                </a:cubicBezTo>
                <a:cubicBezTo>
                  <a:pt x="3871464" y="5082222"/>
                  <a:pt x="3871464" y="5077610"/>
                  <a:pt x="3871464" y="5068387"/>
                </a:cubicBezTo>
                <a:lnTo>
                  <a:pt x="3871464" y="5068387"/>
                </a:lnTo>
                <a:close/>
                <a:moveTo>
                  <a:pt x="3701410" y="5161773"/>
                </a:moveTo>
                <a:cubicBezTo>
                  <a:pt x="3706022" y="5147938"/>
                  <a:pt x="3744068" y="5138714"/>
                  <a:pt x="3762514" y="5143326"/>
                </a:cubicBezTo>
                <a:cubicBezTo>
                  <a:pt x="3748679" y="5152549"/>
                  <a:pt x="3725045" y="5157161"/>
                  <a:pt x="3701410" y="5161773"/>
                </a:cubicBezTo>
                <a:lnTo>
                  <a:pt x="3701410" y="5161773"/>
                </a:lnTo>
                <a:close/>
                <a:moveTo>
                  <a:pt x="3843218" y="4984225"/>
                </a:moveTo>
                <a:cubicBezTo>
                  <a:pt x="3843218" y="5002671"/>
                  <a:pt x="3843218" y="5002671"/>
                  <a:pt x="3843218" y="5002671"/>
                </a:cubicBezTo>
                <a:cubicBezTo>
                  <a:pt x="3819584" y="5011895"/>
                  <a:pt x="3800560" y="4993448"/>
                  <a:pt x="3795949" y="5016506"/>
                </a:cubicBezTo>
                <a:cubicBezTo>
                  <a:pt x="3782114" y="4993448"/>
                  <a:pt x="3819584" y="4984225"/>
                  <a:pt x="3843218" y="4984225"/>
                </a:cubicBezTo>
                <a:lnTo>
                  <a:pt x="3843218" y="4984225"/>
                </a:lnTo>
                <a:close/>
                <a:moveTo>
                  <a:pt x="3772315" y="5049940"/>
                </a:moveTo>
                <a:cubicBezTo>
                  <a:pt x="3772315" y="5007859"/>
                  <a:pt x="3814972" y="5026882"/>
                  <a:pt x="3838607" y="5021694"/>
                </a:cubicBezTo>
                <a:cubicBezTo>
                  <a:pt x="3819584" y="5063775"/>
                  <a:pt x="3725621" y="5110468"/>
                  <a:pt x="3697376" y="5072999"/>
                </a:cubicBezTo>
                <a:cubicBezTo>
                  <a:pt x="3706599" y="5049940"/>
                  <a:pt x="3748679" y="5059164"/>
                  <a:pt x="3772315" y="5049940"/>
                </a:cubicBezTo>
                <a:lnTo>
                  <a:pt x="3772315" y="5049940"/>
                </a:lnTo>
                <a:close/>
                <a:moveTo>
                  <a:pt x="189076" y="4316691"/>
                </a:moveTo>
                <a:cubicBezTo>
                  <a:pt x="189076" y="4316691"/>
                  <a:pt x="189076" y="4316691"/>
                  <a:pt x="193688" y="4316691"/>
                </a:cubicBezTo>
                <a:cubicBezTo>
                  <a:pt x="198300" y="4316691"/>
                  <a:pt x="193688" y="4330526"/>
                  <a:pt x="202911" y="4330526"/>
                </a:cubicBezTo>
                <a:cubicBezTo>
                  <a:pt x="207523" y="4307468"/>
                  <a:pt x="240381" y="4307468"/>
                  <a:pt x="240381" y="4283833"/>
                </a:cubicBezTo>
                <a:cubicBezTo>
                  <a:pt x="226546" y="4298244"/>
                  <a:pt x="193688" y="4307468"/>
                  <a:pt x="189076" y="4316691"/>
                </a:cubicBezTo>
                <a:lnTo>
                  <a:pt x="189076" y="4316691"/>
                </a:lnTo>
                <a:close/>
                <a:moveTo>
                  <a:pt x="1070475" y="4298244"/>
                </a:moveTo>
                <a:cubicBezTo>
                  <a:pt x="1075087" y="4289021"/>
                  <a:pt x="1079698" y="4293633"/>
                  <a:pt x="1089498" y="4293633"/>
                </a:cubicBezTo>
                <a:cubicBezTo>
                  <a:pt x="1089498" y="4284410"/>
                  <a:pt x="1089498" y="4284410"/>
                  <a:pt x="1089498" y="4284410"/>
                </a:cubicBezTo>
                <a:cubicBezTo>
                  <a:pt x="1080275" y="4279798"/>
                  <a:pt x="1080275" y="4289021"/>
                  <a:pt x="1070475" y="4289021"/>
                </a:cubicBezTo>
                <a:cubicBezTo>
                  <a:pt x="1070475" y="4293633"/>
                  <a:pt x="1061252" y="4298244"/>
                  <a:pt x="1070475" y="4298244"/>
                </a:cubicBezTo>
                <a:lnTo>
                  <a:pt x="1070475" y="4298244"/>
                </a:lnTo>
                <a:close/>
                <a:moveTo>
                  <a:pt x="5460171" y="4349549"/>
                </a:moveTo>
                <a:cubicBezTo>
                  <a:pt x="5445760" y="4358772"/>
                  <a:pt x="5441149" y="4344937"/>
                  <a:pt x="5431925" y="4344937"/>
                </a:cubicBezTo>
                <a:cubicBezTo>
                  <a:pt x="5446336" y="4358772"/>
                  <a:pt x="5422702" y="4377795"/>
                  <a:pt x="5436537" y="4387019"/>
                </a:cubicBezTo>
                <a:cubicBezTo>
                  <a:pt x="5479195" y="4387019"/>
                  <a:pt x="5516664" y="4349549"/>
                  <a:pt x="5544910" y="4321879"/>
                </a:cubicBezTo>
                <a:cubicBezTo>
                  <a:pt x="5525887" y="4317268"/>
                  <a:pt x="5507441" y="4321879"/>
                  <a:pt x="5507441" y="4303433"/>
                </a:cubicBezTo>
                <a:cubicBezTo>
                  <a:pt x="5498217" y="4294210"/>
                  <a:pt x="5526464" y="4294210"/>
                  <a:pt x="5512052" y="4289598"/>
                </a:cubicBezTo>
                <a:cubicBezTo>
                  <a:pt x="5479195" y="4293633"/>
                  <a:pt x="5479195" y="4331102"/>
                  <a:pt x="5460171" y="4349549"/>
                </a:cubicBezTo>
                <a:lnTo>
                  <a:pt x="5460171" y="4349549"/>
                </a:lnTo>
                <a:close/>
                <a:moveTo>
                  <a:pt x="1009371" y="4326491"/>
                </a:moveTo>
                <a:cubicBezTo>
                  <a:pt x="1000148" y="4331102"/>
                  <a:pt x="966713" y="4340326"/>
                  <a:pt x="976513" y="4349549"/>
                </a:cubicBezTo>
                <a:cubicBezTo>
                  <a:pt x="985736" y="4344937"/>
                  <a:pt x="1018594" y="4335714"/>
                  <a:pt x="1009371" y="4326491"/>
                </a:cubicBezTo>
                <a:lnTo>
                  <a:pt x="1009371" y="4326491"/>
                </a:lnTo>
                <a:close/>
                <a:moveTo>
                  <a:pt x="613347" y="4344937"/>
                </a:moveTo>
                <a:cubicBezTo>
                  <a:pt x="627758" y="4344937"/>
                  <a:pt x="632370" y="4335714"/>
                  <a:pt x="632370" y="4326491"/>
                </a:cubicBezTo>
                <a:cubicBezTo>
                  <a:pt x="580489" y="4308044"/>
                  <a:pt x="552242" y="4373183"/>
                  <a:pt x="514773" y="4396242"/>
                </a:cubicBezTo>
                <a:cubicBezTo>
                  <a:pt x="538408" y="4382407"/>
                  <a:pt x="562043" y="4373183"/>
                  <a:pt x="590289" y="4363384"/>
                </a:cubicBezTo>
                <a:cubicBezTo>
                  <a:pt x="590289" y="4372607"/>
                  <a:pt x="590289" y="4381830"/>
                  <a:pt x="594900" y="4381830"/>
                </a:cubicBezTo>
                <a:cubicBezTo>
                  <a:pt x="608735" y="4382407"/>
                  <a:pt x="632370" y="4358772"/>
                  <a:pt x="613347" y="4344937"/>
                </a:cubicBezTo>
                <a:lnTo>
                  <a:pt x="613347" y="4344937"/>
                </a:lnTo>
                <a:close/>
                <a:moveTo>
                  <a:pt x="5149463" y="4419876"/>
                </a:moveTo>
                <a:cubicBezTo>
                  <a:pt x="5135051" y="4438323"/>
                  <a:pt x="5130440" y="4429100"/>
                  <a:pt x="5121217" y="4438323"/>
                </a:cubicBezTo>
                <a:cubicBezTo>
                  <a:pt x="5140239" y="4438323"/>
                  <a:pt x="5116605" y="4456769"/>
                  <a:pt x="5135628" y="4456769"/>
                </a:cubicBezTo>
                <a:cubicBezTo>
                  <a:pt x="5144275" y="4442935"/>
                  <a:pt x="5144275" y="4433711"/>
                  <a:pt x="5149463" y="4419876"/>
                </a:cubicBezTo>
                <a:lnTo>
                  <a:pt x="5149463" y="4419876"/>
                </a:lnTo>
                <a:close/>
                <a:moveTo>
                  <a:pt x="4583385" y="4456769"/>
                </a:moveTo>
                <a:cubicBezTo>
                  <a:pt x="4583385" y="4442935"/>
                  <a:pt x="4592608" y="4461381"/>
                  <a:pt x="4597796" y="4452158"/>
                </a:cubicBezTo>
                <a:cubicBezTo>
                  <a:pt x="4597796" y="4438323"/>
                  <a:pt x="4597796" y="4438323"/>
                  <a:pt x="4597796" y="4438323"/>
                </a:cubicBezTo>
                <a:cubicBezTo>
                  <a:pt x="4587997" y="4438323"/>
                  <a:pt x="4574162" y="4452158"/>
                  <a:pt x="4583385" y="4456769"/>
                </a:cubicBezTo>
                <a:lnTo>
                  <a:pt x="4583385" y="4456769"/>
                </a:lnTo>
                <a:close/>
                <a:moveTo>
                  <a:pt x="5054925" y="4447546"/>
                </a:moveTo>
                <a:cubicBezTo>
                  <a:pt x="5073947" y="4452158"/>
                  <a:pt x="5078559" y="4475793"/>
                  <a:pt x="5073947" y="4442935"/>
                </a:cubicBezTo>
                <a:cubicBezTo>
                  <a:pt x="5073947" y="4442935"/>
                  <a:pt x="5078559" y="4438323"/>
                  <a:pt x="5073947" y="4438323"/>
                </a:cubicBezTo>
                <a:cubicBezTo>
                  <a:pt x="5078559" y="4452158"/>
                  <a:pt x="5054925" y="4433711"/>
                  <a:pt x="5054925" y="4447546"/>
                </a:cubicBezTo>
                <a:lnTo>
                  <a:pt x="5054925" y="4447546"/>
                </a:lnTo>
                <a:close/>
                <a:moveTo>
                  <a:pt x="5253224" y="4461381"/>
                </a:moveTo>
                <a:cubicBezTo>
                  <a:pt x="5244001" y="4452158"/>
                  <a:pt x="5224979" y="4461381"/>
                  <a:pt x="5220367" y="4461381"/>
                </a:cubicBezTo>
                <a:cubicBezTo>
                  <a:pt x="5224979" y="4461381"/>
                  <a:pt x="5224979" y="4465993"/>
                  <a:pt x="5220367" y="4470604"/>
                </a:cubicBezTo>
                <a:cubicBezTo>
                  <a:pt x="5234202" y="4456769"/>
                  <a:pt x="5248037" y="4475793"/>
                  <a:pt x="5253224" y="4461381"/>
                </a:cubicBezTo>
                <a:lnTo>
                  <a:pt x="5253224" y="4461381"/>
                </a:lnTo>
                <a:close/>
                <a:moveTo>
                  <a:pt x="122784" y="4517874"/>
                </a:moveTo>
                <a:cubicBezTo>
                  <a:pt x="132008" y="4499427"/>
                  <a:pt x="137196" y="4522485"/>
                  <a:pt x="160254" y="4517874"/>
                </a:cubicBezTo>
                <a:cubicBezTo>
                  <a:pt x="174665" y="4499427"/>
                  <a:pt x="169478" y="4485016"/>
                  <a:pt x="179277" y="4466569"/>
                </a:cubicBezTo>
                <a:cubicBezTo>
                  <a:pt x="151031" y="4471181"/>
                  <a:pt x="127396" y="4503462"/>
                  <a:pt x="122784" y="4517874"/>
                </a:cubicBezTo>
                <a:lnTo>
                  <a:pt x="122784" y="4517874"/>
                </a:lnTo>
                <a:close/>
                <a:moveTo>
                  <a:pt x="4903893" y="4536320"/>
                </a:moveTo>
                <a:cubicBezTo>
                  <a:pt x="4899282" y="4536320"/>
                  <a:pt x="4894670" y="4531708"/>
                  <a:pt x="4894670" y="4531708"/>
                </a:cubicBezTo>
                <a:cubicBezTo>
                  <a:pt x="4847401" y="4559955"/>
                  <a:pt x="4795520" y="4583013"/>
                  <a:pt x="4758051" y="4620482"/>
                </a:cubicBezTo>
                <a:cubicBezTo>
                  <a:pt x="4715393" y="4611259"/>
                  <a:pt x="4677924" y="4643540"/>
                  <a:pt x="4654289" y="4667175"/>
                </a:cubicBezTo>
                <a:cubicBezTo>
                  <a:pt x="4663512" y="4667175"/>
                  <a:pt x="4663512" y="4671787"/>
                  <a:pt x="4658900" y="4676398"/>
                </a:cubicBezTo>
                <a:cubicBezTo>
                  <a:pt x="4715393" y="4676398"/>
                  <a:pt x="4734416" y="4620482"/>
                  <a:pt x="4781685" y="4625094"/>
                </a:cubicBezTo>
                <a:cubicBezTo>
                  <a:pt x="4800708" y="4606647"/>
                  <a:pt x="4828954" y="4592236"/>
                  <a:pt x="4842789" y="4569178"/>
                </a:cubicBezTo>
                <a:cubicBezTo>
                  <a:pt x="4871036" y="4569178"/>
                  <a:pt x="4871036" y="4569178"/>
                  <a:pt x="4871036" y="4569178"/>
                </a:cubicBezTo>
                <a:cubicBezTo>
                  <a:pt x="4861813" y="4531708"/>
                  <a:pt x="4899282" y="4554766"/>
                  <a:pt x="4903893" y="4536320"/>
                </a:cubicBezTo>
                <a:lnTo>
                  <a:pt x="4903893" y="4536320"/>
                </a:lnTo>
                <a:close/>
                <a:moveTo>
                  <a:pt x="4375862" y="4694845"/>
                </a:moveTo>
                <a:cubicBezTo>
                  <a:pt x="4385085" y="4681010"/>
                  <a:pt x="4399496" y="4699457"/>
                  <a:pt x="4408719" y="4699457"/>
                </a:cubicBezTo>
                <a:cubicBezTo>
                  <a:pt x="4423131" y="4666599"/>
                  <a:pt x="4465212" y="4661987"/>
                  <a:pt x="4479623" y="4629705"/>
                </a:cubicBezTo>
                <a:cubicBezTo>
                  <a:pt x="4442154" y="4648152"/>
                  <a:pt x="4394885" y="4671787"/>
                  <a:pt x="4375862" y="4694845"/>
                </a:cubicBezTo>
                <a:lnTo>
                  <a:pt x="4375862" y="4694845"/>
                </a:lnTo>
                <a:close/>
                <a:moveTo>
                  <a:pt x="1098721" y="4746149"/>
                </a:moveTo>
                <a:cubicBezTo>
                  <a:pt x="1089498" y="4759984"/>
                  <a:pt x="1070475" y="4759984"/>
                  <a:pt x="1061252" y="4774396"/>
                </a:cubicBezTo>
                <a:cubicBezTo>
                  <a:pt x="1080275" y="4774396"/>
                  <a:pt x="1103909" y="4755373"/>
                  <a:pt x="1098721" y="4746149"/>
                </a:cubicBezTo>
                <a:lnTo>
                  <a:pt x="1098721" y="4746149"/>
                </a:lnTo>
                <a:close/>
                <a:moveTo>
                  <a:pt x="420235" y="4825700"/>
                </a:moveTo>
                <a:cubicBezTo>
                  <a:pt x="405824" y="4839535"/>
                  <a:pt x="401212" y="4821088"/>
                  <a:pt x="396600" y="4821088"/>
                </a:cubicBezTo>
                <a:cubicBezTo>
                  <a:pt x="359130" y="4849335"/>
                  <a:pt x="311861" y="4853946"/>
                  <a:pt x="273816" y="4890839"/>
                </a:cubicBezTo>
                <a:cubicBezTo>
                  <a:pt x="278427" y="4895451"/>
                  <a:pt x="288227" y="4895451"/>
                  <a:pt x="297450" y="4900062"/>
                </a:cubicBezTo>
                <a:cubicBezTo>
                  <a:pt x="311861" y="4853370"/>
                  <a:pt x="372965" y="4871816"/>
                  <a:pt x="396600" y="4839535"/>
                </a:cubicBezTo>
                <a:cubicBezTo>
                  <a:pt x="405824" y="4839535"/>
                  <a:pt x="411011" y="4844146"/>
                  <a:pt x="415623" y="4844146"/>
                </a:cubicBezTo>
                <a:cubicBezTo>
                  <a:pt x="410435" y="4830312"/>
                  <a:pt x="434069" y="4830312"/>
                  <a:pt x="420235" y="4825700"/>
                </a:cubicBezTo>
                <a:lnTo>
                  <a:pt x="420235" y="4825700"/>
                </a:lnTo>
                <a:close/>
                <a:moveTo>
                  <a:pt x="1056640" y="4881616"/>
                </a:moveTo>
                <a:cubicBezTo>
                  <a:pt x="1061252" y="4858558"/>
                  <a:pt x="1047416" y="4858558"/>
                  <a:pt x="1042228" y="4844146"/>
                </a:cubicBezTo>
                <a:cubicBezTo>
                  <a:pt x="1046840" y="4834923"/>
                  <a:pt x="1061252" y="4834923"/>
                  <a:pt x="1056640" y="4821088"/>
                </a:cubicBezTo>
                <a:cubicBezTo>
                  <a:pt x="1028394" y="4816477"/>
                  <a:pt x="1052028" y="4853946"/>
                  <a:pt x="1013983" y="4844146"/>
                </a:cubicBezTo>
                <a:cubicBezTo>
                  <a:pt x="1009371" y="4872393"/>
                  <a:pt x="971325" y="4867205"/>
                  <a:pt x="966713" y="4895451"/>
                </a:cubicBezTo>
                <a:cubicBezTo>
                  <a:pt x="971325" y="4895451"/>
                  <a:pt x="985736" y="4895451"/>
                  <a:pt x="990347" y="4900062"/>
                </a:cubicBezTo>
                <a:cubicBezTo>
                  <a:pt x="1027817" y="4979613"/>
                  <a:pt x="914832" y="4937532"/>
                  <a:pt x="905609" y="4993448"/>
                </a:cubicBezTo>
                <a:cubicBezTo>
                  <a:pt x="920020" y="4998060"/>
                  <a:pt x="905609" y="4979613"/>
                  <a:pt x="920020" y="4979613"/>
                </a:cubicBezTo>
                <a:cubicBezTo>
                  <a:pt x="920020" y="4993448"/>
                  <a:pt x="939044" y="4988836"/>
                  <a:pt x="943655" y="5002671"/>
                </a:cubicBezTo>
                <a:cubicBezTo>
                  <a:pt x="924632" y="5040141"/>
                  <a:pt x="971901" y="4984225"/>
                  <a:pt x="981124" y="4974425"/>
                </a:cubicBezTo>
                <a:cubicBezTo>
                  <a:pt x="990347" y="4979037"/>
                  <a:pt x="990347" y="4979037"/>
                  <a:pt x="990347" y="4988260"/>
                </a:cubicBezTo>
                <a:cubicBezTo>
                  <a:pt x="985736" y="5006706"/>
                  <a:pt x="966713" y="5011318"/>
                  <a:pt x="975936" y="5025729"/>
                </a:cubicBezTo>
                <a:cubicBezTo>
                  <a:pt x="985160" y="5011895"/>
                  <a:pt x="1008794" y="5016506"/>
                  <a:pt x="1004182" y="4992871"/>
                </a:cubicBezTo>
                <a:cubicBezTo>
                  <a:pt x="1023206" y="4992871"/>
                  <a:pt x="1037041" y="4992871"/>
                  <a:pt x="1037041" y="4974425"/>
                </a:cubicBezTo>
                <a:cubicBezTo>
                  <a:pt x="1037041" y="4965202"/>
                  <a:pt x="1018017" y="4974425"/>
                  <a:pt x="1022629" y="4960590"/>
                </a:cubicBezTo>
                <a:cubicBezTo>
                  <a:pt x="1037041" y="4909286"/>
                  <a:pt x="1083733" y="4932344"/>
                  <a:pt x="1117167" y="4923121"/>
                </a:cubicBezTo>
                <a:cubicBezTo>
                  <a:pt x="1107944" y="4909286"/>
                  <a:pt x="1098145" y="4900062"/>
                  <a:pt x="1093533" y="4876428"/>
                </a:cubicBezTo>
                <a:cubicBezTo>
                  <a:pt x="1084886" y="4881616"/>
                  <a:pt x="1070475" y="4881616"/>
                  <a:pt x="1056640" y="4881616"/>
                </a:cubicBezTo>
                <a:lnTo>
                  <a:pt x="1056640" y="4881616"/>
                </a:lnTo>
                <a:close/>
                <a:moveTo>
                  <a:pt x="4475011" y="4863169"/>
                </a:moveTo>
                <a:cubicBezTo>
                  <a:pt x="4465788" y="4872393"/>
                  <a:pt x="4432354" y="4858558"/>
                  <a:pt x="4432354" y="4881616"/>
                </a:cubicBezTo>
                <a:cubicBezTo>
                  <a:pt x="4446766" y="4877004"/>
                  <a:pt x="4484235" y="4863169"/>
                  <a:pt x="4475011" y="4863169"/>
                </a:cubicBezTo>
                <a:lnTo>
                  <a:pt x="4475011" y="4863169"/>
                </a:lnTo>
                <a:close/>
                <a:moveTo>
                  <a:pt x="485950" y="4905251"/>
                </a:moveTo>
                <a:cubicBezTo>
                  <a:pt x="490562" y="4923697"/>
                  <a:pt x="466928" y="4914474"/>
                  <a:pt x="466928" y="4928309"/>
                </a:cubicBezTo>
                <a:cubicBezTo>
                  <a:pt x="485950" y="4928309"/>
                  <a:pt x="485950" y="4928309"/>
                  <a:pt x="485950" y="4928309"/>
                </a:cubicBezTo>
                <a:cubicBezTo>
                  <a:pt x="476727" y="4914474"/>
                  <a:pt x="504973" y="4909862"/>
                  <a:pt x="485950" y="4905251"/>
                </a:cubicBezTo>
                <a:lnTo>
                  <a:pt x="485950" y="4905251"/>
                </a:lnTo>
                <a:close/>
                <a:moveTo>
                  <a:pt x="4729805" y="5054552"/>
                </a:moveTo>
                <a:cubicBezTo>
                  <a:pt x="4758051" y="5049940"/>
                  <a:pt x="4767274" y="5031494"/>
                  <a:pt x="4800708" y="5031494"/>
                </a:cubicBezTo>
                <a:cubicBezTo>
                  <a:pt x="4796097" y="5054552"/>
                  <a:pt x="4767850" y="5045329"/>
                  <a:pt x="4758051" y="5064352"/>
                </a:cubicBezTo>
                <a:cubicBezTo>
                  <a:pt x="4814543" y="5059740"/>
                  <a:pt x="4809932" y="4999213"/>
                  <a:pt x="4875647" y="5003824"/>
                </a:cubicBezTo>
                <a:cubicBezTo>
                  <a:pt x="4884871" y="4994601"/>
                  <a:pt x="4871036" y="4994601"/>
                  <a:pt x="4880259" y="4989989"/>
                </a:cubicBezTo>
                <a:cubicBezTo>
                  <a:pt x="4927528" y="4976154"/>
                  <a:pt x="4997856" y="4943296"/>
                  <a:pt x="4993244" y="4915050"/>
                </a:cubicBezTo>
                <a:cubicBezTo>
                  <a:pt x="4913693" y="4961166"/>
                  <a:pt x="4800132" y="4993448"/>
                  <a:pt x="4729805" y="5054552"/>
                </a:cubicBezTo>
                <a:lnTo>
                  <a:pt x="4729805" y="5054552"/>
                </a:lnTo>
                <a:close/>
                <a:moveTo>
                  <a:pt x="4423131" y="4928309"/>
                </a:moveTo>
                <a:cubicBezTo>
                  <a:pt x="4399496" y="4923697"/>
                  <a:pt x="4362027" y="4951367"/>
                  <a:pt x="4356838" y="4961166"/>
                </a:cubicBezTo>
                <a:cubicBezTo>
                  <a:pt x="4371250" y="4942144"/>
                  <a:pt x="4408719" y="4946755"/>
                  <a:pt x="4423131" y="4928309"/>
                </a:cubicBezTo>
                <a:lnTo>
                  <a:pt x="4423131" y="4928309"/>
                </a:lnTo>
                <a:close/>
                <a:moveTo>
                  <a:pt x="4300346" y="4961166"/>
                </a:moveTo>
                <a:cubicBezTo>
                  <a:pt x="4276712" y="4984225"/>
                  <a:pt x="4248465" y="4984225"/>
                  <a:pt x="4220219" y="4961166"/>
                </a:cubicBezTo>
                <a:cubicBezTo>
                  <a:pt x="4187361" y="4998636"/>
                  <a:pt x="4125680" y="4994024"/>
                  <a:pt x="4102622" y="5036105"/>
                </a:cubicBezTo>
                <a:cubicBezTo>
                  <a:pt x="4107234" y="5049940"/>
                  <a:pt x="4111845" y="5045329"/>
                  <a:pt x="4107234" y="5064352"/>
                </a:cubicBezTo>
                <a:cubicBezTo>
                  <a:pt x="4149892" y="5068963"/>
                  <a:pt x="4154503" y="5041294"/>
                  <a:pt x="4178138" y="5026882"/>
                </a:cubicBezTo>
                <a:cubicBezTo>
                  <a:pt x="4163726" y="5026882"/>
                  <a:pt x="4149892" y="5040717"/>
                  <a:pt x="4140668" y="5031494"/>
                </a:cubicBezTo>
                <a:cubicBezTo>
                  <a:pt x="4173526" y="5031494"/>
                  <a:pt x="4173526" y="4998636"/>
                  <a:pt x="4211572" y="5003248"/>
                </a:cubicBezTo>
                <a:cubicBezTo>
                  <a:pt x="4211572" y="5012471"/>
                  <a:pt x="4206960" y="5012471"/>
                  <a:pt x="4206960" y="5021694"/>
                </a:cubicBezTo>
                <a:cubicBezTo>
                  <a:pt x="4249618" y="5012471"/>
                  <a:pt x="4296311" y="4998636"/>
                  <a:pt x="4324557" y="4970390"/>
                </a:cubicBezTo>
                <a:cubicBezTo>
                  <a:pt x="4310146" y="4970390"/>
                  <a:pt x="4286511" y="4975001"/>
                  <a:pt x="4300346" y="4961166"/>
                </a:cubicBezTo>
                <a:lnTo>
                  <a:pt x="4300346" y="4961166"/>
                </a:lnTo>
                <a:close/>
                <a:moveTo>
                  <a:pt x="3395314" y="5044752"/>
                </a:moveTo>
                <a:cubicBezTo>
                  <a:pt x="3395314" y="5044752"/>
                  <a:pt x="3423560" y="5030918"/>
                  <a:pt x="3418948" y="5026306"/>
                </a:cubicBezTo>
                <a:cubicBezTo>
                  <a:pt x="3409149" y="5030918"/>
                  <a:pt x="3380902" y="5035529"/>
                  <a:pt x="3395314" y="5044752"/>
                </a:cubicBezTo>
                <a:lnTo>
                  <a:pt x="3395314" y="5044752"/>
                </a:lnTo>
                <a:close/>
                <a:moveTo>
                  <a:pt x="4526892" y="5101245"/>
                </a:moveTo>
                <a:cubicBezTo>
                  <a:pt x="4545916" y="5101245"/>
                  <a:pt x="4559751" y="5092022"/>
                  <a:pt x="4578773" y="5082798"/>
                </a:cubicBezTo>
                <a:cubicBezTo>
                  <a:pt x="4578773" y="5073575"/>
                  <a:pt x="4569550" y="5073575"/>
                  <a:pt x="4578773" y="5064352"/>
                </a:cubicBezTo>
                <a:cubicBezTo>
                  <a:pt x="4564362" y="5073575"/>
                  <a:pt x="4555139" y="5055129"/>
                  <a:pt x="4555139" y="5073575"/>
                </a:cubicBezTo>
                <a:cubicBezTo>
                  <a:pt x="4550527" y="5082798"/>
                  <a:pt x="4574162" y="5068963"/>
                  <a:pt x="4574162" y="5082798"/>
                </a:cubicBezTo>
                <a:cubicBezTo>
                  <a:pt x="4555139" y="5086834"/>
                  <a:pt x="4540727" y="5091445"/>
                  <a:pt x="4526892" y="5101245"/>
                </a:cubicBezTo>
                <a:lnTo>
                  <a:pt x="4526892" y="5101245"/>
                </a:lnTo>
                <a:close/>
                <a:moveTo>
                  <a:pt x="4314758" y="5115080"/>
                </a:moveTo>
                <a:cubicBezTo>
                  <a:pt x="4347615" y="5101245"/>
                  <a:pt x="4381050" y="5092022"/>
                  <a:pt x="4409296" y="5072999"/>
                </a:cubicBezTo>
                <a:cubicBezTo>
                  <a:pt x="4371250" y="5077610"/>
                  <a:pt x="4328593" y="5101245"/>
                  <a:pt x="4314758" y="5115080"/>
                </a:cubicBezTo>
                <a:lnTo>
                  <a:pt x="4314758" y="5115080"/>
                </a:lnTo>
                <a:close/>
                <a:moveTo>
                  <a:pt x="4258265" y="5077610"/>
                </a:moveTo>
                <a:cubicBezTo>
                  <a:pt x="4243854" y="5072999"/>
                  <a:pt x="4239242" y="5082222"/>
                  <a:pt x="4230019" y="5077610"/>
                </a:cubicBezTo>
                <a:cubicBezTo>
                  <a:pt x="4230019" y="5096057"/>
                  <a:pt x="4201773" y="5082222"/>
                  <a:pt x="4210996" y="5096057"/>
                </a:cubicBezTo>
                <a:cubicBezTo>
                  <a:pt x="4220219" y="5086834"/>
                  <a:pt x="4248465" y="5091445"/>
                  <a:pt x="4258265" y="5077610"/>
                </a:cubicBezTo>
                <a:lnTo>
                  <a:pt x="4258265" y="5077610"/>
                </a:lnTo>
                <a:close/>
                <a:moveTo>
                  <a:pt x="4592608" y="5096633"/>
                </a:moveTo>
                <a:cubicBezTo>
                  <a:pt x="4573586" y="5101245"/>
                  <a:pt x="4559751" y="5110468"/>
                  <a:pt x="4545339" y="5119691"/>
                </a:cubicBezTo>
                <a:cubicBezTo>
                  <a:pt x="4569550" y="5119691"/>
                  <a:pt x="4583385" y="5105857"/>
                  <a:pt x="4592608" y="5096633"/>
                </a:cubicBezTo>
                <a:lnTo>
                  <a:pt x="4592608" y="5096633"/>
                </a:lnTo>
                <a:close/>
                <a:moveTo>
                  <a:pt x="4140092" y="5175607"/>
                </a:moveTo>
                <a:cubicBezTo>
                  <a:pt x="4182749" y="5147361"/>
                  <a:pt x="4272100" y="5142749"/>
                  <a:pt x="4295734" y="5115080"/>
                </a:cubicBezTo>
                <a:cubicBezTo>
                  <a:pt x="4291123" y="5119691"/>
                  <a:pt x="4258265" y="5124303"/>
                  <a:pt x="4258265" y="5119691"/>
                </a:cubicBezTo>
                <a:cubicBezTo>
                  <a:pt x="4262877" y="5115080"/>
                  <a:pt x="4277288" y="5105857"/>
                  <a:pt x="4262877" y="5101245"/>
                </a:cubicBezTo>
                <a:cubicBezTo>
                  <a:pt x="4210996" y="5124303"/>
                  <a:pt x="4163726" y="5138714"/>
                  <a:pt x="4116457" y="5161773"/>
                </a:cubicBezTo>
                <a:cubicBezTo>
                  <a:pt x="4130869" y="5161773"/>
                  <a:pt x="4126257" y="5175607"/>
                  <a:pt x="4140092" y="5175607"/>
                </a:cubicBezTo>
                <a:lnTo>
                  <a:pt x="4140092" y="5175607"/>
                </a:lnTo>
                <a:close/>
                <a:moveTo>
                  <a:pt x="3828807" y="5180219"/>
                </a:moveTo>
                <a:cubicBezTo>
                  <a:pt x="3838030" y="5166384"/>
                  <a:pt x="3866276" y="5198665"/>
                  <a:pt x="3866276" y="5175607"/>
                </a:cubicBezTo>
                <a:cubicBezTo>
                  <a:pt x="3862241" y="5166384"/>
                  <a:pt x="3819584" y="5170996"/>
                  <a:pt x="3828807" y="5180219"/>
                </a:cubicBezTo>
                <a:lnTo>
                  <a:pt x="3828807" y="5180219"/>
                </a:lnTo>
                <a:close/>
                <a:moveTo>
                  <a:pt x="4362027" y="5297239"/>
                </a:moveTo>
                <a:cubicBezTo>
                  <a:pt x="4338392" y="5306462"/>
                  <a:pt x="4319369" y="5320297"/>
                  <a:pt x="4295734" y="5330097"/>
                </a:cubicBezTo>
                <a:cubicBezTo>
                  <a:pt x="4323981" y="5324909"/>
                  <a:pt x="4343004" y="5315686"/>
                  <a:pt x="4362027" y="5297239"/>
                </a:cubicBezTo>
                <a:lnTo>
                  <a:pt x="4362027" y="5297239"/>
                </a:lnTo>
                <a:close/>
                <a:moveTo>
                  <a:pt x="3362455" y="5357767"/>
                </a:moveTo>
                <a:cubicBezTo>
                  <a:pt x="3381479" y="5348543"/>
                  <a:pt x="3399925" y="5343932"/>
                  <a:pt x="3414336" y="5329521"/>
                </a:cubicBezTo>
                <a:cubicBezTo>
                  <a:pt x="3399925" y="5339320"/>
                  <a:pt x="3357268" y="5343932"/>
                  <a:pt x="3362455" y="5357767"/>
                </a:cubicBezTo>
                <a:lnTo>
                  <a:pt x="3362455" y="5357767"/>
                </a:lnTo>
                <a:close/>
                <a:moveTo>
                  <a:pt x="4111845" y="5418295"/>
                </a:moveTo>
                <a:cubicBezTo>
                  <a:pt x="4149315" y="5413683"/>
                  <a:pt x="4172950" y="5395236"/>
                  <a:pt x="4196585" y="5376213"/>
                </a:cubicBezTo>
                <a:cubicBezTo>
                  <a:pt x="4229442" y="5366990"/>
                  <a:pt x="4281323" y="5353155"/>
                  <a:pt x="4285935" y="5329521"/>
                </a:cubicBezTo>
                <a:cubicBezTo>
                  <a:pt x="4253077" y="5343356"/>
                  <a:pt x="4210420" y="5366990"/>
                  <a:pt x="4172950" y="5371602"/>
                </a:cubicBezTo>
                <a:cubicBezTo>
                  <a:pt x="4178138" y="5395236"/>
                  <a:pt x="4121069" y="5395236"/>
                  <a:pt x="4111845" y="5418295"/>
                </a:cubicBezTo>
                <a:lnTo>
                  <a:pt x="4111845" y="5418295"/>
                </a:lnTo>
                <a:close/>
                <a:moveTo>
                  <a:pt x="5366210" y="938095"/>
                </a:moveTo>
                <a:cubicBezTo>
                  <a:pt x="5323552" y="947318"/>
                  <a:pt x="5295306" y="966341"/>
                  <a:pt x="5295306" y="1007846"/>
                </a:cubicBezTo>
                <a:cubicBezTo>
                  <a:pt x="5299918" y="1012457"/>
                  <a:pt x="5309717" y="1021681"/>
                  <a:pt x="5323552" y="1017069"/>
                </a:cubicBezTo>
                <a:cubicBezTo>
                  <a:pt x="5332775" y="1007846"/>
                  <a:pt x="5318940" y="994011"/>
                  <a:pt x="5337963" y="988823"/>
                </a:cubicBezTo>
                <a:cubicBezTo>
                  <a:pt x="5337963" y="998046"/>
                  <a:pt x="5337963" y="998046"/>
                  <a:pt x="5337963" y="998046"/>
                </a:cubicBezTo>
                <a:cubicBezTo>
                  <a:pt x="5356410" y="989399"/>
                  <a:pt x="5370821" y="961153"/>
                  <a:pt x="5366210" y="938095"/>
                </a:cubicBezTo>
                <a:lnTo>
                  <a:pt x="5366210" y="938095"/>
                </a:lnTo>
                <a:close/>
                <a:moveTo>
                  <a:pt x="5172521" y="4312080"/>
                </a:moveTo>
                <a:cubicBezTo>
                  <a:pt x="5177133" y="4302856"/>
                  <a:pt x="5167909" y="4283833"/>
                  <a:pt x="5181745" y="4274610"/>
                </a:cubicBezTo>
                <a:cubicBezTo>
                  <a:pt x="5172521" y="4269998"/>
                  <a:pt x="5167333" y="4265387"/>
                  <a:pt x="5162721" y="4260775"/>
                </a:cubicBezTo>
                <a:cubicBezTo>
                  <a:pt x="5153498" y="4289021"/>
                  <a:pt x="5101617" y="4298244"/>
                  <a:pt x="5115452" y="4335714"/>
                </a:cubicBezTo>
                <a:cubicBezTo>
                  <a:pt x="5125828" y="4312080"/>
                  <a:pt x="5144275" y="4298244"/>
                  <a:pt x="5172521" y="4312080"/>
                </a:cubicBezTo>
                <a:lnTo>
                  <a:pt x="5172521" y="4312080"/>
                </a:lnTo>
                <a:close/>
                <a:moveTo>
                  <a:pt x="5431925" y="4498851"/>
                </a:moveTo>
                <a:cubicBezTo>
                  <a:pt x="5450948" y="4521909"/>
                  <a:pt x="5422702" y="4531708"/>
                  <a:pt x="5427314" y="4545543"/>
                </a:cubicBezTo>
                <a:cubicBezTo>
                  <a:pt x="5441725" y="4531708"/>
                  <a:pt x="5474583" y="4536320"/>
                  <a:pt x="5469971" y="4503462"/>
                </a:cubicBezTo>
                <a:cubicBezTo>
                  <a:pt x="5455560" y="4498851"/>
                  <a:pt x="5441725" y="4498851"/>
                  <a:pt x="5431925" y="4498851"/>
                </a:cubicBezTo>
                <a:lnTo>
                  <a:pt x="5431925" y="4498851"/>
                </a:lnTo>
                <a:close/>
                <a:moveTo>
                  <a:pt x="5040513" y="4512685"/>
                </a:moveTo>
                <a:cubicBezTo>
                  <a:pt x="5031289" y="4517297"/>
                  <a:pt x="5026102" y="4526520"/>
                  <a:pt x="5021490" y="4535744"/>
                </a:cubicBezTo>
                <a:cubicBezTo>
                  <a:pt x="5016878" y="4531132"/>
                  <a:pt x="5012267" y="4526520"/>
                  <a:pt x="4997856" y="4526520"/>
                </a:cubicBezTo>
                <a:cubicBezTo>
                  <a:pt x="5007079" y="4563990"/>
                  <a:pt x="5058960" y="4549579"/>
                  <a:pt x="5077983" y="4526520"/>
                </a:cubicBezTo>
                <a:cubicBezTo>
                  <a:pt x="5059536" y="4536320"/>
                  <a:pt x="5059536" y="4512685"/>
                  <a:pt x="5040513" y="4512685"/>
                </a:cubicBezTo>
                <a:lnTo>
                  <a:pt x="5040513" y="4512685"/>
                </a:lnTo>
                <a:close/>
                <a:moveTo>
                  <a:pt x="4786297" y="4723091"/>
                </a:moveTo>
                <a:cubicBezTo>
                  <a:pt x="4786297" y="4732315"/>
                  <a:pt x="4762662" y="4741538"/>
                  <a:pt x="4777073" y="4746149"/>
                </a:cubicBezTo>
                <a:cubicBezTo>
                  <a:pt x="4781685" y="4732315"/>
                  <a:pt x="4805320" y="4736926"/>
                  <a:pt x="4814543" y="4727703"/>
                </a:cubicBezTo>
                <a:cubicBezTo>
                  <a:pt x="4819155" y="4709256"/>
                  <a:pt x="4786297" y="4718479"/>
                  <a:pt x="4790908" y="4699457"/>
                </a:cubicBezTo>
                <a:cubicBezTo>
                  <a:pt x="4823766" y="4694845"/>
                  <a:pt x="4814543" y="4657376"/>
                  <a:pt x="4842789" y="4657376"/>
                </a:cubicBezTo>
                <a:cubicBezTo>
                  <a:pt x="4847401" y="4638929"/>
                  <a:pt x="4838177" y="4634317"/>
                  <a:pt x="4828378" y="4629129"/>
                </a:cubicBezTo>
                <a:cubicBezTo>
                  <a:pt x="4809355" y="4647576"/>
                  <a:pt x="4790908" y="4666599"/>
                  <a:pt x="4771885" y="4689657"/>
                </a:cubicBezTo>
                <a:cubicBezTo>
                  <a:pt x="4762662" y="4689657"/>
                  <a:pt x="4767274" y="4671210"/>
                  <a:pt x="4757474" y="4671210"/>
                </a:cubicBezTo>
                <a:cubicBezTo>
                  <a:pt x="4733839" y="4713291"/>
                  <a:pt x="4668124" y="4727126"/>
                  <a:pt x="4639878" y="4773819"/>
                </a:cubicBezTo>
                <a:cubicBezTo>
                  <a:pt x="4658900" y="4783042"/>
                  <a:pt x="4654289" y="4759984"/>
                  <a:pt x="4663512" y="4759984"/>
                </a:cubicBezTo>
                <a:cubicBezTo>
                  <a:pt x="4706170" y="4765172"/>
                  <a:pt x="4739028" y="4699457"/>
                  <a:pt x="4786297" y="4723091"/>
                </a:cubicBezTo>
                <a:lnTo>
                  <a:pt x="4786297" y="4723091"/>
                </a:lnTo>
                <a:close/>
                <a:moveTo>
                  <a:pt x="4291123" y="5166384"/>
                </a:moveTo>
                <a:cubicBezTo>
                  <a:pt x="4230019" y="5213077"/>
                  <a:pt x="4130869" y="5203854"/>
                  <a:pt x="4069765" y="5250546"/>
                </a:cubicBezTo>
                <a:cubicBezTo>
                  <a:pt x="4041518" y="5236712"/>
                  <a:pt x="3975226" y="5255158"/>
                  <a:pt x="3966003" y="5283404"/>
                </a:cubicBezTo>
                <a:cubicBezTo>
                  <a:pt x="3956780" y="5278793"/>
                  <a:pt x="3942368" y="5274181"/>
                  <a:pt x="3942368" y="5260346"/>
                </a:cubicBezTo>
                <a:cubicBezTo>
                  <a:pt x="3951592" y="5237288"/>
                  <a:pt x="4003472" y="5260346"/>
                  <a:pt x="3998861" y="5222877"/>
                </a:cubicBezTo>
                <a:cubicBezTo>
                  <a:pt x="3966003" y="5232100"/>
                  <a:pt x="3909510" y="5245935"/>
                  <a:pt x="3918733" y="5274181"/>
                </a:cubicBezTo>
                <a:cubicBezTo>
                  <a:pt x="3909510" y="5274181"/>
                  <a:pt x="3909510" y="5283404"/>
                  <a:pt x="3899711" y="5278793"/>
                </a:cubicBezTo>
                <a:cubicBezTo>
                  <a:pt x="3899711" y="5297239"/>
                  <a:pt x="3918733" y="5292627"/>
                  <a:pt x="3914122" y="5311651"/>
                </a:cubicBezTo>
                <a:cubicBezTo>
                  <a:pt x="3904899" y="5316262"/>
                  <a:pt x="3890488" y="5320874"/>
                  <a:pt x="3876653" y="5325485"/>
                </a:cubicBezTo>
                <a:cubicBezTo>
                  <a:pt x="3872041" y="5343932"/>
                  <a:pt x="3900287" y="5330097"/>
                  <a:pt x="3904899" y="5339320"/>
                </a:cubicBezTo>
                <a:cubicBezTo>
                  <a:pt x="3885876" y="5367566"/>
                  <a:pt x="3876653" y="5409071"/>
                  <a:pt x="3833995" y="5418871"/>
                </a:cubicBezTo>
                <a:cubicBezTo>
                  <a:pt x="3843218" y="5432706"/>
                  <a:pt x="3862241" y="5414259"/>
                  <a:pt x="3862241" y="5423482"/>
                </a:cubicBezTo>
                <a:cubicBezTo>
                  <a:pt x="3838607" y="5437318"/>
                  <a:pt x="3805748" y="5484010"/>
                  <a:pt x="3763091" y="5456340"/>
                </a:cubicBezTo>
                <a:cubicBezTo>
                  <a:pt x="3772315" y="5428094"/>
                  <a:pt x="3791337" y="5405036"/>
                  <a:pt x="3819584" y="5391201"/>
                </a:cubicBezTo>
                <a:cubicBezTo>
                  <a:pt x="3805172" y="5381978"/>
                  <a:pt x="3824195" y="5362955"/>
                  <a:pt x="3814972" y="5349120"/>
                </a:cubicBezTo>
                <a:cubicBezTo>
                  <a:pt x="3782114" y="5344508"/>
                  <a:pt x="3725621" y="5362955"/>
                  <a:pt x="3697376" y="5386590"/>
                </a:cubicBezTo>
                <a:cubicBezTo>
                  <a:pt x="3631083" y="5358343"/>
                  <a:pt x="3636271" y="5456340"/>
                  <a:pt x="3645495" y="5493810"/>
                </a:cubicBezTo>
                <a:cubicBezTo>
                  <a:pt x="3669129" y="5465564"/>
                  <a:pt x="3692764" y="5526668"/>
                  <a:pt x="3716398" y="5540503"/>
                </a:cubicBezTo>
                <a:cubicBezTo>
                  <a:pt x="3759056" y="5498421"/>
                  <a:pt x="3815549" y="5479975"/>
                  <a:pt x="3872041" y="5456340"/>
                </a:cubicBezTo>
                <a:cubicBezTo>
                  <a:pt x="3881264" y="5414259"/>
                  <a:pt x="3938333" y="5423482"/>
                  <a:pt x="3938333" y="5376790"/>
                </a:cubicBezTo>
                <a:cubicBezTo>
                  <a:pt x="3990214" y="5353732"/>
                  <a:pt x="4042095" y="5334709"/>
                  <a:pt x="4084752" y="5301851"/>
                </a:cubicBezTo>
                <a:cubicBezTo>
                  <a:pt x="4084752" y="5292627"/>
                  <a:pt x="4061118" y="5301851"/>
                  <a:pt x="4065729" y="5283404"/>
                </a:cubicBezTo>
                <a:cubicBezTo>
                  <a:pt x="4098587" y="5264958"/>
                  <a:pt x="4145856" y="5274181"/>
                  <a:pt x="4178715" y="5264958"/>
                </a:cubicBezTo>
                <a:cubicBezTo>
                  <a:pt x="4239819" y="5222877"/>
                  <a:pt x="4310722" y="5227488"/>
                  <a:pt x="4386238" y="5199818"/>
                </a:cubicBezTo>
                <a:cubicBezTo>
                  <a:pt x="4386238" y="5185983"/>
                  <a:pt x="4395461" y="5185983"/>
                  <a:pt x="4395461" y="5176760"/>
                </a:cubicBezTo>
                <a:cubicBezTo>
                  <a:pt x="4362603" y="5190595"/>
                  <a:pt x="4338968" y="5195207"/>
                  <a:pt x="4291700" y="5205007"/>
                </a:cubicBezTo>
                <a:cubicBezTo>
                  <a:pt x="4295734" y="5194630"/>
                  <a:pt x="4304958" y="5170996"/>
                  <a:pt x="4291123" y="5166384"/>
                </a:cubicBezTo>
                <a:lnTo>
                  <a:pt x="4291123" y="5166384"/>
                </a:lnTo>
                <a:close/>
                <a:moveTo>
                  <a:pt x="4036330" y="5315686"/>
                </a:moveTo>
                <a:cubicBezTo>
                  <a:pt x="4012696" y="5320297"/>
                  <a:pt x="3989061" y="5329521"/>
                  <a:pt x="3960815" y="5324909"/>
                </a:cubicBezTo>
                <a:cubicBezTo>
                  <a:pt x="3984449" y="5315686"/>
                  <a:pt x="4012696" y="5287440"/>
                  <a:pt x="4040942" y="5292051"/>
                </a:cubicBezTo>
                <a:cubicBezTo>
                  <a:pt x="4040942" y="5301851"/>
                  <a:pt x="4031719" y="5301851"/>
                  <a:pt x="4036330" y="5315686"/>
                </a:cubicBezTo>
                <a:lnTo>
                  <a:pt x="4036330" y="5315686"/>
                </a:lnTo>
                <a:close/>
                <a:moveTo>
                  <a:pt x="3041371" y="5231523"/>
                </a:moveTo>
                <a:cubicBezTo>
                  <a:pt x="2984878" y="5240747"/>
                  <a:pt x="2937609" y="5259770"/>
                  <a:pt x="2890340" y="5278216"/>
                </a:cubicBezTo>
                <a:cubicBezTo>
                  <a:pt x="2909363" y="5287440"/>
                  <a:pt x="2918586" y="5287440"/>
                  <a:pt x="2904751" y="5301274"/>
                </a:cubicBezTo>
                <a:cubicBezTo>
                  <a:pt x="2904751" y="5305886"/>
                  <a:pt x="2913975" y="5305886"/>
                  <a:pt x="2913975" y="5315109"/>
                </a:cubicBezTo>
                <a:cubicBezTo>
                  <a:pt x="2956632" y="5301274"/>
                  <a:pt x="2984878" y="5282251"/>
                  <a:pt x="3022348" y="5268417"/>
                </a:cubicBezTo>
                <a:cubicBezTo>
                  <a:pt x="3022925" y="5255158"/>
                  <a:pt x="3027536" y="5240747"/>
                  <a:pt x="3041371" y="5231523"/>
                </a:cubicBezTo>
                <a:lnTo>
                  <a:pt x="3041371" y="5231523"/>
                </a:lnTo>
                <a:close/>
                <a:moveTo>
                  <a:pt x="2919163" y="5292627"/>
                </a:moveTo>
                <a:cubicBezTo>
                  <a:pt x="2919163" y="5274181"/>
                  <a:pt x="2947408" y="5283404"/>
                  <a:pt x="2956632" y="5274181"/>
                </a:cubicBezTo>
                <a:cubicBezTo>
                  <a:pt x="2952020" y="5292627"/>
                  <a:pt x="2932997" y="5287440"/>
                  <a:pt x="2919163" y="5292627"/>
                </a:cubicBezTo>
                <a:lnTo>
                  <a:pt x="2919163" y="5292627"/>
                </a:lnTo>
                <a:close/>
              </a:path>
            </a:pathLst>
          </a:custGeom>
          <a:solidFill>
            <a:srgbClr val="C00000"/>
          </a:solidFill>
          <a:ln w="5765" cap="flat">
            <a:noFill/>
            <a:prstDash val="solid"/>
            <a:miter/>
          </a:ln>
        </p:spPr>
        <p:txBody>
          <a:bodyPr vert="wordArtVertRtl" rtlCol="0" anchor="ctr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/>
              <a:t>中文 微软雅黑 、 演示悠然小楷、阿里巴巴惠普体   </a:t>
            </a:r>
          </a:p>
          <a:p>
            <a:r>
              <a:rPr kumimoji="1" lang="zh-CN" altLang="en-US" dirty="0"/>
              <a:t>英文 </a:t>
            </a:r>
            <a:r>
              <a:rPr lang="zh-CN" altLang="en-US" sz="1200" dirty="0">
                <a:solidFill>
                  <a:schemeClr val="bg1"/>
                </a:solidFill>
                <a:latin typeface="+mn-ea"/>
                <a:cs typeface="Segoe UI Light"/>
              </a:rPr>
              <a:t>微软雅黑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1.3</a:t>
            </a:r>
          </a:p>
          <a:p>
            <a:pPr defTabSz="609585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cs typeface="Segoe UI Light"/>
              </a:rPr>
              <a:t>cn.bing.com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花生壳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526CF2F-C304-4189-B995-85F175120CCD}"/>
              </a:ext>
            </a:extLst>
          </p:cNvPr>
          <p:cNvSpPr/>
          <p:nvPr/>
        </p:nvSpPr>
        <p:spPr>
          <a:xfrm>
            <a:off x="884255" y="2059912"/>
            <a:ext cx="844061" cy="1245996"/>
          </a:xfrm>
          <a:prstGeom prst="rect">
            <a:avLst/>
          </a:prstGeom>
          <a:noFill/>
          <a:ln w="12700" cap="rnd">
            <a:solidFill>
              <a:srgbClr val="D93A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思源宋體 Light" panose="02020300000000000000" pitchFamily="18" charset="-128"/>
              <a:ea typeface="思源宋體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03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755341" y="140426"/>
            <a:ext cx="2739289" cy="791810"/>
          </a:xfrm>
        </p:spPr>
        <p:txBody>
          <a:bodyPr>
            <a:noAutofit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任意多边形: 形状 3"/>
          <p:cNvSpPr/>
          <p:nvPr/>
        </p:nvSpPr>
        <p:spPr>
          <a:xfrm>
            <a:off x="840601" y="2548263"/>
            <a:ext cx="1373607" cy="3553599"/>
          </a:xfrm>
          <a:custGeom>
            <a:avLst/>
            <a:gdLst>
              <a:gd name="connsiteX0" fmla="*/ 110649 w 1373607"/>
              <a:gd name="connsiteY0" fmla="*/ 0 h 3553599"/>
              <a:gd name="connsiteX1" fmla="*/ 104440 w 1373607"/>
              <a:gd name="connsiteY1" fmla="*/ 61587 h 3553599"/>
              <a:gd name="connsiteX2" fmla="*/ 711499 w 1373607"/>
              <a:gd name="connsiteY2" fmla="*/ 668646 h 3553599"/>
              <a:gd name="connsiteX3" fmla="*/ 1318558 w 1373607"/>
              <a:gd name="connsiteY3" fmla="*/ 61587 h 3553599"/>
              <a:gd name="connsiteX4" fmla="*/ 1314598 w 1373607"/>
              <a:gd name="connsiteY4" fmla="*/ 22302 h 3553599"/>
              <a:gd name="connsiteX5" fmla="*/ 1317129 w 1373607"/>
              <a:gd name="connsiteY5" fmla="*/ 24008 h 3553599"/>
              <a:gd name="connsiteX6" fmla="*/ 1342630 w 1373607"/>
              <a:gd name="connsiteY6" fmla="*/ 85574 h 3553599"/>
              <a:gd name="connsiteX7" fmla="*/ 1342630 w 1373607"/>
              <a:gd name="connsiteY7" fmla="*/ 2723515 h 3553599"/>
              <a:gd name="connsiteX8" fmla="*/ 1352992 w 1373607"/>
              <a:gd name="connsiteY8" fmla="*/ 2745233 h 3553599"/>
              <a:gd name="connsiteX9" fmla="*/ 1373607 w 1373607"/>
              <a:gd name="connsiteY9" fmla="*/ 2861404 h 3553599"/>
              <a:gd name="connsiteX10" fmla="*/ 1111274 w 1373607"/>
              <a:gd name="connsiteY10" fmla="*/ 3159856 h 3553599"/>
              <a:gd name="connsiteX11" fmla="*/ 1094133 w 1373607"/>
              <a:gd name="connsiteY11" fmla="*/ 3155919 h 3553599"/>
              <a:gd name="connsiteX12" fmla="*/ 1083846 w 1373607"/>
              <a:gd name="connsiteY12" fmla="*/ 3196139 h 3553599"/>
              <a:gd name="connsiteX13" fmla="*/ 1061722 w 1373607"/>
              <a:gd name="connsiteY13" fmla="*/ 3244412 h 3553599"/>
              <a:gd name="connsiteX14" fmla="*/ 908042 w 1373607"/>
              <a:gd name="connsiteY14" fmla="*/ 3387744 h 3553599"/>
              <a:gd name="connsiteX15" fmla="*/ 803313 w 1373607"/>
              <a:gd name="connsiteY15" fmla="*/ 3427682 h 3553599"/>
              <a:gd name="connsiteX16" fmla="*/ 772601 w 1373607"/>
              <a:gd name="connsiteY16" fmla="*/ 3431408 h 3553599"/>
              <a:gd name="connsiteX17" fmla="*/ 763314 w 1373607"/>
              <a:gd name="connsiteY17" fmla="*/ 3468196 h 3553599"/>
              <a:gd name="connsiteX18" fmla="*/ 691731 w 1373607"/>
              <a:gd name="connsiteY18" fmla="*/ 3553599 h 3553599"/>
              <a:gd name="connsiteX19" fmla="*/ 615122 w 1373607"/>
              <a:gd name="connsiteY19" fmla="*/ 3468363 h 3553599"/>
              <a:gd name="connsiteX20" fmla="*/ 603842 w 1373607"/>
              <a:gd name="connsiteY20" fmla="*/ 3431891 h 3553599"/>
              <a:gd name="connsiteX21" fmla="*/ 568712 w 1373607"/>
              <a:gd name="connsiteY21" fmla="*/ 3427622 h 3553599"/>
              <a:gd name="connsiteX22" fmla="*/ 463674 w 1373607"/>
              <a:gd name="connsiteY22" fmla="*/ 3387467 h 3553599"/>
              <a:gd name="connsiteX23" fmla="*/ 310509 w 1373607"/>
              <a:gd name="connsiteY23" fmla="*/ 3243747 h 3553599"/>
              <a:gd name="connsiteX24" fmla="*/ 288838 w 1373607"/>
              <a:gd name="connsiteY24" fmla="*/ 3195788 h 3553599"/>
              <a:gd name="connsiteX25" fmla="*/ 279209 w 1373607"/>
              <a:gd name="connsiteY25" fmla="*/ 3156952 h 3553599"/>
              <a:gd name="connsiteX26" fmla="*/ 262332 w 1373607"/>
              <a:gd name="connsiteY26" fmla="*/ 3159855 h 3553599"/>
              <a:gd name="connsiteX27" fmla="*/ 0 w 1373607"/>
              <a:gd name="connsiteY27" fmla="*/ 2861404 h 3553599"/>
              <a:gd name="connsiteX28" fmla="*/ 20615 w 1373607"/>
              <a:gd name="connsiteY28" fmla="*/ 2745234 h 3553599"/>
              <a:gd name="connsiteX29" fmla="*/ 30978 w 1373607"/>
              <a:gd name="connsiteY29" fmla="*/ 2723513 h 3553599"/>
              <a:gd name="connsiteX30" fmla="*/ 30978 w 1373607"/>
              <a:gd name="connsiteY30" fmla="*/ 85574 h 3553599"/>
              <a:gd name="connsiteX31" fmla="*/ 84155 w 1373607"/>
              <a:gd name="connsiteY31" fmla="*/ 5349 h 35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73607" h="3553599">
                <a:moveTo>
                  <a:pt x="110649" y="0"/>
                </a:moveTo>
                <a:lnTo>
                  <a:pt x="104440" y="61587"/>
                </a:lnTo>
                <a:cubicBezTo>
                  <a:pt x="104440" y="396856"/>
                  <a:pt x="376230" y="668646"/>
                  <a:pt x="711499" y="668646"/>
                </a:cubicBezTo>
                <a:cubicBezTo>
                  <a:pt x="1046768" y="668646"/>
                  <a:pt x="1318558" y="396856"/>
                  <a:pt x="1318558" y="61587"/>
                </a:cubicBezTo>
                <a:lnTo>
                  <a:pt x="1314598" y="22302"/>
                </a:lnTo>
                <a:lnTo>
                  <a:pt x="1317129" y="24008"/>
                </a:lnTo>
                <a:cubicBezTo>
                  <a:pt x="1332885" y="39764"/>
                  <a:pt x="1342630" y="61531"/>
                  <a:pt x="1342630" y="85574"/>
                </a:cubicBezTo>
                <a:lnTo>
                  <a:pt x="1342630" y="2723515"/>
                </a:lnTo>
                <a:lnTo>
                  <a:pt x="1352992" y="2745233"/>
                </a:lnTo>
                <a:cubicBezTo>
                  <a:pt x="1366267" y="2780940"/>
                  <a:pt x="1373607" y="2820197"/>
                  <a:pt x="1373607" y="2861404"/>
                </a:cubicBezTo>
                <a:cubicBezTo>
                  <a:pt x="1373607" y="3026234"/>
                  <a:pt x="1256157" y="3159856"/>
                  <a:pt x="1111274" y="3159856"/>
                </a:cubicBezTo>
                <a:lnTo>
                  <a:pt x="1094133" y="3155919"/>
                </a:lnTo>
                <a:lnTo>
                  <a:pt x="1083846" y="3196139"/>
                </a:lnTo>
                <a:cubicBezTo>
                  <a:pt x="1078231" y="3212419"/>
                  <a:pt x="1071006" y="3228623"/>
                  <a:pt x="1061722" y="3244412"/>
                </a:cubicBezTo>
                <a:cubicBezTo>
                  <a:pt x="1026983" y="3303491"/>
                  <a:pt x="974488" y="3352161"/>
                  <a:pt x="908042" y="3387744"/>
                </a:cubicBezTo>
                <a:cubicBezTo>
                  <a:pt x="875452" y="3405196"/>
                  <a:pt x="840417" y="3418582"/>
                  <a:pt x="803313" y="3427682"/>
                </a:cubicBezTo>
                <a:lnTo>
                  <a:pt x="772601" y="3431408"/>
                </a:lnTo>
                <a:lnTo>
                  <a:pt x="763314" y="3468196"/>
                </a:lnTo>
                <a:cubicBezTo>
                  <a:pt x="749769" y="3498923"/>
                  <a:pt x="724952" y="3529350"/>
                  <a:pt x="691731" y="3553599"/>
                </a:cubicBezTo>
                <a:cubicBezTo>
                  <a:pt x="657040" y="3529290"/>
                  <a:pt x="630429" y="3499004"/>
                  <a:pt x="615122" y="3468363"/>
                </a:cubicBezTo>
                <a:lnTo>
                  <a:pt x="603842" y="3431891"/>
                </a:lnTo>
                <a:lnTo>
                  <a:pt x="568712" y="3427622"/>
                </a:lnTo>
                <a:cubicBezTo>
                  <a:pt x="531495" y="3418480"/>
                  <a:pt x="496348" y="3405024"/>
                  <a:pt x="463674" y="3387467"/>
                </a:cubicBezTo>
                <a:cubicBezTo>
                  <a:pt x="397081" y="3351683"/>
                  <a:pt x="344900" y="3302718"/>
                  <a:pt x="310509" y="3243747"/>
                </a:cubicBezTo>
                <a:cubicBezTo>
                  <a:pt x="301365" y="3228067"/>
                  <a:pt x="294297" y="3211969"/>
                  <a:pt x="288838" y="3195788"/>
                </a:cubicBezTo>
                <a:lnTo>
                  <a:pt x="279209" y="3156952"/>
                </a:lnTo>
                <a:lnTo>
                  <a:pt x="262332" y="3159855"/>
                </a:lnTo>
                <a:cubicBezTo>
                  <a:pt x="117450" y="3159855"/>
                  <a:pt x="0" y="3026234"/>
                  <a:pt x="0" y="2861404"/>
                </a:cubicBezTo>
                <a:cubicBezTo>
                  <a:pt x="0" y="2820197"/>
                  <a:pt x="7341" y="2780940"/>
                  <a:pt x="20615" y="2745234"/>
                </a:cubicBezTo>
                <a:lnTo>
                  <a:pt x="30978" y="2723513"/>
                </a:lnTo>
                <a:lnTo>
                  <a:pt x="30978" y="85574"/>
                </a:lnTo>
                <a:cubicBezTo>
                  <a:pt x="30978" y="49510"/>
                  <a:pt x="52905" y="18567"/>
                  <a:pt x="84155" y="5349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工作概述</a:t>
            </a:r>
          </a:p>
        </p:txBody>
      </p:sp>
      <p:sp>
        <p:nvSpPr>
          <p:cNvPr id="6" name="图形 9"/>
          <p:cNvSpPr/>
          <p:nvPr/>
        </p:nvSpPr>
        <p:spPr>
          <a:xfrm>
            <a:off x="840601" y="1887196"/>
            <a:ext cx="1373608" cy="1445306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2708" y="1917647"/>
            <a:ext cx="100860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7200" dirty="0">
                <a:blipFill>
                  <a:blip r:embed="rId3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壹</a:t>
            </a:r>
          </a:p>
        </p:txBody>
      </p:sp>
      <p:sp>
        <p:nvSpPr>
          <p:cNvPr id="9" name="任意多边形: 形状 8"/>
          <p:cNvSpPr/>
          <p:nvPr/>
        </p:nvSpPr>
        <p:spPr>
          <a:xfrm>
            <a:off x="3156966" y="2548263"/>
            <a:ext cx="1373607" cy="3553599"/>
          </a:xfrm>
          <a:custGeom>
            <a:avLst/>
            <a:gdLst>
              <a:gd name="connsiteX0" fmla="*/ 110649 w 1373607"/>
              <a:gd name="connsiteY0" fmla="*/ 0 h 3553599"/>
              <a:gd name="connsiteX1" fmla="*/ 104440 w 1373607"/>
              <a:gd name="connsiteY1" fmla="*/ 61587 h 3553599"/>
              <a:gd name="connsiteX2" fmla="*/ 711499 w 1373607"/>
              <a:gd name="connsiteY2" fmla="*/ 668646 h 3553599"/>
              <a:gd name="connsiteX3" fmla="*/ 1318558 w 1373607"/>
              <a:gd name="connsiteY3" fmla="*/ 61587 h 3553599"/>
              <a:gd name="connsiteX4" fmla="*/ 1314598 w 1373607"/>
              <a:gd name="connsiteY4" fmla="*/ 22302 h 3553599"/>
              <a:gd name="connsiteX5" fmla="*/ 1317129 w 1373607"/>
              <a:gd name="connsiteY5" fmla="*/ 24008 h 3553599"/>
              <a:gd name="connsiteX6" fmla="*/ 1342630 w 1373607"/>
              <a:gd name="connsiteY6" fmla="*/ 85574 h 3553599"/>
              <a:gd name="connsiteX7" fmla="*/ 1342630 w 1373607"/>
              <a:gd name="connsiteY7" fmla="*/ 2723515 h 3553599"/>
              <a:gd name="connsiteX8" fmla="*/ 1352992 w 1373607"/>
              <a:gd name="connsiteY8" fmla="*/ 2745233 h 3553599"/>
              <a:gd name="connsiteX9" fmla="*/ 1373607 w 1373607"/>
              <a:gd name="connsiteY9" fmla="*/ 2861404 h 3553599"/>
              <a:gd name="connsiteX10" fmla="*/ 1111274 w 1373607"/>
              <a:gd name="connsiteY10" fmla="*/ 3159856 h 3553599"/>
              <a:gd name="connsiteX11" fmla="*/ 1094133 w 1373607"/>
              <a:gd name="connsiteY11" fmla="*/ 3155919 h 3553599"/>
              <a:gd name="connsiteX12" fmla="*/ 1083846 w 1373607"/>
              <a:gd name="connsiteY12" fmla="*/ 3196139 h 3553599"/>
              <a:gd name="connsiteX13" fmla="*/ 1061722 w 1373607"/>
              <a:gd name="connsiteY13" fmla="*/ 3244412 h 3553599"/>
              <a:gd name="connsiteX14" fmla="*/ 908042 w 1373607"/>
              <a:gd name="connsiteY14" fmla="*/ 3387744 h 3553599"/>
              <a:gd name="connsiteX15" fmla="*/ 803313 w 1373607"/>
              <a:gd name="connsiteY15" fmla="*/ 3427682 h 3553599"/>
              <a:gd name="connsiteX16" fmla="*/ 772601 w 1373607"/>
              <a:gd name="connsiteY16" fmla="*/ 3431408 h 3553599"/>
              <a:gd name="connsiteX17" fmla="*/ 763314 w 1373607"/>
              <a:gd name="connsiteY17" fmla="*/ 3468196 h 3553599"/>
              <a:gd name="connsiteX18" fmla="*/ 691731 w 1373607"/>
              <a:gd name="connsiteY18" fmla="*/ 3553599 h 3553599"/>
              <a:gd name="connsiteX19" fmla="*/ 615122 w 1373607"/>
              <a:gd name="connsiteY19" fmla="*/ 3468363 h 3553599"/>
              <a:gd name="connsiteX20" fmla="*/ 603842 w 1373607"/>
              <a:gd name="connsiteY20" fmla="*/ 3431891 h 3553599"/>
              <a:gd name="connsiteX21" fmla="*/ 568712 w 1373607"/>
              <a:gd name="connsiteY21" fmla="*/ 3427622 h 3553599"/>
              <a:gd name="connsiteX22" fmla="*/ 463674 w 1373607"/>
              <a:gd name="connsiteY22" fmla="*/ 3387467 h 3553599"/>
              <a:gd name="connsiteX23" fmla="*/ 310509 w 1373607"/>
              <a:gd name="connsiteY23" fmla="*/ 3243747 h 3553599"/>
              <a:gd name="connsiteX24" fmla="*/ 288838 w 1373607"/>
              <a:gd name="connsiteY24" fmla="*/ 3195788 h 3553599"/>
              <a:gd name="connsiteX25" fmla="*/ 279209 w 1373607"/>
              <a:gd name="connsiteY25" fmla="*/ 3156952 h 3553599"/>
              <a:gd name="connsiteX26" fmla="*/ 262332 w 1373607"/>
              <a:gd name="connsiteY26" fmla="*/ 3159855 h 3553599"/>
              <a:gd name="connsiteX27" fmla="*/ 0 w 1373607"/>
              <a:gd name="connsiteY27" fmla="*/ 2861404 h 3553599"/>
              <a:gd name="connsiteX28" fmla="*/ 20615 w 1373607"/>
              <a:gd name="connsiteY28" fmla="*/ 2745234 h 3553599"/>
              <a:gd name="connsiteX29" fmla="*/ 30978 w 1373607"/>
              <a:gd name="connsiteY29" fmla="*/ 2723513 h 3553599"/>
              <a:gd name="connsiteX30" fmla="*/ 30978 w 1373607"/>
              <a:gd name="connsiteY30" fmla="*/ 85574 h 3553599"/>
              <a:gd name="connsiteX31" fmla="*/ 84155 w 1373607"/>
              <a:gd name="connsiteY31" fmla="*/ 5349 h 35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73607" h="3553599">
                <a:moveTo>
                  <a:pt x="110649" y="0"/>
                </a:moveTo>
                <a:lnTo>
                  <a:pt x="104440" y="61587"/>
                </a:lnTo>
                <a:cubicBezTo>
                  <a:pt x="104440" y="396856"/>
                  <a:pt x="376230" y="668646"/>
                  <a:pt x="711499" y="668646"/>
                </a:cubicBezTo>
                <a:cubicBezTo>
                  <a:pt x="1046768" y="668646"/>
                  <a:pt x="1318558" y="396856"/>
                  <a:pt x="1318558" y="61587"/>
                </a:cubicBezTo>
                <a:lnTo>
                  <a:pt x="1314598" y="22302"/>
                </a:lnTo>
                <a:lnTo>
                  <a:pt x="1317129" y="24008"/>
                </a:lnTo>
                <a:cubicBezTo>
                  <a:pt x="1332885" y="39764"/>
                  <a:pt x="1342630" y="61531"/>
                  <a:pt x="1342630" y="85574"/>
                </a:cubicBezTo>
                <a:lnTo>
                  <a:pt x="1342630" y="2723515"/>
                </a:lnTo>
                <a:lnTo>
                  <a:pt x="1352992" y="2745233"/>
                </a:lnTo>
                <a:cubicBezTo>
                  <a:pt x="1366267" y="2780940"/>
                  <a:pt x="1373607" y="2820197"/>
                  <a:pt x="1373607" y="2861404"/>
                </a:cubicBezTo>
                <a:cubicBezTo>
                  <a:pt x="1373607" y="3026234"/>
                  <a:pt x="1256157" y="3159856"/>
                  <a:pt x="1111274" y="3159856"/>
                </a:cubicBezTo>
                <a:lnTo>
                  <a:pt x="1094133" y="3155919"/>
                </a:lnTo>
                <a:lnTo>
                  <a:pt x="1083846" y="3196139"/>
                </a:lnTo>
                <a:cubicBezTo>
                  <a:pt x="1078231" y="3212419"/>
                  <a:pt x="1071006" y="3228623"/>
                  <a:pt x="1061722" y="3244412"/>
                </a:cubicBezTo>
                <a:cubicBezTo>
                  <a:pt x="1026983" y="3303491"/>
                  <a:pt x="974488" y="3352161"/>
                  <a:pt x="908042" y="3387744"/>
                </a:cubicBezTo>
                <a:cubicBezTo>
                  <a:pt x="875452" y="3405196"/>
                  <a:pt x="840417" y="3418582"/>
                  <a:pt x="803313" y="3427682"/>
                </a:cubicBezTo>
                <a:lnTo>
                  <a:pt x="772601" y="3431408"/>
                </a:lnTo>
                <a:lnTo>
                  <a:pt x="763314" y="3468196"/>
                </a:lnTo>
                <a:cubicBezTo>
                  <a:pt x="749769" y="3498923"/>
                  <a:pt x="724952" y="3529350"/>
                  <a:pt x="691731" y="3553599"/>
                </a:cubicBezTo>
                <a:cubicBezTo>
                  <a:pt x="657040" y="3529290"/>
                  <a:pt x="630429" y="3499004"/>
                  <a:pt x="615122" y="3468363"/>
                </a:cubicBezTo>
                <a:lnTo>
                  <a:pt x="603842" y="3431891"/>
                </a:lnTo>
                <a:lnTo>
                  <a:pt x="568712" y="3427622"/>
                </a:lnTo>
                <a:cubicBezTo>
                  <a:pt x="531495" y="3418480"/>
                  <a:pt x="496348" y="3405024"/>
                  <a:pt x="463674" y="3387467"/>
                </a:cubicBezTo>
                <a:cubicBezTo>
                  <a:pt x="397081" y="3351683"/>
                  <a:pt x="344900" y="3302718"/>
                  <a:pt x="310509" y="3243747"/>
                </a:cubicBezTo>
                <a:cubicBezTo>
                  <a:pt x="301365" y="3228067"/>
                  <a:pt x="294297" y="3211969"/>
                  <a:pt x="288838" y="3195788"/>
                </a:cubicBezTo>
                <a:lnTo>
                  <a:pt x="279209" y="3156952"/>
                </a:lnTo>
                <a:lnTo>
                  <a:pt x="262332" y="3159855"/>
                </a:lnTo>
                <a:cubicBezTo>
                  <a:pt x="117450" y="3159855"/>
                  <a:pt x="0" y="3026234"/>
                  <a:pt x="0" y="2861404"/>
                </a:cubicBezTo>
                <a:cubicBezTo>
                  <a:pt x="0" y="2820197"/>
                  <a:pt x="7341" y="2780940"/>
                  <a:pt x="20615" y="2745234"/>
                </a:cubicBezTo>
                <a:lnTo>
                  <a:pt x="30978" y="2723513"/>
                </a:lnTo>
                <a:lnTo>
                  <a:pt x="30978" y="85574"/>
                </a:lnTo>
                <a:cubicBezTo>
                  <a:pt x="30978" y="49510"/>
                  <a:pt x="52905" y="18567"/>
                  <a:pt x="84155" y="5349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工作盘点</a:t>
            </a:r>
          </a:p>
        </p:txBody>
      </p:sp>
      <p:sp>
        <p:nvSpPr>
          <p:cNvPr id="11" name="图形 9"/>
          <p:cNvSpPr/>
          <p:nvPr/>
        </p:nvSpPr>
        <p:spPr>
          <a:xfrm>
            <a:off x="3156966" y="1887196"/>
            <a:ext cx="1373608" cy="1445306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29858" y="1917647"/>
            <a:ext cx="100860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7200" dirty="0">
                <a:blipFill>
                  <a:blip r:embed="rId3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贰</a:t>
            </a:r>
          </a:p>
        </p:txBody>
      </p:sp>
      <p:sp>
        <p:nvSpPr>
          <p:cNvPr id="14" name="任意多边形: 形状 13"/>
          <p:cNvSpPr/>
          <p:nvPr/>
        </p:nvSpPr>
        <p:spPr>
          <a:xfrm>
            <a:off x="5430574" y="2548263"/>
            <a:ext cx="1373607" cy="3553599"/>
          </a:xfrm>
          <a:custGeom>
            <a:avLst/>
            <a:gdLst>
              <a:gd name="connsiteX0" fmla="*/ 110649 w 1373607"/>
              <a:gd name="connsiteY0" fmla="*/ 0 h 3553599"/>
              <a:gd name="connsiteX1" fmla="*/ 104440 w 1373607"/>
              <a:gd name="connsiteY1" fmla="*/ 61587 h 3553599"/>
              <a:gd name="connsiteX2" fmla="*/ 711499 w 1373607"/>
              <a:gd name="connsiteY2" fmla="*/ 668646 h 3553599"/>
              <a:gd name="connsiteX3" fmla="*/ 1318558 w 1373607"/>
              <a:gd name="connsiteY3" fmla="*/ 61587 h 3553599"/>
              <a:gd name="connsiteX4" fmla="*/ 1314598 w 1373607"/>
              <a:gd name="connsiteY4" fmla="*/ 22302 h 3553599"/>
              <a:gd name="connsiteX5" fmla="*/ 1317129 w 1373607"/>
              <a:gd name="connsiteY5" fmla="*/ 24008 h 3553599"/>
              <a:gd name="connsiteX6" fmla="*/ 1342630 w 1373607"/>
              <a:gd name="connsiteY6" fmla="*/ 85574 h 3553599"/>
              <a:gd name="connsiteX7" fmla="*/ 1342630 w 1373607"/>
              <a:gd name="connsiteY7" fmla="*/ 2723515 h 3553599"/>
              <a:gd name="connsiteX8" fmla="*/ 1352992 w 1373607"/>
              <a:gd name="connsiteY8" fmla="*/ 2745233 h 3553599"/>
              <a:gd name="connsiteX9" fmla="*/ 1373607 w 1373607"/>
              <a:gd name="connsiteY9" fmla="*/ 2861404 h 3553599"/>
              <a:gd name="connsiteX10" fmla="*/ 1111274 w 1373607"/>
              <a:gd name="connsiteY10" fmla="*/ 3159856 h 3553599"/>
              <a:gd name="connsiteX11" fmla="*/ 1094133 w 1373607"/>
              <a:gd name="connsiteY11" fmla="*/ 3155919 h 3553599"/>
              <a:gd name="connsiteX12" fmla="*/ 1083846 w 1373607"/>
              <a:gd name="connsiteY12" fmla="*/ 3196139 h 3553599"/>
              <a:gd name="connsiteX13" fmla="*/ 1061722 w 1373607"/>
              <a:gd name="connsiteY13" fmla="*/ 3244412 h 3553599"/>
              <a:gd name="connsiteX14" fmla="*/ 908042 w 1373607"/>
              <a:gd name="connsiteY14" fmla="*/ 3387744 h 3553599"/>
              <a:gd name="connsiteX15" fmla="*/ 803313 w 1373607"/>
              <a:gd name="connsiteY15" fmla="*/ 3427682 h 3553599"/>
              <a:gd name="connsiteX16" fmla="*/ 772601 w 1373607"/>
              <a:gd name="connsiteY16" fmla="*/ 3431408 h 3553599"/>
              <a:gd name="connsiteX17" fmla="*/ 763314 w 1373607"/>
              <a:gd name="connsiteY17" fmla="*/ 3468196 h 3553599"/>
              <a:gd name="connsiteX18" fmla="*/ 691731 w 1373607"/>
              <a:gd name="connsiteY18" fmla="*/ 3553599 h 3553599"/>
              <a:gd name="connsiteX19" fmla="*/ 615122 w 1373607"/>
              <a:gd name="connsiteY19" fmla="*/ 3468363 h 3553599"/>
              <a:gd name="connsiteX20" fmla="*/ 603842 w 1373607"/>
              <a:gd name="connsiteY20" fmla="*/ 3431891 h 3553599"/>
              <a:gd name="connsiteX21" fmla="*/ 568712 w 1373607"/>
              <a:gd name="connsiteY21" fmla="*/ 3427622 h 3553599"/>
              <a:gd name="connsiteX22" fmla="*/ 463674 w 1373607"/>
              <a:gd name="connsiteY22" fmla="*/ 3387467 h 3553599"/>
              <a:gd name="connsiteX23" fmla="*/ 310509 w 1373607"/>
              <a:gd name="connsiteY23" fmla="*/ 3243747 h 3553599"/>
              <a:gd name="connsiteX24" fmla="*/ 288838 w 1373607"/>
              <a:gd name="connsiteY24" fmla="*/ 3195788 h 3553599"/>
              <a:gd name="connsiteX25" fmla="*/ 279209 w 1373607"/>
              <a:gd name="connsiteY25" fmla="*/ 3156952 h 3553599"/>
              <a:gd name="connsiteX26" fmla="*/ 262332 w 1373607"/>
              <a:gd name="connsiteY26" fmla="*/ 3159855 h 3553599"/>
              <a:gd name="connsiteX27" fmla="*/ 0 w 1373607"/>
              <a:gd name="connsiteY27" fmla="*/ 2861404 h 3553599"/>
              <a:gd name="connsiteX28" fmla="*/ 20615 w 1373607"/>
              <a:gd name="connsiteY28" fmla="*/ 2745234 h 3553599"/>
              <a:gd name="connsiteX29" fmla="*/ 30978 w 1373607"/>
              <a:gd name="connsiteY29" fmla="*/ 2723513 h 3553599"/>
              <a:gd name="connsiteX30" fmla="*/ 30978 w 1373607"/>
              <a:gd name="connsiteY30" fmla="*/ 85574 h 3553599"/>
              <a:gd name="connsiteX31" fmla="*/ 84155 w 1373607"/>
              <a:gd name="connsiteY31" fmla="*/ 5349 h 35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73607" h="3553599">
                <a:moveTo>
                  <a:pt x="110649" y="0"/>
                </a:moveTo>
                <a:lnTo>
                  <a:pt x="104440" y="61587"/>
                </a:lnTo>
                <a:cubicBezTo>
                  <a:pt x="104440" y="396856"/>
                  <a:pt x="376230" y="668646"/>
                  <a:pt x="711499" y="668646"/>
                </a:cubicBezTo>
                <a:cubicBezTo>
                  <a:pt x="1046768" y="668646"/>
                  <a:pt x="1318558" y="396856"/>
                  <a:pt x="1318558" y="61587"/>
                </a:cubicBezTo>
                <a:lnTo>
                  <a:pt x="1314598" y="22302"/>
                </a:lnTo>
                <a:lnTo>
                  <a:pt x="1317129" y="24008"/>
                </a:lnTo>
                <a:cubicBezTo>
                  <a:pt x="1332885" y="39764"/>
                  <a:pt x="1342630" y="61531"/>
                  <a:pt x="1342630" y="85574"/>
                </a:cubicBezTo>
                <a:lnTo>
                  <a:pt x="1342630" y="2723515"/>
                </a:lnTo>
                <a:lnTo>
                  <a:pt x="1352992" y="2745233"/>
                </a:lnTo>
                <a:cubicBezTo>
                  <a:pt x="1366267" y="2780940"/>
                  <a:pt x="1373607" y="2820197"/>
                  <a:pt x="1373607" y="2861404"/>
                </a:cubicBezTo>
                <a:cubicBezTo>
                  <a:pt x="1373607" y="3026234"/>
                  <a:pt x="1256157" y="3159856"/>
                  <a:pt x="1111274" y="3159856"/>
                </a:cubicBezTo>
                <a:lnTo>
                  <a:pt x="1094133" y="3155919"/>
                </a:lnTo>
                <a:lnTo>
                  <a:pt x="1083846" y="3196139"/>
                </a:lnTo>
                <a:cubicBezTo>
                  <a:pt x="1078231" y="3212419"/>
                  <a:pt x="1071006" y="3228623"/>
                  <a:pt x="1061722" y="3244412"/>
                </a:cubicBezTo>
                <a:cubicBezTo>
                  <a:pt x="1026983" y="3303491"/>
                  <a:pt x="974488" y="3352161"/>
                  <a:pt x="908042" y="3387744"/>
                </a:cubicBezTo>
                <a:cubicBezTo>
                  <a:pt x="875452" y="3405196"/>
                  <a:pt x="840417" y="3418582"/>
                  <a:pt x="803313" y="3427682"/>
                </a:cubicBezTo>
                <a:lnTo>
                  <a:pt x="772601" y="3431408"/>
                </a:lnTo>
                <a:lnTo>
                  <a:pt x="763314" y="3468196"/>
                </a:lnTo>
                <a:cubicBezTo>
                  <a:pt x="749769" y="3498923"/>
                  <a:pt x="724952" y="3529350"/>
                  <a:pt x="691731" y="3553599"/>
                </a:cubicBezTo>
                <a:cubicBezTo>
                  <a:pt x="657040" y="3529290"/>
                  <a:pt x="630429" y="3499004"/>
                  <a:pt x="615122" y="3468363"/>
                </a:cubicBezTo>
                <a:lnTo>
                  <a:pt x="603842" y="3431891"/>
                </a:lnTo>
                <a:lnTo>
                  <a:pt x="568712" y="3427622"/>
                </a:lnTo>
                <a:cubicBezTo>
                  <a:pt x="531495" y="3418480"/>
                  <a:pt x="496348" y="3405024"/>
                  <a:pt x="463674" y="3387467"/>
                </a:cubicBezTo>
                <a:cubicBezTo>
                  <a:pt x="397081" y="3351683"/>
                  <a:pt x="344900" y="3302718"/>
                  <a:pt x="310509" y="3243747"/>
                </a:cubicBezTo>
                <a:cubicBezTo>
                  <a:pt x="301365" y="3228067"/>
                  <a:pt x="294297" y="3211969"/>
                  <a:pt x="288838" y="3195788"/>
                </a:cubicBezTo>
                <a:lnTo>
                  <a:pt x="279209" y="3156952"/>
                </a:lnTo>
                <a:lnTo>
                  <a:pt x="262332" y="3159855"/>
                </a:lnTo>
                <a:cubicBezTo>
                  <a:pt x="117450" y="3159855"/>
                  <a:pt x="0" y="3026234"/>
                  <a:pt x="0" y="2861404"/>
                </a:cubicBezTo>
                <a:cubicBezTo>
                  <a:pt x="0" y="2820197"/>
                  <a:pt x="7341" y="2780940"/>
                  <a:pt x="20615" y="2745234"/>
                </a:cubicBezTo>
                <a:lnTo>
                  <a:pt x="30978" y="2723513"/>
                </a:lnTo>
                <a:lnTo>
                  <a:pt x="30978" y="85574"/>
                </a:lnTo>
                <a:cubicBezTo>
                  <a:pt x="30978" y="49510"/>
                  <a:pt x="52905" y="18567"/>
                  <a:pt x="84155" y="5349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工作亮点</a:t>
            </a:r>
          </a:p>
        </p:txBody>
      </p:sp>
      <p:sp>
        <p:nvSpPr>
          <p:cNvPr id="16" name="图形 9"/>
          <p:cNvSpPr/>
          <p:nvPr/>
        </p:nvSpPr>
        <p:spPr>
          <a:xfrm>
            <a:off x="5430574" y="1887196"/>
            <a:ext cx="1373608" cy="1445306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03466" y="1917647"/>
            <a:ext cx="100860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7200" dirty="0">
                <a:blipFill>
                  <a:blip r:embed="rId3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叁</a:t>
            </a:r>
          </a:p>
        </p:txBody>
      </p:sp>
      <p:sp>
        <p:nvSpPr>
          <p:cNvPr id="19" name="任意多边形: 形状 18"/>
          <p:cNvSpPr/>
          <p:nvPr/>
        </p:nvSpPr>
        <p:spPr>
          <a:xfrm>
            <a:off x="7704182" y="2548263"/>
            <a:ext cx="1373607" cy="3553599"/>
          </a:xfrm>
          <a:custGeom>
            <a:avLst/>
            <a:gdLst>
              <a:gd name="connsiteX0" fmla="*/ 110649 w 1373607"/>
              <a:gd name="connsiteY0" fmla="*/ 0 h 3553599"/>
              <a:gd name="connsiteX1" fmla="*/ 104440 w 1373607"/>
              <a:gd name="connsiteY1" fmla="*/ 61587 h 3553599"/>
              <a:gd name="connsiteX2" fmla="*/ 711499 w 1373607"/>
              <a:gd name="connsiteY2" fmla="*/ 668646 h 3553599"/>
              <a:gd name="connsiteX3" fmla="*/ 1318558 w 1373607"/>
              <a:gd name="connsiteY3" fmla="*/ 61587 h 3553599"/>
              <a:gd name="connsiteX4" fmla="*/ 1314598 w 1373607"/>
              <a:gd name="connsiteY4" fmla="*/ 22302 h 3553599"/>
              <a:gd name="connsiteX5" fmla="*/ 1317129 w 1373607"/>
              <a:gd name="connsiteY5" fmla="*/ 24008 h 3553599"/>
              <a:gd name="connsiteX6" fmla="*/ 1342630 w 1373607"/>
              <a:gd name="connsiteY6" fmla="*/ 85574 h 3553599"/>
              <a:gd name="connsiteX7" fmla="*/ 1342630 w 1373607"/>
              <a:gd name="connsiteY7" fmla="*/ 2723515 h 3553599"/>
              <a:gd name="connsiteX8" fmla="*/ 1352992 w 1373607"/>
              <a:gd name="connsiteY8" fmla="*/ 2745233 h 3553599"/>
              <a:gd name="connsiteX9" fmla="*/ 1373607 w 1373607"/>
              <a:gd name="connsiteY9" fmla="*/ 2861404 h 3553599"/>
              <a:gd name="connsiteX10" fmla="*/ 1111274 w 1373607"/>
              <a:gd name="connsiteY10" fmla="*/ 3159856 h 3553599"/>
              <a:gd name="connsiteX11" fmla="*/ 1094133 w 1373607"/>
              <a:gd name="connsiteY11" fmla="*/ 3155919 h 3553599"/>
              <a:gd name="connsiteX12" fmla="*/ 1083846 w 1373607"/>
              <a:gd name="connsiteY12" fmla="*/ 3196139 h 3553599"/>
              <a:gd name="connsiteX13" fmla="*/ 1061722 w 1373607"/>
              <a:gd name="connsiteY13" fmla="*/ 3244412 h 3553599"/>
              <a:gd name="connsiteX14" fmla="*/ 908042 w 1373607"/>
              <a:gd name="connsiteY14" fmla="*/ 3387744 h 3553599"/>
              <a:gd name="connsiteX15" fmla="*/ 803313 w 1373607"/>
              <a:gd name="connsiteY15" fmla="*/ 3427682 h 3553599"/>
              <a:gd name="connsiteX16" fmla="*/ 772601 w 1373607"/>
              <a:gd name="connsiteY16" fmla="*/ 3431408 h 3553599"/>
              <a:gd name="connsiteX17" fmla="*/ 763314 w 1373607"/>
              <a:gd name="connsiteY17" fmla="*/ 3468196 h 3553599"/>
              <a:gd name="connsiteX18" fmla="*/ 691731 w 1373607"/>
              <a:gd name="connsiteY18" fmla="*/ 3553599 h 3553599"/>
              <a:gd name="connsiteX19" fmla="*/ 615122 w 1373607"/>
              <a:gd name="connsiteY19" fmla="*/ 3468363 h 3553599"/>
              <a:gd name="connsiteX20" fmla="*/ 603842 w 1373607"/>
              <a:gd name="connsiteY20" fmla="*/ 3431891 h 3553599"/>
              <a:gd name="connsiteX21" fmla="*/ 568712 w 1373607"/>
              <a:gd name="connsiteY21" fmla="*/ 3427622 h 3553599"/>
              <a:gd name="connsiteX22" fmla="*/ 463674 w 1373607"/>
              <a:gd name="connsiteY22" fmla="*/ 3387467 h 3553599"/>
              <a:gd name="connsiteX23" fmla="*/ 310509 w 1373607"/>
              <a:gd name="connsiteY23" fmla="*/ 3243747 h 3553599"/>
              <a:gd name="connsiteX24" fmla="*/ 288838 w 1373607"/>
              <a:gd name="connsiteY24" fmla="*/ 3195788 h 3553599"/>
              <a:gd name="connsiteX25" fmla="*/ 279209 w 1373607"/>
              <a:gd name="connsiteY25" fmla="*/ 3156952 h 3553599"/>
              <a:gd name="connsiteX26" fmla="*/ 262332 w 1373607"/>
              <a:gd name="connsiteY26" fmla="*/ 3159855 h 3553599"/>
              <a:gd name="connsiteX27" fmla="*/ 0 w 1373607"/>
              <a:gd name="connsiteY27" fmla="*/ 2861404 h 3553599"/>
              <a:gd name="connsiteX28" fmla="*/ 20615 w 1373607"/>
              <a:gd name="connsiteY28" fmla="*/ 2745234 h 3553599"/>
              <a:gd name="connsiteX29" fmla="*/ 30978 w 1373607"/>
              <a:gd name="connsiteY29" fmla="*/ 2723513 h 3553599"/>
              <a:gd name="connsiteX30" fmla="*/ 30978 w 1373607"/>
              <a:gd name="connsiteY30" fmla="*/ 85574 h 3553599"/>
              <a:gd name="connsiteX31" fmla="*/ 84155 w 1373607"/>
              <a:gd name="connsiteY31" fmla="*/ 5349 h 35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73607" h="3553599">
                <a:moveTo>
                  <a:pt x="110649" y="0"/>
                </a:moveTo>
                <a:lnTo>
                  <a:pt x="104440" y="61587"/>
                </a:lnTo>
                <a:cubicBezTo>
                  <a:pt x="104440" y="396856"/>
                  <a:pt x="376230" y="668646"/>
                  <a:pt x="711499" y="668646"/>
                </a:cubicBezTo>
                <a:cubicBezTo>
                  <a:pt x="1046768" y="668646"/>
                  <a:pt x="1318558" y="396856"/>
                  <a:pt x="1318558" y="61587"/>
                </a:cubicBezTo>
                <a:lnTo>
                  <a:pt x="1314598" y="22302"/>
                </a:lnTo>
                <a:lnTo>
                  <a:pt x="1317129" y="24008"/>
                </a:lnTo>
                <a:cubicBezTo>
                  <a:pt x="1332885" y="39764"/>
                  <a:pt x="1342630" y="61531"/>
                  <a:pt x="1342630" y="85574"/>
                </a:cubicBezTo>
                <a:lnTo>
                  <a:pt x="1342630" y="2723515"/>
                </a:lnTo>
                <a:lnTo>
                  <a:pt x="1352992" y="2745233"/>
                </a:lnTo>
                <a:cubicBezTo>
                  <a:pt x="1366267" y="2780940"/>
                  <a:pt x="1373607" y="2820197"/>
                  <a:pt x="1373607" y="2861404"/>
                </a:cubicBezTo>
                <a:cubicBezTo>
                  <a:pt x="1373607" y="3026234"/>
                  <a:pt x="1256157" y="3159856"/>
                  <a:pt x="1111274" y="3159856"/>
                </a:cubicBezTo>
                <a:lnTo>
                  <a:pt x="1094133" y="3155919"/>
                </a:lnTo>
                <a:lnTo>
                  <a:pt x="1083846" y="3196139"/>
                </a:lnTo>
                <a:cubicBezTo>
                  <a:pt x="1078231" y="3212419"/>
                  <a:pt x="1071006" y="3228623"/>
                  <a:pt x="1061722" y="3244412"/>
                </a:cubicBezTo>
                <a:cubicBezTo>
                  <a:pt x="1026983" y="3303491"/>
                  <a:pt x="974488" y="3352161"/>
                  <a:pt x="908042" y="3387744"/>
                </a:cubicBezTo>
                <a:cubicBezTo>
                  <a:pt x="875452" y="3405196"/>
                  <a:pt x="840417" y="3418582"/>
                  <a:pt x="803313" y="3427682"/>
                </a:cubicBezTo>
                <a:lnTo>
                  <a:pt x="772601" y="3431408"/>
                </a:lnTo>
                <a:lnTo>
                  <a:pt x="763314" y="3468196"/>
                </a:lnTo>
                <a:cubicBezTo>
                  <a:pt x="749769" y="3498923"/>
                  <a:pt x="724952" y="3529350"/>
                  <a:pt x="691731" y="3553599"/>
                </a:cubicBezTo>
                <a:cubicBezTo>
                  <a:pt x="657040" y="3529290"/>
                  <a:pt x="630429" y="3499004"/>
                  <a:pt x="615122" y="3468363"/>
                </a:cubicBezTo>
                <a:lnTo>
                  <a:pt x="603842" y="3431891"/>
                </a:lnTo>
                <a:lnTo>
                  <a:pt x="568712" y="3427622"/>
                </a:lnTo>
                <a:cubicBezTo>
                  <a:pt x="531495" y="3418480"/>
                  <a:pt x="496348" y="3405024"/>
                  <a:pt x="463674" y="3387467"/>
                </a:cubicBezTo>
                <a:cubicBezTo>
                  <a:pt x="397081" y="3351683"/>
                  <a:pt x="344900" y="3302718"/>
                  <a:pt x="310509" y="3243747"/>
                </a:cubicBezTo>
                <a:cubicBezTo>
                  <a:pt x="301365" y="3228067"/>
                  <a:pt x="294297" y="3211969"/>
                  <a:pt x="288838" y="3195788"/>
                </a:cubicBezTo>
                <a:lnTo>
                  <a:pt x="279209" y="3156952"/>
                </a:lnTo>
                <a:lnTo>
                  <a:pt x="262332" y="3159855"/>
                </a:lnTo>
                <a:cubicBezTo>
                  <a:pt x="117450" y="3159855"/>
                  <a:pt x="0" y="3026234"/>
                  <a:pt x="0" y="2861404"/>
                </a:cubicBezTo>
                <a:cubicBezTo>
                  <a:pt x="0" y="2820197"/>
                  <a:pt x="7341" y="2780940"/>
                  <a:pt x="20615" y="2745234"/>
                </a:cubicBezTo>
                <a:lnTo>
                  <a:pt x="30978" y="2723513"/>
                </a:lnTo>
                <a:lnTo>
                  <a:pt x="30978" y="85574"/>
                </a:lnTo>
                <a:cubicBezTo>
                  <a:pt x="30978" y="49510"/>
                  <a:pt x="52905" y="18567"/>
                  <a:pt x="84155" y="5349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工作思改</a:t>
            </a:r>
          </a:p>
        </p:txBody>
      </p:sp>
      <p:sp>
        <p:nvSpPr>
          <p:cNvPr id="21" name="图形 9"/>
          <p:cNvSpPr/>
          <p:nvPr/>
        </p:nvSpPr>
        <p:spPr>
          <a:xfrm>
            <a:off x="7704182" y="1887196"/>
            <a:ext cx="1373608" cy="1445306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877074" y="1917647"/>
            <a:ext cx="100860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7200" dirty="0">
                <a:blipFill>
                  <a:blip r:embed="rId3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肆</a:t>
            </a:r>
          </a:p>
        </p:txBody>
      </p:sp>
      <p:sp>
        <p:nvSpPr>
          <p:cNvPr id="24" name="任意多边形: 形状 23"/>
          <p:cNvSpPr/>
          <p:nvPr/>
        </p:nvSpPr>
        <p:spPr>
          <a:xfrm>
            <a:off x="9977791" y="2548263"/>
            <a:ext cx="1373607" cy="3553599"/>
          </a:xfrm>
          <a:custGeom>
            <a:avLst/>
            <a:gdLst>
              <a:gd name="connsiteX0" fmla="*/ 110649 w 1373607"/>
              <a:gd name="connsiteY0" fmla="*/ 0 h 3553599"/>
              <a:gd name="connsiteX1" fmla="*/ 104440 w 1373607"/>
              <a:gd name="connsiteY1" fmla="*/ 61587 h 3553599"/>
              <a:gd name="connsiteX2" fmla="*/ 711499 w 1373607"/>
              <a:gd name="connsiteY2" fmla="*/ 668646 h 3553599"/>
              <a:gd name="connsiteX3" fmla="*/ 1318558 w 1373607"/>
              <a:gd name="connsiteY3" fmla="*/ 61587 h 3553599"/>
              <a:gd name="connsiteX4" fmla="*/ 1314598 w 1373607"/>
              <a:gd name="connsiteY4" fmla="*/ 22302 h 3553599"/>
              <a:gd name="connsiteX5" fmla="*/ 1317129 w 1373607"/>
              <a:gd name="connsiteY5" fmla="*/ 24008 h 3553599"/>
              <a:gd name="connsiteX6" fmla="*/ 1342630 w 1373607"/>
              <a:gd name="connsiteY6" fmla="*/ 85574 h 3553599"/>
              <a:gd name="connsiteX7" fmla="*/ 1342630 w 1373607"/>
              <a:gd name="connsiteY7" fmla="*/ 2723515 h 3553599"/>
              <a:gd name="connsiteX8" fmla="*/ 1352992 w 1373607"/>
              <a:gd name="connsiteY8" fmla="*/ 2745233 h 3553599"/>
              <a:gd name="connsiteX9" fmla="*/ 1373607 w 1373607"/>
              <a:gd name="connsiteY9" fmla="*/ 2861404 h 3553599"/>
              <a:gd name="connsiteX10" fmla="*/ 1111274 w 1373607"/>
              <a:gd name="connsiteY10" fmla="*/ 3159856 h 3553599"/>
              <a:gd name="connsiteX11" fmla="*/ 1094133 w 1373607"/>
              <a:gd name="connsiteY11" fmla="*/ 3155919 h 3553599"/>
              <a:gd name="connsiteX12" fmla="*/ 1083846 w 1373607"/>
              <a:gd name="connsiteY12" fmla="*/ 3196139 h 3553599"/>
              <a:gd name="connsiteX13" fmla="*/ 1061722 w 1373607"/>
              <a:gd name="connsiteY13" fmla="*/ 3244412 h 3553599"/>
              <a:gd name="connsiteX14" fmla="*/ 908042 w 1373607"/>
              <a:gd name="connsiteY14" fmla="*/ 3387744 h 3553599"/>
              <a:gd name="connsiteX15" fmla="*/ 803313 w 1373607"/>
              <a:gd name="connsiteY15" fmla="*/ 3427682 h 3553599"/>
              <a:gd name="connsiteX16" fmla="*/ 772601 w 1373607"/>
              <a:gd name="connsiteY16" fmla="*/ 3431408 h 3553599"/>
              <a:gd name="connsiteX17" fmla="*/ 763314 w 1373607"/>
              <a:gd name="connsiteY17" fmla="*/ 3468196 h 3553599"/>
              <a:gd name="connsiteX18" fmla="*/ 691731 w 1373607"/>
              <a:gd name="connsiteY18" fmla="*/ 3553599 h 3553599"/>
              <a:gd name="connsiteX19" fmla="*/ 615122 w 1373607"/>
              <a:gd name="connsiteY19" fmla="*/ 3468363 h 3553599"/>
              <a:gd name="connsiteX20" fmla="*/ 603842 w 1373607"/>
              <a:gd name="connsiteY20" fmla="*/ 3431891 h 3553599"/>
              <a:gd name="connsiteX21" fmla="*/ 568712 w 1373607"/>
              <a:gd name="connsiteY21" fmla="*/ 3427622 h 3553599"/>
              <a:gd name="connsiteX22" fmla="*/ 463674 w 1373607"/>
              <a:gd name="connsiteY22" fmla="*/ 3387467 h 3553599"/>
              <a:gd name="connsiteX23" fmla="*/ 310509 w 1373607"/>
              <a:gd name="connsiteY23" fmla="*/ 3243747 h 3553599"/>
              <a:gd name="connsiteX24" fmla="*/ 288838 w 1373607"/>
              <a:gd name="connsiteY24" fmla="*/ 3195788 h 3553599"/>
              <a:gd name="connsiteX25" fmla="*/ 279209 w 1373607"/>
              <a:gd name="connsiteY25" fmla="*/ 3156952 h 3553599"/>
              <a:gd name="connsiteX26" fmla="*/ 262332 w 1373607"/>
              <a:gd name="connsiteY26" fmla="*/ 3159855 h 3553599"/>
              <a:gd name="connsiteX27" fmla="*/ 0 w 1373607"/>
              <a:gd name="connsiteY27" fmla="*/ 2861404 h 3553599"/>
              <a:gd name="connsiteX28" fmla="*/ 20615 w 1373607"/>
              <a:gd name="connsiteY28" fmla="*/ 2745234 h 3553599"/>
              <a:gd name="connsiteX29" fmla="*/ 30978 w 1373607"/>
              <a:gd name="connsiteY29" fmla="*/ 2723513 h 3553599"/>
              <a:gd name="connsiteX30" fmla="*/ 30978 w 1373607"/>
              <a:gd name="connsiteY30" fmla="*/ 85574 h 3553599"/>
              <a:gd name="connsiteX31" fmla="*/ 84155 w 1373607"/>
              <a:gd name="connsiteY31" fmla="*/ 5349 h 355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73607" h="3553599">
                <a:moveTo>
                  <a:pt x="110649" y="0"/>
                </a:moveTo>
                <a:lnTo>
                  <a:pt x="104440" y="61587"/>
                </a:lnTo>
                <a:cubicBezTo>
                  <a:pt x="104440" y="396856"/>
                  <a:pt x="376230" y="668646"/>
                  <a:pt x="711499" y="668646"/>
                </a:cubicBezTo>
                <a:cubicBezTo>
                  <a:pt x="1046768" y="668646"/>
                  <a:pt x="1318558" y="396856"/>
                  <a:pt x="1318558" y="61587"/>
                </a:cubicBezTo>
                <a:lnTo>
                  <a:pt x="1314598" y="22302"/>
                </a:lnTo>
                <a:lnTo>
                  <a:pt x="1317129" y="24008"/>
                </a:lnTo>
                <a:cubicBezTo>
                  <a:pt x="1332885" y="39764"/>
                  <a:pt x="1342630" y="61531"/>
                  <a:pt x="1342630" y="85574"/>
                </a:cubicBezTo>
                <a:lnTo>
                  <a:pt x="1342630" y="2723515"/>
                </a:lnTo>
                <a:lnTo>
                  <a:pt x="1352992" y="2745233"/>
                </a:lnTo>
                <a:cubicBezTo>
                  <a:pt x="1366267" y="2780940"/>
                  <a:pt x="1373607" y="2820197"/>
                  <a:pt x="1373607" y="2861404"/>
                </a:cubicBezTo>
                <a:cubicBezTo>
                  <a:pt x="1373607" y="3026234"/>
                  <a:pt x="1256157" y="3159856"/>
                  <a:pt x="1111274" y="3159856"/>
                </a:cubicBezTo>
                <a:lnTo>
                  <a:pt x="1094133" y="3155919"/>
                </a:lnTo>
                <a:lnTo>
                  <a:pt x="1083846" y="3196139"/>
                </a:lnTo>
                <a:cubicBezTo>
                  <a:pt x="1078231" y="3212419"/>
                  <a:pt x="1071006" y="3228623"/>
                  <a:pt x="1061722" y="3244412"/>
                </a:cubicBezTo>
                <a:cubicBezTo>
                  <a:pt x="1026983" y="3303491"/>
                  <a:pt x="974488" y="3352161"/>
                  <a:pt x="908042" y="3387744"/>
                </a:cubicBezTo>
                <a:cubicBezTo>
                  <a:pt x="875452" y="3405196"/>
                  <a:pt x="840417" y="3418582"/>
                  <a:pt x="803313" y="3427682"/>
                </a:cubicBezTo>
                <a:lnTo>
                  <a:pt x="772601" y="3431408"/>
                </a:lnTo>
                <a:lnTo>
                  <a:pt x="763314" y="3468196"/>
                </a:lnTo>
                <a:cubicBezTo>
                  <a:pt x="749769" y="3498923"/>
                  <a:pt x="724952" y="3529350"/>
                  <a:pt x="691731" y="3553599"/>
                </a:cubicBezTo>
                <a:cubicBezTo>
                  <a:pt x="657040" y="3529290"/>
                  <a:pt x="630429" y="3499004"/>
                  <a:pt x="615122" y="3468363"/>
                </a:cubicBezTo>
                <a:lnTo>
                  <a:pt x="603842" y="3431891"/>
                </a:lnTo>
                <a:lnTo>
                  <a:pt x="568712" y="3427622"/>
                </a:lnTo>
                <a:cubicBezTo>
                  <a:pt x="531495" y="3418480"/>
                  <a:pt x="496348" y="3405024"/>
                  <a:pt x="463674" y="3387467"/>
                </a:cubicBezTo>
                <a:cubicBezTo>
                  <a:pt x="397081" y="3351683"/>
                  <a:pt x="344900" y="3302718"/>
                  <a:pt x="310509" y="3243747"/>
                </a:cubicBezTo>
                <a:cubicBezTo>
                  <a:pt x="301365" y="3228067"/>
                  <a:pt x="294297" y="3211969"/>
                  <a:pt x="288838" y="3195788"/>
                </a:cubicBezTo>
                <a:lnTo>
                  <a:pt x="279209" y="3156952"/>
                </a:lnTo>
                <a:lnTo>
                  <a:pt x="262332" y="3159855"/>
                </a:lnTo>
                <a:cubicBezTo>
                  <a:pt x="117450" y="3159855"/>
                  <a:pt x="0" y="3026234"/>
                  <a:pt x="0" y="2861404"/>
                </a:cubicBezTo>
                <a:cubicBezTo>
                  <a:pt x="0" y="2820197"/>
                  <a:pt x="7341" y="2780940"/>
                  <a:pt x="20615" y="2745234"/>
                </a:cubicBezTo>
                <a:lnTo>
                  <a:pt x="30978" y="2723513"/>
                </a:lnTo>
                <a:lnTo>
                  <a:pt x="30978" y="85574"/>
                </a:lnTo>
                <a:cubicBezTo>
                  <a:pt x="30978" y="49510"/>
                  <a:pt x="52905" y="18567"/>
                  <a:pt x="84155" y="5349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工作展望</a:t>
            </a:r>
          </a:p>
        </p:txBody>
      </p:sp>
      <p:sp>
        <p:nvSpPr>
          <p:cNvPr id="26" name="图形 9"/>
          <p:cNvSpPr/>
          <p:nvPr/>
        </p:nvSpPr>
        <p:spPr>
          <a:xfrm>
            <a:off x="9977791" y="1887196"/>
            <a:ext cx="1373608" cy="1445306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150683" y="1917647"/>
            <a:ext cx="1008609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7200" dirty="0">
                <a:blipFill>
                  <a:blip r:embed="rId3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伍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2120066" y="5996357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blipFill>
            <a:blip r:embed="rId2"/>
            <a:stretch>
              <a:fillRect/>
            </a:stretch>
          </a:blipFill>
          <a:ln w="857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1882003" y="6269042"/>
            <a:ext cx="2848947" cy="585809"/>
          </a:xfrm>
          <a:custGeom>
            <a:avLst/>
            <a:gdLst>
              <a:gd name="connsiteX0" fmla="*/ 3913321 w 3915353"/>
              <a:gd name="connsiteY0" fmla="*/ 765774 h 805086"/>
              <a:gd name="connsiteX1" fmla="*/ 3914406 w 3915353"/>
              <a:gd name="connsiteY1" fmla="*/ 791105 h 805086"/>
              <a:gd name="connsiteX2" fmla="*/ 3915120 w 3915353"/>
              <a:gd name="connsiteY2" fmla="*/ 805086 h 805086"/>
              <a:gd name="connsiteX3" fmla="*/ 3915353 w 3915353"/>
              <a:gd name="connsiteY3" fmla="*/ 805086 h 805086"/>
              <a:gd name="connsiteX4" fmla="*/ 3913886 w 3915353"/>
              <a:gd name="connsiteY4" fmla="*/ 774887 h 805086"/>
              <a:gd name="connsiteX5" fmla="*/ 3913321 w 3915353"/>
              <a:gd name="connsiteY5" fmla="*/ 765774 h 805086"/>
              <a:gd name="connsiteX6" fmla="*/ 1503561 w 3915353"/>
              <a:gd name="connsiteY6" fmla="*/ 1 h 805086"/>
              <a:gd name="connsiteX7" fmla="*/ 1380212 w 3915353"/>
              <a:gd name="connsiteY7" fmla="*/ 42982 h 805086"/>
              <a:gd name="connsiteX8" fmla="*/ 1150660 w 3915353"/>
              <a:gd name="connsiteY8" fmla="*/ 268725 h 805086"/>
              <a:gd name="connsiteX9" fmla="*/ 650597 w 3915353"/>
              <a:gd name="connsiteY9" fmla="*/ 511612 h 805086"/>
              <a:gd name="connsiteX10" fmla="*/ 390565 w 3915353"/>
              <a:gd name="connsiteY10" fmla="*/ 455415 h 805086"/>
              <a:gd name="connsiteX11" fmla="*/ 99100 w 3915353"/>
              <a:gd name="connsiteY11" fmla="*/ 664965 h 805086"/>
              <a:gd name="connsiteX12" fmla="*/ 15161 w 3915353"/>
              <a:gd name="connsiteY12" fmla="*/ 780099 h 805086"/>
              <a:gd name="connsiteX13" fmla="*/ 0 w 3915353"/>
              <a:gd name="connsiteY13" fmla="*/ 805086 h 805086"/>
              <a:gd name="connsiteX14" fmla="*/ 3882794 w 3915353"/>
              <a:gd name="connsiteY14" fmla="*/ 805086 h 805086"/>
              <a:gd name="connsiteX15" fmla="*/ 3861981 w 3915353"/>
              <a:gd name="connsiteY15" fmla="*/ 789772 h 805086"/>
              <a:gd name="connsiteX16" fmla="*/ 3268067 w 3915353"/>
              <a:gd name="connsiteY16" fmla="*/ 414457 h 805086"/>
              <a:gd name="connsiteX17" fmla="*/ 2734667 w 3915353"/>
              <a:gd name="connsiteY17" fmla="*/ 194430 h 805086"/>
              <a:gd name="connsiteX18" fmla="*/ 2306042 w 3915353"/>
              <a:gd name="connsiteY18" fmla="*/ 233482 h 805086"/>
              <a:gd name="connsiteX19" fmla="*/ 1814552 w 3915353"/>
              <a:gd name="connsiteY19" fmla="*/ 236340 h 805086"/>
              <a:gd name="connsiteX20" fmla="*/ 1615480 w 3915353"/>
              <a:gd name="connsiteY20" fmla="*/ 42030 h 805086"/>
              <a:gd name="connsiteX21" fmla="*/ 1503561 w 3915353"/>
              <a:gd name="connsiteY21" fmla="*/ 1 h 80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5353" h="805086">
                <a:moveTo>
                  <a:pt x="3913321" y="765774"/>
                </a:moveTo>
                <a:cubicBezTo>
                  <a:pt x="3913117" y="763331"/>
                  <a:pt x="3913330" y="769359"/>
                  <a:pt x="3914406" y="791105"/>
                </a:cubicBezTo>
                <a:lnTo>
                  <a:pt x="3915120" y="805086"/>
                </a:lnTo>
                <a:lnTo>
                  <a:pt x="3915353" y="805086"/>
                </a:lnTo>
                <a:lnTo>
                  <a:pt x="3913886" y="774887"/>
                </a:lnTo>
                <a:cubicBezTo>
                  <a:pt x="3913630" y="770335"/>
                  <a:pt x="3913424" y="766995"/>
                  <a:pt x="3913321" y="765774"/>
                </a:cubicBezTo>
                <a:close/>
                <a:moveTo>
                  <a:pt x="1503561" y="1"/>
                </a:moveTo>
                <a:cubicBezTo>
                  <a:pt x="1464509" y="120"/>
                  <a:pt x="1423551" y="14407"/>
                  <a:pt x="1380212" y="42982"/>
                </a:cubicBezTo>
                <a:cubicBezTo>
                  <a:pt x="1304012" y="93465"/>
                  <a:pt x="1229717" y="178237"/>
                  <a:pt x="1150660" y="268725"/>
                </a:cubicBezTo>
                <a:cubicBezTo>
                  <a:pt x="992545" y="449700"/>
                  <a:pt x="828715" y="637342"/>
                  <a:pt x="650597" y="511612"/>
                </a:cubicBezTo>
                <a:cubicBezTo>
                  <a:pt x="566777" y="453510"/>
                  <a:pt x="479147" y="434460"/>
                  <a:pt x="390565" y="455415"/>
                </a:cubicBezTo>
                <a:cubicBezTo>
                  <a:pt x="268645" y="484942"/>
                  <a:pt x="164822" y="585907"/>
                  <a:pt x="99100" y="664965"/>
                </a:cubicBezTo>
                <a:cubicBezTo>
                  <a:pt x="63381" y="707828"/>
                  <a:pt x="34806" y="749262"/>
                  <a:pt x="15161" y="780099"/>
                </a:cubicBezTo>
                <a:lnTo>
                  <a:pt x="0" y="805086"/>
                </a:lnTo>
                <a:lnTo>
                  <a:pt x="3882794" y="805086"/>
                </a:lnTo>
                <a:lnTo>
                  <a:pt x="3861981" y="789772"/>
                </a:lnTo>
                <a:cubicBezTo>
                  <a:pt x="3760450" y="716103"/>
                  <a:pt x="3527386" y="553761"/>
                  <a:pt x="3268067" y="414457"/>
                </a:cubicBezTo>
                <a:cubicBezTo>
                  <a:pt x="3064232" y="304920"/>
                  <a:pt x="2885162" y="231577"/>
                  <a:pt x="2734667" y="194430"/>
                </a:cubicBezTo>
                <a:cubicBezTo>
                  <a:pt x="2545120" y="148710"/>
                  <a:pt x="2401292" y="162045"/>
                  <a:pt x="2306042" y="233482"/>
                </a:cubicBezTo>
                <a:cubicBezTo>
                  <a:pt x="2009815" y="457320"/>
                  <a:pt x="1948855" y="387787"/>
                  <a:pt x="1814552" y="236340"/>
                </a:cubicBezTo>
                <a:cubicBezTo>
                  <a:pt x="1765022" y="180142"/>
                  <a:pt x="1703110" y="109657"/>
                  <a:pt x="1615480" y="42030"/>
                </a:cubicBezTo>
                <a:cubicBezTo>
                  <a:pt x="1579761" y="13931"/>
                  <a:pt x="1542614" y="-119"/>
                  <a:pt x="1503561" y="1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2564426" y="4917322"/>
            <a:ext cx="3281362" cy="563879"/>
          </a:xfrm>
          <a:custGeom>
            <a:avLst/>
            <a:gdLst>
              <a:gd name="connsiteX0" fmla="*/ 2265045 w 3281362"/>
              <a:gd name="connsiteY0" fmla="*/ 0 h 563879"/>
              <a:gd name="connsiteX1" fmla="*/ 1274445 w 3281362"/>
              <a:gd name="connsiteY1" fmla="*/ 0 h 563879"/>
              <a:gd name="connsiteX2" fmla="*/ 1128713 w 3281362"/>
              <a:gd name="connsiteY2" fmla="*/ 145732 h 563879"/>
              <a:gd name="connsiteX3" fmla="*/ 1128713 w 3281362"/>
              <a:gd name="connsiteY3" fmla="*/ 145732 h 563879"/>
              <a:gd name="connsiteX4" fmla="*/ 1274445 w 3281362"/>
              <a:gd name="connsiteY4" fmla="*/ 291465 h 563879"/>
              <a:gd name="connsiteX5" fmla="*/ 3145155 w 3281362"/>
              <a:gd name="connsiteY5" fmla="*/ 291465 h 563879"/>
              <a:gd name="connsiteX6" fmla="*/ 3281363 w 3281362"/>
              <a:gd name="connsiteY6" fmla="*/ 427672 h 563879"/>
              <a:gd name="connsiteX7" fmla="*/ 3281363 w 3281362"/>
              <a:gd name="connsiteY7" fmla="*/ 427672 h 563879"/>
              <a:gd name="connsiteX8" fmla="*/ 3145155 w 3281362"/>
              <a:gd name="connsiteY8" fmla="*/ 563880 h 563879"/>
              <a:gd name="connsiteX9" fmla="*/ 0 w 3281362"/>
              <a:gd name="connsiteY9" fmla="*/ 563880 h 5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362" h="563879">
                <a:moveTo>
                  <a:pt x="2265045" y="0"/>
                </a:moveTo>
                <a:lnTo>
                  <a:pt x="1274445" y="0"/>
                </a:lnTo>
                <a:cubicBezTo>
                  <a:pt x="1194435" y="0"/>
                  <a:pt x="1128713" y="64770"/>
                  <a:pt x="1128713" y="145732"/>
                </a:cubicBezTo>
                <a:lnTo>
                  <a:pt x="1128713" y="145732"/>
                </a:lnTo>
                <a:cubicBezTo>
                  <a:pt x="1128713" y="225742"/>
                  <a:pt x="1193483" y="291465"/>
                  <a:pt x="1274445" y="291465"/>
                </a:cubicBezTo>
                <a:lnTo>
                  <a:pt x="3145155" y="291465"/>
                </a:lnTo>
                <a:cubicBezTo>
                  <a:pt x="3220403" y="291465"/>
                  <a:pt x="3281363" y="352425"/>
                  <a:pt x="3281363" y="427672"/>
                </a:cubicBezTo>
                <a:lnTo>
                  <a:pt x="3281363" y="427672"/>
                </a:lnTo>
                <a:cubicBezTo>
                  <a:pt x="3281363" y="502920"/>
                  <a:pt x="3220403" y="563880"/>
                  <a:pt x="3145155" y="563880"/>
                </a:cubicBezTo>
                <a:lnTo>
                  <a:pt x="0" y="563880"/>
                </a:lnTo>
              </a:path>
            </a:pathLst>
          </a:custGeom>
          <a:noFill/>
          <a:ln w="28575" cap="rnd">
            <a:solidFill>
              <a:srgbClr val="FAC46D">
                <a:alpha val="20000"/>
              </a:srgb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597631" y="6488393"/>
            <a:ext cx="2735362" cy="366458"/>
          </a:xfrm>
          <a:custGeom>
            <a:avLst/>
            <a:gdLst>
              <a:gd name="connsiteX0" fmla="*/ 2232411 w 2735362"/>
              <a:gd name="connsiteY0" fmla="*/ 157 h 366458"/>
              <a:gd name="connsiteX1" fmla="*/ 2335611 w 2735362"/>
              <a:gd name="connsiteY1" fmla="*/ 18760 h 366458"/>
              <a:gd name="connsiteX2" fmla="*/ 2711209 w 2735362"/>
              <a:gd name="connsiteY2" fmla="*/ 309939 h 366458"/>
              <a:gd name="connsiteX3" fmla="*/ 2735362 w 2735362"/>
              <a:gd name="connsiteY3" fmla="*/ 366458 h 366458"/>
              <a:gd name="connsiteX4" fmla="*/ 0 w 2735362"/>
              <a:gd name="connsiteY4" fmla="*/ 366458 h 366458"/>
              <a:gd name="connsiteX5" fmla="*/ 31161 w 2735362"/>
              <a:gd name="connsiteY5" fmla="*/ 347623 h 366458"/>
              <a:gd name="connsiteX6" fmla="*/ 89615 w 2735362"/>
              <a:gd name="connsiteY6" fmla="*/ 317940 h 366458"/>
              <a:gd name="connsiteX7" fmla="*/ 391367 w 2735362"/>
              <a:gd name="connsiteY7" fmla="*/ 282793 h 366458"/>
              <a:gd name="connsiteX8" fmla="*/ 1156892 w 2735362"/>
              <a:gd name="connsiteY8" fmla="*/ 268220 h 366458"/>
              <a:gd name="connsiteX9" fmla="*/ 1174894 w 2735362"/>
              <a:gd name="connsiteY9" fmla="*/ 257933 h 366458"/>
              <a:gd name="connsiteX10" fmla="*/ 1438070 w 2735362"/>
              <a:gd name="connsiteY10" fmla="*/ 128488 h 366458"/>
              <a:gd name="connsiteX11" fmla="*/ 1652382 w 2735362"/>
              <a:gd name="connsiteY11" fmla="*/ 195354 h 366458"/>
              <a:gd name="connsiteX12" fmla="*/ 1928417 w 2735362"/>
              <a:gd name="connsiteY12" fmla="*/ 106200 h 366458"/>
              <a:gd name="connsiteX13" fmla="*/ 2232411 w 2735362"/>
              <a:gd name="connsiteY13" fmla="*/ 157 h 36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5362" h="366458">
                <a:moveTo>
                  <a:pt x="2232411" y="157"/>
                </a:moveTo>
                <a:cubicBezTo>
                  <a:pt x="2267106" y="1171"/>
                  <a:pt x="2301657" y="7141"/>
                  <a:pt x="2335611" y="18760"/>
                </a:cubicBezTo>
                <a:cubicBezTo>
                  <a:pt x="2454450" y="59428"/>
                  <a:pt x="2623719" y="145940"/>
                  <a:pt x="2711209" y="309939"/>
                </a:cubicBezTo>
                <a:lnTo>
                  <a:pt x="2735362" y="366458"/>
                </a:lnTo>
                <a:lnTo>
                  <a:pt x="0" y="366458"/>
                </a:lnTo>
                <a:lnTo>
                  <a:pt x="31161" y="347623"/>
                </a:lnTo>
                <a:cubicBezTo>
                  <a:pt x="48735" y="337764"/>
                  <a:pt x="68398" y="327585"/>
                  <a:pt x="89615" y="317940"/>
                </a:cubicBezTo>
                <a:cubicBezTo>
                  <a:pt x="168482" y="281936"/>
                  <a:pt x="284211" y="247646"/>
                  <a:pt x="391367" y="282793"/>
                </a:cubicBezTo>
                <a:cubicBezTo>
                  <a:pt x="712836" y="389092"/>
                  <a:pt x="963153" y="384806"/>
                  <a:pt x="1156892" y="268220"/>
                </a:cubicBezTo>
                <a:lnTo>
                  <a:pt x="1174894" y="257933"/>
                </a:lnTo>
                <a:cubicBezTo>
                  <a:pt x="1296623" y="185067"/>
                  <a:pt x="1370347" y="140490"/>
                  <a:pt x="1438070" y="128488"/>
                </a:cubicBezTo>
                <a:cubicBezTo>
                  <a:pt x="1504078" y="116487"/>
                  <a:pt x="1562371" y="134489"/>
                  <a:pt x="1652382" y="195354"/>
                </a:cubicBezTo>
                <a:cubicBezTo>
                  <a:pt x="1729535" y="247646"/>
                  <a:pt x="1826404" y="179066"/>
                  <a:pt x="1928417" y="106200"/>
                </a:cubicBezTo>
                <a:cubicBezTo>
                  <a:pt x="2022929" y="38691"/>
                  <a:pt x="2128323" y="-2883"/>
                  <a:pt x="2232411" y="157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8572" cap="flat">
            <a:noFill/>
            <a:prstDash val="solid"/>
            <a:miter/>
          </a:ln>
          <a:effectLst>
            <a:outerShdw blurRad="101600" dist="38100" dir="18900000" algn="bl" rotWithShape="0">
              <a:prstClr val="black">
                <a:alpha val="20000"/>
              </a:prst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4354785" y="5342513"/>
            <a:ext cx="551691" cy="509845"/>
            <a:chOff x="1341672" y="1836445"/>
            <a:chExt cx="993370" cy="918023"/>
          </a:xfrm>
        </p:grpSpPr>
        <p:sp>
          <p:nvSpPr>
            <p:cNvPr id="12" name="任意多边形: 形状 11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13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67" name="任意多边形: 形状 66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4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65" name="任意多边形: 形状 64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5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63" name="任意多边形: 形状 62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6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61" name="任意多边形: 形状 60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7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59" name="任意多边形: 形状 58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8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57" name="任意多边形: 形状 56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9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55" name="任意多边形: 形状 54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0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53" name="任意多边形: 形状 52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1" name="任意多边形: 形状 20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2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51" name="任意多边形: 形状 50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3" name="任意多边形: 形状 22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4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49" name="任意多边形: 形状 48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5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47" name="任意多边形: 形状 46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6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45" name="任意多边形: 形状 44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7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43" name="任意多边形: 形状 42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8" name="任意多边形: 形状 27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9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41" name="任意多边形: 形状 40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30" name="任意多边形: 形状 29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</p:grpSp>
      <p:cxnSp>
        <p:nvCxnSpPr>
          <p:cNvPr id="79" name="直接连接符 78"/>
          <p:cNvCxnSpPr/>
          <p:nvPr/>
        </p:nvCxnSpPr>
        <p:spPr>
          <a:xfrm>
            <a:off x="6521781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7936067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9350353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10764639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739133" y="954035"/>
            <a:ext cx="1373608" cy="4228715"/>
            <a:chOff x="1397371" y="1969645"/>
            <a:chExt cx="1373608" cy="4228715"/>
          </a:xfrm>
        </p:grpSpPr>
        <p:sp>
          <p:nvSpPr>
            <p:cNvPr id="85" name="任意多边形: 形状 84"/>
            <p:cNvSpPr/>
            <p:nvPr/>
          </p:nvSpPr>
          <p:spPr>
            <a:xfrm>
              <a:off x="1397371" y="2644761"/>
              <a:ext cx="1373607" cy="3553599"/>
            </a:xfrm>
            <a:custGeom>
              <a:avLst/>
              <a:gdLst>
                <a:gd name="connsiteX0" fmla="*/ 110649 w 1373607"/>
                <a:gd name="connsiteY0" fmla="*/ 0 h 3553599"/>
                <a:gd name="connsiteX1" fmla="*/ 104440 w 1373607"/>
                <a:gd name="connsiteY1" fmla="*/ 61587 h 3553599"/>
                <a:gd name="connsiteX2" fmla="*/ 711499 w 1373607"/>
                <a:gd name="connsiteY2" fmla="*/ 668646 h 3553599"/>
                <a:gd name="connsiteX3" fmla="*/ 1318558 w 1373607"/>
                <a:gd name="connsiteY3" fmla="*/ 61587 h 3553599"/>
                <a:gd name="connsiteX4" fmla="*/ 1314598 w 1373607"/>
                <a:gd name="connsiteY4" fmla="*/ 22302 h 3553599"/>
                <a:gd name="connsiteX5" fmla="*/ 1317129 w 1373607"/>
                <a:gd name="connsiteY5" fmla="*/ 24008 h 3553599"/>
                <a:gd name="connsiteX6" fmla="*/ 1342630 w 1373607"/>
                <a:gd name="connsiteY6" fmla="*/ 85574 h 3553599"/>
                <a:gd name="connsiteX7" fmla="*/ 1342630 w 1373607"/>
                <a:gd name="connsiteY7" fmla="*/ 2723515 h 3553599"/>
                <a:gd name="connsiteX8" fmla="*/ 1352992 w 1373607"/>
                <a:gd name="connsiteY8" fmla="*/ 2745233 h 3553599"/>
                <a:gd name="connsiteX9" fmla="*/ 1373607 w 1373607"/>
                <a:gd name="connsiteY9" fmla="*/ 2861404 h 3553599"/>
                <a:gd name="connsiteX10" fmla="*/ 1111274 w 1373607"/>
                <a:gd name="connsiteY10" fmla="*/ 3159856 h 3553599"/>
                <a:gd name="connsiteX11" fmla="*/ 1094133 w 1373607"/>
                <a:gd name="connsiteY11" fmla="*/ 3155919 h 3553599"/>
                <a:gd name="connsiteX12" fmla="*/ 1083846 w 1373607"/>
                <a:gd name="connsiteY12" fmla="*/ 3196139 h 3553599"/>
                <a:gd name="connsiteX13" fmla="*/ 1061722 w 1373607"/>
                <a:gd name="connsiteY13" fmla="*/ 3244412 h 3553599"/>
                <a:gd name="connsiteX14" fmla="*/ 908042 w 1373607"/>
                <a:gd name="connsiteY14" fmla="*/ 3387744 h 3553599"/>
                <a:gd name="connsiteX15" fmla="*/ 803313 w 1373607"/>
                <a:gd name="connsiteY15" fmla="*/ 3427682 h 3553599"/>
                <a:gd name="connsiteX16" fmla="*/ 772601 w 1373607"/>
                <a:gd name="connsiteY16" fmla="*/ 3431408 h 3553599"/>
                <a:gd name="connsiteX17" fmla="*/ 763314 w 1373607"/>
                <a:gd name="connsiteY17" fmla="*/ 3468196 h 3553599"/>
                <a:gd name="connsiteX18" fmla="*/ 691731 w 1373607"/>
                <a:gd name="connsiteY18" fmla="*/ 3553599 h 3553599"/>
                <a:gd name="connsiteX19" fmla="*/ 615122 w 1373607"/>
                <a:gd name="connsiteY19" fmla="*/ 3468363 h 3553599"/>
                <a:gd name="connsiteX20" fmla="*/ 603842 w 1373607"/>
                <a:gd name="connsiteY20" fmla="*/ 3431891 h 3553599"/>
                <a:gd name="connsiteX21" fmla="*/ 568712 w 1373607"/>
                <a:gd name="connsiteY21" fmla="*/ 3427622 h 3553599"/>
                <a:gd name="connsiteX22" fmla="*/ 463674 w 1373607"/>
                <a:gd name="connsiteY22" fmla="*/ 3387467 h 3553599"/>
                <a:gd name="connsiteX23" fmla="*/ 310509 w 1373607"/>
                <a:gd name="connsiteY23" fmla="*/ 3243747 h 3553599"/>
                <a:gd name="connsiteX24" fmla="*/ 288838 w 1373607"/>
                <a:gd name="connsiteY24" fmla="*/ 3195788 h 3553599"/>
                <a:gd name="connsiteX25" fmla="*/ 279209 w 1373607"/>
                <a:gd name="connsiteY25" fmla="*/ 3156952 h 3553599"/>
                <a:gd name="connsiteX26" fmla="*/ 262332 w 1373607"/>
                <a:gd name="connsiteY26" fmla="*/ 3159855 h 3553599"/>
                <a:gd name="connsiteX27" fmla="*/ 0 w 1373607"/>
                <a:gd name="connsiteY27" fmla="*/ 2861404 h 3553599"/>
                <a:gd name="connsiteX28" fmla="*/ 20615 w 1373607"/>
                <a:gd name="connsiteY28" fmla="*/ 2745234 h 3553599"/>
                <a:gd name="connsiteX29" fmla="*/ 30978 w 1373607"/>
                <a:gd name="connsiteY29" fmla="*/ 2723513 h 3553599"/>
                <a:gd name="connsiteX30" fmla="*/ 30978 w 1373607"/>
                <a:gd name="connsiteY30" fmla="*/ 85574 h 3553599"/>
                <a:gd name="connsiteX31" fmla="*/ 84155 w 1373607"/>
                <a:gd name="connsiteY31" fmla="*/ 5349 h 355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3607" h="3553599">
                  <a:moveTo>
                    <a:pt x="110649" y="0"/>
                  </a:moveTo>
                  <a:lnTo>
                    <a:pt x="104440" y="61587"/>
                  </a:lnTo>
                  <a:cubicBezTo>
                    <a:pt x="104440" y="396856"/>
                    <a:pt x="376230" y="668646"/>
                    <a:pt x="711499" y="668646"/>
                  </a:cubicBezTo>
                  <a:cubicBezTo>
                    <a:pt x="1046768" y="668646"/>
                    <a:pt x="1318558" y="396856"/>
                    <a:pt x="1318558" y="61587"/>
                  </a:cubicBezTo>
                  <a:lnTo>
                    <a:pt x="1314598" y="22302"/>
                  </a:lnTo>
                  <a:lnTo>
                    <a:pt x="1317129" y="24008"/>
                  </a:lnTo>
                  <a:cubicBezTo>
                    <a:pt x="1332885" y="39764"/>
                    <a:pt x="1342630" y="61531"/>
                    <a:pt x="1342630" y="85574"/>
                  </a:cubicBezTo>
                  <a:lnTo>
                    <a:pt x="1342630" y="2723515"/>
                  </a:lnTo>
                  <a:lnTo>
                    <a:pt x="1352992" y="2745233"/>
                  </a:lnTo>
                  <a:cubicBezTo>
                    <a:pt x="1366267" y="2780940"/>
                    <a:pt x="1373607" y="2820197"/>
                    <a:pt x="1373607" y="2861404"/>
                  </a:cubicBezTo>
                  <a:cubicBezTo>
                    <a:pt x="1373607" y="3026234"/>
                    <a:pt x="1256157" y="3159856"/>
                    <a:pt x="1111274" y="3159856"/>
                  </a:cubicBezTo>
                  <a:lnTo>
                    <a:pt x="1094133" y="3155919"/>
                  </a:lnTo>
                  <a:lnTo>
                    <a:pt x="1083846" y="3196139"/>
                  </a:lnTo>
                  <a:cubicBezTo>
                    <a:pt x="1078231" y="3212419"/>
                    <a:pt x="1071006" y="3228623"/>
                    <a:pt x="1061722" y="3244412"/>
                  </a:cubicBezTo>
                  <a:cubicBezTo>
                    <a:pt x="1026983" y="3303491"/>
                    <a:pt x="974488" y="3352161"/>
                    <a:pt x="908042" y="3387744"/>
                  </a:cubicBezTo>
                  <a:cubicBezTo>
                    <a:pt x="875452" y="3405196"/>
                    <a:pt x="840417" y="3418582"/>
                    <a:pt x="803313" y="3427682"/>
                  </a:cubicBezTo>
                  <a:lnTo>
                    <a:pt x="772601" y="3431408"/>
                  </a:lnTo>
                  <a:lnTo>
                    <a:pt x="763314" y="3468196"/>
                  </a:lnTo>
                  <a:cubicBezTo>
                    <a:pt x="749769" y="3498923"/>
                    <a:pt x="724952" y="3529350"/>
                    <a:pt x="691731" y="3553599"/>
                  </a:cubicBezTo>
                  <a:cubicBezTo>
                    <a:pt x="657040" y="3529290"/>
                    <a:pt x="630429" y="3499004"/>
                    <a:pt x="615122" y="3468363"/>
                  </a:cubicBezTo>
                  <a:lnTo>
                    <a:pt x="603842" y="3431891"/>
                  </a:lnTo>
                  <a:lnTo>
                    <a:pt x="568712" y="3427622"/>
                  </a:lnTo>
                  <a:cubicBezTo>
                    <a:pt x="531495" y="3418480"/>
                    <a:pt x="496348" y="3405024"/>
                    <a:pt x="463674" y="3387467"/>
                  </a:cubicBezTo>
                  <a:cubicBezTo>
                    <a:pt x="397081" y="3351683"/>
                    <a:pt x="344900" y="3302718"/>
                    <a:pt x="310509" y="3243747"/>
                  </a:cubicBezTo>
                  <a:cubicBezTo>
                    <a:pt x="301365" y="3228067"/>
                    <a:pt x="294297" y="3211969"/>
                    <a:pt x="288838" y="3195788"/>
                  </a:cubicBezTo>
                  <a:lnTo>
                    <a:pt x="279209" y="3156952"/>
                  </a:lnTo>
                  <a:lnTo>
                    <a:pt x="262332" y="3159855"/>
                  </a:lnTo>
                  <a:cubicBezTo>
                    <a:pt x="117450" y="3159855"/>
                    <a:pt x="0" y="3026234"/>
                    <a:pt x="0" y="2861404"/>
                  </a:cubicBezTo>
                  <a:cubicBezTo>
                    <a:pt x="0" y="2820197"/>
                    <a:pt x="7341" y="2780940"/>
                    <a:pt x="20615" y="2745234"/>
                  </a:cubicBezTo>
                  <a:lnTo>
                    <a:pt x="30978" y="2723513"/>
                  </a:lnTo>
                  <a:lnTo>
                    <a:pt x="30978" y="85574"/>
                  </a:lnTo>
                  <a:cubicBezTo>
                    <a:pt x="30978" y="49510"/>
                    <a:pt x="52905" y="18567"/>
                    <a:pt x="84155" y="5349"/>
                  </a:cubicBezTo>
                  <a:close/>
                </a:path>
              </a:pathLst>
            </a:custGeom>
            <a:solidFill>
              <a:schemeClr val="bg2"/>
            </a:solid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演示悠然小楷" panose="00000500000000000000" pitchFamily="2" charset="-122"/>
                  <a:ea typeface="演示悠然小楷" panose="00000500000000000000" pitchFamily="2" charset="-122"/>
                </a:rPr>
                <a:t>工作概述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397371" y="1969645"/>
              <a:ext cx="1373608" cy="1459355"/>
              <a:chOff x="868660" y="2236375"/>
              <a:chExt cx="1648349" cy="1751248"/>
            </a:xfrm>
          </p:grpSpPr>
          <p:sp>
            <p:nvSpPr>
              <p:cNvPr id="87" name="图形 9"/>
              <p:cNvSpPr/>
              <p:nvPr/>
            </p:nvSpPr>
            <p:spPr>
              <a:xfrm>
                <a:off x="868660" y="2253234"/>
                <a:ext cx="1648349" cy="1734389"/>
              </a:xfrm>
              <a:custGeom>
                <a:avLst/>
                <a:gdLst>
                  <a:gd name="connsiteX0" fmla="*/ 2180703 w 6517785"/>
                  <a:gd name="connsiteY0" fmla="*/ 6458805 h 6858000"/>
                  <a:gd name="connsiteX1" fmla="*/ 2150711 w 6517785"/>
                  <a:gd name="connsiteY1" fmla="*/ 6472234 h 6858000"/>
                  <a:gd name="connsiteX2" fmla="*/ 2086697 w 6517785"/>
                  <a:gd name="connsiteY2" fmla="*/ 6441346 h 6858000"/>
                  <a:gd name="connsiteX3" fmla="*/ 2120270 w 6517785"/>
                  <a:gd name="connsiteY3" fmla="*/ 6425231 h 6858000"/>
                  <a:gd name="connsiteX4" fmla="*/ 2088935 w 6517785"/>
                  <a:gd name="connsiteY4" fmla="*/ 6392552 h 6858000"/>
                  <a:gd name="connsiteX5" fmla="*/ 2015968 w 6517785"/>
                  <a:gd name="connsiteY5" fmla="*/ 6391210 h 6858000"/>
                  <a:gd name="connsiteX6" fmla="*/ 1963145 w 6517785"/>
                  <a:gd name="connsiteY6" fmla="*/ 6398820 h 6858000"/>
                  <a:gd name="connsiteX7" fmla="*/ 2014625 w 6517785"/>
                  <a:gd name="connsiteY7" fmla="*/ 6373304 h 6858000"/>
                  <a:gd name="connsiteX8" fmla="*/ 1977918 w 6517785"/>
                  <a:gd name="connsiteY8" fmla="*/ 6340625 h 6858000"/>
                  <a:gd name="connsiteX9" fmla="*/ 1923752 w 6517785"/>
                  <a:gd name="connsiteY9" fmla="*/ 6409116 h 6858000"/>
                  <a:gd name="connsiteX10" fmla="*/ 1911218 w 6517785"/>
                  <a:gd name="connsiteY10" fmla="*/ 6406430 h 6858000"/>
                  <a:gd name="connsiteX11" fmla="*/ 1901369 w 6517785"/>
                  <a:gd name="connsiteY11" fmla="*/ 6342416 h 6858000"/>
                  <a:gd name="connsiteX12" fmla="*/ 1928676 w 6517785"/>
                  <a:gd name="connsiteY12" fmla="*/ 6351369 h 6858000"/>
                  <a:gd name="connsiteX13" fmla="*/ 1885254 w 6517785"/>
                  <a:gd name="connsiteY13" fmla="*/ 6302575 h 6858000"/>
                  <a:gd name="connsiteX14" fmla="*/ 1857500 w 6517785"/>
                  <a:gd name="connsiteY14" fmla="*/ 6327643 h 6858000"/>
                  <a:gd name="connsiteX15" fmla="*/ 1882568 w 6517785"/>
                  <a:gd name="connsiteY15" fmla="*/ 6334806 h 6858000"/>
                  <a:gd name="connsiteX16" fmla="*/ 1871825 w 6517785"/>
                  <a:gd name="connsiteY16" fmla="*/ 6350921 h 6858000"/>
                  <a:gd name="connsiteX17" fmla="*/ 1746483 w 6517785"/>
                  <a:gd name="connsiteY17" fmla="*/ 6297651 h 6858000"/>
                  <a:gd name="connsiteX18" fmla="*/ 1817211 w 6517785"/>
                  <a:gd name="connsiteY18" fmla="*/ 6277954 h 6858000"/>
                  <a:gd name="connsiteX19" fmla="*/ 1820345 w 6517785"/>
                  <a:gd name="connsiteY19" fmla="*/ 6265420 h 6858000"/>
                  <a:gd name="connsiteX20" fmla="*/ 1774237 w 6517785"/>
                  <a:gd name="connsiteY20" fmla="*/ 6247962 h 6858000"/>
                  <a:gd name="connsiteX21" fmla="*/ 1730815 w 6517785"/>
                  <a:gd name="connsiteY21" fmla="*/ 6242142 h 6858000"/>
                  <a:gd name="connsiteX22" fmla="*/ 1696793 w 6517785"/>
                  <a:gd name="connsiteY22" fmla="*/ 6266763 h 6858000"/>
                  <a:gd name="connsiteX23" fmla="*/ 1635465 w 6517785"/>
                  <a:gd name="connsiteY23" fmla="*/ 6209464 h 6858000"/>
                  <a:gd name="connsiteX24" fmla="*/ 1626065 w 6517785"/>
                  <a:gd name="connsiteY24" fmla="*/ 6172756 h 6858000"/>
                  <a:gd name="connsiteX25" fmla="*/ 1581747 w 6517785"/>
                  <a:gd name="connsiteY25" fmla="*/ 6171414 h 6858000"/>
                  <a:gd name="connsiteX26" fmla="*/ 1600549 w 6517785"/>
                  <a:gd name="connsiteY26" fmla="*/ 6206778 h 6858000"/>
                  <a:gd name="connsiteX27" fmla="*/ 1596967 w 6517785"/>
                  <a:gd name="connsiteY27" fmla="*/ 6211702 h 6858000"/>
                  <a:gd name="connsiteX28" fmla="*/ 1538325 w 6517785"/>
                  <a:gd name="connsiteY28" fmla="*/ 6172756 h 6858000"/>
                  <a:gd name="connsiteX29" fmla="*/ 1584881 w 6517785"/>
                  <a:gd name="connsiteY29" fmla="*/ 6146793 h 6858000"/>
                  <a:gd name="connsiteX30" fmla="*/ 1536535 w 6517785"/>
                  <a:gd name="connsiteY30" fmla="*/ 6135602 h 6858000"/>
                  <a:gd name="connsiteX31" fmla="*/ 1498037 w 6517785"/>
                  <a:gd name="connsiteY31" fmla="*/ 6152164 h 6858000"/>
                  <a:gd name="connsiteX32" fmla="*/ 1489979 w 6517785"/>
                  <a:gd name="connsiteY32" fmla="*/ 6143659 h 6858000"/>
                  <a:gd name="connsiteX33" fmla="*/ 1535192 w 6517785"/>
                  <a:gd name="connsiteY33" fmla="*/ 6080093 h 6858000"/>
                  <a:gd name="connsiteX34" fmla="*/ 1451481 w 6517785"/>
                  <a:gd name="connsiteY34" fmla="*/ 6106952 h 6858000"/>
                  <a:gd name="connsiteX35" fmla="*/ 1423279 w 6517785"/>
                  <a:gd name="connsiteY35" fmla="*/ 6076959 h 6858000"/>
                  <a:gd name="connsiteX36" fmla="*/ 1455958 w 6517785"/>
                  <a:gd name="connsiteY36" fmla="*/ 6041595 h 6858000"/>
                  <a:gd name="connsiteX37" fmla="*/ 1453272 w 6517785"/>
                  <a:gd name="connsiteY37" fmla="*/ 6032194 h 6858000"/>
                  <a:gd name="connsiteX38" fmla="*/ 1399106 w 6517785"/>
                  <a:gd name="connsiteY38" fmla="*/ 6045176 h 6858000"/>
                  <a:gd name="connsiteX39" fmla="*/ 1316738 w 6517785"/>
                  <a:gd name="connsiteY39" fmla="*/ 5995487 h 6858000"/>
                  <a:gd name="connsiteX40" fmla="*/ 1376724 w 6517785"/>
                  <a:gd name="connsiteY40" fmla="*/ 5964599 h 6858000"/>
                  <a:gd name="connsiteX41" fmla="*/ 1269287 w 6517785"/>
                  <a:gd name="connsiteY41" fmla="*/ 5963256 h 6858000"/>
                  <a:gd name="connsiteX42" fmla="*/ 1279136 w 6517785"/>
                  <a:gd name="connsiteY42" fmla="*/ 5907300 h 6858000"/>
                  <a:gd name="connsiteX43" fmla="*/ 1201245 w 6517785"/>
                  <a:gd name="connsiteY43" fmla="*/ 5907300 h 6858000"/>
                  <a:gd name="connsiteX44" fmla="*/ 1101866 w 6517785"/>
                  <a:gd name="connsiteY44" fmla="*/ 5803892 h 6858000"/>
                  <a:gd name="connsiteX45" fmla="*/ 1122906 w 6517785"/>
                  <a:gd name="connsiteY45" fmla="*/ 5762261 h 6858000"/>
                  <a:gd name="connsiteX46" fmla="*/ 979210 w 6517785"/>
                  <a:gd name="connsiteY46" fmla="*/ 5668255 h 6858000"/>
                  <a:gd name="connsiteX47" fmla="*/ 867745 w 6517785"/>
                  <a:gd name="connsiteY47" fmla="*/ 5544703 h 6858000"/>
                  <a:gd name="connsiteX48" fmla="*/ 840886 w 6517785"/>
                  <a:gd name="connsiteY48" fmla="*/ 5510234 h 6858000"/>
                  <a:gd name="connsiteX49" fmla="*/ 774186 w 6517785"/>
                  <a:gd name="connsiteY49" fmla="*/ 5458754 h 6858000"/>
                  <a:gd name="connsiteX50" fmla="*/ 784930 w 6517785"/>
                  <a:gd name="connsiteY50" fmla="*/ 5442639 h 6858000"/>
                  <a:gd name="connsiteX51" fmla="*/ 774634 w 6517785"/>
                  <a:gd name="connsiteY51" fmla="*/ 5444877 h 6858000"/>
                  <a:gd name="connsiteX52" fmla="*/ 753147 w 6517785"/>
                  <a:gd name="connsiteY52" fmla="*/ 5389369 h 6858000"/>
                  <a:gd name="connsiteX53" fmla="*/ 685552 w 6517785"/>
                  <a:gd name="connsiteY53" fmla="*/ 5325355 h 6858000"/>
                  <a:gd name="connsiteX54" fmla="*/ 630491 w 6517785"/>
                  <a:gd name="connsiteY54" fmla="*/ 5229558 h 6858000"/>
                  <a:gd name="connsiteX55" fmla="*/ 642577 w 6517785"/>
                  <a:gd name="connsiteY55" fmla="*/ 5203594 h 6858000"/>
                  <a:gd name="connsiteX56" fmla="*/ 649740 w 6517785"/>
                  <a:gd name="connsiteY56" fmla="*/ 5185240 h 6858000"/>
                  <a:gd name="connsiteX57" fmla="*/ 635863 w 6517785"/>
                  <a:gd name="connsiteY57" fmla="*/ 5191060 h 6858000"/>
                  <a:gd name="connsiteX58" fmla="*/ 605422 w 6517785"/>
                  <a:gd name="connsiteY58" fmla="*/ 5183449 h 6858000"/>
                  <a:gd name="connsiteX59" fmla="*/ 598708 w 6517785"/>
                  <a:gd name="connsiteY59" fmla="*/ 5150323 h 6858000"/>
                  <a:gd name="connsiteX60" fmla="*/ 570953 w 6517785"/>
                  <a:gd name="connsiteY60" fmla="*/ 5100634 h 6858000"/>
                  <a:gd name="connsiteX61" fmla="*/ 502910 w 6517785"/>
                  <a:gd name="connsiteY61" fmla="*/ 4995884 h 6858000"/>
                  <a:gd name="connsiteX62" fmla="*/ 530217 w 6517785"/>
                  <a:gd name="connsiteY62" fmla="*/ 4974397 h 6858000"/>
                  <a:gd name="connsiteX63" fmla="*/ 496196 w 6517785"/>
                  <a:gd name="connsiteY63" fmla="*/ 4967682 h 6858000"/>
                  <a:gd name="connsiteX64" fmla="*/ 455012 w 6517785"/>
                  <a:gd name="connsiteY64" fmla="*/ 4935004 h 6858000"/>
                  <a:gd name="connsiteX65" fmla="*/ 389655 w 6517785"/>
                  <a:gd name="connsiteY65" fmla="*/ 4776535 h 6858000"/>
                  <a:gd name="connsiteX66" fmla="*/ 376673 w 6517785"/>
                  <a:gd name="connsiteY66" fmla="*/ 4726399 h 6858000"/>
                  <a:gd name="connsiteX67" fmla="*/ 304601 w 6517785"/>
                  <a:gd name="connsiteY67" fmla="*/ 4610457 h 6858000"/>
                  <a:gd name="connsiteX68" fmla="*/ 305944 w 6517785"/>
                  <a:gd name="connsiteY68" fmla="*/ 4584494 h 6858000"/>
                  <a:gd name="connsiteX69" fmla="*/ 265208 w 6517785"/>
                  <a:gd name="connsiteY69" fmla="*/ 4564349 h 6858000"/>
                  <a:gd name="connsiteX70" fmla="*/ 178812 w 6517785"/>
                  <a:gd name="connsiteY70" fmla="*/ 4423340 h 6858000"/>
                  <a:gd name="connsiteX71" fmla="*/ 155982 w 6517785"/>
                  <a:gd name="connsiteY71" fmla="*/ 4351268 h 6858000"/>
                  <a:gd name="connsiteX72" fmla="*/ 114798 w 6517785"/>
                  <a:gd name="connsiteY72" fmla="*/ 4261738 h 6858000"/>
                  <a:gd name="connsiteX73" fmla="*/ 66004 w 6517785"/>
                  <a:gd name="connsiteY73" fmla="*/ 4169970 h 6858000"/>
                  <a:gd name="connsiteX74" fmla="*/ 83910 w 6517785"/>
                  <a:gd name="connsiteY74" fmla="*/ 4155645 h 6858000"/>
                  <a:gd name="connsiteX75" fmla="*/ 42726 w 6517785"/>
                  <a:gd name="connsiteY75" fmla="*/ 4121623 h 6858000"/>
                  <a:gd name="connsiteX76" fmla="*/ 64213 w 6517785"/>
                  <a:gd name="connsiteY76" fmla="*/ 4067905 h 6858000"/>
                  <a:gd name="connsiteX77" fmla="*/ 38697 w 6517785"/>
                  <a:gd name="connsiteY77" fmla="*/ 4076858 h 6858000"/>
                  <a:gd name="connsiteX78" fmla="*/ 38697 w 6517785"/>
                  <a:gd name="connsiteY78" fmla="*/ 3996281 h 6858000"/>
                  <a:gd name="connsiteX79" fmla="*/ 12286 w 6517785"/>
                  <a:gd name="connsiteY79" fmla="*/ 3996281 h 6858000"/>
                  <a:gd name="connsiteX80" fmla="*/ 26611 w 6517785"/>
                  <a:gd name="connsiteY80" fmla="*/ 3906751 h 6858000"/>
                  <a:gd name="connsiteX81" fmla="*/ 12734 w 6517785"/>
                  <a:gd name="connsiteY81" fmla="*/ 3748731 h 6858000"/>
                  <a:gd name="connsiteX82" fmla="*/ 75852 w 6517785"/>
                  <a:gd name="connsiteY82" fmla="*/ 3791257 h 6858000"/>
                  <a:gd name="connsiteX83" fmla="*/ 118827 w 6517785"/>
                  <a:gd name="connsiteY83" fmla="*/ 3774247 h 6858000"/>
                  <a:gd name="connsiteX84" fmla="*/ 132704 w 6517785"/>
                  <a:gd name="connsiteY84" fmla="*/ 3746045 h 6858000"/>
                  <a:gd name="connsiteX85" fmla="*/ 146581 w 6517785"/>
                  <a:gd name="connsiteY85" fmla="*/ 3664125 h 6858000"/>
                  <a:gd name="connsiteX86" fmla="*/ 222681 w 6517785"/>
                  <a:gd name="connsiteY86" fmla="*/ 3590710 h 6858000"/>
                  <a:gd name="connsiteX87" fmla="*/ 142552 w 6517785"/>
                  <a:gd name="connsiteY87" fmla="*/ 3585338 h 6858000"/>
                  <a:gd name="connsiteX88" fmla="*/ 175678 w 6517785"/>
                  <a:gd name="connsiteY88" fmla="*/ 3515058 h 6858000"/>
                  <a:gd name="connsiteX89" fmla="*/ 229844 w 6517785"/>
                  <a:gd name="connsiteY89" fmla="*/ 3519982 h 6858000"/>
                  <a:gd name="connsiteX90" fmla="*/ 207014 w 6517785"/>
                  <a:gd name="connsiteY90" fmla="*/ 3454177 h 6858000"/>
                  <a:gd name="connsiteX91" fmla="*/ 149267 w 6517785"/>
                  <a:gd name="connsiteY91" fmla="*/ 3497152 h 6858000"/>
                  <a:gd name="connsiteX92" fmla="*/ 156429 w 6517785"/>
                  <a:gd name="connsiteY92" fmla="*/ 3385239 h 6858000"/>
                  <a:gd name="connsiteX93" fmla="*/ 204775 w 6517785"/>
                  <a:gd name="connsiteY93" fmla="*/ 3378076 h 6858000"/>
                  <a:gd name="connsiteX94" fmla="*/ 273714 w 6517785"/>
                  <a:gd name="connsiteY94" fmla="*/ 3421051 h 6858000"/>
                  <a:gd name="connsiteX95" fmla="*/ 326536 w 6517785"/>
                  <a:gd name="connsiteY95" fmla="*/ 3342264 h 6858000"/>
                  <a:gd name="connsiteX96" fmla="*/ 377121 w 6517785"/>
                  <a:gd name="connsiteY96" fmla="*/ 3265716 h 6858000"/>
                  <a:gd name="connsiteX97" fmla="*/ 406666 w 6517785"/>
                  <a:gd name="connsiteY97" fmla="*/ 3241991 h 6858000"/>
                  <a:gd name="connsiteX98" fmla="*/ 471127 w 6517785"/>
                  <a:gd name="connsiteY98" fmla="*/ 3183796 h 6858000"/>
                  <a:gd name="connsiteX99" fmla="*/ 529769 w 6517785"/>
                  <a:gd name="connsiteY99" fmla="*/ 3071436 h 6858000"/>
                  <a:gd name="connsiteX100" fmla="*/ 539170 w 6517785"/>
                  <a:gd name="connsiteY100" fmla="*/ 3043682 h 6858000"/>
                  <a:gd name="connsiteX101" fmla="*/ 520369 w 6517785"/>
                  <a:gd name="connsiteY101" fmla="*/ 2951466 h 6858000"/>
                  <a:gd name="connsiteX102" fmla="*/ 483662 w 6517785"/>
                  <a:gd name="connsiteY102" fmla="*/ 2923264 h 6858000"/>
                  <a:gd name="connsiteX103" fmla="*/ 427705 w 6517785"/>
                  <a:gd name="connsiteY103" fmla="*/ 2927293 h 6858000"/>
                  <a:gd name="connsiteX104" fmla="*/ 419200 w 6517785"/>
                  <a:gd name="connsiteY104" fmla="*/ 2848954 h 6858000"/>
                  <a:gd name="connsiteX105" fmla="*/ 501568 w 6517785"/>
                  <a:gd name="connsiteY105" fmla="*/ 2865070 h 6858000"/>
                  <a:gd name="connsiteX106" fmla="*/ 530217 w 6517785"/>
                  <a:gd name="connsiteY106" fmla="*/ 2803294 h 6858000"/>
                  <a:gd name="connsiteX107" fmla="*/ 549914 w 6517785"/>
                  <a:gd name="connsiteY107" fmla="*/ 2769272 h 6858000"/>
                  <a:gd name="connsiteX108" fmla="*/ 569163 w 6517785"/>
                  <a:gd name="connsiteY108" fmla="*/ 2717345 h 6858000"/>
                  <a:gd name="connsiteX109" fmla="*/ 613032 w 6517785"/>
                  <a:gd name="connsiteY109" fmla="*/ 2643930 h 6858000"/>
                  <a:gd name="connsiteX110" fmla="*/ 660931 w 6517785"/>
                  <a:gd name="connsiteY110" fmla="*/ 2668551 h 6858000"/>
                  <a:gd name="connsiteX111" fmla="*/ 672122 w 6517785"/>
                  <a:gd name="connsiteY111" fmla="*/ 2697201 h 6858000"/>
                  <a:gd name="connsiteX112" fmla="*/ 672570 w 6517785"/>
                  <a:gd name="connsiteY112" fmla="*/ 2788521 h 6858000"/>
                  <a:gd name="connsiteX113" fmla="*/ 675256 w 6517785"/>
                  <a:gd name="connsiteY113" fmla="*/ 2795236 h 6858000"/>
                  <a:gd name="connsiteX114" fmla="*/ 656454 w 6517785"/>
                  <a:gd name="connsiteY114" fmla="*/ 2887900 h 6858000"/>
                  <a:gd name="connsiteX115" fmla="*/ 600946 w 6517785"/>
                  <a:gd name="connsiteY115" fmla="*/ 2953704 h 6858000"/>
                  <a:gd name="connsiteX116" fmla="*/ 592441 w 6517785"/>
                  <a:gd name="connsiteY116" fmla="*/ 2989964 h 6858000"/>
                  <a:gd name="connsiteX117" fmla="*/ 594231 w 6517785"/>
                  <a:gd name="connsiteY117" fmla="*/ 3042339 h 6858000"/>
                  <a:gd name="connsiteX118" fmla="*/ 601841 w 6517785"/>
                  <a:gd name="connsiteY118" fmla="*/ 3104562 h 6858000"/>
                  <a:gd name="connsiteX119" fmla="*/ 607213 w 6517785"/>
                  <a:gd name="connsiteY119" fmla="*/ 3117544 h 6858000"/>
                  <a:gd name="connsiteX120" fmla="*/ 598260 w 6517785"/>
                  <a:gd name="connsiteY120" fmla="*/ 3210208 h 6858000"/>
                  <a:gd name="connsiteX121" fmla="*/ 608108 w 6517785"/>
                  <a:gd name="connsiteY121" fmla="*/ 3236619 h 6858000"/>
                  <a:gd name="connsiteX122" fmla="*/ 669884 w 6517785"/>
                  <a:gd name="connsiteY122" fmla="*/ 3321225 h 6858000"/>
                  <a:gd name="connsiteX123" fmla="*/ 730764 w 6517785"/>
                  <a:gd name="connsiteY123" fmla="*/ 3463578 h 6858000"/>
                  <a:gd name="connsiteX124" fmla="*/ 771053 w 6517785"/>
                  <a:gd name="connsiteY124" fmla="*/ 3576833 h 6858000"/>
                  <a:gd name="connsiteX125" fmla="*/ 792540 w 6517785"/>
                  <a:gd name="connsiteY125" fmla="*/ 3638609 h 6858000"/>
                  <a:gd name="connsiteX126" fmla="*/ 765681 w 6517785"/>
                  <a:gd name="connsiteY126" fmla="*/ 3714262 h 6858000"/>
                  <a:gd name="connsiteX127" fmla="*/ 754490 w 6517785"/>
                  <a:gd name="connsiteY127" fmla="*/ 3728586 h 6858000"/>
                  <a:gd name="connsiteX128" fmla="*/ 764786 w 6517785"/>
                  <a:gd name="connsiteY128" fmla="*/ 3731720 h 6858000"/>
                  <a:gd name="connsiteX129" fmla="*/ 753595 w 6517785"/>
                  <a:gd name="connsiteY129" fmla="*/ 3794839 h 6858000"/>
                  <a:gd name="connsiteX130" fmla="*/ 741956 w 6517785"/>
                  <a:gd name="connsiteY130" fmla="*/ 3849004 h 6858000"/>
                  <a:gd name="connsiteX131" fmla="*/ 771948 w 6517785"/>
                  <a:gd name="connsiteY131" fmla="*/ 3993148 h 6858000"/>
                  <a:gd name="connsiteX132" fmla="*/ 762995 w 6517785"/>
                  <a:gd name="connsiteY132" fmla="*/ 4129681 h 6858000"/>
                  <a:gd name="connsiteX133" fmla="*/ 786721 w 6517785"/>
                  <a:gd name="connsiteY133" fmla="*/ 4131472 h 6858000"/>
                  <a:gd name="connsiteX134" fmla="*/ 831933 w 6517785"/>
                  <a:gd name="connsiteY134" fmla="*/ 4313218 h 6858000"/>
                  <a:gd name="connsiteX135" fmla="*/ 849392 w 6517785"/>
                  <a:gd name="connsiteY135" fmla="*/ 4302474 h 6858000"/>
                  <a:gd name="connsiteX136" fmla="*/ 873565 w 6517785"/>
                  <a:gd name="connsiteY136" fmla="*/ 4334705 h 6858000"/>
                  <a:gd name="connsiteX137" fmla="*/ 945189 w 6517785"/>
                  <a:gd name="connsiteY137" fmla="*/ 4480191 h 6858000"/>
                  <a:gd name="connsiteX138" fmla="*/ 926835 w 6517785"/>
                  <a:gd name="connsiteY138" fmla="*/ 4531671 h 6858000"/>
                  <a:gd name="connsiteX139" fmla="*/ 925045 w 6517785"/>
                  <a:gd name="connsiteY139" fmla="*/ 4597028 h 6858000"/>
                  <a:gd name="connsiteX140" fmla="*/ 931759 w 6517785"/>
                  <a:gd name="connsiteY140" fmla="*/ 4654775 h 6858000"/>
                  <a:gd name="connsiteX141" fmla="*/ 946979 w 6517785"/>
                  <a:gd name="connsiteY141" fmla="*/ 4682977 h 6858000"/>
                  <a:gd name="connsiteX142" fmla="*/ 985030 w 6517785"/>
                  <a:gd name="connsiteY142" fmla="*/ 4682977 h 6858000"/>
                  <a:gd name="connsiteX143" fmla="*/ 987268 w 6517785"/>
                  <a:gd name="connsiteY143" fmla="*/ 4690587 h 6858000"/>
                  <a:gd name="connsiteX144" fmla="*/ 945189 w 6517785"/>
                  <a:gd name="connsiteY144" fmla="*/ 4706255 h 6858000"/>
                  <a:gd name="connsiteX145" fmla="*/ 990849 w 6517785"/>
                  <a:gd name="connsiteY145" fmla="*/ 4807871 h 6858000"/>
                  <a:gd name="connsiteX146" fmla="*/ 987268 w 6517785"/>
                  <a:gd name="connsiteY146" fmla="*/ 4807423 h 6858000"/>
                  <a:gd name="connsiteX147" fmla="*/ 995326 w 6517785"/>
                  <a:gd name="connsiteY147" fmla="*/ 4857112 h 6858000"/>
                  <a:gd name="connsiteX148" fmla="*/ 1058444 w 6517785"/>
                  <a:gd name="connsiteY148" fmla="*/ 4941718 h 6858000"/>
                  <a:gd name="connsiteX149" fmla="*/ 1074112 w 6517785"/>
                  <a:gd name="connsiteY149" fmla="*/ 4963653 h 6858000"/>
                  <a:gd name="connsiteX150" fmla="*/ 1119325 w 6517785"/>
                  <a:gd name="connsiteY150" fmla="*/ 5053183 h 6858000"/>
                  <a:gd name="connsiteX151" fmla="*/ 1122906 w 6517785"/>
                  <a:gd name="connsiteY151" fmla="*/ 5097948 h 6858000"/>
                  <a:gd name="connsiteX152" fmla="*/ 1152451 w 6517785"/>
                  <a:gd name="connsiteY152" fmla="*/ 5132865 h 6858000"/>
                  <a:gd name="connsiteX153" fmla="*/ 1250934 w 6517785"/>
                  <a:gd name="connsiteY153" fmla="*/ 5197775 h 6858000"/>
                  <a:gd name="connsiteX154" fmla="*/ 1384781 w 6517785"/>
                  <a:gd name="connsiteY154" fmla="*/ 5383101 h 6858000"/>
                  <a:gd name="connsiteX155" fmla="*/ 1435813 w 6517785"/>
                  <a:gd name="connsiteY155" fmla="*/ 5413989 h 6858000"/>
                  <a:gd name="connsiteX156" fmla="*/ 1473864 w 6517785"/>
                  <a:gd name="connsiteY156" fmla="*/ 5457859 h 6858000"/>
                  <a:gd name="connsiteX157" fmla="*/ 1559365 w 6517785"/>
                  <a:gd name="connsiteY157" fmla="*/ 5510234 h 6858000"/>
                  <a:gd name="connsiteX158" fmla="*/ 1616216 w 6517785"/>
                  <a:gd name="connsiteY158" fmla="*/ 5553208 h 6858000"/>
                  <a:gd name="connsiteX159" fmla="*/ 1659638 w 6517785"/>
                  <a:gd name="connsiteY159" fmla="*/ 5553208 h 6858000"/>
                  <a:gd name="connsiteX160" fmla="*/ 1660086 w 6517785"/>
                  <a:gd name="connsiteY160" fmla="*/ 5565743 h 6858000"/>
                  <a:gd name="connsiteX161" fmla="*/ 1639494 w 6517785"/>
                  <a:gd name="connsiteY161" fmla="*/ 5568876 h 6858000"/>
                  <a:gd name="connsiteX162" fmla="*/ 1707089 w 6517785"/>
                  <a:gd name="connsiteY162" fmla="*/ 5647663 h 6858000"/>
                  <a:gd name="connsiteX163" fmla="*/ 1769313 w 6517785"/>
                  <a:gd name="connsiteY163" fmla="*/ 5696905 h 6858000"/>
                  <a:gd name="connsiteX164" fmla="*/ 1817211 w 6517785"/>
                  <a:gd name="connsiteY164" fmla="*/ 5726449 h 6858000"/>
                  <a:gd name="connsiteX165" fmla="*/ 1859290 w 6517785"/>
                  <a:gd name="connsiteY165" fmla="*/ 5767633 h 6858000"/>
                  <a:gd name="connsiteX166" fmla="*/ 1870034 w 6517785"/>
                  <a:gd name="connsiteY166" fmla="*/ 5775691 h 6858000"/>
                  <a:gd name="connsiteX167" fmla="*/ 2032979 w 6517785"/>
                  <a:gd name="connsiteY167" fmla="*/ 5882679 h 6858000"/>
                  <a:gd name="connsiteX168" fmla="*/ 2201295 w 6517785"/>
                  <a:gd name="connsiteY168" fmla="*/ 5961466 h 6858000"/>
                  <a:gd name="connsiteX169" fmla="*/ 2283215 w 6517785"/>
                  <a:gd name="connsiteY169" fmla="*/ 5975790 h 6858000"/>
                  <a:gd name="connsiteX170" fmla="*/ 2302912 w 6517785"/>
                  <a:gd name="connsiteY170" fmla="*/ 5979819 h 6858000"/>
                  <a:gd name="connsiteX171" fmla="*/ 2306493 w 6517785"/>
                  <a:gd name="connsiteY171" fmla="*/ 5980267 h 6858000"/>
                  <a:gd name="connsiteX172" fmla="*/ 2393337 w 6517785"/>
                  <a:gd name="connsiteY172" fmla="*/ 6038014 h 6858000"/>
                  <a:gd name="connsiteX173" fmla="*/ 2446160 w 6517785"/>
                  <a:gd name="connsiteY173" fmla="*/ 6075169 h 6858000"/>
                  <a:gd name="connsiteX174" fmla="*/ 2498535 w 6517785"/>
                  <a:gd name="connsiteY174" fmla="*/ 6083674 h 6858000"/>
                  <a:gd name="connsiteX175" fmla="*/ 2549119 w 6517785"/>
                  <a:gd name="connsiteY175" fmla="*/ 6093970 h 6858000"/>
                  <a:gd name="connsiteX176" fmla="*/ 2613133 w 6517785"/>
                  <a:gd name="connsiteY176" fmla="*/ 6106504 h 6858000"/>
                  <a:gd name="connsiteX177" fmla="*/ 2742952 w 6517785"/>
                  <a:gd name="connsiteY177" fmla="*/ 6141868 h 6858000"/>
                  <a:gd name="connsiteX178" fmla="*/ 2842778 w 6517785"/>
                  <a:gd name="connsiteY178" fmla="*/ 6179471 h 6858000"/>
                  <a:gd name="connsiteX179" fmla="*/ 2900972 w 6517785"/>
                  <a:gd name="connsiteY179" fmla="*/ 6182157 h 6858000"/>
                  <a:gd name="connsiteX180" fmla="*/ 2953795 w 6517785"/>
                  <a:gd name="connsiteY180" fmla="*/ 6178128 h 6858000"/>
                  <a:gd name="connsiteX181" fmla="*/ 3012437 w 6517785"/>
                  <a:gd name="connsiteY181" fmla="*/ 6202301 h 6858000"/>
                  <a:gd name="connsiteX182" fmla="*/ 3076451 w 6517785"/>
                  <a:gd name="connsiteY182" fmla="*/ 6222445 h 6858000"/>
                  <a:gd name="connsiteX183" fmla="*/ 3174486 w 6517785"/>
                  <a:gd name="connsiteY183" fmla="*/ 6217074 h 6858000"/>
                  <a:gd name="connsiteX184" fmla="*/ 3242082 w 6517785"/>
                  <a:gd name="connsiteY184" fmla="*/ 6253333 h 6858000"/>
                  <a:gd name="connsiteX185" fmla="*/ 3265359 w 6517785"/>
                  <a:gd name="connsiteY185" fmla="*/ 6254676 h 6858000"/>
                  <a:gd name="connsiteX186" fmla="*/ 3332955 w 6517785"/>
                  <a:gd name="connsiteY186" fmla="*/ 6216626 h 6858000"/>
                  <a:gd name="connsiteX187" fmla="*/ 3382196 w 6517785"/>
                  <a:gd name="connsiteY187" fmla="*/ 6214388 h 6858000"/>
                  <a:gd name="connsiteX188" fmla="*/ 3487394 w 6517785"/>
                  <a:gd name="connsiteY188" fmla="*/ 6213492 h 6858000"/>
                  <a:gd name="connsiteX189" fmla="*/ 3508881 w 6517785"/>
                  <a:gd name="connsiteY189" fmla="*/ 6213492 h 6858000"/>
                  <a:gd name="connsiteX190" fmla="*/ 3674511 w 6517785"/>
                  <a:gd name="connsiteY190" fmla="*/ 6204987 h 6858000"/>
                  <a:gd name="connsiteX191" fmla="*/ 3827608 w 6517785"/>
                  <a:gd name="connsiteY191" fmla="*/ 6194691 h 6858000"/>
                  <a:gd name="connsiteX192" fmla="*/ 3939520 w 6517785"/>
                  <a:gd name="connsiteY192" fmla="*/ 6180814 h 6858000"/>
                  <a:gd name="connsiteX193" fmla="*/ 3992343 w 6517785"/>
                  <a:gd name="connsiteY193" fmla="*/ 6181709 h 6858000"/>
                  <a:gd name="connsiteX194" fmla="*/ 4031289 w 6517785"/>
                  <a:gd name="connsiteY194" fmla="*/ 6196034 h 6858000"/>
                  <a:gd name="connsiteX195" fmla="*/ 4057252 w 6517785"/>
                  <a:gd name="connsiteY195" fmla="*/ 6152612 h 6858000"/>
                  <a:gd name="connsiteX196" fmla="*/ 4084559 w 6517785"/>
                  <a:gd name="connsiteY196" fmla="*/ 6183948 h 6858000"/>
                  <a:gd name="connsiteX197" fmla="*/ 4168270 w 6517785"/>
                  <a:gd name="connsiteY197" fmla="*/ 6108743 h 6858000"/>
                  <a:gd name="connsiteX198" fmla="*/ 4219302 w 6517785"/>
                  <a:gd name="connsiteY198" fmla="*/ 6078302 h 6858000"/>
                  <a:gd name="connsiteX199" fmla="*/ 4328081 w 6517785"/>
                  <a:gd name="connsiteY199" fmla="*/ 6057263 h 6858000"/>
                  <a:gd name="connsiteX200" fmla="*/ 4341510 w 6517785"/>
                  <a:gd name="connsiteY200" fmla="*/ 6053234 h 6858000"/>
                  <a:gd name="connsiteX201" fmla="*/ 4407762 w 6517785"/>
                  <a:gd name="connsiteY201" fmla="*/ 6028166 h 6858000"/>
                  <a:gd name="connsiteX202" fmla="*/ 4490130 w 6517785"/>
                  <a:gd name="connsiteY202" fmla="*/ 6003097 h 6858000"/>
                  <a:gd name="connsiteX203" fmla="*/ 4523704 w 6517785"/>
                  <a:gd name="connsiteY203" fmla="*/ 5993249 h 6858000"/>
                  <a:gd name="connsiteX204" fmla="*/ 4692468 w 6517785"/>
                  <a:gd name="connsiteY204" fmla="*/ 5922072 h 6858000"/>
                  <a:gd name="connsiteX205" fmla="*/ 4779312 w 6517785"/>
                  <a:gd name="connsiteY205" fmla="*/ 5897004 h 6858000"/>
                  <a:gd name="connsiteX206" fmla="*/ 4830792 w 6517785"/>
                  <a:gd name="connsiteY206" fmla="*/ 5868802 h 6858000"/>
                  <a:gd name="connsiteX207" fmla="*/ 4928380 w 6517785"/>
                  <a:gd name="connsiteY207" fmla="*/ 5799864 h 6858000"/>
                  <a:gd name="connsiteX208" fmla="*/ 5062227 w 6517785"/>
                  <a:gd name="connsiteY208" fmla="*/ 5717496 h 6858000"/>
                  <a:gd name="connsiteX209" fmla="*/ 5200103 w 6517785"/>
                  <a:gd name="connsiteY209" fmla="*/ 5607822 h 6858000"/>
                  <a:gd name="connsiteX210" fmla="*/ 5372448 w 6517785"/>
                  <a:gd name="connsiteY210" fmla="*/ 5467707 h 6858000"/>
                  <a:gd name="connsiteX211" fmla="*/ 5474065 w 6517785"/>
                  <a:gd name="connsiteY211" fmla="*/ 5343261 h 6858000"/>
                  <a:gd name="connsiteX212" fmla="*/ 5570758 w 6517785"/>
                  <a:gd name="connsiteY212" fmla="*/ 5208966 h 6858000"/>
                  <a:gd name="connsiteX213" fmla="*/ 5619552 w 6517785"/>
                  <a:gd name="connsiteY213" fmla="*/ 5177630 h 6858000"/>
                  <a:gd name="connsiteX214" fmla="*/ 5667897 w 6517785"/>
                  <a:gd name="connsiteY214" fmla="*/ 5134208 h 6858000"/>
                  <a:gd name="connsiteX215" fmla="*/ 5715796 w 6517785"/>
                  <a:gd name="connsiteY215" fmla="*/ 5068404 h 6858000"/>
                  <a:gd name="connsiteX216" fmla="*/ 5741312 w 6517785"/>
                  <a:gd name="connsiteY216" fmla="*/ 5034830 h 6858000"/>
                  <a:gd name="connsiteX217" fmla="*/ 5788315 w 6517785"/>
                  <a:gd name="connsiteY217" fmla="*/ 4972159 h 6858000"/>
                  <a:gd name="connsiteX218" fmla="*/ 5798612 w 6517785"/>
                  <a:gd name="connsiteY218" fmla="*/ 4961863 h 6858000"/>
                  <a:gd name="connsiteX219" fmla="*/ 5879636 w 6517785"/>
                  <a:gd name="connsiteY219" fmla="*/ 4800709 h 6858000"/>
                  <a:gd name="connsiteX220" fmla="*/ 5927535 w 6517785"/>
                  <a:gd name="connsiteY220" fmla="*/ 4706255 h 6858000"/>
                  <a:gd name="connsiteX221" fmla="*/ 5982596 w 6517785"/>
                  <a:gd name="connsiteY221" fmla="*/ 4629707 h 6858000"/>
                  <a:gd name="connsiteX222" fmla="*/ 6023779 w 6517785"/>
                  <a:gd name="connsiteY222" fmla="*/ 4553606 h 6858000"/>
                  <a:gd name="connsiteX223" fmla="*/ 6061382 w 6517785"/>
                  <a:gd name="connsiteY223" fmla="*/ 4458704 h 6858000"/>
                  <a:gd name="connsiteX224" fmla="*/ 6107490 w 6517785"/>
                  <a:gd name="connsiteY224" fmla="*/ 4278301 h 6858000"/>
                  <a:gd name="connsiteX225" fmla="*/ 6107490 w 6517785"/>
                  <a:gd name="connsiteY225" fmla="*/ 4267557 h 6858000"/>
                  <a:gd name="connsiteX226" fmla="*/ 6167027 w 6517785"/>
                  <a:gd name="connsiteY226" fmla="*/ 4112670 h 6858000"/>
                  <a:gd name="connsiteX227" fmla="*/ 6173295 w 6517785"/>
                  <a:gd name="connsiteY227" fmla="*/ 4092526 h 6858000"/>
                  <a:gd name="connsiteX228" fmla="*/ 6191201 w 6517785"/>
                  <a:gd name="connsiteY228" fmla="*/ 4031198 h 6858000"/>
                  <a:gd name="connsiteX229" fmla="*/ 6198810 w 6517785"/>
                  <a:gd name="connsiteY229" fmla="*/ 4020007 h 6858000"/>
                  <a:gd name="connsiteX230" fmla="*/ 6212240 w 6517785"/>
                  <a:gd name="connsiteY230" fmla="*/ 3831098 h 6858000"/>
                  <a:gd name="connsiteX231" fmla="*/ 6244919 w 6517785"/>
                  <a:gd name="connsiteY231" fmla="*/ 3775142 h 6858000"/>
                  <a:gd name="connsiteX232" fmla="*/ 6232384 w 6517785"/>
                  <a:gd name="connsiteY232" fmla="*/ 3713814 h 6858000"/>
                  <a:gd name="connsiteX233" fmla="*/ 6249395 w 6517785"/>
                  <a:gd name="connsiteY233" fmla="*/ 3640400 h 6858000"/>
                  <a:gd name="connsiteX234" fmla="*/ 6239547 w 6517785"/>
                  <a:gd name="connsiteY234" fmla="*/ 3566090 h 6858000"/>
                  <a:gd name="connsiteX235" fmla="*/ 6237309 w 6517785"/>
                  <a:gd name="connsiteY235" fmla="*/ 3544155 h 6858000"/>
                  <a:gd name="connsiteX236" fmla="*/ 6238651 w 6517785"/>
                  <a:gd name="connsiteY236" fmla="*/ 3377629 h 6858000"/>
                  <a:gd name="connsiteX237" fmla="*/ 6241785 w 6517785"/>
                  <a:gd name="connsiteY237" fmla="*/ 3367781 h 6858000"/>
                  <a:gd name="connsiteX238" fmla="*/ 6253424 w 6517785"/>
                  <a:gd name="connsiteY238" fmla="*/ 3314510 h 6858000"/>
                  <a:gd name="connsiteX239" fmla="*/ 6231042 w 6517785"/>
                  <a:gd name="connsiteY239" fmla="*/ 3194988 h 6858000"/>
                  <a:gd name="connsiteX240" fmla="*/ 6239099 w 6517785"/>
                  <a:gd name="connsiteY240" fmla="*/ 3176186 h 6858000"/>
                  <a:gd name="connsiteX241" fmla="*/ 6235518 w 6517785"/>
                  <a:gd name="connsiteY241" fmla="*/ 3113515 h 6858000"/>
                  <a:gd name="connsiteX242" fmla="*/ 6234175 w 6517785"/>
                  <a:gd name="connsiteY242" fmla="*/ 3070541 h 6858000"/>
                  <a:gd name="connsiteX243" fmla="*/ 6213136 w 6517785"/>
                  <a:gd name="connsiteY243" fmla="*/ 2964000 h 6858000"/>
                  <a:gd name="connsiteX244" fmla="*/ 6196125 w 6517785"/>
                  <a:gd name="connsiteY244" fmla="*/ 2891033 h 6858000"/>
                  <a:gd name="connsiteX245" fmla="*/ 6179114 w 6517785"/>
                  <a:gd name="connsiteY245" fmla="*/ 2821647 h 6858000"/>
                  <a:gd name="connsiteX246" fmla="*/ 6160760 w 6517785"/>
                  <a:gd name="connsiteY246" fmla="*/ 2757633 h 6858000"/>
                  <a:gd name="connsiteX247" fmla="*/ 6163894 w 6517785"/>
                  <a:gd name="connsiteY247" fmla="*/ 2737489 h 6858000"/>
                  <a:gd name="connsiteX248" fmla="*/ 6145092 w 6517785"/>
                  <a:gd name="connsiteY248" fmla="*/ 2676161 h 6858000"/>
                  <a:gd name="connsiteX249" fmla="*/ 6154941 w 6517785"/>
                  <a:gd name="connsiteY249" fmla="*/ 2672132 h 6858000"/>
                  <a:gd name="connsiteX250" fmla="*/ 6131215 w 6517785"/>
                  <a:gd name="connsiteY250" fmla="*/ 2608566 h 6858000"/>
                  <a:gd name="connsiteX251" fmla="*/ 6127634 w 6517785"/>
                  <a:gd name="connsiteY251" fmla="*/ 2587974 h 6858000"/>
                  <a:gd name="connsiteX252" fmla="*/ 6102566 w 6517785"/>
                  <a:gd name="connsiteY252" fmla="*/ 2480538 h 6858000"/>
                  <a:gd name="connsiteX253" fmla="*/ 6088689 w 6517785"/>
                  <a:gd name="connsiteY253" fmla="*/ 2435773 h 6858000"/>
                  <a:gd name="connsiteX254" fmla="*/ 6058249 w 6517785"/>
                  <a:gd name="connsiteY254" fmla="*/ 2378921 h 6858000"/>
                  <a:gd name="connsiteX255" fmla="*/ 6053772 w 6517785"/>
                  <a:gd name="connsiteY255" fmla="*/ 2373550 h 6858000"/>
                  <a:gd name="connsiteX256" fmla="*/ 6041238 w 6517785"/>
                  <a:gd name="connsiteY256" fmla="*/ 2284020 h 6858000"/>
                  <a:gd name="connsiteX257" fmla="*/ 5974090 w 6517785"/>
                  <a:gd name="connsiteY257" fmla="*/ 2185089 h 6858000"/>
                  <a:gd name="connsiteX258" fmla="*/ 5912762 w 6517785"/>
                  <a:gd name="connsiteY258" fmla="*/ 2090635 h 6858000"/>
                  <a:gd name="connsiteX259" fmla="*/ 5853225 w 6517785"/>
                  <a:gd name="connsiteY259" fmla="*/ 1963054 h 6858000"/>
                  <a:gd name="connsiteX260" fmla="*/ 5837557 w 6517785"/>
                  <a:gd name="connsiteY260" fmla="*/ 1940224 h 6858000"/>
                  <a:gd name="connsiteX261" fmla="*/ 5787868 w 6517785"/>
                  <a:gd name="connsiteY261" fmla="*/ 1849351 h 6858000"/>
                  <a:gd name="connsiteX262" fmla="*/ 5787868 w 6517785"/>
                  <a:gd name="connsiteY262" fmla="*/ 1845770 h 6858000"/>
                  <a:gd name="connsiteX263" fmla="*/ 5713558 w 6517785"/>
                  <a:gd name="connsiteY263" fmla="*/ 1742363 h 6858000"/>
                  <a:gd name="connsiteX264" fmla="*/ 5665659 w 6517785"/>
                  <a:gd name="connsiteY264" fmla="*/ 1691331 h 6858000"/>
                  <a:gd name="connsiteX265" fmla="*/ 5598512 w 6517785"/>
                  <a:gd name="connsiteY265" fmla="*/ 1610754 h 6858000"/>
                  <a:gd name="connsiteX266" fmla="*/ 5539422 w 6517785"/>
                  <a:gd name="connsiteY266" fmla="*/ 1548978 h 6858000"/>
                  <a:gd name="connsiteX267" fmla="*/ 5459293 w 6517785"/>
                  <a:gd name="connsiteY267" fmla="*/ 1400358 h 6858000"/>
                  <a:gd name="connsiteX268" fmla="*/ 5359019 w 6517785"/>
                  <a:gd name="connsiteY268" fmla="*/ 1323810 h 6858000"/>
                  <a:gd name="connsiteX269" fmla="*/ 5293662 w 6517785"/>
                  <a:gd name="connsiteY269" fmla="*/ 1277702 h 6858000"/>
                  <a:gd name="connsiteX270" fmla="*/ 5244421 w 6517785"/>
                  <a:gd name="connsiteY270" fmla="*/ 1243233 h 6858000"/>
                  <a:gd name="connsiteX271" fmla="*/ 5049245 w 6517785"/>
                  <a:gd name="connsiteY271" fmla="*/ 1093718 h 6858000"/>
                  <a:gd name="connsiteX272" fmla="*/ 5039397 w 6517785"/>
                  <a:gd name="connsiteY272" fmla="*/ 1051191 h 6858000"/>
                  <a:gd name="connsiteX273" fmla="*/ 4802142 w 6517785"/>
                  <a:gd name="connsiteY273" fmla="*/ 933459 h 6858000"/>
                  <a:gd name="connsiteX274" fmla="*/ 4635169 w 6517785"/>
                  <a:gd name="connsiteY274" fmla="*/ 847510 h 6858000"/>
                  <a:gd name="connsiteX275" fmla="*/ 4515198 w 6517785"/>
                  <a:gd name="connsiteY275" fmla="*/ 783049 h 6858000"/>
                  <a:gd name="connsiteX276" fmla="*/ 4420744 w 6517785"/>
                  <a:gd name="connsiteY276" fmla="*/ 746789 h 6858000"/>
                  <a:gd name="connsiteX277" fmla="*/ 4275706 w 6517785"/>
                  <a:gd name="connsiteY277" fmla="*/ 703367 h 6858000"/>
                  <a:gd name="connsiteX278" fmla="*/ 4250637 w 6517785"/>
                  <a:gd name="connsiteY278" fmla="*/ 702024 h 6858000"/>
                  <a:gd name="connsiteX279" fmla="*/ 4226017 w 6517785"/>
                  <a:gd name="connsiteY279" fmla="*/ 702024 h 6858000"/>
                  <a:gd name="connsiteX280" fmla="*/ 4121714 w 6517785"/>
                  <a:gd name="connsiteY280" fmla="*/ 667107 h 6858000"/>
                  <a:gd name="connsiteX281" fmla="*/ 4053224 w 6517785"/>
                  <a:gd name="connsiteY281" fmla="*/ 660392 h 6858000"/>
                  <a:gd name="connsiteX282" fmla="*/ 4020993 w 6517785"/>
                  <a:gd name="connsiteY282" fmla="*/ 658602 h 6858000"/>
                  <a:gd name="connsiteX283" fmla="*/ 3757775 w 6517785"/>
                  <a:gd name="connsiteY283" fmla="*/ 639353 h 6858000"/>
                  <a:gd name="connsiteX284" fmla="*/ 3604678 w 6517785"/>
                  <a:gd name="connsiteY284" fmla="*/ 640248 h 6858000"/>
                  <a:gd name="connsiteX285" fmla="*/ 3494556 w 6517785"/>
                  <a:gd name="connsiteY285" fmla="*/ 671136 h 6858000"/>
                  <a:gd name="connsiteX286" fmla="*/ 3384434 w 6517785"/>
                  <a:gd name="connsiteY286" fmla="*/ 710977 h 6858000"/>
                  <a:gd name="connsiteX287" fmla="*/ 3290428 w 6517785"/>
                  <a:gd name="connsiteY287" fmla="*/ 748132 h 6858000"/>
                  <a:gd name="connsiteX288" fmla="*/ 3270284 w 6517785"/>
                  <a:gd name="connsiteY288" fmla="*/ 753056 h 6858000"/>
                  <a:gd name="connsiteX289" fmla="*/ 3154342 w 6517785"/>
                  <a:gd name="connsiteY289" fmla="*/ 748580 h 6858000"/>
                  <a:gd name="connsiteX290" fmla="*/ 3029000 w 6517785"/>
                  <a:gd name="connsiteY290" fmla="*/ 769619 h 6858000"/>
                  <a:gd name="connsiteX291" fmla="*/ 2999455 w 6517785"/>
                  <a:gd name="connsiteY291" fmla="*/ 860492 h 6858000"/>
                  <a:gd name="connsiteX292" fmla="*/ 2995874 w 6517785"/>
                  <a:gd name="connsiteY292" fmla="*/ 919134 h 6858000"/>
                  <a:gd name="connsiteX293" fmla="*/ 2979311 w 6517785"/>
                  <a:gd name="connsiteY293" fmla="*/ 944203 h 6858000"/>
                  <a:gd name="connsiteX294" fmla="*/ 2918878 w 6517785"/>
                  <a:gd name="connsiteY294" fmla="*/ 982253 h 6858000"/>
                  <a:gd name="connsiteX295" fmla="*/ 2840092 w 6517785"/>
                  <a:gd name="connsiteY295" fmla="*/ 1016722 h 6858000"/>
                  <a:gd name="connsiteX296" fmla="*/ 2790850 w 6517785"/>
                  <a:gd name="connsiteY296" fmla="*/ 1021646 h 6858000"/>
                  <a:gd name="connsiteX297" fmla="*/ 2577321 w 6517785"/>
                  <a:gd name="connsiteY297" fmla="*/ 1005531 h 6858000"/>
                  <a:gd name="connsiteX298" fmla="*/ 2435864 w 6517785"/>
                  <a:gd name="connsiteY298" fmla="*/ 963899 h 6858000"/>
                  <a:gd name="connsiteX299" fmla="*/ 2424225 w 6517785"/>
                  <a:gd name="connsiteY299" fmla="*/ 1049400 h 6858000"/>
                  <a:gd name="connsiteX300" fmla="*/ 2411243 w 6517785"/>
                  <a:gd name="connsiteY300" fmla="*/ 1073574 h 6858000"/>
                  <a:gd name="connsiteX301" fmla="*/ 2156530 w 6517785"/>
                  <a:gd name="connsiteY301" fmla="*/ 1073126 h 6858000"/>
                  <a:gd name="connsiteX302" fmla="*/ 2144443 w 6517785"/>
                  <a:gd name="connsiteY302" fmla="*/ 1069097 h 6858000"/>
                  <a:gd name="connsiteX303" fmla="*/ 2068343 w 6517785"/>
                  <a:gd name="connsiteY303" fmla="*/ 1043133 h 6858000"/>
                  <a:gd name="connsiteX304" fmla="*/ 1991795 w 6517785"/>
                  <a:gd name="connsiteY304" fmla="*/ 987177 h 6858000"/>
                  <a:gd name="connsiteX305" fmla="*/ 1902712 w 6517785"/>
                  <a:gd name="connsiteY305" fmla="*/ 1036866 h 6858000"/>
                  <a:gd name="connsiteX306" fmla="*/ 1877644 w 6517785"/>
                  <a:gd name="connsiteY306" fmla="*/ 1093270 h 6858000"/>
                  <a:gd name="connsiteX307" fmla="*/ 1831088 w 6517785"/>
                  <a:gd name="connsiteY307" fmla="*/ 1164446 h 6858000"/>
                  <a:gd name="connsiteX308" fmla="*/ 1708880 w 6517785"/>
                  <a:gd name="connsiteY308" fmla="*/ 1228461 h 6858000"/>
                  <a:gd name="connsiteX309" fmla="*/ 1673963 w 6517785"/>
                  <a:gd name="connsiteY309" fmla="*/ 1253529 h 6858000"/>
                  <a:gd name="connsiteX310" fmla="*/ 1556679 w 6517785"/>
                  <a:gd name="connsiteY310" fmla="*/ 1233385 h 6858000"/>
                  <a:gd name="connsiteX311" fmla="*/ 1533401 w 6517785"/>
                  <a:gd name="connsiteY311" fmla="*/ 1240995 h 6858000"/>
                  <a:gd name="connsiteX312" fmla="*/ 1462672 w 6517785"/>
                  <a:gd name="connsiteY312" fmla="*/ 1304561 h 6858000"/>
                  <a:gd name="connsiteX313" fmla="*/ 1323901 w 6517785"/>
                  <a:gd name="connsiteY313" fmla="*/ 1292027 h 6858000"/>
                  <a:gd name="connsiteX314" fmla="*/ 1295251 w 6517785"/>
                  <a:gd name="connsiteY314" fmla="*/ 1238756 h 6858000"/>
                  <a:gd name="connsiteX315" fmla="*/ 1331063 w 6517785"/>
                  <a:gd name="connsiteY315" fmla="*/ 1185934 h 6858000"/>
                  <a:gd name="connsiteX316" fmla="*/ 1428203 w 6517785"/>
                  <a:gd name="connsiteY316" fmla="*/ 1121472 h 6858000"/>
                  <a:gd name="connsiteX317" fmla="*/ 1455958 w 6517785"/>
                  <a:gd name="connsiteY317" fmla="*/ 1090584 h 6858000"/>
                  <a:gd name="connsiteX318" fmla="*/ 1378514 w 6517785"/>
                  <a:gd name="connsiteY318" fmla="*/ 1101776 h 6858000"/>
                  <a:gd name="connsiteX319" fmla="*/ 1382991 w 6517785"/>
                  <a:gd name="connsiteY319" fmla="*/ 1067306 h 6858000"/>
                  <a:gd name="connsiteX320" fmla="*/ 1351207 w 6517785"/>
                  <a:gd name="connsiteY320" fmla="*/ 1072231 h 6858000"/>
                  <a:gd name="connsiteX321" fmla="*/ 1283612 w 6517785"/>
                  <a:gd name="connsiteY321" fmla="*/ 1045372 h 6858000"/>
                  <a:gd name="connsiteX322" fmla="*/ 1196321 w 6517785"/>
                  <a:gd name="connsiteY322" fmla="*/ 952260 h 6858000"/>
                  <a:gd name="connsiteX323" fmla="*/ 1216912 w 6517785"/>
                  <a:gd name="connsiteY323" fmla="*/ 927192 h 6858000"/>
                  <a:gd name="connsiteX324" fmla="*/ 1225865 w 6517785"/>
                  <a:gd name="connsiteY324" fmla="*/ 902124 h 6858000"/>
                  <a:gd name="connsiteX325" fmla="*/ 1237504 w 6517785"/>
                  <a:gd name="connsiteY325" fmla="*/ 828709 h 6858000"/>
                  <a:gd name="connsiteX326" fmla="*/ 1313605 w 6517785"/>
                  <a:gd name="connsiteY326" fmla="*/ 774991 h 6858000"/>
                  <a:gd name="connsiteX327" fmla="*/ 1363742 w 6517785"/>
                  <a:gd name="connsiteY327" fmla="*/ 758875 h 6858000"/>
                  <a:gd name="connsiteX328" fmla="*/ 1345836 w 6517785"/>
                  <a:gd name="connsiteY328" fmla="*/ 732464 h 6858000"/>
                  <a:gd name="connsiteX329" fmla="*/ 1352550 w 6517785"/>
                  <a:gd name="connsiteY329" fmla="*/ 730226 h 6858000"/>
                  <a:gd name="connsiteX330" fmla="*/ 1457301 w 6517785"/>
                  <a:gd name="connsiteY330" fmla="*/ 665317 h 6858000"/>
                  <a:gd name="connsiteX331" fmla="*/ 1519524 w 6517785"/>
                  <a:gd name="connsiteY331" fmla="*/ 638010 h 6858000"/>
                  <a:gd name="connsiteX332" fmla="*/ 1638599 w 6517785"/>
                  <a:gd name="connsiteY332" fmla="*/ 599512 h 6858000"/>
                  <a:gd name="connsiteX333" fmla="*/ 1648895 w 6517785"/>
                  <a:gd name="connsiteY333" fmla="*/ 595931 h 6858000"/>
                  <a:gd name="connsiteX334" fmla="*/ 1775132 w 6517785"/>
                  <a:gd name="connsiteY334" fmla="*/ 507744 h 6858000"/>
                  <a:gd name="connsiteX335" fmla="*/ 1842727 w 6517785"/>
                  <a:gd name="connsiteY335" fmla="*/ 454026 h 6858000"/>
                  <a:gd name="connsiteX336" fmla="*/ 1939420 w 6517785"/>
                  <a:gd name="connsiteY336" fmla="*/ 375687 h 6858000"/>
                  <a:gd name="connsiteX337" fmla="*/ 1995824 w 6517785"/>
                  <a:gd name="connsiteY337" fmla="*/ 343456 h 6858000"/>
                  <a:gd name="connsiteX338" fmla="*/ 2144443 w 6517785"/>
                  <a:gd name="connsiteY338" fmla="*/ 297348 h 6858000"/>
                  <a:gd name="connsiteX339" fmla="*/ 2240241 w 6517785"/>
                  <a:gd name="connsiteY339" fmla="*/ 241840 h 6858000"/>
                  <a:gd name="connsiteX340" fmla="*/ 2301121 w 6517785"/>
                  <a:gd name="connsiteY340" fmla="*/ 223038 h 6858000"/>
                  <a:gd name="connsiteX341" fmla="*/ 2398261 w 6517785"/>
                  <a:gd name="connsiteY341" fmla="*/ 180512 h 6858000"/>
                  <a:gd name="connsiteX342" fmla="*/ 2524051 w 6517785"/>
                  <a:gd name="connsiteY342" fmla="*/ 167082 h 6858000"/>
                  <a:gd name="connsiteX343" fmla="*/ 2517336 w 6517785"/>
                  <a:gd name="connsiteY343" fmla="*/ 136642 h 6858000"/>
                  <a:gd name="connsiteX344" fmla="*/ 2527632 w 6517785"/>
                  <a:gd name="connsiteY344" fmla="*/ 133956 h 6858000"/>
                  <a:gd name="connsiteX345" fmla="*/ 2588960 w 6517785"/>
                  <a:gd name="connsiteY345" fmla="*/ 139328 h 6858000"/>
                  <a:gd name="connsiteX346" fmla="*/ 2683414 w 6517785"/>
                  <a:gd name="connsiteY346" fmla="*/ 120974 h 6858000"/>
                  <a:gd name="connsiteX347" fmla="*/ 2716093 w 6517785"/>
                  <a:gd name="connsiteY347" fmla="*/ 136642 h 6858000"/>
                  <a:gd name="connsiteX348" fmla="*/ 2719674 w 6517785"/>
                  <a:gd name="connsiteY348" fmla="*/ 116945 h 6858000"/>
                  <a:gd name="connsiteX349" fmla="*/ 2739371 w 6517785"/>
                  <a:gd name="connsiteY349" fmla="*/ 96353 h 6858000"/>
                  <a:gd name="connsiteX350" fmla="*/ 2777868 w 6517785"/>
                  <a:gd name="connsiteY350" fmla="*/ 85162 h 6858000"/>
                  <a:gd name="connsiteX351" fmla="*/ 2844121 w 6517785"/>
                  <a:gd name="connsiteY351" fmla="*/ 42635 h 6858000"/>
                  <a:gd name="connsiteX352" fmla="*/ 2836958 w 6517785"/>
                  <a:gd name="connsiteY352" fmla="*/ 22043 h 6858000"/>
                  <a:gd name="connsiteX353" fmla="*/ 2930069 w 6517785"/>
                  <a:gd name="connsiteY353" fmla="*/ 32787 h 6858000"/>
                  <a:gd name="connsiteX354" fmla="*/ 2962300 w 6517785"/>
                  <a:gd name="connsiteY354" fmla="*/ 23834 h 6858000"/>
                  <a:gd name="connsiteX355" fmla="*/ 3037505 w 6517785"/>
                  <a:gd name="connsiteY355" fmla="*/ 15776 h 6858000"/>
                  <a:gd name="connsiteX356" fmla="*/ 3060783 w 6517785"/>
                  <a:gd name="connsiteY356" fmla="*/ 18462 h 6858000"/>
                  <a:gd name="connsiteX357" fmla="*/ 3093462 w 6517785"/>
                  <a:gd name="connsiteY357" fmla="*/ 25625 h 6858000"/>
                  <a:gd name="connsiteX358" fmla="*/ 3122559 w 6517785"/>
                  <a:gd name="connsiteY358" fmla="*/ 26968 h 6858000"/>
                  <a:gd name="connsiteX359" fmla="*/ 3290875 w 6517785"/>
                  <a:gd name="connsiteY359" fmla="*/ 37263 h 6858000"/>
                  <a:gd name="connsiteX360" fmla="*/ 3331164 w 6517785"/>
                  <a:gd name="connsiteY360" fmla="*/ 62332 h 6858000"/>
                  <a:gd name="connsiteX361" fmla="*/ 3437257 w 6517785"/>
                  <a:gd name="connsiteY361" fmla="*/ 50245 h 6858000"/>
                  <a:gd name="connsiteX362" fmla="*/ 3469488 w 6517785"/>
                  <a:gd name="connsiteY362" fmla="*/ 103068 h 6858000"/>
                  <a:gd name="connsiteX363" fmla="*/ 3501719 w 6517785"/>
                  <a:gd name="connsiteY363" fmla="*/ 91877 h 6858000"/>
                  <a:gd name="connsiteX364" fmla="*/ 3526339 w 6517785"/>
                  <a:gd name="connsiteY364" fmla="*/ 88743 h 6858000"/>
                  <a:gd name="connsiteX365" fmla="*/ 3688389 w 6517785"/>
                  <a:gd name="connsiteY365" fmla="*/ 125898 h 6858000"/>
                  <a:gd name="connsiteX366" fmla="*/ 3789110 w 6517785"/>
                  <a:gd name="connsiteY366" fmla="*/ 119183 h 6858000"/>
                  <a:gd name="connsiteX367" fmla="*/ 3816864 w 6517785"/>
                  <a:gd name="connsiteY367" fmla="*/ 117393 h 6858000"/>
                  <a:gd name="connsiteX368" fmla="*/ 3962798 w 6517785"/>
                  <a:gd name="connsiteY368" fmla="*/ 136642 h 6858000"/>
                  <a:gd name="connsiteX369" fmla="*/ 3969513 w 6517785"/>
                  <a:gd name="connsiteY369" fmla="*/ 134851 h 6858000"/>
                  <a:gd name="connsiteX370" fmla="*/ 4059938 w 6517785"/>
                  <a:gd name="connsiteY370" fmla="*/ 142461 h 6858000"/>
                  <a:gd name="connsiteX371" fmla="*/ 4044271 w 6517785"/>
                  <a:gd name="connsiteY371" fmla="*/ 172006 h 6858000"/>
                  <a:gd name="connsiteX372" fmla="*/ 4070234 w 6517785"/>
                  <a:gd name="connsiteY372" fmla="*/ 214533 h 6858000"/>
                  <a:gd name="connsiteX373" fmla="*/ 4116790 w 6517785"/>
                  <a:gd name="connsiteY373" fmla="*/ 221695 h 6858000"/>
                  <a:gd name="connsiteX374" fmla="*/ 4119028 w 6517785"/>
                  <a:gd name="connsiteY374" fmla="*/ 280785 h 6858000"/>
                  <a:gd name="connsiteX375" fmla="*/ 4083216 w 6517785"/>
                  <a:gd name="connsiteY375" fmla="*/ 315254 h 6858000"/>
                  <a:gd name="connsiteX376" fmla="*/ 4088588 w 6517785"/>
                  <a:gd name="connsiteY376" fmla="*/ 338532 h 6858000"/>
                  <a:gd name="connsiteX377" fmla="*/ 4114551 w 6517785"/>
                  <a:gd name="connsiteY377" fmla="*/ 367629 h 6858000"/>
                  <a:gd name="connsiteX378" fmla="*/ 4179013 w 6517785"/>
                  <a:gd name="connsiteY378" fmla="*/ 383745 h 6858000"/>
                  <a:gd name="connsiteX379" fmla="*/ 4260038 w 6517785"/>
                  <a:gd name="connsiteY379" fmla="*/ 391355 h 6858000"/>
                  <a:gd name="connsiteX380" fmla="*/ 4322261 w 6517785"/>
                  <a:gd name="connsiteY380" fmla="*/ 421347 h 6858000"/>
                  <a:gd name="connsiteX381" fmla="*/ 4404181 w 6517785"/>
                  <a:gd name="connsiteY381" fmla="*/ 462531 h 6858000"/>
                  <a:gd name="connsiteX382" fmla="*/ 4563097 w 6517785"/>
                  <a:gd name="connsiteY382" fmla="*/ 514906 h 6858000"/>
                  <a:gd name="connsiteX383" fmla="*/ 4658446 w 6517785"/>
                  <a:gd name="connsiteY383" fmla="*/ 535498 h 6858000"/>
                  <a:gd name="connsiteX384" fmla="*/ 4646808 w 6517785"/>
                  <a:gd name="connsiteY384" fmla="*/ 566834 h 6858000"/>
                  <a:gd name="connsiteX385" fmla="*/ 4602490 w 6517785"/>
                  <a:gd name="connsiteY385" fmla="*/ 575339 h 6858000"/>
                  <a:gd name="connsiteX386" fmla="*/ 4405077 w 6517785"/>
                  <a:gd name="connsiteY386" fmla="*/ 498343 h 6858000"/>
                  <a:gd name="connsiteX387" fmla="*/ 4298984 w 6517785"/>
                  <a:gd name="connsiteY387" fmla="*/ 452683 h 6858000"/>
                  <a:gd name="connsiteX388" fmla="*/ 4197367 w 6517785"/>
                  <a:gd name="connsiteY388" fmla="*/ 436567 h 6858000"/>
                  <a:gd name="connsiteX389" fmla="*/ 4051880 w 6517785"/>
                  <a:gd name="connsiteY389" fmla="*/ 418661 h 6858000"/>
                  <a:gd name="connsiteX390" fmla="*/ 4026812 w 6517785"/>
                  <a:gd name="connsiteY390" fmla="*/ 427167 h 6858000"/>
                  <a:gd name="connsiteX391" fmla="*/ 4074711 w 6517785"/>
                  <a:gd name="connsiteY391" fmla="*/ 458950 h 6858000"/>
                  <a:gd name="connsiteX392" fmla="*/ 4168717 w 6517785"/>
                  <a:gd name="connsiteY392" fmla="*/ 479989 h 6858000"/>
                  <a:gd name="connsiteX393" fmla="*/ 4308384 w 6517785"/>
                  <a:gd name="connsiteY393" fmla="*/ 515801 h 6858000"/>
                  <a:gd name="connsiteX394" fmla="*/ 4391200 w 6517785"/>
                  <a:gd name="connsiteY394" fmla="*/ 551166 h 6858000"/>
                  <a:gd name="connsiteX395" fmla="*/ 4440441 w 6517785"/>
                  <a:gd name="connsiteY395" fmla="*/ 562357 h 6858000"/>
                  <a:gd name="connsiteX396" fmla="*/ 4573393 w 6517785"/>
                  <a:gd name="connsiteY396" fmla="*/ 629505 h 6858000"/>
                  <a:gd name="connsiteX397" fmla="*/ 4651732 w 6517785"/>
                  <a:gd name="connsiteY397" fmla="*/ 659049 h 6858000"/>
                  <a:gd name="connsiteX398" fmla="*/ 4743948 w 6517785"/>
                  <a:gd name="connsiteY398" fmla="*/ 695757 h 6858000"/>
                  <a:gd name="connsiteX399" fmla="*/ 4920322 w 6517785"/>
                  <a:gd name="connsiteY399" fmla="*/ 789316 h 6858000"/>
                  <a:gd name="connsiteX400" fmla="*/ 5052826 w 6517785"/>
                  <a:gd name="connsiteY400" fmla="*/ 794240 h 6858000"/>
                  <a:gd name="connsiteX401" fmla="*/ 5119974 w 6517785"/>
                  <a:gd name="connsiteY401" fmla="*/ 796478 h 6858000"/>
                  <a:gd name="connsiteX402" fmla="*/ 5143252 w 6517785"/>
                  <a:gd name="connsiteY402" fmla="*/ 826023 h 6858000"/>
                  <a:gd name="connsiteX403" fmla="*/ 5126241 w 6517785"/>
                  <a:gd name="connsiteY403" fmla="*/ 851091 h 6858000"/>
                  <a:gd name="connsiteX404" fmla="*/ 5098487 w 6517785"/>
                  <a:gd name="connsiteY404" fmla="*/ 869893 h 6858000"/>
                  <a:gd name="connsiteX405" fmla="*/ 5197865 w 6517785"/>
                  <a:gd name="connsiteY405" fmla="*/ 845720 h 6858000"/>
                  <a:gd name="connsiteX406" fmla="*/ 5284262 w 6517785"/>
                  <a:gd name="connsiteY406" fmla="*/ 904362 h 6858000"/>
                  <a:gd name="connsiteX407" fmla="*/ 5298586 w 6517785"/>
                  <a:gd name="connsiteY407" fmla="*/ 1007321 h 6858000"/>
                  <a:gd name="connsiteX408" fmla="*/ 5360362 w 6517785"/>
                  <a:gd name="connsiteY408" fmla="*/ 1003740 h 6858000"/>
                  <a:gd name="connsiteX409" fmla="*/ 5488390 w 6517785"/>
                  <a:gd name="connsiteY409" fmla="*/ 1083870 h 6858000"/>
                  <a:gd name="connsiteX410" fmla="*/ 5509877 w 6517785"/>
                  <a:gd name="connsiteY410" fmla="*/ 1098194 h 6858000"/>
                  <a:gd name="connsiteX411" fmla="*/ 5528678 w 6517785"/>
                  <a:gd name="connsiteY411" fmla="*/ 1143855 h 6858000"/>
                  <a:gd name="connsiteX412" fmla="*/ 5548375 w 6517785"/>
                  <a:gd name="connsiteY412" fmla="*/ 1168028 h 6858000"/>
                  <a:gd name="connsiteX413" fmla="*/ 5611494 w 6517785"/>
                  <a:gd name="connsiteY413" fmla="*/ 1169371 h 6858000"/>
                  <a:gd name="connsiteX414" fmla="*/ 5608360 w 6517785"/>
                  <a:gd name="connsiteY414" fmla="*/ 1241442 h 6858000"/>
                  <a:gd name="connsiteX415" fmla="*/ 5629400 w 6517785"/>
                  <a:gd name="connsiteY415" fmla="*/ 1243233 h 6858000"/>
                  <a:gd name="connsiteX416" fmla="*/ 5623132 w 6517785"/>
                  <a:gd name="connsiteY416" fmla="*/ 1287103 h 6858000"/>
                  <a:gd name="connsiteX417" fmla="*/ 5632085 w 6517785"/>
                  <a:gd name="connsiteY417" fmla="*/ 1289341 h 6858000"/>
                  <a:gd name="connsiteX418" fmla="*/ 5683118 w 6517785"/>
                  <a:gd name="connsiteY418" fmla="*/ 1270092 h 6858000"/>
                  <a:gd name="connsiteX419" fmla="*/ 5748027 w 6517785"/>
                  <a:gd name="connsiteY419" fmla="*/ 1331868 h 6858000"/>
                  <a:gd name="connsiteX420" fmla="*/ 5730121 w 6517785"/>
                  <a:gd name="connsiteY420" fmla="*/ 1372604 h 6858000"/>
                  <a:gd name="connsiteX421" fmla="*/ 5783391 w 6517785"/>
                  <a:gd name="connsiteY421" fmla="*/ 1378423 h 6858000"/>
                  <a:gd name="connsiteX422" fmla="*/ 5783839 w 6517785"/>
                  <a:gd name="connsiteY422" fmla="*/ 1387824 h 6858000"/>
                  <a:gd name="connsiteX423" fmla="*/ 5752503 w 6517785"/>
                  <a:gd name="connsiteY423" fmla="*/ 1399015 h 6858000"/>
                  <a:gd name="connsiteX424" fmla="*/ 5774438 w 6517785"/>
                  <a:gd name="connsiteY424" fmla="*/ 1413340 h 6858000"/>
                  <a:gd name="connsiteX425" fmla="*/ 5861283 w 6517785"/>
                  <a:gd name="connsiteY425" fmla="*/ 1463477 h 6858000"/>
                  <a:gd name="connsiteX426" fmla="*/ 5884113 w 6517785"/>
                  <a:gd name="connsiteY426" fmla="*/ 1507794 h 6858000"/>
                  <a:gd name="connsiteX427" fmla="*/ 5939621 w 6517785"/>
                  <a:gd name="connsiteY427" fmla="*/ 1601353 h 6858000"/>
                  <a:gd name="connsiteX428" fmla="*/ 5954841 w 6517785"/>
                  <a:gd name="connsiteY428" fmla="*/ 1615678 h 6858000"/>
                  <a:gd name="connsiteX429" fmla="*/ 6010797 w 6517785"/>
                  <a:gd name="connsiteY429" fmla="*/ 1690883 h 6858000"/>
                  <a:gd name="connsiteX430" fmla="*/ 6041685 w 6517785"/>
                  <a:gd name="connsiteY430" fmla="*/ 1730724 h 6858000"/>
                  <a:gd name="connsiteX431" fmla="*/ 6052429 w 6517785"/>
                  <a:gd name="connsiteY431" fmla="*/ 1741020 h 6858000"/>
                  <a:gd name="connsiteX432" fmla="*/ 6101223 w 6517785"/>
                  <a:gd name="connsiteY432" fmla="*/ 1834131 h 6858000"/>
                  <a:gd name="connsiteX433" fmla="*/ 6089136 w 6517785"/>
                  <a:gd name="connsiteY433" fmla="*/ 1884268 h 6858000"/>
                  <a:gd name="connsiteX434" fmla="*/ 6192544 w 6517785"/>
                  <a:gd name="connsiteY434" fmla="*/ 2020354 h 6858000"/>
                  <a:gd name="connsiteX435" fmla="*/ 6158522 w 6517785"/>
                  <a:gd name="connsiteY435" fmla="*/ 2082577 h 6858000"/>
                  <a:gd name="connsiteX436" fmla="*/ 6130768 w 6517785"/>
                  <a:gd name="connsiteY436" fmla="*/ 2105855 h 6858000"/>
                  <a:gd name="connsiteX437" fmla="*/ 6193886 w 6517785"/>
                  <a:gd name="connsiteY437" fmla="*/ 2156887 h 6858000"/>
                  <a:gd name="connsiteX438" fmla="*/ 6180904 w 6517785"/>
                  <a:gd name="connsiteY438" fmla="*/ 2224034 h 6858000"/>
                  <a:gd name="connsiteX439" fmla="*/ 6210002 w 6517785"/>
                  <a:gd name="connsiteY439" fmla="*/ 2294763 h 6858000"/>
                  <a:gd name="connsiteX440" fmla="*/ 6214478 w 6517785"/>
                  <a:gd name="connsiteY440" fmla="*/ 2322517 h 6858000"/>
                  <a:gd name="connsiteX441" fmla="*/ 6272225 w 6517785"/>
                  <a:gd name="connsiteY441" fmla="*/ 2375340 h 6858000"/>
                  <a:gd name="connsiteX442" fmla="*/ 6246262 w 6517785"/>
                  <a:gd name="connsiteY442" fmla="*/ 2456365 h 6858000"/>
                  <a:gd name="connsiteX443" fmla="*/ 6299532 w 6517785"/>
                  <a:gd name="connsiteY443" fmla="*/ 2514112 h 6858000"/>
                  <a:gd name="connsiteX444" fmla="*/ 6330420 w 6517785"/>
                  <a:gd name="connsiteY444" fmla="*/ 2610804 h 6858000"/>
                  <a:gd name="connsiteX445" fmla="*/ 6366232 w 6517785"/>
                  <a:gd name="connsiteY445" fmla="*/ 2664970 h 6858000"/>
                  <a:gd name="connsiteX446" fmla="*/ 6372051 w 6517785"/>
                  <a:gd name="connsiteY446" fmla="*/ 2719135 h 6858000"/>
                  <a:gd name="connsiteX447" fmla="*/ 6375185 w 6517785"/>
                  <a:gd name="connsiteY447" fmla="*/ 2795684 h 6858000"/>
                  <a:gd name="connsiteX448" fmla="*/ 6394881 w 6517785"/>
                  <a:gd name="connsiteY448" fmla="*/ 2870441 h 6858000"/>
                  <a:gd name="connsiteX449" fmla="*/ 6446361 w 6517785"/>
                  <a:gd name="connsiteY449" fmla="*/ 2916549 h 6858000"/>
                  <a:gd name="connsiteX450" fmla="*/ 6414578 w 6517785"/>
                  <a:gd name="connsiteY450" fmla="*/ 2940722 h 6858000"/>
                  <a:gd name="connsiteX451" fmla="*/ 6432484 w 6517785"/>
                  <a:gd name="connsiteY451" fmla="*/ 2965791 h 6858000"/>
                  <a:gd name="connsiteX452" fmla="*/ 6423979 w 6517785"/>
                  <a:gd name="connsiteY452" fmla="*/ 2964895 h 6858000"/>
                  <a:gd name="connsiteX453" fmla="*/ 6416369 w 6517785"/>
                  <a:gd name="connsiteY453" fmla="*/ 3029357 h 6858000"/>
                  <a:gd name="connsiteX454" fmla="*/ 6458000 w 6517785"/>
                  <a:gd name="connsiteY454" fmla="*/ 3065169 h 6858000"/>
                  <a:gd name="connsiteX455" fmla="*/ 6428008 w 6517785"/>
                  <a:gd name="connsiteY455" fmla="*/ 3088895 h 6858000"/>
                  <a:gd name="connsiteX456" fmla="*/ 6423979 w 6517785"/>
                  <a:gd name="connsiteY456" fmla="*/ 3135002 h 6858000"/>
                  <a:gd name="connsiteX457" fmla="*/ 6473668 w 6517785"/>
                  <a:gd name="connsiteY457" fmla="*/ 3201255 h 6858000"/>
                  <a:gd name="connsiteX458" fmla="*/ 6504556 w 6517785"/>
                  <a:gd name="connsiteY458" fmla="*/ 3179320 h 6858000"/>
                  <a:gd name="connsiteX459" fmla="*/ 6522014 w 6517785"/>
                  <a:gd name="connsiteY459" fmla="*/ 3217818 h 6858000"/>
                  <a:gd name="connsiteX460" fmla="*/ 6436065 w 6517785"/>
                  <a:gd name="connsiteY460" fmla="*/ 3229009 h 6858000"/>
                  <a:gd name="connsiteX461" fmla="*/ 6450838 w 6517785"/>
                  <a:gd name="connsiteY461" fmla="*/ 3288994 h 6858000"/>
                  <a:gd name="connsiteX462" fmla="*/ 6517538 w 6517785"/>
                  <a:gd name="connsiteY462" fmla="*/ 3278251 h 6858000"/>
                  <a:gd name="connsiteX463" fmla="*/ 6506794 w 6517785"/>
                  <a:gd name="connsiteY463" fmla="*/ 3401354 h 6858000"/>
                  <a:gd name="connsiteX464" fmla="*/ 6513956 w 6517785"/>
                  <a:gd name="connsiteY464" fmla="*/ 3438957 h 6858000"/>
                  <a:gd name="connsiteX465" fmla="*/ 6476802 w 6517785"/>
                  <a:gd name="connsiteY465" fmla="*/ 3513714 h 6858000"/>
                  <a:gd name="connsiteX466" fmla="*/ 6437408 w 6517785"/>
                  <a:gd name="connsiteY466" fmla="*/ 3581310 h 6858000"/>
                  <a:gd name="connsiteX467" fmla="*/ 6471877 w 6517785"/>
                  <a:gd name="connsiteY467" fmla="*/ 3595635 h 6858000"/>
                  <a:gd name="connsiteX468" fmla="*/ 6504556 w 6517785"/>
                  <a:gd name="connsiteY468" fmla="*/ 3594739 h 6858000"/>
                  <a:gd name="connsiteX469" fmla="*/ 6510375 w 6517785"/>
                  <a:gd name="connsiteY469" fmla="*/ 3619808 h 6858000"/>
                  <a:gd name="connsiteX470" fmla="*/ 6476353 w 6517785"/>
                  <a:gd name="connsiteY470" fmla="*/ 3635923 h 6858000"/>
                  <a:gd name="connsiteX471" fmla="*/ 6444123 w 6517785"/>
                  <a:gd name="connsiteY471" fmla="*/ 3634580 h 6858000"/>
                  <a:gd name="connsiteX472" fmla="*/ 6448152 w 6517785"/>
                  <a:gd name="connsiteY472" fmla="*/ 3740673 h 6858000"/>
                  <a:gd name="connsiteX473" fmla="*/ 6455762 w 6517785"/>
                  <a:gd name="connsiteY473" fmla="*/ 3719633 h 6858000"/>
                  <a:gd name="connsiteX474" fmla="*/ 6475011 w 6517785"/>
                  <a:gd name="connsiteY474" fmla="*/ 3715605 h 6858000"/>
                  <a:gd name="connsiteX475" fmla="*/ 6492469 w 6517785"/>
                  <a:gd name="connsiteY475" fmla="*/ 3733063 h 6858000"/>
                  <a:gd name="connsiteX476" fmla="*/ 6482173 w 6517785"/>
                  <a:gd name="connsiteY476" fmla="*/ 3749626 h 6858000"/>
                  <a:gd name="connsiteX477" fmla="*/ 6441437 w 6517785"/>
                  <a:gd name="connsiteY477" fmla="*/ 3763951 h 6858000"/>
                  <a:gd name="connsiteX478" fmla="*/ 6408311 w 6517785"/>
                  <a:gd name="connsiteY478" fmla="*/ 3854376 h 6858000"/>
                  <a:gd name="connsiteX479" fmla="*/ 6444123 w 6517785"/>
                  <a:gd name="connsiteY479" fmla="*/ 3885712 h 6858000"/>
                  <a:gd name="connsiteX480" fmla="*/ 6478144 w 6517785"/>
                  <a:gd name="connsiteY480" fmla="*/ 3917495 h 6858000"/>
                  <a:gd name="connsiteX481" fmla="*/ 6425322 w 6517785"/>
                  <a:gd name="connsiteY481" fmla="*/ 3950621 h 6858000"/>
                  <a:gd name="connsiteX482" fmla="*/ 6410102 w 6517785"/>
                  <a:gd name="connsiteY482" fmla="*/ 3938982 h 6858000"/>
                  <a:gd name="connsiteX483" fmla="*/ 6379214 w 6517785"/>
                  <a:gd name="connsiteY483" fmla="*/ 4059848 h 6858000"/>
                  <a:gd name="connsiteX484" fmla="*/ 6399805 w 6517785"/>
                  <a:gd name="connsiteY484" fmla="*/ 4082230 h 6858000"/>
                  <a:gd name="connsiteX485" fmla="*/ 6415921 w 6517785"/>
                  <a:gd name="connsiteY485" fmla="*/ 4119385 h 6858000"/>
                  <a:gd name="connsiteX486" fmla="*/ 6402491 w 6517785"/>
                  <a:gd name="connsiteY486" fmla="*/ 4164150 h 6858000"/>
                  <a:gd name="connsiteX487" fmla="*/ 6387272 w 6517785"/>
                  <a:gd name="connsiteY487" fmla="*/ 4188323 h 6858000"/>
                  <a:gd name="connsiteX488" fmla="*/ 6387272 w 6517785"/>
                  <a:gd name="connsiteY488" fmla="*/ 4120280 h 6858000"/>
                  <a:gd name="connsiteX489" fmla="*/ 6363098 w 6517785"/>
                  <a:gd name="connsiteY489" fmla="*/ 4255023 h 6858000"/>
                  <a:gd name="connsiteX490" fmla="*/ 6327734 w 6517785"/>
                  <a:gd name="connsiteY490" fmla="*/ 4282778 h 6858000"/>
                  <a:gd name="connsiteX491" fmla="*/ 6368022 w 6517785"/>
                  <a:gd name="connsiteY491" fmla="*/ 4306055 h 6858000"/>
                  <a:gd name="connsiteX492" fmla="*/ 6341611 w 6517785"/>
                  <a:gd name="connsiteY492" fmla="*/ 4322171 h 6858000"/>
                  <a:gd name="connsiteX493" fmla="*/ 6368917 w 6517785"/>
                  <a:gd name="connsiteY493" fmla="*/ 4367383 h 6858000"/>
                  <a:gd name="connsiteX494" fmla="*/ 6337582 w 6517785"/>
                  <a:gd name="connsiteY494" fmla="*/ 4409463 h 6858000"/>
                  <a:gd name="connsiteX495" fmla="*/ 6278940 w 6517785"/>
                  <a:gd name="connsiteY495" fmla="*/ 4418416 h 6858000"/>
                  <a:gd name="connsiteX496" fmla="*/ 6336687 w 6517785"/>
                  <a:gd name="connsiteY496" fmla="*/ 4454228 h 6858000"/>
                  <a:gd name="connsiteX497" fmla="*/ 6286550 w 6517785"/>
                  <a:gd name="connsiteY497" fmla="*/ 4496754 h 6858000"/>
                  <a:gd name="connsiteX498" fmla="*/ 6275359 w 6517785"/>
                  <a:gd name="connsiteY498" fmla="*/ 4545548 h 6858000"/>
                  <a:gd name="connsiteX499" fmla="*/ 6292369 w 6517785"/>
                  <a:gd name="connsiteY499" fmla="*/ 4562559 h 6858000"/>
                  <a:gd name="connsiteX500" fmla="*/ 6253424 w 6517785"/>
                  <a:gd name="connsiteY500" fmla="*/ 4610010 h 6858000"/>
                  <a:gd name="connsiteX501" fmla="*/ 6207763 w 6517785"/>
                  <a:gd name="connsiteY501" fmla="*/ 4606876 h 6858000"/>
                  <a:gd name="connsiteX502" fmla="*/ 6203287 w 6517785"/>
                  <a:gd name="connsiteY502" fmla="*/ 4624782 h 6858000"/>
                  <a:gd name="connsiteX503" fmla="*/ 6239547 w 6517785"/>
                  <a:gd name="connsiteY503" fmla="*/ 4635974 h 6858000"/>
                  <a:gd name="connsiteX504" fmla="*/ 6243575 w 6517785"/>
                  <a:gd name="connsiteY504" fmla="*/ 4661937 h 6858000"/>
                  <a:gd name="connsiteX505" fmla="*/ 6227908 w 6517785"/>
                  <a:gd name="connsiteY505" fmla="*/ 4738485 h 6858000"/>
                  <a:gd name="connsiteX506" fmla="*/ 6197468 w 6517785"/>
                  <a:gd name="connsiteY506" fmla="*/ 4790413 h 6858000"/>
                  <a:gd name="connsiteX507" fmla="*/ 6154493 w 6517785"/>
                  <a:gd name="connsiteY507" fmla="*/ 4879495 h 6858000"/>
                  <a:gd name="connsiteX508" fmla="*/ 6119577 w 6517785"/>
                  <a:gd name="connsiteY508" fmla="*/ 4927841 h 6858000"/>
                  <a:gd name="connsiteX509" fmla="*/ 6045267 w 6517785"/>
                  <a:gd name="connsiteY509" fmla="*/ 5035277 h 6858000"/>
                  <a:gd name="connsiteX510" fmla="*/ 6023332 w 6517785"/>
                  <a:gd name="connsiteY510" fmla="*/ 5047364 h 6858000"/>
                  <a:gd name="connsiteX511" fmla="*/ 6001397 w 6517785"/>
                  <a:gd name="connsiteY511" fmla="*/ 5086310 h 6858000"/>
                  <a:gd name="connsiteX512" fmla="*/ 5992444 w 6517785"/>
                  <a:gd name="connsiteY512" fmla="*/ 5114959 h 6858000"/>
                  <a:gd name="connsiteX513" fmla="*/ 5964242 w 6517785"/>
                  <a:gd name="connsiteY513" fmla="*/ 5113616 h 6858000"/>
                  <a:gd name="connsiteX514" fmla="*/ 5917686 w 6517785"/>
                  <a:gd name="connsiteY514" fmla="*/ 5115854 h 6858000"/>
                  <a:gd name="connsiteX515" fmla="*/ 5923954 w 6517785"/>
                  <a:gd name="connsiteY515" fmla="*/ 5193746 h 6858000"/>
                  <a:gd name="connsiteX516" fmla="*/ 5910972 w 6517785"/>
                  <a:gd name="connsiteY516" fmla="*/ 5214785 h 6858000"/>
                  <a:gd name="connsiteX517" fmla="*/ 5840690 w 6517785"/>
                  <a:gd name="connsiteY517" fmla="*/ 5319535 h 6858000"/>
                  <a:gd name="connsiteX518" fmla="*/ 5805774 w 6517785"/>
                  <a:gd name="connsiteY518" fmla="*/ 5333412 h 6858000"/>
                  <a:gd name="connsiteX519" fmla="*/ 5789659 w 6517785"/>
                  <a:gd name="connsiteY519" fmla="*/ 5388473 h 6858000"/>
                  <a:gd name="connsiteX520" fmla="*/ 5771305 w 6517785"/>
                  <a:gd name="connsiteY520" fmla="*/ 5386683 h 6858000"/>
                  <a:gd name="connsiteX521" fmla="*/ 5767276 w 6517785"/>
                  <a:gd name="connsiteY521" fmla="*/ 5338784 h 6858000"/>
                  <a:gd name="connsiteX522" fmla="*/ 5752951 w 6517785"/>
                  <a:gd name="connsiteY522" fmla="*/ 5387578 h 6858000"/>
                  <a:gd name="connsiteX523" fmla="*/ 5741760 w 6517785"/>
                  <a:gd name="connsiteY523" fmla="*/ 5433686 h 6858000"/>
                  <a:gd name="connsiteX524" fmla="*/ 5685356 w 6517785"/>
                  <a:gd name="connsiteY524" fmla="*/ 5418018 h 6858000"/>
                  <a:gd name="connsiteX525" fmla="*/ 5672374 w 6517785"/>
                  <a:gd name="connsiteY525" fmla="*/ 5480689 h 6858000"/>
                  <a:gd name="connsiteX526" fmla="*/ 5642829 w 6517785"/>
                  <a:gd name="connsiteY526" fmla="*/ 5550970 h 6858000"/>
                  <a:gd name="connsiteX527" fmla="*/ 5592693 w 6517785"/>
                  <a:gd name="connsiteY527" fmla="*/ 5518740 h 6858000"/>
                  <a:gd name="connsiteX528" fmla="*/ 5547928 w 6517785"/>
                  <a:gd name="connsiteY528" fmla="*/ 5591707 h 6858000"/>
                  <a:gd name="connsiteX529" fmla="*/ 5542108 w 6517785"/>
                  <a:gd name="connsiteY529" fmla="*/ 5626176 h 6858000"/>
                  <a:gd name="connsiteX530" fmla="*/ 5500029 w 6517785"/>
                  <a:gd name="connsiteY530" fmla="*/ 5659749 h 6858000"/>
                  <a:gd name="connsiteX531" fmla="*/ 5458845 w 6517785"/>
                  <a:gd name="connsiteY531" fmla="*/ 5652140 h 6858000"/>
                  <a:gd name="connsiteX532" fmla="*/ 5404680 w 6517785"/>
                  <a:gd name="connsiteY532" fmla="*/ 5700038 h 6858000"/>
                  <a:gd name="connsiteX533" fmla="*/ 5416318 w 6517785"/>
                  <a:gd name="connsiteY533" fmla="*/ 5718391 h 6858000"/>
                  <a:gd name="connsiteX534" fmla="*/ 5441387 w 6517785"/>
                  <a:gd name="connsiteY534" fmla="*/ 5720630 h 6858000"/>
                  <a:gd name="connsiteX535" fmla="*/ 5458845 w 6517785"/>
                  <a:gd name="connsiteY535" fmla="*/ 5744355 h 6858000"/>
                  <a:gd name="connsiteX536" fmla="*/ 5397069 w 6517785"/>
                  <a:gd name="connsiteY536" fmla="*/ 5781510 h 6858000"/>
                  <a:gd name="connsiteX537" fmla="*/ 5354542 w 6517785"/>
                  <a:gd name="connsiteY537" fmla="*/ 5767185 h 6858000"/>
                  <a:gd name="connsiteX538" fmla="*/ 5330369 w 6517785"/>
                  <a:gd name="connsiteY538" fmla="*/ 5795835 h 6858000"/>
                  <a:gd name="connsiteX539" fmla="*/ 5275756 w 6517785"/>
                  <a:gd name="connsiteY539" fmla="*/ 5880889 h 6858000"/>
                  <a:gd name="connsiteX540" fmla="*/ 5250688 w 6517785"/>
                  <a:gd name="connsiteY540" fmla="*/ 5858059 h 6858000"/>
                  <a:gd name="connsiteX541" fmla="*/ 5164739 w 6517785"/>
                  <a:gd name="connsiteY541" fmla="*/ 5910433 h 6858000"/>
                  <a:gd name="connsiteX542" fmla="*/ 5204580 w 6517785"/>
                  <a:gd name="connsiteY542" fmla="*/ 5922968 h 6858000"/>
                  <a:gd name="connsiteX543" fmla="*/ 5162500 w 6517785"/>
                  <a:gd name="connsiteY543" fmla="*/ 5939531 h 6858000"/>
                  <a:gd name="connsiteX544" fmla="*/ 5106097 w 6517785"/>
                  <a:gd name="connsiteY544" fmla="*/ 5976238 h 6858000"/>
                  <a:gd name="connsiteX545" fmla="*/ 5072523 w 6517785"/>
                  <a:gd name="connsiteY545" fmla="*/ 6012945 h 6858000"/>
                  <a:gd name="connsiteX546" fmla="*/ 5036263 w 6517785"/>
                  <a:gd name="connsiteY546" fmla="*/ 6043833 h 6858000"/>
                  <a:gd name="connsiteX547" fmla="*/ 4979412 w 6517785"/>
                  <a:gd name="connsiteY547" fmla="*/ 6101580 h 6858000"/>
                  <a:gd name="connsiteX548" fmla="*/ 4931961 w 6517785"/>
                  <a:gd name="connsiteY548" fmla="*/ 6134706 h 6858000"/>
                  <a:gd name="connsiteX549" fmla="*/ 4906445 w 6517785"/>
                  <a:gd name="connsiteY549" fmla="*/ 6141868 h 6858000"/>
                  <a:gd name="connsiteX550" fmla="*/ 4865261 w 6517785"/>
                  <a:gd name="connsiteY550" fmla="*/ 6162908 h 6858000"/>
                  <a:gd name="connsiteX551" fmla="*/ 4729175 w 6517785"/>
                  <a:gd name="connsiteY551" fmla="*/ 6265420 h 6858000"/>
                  <a:gd name="connsiteX552" fmla="*/ 4622634 w 6517785"/>
                  <a:gd name="connsiteY552" fmla="*/ 6297203 h 6858000"/>
                  <a:gd name="connsiteX553" fmla="*/ 4612786 w 6517785"/>
                  <a:gd name="connsiteY553" fmla="*/ 6301232 h 6858000"/>
                  <a:gd name="connsiteX554" fmla="*/ 4530866 w 6517785"/>
                  <a:gd name="connsiteY554" fmla="*/ 6332568 h 6858000"/>
                  <a:gd name="connsiteX555" fmla="*/ 4478044 w 6517785"/>
                  <a:gd name="connsiteY555" fmla="*/ 6356740 h 6858000"/>
                  <a:gd name="connsiteX556" fmla="*/ 4331662 w 6517785"/>
                  <a:gd name="connsiteY556" fmla="*/ 6414040 h 6858000"/>
                  <a:gd name="connsiteX557" fmla="*/ 4312413 w 6517785"/>
                  <a:gd name="connsiteY557" fmla="*/ 6424336 h 6858000"/>
                  <a:gd name="connsiteX558" fmla="*/ 4144992 w 6517785"/>
                  <a:gd name="connsiteY558" fmla="*/ 6476711 h 6858000"/>
                  <a:gd name="connsiteX559" fmla="*/ 4130219 w 6517785"/>
                  <a:gd name="connsiteY559" fmla="*/ 6478502 h 6858000"/>
                  <a:gd name="connsiteX560" fmla="*/ 4018307 w 6517785"/>
                  <a:gd name="connsiteY560" fmla="*/ 6534905 h 6858000"/>
                  <a:gd name="connsiteX561" fmla="*/ 4135591 w 6517785"/>
                  <a:gd name="connsiteY561" fmla="*/ 6542963 h 6858000"/>
                  <a:gd name="connsiteX562" fmla="*/ 4164241 w 6517785"/>
                  <a:gd name="connsiteY562" fmla="*/ 6542515 h 6858000"/>
                  <a:gd name="connsiteX563" fmla="*/ 4296298 w 6517785"/>
                  <a:gd name="connsiteY563" fmla="*/ 6517447 h 6858000"/>
                  <a:gd name="connsiteX564" fmla="*/ 4411791 w 6517785"/>
                  <a:gd name="connsiteY564" fmla="*/ 6493274 h 6858000"/>
                  <a:gd name="connsiteX565" fmla="*/ 4417163 w 6517785"/>
                  <a:gd name="connsiteY565" fmla="*/ 6505808 h 6858000"/>
                  <a:gd name="connsiteX566" fmla="*/ 4461928 w 6517785"/>
                  <a:gd name="connsiteY566" fmla="*/ 6452090 h 6858000"/>
                  <a:gd name="connsiteX567" fmla="*/ 4512065 w 6517785"/>
                  <a:gd name="connsiteY567" fmla="*/ 6434632 h 6858000"/>
                  <a:gd name="connsiteX568" fmla="*/ 4602043 w 6517785"/>
                  <a:gd name="connsiteY568" fmla="*/ 6418964 h 6858000"/>
                  <a:gd name="connsiteX569" fmla="*/ 4653970 w 6517785"/>
                  <a:gd name="connsiteY569" fmla="*/ 6406430 h 6858000"/>
                  <a:gd name="connsiteX570" fmla="*/ 4653075 w 6517785"/>
                  <a:gd name="connsiteY570" fmla="*/ 6391657 h 6858000"/>
                  <a:gd name="connsiteX571" fmla="*/ 4708584 w 6517785"/>
                  <a:gd name="connsiteY571" fmla="*/ 6356740 h 6858000"/>
                  <a:gd name="connsiteX572" fmla="*/ 4726937 w 6517785"/>
                  <a:gd name="connsiteY572" fmla="*/ 6347340 h 6858000"/>
                  <a:gd name="connsiteX573" fmla="*/ 4802590 w 6517785"/>
                  <a:gd name="connsiteY573" fmla="*/ 6325853 h 6858000"/>
                  <a:gd name="connsiteX574" fmla="*/ 4881376 w 6517785"/>
                  <a:gd name="connsiteY574" fmla="*/ 6300784 h 6858000"/>
                  <a:gd name="connsiteX575" fmla="*/ 4932856 w 6517785"/>
                  <a:gd name="connsiteY575" fmla="*/ 6273030 h 6858000"/>
                  <a:gd name="connsiteX576" fmla="*/ 5005375 w 6517785"/>
                  <a:gd name="connsiteY576" fmla="*/ 6240799 h 6858000"/>
                  <a:gd name="connsiteX577" fmla="*/ 5053274 w 6517785"/>
                  <a:gd name="connsiteY577" fmla="*/ 6218417 h 6858000"/>
                  <a:gd name="connsiteX578" fmla="*/ 5131613 w 6517785"/>
                  <a:gd name="connsiteY578" fmla="*/ 6162908 h 6858000"/>
                  <a:gd name="connsiteX579" fmla="*/ 5248450 w 6517785"/>
                  <a:gd name="connsiteY579" fmla="*/ 6086808 h 6858000"/>
                  <a:gd name="connsiteX580" fmla="*/ 5331712 w 6517785"/>
                  <a:gd name="connsiteY580" fmla="*/ 6027270 h 6858000"/>
                  <a:gd name="connsiteX581" fmla="*/ 5441387 w 6517785"/>
                  <a:gd name="connsiteY581" fmla="*/ 5902375 h 6858000"/>
                  <a:gd name="connsiteX582" fmla="*/ 5486152 w 6517785"/>
                  <a:gd name="connsiteY582" fmla="*/ 5888946 h 6858000"/>
                  <a:gd name="connsiteX583" fmla="*/ 5534946 w 6517785"/>
                  <a:gd name="connsiteY583" fmla="*/ 5855820 h 6858000"/>
                  <a:gd name="connsiteX584" fmla="*/ 5546584 w 6517785"/>
                  <a:gd name="connsiteY584" fmla="*/ 5838809 h 6858000"/>
                  <a:gd name="connsiteX585" fmla="*/ 5628952 w 6517785"/>
                  <a:gd name="connsiteY585" fmla="*/ 5752413 h 6858000"/>
                  <a:gd name="connsiteX586" fmla="*/ 5723854 w 6517785"/>
                  <a:gd name="connsiteY586" fmla="*/ 5788225 h 6858000"/>
                  <a:gd name="connsiteX587" fmla="*/ 5721168 w 6517785"/>
                  <a:gd name="connsiteY587" fmla="*/ 5801654 h 6858000"/>
                  <a:gd name="connsiteX588" fmla="*/ 5598959 w 6517785"/>
                  <a:gd name="connsiteY588" fmla="*/ 5836124 h 6858000"/>
                  <a:gd name="connsiteX589" fmla="*/ 5599855 w 6517785"/>
                  <a:gd name="connsiteY589" fmla="*/ 5844629 h 6858000"/>
                  <a:gd name="connsiteX590" fmla="*/ 5660735 w 6517785"/>
                  <a:gd name="connsiteY590" fmla="*/ 5871488 h 6858000"/>
                  <a:gd name="connsiteX591" fmla="*/ 5530917 w 6517785"/>
                  <a:gd name="connsiteY591" fmla="*/ 5962808 h 6858000"/>
                  <a:gd name="connsiteX592" fmla="*/ 5443625 w 6517785"/>
                  <a:gd name="connsiteY592" fmla="*/ 5973104 h 6858000"/>
                  <a:gd name="connsiteX593" fmla="*/ 5476304 w 6517785"/>
                  <a:gd name="connsiteY593" fmla="*/ 6012945 h 6858000"/>
                  <a:gd name="connsiteX594" fmla="*/ 5443177 w 6517785"/>
                  <a:gd name="connsiteY594" fmla="*/ 6036671 h 6858000"/>
                  <a:gd name="connsiteX595" fmla="*/ 5376925 w 6517785"/>
                  <a:gd name="connsiteY595" fmla="*/ 6048757 h 6858000"/>
                  <a:gd name="connsiteX596" fmla="*/ 5331265 w 6517785"/>
                  <a:gd name="connsiteY596" fmla="*/ 6089046 h 6858000"/>
                  <a:gd name="connsiteX597" fmla="*/ 5305301 w 6517785"/>
                  <a:gd name="connsiteY597" fmla="*/ 6126201 h 6858000"/>
                  <a:gd name="connsiteX598" fmla="*/ 5296348 w 6517785"/>
                  <a:gd name="connsiteY598" fmla="*/ 6130230 h 6858000"/>
                  <a:gd name="connsiteX599" fmla="*/ 5221591 w 6517785"/>
                  <a:gd name="connsiteY599" fmla="*/ 6173204 h 6858000"/>
                  <a:gd name="connsiteX600" fmla="*/ 5197417 w 6517785"/>
                  <a:gd name="connsiteY600" fmla="*/ 6238561 h 6858000"/>
                  <a:gd name="connsiteX601" fmla="*/ 5136985 w 6517785"/>
                  <a:gd name="connsiteY601" fmla="*/ 6243038 h 6858000"/>
                  <a:gd name="connsiteX602" fmla="*/ 5146833 w 6517785"/>
                  <a:gd name="connsiteY602" fmla="*/ 6213492 h 6858000"/>
                  <a:gd name="connsiteX603" fmla="*/ 5124450 w 6517785"/>
                  <a:gd name="connsiteY603" fmla="*/ 6220207 h 6858000"/>
                  <a:gd name="connsiteX604" fmla="*/ 5061332 w 6517785"/>
                  <a:gd name="connsiteY604" fmla="*/ 6299441 h 6858000"/>
                  <a:gd name="connsiteX605" fmla="*/ 4965087 w 6517785"/>
                  <a:gd name="connsiteY605" fmla="*/ 6367484 h 6858000"/>
                  <a:gd name="connsiteX606" fmla="*/ 4945390 w 6517785"/>
                  <a:gd name="connsiteY606" fmla="*/ 6380466 h 6858000"/>
                  <a:gd name="connsiteX607" fmla="*/ 4947628 w 6517785"/>
                  <a:gd name="connsiteY607" fmla="*/ 6389419 h 6858000"/>
                  <a:gd name="connsiteX608" fmla="*/ 5003585 w 6517785"/>
                  <a:gd name="connsiteY608" fmla="*/ 6381809 h 6858000"/>
                  <a:gd name="connsiteX609" fmla="*/ 4928380 w 6517785"/>
                  <a:gd name="connsiteY609" fmla="*/ 6401953 h 6858000"/>
                  <a:gd name="connsiteX610" fmla="*/ 4886748 w 6517785"/>
                  <a:gd name="connsiteY610" fmla="*/ 6402401 h 6858000"/>
                  <a:gd name="connsiteX611" fmla="*/ 4902416 w 6517785"/>
                  <a:gd name="connsiteY611" fmla="*/ 6417173 h 6858000"/>
                  <a:gd name="connsiteX612" fmla="*/ 4900178 w 6517785"/>
                  <a:gd name="connsiteY612" fmla="*/ 6453433 h 6858000"/>
                  <a:gd name="connsiteX613" fmla="*/ 4828554 w 6517785"/>
                  <a:gd name="connsiteY613" fmla="*/ 6493722 h 6858000"/>
                  <a:gd name="connsiteX614" fmla="*/ 4725594 w 6517785"/>
                  <a:gd name="connsiteY614" fmla="*/ 6560421 h 6858000"/>
                  <a:gd name="connsiteX615" fmla="*/ 4662028 w 6517785"/>
                  <a:gd name="connsiteY615" fmla="*/ 6572956 h 6858000"/>
                  <a:gd name="connsiteX616" fmla="*/ 4596671 w 6517785"/>
                  <a:gd name="connsiteY616" fmla="*/ 6589071 h 6858000"/>
                  <a:gd name="connsiteX617" fmla="*/ 4528628 w 6517785"/>
                  <a:gd name="connsiteY617" fmla="*/ 6621750 h 6858000"/>
                  <a:gd name="connsiteX618" fmla="*/ 4520123 w 6517785"/>
                  <a:gd name="connsiteY618" fmla="*/ 6628464 h 6858000"/>
                  <a:gd name="connsiteX619" fmla="*/ 4393438 w 6517785"/>
                  <a:gd name="connsiteY619" fmla="*/ 6656666 h 6858000"/>
                  <a:gd name="connsiteX620" fmla="*/ 4327633 w 6517785"/>
                  <a:gd name="connsiteY620" fmla="*/ 6688897 h 6858000"/>
                  <a:gd name="connsiteX621" fmla="*/ 4264067 w 6517785"/>
                  <a:gd name="connsiteY621" fmla="*/ 6713070 h 6858000"/>
                  <a:gd name="connsiteX622" fmla="*/ 4166031 w 6517785"/>
                  <a:gd name="connsiteY622" fmla="*/ 6739929 h 6858000"/>
                  <a:gd name="connsiteX623" fmla="*/ 4159764 w 6517785"/>
                  <a:gd name="connsiteY623" fmla="*/ 6742168 h 6858000"/>
                  <a:gd name="connsiteX624" fmla="*/ 4141858 w 6517785"/>
                  <a:gd name="connsiteY624" fmla="*/ 6796781 h 6858000"/>
                  <a:gd name="connsiteX625" fmla="*/ 4101570 w 6517785"/>
                  <a:gd name="connsiteY625" fmla="*/ 6767236 h 6858000"/>
                  <a:gd name="connsiteX626" fmla="*/ 4105598 w 6517785"/>
                  <a:gd name="connsiteY626" fmla="*/ 6775741 h 6858000"/>
                  <a:gd name="connsiteX627" fmla="*/ 4036213 w 6517785"/>
                  <a:gd name="connsiteY627" fmla="*/ 6797676 h 6858000"/>
                  <a:gd name="connsiteX628" fmla="*/ 3867449 w 6517785"/>
                  <a:gd name="connsiteY628" fmla="*/ 6847813 h 6858000"/>
                  <a:gd name="connsiteX629" fmla="*/ 3758670 w 6517785"/>
                  <a:gd name="connsiteY629" fmla="*/ 6830802 h 6858000"/>
                  <a:gd name="connsiteX630" fmla="*/ 3702266 w 6517785"/>
                  <a:gd name="connsiteY630" fmla="*/ 6801705 h 6858000"/>
                  <a:gd name="connsiteX631" fmla="*/ 3544245 w 6517785"/>
                  <a:gd name="connsiteY631" fmla="*/ 6748882 h 6858000"/>
                  <a:gd name="connsiteX632" fmla="*/ 3578715 w 6517785"/>
                  <a:gd name="connsiteY632" fmla="*/ 6703669 h 6858000"/>
                  <a:gd name="connsiteX633" fmla="*/ 3521415 w 6517785"/>
                  <a:gd name="connsiteY633" fmla="*/ 6675020 h 6858000"/>
                  <a:gd name="connsiteX634" fmla="*/ 3456506 w 6517785"/>
                  <a:gd name="connsiteY634" fmla="*/ 6709041 h 6858000"/>
                  <a:gd name="connsiteX635" fmla="*/ 3482470 w 6517785"/>
                  <a:gd name="connsiteY635" fmla="*/ 6733215 h 6858000"/>
                  <a:gd name="connsiteX636" fmla="*/ 3532606 w 6517785"/>
                  <a:gd name="connsiteY636" fmla="*/ 6746196 h 6858000"/>
                  <a:gd name="connsiteX637" fmla="*/ 3324002 w 6517785"/>
                  <a:gd name="connsiteY637" fmla="*/ 6715309 h 6858000"/>
                  <a:gd name="connsiteX638" fmla="*/ 3312810 w 6517785"/>
                  <a:gd name="connsiteY638" fmla="*/ 6774398 h 6858000"/>
                  <a:gd name="connsiteX639" fmla="*/ 3315049 w 6517785"/>
                  <a:gd name="connsiteY639" fmla="*/ 6717994 h 6858000"/>
                  <a:gd name="connsiteX640" fmla="*/ 3259092 w 6517785"/>
                  <a:gd name="connsiteY640" fmla="*/ 6705460 h 6858000"/>
                  <a:gd name="connsiteX641" fmla="*/ 3221490 w 6517785"/>
                  <a:gd name="connsiteY641" fmla="*/ 6709489 h 6858000"/>
                  <a:gd name="connsiteX642" fmla="*/ 3235814 w 6517785"/>
                  <a:gd name="connsiteY642" fmla="*/ 6754701 h 6858000"/>
                  <a:gd name="connsiteX643" fmla="*/ 3171353 w 6517785"/>
                  <a:gd name="connsiteY643" fmla="*/ 6754701 h 6858000"/>
                  <a:gd name="connsiteX644" fmla="*/ 3022733 w 6517785"/>
                  <a:gd name="connsiteY644" fmla="*/ 6744406 h 6858000"/>
                  <a:gd name="connsiteX645" fmla="*/ 2848597 w 6517785"/>
                  <a:gd name="connsiteY645" fmla="*/ 6730976 h 6858000"/>
                  <a:gd name="connsiteX646" fmla="*/ 2724598 w 6517785"/>
                  <a:gd name="connsiteY646" fmla="*/ 6692478 h 6858000"/>
                  <a:gd name="connsiteX647" fmla="*/ 2725941 w 6517785"/>
                  <a:gd name="connsiteY647" fmla="*/ 6677706 h 6858000"/>
                  <a:gd name="connsiteX648" fmla="*/ 2685653 w 6517785"/>
                  <a:gd name="connsiteY648" fmla="*/ 6643236 h 6858000"/>
                  <a:gd name="connsiteX649" fmla="*/ 2562101 w 6517785"/>
                  <a:gd name="connsiteY649" fmla="*/ 6657562 h 6858000"/>
                  <a:gd name="connsiteX650" fmla="*/ 2320818 w 6517785"/>
                  <a:gd name="connsiteY650" fmla="*/ 6578775 h 6858000"/>
                  <a:gd name="connsiteX651" fmla="*/ 2315893 w 6517785"/>
                  <a:gd name="connsiteY651" fmla="*/ 6567136 h 6858000"/>
                  <a:gd name="connsiteX652" fmla="*/ 2351258 w 6517785"/>
                  <a:gd name="connsiteY652" fmla="*/ 6552811 h 6858000"/>
                  <a:gd name="connsiteX653" fmla="*/ 2365135 w 6517785"/>
                  <a:gd name="connsiteY653" fmla="*/ 6497303 h 6858000"/>
                  <a:gd name="connsiteX654" fmla="*/ 2296197 w 6517785"/>
                  <a:gd name="connsiteY654" fmla="*/ 6512970 h 6858000"/>
                  <a:gd name="connsiteX655" fmla="*/ 2219201 w 6517785"/>
                  <a:gd name="connsiteY655" fmla="*/ 6503570 h 6858000"/>
                  <a:gd name="connsiteX656" fmla="*/ 2179808 w 6517785"/>
                  <a:gd name="connsiteY656" fmla="*/ 6460596 h 6858000"/>
                  <a:gd name="connsiteX657" fmla="*/ 2219649 w 6517785"/>
                  <a:gd name="connsiteY657" fmla="*/ 6478949 h 6858000"/>
                  <a:gd name="connsiteX658" fmla="*/ 2283663 w 6517785"/>
                  <a:gd name="connsiteY658" fmla="*/ 6479397 h 6858000"/>
                  <a:gd name="connsiteX659" fmla="*/ 2220096 w 6517785"/>
                  <a:gd name="connsiteY659" fmla="*/ 6457462 h 6858000"/>
                  <a:gd name="connsiteX660" fmla="*/ 2180703 w 6517785"/>
                  <a:gd name="connsiteY660" fmla="*/ 6458805 h 6858000"/>
                  <a:gd name="connsiteX661" fmla="*/ 663169 w 6517785"/>
                  <a:gd name="connsiteY661" fmla="*/ 4888000 h 6858000"/>
                  <a:gd name="connsiteX662" fmla="*/ 638548 w 6517785"/>
                  <a:gd name="connsiteY662" fmla="*/ 4838759 h 6858000"/>
                  <a:gd name="connsiteX663" fmla="*/ 597812 w 6517785"/>
                  <a:gd name="connsiteY663" fmla="*/ 4738485 h 6858000"/>
                  <a:gd name="connsiteX664" fmla="*/ 598708 w 6517785"/>
                  <a:gd name="connsiteY664" fmla="*/ 4722370 h 6858000"/>
                  <a:gd name="connsiteX665" fmla="*/ 573192 w 6517785"/>
                  <a:gd name="connsiteY665" fmla="*/ 4692825 h 6858000"/>
                  <a:gd name="connsiteX666" fmla="*/ 556629 w 6517785"/>
                  <a:gd name="connsiteY666" fmla="*/ 4700435 h 6858000"/>
                  <a:gd name="connsiteX667" fmla="*/ 560657 w 6517785"/>
                  <a:gd name="connsiteY667" fmla="*/ 4736695 h 6858000"/>
                  <a:gd name="connsiteX668" fmla="*/ 583488 w 6517785"/>
                  <a:gd name="connsiteY668" fmla="*/ 4798918 h 6858000"/>
                  <a:gd name="connsiteX669" fmla="*/ 608108 w 6517785"/>
                  <a:gd name="connsiteY669" fmla="*/ 4848608 h 6858000"/>
                  <a:gd name="connsiteX670" fmla="*/ 631834 w 6517785"/>
                  <a:gd name="connsiteY670" fmla="*/ 4867409 h 6858000"/>
                  <a:gd name="connsiteX671" fmla="*/ 664512 w 6517785"/>
                  <a:gd name="connsiteY671" fmla="*/ 4886210 h 6858000"/>
                  <a:gd name="connsiteX672" fmla="*/ 651083 w 6517785"/>
                  <a:gd name="connsiteY672" fmla="*/ 4952910 h 6858000"/>
                  <a:gd name="connsiteX673" fmla="*/ 661826 w 6517785"/>
                  <a:gd name="connsiteY673" fmla="*/ 4950224 h 6858000"/>
                  <a:gd name="connsiteX674" fmla="*/ 688238 w 6517785"/>
                  <a:gd name="connsiteY674" fmla="*/ 4991407 h 6858000"/>
                  <a:gd name="connsiteX675" fmla="*/ 716440 w 6517785"/>
                  <a:gd name="connsiteY675" fmla="*/ 5087652 h 6858000"/>
                  <a:gd name="connsiteX676" fmla="*/ 724945 w 6517785"/>
                  <a:gd name="connsiteY676" fmla="*/ 5091681 h 6858000"/>
                  <a:gd name="connsiteX677" fmla="*/ 783139 w 6517785"/>
                  <a:gd name="connsiteY677" fmla="*/ 5155248 h 6858000"/>
                  <a:gd name="connsiteX678" fmla="*/ 829247 w 6517785"/>
                  <a:gd name="connsiteY678" fmla="*/ 5226424 h 6858000"/>
                  <a:gd name="connsiteX679" fmla="*/ 905348 w 6517785"/>
                  <a:gd name="connsiteY679" fmla="*/ 5327593 h 6858000"/>
                  <a:gd name="connsiteX680" fmla="*/ 970257 w 6517785"/>
                  <a:gd name="connsiteY680" fmla="*/ 5424733 h 6858000"/>
                  <a:gd name="connsiteX681" fmla="*/ 987268 w 6517785"/>
                  <a:gd name="connsiteY681" fmla="*/ 5443534 h 6858000"/>
                  <a:gd name="connsiteX682" fmla="*/ 1062025 w 6517785"/>
                  <a:gd name="connsiteY682" fmla="*/ 5542465 h 6858000"/>
                  <a:gd name="connsiteX683" fmla="*/ 1087094 w 6517785"/>
                  <a:gd name="connsiteY683" fmla="*/ 5561714 h 6858000"/>
                  <a:gd name="connsiteX684" fmla="*/ 1113058 w 6517785"/>
                  <a:gd name="connsiteY684" fmla="*/ 5625728 h 6858000"/>
                  <a:gd name="connsiteX685" fmla="*/ 1064711 w 6517785"/>
                  <a:gd name="connsiteY685" fmla="*/ 5653930 h 6858000"/>
                  <a:gd name="connsiteX686" fmla="*/ 1052177 w 6517785"/>
                  <a:gd name="connsiteY686" fmla="*/ 5657064 h 6858000"/>
                  <a:gd name="connsiteX687" fmla="*/ 1107686 w 6517785"/>
                  <a:gd name="connsiteY687" fmla="*/ 5662435 h 6858000"/>
                  <a:gd name="connsiteX688" fmla="*/ 1137678 w 6517785"/>
                  <a:gd name="connsiteY688" fmla="*/ 5648111 h 6858000"/>
                  <a:gd name="connsiteX689" fmla="*/ 1167671 w 6517785"/>
                  <a:gd name="connsiteY689" fmla="*/ 5687503 h 6858000"/>
                  <a:gd name="connsiteX690" fmla="*/ 1209302 w 6517785"/>
                  <a:gd name="connsiteY690" fmla="*/ 5695114 h 6858000"/>
                  <a:gd name="connsiteX691" fmla="*/ 1302861 w 6517785"/>
                  <a:gd name="connsiteY691" fmla="*/ 5773453 h 6858000"/>
                  <a:gd name="connsiteX692" fmla="*/ 1386572 w 6517785"/>
                  <a:gd name="connsiteY692" fmla="*/ 5867907 h 6858000"/>
                  <a:gd name="connsiteX693" fmla="*/ 1396868 w 6517785"/>
                  <a:gd name="connsiteY693" fmla="*/ 5878203 h 6858000"/>
                  <a:gd name="connsiteX694" fmla="*/ 1524448 w 6517785"/>
                  <a:gd name="connsiteY694" fmla="*/ 5984743 h 6858000"/>
                  <a:gd name="connsiteX695" fmla="*/ 1531610 w 6517785"/>
                  <a:gd name="connsiteY695" fmla="*/ 6029061 h 6858000"/>
                  <a:gd name="connsiteX696" fmla="*/ 1583985 w 6517785"/>
                  <a:gd name="connsiteY696" fmla="*/ 6070244 h 6858000"/>
                  <a:gd name="connsiteX697" fmla="*/ 1682468 w 6517785"/>
                  <a:gd name="connsiteY697" fmla="*/ 6093970 h 6858000"/>
                  <a:gd name="connsiteX698" fmla="*/ 1695898 w 6517785"/>
                  <a:gd name="connsiteY698" fmla="*/ 6106056 h 6858000"/>
                  <a:gd name="connsiteX699" fmla="*/ 1807811 w 6517785"/>
                  <a:gd name="connsiteY699" fmla="*/ 6197825 h 6858000"/>
                  <a:gd name="connsiteX700" fmla="*/ 1859290 w 6517785"/>
                  <a:gd name="connsiteY700" fmla="*/ 6211702 h 6858000"/>
                  <a:gd name="connsiteX701" fmla="*/ 1887045 w 6517785"/>
                  <a:gd name="connsiteY701" fmla="*/ 6241247 h 6858000"/>
                  <a:gd name="connsiteX702" fmla="*/ 1914351 w 6517785"/>
                  <a:gd name="connsiteY702" fmla="*/ 6291384 h 6858000"/>
                  <a:gd name="connsiteX703" fmla="*/ 1990452 w 6517785"/>
                  <a:gd name="connsiteY703" fmla="*/ 6265420 h 6858000"/>
                  <a:gd name="connsiteX704" fmla="*/ 2028502 w 6517785"/>
                  <a:gd name="connsiteY704" fmla="*/ 6309737 h 6858000"/>
                  <a:gd name="connsiteX705" fmla="*/ 2141310 w 6517785"/>
                  <a:gd name="connsiteY705" fmla="*/ 6354950 h 6858000"/>
                  <a:gd name="connsiteX706" fmla="*/ 2237555 w 6517785"/>
                  <a:gd name="connsiteY706" fmla="*/ 6405982 h 6858000"/>
                  <a:gd name="connsiteX707" fmla="*/ 2257699 w 6517785"/>
                  <a:gd name="connsiteY707" fmla="*/ 6388972 h 6858000"/>
                  <a:gd name="connsiteX708" fmla="*/ 2357525 w 6517785"/>
                  <a:gd name="connsiteY708" fmla="*/ 6410906 h 6858000"/>
                  <a:gd name="connsiteX709" fmla="*/ 2537928 w 6517785"/>
                  <a:gd name="connsiteY709" fmla="*/ 6478502 h 6858000"/>
                  <a:gd name="connsiteX710" fmla="*/ 2489582 w 6517785"/>
                  <a:gd name="connsiteY710" fmla="*/ 6508046 h 6858000"/>
                  <a:gd name="connsiteX711" fmla="*/ 2560311 w 6517785"/>
                  <a:gd name="connsiteY711" fmla="*/ 6520133 h 6858000"/>
                  <a:gd name="connsiteX712" fmla="*/ 2597913 w 6517785"/>
                  <a:gd name="connsiteY712" fmla="*/ 6504465 h 6858000"/>
                  <a:gd name="connsiteX713" fmla="*/ 2575530 w 6517785"/>
                  <a:gd name="connsiteY713" fmla="*/ 6487455 h 6858000"/>
                  <a:gd name="connsiteX714" fmla="*/ 2649393 w 6517785"/>
                  <a:gd name="connsiteY714" fmla="*/ 6495960 h 6858000"/>
                  <a:gd name="connsiteX715" fmla="*/ 2700873 w 6517785"/>
                  <a:gd name="connsiteY715" fmla="*/ 6495512 h 6858000"/>
                  <a:gd name="connsiteX716" fmla="*/ 2755933 w 6517785"/>
                  <a:gd name="connsiteY716" fmla="*/ 6504465 h 6858000"/>
                  <a:gd name="connsiteX717" fmla="*/ 2708483 w 6517785"/>
                  <a:gd name="connsiteY717" fmla="*/ 6520581 h 6858000"/>
                  <a:gd name="connsiteX718" fmla="*/ 2726836 w 6517785"/>
                  <a:gd name="connsiteY718" fmla="*/ 6538487 h 6858000"/>
                  <a:gd name="connsiteX719" fmla="*/ 2704454 w 6517785"/>
                  <a:gd name="connsiteY719" fmla="*/ 6562659 h 6858000"/>
                  <a:gd name="connsiteX720" fmla="*/ 2832482 w 6517785"/>
                  <a:gd name="connsiteY720" fmla="*/ 6580118 h 6858000"/>
                  <a:gd name="connsiteX721" fmla="*/ 2821738 w 6517785"/>
                  <a:gd name="connsiteY721" fmla="*/ 6557735 h 6858000"/>
                  <a:gd name="connsiteX722" fmla="*/ 2835615 w 6517785"/>
                  <a:gd name="connsiteY722" fmla="*/ 6508046 h 6858000"/>
                  <a:gd name="connsiteX723" fmla="*/ 2898734 w 6517785"/>
                  <a:gd name="connsiteY723" fmla="*/ 6524609 h 6858000"/>
                  <a:gd name="connsiteX724" fmla="*/ 2951109 w 6517785"/>
                  <a:gd name="connsiteY724" fmla="*/ 6510285 h 6858000"/>
                  <a:gd name="connsiteX725" fmla="*/ 2924250 w 6517785"/>
                  <a:gd name="connsiteY725" fmla="*/ 6478054 h 6858000"/>
                  <a:gd name="connsiteX726" fmla="*/ 2883514 w 6517785"/>
                  <a:gd name="connsiteY726" fmla="*/ 6472682 h 6858000"/>
                  <a:gd name="connsiteX727" fmla="*/ 2849492 w 6517785"/>
                  <a:gd name="connsiteY727" fmla="*/ 6437765 h 6858000"/>
                  <a:gd name="connsiteX728" fmla="*/ 2768468 w 6517785"/>
                  <a:gd name="connsiteY728" fmla="*/ 6450747 h 6858000"/>
                  <a:gd name="connsiteX729" fmla="*/ 2779211 w 6517785"/>
                  <a:gd name="connsiteY729" fmla="*/ 6481635 h 6858000"/>
                  <a:gd name="connsiteX730" fmla="*/ 2692815 w 6517785"/>
                  <a:gd name="connsiteY730" fmla="*/ 6457910 h 6858000"/>
                  <a:gd name="connsiteX731" fmla="*/ 2619848 w 6517785"/>
                  <a:gd name="connsiteY731" fmla="*/ 6408220 h 6858000"/>
                  <a:gd name="connsiteX732" fmla="*/ 2549119 w 6517785"/>
                  <a:gd name="connsiteY732" fmla="*/ 6393896 h 6858000"/>
                  <a:gd name="connsiteX733" fmla="*/ 2493611 w 6517785"/>
                  <a:gd name="connsiteY733" fmla="*/ 6388076 h 6858000"/>
                  <a:gd name="connsiteX734" fmla="*/ 2412586 w 6517785"/>
                  <a:gd name="connsiteY734" fmla="*/ 6365693 h 6858000"/>
                  <a:gd name="connsiteX735" fmla="*/ 2370507 w 6517785"/>
                  <a:gd name="connsiteY735" fmla="*/ 6328986 h 6858000"/>
                  <a:gd name="connsiteX736" fmla="*/ 2288139 w 6517785"/>
                  <a:gd name="connsiteY736" fmla="*/ 6302127 h 6858000"/>
                  <a:gd name="connsiteX737" fmla="*/ 2255461 w 6517785"/>
                  <a:gd name="connsiteY737" fmla="*/ 6292727 h 6858000"/>
                  <a:gd name="connsiteX738" fmla="*/ 2207115 w 6517785"/>
                  <a:gd name="connsiteY738" fmla="*/ 6276611 h 6858000"/>
                  <a:gd name="connsiteX739" fmla="*/ 2155635 w 6517785"/>
                  <a:gd name="connsiteY739" fmla="*/ 6251095 h 6858000"/>
                  <a:gd name="connsiteX740" fmla="*/ 2135043 w 6517785"/>
                  <a:gd name="connsiteY740" fmla="*/ 6246619 h 6858000"/>
                  <a:gd name="connsiteX741" fmla="*/ 1993138 w 6517785"/>
                  <a:gd name="connsiteY741" fmla="*/ 6178576 h 6858000"/>
                  <a:gd name="connsiteX742" fmla="*/ 1880778 w 6517785"/>
                  <a:gd name="connsiteY742" fmla="*/ 6124858 h 6858000"/>
                  <a:gd name="connsiteX743" fmla="*/ 1676201 w 6517785"/>
                  <a:gd name="connsiteY743" fmla="*/ 5982953 h 6858000"/>
                  <a:gd name="connsiteX744" fmla="*/ 1639494 w 6517785"/>
                  <a:gd name="connsiteY744" fmla="*/ 5951169 h 6858000"/>
                  <a:gd name="connsiteX745" fmla="*/ 1654714 w 6517785"/>
                  <a:gd name="connsiteY745" fmla="*/ 5907300 h 6858000"/>
                  <a:gd name="connsiteX746" fmla="*/ 1583090 w 6517785"/>
                  <a:gd name="connsiteY746" fmla="*/ 5888051 h 6858000"/>
                  <a:gd name="connsiteX747" fmla="*/ 1546383 w 6517785"/>
                  <a:gd name="connsiteY747" fmla="*/ 5884918 h 6858000"/>
                  <a:gd name="connsiteX748" fmla="*/ 1556231 w 6517785"/>
                  <a:gd name="connsiteY748" fmla="*/ 5844181 h 6858000"/>
                  <a:gd name="connsiteX749" fmla="*/ 1458643 w 6517785"/>
                  <a:gd name="connsiteY749" fmla="*/ 5826723 h 6858000"/>
                  <a:gd name="connsiteX750" fmla="*/ 1326587 w 6517785"/>
                  <a:gd name="connsiteY750" fmla="*/ 5714811 h 6858000"/>
                  <a:gd name="connsiteX751" fmla="*/ 1324348 w 6517785"/>
                  <a:gd name="connsiteY751" fmla="*/ 5712124 h 6858000"/>
                  <a:gd name="connsiteX752" fmla="*/ 1279136 w 6517785"/>
                  <a:gd name="connsiteY752" fmla="*/ 5673179 h 6858000"/>
                  <a:gd name="connsiteX753" fmla="*/ 1228104 w 6517785"/>
                  <a:gd name="connsiteY753" fmla="*/ 5632890 h 6858000"/>
                  <a:gd name="connsiteX754" fmla="*/ 1200349 w 6517785"/>
                  <a:gd name="connsiteY754" fmla="*/ 5593049 h 6858000"/>
                  <a:gd name="connsiteX755" fmla="*/ 1238847 w 6517785"/>
                  <a:gd name="connsiteY755" fmla="*/ 5567086 h 6858000"/>
                  <a:gd name="connsiteX756" fmla="*/ 1184234 w 6517785"/>
                  <a:gd name="connsiteY756" fmla="*/ 5546494 h 6858000"/>
                  <a:gd name="connsiteX757" fmla="*/ 1095152 w 6517785"/>
                  <a:gd name="connsiteY757" fmla="*/ 5482480 h 6858000"/>
                  <a:gd name="connsiteX758" fmla="*/ 1101866 w 6517785"/>
                  <a:gd name="connsiteY758" fmla="*/ 5429657 h 6858000"/>
                  <a:gd name="connsiteX759" fmla="*/ 1035614 w 6517785"/>
                  <a:gd name="connsiteY759" fmla="*/ 5392502 h 6858000"/>
                  <a:gd name="connsiteX760" fmla="*/ 986373 w 6517785"/>
                  <a:gd name="connsiteY760" fmla="*/ 5349976 h 6858000"/>
                  <a:gd name="connsiteX761" fmla="*/ 919225 w 6517785"/>
                  <a:gd name="connsiteY761" fmla="*/ 5249702 h 6858000"/>
                  <a:gd name="connsiteX762" fmla="*/ 925045 w 6517785"/>
                  <a:gd name="connsiteY762" fmla="*/ 5195536 h 6858000"/>
                  <a:gd name="connsiteX763" fmla="*/ 887442 w 6517785"/>
                  <a:gd name="connsiteY763" fmla="*/ 5119436 h 6858000"/>
                  <a:gd name="connsiteX764" fmla="*/ 852525 w 6517785"/>
                  <a:gd name="connsiteY764" fmla="*/ 5096605 h 6858000"/>
                  <a:gd name="connsiteX765" fmla="*/ 805074 w 6517785"/>
                  <a:gd name="connsiteY765" fmla="*/ 5051393 h 6858000"/>
                  <a:gd name="connsiteX766" fmla="*/ 777320 w 6517785"/>
                  <a:gd name="connsiteY766" fmla="*/ 4979769 h 6858000"/>
                  <a:gd name="connsiteX767" fmla="*/ 720021 w 6517785"/>
                  <a:gd name="connsiteY767" fmla="*/ 4975292 h 6858000"/>
                  <a:gd name="connsiteX768" fmla="*/ 690924 w 6517785"/>
                  <a:gd name="connsiteY768" fmla="*/ 4913517 h 6858000"/>
                  <a:gd name="connsiteX769" fmla="*/ 663169 w 6517785"/>
                  <a:gd name="connsiteY769" fmla="*/ 4888000 h 6858000"/>
                  <a:gd name="connsiteX770" fmla="*/ 1988214 w 6517785"/>
                  <a:gd name="connsiteY770" fmla="*/ 599960 h 6858000"/>
                  <a:gd name="connsiteX771" fmla="*/ 1951506 w 6517785"/>
                  <a:gd name="connsiteY771" fmla="*/ 613837 h 6858000"/>
                  <a:gd name="connsiteX772" fmla="*/ 1877196 w 6517785"/>
                  <a:gd name="connsiteY772" fmla="*/ 642486 h 6858000"/>
                  <a:gd name="connsiteX773" fmla="*/ 1820792 w 6517785"/>
                  <a:gd name="connsiteY773" fmla="*/ 668898 h 6858000"/>
                  <a:gd name="connsiteX774" fmla="*/ 1756331 w 6517785"/>
                  <a:gd name="connsiteY774" fmla="*/ 702024 h 6858000"/>
                  <a:gd name="connsiteX775" fmla="*/ 1703956 w 6517785"/>
                  <a:gd name="connsiteY775" fmla="*/ 757085 h 6858000"/>
                  <a:gd name="connsiteX776" fmla="*/ 1677992 w 6517785"/>
                  <a:gd name="connsiteY776" fmla="*/ 804088 h 6858000"/>
                  <a:gd name="connsiteX777" fmla="*/ 1663667 w 6517785"/>
                  <a:gd name="connsiteY777" fmla="*/ 830947 h 6858000"/>
                  <a:gd name="connsiteX778" fmla="*/ 1691869 w 6517785"/>
                  <a:gd name="connsiteY778" fmla="*/ 837214 h 6858000"/>
                  <a:gd name="connsiteX779" fmla="*/ 1713804 w 6517785"/>
                  <a:gd name="connsiteY779" fmla="*/ 839453 h 6858000"/>
                  <a:gd name="connsiteX780" fmla="*/ 1761255 w 6517785"/>
                  <a:gd name="connsiteY780" fmla="*/ 843929 h 6858000"/>
                  <a:gd name="connsiteX781" fmla="*/ 1747378 w 6517785"/>
                  <a:gd name="connsiteY781" fmla="*/ 901228 h 6858000"/>
                  <a:gd name="connsiteX782" fmla="*/ 1734844 w 6517785"/>
                  <a:gd name="connsiteY782" fmla="*/ 920477 h 6858000"/>
                  <a:gd name="connsiteX783" fmla="*/ 1836013 w 6517785"/>
                  <a:gd name="connsiteY783" fmla="*/ 857359 h 6858000"/>
                  <a:gd name="connsiteX784" fmla="*/ 1776475 w 6517785"/>
                  <a:gd name="connsiteY784" fmla="*/ 817070 h 6858000"/>
                  <a:gd name="connsiteX785" fmla="*/ 1858395 w 6517785"/>
                  <a:gd name="connsiteY785" fmla="*/ 773648 h 6858000"/>
                  <a:gd name="connsiteX786" fmla="*/ 1898684 w 6517785"/>
                  <a:gd name="connsiteY786" fmla="*/ 703815 h 6858000"/>
                  <a:gd name="connsiteX787" fmla="*/ 1988214 w 6517785"/>
                  <a:gd name="connsiteY787" fmla="*/ 599960 h 6858000"/>
                  <a:gd name="connsiteX788" fmla="*/ 3409950 w 6517785"/>
                  <a:gd name="connsiteY788" fmla="*/ 6642341 h 6858000"/>
                  <a:gd name="connsiteX789" fmla="*/ 3340565 w 6517785"/>
                  <a:gd name="connsiteY789" fmla="*/ 6614587 h 6858000"/>
                  <a:gd name="connsiteX790" fmla="*/ 3272074 w 6517785"/>
                  <a:gd name="connsiteY790" fmla="*/ 6598024 h 6858000"/>
                  <a:gd name="connsiteX791" fmla="*/ 3252825 w 6517785"/>
                  <a:gd name="connsiteY791" fmla="*/ 6589518 h 6858000"/>
                  <a:gd name="connsiteX792" fmla="*/ 3141808 w 6517785"/>
                  <a:gd name="connsiteY792" fmla="*/ 6570717 h 6858000"/>
                  <a:gd name="connsiteX793" fmla="*/ 3064364 w 6517785"/>
                  <a:gd name="connsiteY793" fmla="*/ 6600710 h 6858000"/>
                  <a:gd name="connsiteX794" fmla="*/ 3002589 w 6517785"/>
                  <a:gd name="connsiteY794" fmla="*/ 6620854 h 6858000"/>
                  <a:gd name="connsiteX795" fmla="*/ 3053173 w 6517785"/>
                  <a:gd name="connsiteY795" fmla="*/ 6637865 h 6858000"/>
                  <a:gd name="connsiteX796" fmla="*/ 3108682 w 6517785"/>
                  <a:gd name="connsiteY796" fmla="*/ 6628017 h 6858000"/>
                  <a:gd name="connsiteX797" fmla="*/ 3115844 w 6517785"/>
                  <a:gd name="connsiteY797" fmla="*/ 6628912 h 6858000"/>
                  <a:gd name="connsiteX798" fmla="*/ 3218804 w 6517785"/>
                  <a:gd name="connsiteY798" fmla="*/ 6628017 h 6858000"/>
                  <a:gd name="connsiteX799" fmla="*/ 3258645 w 6517785"/>
                  <a:gd name="connsiteY799" fmla="*/ 6636970 h 6858000"/>
                  <a:gd name="connsiteX800" fmla="*/ 3310572 w 6517785"/>
                  <a:gd name="connsiteY800" fmla="*/ 6661142 h 6858000"/>
                  <a:gd name="connsiteX801" fmla="*/ 3359366 w 6517785"/>
                  <a:gd name="connsiteY801" fmla="*/ 6670095 h 6858000"/>
                  <a:gd name="connsiteX802" fmla="*/ 3358023 w 6517785"/>
                  <a:gd name="connsiteY802" fmla="*/ 6678153 h 6858000"/>
                  <a:gd name="connsiteX803" fmla="*/ 3409950 w 6517785"/>
                  <a:gd name="connsiteY803" fmla="*/ 6642341 h 6858000"/>
                  <a:gd name="connsiteX804" fmla="*/ 559762 w 6517785"/>
                  <a:gd name="connsiteY804" fmla="*/ 4650298 h 6858000"/>
                  <a:gd name="connsiteX805" fmla="*/ 502463 w 6517785"/>
                  <a:gd name="connsiteY805" fmla="*/ 4562111 h 6858000"/>
                  <a:gd name="connsiteX806" fmla="*/ 457698 w 6517785"/>
                  <a:gd name="connsiteY806" fmla="*/ 4650298 h 6858000"/>
                  <a:gd name="connsiteX807" fmla="*/ 559762 w 6517785"/>
                  <a:gd name="connsiteY807" fmla="*/ 4650298 h 6858000"/>
                  <a:gd name="connsiteX808" fmla="*/ 3968170 w 6517785"/>
                  <a:gd name="connsiteY808" fmla="*/ 305406 h 6858000"/>
                  <a:gd name="connsiteX809" fmla="*/ 4072473 w 6517785"/>
                  <a:gd name="connsiteY809" fmla="*/ 296453 h 6858000"/>
                  <a:gd name="connsiteX810" fmla="*/ 4003982 w 6517785"/>
                  <a:gd name="connsiteY810" fmla="*/ 267356 h 6858000"/>
                  <a:gd name="connsiteX811" fmla="*/ 3968170 w 6517785"/>
                  <a:gd name="connsiteY811" fmla="*/ 305406 h 6858000"/>
                  <a:gd name="connsiteX812" fmla="*/ 3890279 w 6517785"/>
                  <a:gd name="connsiteY812" fmla="*/ 237811 h 6858000"/>
                  <a:gd name="connsiteX813" fmla="*/ 3888936 w 6517785"/>
                  <a:gd name="connsiteY813" fmla="*/ 229753 h 6858000"/>
                  <a:gd name="connsiteX814" fmla="*/ 3818655 w 6517785"/>
                  <a:gd name="connsiteY814" fmla="*/ 236020 h 6858000"/>
                  <a:gd name="connsiteX815" fmla="*/ 3819998 w 6517785"/>
                  <a:gd name="connsiteY815" fmla="*/ 248554 h 6858000"/>
                  <a:gd name="connsiteX816" fmla="*/ 3848647 w 6517785"/>
                  <a:gd name="connsiteY816" fmla="*/ 241392 h 6858000"/>
                  <a:gd name="connsiteX817" fmla="*/ 3870135 w 6517785"/>
                  <a:gd name="connsiteY817" fmla="*/ 275413 h 6858000"/>
                  <a:gd name="connsiteX818" fmla="*/ 3924300 w 6517785"/>
                  <a:gd name="connsiteY818" fmla="*/ 271384 h 6858000"/>
                  <a:gd name="connsiteX819" fmla="*/ 3925643 w 6517785"/>
                  <a:gd name="connsiteY819" fmla="*/ 261984 h 6858000"/>
                  <a:gd name="connsiteX820" fmla="*/ 3870582 w 6517785"/>
                  <a:gd name="connsiteY820" fmla="*/ 249897 h 6858000"/>
                  <a:gd name="connsiteX821" fmla="*/ 3890279 w 6517785"/>
                  <a:gd name="connsiteY821" fmla="*/ 237811 h 6858000"/>
                  <a:gd name="connsiteX822" fmla="*/ 3888936 w 6517785"/>
                  <a:gd name="connsiteY822" fmla="*/ 159024 h 6858000"/>
                  <a:gd name="connsiteX823" fmla="*/ 3936835 w 6517785"/>
                  <a:gd name="connsiteY823" fmla="*/ 191255 h 6858000"/>
                  <a:gd name="connsiteX824" fmla="*/ 3968170 w 6517785"/>
                  <a:gd name="connsiteY824" fmla="*/ 161710 h 6858000"/>
                  <a:gd name="connsiteX825" fmla="*/ 3961455 w 6517785"/>
                  <a:gd name="connsiteY825" fmla="*/ 150519 h 6858000"/>
                  <a:gd name="connsiteX826" fmla="*/ 3888936 w 6517785"/>
                  <a:gd name="connsiteY826" fmla="*/ 159024 h 6858000"/>
                  <a:gd name="connsiteX827" fmla="*/ 6440541 w 6517785"/>
                  <a:gd name="connsiteY827" fmla="*/ 3442090 h 6858000"/>
                  <a:gd name="connsiteX828" fmla="*/ 6475011 w 6517785"/>
                  <a:gd name="connsiteY828" fmla="*/ 3365095 h 6858000"/>
                  <a:gd name="connsiteX829" fmla="*/ 6440541 w 6517785"/>
                  <a:gd name="connsiteY829" fmla="*/ 3442090 h 6858000"/>
                  <a:gd name="connsiteX830" fmla="*/ 2942604 w 6517785"/>
                  <a:gd name="connsiteY830" fmla="*/ 6614139 h 6858000"/>
                  <a:gd name="connsiteX831" fmla="*/ 2945737 w 6517785"/>
                  <a:gd name="connsiteY831" fmla="*/ 6598024 h 6858000"/>
                  <a:gd name="connsiteX832" fmla="*/ 2883962 w 6517785"/>
                  <a:gd name="connsiteY832" fmla="*/ 6594443 h 6858000"/>
                  <a:gd name="connsiteX833" fmla="*/ 2882619 w 6517785"/>
                  <a:gd name="connsiteY833" fmla="*/ 6607424 h 6858000"/>
                  <a:gd name="connsiteX834" fmla="*/ 2942604 w 6517785"/>
                  <a:gd name="connsiteY834" fmla="*/ 6614139 h 6858000"/>
                  <a:gd name="connsiteX835" fmla="*/ 3935044 w 6517785"/>
                  <a:gd name="connsiteY835" fmla="*/ 261984 h 6858000"/>
                  <a:gd name="connsiteX836" fmla="*/ 3940863 w 6517785"/>
                  <a:gd name="connsiteY836" fmla="*/ 268251 h 6858000"/>
                  <a:gd name="connsiteX837" fmla="*/ 3986524 w 6517785"/>
                  <a:gd name="connsiteY837" fmla="*/ 258403 h 6858000"/>
                  <a:gd name="connsiteX838" fmla="*/ 3989209 w 6517785"/>
                  <a:gd name="connsiteY838" fmla="*/ 217666 h 6858000"/>
                  <a:gd name="connsiteX839" fmla="*/ 3935044 w 6517785"/>
                  <a:gd name="connsiteY839" fmla="*/ 261984 h 6858000"/>
                  <a:gd name="connsiteX840" fmla="*/ 4024126 w 6517785"/>
                  <a:gd name="connsiteY840" fmla="*/ 420900 h 6858000"/>
                  <a:gd name="connsiteX841" fmla="*/ 3979809 w 6517785"/>
                  <a:gd name="connsiteY841" fmla="*/ 401651 h 6858000"/>
                  <a:gd name="connsiteX842" fmla="*/ 3969065 w 6517785"/>
                  <a:gd name="connsiteY842" fmla="*/ 433881 h 6858000"/>
                  <a:gd name="connsiteX843" fmla="*/ 4024126 w 6517785"/>
                  <a:gd name="connsiteY843" fmla="*/ 4209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</a:cxnLst>
                <a:rect l="l" t="t" r="r" b="b"/>
                <a:pathLst>
                  <a:path w="6517785" h="6858000">
                    <a:moveTo>
                      <a:pt x="2180703" y="6458805"/>
                    </a:moveTo>
                    <a:cubicBezTo>
                      <a:pt x="2167274" y="6464624"/>
                      <a:pt x="2154292" y="6470891"/>
                      <a:pt x="2150711" y="6472234"/>
                    </a:cubicBezTo>
                    <a:cubicBezTo>
                      <a:pt x="2125642" y="6460148"/>
                      <a:pt x="2106393" y="6450747"/>
                      <a:pt x="2086697" y="6441346"/>
                    </a:cubicBezTo>
                    <a:cubicBezTo>
                      <a:pt x="2098336" y="6435975"/>
                      <a:pt x="2109079" y="6430603"/>
                      <a:pt x="2120270" y="6425231"/>
                    </a:cubicBezTo>
                    <a:cubicBezTo>
                      <a:pt x="2109974" y="6414040"/>
                      <a:pt x="2101021" y="6394791"/>
                      <a:pt x="2088935" y="6392552"/>
                    </a:cubicBezTo>
                    <a:cubicBezTo>
                      <a:pt x="2065657" y="6388972"/>
                      <a:pt x="2042827" y="6369722"/>
                      <a:pt x="2015968" y="6391210"/>
                    </a:cubicBezTo>
                    <a:cubicBezTo>
                      <a:pt x="2003881" y="6400610"/>
                      <a:pt x="1981051" y="6396581"/>
                      <a:pt x="1963145" y="6398820"/>
                    </a:cubicBezTo>
                    <a:cubicBezTo>
                      <a:pt x="1967622" y="6360769"/>
                      <a:pt x="1972098" y="6358979"/>
                      <a:pt x="2014625" y="6373304"/>
                    </a:cubicBezTo>
                    <a:cubicBezTo>
                      <a:pt x="2003434" y="6363455"/>
                      <a:pt x="1992242" y="6353607"/>
                      <a:pt x="1977918" y="6340625"/>
                    </a:cubicBezTo>
                    <a:cubicBezTo>
                      <a:pt x="1965831" y="6370618"/>
                      <a:pt x="1910322" y="6355398"/>
                      <a:pt x="1923752" y="6409116"/>
                    </a:cubicBezTo>
                    <a:cubicBezTo>
                      <a:pt x="1919723" y="6408220"/>
                      <a:pt x="1915247" y="6407325"/>
                      <a:pt x="1911218" y="6406430"/>
                    </a:cubicBezTo>
                    <a:cubicBezTo>
                      <a:pt x="1908084" y="6386286"/>
                      <a:pt x="1904951" y="6365693"/>
                      <a:pt x="1901369" y="6342416"/>
                    </a:cubicBezTo>
                    <a:cubicBezTo>
                      <a:pt x="1911665" y="6345549"/>
                      <a:pt x="1917037" y="6347340"/>
                      <a:pt x="1928676" y="6351369"/>
                    </a:cubicBezTo>
                    <a:cubicBezTo>
                      <a:pt x="1912561" y="6333463"/>
                      <a:pt x="1900922" y="6320033"/>
                      <a:pt x="1885254" y="6302575"/>
                    </a:cubicBezTo>
                    <a:cubicBezTo>
                      <a:pt x="1878539" y="6308842"/>
                      <a:pt x="1868243" y="6317795"/>
                      <a:pt x="1857500" y="6327643"/>
                    </a:cubicBezTo>
                    <a:cubicBezTo>
                      <a:pt x="1866900" y="6330329"/>
                      <a:pt x="1874958" y="6332568"/>
                      <a:pt x="1882568" y="6334806"/>
                    </a:cubicBezTo>
                    <a:cubicBezTo>
                      <a:pt x="1878987" y="6340178"/>
                      <a:pt x="1876749" y="6348235"/>
                      <a:pt x="1871825" y="6350921"/>
                    </a:cubicBezTo>
                    <a:cubicBezTo>
                      <a:pt x="1847204" y="6363455"/>
                      <a:pt x="1761703" y="6328986"/>
                      <a:pt x="1746483" y="6297651"/>
                    </a:cubicBezTo>
                    <a:cubicBezTo>
                      <a:pt x="1770656" y="6290936"/>
                      <a:pt x="1793933" y="6284669"/>
                      <a:pt x="1817211" y="6277954"/>
                    </a:cubicBezTo>
                    <a:cubicBezTo>
                      <a:pt x="1818107" y="6273925"/>
                      <a:pt x="1819449" y="6269897"/>
                      <a:pt x="1820345" y="6265420"/>
                    </a:cubicBezTo>
                    <a:cubicBezTo>
                      <a:pt x="1805125" y="6259601"/>
                      <a:pt x="1789904" y="6251991"/>
                      <a:pt x="1774237" y="6247962"/>
                    </a:cubicBezTo>
                    <a:cubicBezTo>
                      <a:pt x="1759912" y="6244380"/>
                      <a:pt x="1744692" y="6243933"/>
                      <a:pt x="1730815" y="6242142"/>
                    </a:cubicBezTo>
                    <a:cubicBezTo>
                      <a:pt x="1719624" y="6250648"/>
                      <a:pt x="1709327" y="6262734"/>
                      <a:pt x="1696793" y="6266763"/>
                    </a:cubicBezTo>
                    <a:cubicBezTo>
                      <a:pt x="1655609" y="6278850"/>
                      <a:pt x="1629646" y="6252886"/>
                      <a:pt x="1635465" y="6209464"/>
                    </a:cubicBezTo>
                    <a:cubicBezTo>
                      <a:pt x="1636808" y="6197377"/>
                      <a:pt x="1634122" y="6179471"/>
                      <a:pt x="1626065" y="6172756"/>
                    </a:cubicBezTo>
                    <a:cubicBezTo>
                      <a:pt x="1618455" y="6166489"/>
                      <a:pt x="1601444" y="6171414"/>
                      <a:pt x="1581747" y="6171414"/>
                    </a:cubicBezTo>
                    <a:cubicBezTo>
                      <a:pt x="1590700" y="6188872"/>
                      <a:pt x="1595624" y="6197825"/>
                      <a:pt x="1600549" y="6206778"/>
                    </a:cubicBezTo>
                    <a:cubicBezTo>
                      <a:pt x="1599206" y="6208568"/>
                      <a:pt x="1597863" y="6209911"/>
                      <a:pt x="1596967" y="6211702"/>
                    </a:cubicBezTo>
                    <a:cubicBezTo>
                      <a:pt x="1579509" y="6200063"/>
                      <a:pt x="1562051" y="6188424"/>
                      <a:pt x="1538325" y="6172756"/>
                    </a:cubicBezTo>
                    <a:cubicBezTo>
                      <a:pt x="1556231" y="6162908"/>
                      <a:pt x="1569213" y="6155298"/>
                      <a:pt x="1584881" y="6146793"/>
                    </a:cubicBezTo>
                    <a:cubicBezTo>
                      <a:pt x="1571004" y="6130677"/>
                      <a:pt x="1561155" y="6111428"/>
                      <a:pt x="1536535" y="6135602"/>
                    </a:cubicBezTo>
                    <a:cubicBezTo>
                      <a:pt x="1527134" y="6144555"/>
                      <a:pt x="1511019" y="6146793"/>
                      <a:pt x="1498037" y="6152164"/>
                    </a:cubicBezTo>
                    <a:cubicBezTo>
                      <a:pt x="1495351" y="6149479"/>
                      <a:pt x="1492665" y="6146345"/>
                      <a:pt x="1489979" y="6143659"/>
                    </a:cubicBezTo>
                    <a:cubicBezTo>
                      <a:pt x="1504751" y="6123067"/>
                      <a:pt x="1519076" y="6102475"/>
                      <a:pt x="1535192" y="6080093"/>
                    </a:cubicBezTo>
                    <a:cubicBezTo>
                      <a:pt x="1500275" y="6065320"/>
                      <a:pt x="1473864" y="6077407"/>
                      <a:pt x="1451481" y="6106952"/>
                    </a:cubicBezTo>
                    <a:cubicBezTo>
                      <a:pt x="1440290" y="6094865"/>
                      <a:pt x="1432232" y="6086360"/>
                      <a:pt x="1423279" y="6076959"/>
                    </a:cubicBezTo>
                    <a:cubicBezTo>
                      <a:pt x="1434918" y="6064425"/>
                      <a:pt x="1445214" y="6053234"/>
                      <a:pt x="1455958" y="6041595"/>
                    </a:cubicBezTo>
                    <a:cubicBezTo>
                      <a:pt x="1455062" y="6038461"/>
                      <a:pt x="1454167" y="6035328"/>
                      <a:pt x="1453272" y="6032194"/>
                    </a:cubicBezTo>
                    <a:cubicBezTo>
                      <a:pt x="1434918" y="6036223"/>
                      <a:pt x="1415669" y="6038014"/>
                      <a:pt x="1399106" y="6045176"/>
                    </a:cubicBezTo>
                    <a:cubicBezTo>
                      <a:pt x="1370904" y="6057263"/>
                      <a:pt x="1339121" y="6039357"/>
                      <a:pt x="1316738" y="5995487"/>
                    </a:cubicBezTo>
                    <a:cubicBezTo>
                      <a:pt x="1336435" y="5985639"/>
                      <a:pt x="1356132" y="5975343"/>
                      <a:pt x="1376724" y="5964599"/>
                    </a:cubicBezTo>
                    <a:cubicBezTo>
                      <a:pt x="1345836" y="5931473"/>
                      <a:pt x="1335540" y="5931025"/>
                      <a:pt x="1269287" y="5963256"/>
                    </a:cubicBezTo>
                    <a:cubicBezTo>
                      <a:pt x="1272869" y="5943560"/>
                      <a:pt x="1275107" y="5928339"/>
                      <a:pt x="1279136" y="5907300"/>
                    </a:cubicBezTo>
                    <a:cubicBezTo>
                      <a:pt x="1252724" y="5907300"/>
                      <a:pt x="1225865" y="5907300"/>
                      <a:pt x="1201245" y="5907300"/>
                    </a:cubicBezTo>
                    <a:cubicBezTo>
                      <a:pt x="1170357" y="5875069"/>
                      <a:pt x="1136783" y="5840153"/>
                      <a:pt x="1101866" y="5803892"/>
                    </a:cubicBezTo>
                    <a:cubicBezTo>
                      <a:pt x="1107238" y="5793149"/>
                      <a:pt x="1113953" y="5780167"/>
                      <a:pt x="1122906" y="5762261"/>
                    </a:cubicBezTo>
                    <a:cubicBezTo>
                      <a:pt x="1050834" y="5764500"/>
                      <a:pt x="1013679" y="5720630"/>
                      <a:pt x="979210" y="5668255"/>
                    </a:cubicBezTo>
                    <a:cubicBezTo>
                      <a:pt x="948770" y="5622147"/>
                      <a:pt x="906243" y="5584544"/>
                      <a:pt x="867745" y="5544703"/>
                    </a:cubicBezTo>
                    <a:cubicBezTo>
                      <a:pt x="857897" y="5534407"/>
                      <a:pt x="851630" y="5519635"/>
                      <a:pt x="840886" y="5510234"/>
                    </a:cubicBezTo>
                    <a:cubicBezTo>
                      <a:pt x="820742" y="5492776"/>
                      <a:pt x="798807" y="5477556"/>
                      <a:pt x="774186" y="5458754"/>
                    </a:cubicBezTo>
                    <a:cubicBezTo>
                      <a:pt x="775082" y="5457412"/>
                      <a:pt x="780006" y="5449801"/>
                      <a:pt x="784930" y="5442639"/>
                    </a:cubicBezTo>
                    <a:cubicBezTo>
                      <a:pt x="781349" y="5443534"/>
                      <a:pt x="777768" y="5443982"/>
                      <a:pt x="774634" y="5444877"/>
                    </a:cubicBezTo>
                    <a:cubicBezTo>
                      <a:pt x="767919" y="5426076"/>
                      <a:pt x="764786" y="5404141"/>
                      <a:pt x="753147" y="5389369"/>
                    </a:cubicBezTo>
                    <a:cubicBezTo>
                      <a:pt x="733898" y="5365195"/>
                      <a:pt x="711515" y="5340575"/>
                      <a:pt x="685552" y="5325355"/>
                    </a:cubicBezTo>
                    <a:cubicBezTo>
                      <a:pt x="647054" y="5302972"/>
                      <a:pt x="658693" y="5255521"/>
                      <a:pt x="630491" y="5229558"/>
                    </a:cubicBezTo>
                    <a:cubicBezTo>
                      <a:pt x="628253" y="5227319"/>
                      <a:pt x="638548" y="5212547"/>
                      <a:pt x="642577" y="5203594"/>
                    </a:cubicBezTo>
                    <a:cubicBezTo>
                      <a:pt x="645263" y="5197327"/>
                      <a:pt x="647501" y="5191060"/>
                      <a:pt x="649740" y="5185240"/>
                    </a:cubicBezTo>
                    <a:cubicBezTo>
                      <a:pt x="645263" y="5187478"/>
                      <a:pt x="640339" y="5191507"/>
                      <a:pt x="635863" y="5191060"/>
                    </a:cubicBezTo>
                    <a:cubicBezTo>
                      <a:pt x="625119" y="5189717"/>
                      <a:pt x="608556" y="5189717"/>
                      <a:pt x="605422" y="5183449"/>
                    </a:cubicBezTo>
                    <a:cubicBezTo>
                      <a:pt x="600051" y="5173601"/>
                      <a:pt x="604079" y="5159276"/>
                      <a:pt x="598708" y="5150323"/>
                    </a:cubicBezTo>
                    <a:cubicBezTo>
                      <a:pt x="588859" y="5133760"/>
                      <a:pt x="572744" y="5118093"/>
                      <a:pt x="570953" y="5100634"/>
                    </a:cubicBezTo>
                    <a:cubicBezTo>
                      <a:pt x="566029" y="5053183"/>
                      <a:pt x="530217" y="5029906"/>
                      <a:pt x="502910" y="4995884"/>
                    </a:cubicBezTo>
                    <a:cubicBezTo>
                      <a:pt x="509178" y="4990960"/>
                      <a:pt x="516340" y="4985141"/>
                      <a:pt x="530217" y="4974397"/>
                    </a:cubicBezTo>
                    <a:cubicBezTo>
                      <a:pt x="513654" y="4971263"/>
                      <a:pt x="503358" y="4972159"/>
                      <a:pt x="496196" y="4967682"/>
                    </a:cubicBezTo>
                    <a:cubicBezTo>
                      <a:pt x="480976" y="4958282"/>
                      <a:pt x="461727" y="4949329"/>
                      <a:pt x="455012" y="4935004"/>
                    </a:cubicBezTo>
                    <a:cubicBezTo>
                      <a:pt x="430839" y="4883524"/>
                      <a:pt x="410247" y="4829806"/>
                      <a:pt x="389655" y="4776535"/>
                    </a:cubicBezTo>
                    <a:cubicBezTo>
                      <a:pt x="383388" y="4760420"/>
                      <a:pt x="382493" y="4742514"/>
                      <a:pt x="376673" y="4726399"/>
                    </a:cubicBezTo>
                    <a:cubicBezTo>
                      <a:pt x="361453" y="4682529"/>
                      <a:pt x="336385" y="4644479"/>
                      <a:pt x="304601" y="4610457"/>
                    </a:cubicBezTo>
                    <a:cubicBezTo>
                      <a:pt x="300573" y="4605981"/>
                      <a:pt x="305497" y="4592999"/>
                      <a:pt x="305944" y="4584494"/>
                    </a:cubicBezTo>
                    <a:cubicBezTo>
                      <a:pt x="291172" y="4577331"/>
                      <a:pt x="278190" y="4570617"/>
                      <a:pt x="265208" y="4564349"/>
                    </a:cubicBezTo>
                    <a:cubicBezTo>
                      <a:pt x="280876" y="4533462"/>
                      <a:pt x="224920" y="4443484"/>
                      <a:pt x="178812" y="4423340"/>
                    </a:cubicBezTo>
                    <a:cubicBezTo>
                      <a:pt x="188212" y="4407672"/>
                      <a:pt x="173888" y="4362907"/>
                      <a:pt x="155982" y="4351268"/>
                    </a:cubicBezTo>
                    <a:cubicBezTo>
                      <a:pt x="117484" y="4326199"/>
                      <a:pt x="105845" y="4295759"/>
                      <a:pt x="114798" y="4261738"/>
                    </a:cubicBezTo>
                    <a:cubicBezTo>
                      <a:pt x="96444" y="4226821"/>
                      <a:pt x="81672" y="4199515"/>
                      <a:pt x="66004" y="4169970"/>
                    </a:cubicBezTo>
                    <a:cubicBezTo>
                      <a:pt x="68690" y="4167731"/>
                      <a:pt x="75405" y="4162807"/>
                      <a:pt x="83910" y="4155645"/>
                    </a:cubicBezTo>
                    <a:cubicBezTo>
                      <a:pt x="70480" y="4144901"/>
                      <a:pt x="59737" y="4135501"/>
                      <a:pt x="42726" y="4121623"/>
                    </a:cubicBezTo>
                    <a:cubicBezTo>
                      <a:pt x="87939" y="4115356"/>
                      <a:pt x="82567" y="4094317"/>
                      <a:pt x="64213" y="4067905"/>
                    </a:cubicBezTo>
                    <a:cubicBezTo>
                      <a:pt x="56156" y="4070591"/>
                      <a:pt x="47650" y="4073725"/>
                      <a:pt x="38697" y="4076858"/>
                    </a:cubicBezTo>
                    <a:cubicBezTo>
                      <a:pt x="38697" y="4049552"/>
                      <a:pt x="38697" y="4024483"/>
                      <a:pt x="38697" y="3996281"/>
                    </a:cubicBezTo>
                    <a:cubicBezTo>
                      <a:pt x="32430" y="3996281"/>
                      <a:pt x="22582" y="3996281"/>
                      <a:pt x="12286" y="3996281"/>
                    </a:cubicBezTo>
                    <a:cubicBezTo>
                      <a:pt x="16762" y="3967632"/>
                      <a:pt x="21239" y="3940325"/>
                      <a:pt x="26611" y="3906751"/>
                    </a:cubicBezTo>
                    <a:cubicBezTo>
                      <a:pt x="-32031" y="3865120"/>
                      <a:pt x="26611" y="3802897"/>
                      <a:pt x="12734" y="3748731"/>
                    </a:cubicBezTo>
                    <a:cubicBezTo>
                      <a:pt x="56603" y="3726796"/>
                      <a:pt x="58394" y="3728586"/>
                      <a:pt x="75852" y="3791257"/>
                    </a:cubicBezTo>
                    <a:cubicBezTo>
                      <a:pt x="90177" y="3785886"/>
                      <a:pt x="106740" y="3782752"/>
                      <a:pt x="118827" y="3774247"/>
                    </a:cubicBezTo>
                    <a:cubicBezTo>
                      <a:pt x="126884" y="3768875"/>
                      <a:pt x="135390" y="3751417"/>
                      <a:pt x="132704" y="3746045"/>
                    </a:cubicBezTo>
                    <a:cubicBezTo>
                      <a:pt x="113455" y="3712919"/>
                      <a:pt x="144790" y="3690536"/>
                      <a:pt x="146581" y="3664125"/>
                    </a:cubicBezTo>
                    <a:cubicBezTo>
                      <a:pt x="150162" y="3617122"/>
                      <a:pt x="188660" y="3612197"/>
                      <a:pt x="222681" y="3590710"/>
                    </a:cubicBezTo>
                    <a:cubicBezTo>
                      <a:pt x="190898" y="3586682"/>
                      <a:pt x="163592" y="3622046"/>
                      <a:pt x="142552" y="3585338"/>
                    </a:cubicBezTo>
                    <a:cubicBezTo>
                      <a:pt x="118827" y="3544155"/>
                      <a:pt x="179707" y="3545498"/>
                      <a:pt x="175678" y="3515058"/>
                    </a:cubicBezTo>
                    <a:cubicBezTo>
                      <a:pt x="194927" y="3516848"/>
                      <a:pt x="211938" y="3518639"/>
                      <a:pt x="229844" y="3519982"/>
                    </a:cubicBezTo>
                    <a:cubicBezTo>
                      <a:pt x="240587" y="3489541"/>
                      <a:pt x="243273" y="3465368"/>
                      <a:pt x="207014" y="3454177"/>
                    </a:cubicBezTo>
                    <a:cubicBezTo>
                      <a:pt x="207909" y="3483274"/>
                      <a:pt x="186869" y="3497599"/>
                      <a:pt x="149267" y="3497152"/>
                    </a:cubicBezTo>
                    <a:cubicBezTo>
                      <a:pt x="151505" y="3459549"/>
                      <a:pt x="154191" y="3421946"/>
                      <a:pt x="156429" y="3385239"/>
                    </a:cubicBezTo>
                    <a:cubicBezTo>
                      <a:pt x="169859" y="3383448"/>
                      <a:pt x="185974" y="3380763"/>
                      <a:pt x="204775" y="3378076"/>
                    </a:cubicBezTo>
                    <a:cubicBezTo>
                      <a:pt x="209252" y="3428213"/>
                      <a:pt x="245064" y="3424184"/>
                      <a:pt x="273714" y="3421051"/>
                    </a:cubicBezTo>
                    <a:cubicBezTo>
                      <a:pt x="293410" y="3391954"/>
                      <a:pt x="309973" y="3367333"/>
                      <a:pt x="326536" y="3342264"/>
                    </a:cubicBezTo>
                    <a:cubicBezTo>
                      <a:pt x="343547" y="3316748"/>
                      <a:pt x="359215" y="3290337"/>
                      <a:pt x="377121" y="3265716"/>
                    </a:cubicBezTo>
                    <a:cubicBezTo>
                      <a:pt x="384283" y="3255868"/>
                      <a:pt x="395474" y="3244229"/>
                      <a:pt x="406666" y="3241991"/>
                    </a:cubicBezTo>
                    <a:cubicBezTo>
                      <a:pt x="440687" y="3235276"/>
                      <a:pt x="469784" y="3240648"/>
                      <a:pt x="471127" y="3183796"/>
                    </a:cubicBezTo>
                    <a:cubicBezTo>
                      <a:pt x="471575" y="3148880"/>
                      <a:pt x="496196" y="3102324"/>
                      <a:pt x="529769" y="3071436"/>
                    </a:cubicBezTo>
                    <a:cubicBezTo>
                      <a:pt x="536037" y="3065617"/>
                      <a:pt x="540513" y="3052635"/>
                      <a:pt x="539170" y="3043682"/>
                    </a:cubicBezTo>
                    <a:cubicBezTo>
                      <a:pt x="534246" y="3012794"/>
                      <a:pt x="522159" y="2982354"/>
                      <a:pt x="520369" y="2951466"/>
                    </a:cubicBezTo>
                    <a:cubicBezTo>
                      <a:pt x="519026" y="2922816"/>
                      <a:pt x="502463" y="2922816"/>
                      <a:pt x="483662" y="2923264"/>
                    </a:cubicBezTo>
                    <a:cubicBezTo>
                      <a:pt x="464413" y="2923264"/>
                      <a:pt x="445164" y="2925950"/>
                      <a:pt x="427705" y="2927293"/>
                    </a:cubicBezTo>
                    <a:cubicBezTo>
                      <a:pt x="424124" y="2896853"/>
                      <a:pt x="421886" y="2872680"/>
                      <a:pt x="419200" y="2848954"/>
                    </a:cubicBezTo>
                    <a:cubicBezTo>
                      <a:pt x="457250" y="2825229"/>
                      <a:pt x="488138" y="2830153"/>
                      <a:pt x="501568" y="2865070"/>
                    </a:cubicBezTo>
                    <a:cubicBezTo>
                      <a:pt x="510968" y="2844477"/>
                      <a:pt x="520369" y="2823886"/>
                      <a:pt x="530217" y="2803294"/>
                    </a:cubicBezTo>
                    <a:cubicBezTo>
                      <a:pt x="536037" y="2791207"/>
                      <a:pt x="540065" y="2774644"/>
                      <a:pt x="549914" y="2769272"/>
                    </a:cubicBezTo>
                    <a:cubicBezTo>
                      <a:pt x="573639" y="2756738"/>
                      <a:pt x="571401" y="2726746"/>
                      <a:pt x="569163" y="2717345"/>
                    </a:cubicBezTo>
                    <a:cubicBezTo>
                      <a:pt x="557971" y="2671685"/>
                      <a:pt x="600051" y="2667656"/>
                      <a:pt x="613032" y="2643930"/>
                    </a:cubicBezTo>
                    <a:cubicBezTo>
                      <a:pt x="631386" y="2652883"/>
                      <a:pt x="647949" y="2658255"/>
                      <a:pt x="660931" y="2668551"/>
                    </a:cubicBezTo>
                    <a:cubicBezTo>
                      <a:pt x="668093" y="2674370"/>
                      <a:pt x="674808" y="2689143"/>
                      <a:pt x="672122" y="2697201"/>
                    </a:cubicBezTo>
                    <a:cubicBezTo>
                      <a:pt x="663169" y="2728088"/>
                      <a:pt x="648844" y="2758081"/>
                      <a:pt x="672570" y="2788521"/>
                    </a:cubicBezTo>
                    <a:cubicBezTo>
                      <a:pt x="673913" y="2790312"/>
                      <a:pt x="675703" y="2792998"/>
                      <a:pt x="675256" y="2795236"/>
                    </a:cubicBezTo>
                    <a:cubicBezTo>
                      <a:pt x="669884" y="2826571"/>
                      <a:pt x="668989" y="2859698"/>
                      <a:pt x="656454" y="2887900"/>
                    </a:cubicBezTo>
                    <a:cubicBezTo>
                      <a:pt x="645263" y="2912968"/>
                      <a:pt x="622881" y="2935351"/>
                      <a:pt x="600946" y="2953704"/>
                    </a:cubicBezTo>
                    <a:cubicBezTo>
                      <a:pt x="585726" y="2966238"/>
                      <a:pt x="580354" y="2970267"/>
                      <a:pt x="592441" y="2989964"/>
                    </a:cubicBezTo>
                    <a:cubicBezTo>
                      <a:pt x="600498" y="3002946"/>
                      <a:pt x="592888" y="3024881"/>
                      <a:pt x="594231" y="3042339"/>
                    </a:cubicBezTo>
                    <a:cubicBezTo>
                      <a:pt x="595574" y="3063378"/>
                      <a:pt x="599155" y="3083970"/>
                      <a:pt x="601841" y="3104562"/>
                    </a:cubicBezTo>
                    <a:cubicBezTo>
                      <a:pt x="602736" y="3109039"/>
                      <a:pt x="608556" y="3115754"/>
                      <a:pt x="607213" y="3117544"/>
                    </a:cubicBezTo>
                    <a:cubicBezTo>
                      <a:pt x="582145" y="3146194"/>
                      <a:pt x="599603" y="3179320"/>
                      <a:pt x="598260" y="3210208"/>
                    </a:cubicBezTo>
                    <a:cubicBezTo>
                      <a:pt x="597812" y="3219161"/>
                      <a:pt x="602289" y="3234828"/>
                      <a:pt x="608108" y="3236619"/>
                    </a:cubicBezTo>
                    <a:cubicBezTo>
                      <a:pt x="650635" y="3249601"/>
                      <a:pt x="653769" y="3291680"/>
                      <a:pt x="669884" y="3321225"/>
                    </a:cubicBezTo>
                    <a:cubicBezTo>
                      <a:pt x="694505" y="3366885"/>
                      <a:pt x="696743" y="3430004"/>
                      <a:pt x="730764" y="3463578"/>
                    </a:cubicBezTo>
                    <a:cubicBezTo>
                      <a:pt x="767472" y="3500285"/>
                      <a:pt x="771948" y="3532516"/>
                      <a:pt x="771053" y="3576833"/>
                    </a:cubicBezTo>
                    <a:cubicBezTo>
                      <a:pt x="770605" y="3596977"/>
                      <a:pt x="793883" y="3618465"/>
                      <a:pt x="792540" y="3638609"/>
                    </a:cubicBezTo>
                    <a:cubicBezTo>
                      <a:pt x="790750" y="3664125"/>
                      <a:pt x="775529" y="3689193"/>
                      <a:pt x="765681" y="3714262"/>
                    </a:cubicBezTo>
                    <a:cubicBezTo>
                      <a:pt x="763443" y="3719633"/>
                      <a:pt x="758071" y="3724110"/>
                      <a:pt x="754490" y="3728586"/>
                    </a:cubicBezTo>
                    <a:cubicBezTo>
                      <a:pt x="758071" y="3729482"/>
                      <a:pt x="761652" y="3730825"/>
                      <a:pt x="764786" y="3731720"/>
                    </a:cubicBezTo>
                    <a:cubicBezTo>
                      <a:pt x="760309" y="3753207"/>
                      <a:pt x="745537" y="3781409"/>
                      <a:pt x="753595" y="3794839"/>
                    </a:cubicBezTo>
                    <a:cubicBezTo>
                      <a:pt x="774634" y="3827965"/>
                      <a:pt x="751804" y="3839156"/>
                      <a:pt x="741956" y="3849004"/>
                    </a:cubicBezTo>
                    <a:cubicBezTo>
                      <a:pt x="753147" y="3900484"/>
                      <a:pt x="766576" y="3946592"/>
                      <a:pt x="771948" y="3993148"/>
                    </a:cubicBezTo>
                    <a:cubicBezTo>
                      <a:pt x="776872" y="4037017"/>
                      <a:pt x="802388" y="4084468"/>
                      <a:pt x="762995" y="4129681"/>
                    </a:cubicBezTo>
                    <a:cubicBezTo>
                      <a:pt x="769262" y="4130129"/>
                      <a:pt x="778663" y="4130576"/>
                      <a:pt x="786721" y="4131472"/>
                    </a:cubicBezTo>
                    <a:cubicBezTo>
                      <a:pt x="801493" y="4191009"/>
                      <a:pt x="816266" y="4250099"/>
                      <a:pt x="831933" y="4313218"/>
                    </a:cubicBezTo>
                    <a:cubicBezTo>
                      <a:pt x="843572" y="4306055"/>
                      <a:pt x="850287" y="4302027"/>
                      <a:pt x="849392" y="4302474"/>
                    </a:cubicBezTo>
                    <a:cubicBezTo>
                      <a:pt x="858792" y="4315456"/>
                      <a:pt x="864612" y="4326647"/>
                      <a:pt x="873565" y="4334705"/>
                    </a:cubicBezTo>
                    <a:cubicBezTo>
                      <a:pt x="916987" y="4373651"/>
                      <a:pt x="936236" y="4425130"/>
                      <a:pt x="945189" y="4480191"/>
                    </a:cubicBezTo>
                    <a:cubicBezTo>
                      <a:pt x="947427" y="4494516"/>
                      <a:pt x="934445" y="4511527"/>
                      <a:pt x="926835" y="4531671"/>
                    </a:cubicBezTo>
                    <a:cubicBezTo>
                      <a:pt x="951456" y="4548234"/>
                      <a:pt x="947875" y="4571512"/>
                      <a:pt x="925045" y="4597028"/>
                    </a:cubicBezTo>
                    <a:cubicBezTo>
                      <a:pt x="905796" y="4618068"/>
                      <a:pt x="908929" y="4637316"/>
                      <a:pt x="931759" y="4654775"/>
                    </a:cubicBezTo>
                    <a:cubicBezTo>
                      <a:pt x="938474" y="4660146"/>
                      <a:pt x="940712" y="4670890"/>
                      <a:pt x="946979" y="4682977"/>
                    </a:cubicBezTo>
                    <a:cubicBezTo>
                      <a:pt x="956380" y="4682977"/>
                      <a:pt x="970705" y="4682977"/>
                      <a:pt x="985030" y="4682977"/>
                    </a:cubicBezTo>
                    <a:cubicBezTo>
                      <a:pt x="985925" y="4685663"/>
                      <a:pt x="986373" y="4688349"/>
                      <a:pt x="987268" y="4690587"/>
                    </a:cubicBezTo>
                    <a:cubicBezTo>
                      <a:pt x="975629" y="4695063"/>
                      <a:pt x="963990" y="4699092"/>
                      <a:pt x="945189" y="4706255"/>
                    </a:cubicBezTo>
                    <a:cubicBezTo>
                      <a:pt x="959514" y="4738038"/>
                      <a:pt x="975181" y="4772955"/>
                      <a:pt x="990849" y="4807871"/>
                    </a:cubicBezTo>
                    <a:cubicBezTo>
                      <a:pt x="989506" y="4807871"/>
                      <a:pt x="988611" y="4807871"/>
                      <a:pt x="987268" y="4807423"/>
                    </a:cubicBezTo>
                    <a:cubicBezTo>
                      <a:pt x="989506" y="4824434"/>
                      <a:pt x="987716" y="4843235"/>
                      <a:pt x="995326" y="4857112"/>
                    </a:cubicBezTo>
                    <a:cubicBezTo>
                      <a:pt x="1012336" y="4887553"/>
                      <a:pt x="1016813" y="4928289"/>
                      <a:pt x="1058444" y="4941718"/>
                    </a:cubicBezTo>
                    <a:cubicBezTo>
                      <a:pt x="1065607" y="4943957"/>
                      <a:pt x="1075007" y="4956491"/>
                      <a:pt x="1074112" y="4963653"/>
                    </a:cubicBezTo>
                    <a:cubicBezTo>
                      <a:pt x="1069636" y="5004389"/>
                      <a:pt x="1105000" y="5023191"/>
                      <a:pt x="1119325" y="5053183"/>
                    </a:cubicBezTo>
                    <a:cubicBezTo>
                      <a:pt x="1125592" y="5065718"/>
                      <a:pt x="1150213" y="5081386"/>
                      <a:pt x="1122906" y="5097948"/>
                    </a:cubicBezTo>
                    <a:cubicBezTo>
                      <a:pt x="1132754" y="5109587"/>
                      <a:pt x="1140364" y="5124360"/>
                      <a:pt x="1152451" y="5132865"/>
                    </a:cubicBezTo>
                    <a:cubicBezTo>
                      <a:pt x="1184682" y="5155248"/>
                      <a:pt x="1227208" y="5168677"/>
                      <a:pt x="1250934" y="5197775"/>
                    </a:cubicBezTo>
                    <a:cubicBezTo>
                      <a:pt x="1299280" y="5256417"/>
                      <a:pt x="1370456" y="5299839"/>
                      <a:pt x="1384781" y="5383101"/>
                    </a:cubicBezTo>
                    <a:cubicBezTo>
                      <a:pt x="1391048" y="5418466"/>
                      <a:pt x="1413878" y="5422047"/>
                      <a:pt x="1435813" y="5413989"/>
                    </a:cubicBezTo>
                    <a:cubicBezTo>
                      <a:pt x="1450586" y="5431448"/>
                      <a:pt x="1459539" y="5451592"/>
                      <a:pt x="1473864" y="5457859"/>
                    </a:cubicBezTo>
                    <a:cubicBezTo>
                      <a:pt x="1504751" y="5471736"/>
                      <a:pt x="1519524" y="5506653"/>
                      <a:pt x="1559365" y="5510234"/>
                    </a:cubicBezTo>
                    <a:cubicBezTo>
                      <a:pt x="1579957" y="5512025"/>
                      <a:pt x="1598310" y="5538884"/>
                      <a:pt x="1616216" y="5553208"/>
                    </a:cubicBezTo>
                    <a:cubicBezTo>
                      <a:pt x="1630093" y="5553208"/>
                      <a:pt x="1644866" y="5553208"/>
                      <a:pt x="1659638" y="5553208"/>
                    </a:cubicBezTo>
                    <a:cubicBezTo>
                      <a:pt x="1659638" y="5557237"/>
                      <a:pt x="1660086" y="5561266"/>
                      <a:pt x="1660086" y="5565743"/>
                    </a:cubicBezTo>
                    <a:cubicBezTo>
                      <a:pt x="1653371" y="5566638"/>
                      <a:pt x="1646656" y="5567981"/>
                      <a:pt x="1639494" y="5568876"/>
                    </a:cubicBezTo>
                    <a:cubicBezTo>
                      <a:pt x="1635913" y="5617670"/>
                      <a:pt x="1685154" y="5621252"/>
                      <a:pt x="1707089" y="5647663"/>
                    </a:cubicBezTo>
                    <a:cubicBezTo>
                      <a:pt x="1723652" y="5667807"/>
                      <a:pt x="1747825" y="5681684"/>
                      <a:pt x="1769313" y="5696905"/>
                    </a:cubicBezTo>
                    <a:cubicBezTo>
                      <a:pt x="1784533" y="5707648"/>
                      <a:pt x="1803334" y="5714362"/>
                      <a:pt x="1817211" y="5726449"/>
                    </a:cubicBezTo>
                    <a:cubicBezTo>
                      <a:pt x="1831984" y="5738983"/>
                      <a:pt x="1865110" y="5733164"/>
                      <a:pt x="1859290" y="5767633"/>
                    </a:cubicBezTo>
                    <a:cubicBezTo>
                      <a:pt x="1858843" y="5769871"/>
                      <a:pt x="1866005" y="5774795"/>
                      <a:pt x="1870034" y="5775691"/>
                    </a:cubicBezTo>
                    <a:cubicBezTo>
                      <a:pt x="1937629" y="5790911"/>
                      <a:pt x="1984632" y="5841943"/>
                      <a:pt x="2032979" y="5882679"/>
                    </a:cubicBezTo>
                    <a:cubicBezTo>
                      <a:pt x="2084906" y="5926549"/>
                      <a:pt x="2142653" y="5940874"/>
                      <a:pt x="2201295" y="5961466"/>
                    </a:cubicBezTo>
                    <a:cubicBezTo>
                      <a:pt x="2227259" y="5970419"/>
                      <a:pt x="2250537" y="6000411"/>
                      <a:pt x="2283215" y="5975790"/>
                    </a:cubicBezTo>
                    <a:cubicBezTo>
                      <a:pt x="2286796" y="5973104"/>
                      <a:pt x="2296197" y="5978476"/>
                      <a:pt x="2302912" y="5979819"/>
                    </a:cubicBezTo>
                    <a:cubicBezTo>
                      <a:pt x="2304255" y="5980267"/>
                      <a:pt x="2306493" y="5980267"/>
                      <a:pt x="2306493" y="5980267"/>
                    </a:cubicBezTo>
                    <a:cubicBezTo>
                      <a:pt x="2311865" y="6033985"/>
                      <a:pt x="2369164" y="6010260"/>
                      <a:pt x="2393337" y="6038014"/>
                    </a:cubicBezTo>
                    <a:cubicBezTo>
                      <a:pt x="2407214" y="6053681"/>
                      <a:pt x="2428254" y="6063082"/>
                      <a:pt x="2446160" y="6075169"/>
                    </a:cubicBezTo>
                    <a:cubicBezTo>
                      <a:pt x="2462275" y="6085912"/>
                      <a:pt x="2474809" y="6098894"/>
                      <a:pt x="2498535" y="6083674"/>
                    </a:cubicBezTo>
                    <a:cubicBezTo>
                      <a:pt x="2508831" y="6076959"/>
                      <a:pt x="2531661" y="6089941"/>
                      <a:pt x="2549119" y="6093970"/>
                    </a:cubicBezTo>
                    <a:cubicBezTo>
                      <a:pt x="2570606" y="6098894"/>
                      <a:pt x="2594779" y="6111876"/>
                      <a:pt x="2613133" y="6106504"/>
                    </a:cubicBezTo>
                    <a:cubicBezTo>
                      <a:pt x="2665956" y="6089941"/>
                      <a:pt x="2712959" y="6110981"/>
                      <a:pt x="2742952" y="6141868"/>
                    </a:cubicBezTo>
                    <a:cubicBezTo>
                      <a:pt x="2774287" y="6174099"/>
                      <a:pt x="2803832" y="6181262"/>
                      <a:pt x="2842778" y="6179471"/>
                    </a:cubicBezTo>
                    <a:cubicBezTo>
                      <a:pt x="2862027" y="6178576"/>
                      <a:pt x="2881723" y="6182157"/>
                      <a:pt x="2900972" y="6182157"/>
                    </a:cubicBezTo>
                    <a:cubicBezTo>
                      <a:pt x="2918431" y="6182157"/>
                      <a:pt x="2936337" y="6180814"/>
                      <a:pt x="2953795" y="6178128"/>
                    </a:cubicBezTo>
                    <a:cubicBezTo>
                      <a:pt x="2978863" y="6174099"/>
                      <a:pt x="2999455" y="6176785"/>
                      <a:pt x="3012437" y="6202301"/>
                    </a:cubicBezTo>
                    <a:cubicBezTo>
                      <a:pt x="3026314" y="6230056"/>
                      <a:pt x="3041982" y="6238113"/>
                      <a:pt x="3076451" y="6222445"/>
                    </a:cubicBezTo>
                    <a:cubicBezTo>
                      <a:pt x="3104205" y="6209911"/>
                      <a:pt x="3142703" y="6223789"/>
                      <a:pt x="3174486" y="6217074"/>
                    </a:cubicBezTo>
                    <a:cubicBezTo>
                      <a:pt x="3210746" y="6209464"/>
                      <a:pt x="3221937" y="6236770"/>
                      <a:pt x="3242082" y="6253333"/>
                    </a:cubicBezTo>
                    <a:cubicBezTo>
                      <a:pt x="3247006" y="6257362"/>
                      <a:pt x="3259092" y="6257810"/>
                      <a:pt x="3265359" y="6254676"/>
                    </a:cubicBezTo>
                    <a:cubicBezTo>
                      <a:pt x="3288637" y="6242590"/>
                      <a:pt x="3309229" y="6226027"/>
                      <a:pt x="3332955" y="6216626"/>
                    </a:cubicBezTo>
                    <a:cubicBezTo>
                      <a:pt x="3347279" y="6210807"/>
                      <a:pt x="3368319" y="6208121"/>
                      <a:pt x="3382196" y="6214388"/>
                    </a:cubicBezTo>
                    <a:cubicBezTo>
                      <a:pt x="3418456" y="6230951"/>
                      <a:pt x="3452029" y="6226474"/>
                      <a:pt x="3487394" y="6213492"/>
                    </a:cubicBezTo>
                    <a:cubicBezTo>
                      <a:pt x="3493661" y="6211254"/>
                      <a:pt x="3502166" y="6211254"/>
                      <a:pt x="3508881" y="6213492"/>
                    </a:cubicBezTo>
                    <a:cubicBezTo>
                      <a:pt x="3565285" y="6229608"/>
                      <a:pt x="3619451" y="6208121"/>
                      <a:pt x="3674511" y="6204987"/>
                    </a:cubicBezTo>
                    <a:cubicBezTo>
                      <a:pt x="3725544" y="6202301"/>
                      <a:pt x="3777023" y="6199168"/>
                      <a:pt x="3827608" y="6194691"/>
                    </a:cubicBezTo>
                    <a:cubicBezTo>
                      <a:pt x="3865211" y="6191110"/>
                      <a:pt x="3902366" y="6184395"/>
                      <a:pt x="3939520" y="6180814"/>
                    </a:cubicBezTo>
                    <a:cubicBezTo>
                      <a:pt x="3956979" y="6179023"/>
                      <a:pt x="3975332" y="6178576"/>
                      <a:pt x="3992343" y="6181709"/>
                    </a:cubicBezTo>
                    <a:cubicBezTo>
                      <a:pt x="4008011" y="6184395"/>
                      <a:pt x="4022336" y="6192453"/>
                      <a:pt x="4031289" y="6196034"/>
                    </a:cubicBezTo>
                    <a:cubicBezTo>
                      <a:pt x="4043375" y="6176338"/>
                      <a:pt x="4050090" y="6164251"/>
                      <a:pt x="4057252" y="6152612"/>
                    </a:cubicBezTo>
                    <a:cubicBezTo>
                      <a:pt x="4064415" y="6160670"/>
                      <a:pt x="4071577" y="6169175"/>
                      <a:pt x="4084559" y="6183948"/>
                    </a:cubicBezTo>
                    <a:cubicBezTo>
                      <a:pt x="4110523" y="6160222"/>
                      <a:pt x="4138725" y="6133363"/>
                      <a:pt x="4168270" y="6108743"/>
                    </a:cubicBezTo>
                    <a:cubicBezTo>
                      <a:pt x="4183490" y="6096208"/>
                      <a:pt x="4200948" y="6083226"/>
                      <a:pt x="4219302" y="6078302"/>
                    </a:cubicBezTo>
                    <a:cubicBezTo>
                      <a:pt x="4254666" y="6068454"/>
                      <a:pt x="4287792" y="6044281"/>
                      <a:pt x="4328081" y="6057263"/>
                    </a:cubicBezTo>
                    <a:cubicBezTo>
                      <a:pt x="4332110" y="6058605"/>
                      <a:pt x="4340615" y="6055920"/>
                      <a:pt x="4341510" y="6053234"/>
                    </a:cubicBezTo>
                    <a:cubicBezTo>
                      <a:pt x="4353149" y="6016974"/>
                      <a:pt x="4391647" y="6022346"/>
                      <a:pt x="4407762" y="6028166"/>
                    </a:cubicBezTo>
                    <a:cubicBezTo>
                      <a:pt x="4446261" y="6042490"/>
                      <a:pt x="4469986" y="6040252"/>
                      <a:pt x="4490130" y="6003097"/>
                    </a:cubicBezTo>
                    <a:cubicBezTo>
                      <a:pt x="4494159" y="5995934"/>
                      <a:pt x="4512513" y="5997725"/>
                      <a:pt x="4523704" y="5993249"/>
                    </a:cubicBezTo>
                    <a:cubicBezTo>
                      <a:pt x="4580108" y="5969971"/>
                      <a:pt x="4636064" y="5944455"/>
                      <a:pt x="4692468" y="5922072"/>
                    </a:cubicBezTo>
                    <a:cubicBezTo>
                      <a:pt x="4720670" y="5910881"/>
                      <a:pt x="4750215" y="5897899"/>
                      <a:pt x="4779312" y="5897004"/>
                    </a:cubicBezTo>
                    <a:cubicBezTo>
                      <a:pt x="4805276" y="5896109"/>
                      <a:pt x="4814676" y="5881336"/>
                      <a:pt x="4830792" y="5868802"/>
                    </a:cubicBezTo>
                    <a:cubicBezTo>
                      <a:pt x="4862127" y="5844181"/>
                      <a:pt x="4900625" y="5828066"/>
                      <a:pt x="4928380" y="5799864"/>
                    </a:cubicBezTo>
                    <a:cubicBezTo>
                      <a:pt x="4967773" y="5760023"/>
                      <a:pt x="5030444" y="5755994"/>
                      <a:pt x="5062227" y="5717496"/>
                    </a:cubicBezTo>
                    <a:cubicBezTo>
                      <a:pt x="5101620" y="5669597"/>
                      <a:pt x="5157576" y="5649453"/>
                      <a:pt x="5200103" y="5607822"/>
                    </a:cubicBezTo>
                    <a:cubicBezTo>
                      <a:pt x="5252926" y="5556342"/>
                      <a:pt x="5318283" y="5517844"/>
                      <a:pt x="5372448" y="5467707"/>
                    </a:cubicBezTo>
                    <a:cubicBezTo>
                      <a:pt x="5411394" y="5431448"/>
                      <a:pt x="5438253" y="5383549"/>
                      <a:pt x="5474065" y="5343261"/>
                    </a:cubicBezTo>
                    <a:cubicBezTo>
                      <a:pt x="5510772" y="5301629"/>
                      <a:pt x="5547479" y="5261341"/>
                      <a:pt x="5570758" y="5208966"/>
                    </a:cubicBezTo>
                    <a:cubicBezTo>
                      <a:pt x="5577472" y="5194193"/>
                      <a:pt x="5601646" y="5183897"/>
                      <a:pt x="5619552" y="5177630"/>
                    </a:cubicBezTo>
                    <a:cubicBezTo>
                      <a:pt x="5642829" y="5169572"/>
                      <a:pt x="5658944" y="5161963"/>
                      <a:pt x="5667897" y="5134208"/>
                    </a:cubicBezTo>
                    <a:cubicBezTo>
                      <a:pt x="5675955" y="5109587"/>
                      <a:pt x="5684013" y="5080490"/>
                      <a:pt x="5715796" y="5068404"/>
                    </a:cubicBezTo>
                    <a:cubicBezTo>
                      <a:pt x="5726988" y="5064375"/>
                      <a:pt x="5732807" y="5046469"/>
                      <a:pt x="5741312" y="5034830"/>
                    </a:cubicBezTo>
                    <a:cubicBezTo>
                      <a:pt x="5756980" y="5013790"/>
                      <a:pt x="5772200" y="4992751"/>
                      <a:pt x="5788315" y="4972159"/>
                    </a:cubicBezTo>
                    <a:cubicBezTo>
                      <a:pt x="5791449" y="4968130"/>
                      <a:pt x="5796821" y="4965892"/>
                      <a:pt x="5798612" y="4961863"/>
                    </a:cubicBezTo>
                    <a:cubicBezTo>
                      <a:pt x="5825023" y="4907697"/>
                      <a:pt x="5846062" y="4849950"/>
                      <a:pt x="5879636" y="4800709"/>
                    </a:cubicBezTo>
                    <a:cubicBezTo>
                      <a:pt x="5900228" y="4770269"/>
                      <a:pt x="5923506" y="4748334"/>
                      <a:pt x="5927535" y="4706255"/>
                    </a:cubicBezTo>
                    <a:cubicBezTo>
                      <a:pt x="5930220" y="4679396"/>
                      <a:pt x="5972300" y="4658356"/>
                      <a:pt x="5982596" y="4629707"/>
                    </a:cubicBezTo>
                    <a:cubicBezTo>
                      <a:pt x="5993339" y="4600162"/>
                      <a:pt x="6015722" y="4577779"/>
                      <a:pt x="6023779" y="4553606"/>
                    </a:cubicBezTo>
                    <a:cubicBezTo>
                      <a:pt x="6034971" y="4520927"/>
                      <a:pt x="6051981" y="4490040"/>
                      <a:pt x="6061382" y="4458704"/>
                    </a:cubicBezTo>
                    <a:cubicBezTo>
                      <a:pt x="6079288" y="4399614"/>
                      <a:pt x="6120920" y="4345449"/>
                      <a:pt x="6107490" y="4278301"/>
                    </a:cubicBezTo>
                    <a:cubicBezTo>
                      <a:pt x="6106595" y="4274720"/>
                      <a:pt x="6105699" y="4268900"/>
                      <a:pt x="6107490" y="4267557"/>
                    </a:cubicBezTo>
                    <a:cubicBezTo>
                      <a:pt x="6157179" y="4227269"/>
                      <a:pt x="6135244" y="4159674"/>
                      <a:pt x="6167027" y="4112670"/>
                    </a:cubicBezTo>
                    <a:cubicBezTo>
                      <a:pt x="6171056" y="4106851"/>
                      <a:pt x="6175980" y="4095660"/>
                      <a:pt x="6173295" y="4092526"/>
                    </a:cubicBezTo>
                    <a:cubicBezTo>
                      <a:pt x="6148674" y="4062534"/>
                      <a:pt x="6168818" y="4046866"/>
                      <a:pt x="6191201" y="4031198"/>
                    </a:cubicBezTo>
                    <a:cubicBezTo>
                      <a:pt x="6194782" y="4028512"/>
                      <a:pt x="6199258" y="4023588"/>
                      <a:pt x="6198810" y="4020007"/>
                    </a:cubicBezTo>
                    <a:cubicBezTo>
                      <a:pt x="6194782" y="3956888"/>
                      <a:pt x="6230146" y="3896903"/>
                      <a:pt x="6212240" y="3831098"/>
                    </a:cubicBezTo>
                    <a:cubicBezTo>
                      <a:pt x="6208659" y="3817221"/>
                      <a:pt x="6231937" y="3796182"/>
                      <a:pt x="6244919" y="3775142"/>
                    </a:cubicBezTo>
                    <a:cubicBezTo>
                      <a:pt x="6230146" y="3762608"/>
                      <a:pt x="6227460" y="3744702"/>
                      <a:pt x="6232384" y="3713814"/>
                    </a:cubicBezTo>
                    <a:cubicBezTo>
                      <a:pt x="6235966" y="3687850"/>
                      <a:pt x="6241785" y="3665468"/>
                      <a:pt x="6249395" y="3640400"/>
                    </a:cubicBezTo>
                    <a:cubicBezTo>
                      <a:pt x="6256110" y="3618465"/>
                      <a:pt x="6243128" y="3591158"/>
                      <a:pt x="6239547" y="3566090"/>
                    </a:cubicBezTo>
                    <a:cubicBezTo>
                      <a:pt x="6238204" y="3558927"/>
                      <a:pt x="6235518" y="3550870"/>
                      <a:pt x="6237309" y="3544155"/>
                    </a:cubicBezTo>
                    <a:cubicBezTo>
                      <a:pt x="6254767" y="3488646"/>
                      <a:pt x="6248500" y="3433585"/>
                      <a:pt x="6238651" y="3377629"/>
                    </a:cubicBezTo>
                    <a:cubicBezTo>
                      <a:pt x="6238204" y="3374495"/>
                      <a:pt x="6239547" y="3368676"/>
                      <a:pt x="6241785" y="3367781"/>
                    </a:cubicBezTo>
                    <a:cubicBezTo>
                      <a:pt x="6269092" y="3354799"/>
                      <a:pt x="6257453" y="3333759"/>
                      <a:pt x="6253424" y="3314510"/>
                    </a:cubicBezTo>
                    <a:cubicBezTo>
                      <a:pt x="6245366" y="3274669"/>
                      <a:pt x="6237756" y="3234828"/>
                      <a:pt x="6231042" y="3194988"/>
                    </a:cubicBezTo>
                    <a:cubicBezTo>
                      <a:pt x="6230146" y="3189168"/>
                      <a:pt x="6236861" y="3182453"/>
                      <a:pt x="6239099" y="3176186"/>
                    </a:cubicBezTo>
                    <a:cubicBezTo>
                      <a:pt x="6247604" y="3155147"/>
                      <a:pt x="6259243" y="3135898"/>
                      <a:pt x="6235518" y="3113515"/>
                    </a:cubicBezTo>
                    <a:cubicBezTo>
                      <a:pt x="6227460" y="3105905"/>
                      <a:pt x="6234175" y="3082627"/>
                      <a:pt x="6234175" y="3070541"/>
                    </a:cubicBezTo>
                    <a:cubicBezTo>
                      <a:pt x="6226565" y="3033386"/>
                      <a:pt x="6217164" y="2999365"/>
                      <a:pt x="6213136" y="2964000"/>
                    </a:cubicBezTo>
                    <a:cubicBezTo>
                      <a:pt x="6210450" y="2938932"/>
                      <a:pt x="6219850" y="2915206"/>
                      <a:pt x="6196125" y="2891033"/>
                    </a:cubicBezTo>
                    <a:cubicBezTo>
                      <a:pt x="6181800" y="2876708"/>
                      <a:pt x="6183591" y="2845373"/>
                      <a:pt x="6179114" y="2821647"/>
                    </a:cubicBezTo>
                    <a:cubicBezTo>
                      <a:pt x="6175085" y="2799712"/>
                      <a:pt x="6184933" y="2774197"/>
                      <a:pt x="6160760" y="2757633"/>
                    </a:cubicBezTo>
                    <a:cubicBezTo>
                      <a:pt x="6158074" y="2755843"/>
                      <a:pt x="6161656" y="2744204"/>
                      <a:pt x="6163894" y="2737489"/>
                    </a:cubicBezTo>
                    <a:cubicBezTo>
                      <a:pt x="6175533" y="2700334"/>
                      <a:pt x="6175533" y="2700334"/>
                      <a:pt x="6145092" y="2676161"/>
                    </a:cubicBezTo>
                    <a:cubicBezTo>
                      <a:pt x="6148226" y="2674818"/>
                      <a:pt x="6151807" y="2673475"/>
                      <a:pt x="6154941" y="2672132"/>
                    </a:cubicBezTo>
                    <a:cubicBezTo>
                      <a:pt x="6146883" y="2651093"/>
                      <a:pt x="6138826" y="2630053"/>
                      <a:pt x="6131215" y="2608566"/>
                    </a:cubicBezTo>
                    <a:cubicBezTo>
                      <a:pt x="6128977" y="2601851"/>
                      <a:pt x="6125844" y="2594241"/>
                      <a:pt x="6127634" y="2587974"/>
                    </a:cubicBezTo>
                    <a:cubicBezTo>
                      <a:pt x="6139273" y="2547238"/>
                      <a:pt x="6120472" y="2514560"/>
                      <a:pt x="6102566" y="2480538"/>
                    </a:cubicBezTo>
                    <a:cubicBezTo>
                      <a:pt x="6095403" y="2466661"/>
                      <a:pt x="6087346" y="2450098"/>
                      <a:pt x="6088689" y="2435773"/>
                    </a:cubicBezTo>
                    <a:cubicBezTo>
                      <a:pt x="6090927" y="2408466"/>
                      <a:pt x="6094508" y="2384293"/>
                      <a:pt x="6058249" y="2378921"/>
                    </a:cubicBezTo>
                    <a:cubicBezTo>
                      <a:pt x="6056458" y="2378474"/>
                      <a:pt x="6053772" y="2375788"/>
                      <a:pt x="6053772" y="2373550"/>
                    </a:cubicBezTo>
                    <a:cubicBezTo>
                      <a:pt x="6048848" y="2340423"/>
                      <a:pt x="6044819" y="2307745"/>
                      <a:pt x="6041238" y="2284020"/>
                    </a:cubicBezTo>
                    <a:cubicBezTo>
                      <a:pt x="6016169" y="2246417"/>
                      <a:pt x="5998711" y="2212843"/>
                      <a:pt x="5974090" y="2185089"/>
                    </a:cubicBezTo>
                    <a:cubicBezTo>
                      <a:pt x="5948126" y="2156439"/>
                      <a:pt x="5954394" y="2107645"/>
                      <a:pt x="5912762" y="2090635"/>
                    </a:cubicBezTo>
                    <a:cubicBezTo>
                      <a:pt x="5918134" y="2036917"/>
                      <a:pt x="5855463" y="2014087"/>
                      <a:pt x="5853225" y="1963054"/>
                    </a:cubicBezTo>
                    <a:cubicBezTo>
                      <a:pt x="5852777" y="1955444"/>
                      <a:pt x="5842033" y="1948282"/>
                      <a:pt x="5837557" y="1940224"/>
                    </a:cubicBezTo>
                    <a:cubicBezTo>
                      <a:pt x="5820546" y="1910232"/>
                      <a:pt x="5803983" y="1879791"/>
                      <a:pt x="5787868" y="1849351"/>
                    </a:cubicBezTo>
                    <a:cubicBezTo>
                      <a:pt x="5787420" y="1848456"/>
                      <a:pt x="5788315" y="1846665"/>
                      <a:pt x="5787868" y="1845770"/>
                    </a:cubicBezTo>
                    <a:cubicBezTo>
                      <a:pt x="5763247" y="1811301"/>
                      <a:pt x="5739521" y="1775937"/>
                      <a:pt x="5713558" y="1742363"/>
                    </a:cubicBezTo>
                    <a:cubicBezTo>
                      <a:pt x="5699233" y="1724009"/>
                      <a:pt x="5681327" y="1708789"/>
                      <a:pt x="5665659" y="1691331"/>
                    </a:cubicBezTo>
                    <a:cubicBezTo>
                      <a:pt x="5642382" y="1664919"/>
                      <a:pt x="5617761" y="1639403"/>
                      <a:pt x="5598512" y="1610754"/>
                    </a:cubicBezTo>
                    <a:cubicBezTo>
                      <a:pt x="5581501" y="1586133"/>
                      <a:pt x="5556432" y="1569570"/>
                      <a:pt x="5539422" y="1548978"/>
                    </a:cubicBezTo>
                    <a:cubicBezTo>
                      <a:pt x="5505848" y="1507347"/>
                      <a:pt x="5486599" y="1453629"/>
                      <a:pt x="5459293" y="1400358"/>
                    </a:cubicBezTo>
                    <a:cubicBezTo>
                      <a:pt x="5410499" y="1405282"/>
                      <a:pt x="5382745" y="1369470"/>
                      <a:pt x="5359019" y="1323810"/>
                    </a:cubicBezTo>
                    <a:cubicBezTo>
                      <a:pt x="5346037" y="1298742"/>
                      <a:pt x="5328579" y="1279045"/>
                      <a:pt x="5293662" y="1277702"/>
                    </a:cubicBezTo>
                    <a:cubicBezTo>
                      <a:pt x="5276651" y="1276807"/>
                      <a:pt x="5260983" y="1255320"/>
                      <a:pt x="5244421" y="1243233"/>
                    </a:cubicBezTo>
                    <a:cubicBezTo>
                      <a:pt x="5179064" y="1193991"/>
                      <a:pt x="5113259" y="1144750"/>
                      <a:pt x="5049245" y="1093718"/>
                    </a:cubicBezTo>
                    <a:cubicBezTo>
                      <a:pt x="5041635" y="1087451"/>
                      <a:pt x="5043426" y="1069545"/>
                      <a:pt x="5039397" y="1051191"/>
                    </a:cubicBezTo>
                    <a:cubicBezTo>
                      <a:pt x="4955239" y="1035076"/>
                      <a:pt x="4881824" y="977776"/>
                      <a:pt x="4802142" y="933459"/>
                    </a:cubicBezTo>
                    <a:cubicBezTo>
                      <a:pt x="4747529" y="903019"/>
                      <a:pt x="4690678" y="876607"/>
                      <a:pt x="4635169" y="847510"/>
                    </a:cubicBezTo>
                    <a:cubicBezTo>
                      <a:pt x="4594880" y="826471"/>
                      <a:pt x="4555935" y="802745"/>
                      <a:pt x="4515198" y="783049"/>
                    </a:cubicBezTo>
                    <a:cubicBezTo>
                      <a:pt x="4484758" y="768276"/>
                      <a:pt x="4452975" y="757085"/>
                      <a:pt x="4420744" y="746789"/>
                    </a:cubicBezTo>
                    <a:cubicBezTo>
                      <a:pt x="4372846" y="731121"/>
                      <a:pt x="4324052" y="717244"/>
                      <a:pt x="4275706" y="703367"/>
                    </a:cubicBezTo>
                    <a:cubicBezTo>
                      <a:pt x="4268096" y="701129"/>
                      <a:pt x="4259143" y="702024"/>
                      <a:pt x="4250637" y="702024"/>
                    </a:cubicBezTo>
                    <a:cubicBezTo>
                      <a:pt x="4242132" y="702024"/>
                      <a:pt x="4230493" y="706053"/>
                      <a:pt x="4226017" y="702024"/>
                    </a:cubicBezTo>
                    <a:cubicBezTo>
                      <a:pt x="4196024" y="675165"/>
                      <a:pt x="4158421" y="672479"/>
                      <a:pt x="4121714" y="667107"/>
                    </a:cubicBezTo>
                    <a:cubicBezTo>
                      <a:pt x="4098884" y="663526"/>
                      <a:pt x="4076054" y="662183"/>
                      <a:pt x="4053224" y="660392"/>
                    </a:cubicBezTo>
                    <a:cubicBezTo>
                      <a:pt x="4042480" y="659497"/>
                      <a:pt x="4031289" y="661735"/>
                      <a:pt x="4020993" y="658602"/>
                    </a:cubicBezTo>
                    <a:cubicBezTo>
                      <a:pt x="3934149" y="634429"/>
                      <a:pt x="3845514" y="643829"/>
                      <a:pt x="3757775" y="639353"/>
                    </a:cubicBezTo>
                    <a:cubicBezTo>
                      <a:pt x="3706742" y="636667"/>
                      <a:pt x="3657501" y="651439"/>
                      <a:pt x="3604678" y="640248"/>
                    </a:cubicBezTo>
                    <a:cubicBezTo>
                      <a:pt x="3573790" y="633981"/>
                      <a:pt x="3529473" y="644725"/>
                      <a:pt x="3494556" y="671136"/>
                    </a:cubicBezTo>
                    <a:cubicBezTo>
                      <a:pt x="3464116" y="693966"/>
                      <a:pt x="3419799" y="715006"/>
                      <a:pt x="3384434" y="710977"/>
                    </a:cubicBezTo>
                    <a:cubicBezTo>
                      <a:pt x="3340117" y="706053"/>
                      <a:pt x="3314153" y="714558"/>
                      <a:pt x="3290428" y="748132"/>
                    </a:cubicBezTo>
                    <a:cubicBezTo>
                      <a:pt x="3287294" y="752608"/>
                      <a:pt x="3276998" y="753056"/>
                      <a:pt x="3270284" y="753056"/>
                    </a:cubicBezTo>
                    <a:cubicBezTo>
                      <a:pt x="3231786" y="751713"/>
                      <a:pt x="3192840" y="745446"/>
                      <a:pt x="3154342" y="748580"/>
                    </a:cubicBezTo>
                    <a:cubicBezTo>
                      <a:pt x="3110025" y="752161"/>
                      <a:pt x="3066155" y="762904"/>
                      <a:pt x="3029000" y="769619"/>
                    </a:cubicBezTo>
                    <a:cubicBezTo>
                      <a:pt x="3016914" y="805431"/>
                      <a:pt x="3006170" y="832738"/>
                      <a:pt x="2999455" y="860492"/>
                    </a:cubicBezTo>
                    <a:cubicBezTo>
                      <a:pt x="2994979" y="879293"/>
                      <a:pt x="2999008" y="899885"/>
                      <a:pt x="2995874" y="919134"/>
                    </a:cubicBezTo>
                    <a:cubicBezTo>
                      <a:pt x="2994531" y="928535"/>
                      <a:pt x="2985130" y="944203"/>
                      <a:pt x="2979311" y="944203"/>
                    </a:cubicBezTo>
                    <a:cubicBezTo>
                      <a:pt x="2950214" y="944203"/>
                      <a:pt x="2933203" y="956289"/>
                      <a:pt x="2918878" y="982253"/>
                    </a:cubicBezTo>
                    <a:cubicBezTo>
                      <a:pt x="2902763" y="1011798"/>
                      <a:pt x="2874561" y="1022094"/>
                      <a:pt x="2840092" y="1016722"/>
                    </a:cubicBezTo>
                    <a:cubicBezTo>
                      <a:pt x="2823976" y="1014484"/>
                      <a:pt x="2805175" y="1014931"/>
                      <a:pt x="2790850" y="1021646"/>
                    </a:cubicBezTo>
                    <a:cubicBezTo>
                      <a:pt x="2716093" y="1056563"/>
                      <a:pt x="2648497" y="1048057"/>
                      <a:pt x="2577321" y="1005531"/>
                    </a:cubicBezTo>
                    <a:cubicBezTo>
                      <a:pt x="2537928" y="982253"/>
                      <a:pt x="2487343" y="978224"/>
                      <a:pt x="2435864" y="963899"/>
                    </a:cubicBezTo>
                    <a:cubicBezTo>
                      <a:pt x="2431387" y="998368"/>
                      <a:pt x="2428701" y="1023884"/>
                      <a:pt x="2424225" y="1049400"/>
                    </a:cubicBezTo>
                    <a:cubicBezTo>
                      <a:pt x="2422434" y="1058353"/>
                      <a:pt x="2417958" y="1070888"/>
                      <a:pt x="2411243" y="1073574"/>
                    </a:cubicBezTo>
                    <a:cubicBezTo>
                      <a:pt x="2326637" y="1111624"/>
                      <a:pt x="2241136" y="1128187"/>
                      <a:pt x="2156530" y="1073126"/>
                    </a:cubicBezTo>
                    <a:cubicBezTo>
                      <a:pt x="2152949" y="1070888"/>
                      <a:pt x="2146234" y="1067754"/>
                      <a:pt x="2144443" y="1069097"/>
                    </a:cubicBezTo>
                    <a:cubicBezTo>
                      <a:pt x="2105498" y="1099090"/>
                      <a:pt x="2091173" y="1058353"/>
                      <a:pt x="2068343" y="1043133"/>
                    </a:cubicBezTo>
                    <a:cubicBezTo>
                      <a:pt x="2045065" y="1027466"/>
                      <a:pt x="2023130" y="1010007"/>
                      <a:pt x="1991795" y="987177"/>
                    </a:cubicBezTo>
                    <a:cubicBezTo>
                      <a:pt x="1964040" y="988520"/>
                      <a:pt x="1924647" y="996130"/>
                      <a:pt x="1902712" y="1036866"/>
                    </a:cubicBezTo>
                    <a:cubicBezTo>
                      <a:pt x="1892864" y="1054772"/>
                      <a:pt x="1887940" y="1075364"/>
                      <a:pt x="1877644" y="1093270"/>
                    </a:cubicBezTo>
                    <a:cubicBezTo>
                      <a:pt x="1863767" y="1117891"/>
                      <a:pt x="1846308" y="1140721"/>
                      <a:pt x="1831088" y="1164446"/>
                    </a:cubicBezTo>
                    <a:cubicBezTo>
                      <a:pt x="1793486" y="1223089"/>
                      <a:pt x="1779161" y="1231146"/>
                      <a:pt x="1708880" y="1228461"/>
                    </a:cubicBezTo>
                    <a:cubicBezTo>
                      <a:pt x="1712909" y="1258005"/>
                      <a:pt x="1698584" y="1259348"/>
                      <a:pt x="1673963" y="1253529"/>
                    </a:cubicBezTo>
                    <a:cubicBezTo>
                      <a:pt x="1635465" y="1244576"/>
                      <a:pt x="1595624" y="1238756"/>
                      <a:pt x="1556679" y="1233385"/>
                    </a:cubicBezTo>
                    <a:cubicBezTo>
                      <a:pt x="1549516" y="1232489"/>
                      <a:pt x="1539220" y="1236071"/>
                      <a:pt x="1533401" y="1240995"/>
                    </a:cubicBezTo>
                    <a:cubicBezTo>
                      <a:pt x="1509228" y="1261587"/>
                      <a:pt x="1486398" y="1283521"/>
                      <a:pt x="1462672" y="1304561"/>
                    </a:cubicBezTo>
                    <a:cubicBezTo>
                      <a:pt x="1434470" y="1329629"/>
                      <a:pt x="1350312" y="1323362"/>
                      <a:pt x="1323901" y="1292027"/>
                    </a:cubicBezTo>
                    <a:cubicBezTo>
                      <a:pt x="1311367" y="1276807"/>
                      <a:pt x="1274212" y="1272330"/>
                      <a:pt x="1295251" y="1238756"/>
                    </a:cubicBezTo>
                    <a:cubicBezTo>
                      <a:pt x="1306442" y="1220850"/>
                      <a:pt x="1315395" y="1198916"/>
                      <a:pt x="1331063" y="1185934"/>
                    </a:cubicBezTo>
                    <a:cubicBezTo>
                      <a:pt x="1361056" y="1161761"/>
                      <a:pt x="1395972" y="1143407"/>
                      <a:pt x="1428203" y="1121472"/>
                    </a:cubicBezTo>
                    <a:cubicBezTo>
                      <a:pt x="1437604" y="1115205"/>
                      <a:pt x="1443871" y="1104461"/>
                      <a:pt x="1455958" y="1090584"/>
                    </a:cubicBezTo>
                    <a:cubicBezTo>
                      <a:pt x="1424622" y="1095061"/>
                      <a:pt x="1403583" y="1098194"/>
                      <a:pt x="1378514" y="1101776"/>
                    </a:cubicBezTo>
                    <a:cubicBezTo>
                      <a:pt x="1380305" y="1089689"/>
                      <a:pt x="1381648" y="1080288"/>
                      <a:pt x="1382991" y="1067306"/>
                    </a:cubicBezTo>
                    <a:cubicBezTo>
                      <a:pt x="1370009" y="1069545"/>
                      <a:pt x="1360608" y="1072678"/>
                      <a:pt x="1351207" y="1072231"/>
                    </a:cubicBezTo>
                    <a:cubicBezTo>
                      <a:pt x="1326139" y="1071335"/>
                      <a:pt x="1302414" y="1074917"/>
                      <a:pt x="1283612" y="1045372"/>
                    </a:cubicBezTo>
                    <a:cubicBezTo>
                      <a:pt x="1261677" y="1011350"/>
                      <a:pt x="1227656" y="984939"/>
                      <a:pt x="1196321" y="952260"/>
                    </a:cubicBezTo>
                    <a:cubicBezTo>
                      <a:pt x="1202140" y="945098"/>
                      <a:pt x="1210645" y="936593"/>
                      <a:pt x="1216912" y="927192"/>
                    </a:cubicBezTo>
                    <a:cubicBezTo>
                      <a:pt x="1221837" y="919582"/>
                      <a:pt x="1228999" y="907048"/>
                      <a:pt x="1225865" y="902124"/>
                    </a:cubicBezTo>
                    <a:cubicBezTo>
                      <a:pt x="1210198" y="873474"/>
                      <a:pt x="1224522" y="853777"/>
                      <a:pt x="1237504" y="828709"/>
                    </a:cubicBezTo>
                    <a:cubicBezTo>
                      <a:pt x="1254963" y="794687"/>
                      <a:pt x="1276898" y="778124"/>
                      <a:pt x="1313605" y="774991"/>
                    </a:cubicBezTo>
                    <a:cubicBezTo>
                      <a:pt x="1328825" y="773648"/>
                      <a:pt x="1343597" y="765590"/>
                      <a:pt x="1363742" y="758875"/>
                    </a:cubicBezTo>
                    <a:cubicBezTo>
                      <a:pt x="1357027" y="749475"/>
                      <a:pt x="1351655" y="741417"/>
                      <a:pt x="1345836" y="732464"/>
                    </a:cubicBezTo>
                    <a:cubicBezTo>
                      <a:pt x="1346731" y="732016"/>
                      <a:pt x="1349865" y="731569"/>
                      <a:pt x="1352550" y="730226"/>
                    </a:cubicBezTo>
                    <a:cubicBezTo>
                      <a:pt x="1387467" y="708739"/>
                      <a:pt x="1421936" y="685908"/>
                      <a:pt x="1457301" y="665317"/>
                    </a:cubicBezTo>
                    <a:cubicBezTo>
                      <a:pt x="1476997" y="654125"/>
                      <a:pt x="1498037" y="639353"/>
                      <a:pt x="1519524" y="638010"/>
                    </a:cubicBezTo>
                    <a:cubicBezTo>
                      <a:pt x="1563394" y="635772"/>
                      <a:pt x="1603234" y="625923"/>
                      <a:pt x="1638599" y="599512"/>
                    </a:cubicBezTo>
                    <a:cubicBezTo>
                      <a:pt x="1641285" y="597274"/>
                      <a:pt x="1646656" y="598169"/>
                      <a:pt x="1648895" y="595931"/>
                    </a:cubicBezTo>
                    <a:cubicBezTo>
                      <a:pt x="1689631" y="548032"/>
                      <a:pt x="1716490" y="533260"/>
                      <a:pt x="1775132" y="507744"/>
                    </a:cubicBezTo>
                    <a:cubicBezTo>
                      <a:pt x="1800648" y="496552"/>
                      <a:pt x="1818107" y="468351"/>
                      <a:pt x="1842727" y="454026"/>
                    </a:cubicBezTo>
                    <a:cubicBezTo>
                      <a:pt x="1879435" y="432986"/>
                      <a:pt x="1912113" y="408813"/>
                      <a:pt x="1939420" y="375687"/>
                    </a:cubicBezTo>
                    <a:cubicBezTo>
                      <a:pt x="1952402" y="360019"/>
                      <a:pt x="1975232" y="350171"/>
                      <a:pt x="1995824" y="343456"/>
                    </a:cubicBezTo>
                    <a:cubicBezTo>
                      <a:pt x="2045065" y="326893"/>
                      <a:pt x="2096097" y="316597"/>
                      <a:pt x="2144443" y="297348"/>
                    </a:cubicBezTo>
                    <a:cubicBezTo>
                      <a:pt x="2178465" y="283919"/>
                      <a:pt x="2207562" y="258850"/>
                      <a:pt x="2240241" y="241840"/>
                    </a:cubicBezTo>
                    <a:cubicBezTo>
                      <a:pt x="2259042" y="231991"/>
                      <a:pt x="2281872" y="219905"/>
                      <a:pt x="2301121" y="223038"/>
                    </a:cubicBezTo>
                    <a:cubicBezTo>
                      <a:pt x="2344543" y="230201"/>
                      <a:pt x="2366926" y="195284"/>
                      <a:pt x="2398261" y="180512"/>
                    </a:cubicBezTo>
                    <a:cubicBezTo>
                      <a:pt x="2440788" y="160367"/>
                      <a:pt x="2482867" y="150071"/>
                      <a:pt x="2524051" y="167082"/>
                    </a:cubicBezTo>
                    <a:cubicBezTo>
                      <a:pt x="2521365" y="155443"/>
                      <a:pt x="2519574" y="146490"/>
                      <a:pt x="2517336" y="136642"/>
                    </a:cubicBezTo>
                    <a:cubicBezTo>
                      <a:pt x="2520917" y="135746"/>
                      <a:pt x="2524499" y="133956"/>
                      <a:pt x="2527632" y="133956"/>
                    </a:cubicBezTo>
                    <a:cubicBezTo>
                      <a:pt x="2548224" y="135746"/>
                      <a:pt x="2568816" y="141566"/>
                      <a:pt x="2588960" y="139328"/>
                    </a:cubicBezTo>
                    <a:cubicBezTo>
                      <a:pt x="2620743" y="135746"/>
                      <a:pt x="2651631" y="125451"/>
                      <a:pt x="2683414" y="120974"/>
                    </a:cubicBezTo>
                    <a:cubicBezTo>
                      <a:pt x="2692815" y="119631"/>
                      <a:pt x="2703559" y="130375"/>
                      <a:pt x="2716093" y="136642"/>
                    </a:cubicBezTo>
                    <a:cubicBezTo>
                      <a:pt x="2716093" y="135299"/>
                      <a:pt x="2715645" y="125003"/>
                      <a:pt x="2719674" y="116945"/>
                    </a:cubicBezTo>
                    <a:cubicBezTo>
                      <a:pt x="2723703" y="108887"/>
                      <a:pt x="2732656" y="103068"/>
                      <a:pt x="2739371" y="96353"/>
                    </a:cubicBezTo>
                    <a:cubicBezTo>
                      <a:pt x="2758619" y="115602"/>
                      <a:pt x="2766230" y="91429"/>
                      <a:pt x="2777868" y="85162"/>
                    </a:cubicBezTo>
                    <a:cubicBezTo>
                      <a:pt x="2798908" y="73075"/>
                      <a:pt x="2819052" y="58751"/>
                      <a:pt x="2844121" y="42635"/>
                    </a:cubicBezTo>
                    <a:cubicBezTo>
                      <a:pt x="2844121" y="42188"/>
                      <a:pt x="2840539" y="32339"/>
                      <a:pt x="2836958" y="22043"/>
                    </a:cubicBezTo>
                    <a:cubicBezTo>
                      <a:pt x="2870532" y="15329"/>
                      <a:pt x="2901868" y="2794"/>
                      <a:pt x="2930069" y="32787"/>
                    </a:cubicBezTo>
                    <a:cubicBezTo>
                      <a:pt x="2933651" y="36816"/>
                      <a:pt x="2952899" y="29653"/>
                      <a:pt x="2962300" y="23834"/>
                    </a:cubicBezTo>
                    <a:cubicBezTo>
                      <a:pt x="2986473" y="8166"/>
                      <a:pt x="3007961" y="-16455"/>
                      <a:pt x="3037505" y="15776"/>
                    </a:cubicBezTo>
                    <a:cubicBezTo>
                      <a:pt x="3041534" y="20253"/>
                      <a:pt x="3053173" y="17119"/>
                      <a:pt x="3060783" y="18462"/>
                    </a:cubicBezTo>
                    <a:cubicBezTo>
                      <a:pt x="3071527" y="20253"/>
                      <a:pt x="3082270" y="23834"/>
                      <a:pt x="3093462" y="25625"/>
                    </a:cubicBezTo>
                    <a:cubicBezTo>
                      <a:pt x="3103310" y="26968"/>
                      <a:pt x="3114054" y="29653"/>
                      <a:pt x="3122559" y="26968"/>
                    </a:cubicBezTo>
                    <a:cubicBezTo>
                      <a:pt x="3180306" y="8614"/>
                      <a:pt x="3236710" y="4137"/>
                      <a:pt x="3290875" y="37263"/>
                    </a:cubicBezTo>
                    <a:cubicBezTo>
                      <a:pt x="3304753" y="45769"/>
                      <a:pt x="3318630" y="54274"/>
                      <a:pt x="3331164" y="62332"/>
                    </a:cubicBezTo>
                    <a:cubicBezTo>
                      <a:pt x="3367871" y="58303"/>
                      <a:pt x="3405921" y="53827"/>
                      <a:pt x="3437257" y="50245"/>
                    </a:cubicBezTo>
                    <a:cubicBezTo>
                      <a:pt x="3448896" y="70390"/>
                      <a:pt x="3456954" y="88743"/>
                      <a:pt x="3469488" y="103068"/>
                    </a:cubicBezTo>
                    <a:cubicBezTo>
                      <a:pt x="3472174" y="106202"/>
                      <a:pt x="3490080" y="95010"/>
                      <a:pt x="3501719" y="91877"/>
                    </a:cubicBezTo>
                    <a:cubicBezTo>
                      <a:pt x="3509776" y="89639"/>
                      <a:pt x="3518729" y="86953"/>
                      <a:pt x="3526339" y="88743"/>
                    </a:cubicBezTo>
                    <a:cubicBezTo>
                      <a:pt x="3580505" y="100830"/>
                      <a:pt x="3633775" y="117840"/>
                      <a:pt x="3688389" y="125898"/>
                    </a:cubicBezTo>
                    <a:cubicBezTo>
                      <a:pt x="3721067" y="130822"/>
                      <a:pt x="3755536" y="121869"/>
                      <a:pt x="3789110" y="119183"/>
                    </a:cubicBezTo>
                    <a:cubicBezTo>
                      <a:pt x="3798511" y="118288"/>
                      <a:pt x="3811045" y="113364"/>
                      <a:pt x="3816864" y="117393"/>
                    </a:cubicBezTo>
                    <a:cubicBezTo>
                      <a:pt x="3862525" y="147833"/>
                      <a:pt x="3914004" y="133061"/>
                      <a:pt x="3962798" y="136642"/>
                    </a:cubicBezTo>
                    <a:cubicBezTo>
                      <a:pt x="3965037" y="136642"/>
                      <a:pt x="3969513" y="134404"/>
                      <a:pt x="3969513" y="134851"/>
                    </a:cubicBezTo>
                    <a:cubicBezTo>
                      <a:pt x="3993686" y="175587"/>
                      <a:pt x="4027260" y="138432"/>
                      <a:pt x="4059938" y="142461"/>
                    </a:cubicBezTo>
                    <a:cubicBezTo>
                      <a:pt x="4053224" y="154548"/>
                      <a:pt x="4048747" y="163053"/>
                      <a:pt x="4044271" y="172006"/>
                    </a:cubicBezTo>
                    <a:cubicBezTo>
                      <a:pt x="4080978" y="172901"/>
                      <a:pt x="4086350" y="181854"/>
                      <a:pt x="4070234" y="214533"/>
                    </a:cubicBezTo>
                    <a:cubicBezTo>
                      <a:pt x="4085902" y="216771"/>
                      <a:pt x="4103360" y="215428"/>
                      <a:pt x="4116790" y="221695"/>
                    </a:cubicBezTo>
                    <a:cubicBezTo>
                      <a:pt x="4140963" y="233334"/>
                      <a:pt x="4140515" y="264670"/>
                      <a:pt x="4119028" y="280785"/>
                    </a:cubicBezTo>
                    <a:cubicBezTo>
                      <a:pt x="4105598" y="290633"/>
                      <a:pt x="4093064" y="302272"/>
                      <a:pt x="4083216" y="315254"/>
                    </a:cubicBezTo>
                    <a:cubicBezTo>
                      <a:pt x="4080083" y="319283"/>
                      <a:pt x="4084559" y="331817"/>
                      <a:pt x="4088588" y="338532"/>
                    </a:cubicBezTo>
                    <a:cubicBezTo>
                      <a:pt x="4094407" y="347485"/>
                      <a:pt x="4102913" y="354647"/>
                      <a:pt x="4114551" y="367629"/>
                    </a:cubicBezTo>
                    <a:cubicBezTo>
                      <a:pt x="4131115" y="370315"/>
                      <a:pt x="4156183" y="351962"/>
                      <a:pt x="4179013" y="383745"/>
                    </a:cubicBezTo>
                    <a:cubicBezTo>
                      <a:pt x="4189309" y="398069"/>
                      <a:pt x="4231836" y="389116"/>
                      <a:pt x="4260038" y="391355"/>
                    </a:cubicBezTo>
                    <a:cubicBezTo>
                      <a:pt x="4284211" y="393593"/>
                      <a:pt x="4303012" y="402994"/>
                      <a:pt x="4322261" y="421347"/>
                    </a:cubicBezTo>
                    <a:cubicBezTo>
                      <a:pt x="4343749" y="441492"/>
                      <a:pt x="4375532" y="451787"/>
                      <a:pt x="4404181" y="462531"/>
                    </a:cubicBezTo>
                    <a:cubicBezTo>
                      <a:pt x="4456556" y="481780"/>
                      <a:pt x="4509827" y="498791"/>
                      <a:pt x="4563097" y="514906"/>
                    </a:cubicBezTo>
                    <a:cubicBezTo>
                      <a:pt x="4591747" y="523412"/>
                      <a:pt x="4621739" y="527888"/>
                      <a:pt x="4658446" y="535498"/>
                    </a:cubicBezTo>
                    <a:cubicBezTo>
                      <a:pt x="4655761" y="543556"/>
                      <a:pt x="4655313" y="561014"/>
                      <a:pt x="4646808" y="566834"/>
                    </a:cubicBezTo>
                    <a:cubicBezTo>
                      <a:pt x="4635169" y="574891"/>
                      <a:pt x="4615025" y="579815"/>
                      <a:pt x="4602490" y="575339"/>
                    </a:cubicBezTo>
                    <a:cubicBezTo>
                      <a:pt x="4535791" y="551613"/>
                      <a:pt x="4470433" y="524754"/>
                      <a:pt x="4405077" y="498343"/>
                    </a:cubicBezTo>
                    <a:cubicBezTo>
                      <a:pt x="4369265" y="483571"/>
                      <a:pt x="4335691" y="463426"/>
                      <a:pt x="4298984" y="452683"/>
                    </a:cubicBezTo>
                    <a:cubicBezTo>
                      <a:pt x="4266305" y="442834"/>
                      <a:pt x="4227807" y="449997"/>
                      <a:pt x="4197367" y="436567"/>
                    </a:cubicBezTo>
                    <a:cubicBezTo>
                      <a:pt x="4149021" y="415528"/>
                      <a:pt x="4101122" y="418214"/>
                      <a:pt x="4051880" y="418661"/>
                    </a:cubicBezTo>
                    <a:cubicBezTo>
                      <a:pt x="4046509" y="418661"/>
                      <a:pt x="4041137" y="422243"/>
                      <a:pt x="4026812" y="427167"/>
                    </a:cubicBezTo>
                    <a:cubicBezTo>
                      <a:pt x="4046509" y="440596"/>
                      <a:pt x="4059491" y="456264"/>
                      <a:pt x="4074711" y="458950"/>
                    </a:cubicBezTo>
                    <a:cubicBezTo>
                      <a:pt x="4106046" y="464769"/>
                      <a:pt x="4133353" y="479542"/>
                      <a:pt x="4168717" y="479989"/>
                    </a:cubicBezTo>
                    <a:cubicBezTo>
                      <a:pt x="4214378" y="479989"/>
                      <a:pt x="4269439" y="462531"/>
                      <a:pt x="4308384" y="515801"/>
                    </a:cubicBezTo>
                    <a:cubicBezTo>
                      <a:pt x="4323604" y="536393"/>
                      <a:pt x="4351806" y="562357"/>
                      <a:pt x="4391200" y="551166"/>
                    </a:cubicBezTo>
                    <a:cubicBezTo>
                      <a:pt x="4405524" y="547137"/>
                      <a:pt x="4425221" y="555195"/>
                      <a:pt x="4440441" y="562357"/>
                    </a:cubicBezTo>
                    <a:cubicBezTo>
                      <a:pt x="4485654" y="582501"/>
                      <a:pt x="4533552" y="595931"/>
                      <a:pt x="4573393" y="629505"/>
                    </a:cubicBezTo>
                    <a:cubicBezTo>
                      <a:pt x="4593537" y="646515"/>
                      <a:pt x="4625768" y="648754"/>
                      <a:pt x="4651732" y="659049"/>
                    </a:cubicBezTo>
                    <a:cubicBezTo>
                      <a:pt x="4682620" y="671136"/>
                      <a:pt x="4712165" y="690833"/>
                      <a:pt x="4743948" y="695757"/>
                    </a:cubicBezTo>
                    <a:cubicBezTo>
                      <a:pt x="4815124" y="706948"/>
                      <a:pt x="4854070" y="776334"/>
                      <a:pt x="4920322" y="789316"/>
                    </a:cubicBezTo>
                    <a:cubicBezTo>
                      <a:pt x="4962401" y="797821"/>
                      <a:pt x="5004928" y="829157"/>
                      <a:pt x="5052826" y="794240"/>
                    </a:cubicBezTo>
                    <a:cubicBezTo>
                      <a:pt x="5067151" y="783496"/>
                      <a:pt x="5098039" y="791554"/>
                      <a:pt x="5119974" y="796478"/>
                    </a:cubicBezTo>
                    <a:cubicBezTo>
                      <a:pt x="5129822" y="798716"/>
                      <a:pt x="5140118" y="814384"/>
                      <a:pt x="5143252" y="826023"/>
                    </a:cubicBezTo>
                    <a:cubicBezTo>
                      <a:pt x="5145042" y="832290"/>
                      <a:pt x="5133403" y="843929"/>
                      <a:pt x="5126241" y="851091"/>
                    </a:cubicBezTo>
                    <a:cubicBezTo>
                      <a:pt x="5118631" y="858254"/>
                      <a:pt x="5108782" y="862730"/>
                      <a:pt x="5098487" y="869893"/>
                    </a:cubicBezTo>
                    <a:cubicBezTo>
                      <a:pt x="5145490" y="895856"/>
                      <a:pt x="5148176" y="895409"/>
                      <a:pt x="5197865" y="845720"/>
                    </a:cubicBezTo>
                    <a:cubicBezTo>
                      <a:pt x="5224276" y="867207"/>
                      <a:pt x="5259641" y="868997"/>
                      <a:pt x="5284262" y="904362"/>
                    </a:cubicBezTo>
                    <a:cubicBezTo>
                      <a:pt x="5307987" y="938383"/>
                      <a:pt x="5321416" y="963899"/>
                      <a:pt x="5298586" y="1007321"/>
                    </a:cubicBezTo>
                    <a:cubicBezTo>
                      <a:pt x="5323654" y="1005531"/>
                      <a:pt x="5342904" y="1000607"/>
                      <a:pt x="5360362" y="1003740"/>
                    </a:cubicBezTo>
                    <a:cubicBezTo>
                      <a:pt x="5412737" y="1013588"/>
                      <a:pt x="5443625" y="1060144"/>
                      <a:pt x="5488390" y="1083870"/>
                    </a:cubicBezTo>
                    <a:cubicBezTo>
                      <a:pt x="5496000" y="1087898"/>
                      <a:pt x="5501819" y="1095061"/>
                      <a:pt x="5509877" y="1098194"/>
                    </a:cubicBezTo>
                    <a:cubicBezTo>
                      <a:pt x="5531364" y="1107595"/>
                      <a:pt x="5562252" y="1111624"/>
                      <a:pt x="5528678" y="1143855"/>
                    </a:cubicBezTo>
                    <a:cubicBezTo>
                      <a:pt x="5527783" y="1144750"/>
                      <a:pt x="5540317" y="1166237"/>
                      <a:pt x="5548375" y="1168028"/>
                    </a:cubicBezTo>
                    <a:cubicBezTo>
                      <a:pt x="5567176" y="1171609"/>
                      <a:pt x="5587320" y="1169371"/>
                      <a:pt x="5611494" y="1169371"/>
                    </a:cubicBezTo>
                    <a:cubicBezTo>
                      <a:pt x="5610151" y="1194887"/>
                      <a:pt x="5609255" y="1216822"/>
                      <a:pt x="5608360" y="1241442"/>
                    </a:cubicBezTo>
                    <a:cubicBezTo>
                      <a:pt x="5615075" y="1241890"/>
                      <a:pt x="5623132" y="1242785"/>
                      <a:pt x="5629400" y="1243233"/>
                    </a:cubicBezTo>
                    <a:cubicBezTo>
                      <a:pt x="5627609" y="1256662"/>
                      <a:pt x="5625371" y="1272330"/>
                      <a:pt x="5623132" y="1287103"/>
                    </a:cubicBezTo>
                    <a:cubicBezTo>
                      <a:pt x="5627161" y="1287998"/>
                      <a:pt x="5630295" y="1289789"/>
                      <a:pt x="5632085" y="1289341"/>
                    </a:cubicBezTo>
                    <a:cubicBezTo>
                      <a:pt x="5649544" y="1282179"/>
                      <a:pt x="5673270" y="1264273"/>
                      <a:pt x="5683118" y="1270092"/>
                    </a:cubicBezTo>
                    <a:cubicBezTo>
                      <a:pt x="5708634" y="1284417"/>
                      <a:pt x="5729226" y="1308590"/>
                      <a:pt x="5748027" y="1331868"/>
                    </a:cubicBezTo>
                    <a:cubicBezTo>
                      <a:pt x="5751608" y="1336344"/>
                      <a:pt x="5738179" y="1355145"/>
                      <a:pt x="5730121" y="1372604"/>
                    </a:cubicBezTo>
                    <a:cubicBezTo>
                      <a:pt x="5745789" y="1374395"/>
                      <a:pt x="5764590" y="1376185"/>
                      <a:pt x="5783391" y="1378423"/>
                    </a:cubicBezTo>
                    <a:cubicBezTo>
                      <a:pt x="5783391" y="1381557"/>
                      <a:pt x="5783839" y="1384690"/>
                      <a:pt x="5783839" y="1387824"/>
                    </a:cubicBezTo>
                    <a:cubicBezTo>
                      <a:pt x="5774438" y="1390957"/>
                      <a:pt x="5765485" y="1394539"/>
                      <a:pt x="5752503" y="1399015"/>
                    </a:cubicBezTo>
                    <a:cubicBezTo>
                      <a:pt x="5761456" y="1405282"/>
                      <a:pt x="5767724" y="1412445"/>
                      <a:pt x="5774438" y="1413340"/>
                    </a:cubicBezTo>
                    <a:cubicBezTo>
                      <a:pt x="5810250" y="1418712"/>
                      <a:pt x="5838452" y="1437513"/>
                      <a:pt x="5861283" y="1463477"/>
                    </a:cubicBezTo>
                    <a:cubicBezTo>
                      <a:pt x="5872026" y="1475563"/>
                      <a:pt x="5872474" y="1497051"/>
                      <a:pt x="5884113" y="1507794"/>
                    </a:cubicBezTo>
                    <a:cubicBezTo>
                      <a:pt x="5912314" y="1533758"/>
                      <a:pt x="5939173" y="1558826"/>
                      <a:pt x="5939621" y="1601353"/>
                    </a:cubicBezTo>
                    <a:cubicBezTo>
                      <a:pt x="5939621" y="1606277"/>
                      <a:pt x="5950813" y="1609858"/>
                      <a:pt x="5954841" y="1615678"/>
                    </a:cubicBezTo>
                    <a:cubicBezTo>
                      <a:pt x="5973643" y="1640299"/>
                      <a:pt x="5991996" y="1665815"/>
                      <a:pt x="6010797" y="1690883"/>
                    </a:cubicBezTo>
                    <a:cubicBezTo>
                      <a:pt x="6020646" y="1704313"/>
                      <a:pt x="6030942" y="1717294"/>
                      <a:pt x="6041685" y="1730724"/>
                    </a:cubicBezTo>
                    <a:cubicBezTo>
                      <a:pt x="6044819" y="1734305"/>
                      <a:pt x="6049743" y="1736991"/>
                      <a:pt x="6052429" y="1741020"/>
                    </a:cubicBezTo>
                    <a:cubicBezTo>
                      <a:pt x="6069440" y="1771908"/>
                      <a:pt x="6089136" y="1801453"/>
                      <a:pt x="6101223" y="1834131"/>
                    </a:cubicBezTo>
                    <a:cubicBezTo>
                      <a:pt x="6106147" y="1848008"/>
                      <a:pt x="6093613" y="1867705"/>
                      <a:pt x="6089136" y="1884268"/>
                    </a:cubicBezTo>
                    <a:cubicBezTo>
                      <a:pt x="6151360" y="1904860"/>
                      <a:pt x="6181800" y="1954101"/>
                      <a:pt x="6192544" y="2020354"/>
                    </a:cubicBezTo>
                    <a:cubicBezTo>
                      <a:pt x="6175980" y="2036917"/>
                      <a:pt x="6144645" y="2046317"/>
                      <a:pt x="6158522" y="2082577"/>
                    </a:cubicBezTo>
                    <a:cubicBezTo>
                      <a:pt x="6160313" y="2087053"/>
                      <a:pt x="6135692" y="2101826"/>
                      <a:pt x="6130768" y="2105855"/>
                    </a:cubicBezTo>
                    <a:cubicBezTo>
                      <a:pt x="6153598" y="2123313"/>
                      <a:pt x="6181800" y="2135400"/>
                      <a:pt x="6193886" y="2156887"/>
                    </a:cubicBezTo>
                    <a:cubicBezTo>
                      <a:pt x="6201944" y="2171212"/>
                      <a:pt x="6186724" y="2198966"/>
                      <a:pt x="6180904" y="2224034"/>
                    </a:cubicBezTo>
                    <a:cubicBezTo>
                      <a:pt x="6214031" y="2232092"/>
                      <a:pt x="6206421" y="2266114"/>
                      <a:pt x="6210002" y="2294763"/>
                    </a:cubicBezTo>
                    <a:cubicBezTo>
                      <a:pt x="6211345" y="2304164"/>
                      <a:pt x="6213136" y="2313117"/>
                      <a:pt x="6214478" y="2322517"/>
                    </a:cubicBezTo>
                    <a:cubicBezTo>
                      <a:pt x="6218955" y="2356539"/>
                      <a:pt x="6244471" y="2368625"/>
                      <a:pt x="6272225" y="2375340"/>
                    </a:cubicBezTo>
                    <a:cubicBezTo>
                      <a:pt x="6262377" y="2406676"/>
                      <a:pt x="6253424" y="2434430"/>
                      <a:pt x="6246262" y="2456365"/>
                    </a:cubicBezTo>
                    <a:cubicBezTo>
                      <a:pt x="6267749" y="2479195"/>
                      <a:pt x="6289684" y="2493520"/>
                      <a:pt x="6299532" y="2514112"/>
                    </a:cubicBezTo>
                    <a:cubicBezTo>
                      <a:pt x="6313857" y="2544552"/>
                      <a:pt x="6317886" y="2579469"/>
                      <a:pt x="6330420" y="2610804"/>
                    </a:cubicBezTo>
                    <a:cubicBezTo>
                      <a:pt x="6338478" y="2630501"/>
                      <a:pt x="6354145" y="2647064"/>
                      <a:pt x="6366232" y="2664970"/>
                    </a:cubicBezTo>
                    <a:cubicBezTo>
                      <a:pt x="6335792" y="2687352"/>
                      <a:pt x="6335792" y="2691829"/>
                      <a:pt x="6372051" y="2719135"/>
                    </a:cubicBezTo>
                    <a:cubicBezTo>
                      <a:pt x="6353698" y="2744652"/>
                      <a:pt x="6353250" y="2767482"/>
                      <a:pt x="6375185" y="2795684"/>
                    </a:cubicBezTo>
                    <a:cubicBezTo>
                      <a:pt x="6389957" y="2814485"/>
                      <a:pt x="6395329" y="2845373"/>
                      <a:pt x="6394881" y="2870441"/>
                    </a:cubicBezTo>
                    <a:cubicBezTo>
                      <a:pt x="6393986" y="2904015"/>
                      <a:pt x="6412340" y="2912520"/>
                      <a:pt x="6446361" y="2916549"/>
                    </a:cubicBezTo>
                    <a:cubicBezTo>
                      <a:pt x="6432484" y="2926845"/>
                      <a:pt x="6424874" y="2933112"/>
                      <a:pt x="6414578" y="2940722"/>
                    </a:cubicBezTo>
                    <a:cubicBezTo>
                      <a:pt x="6420397" y="2948780"/>
                      <a:pt x="6426217" y="2957285"/>
                      <a:pt x="6432484" y="2965791"/>
                    </a:cubicBezTo>
                    <a:cubicBezTo>
                      <a:pt x="6429798" y="2965343"/>
                      <a:pt x="6426664" y="2964895"/>
                      <a:pt x="6423979" y="2964895"/>
                    </a:cubicBezTo>
                    <a:cubicBezTo>
                      <a:pt x="6420845" y="2986383"/>
                      <a:pt x="6412340" y="3009213"/>
                      <a:pt x="6416369" y="3029357"/>
                    </a:cubicBezTo>
                    <a:cubicBezTo>
                      <a:pt x="6418607" y="3041891"/>
                      <a:pt x="6439646" y="3050396"/>
                      <a:pt x="6458000" y="3065169"/>
                    </a:cubicBezTo>
                    <a:cubicBezTo>
                      <a:pt x="6449047" y="3072331"/>
                      <a:pt x="6436961" y="3081732"/>
                      <a:pt x="6428008" y="3088895"/>
                    </a:cubicBezTo>
                    <a:cubicBezTo>
                      <a:pt x="6426664" y="3103667"/>
                      <a:pt x="6427112" y="3119335"/>
                      <a:pt x="6423979" y="3135002"/>
                    </a:cubicBezTo>
                    <a:cubicBezTo>
                      <a:pt x="6414578" y="3182901"/>
                      <a:pt x="6432037" y="3207969"/>
                      <a:pt x="6473668" y="3201255"/>
                    </a:cubicBezTo>
                    <a:cubicBezTo>
                      <a:pt x="6483964" y="3199464"/>
                      <a:pt x="6492917" y="3187825"/>
                      <a:pt x="6504556" y="3179320"/>
                    </a:cubicBezTo>
                    <a:cubicBezTo>
                      <a:pt x="6508137" y="3186930"/>
                      <a:pt x="6513061" y="3198569"/>
                      <a:pt x="6522014" y="3217818"/>
                    </a:cubicBezTo>
                    <a:cubicBezTo>
                      <a:pt x="6492469" y="3221847"/>
                      <a:pt x="6467400" y="3224980"/>
                      <a:pt x="6436065" y="3229009"/>
                    </a:cubicBezTo>
                    <a:cubicBezTo>
                      <a:pt x="6440094" y="3248706"/>
                      <a:pt x="6438751" y="3283175"/>
                      <a:pt x="6450838" y="3288994"/>
                    </a:cubicBezTo>
                    <a:cubicBezTo>
                      <a:pt x="6467400" y="3297052"/>
                      <a:pt x="6494259" y="3283175"/>
                      <a:pt x="6517538" y="3278251"/>
                    </a:cubicBezTo>
                    <a:cubicBezTo>
                      <a:pt x="6513509" y="3321673"/>
                      <a:pt x="6509032" y="3361513"/>
                      <a:pt x="6506794" y="3401354"/>
                    </a:cubicBezTo>
                    <a:cubicBezTo>
                      <a:pt x="6505899" y="3413888"/>
                      <a:pt x="6509480" y="3427318"/>
                      <a:pt x="6513956" y="3438957"/>
                    </a:cubicBezTo>
                    <a:cubicBezTo>
                      <a:pt x="6530071" y="3481484"/>
                      <a:pt x="6519776" y="3502971"/>
                      <a:pt x="6476802" y="3513714"/>
                    </a:cubicBezTo>
                    <a:cubicBezTo>
                      <a:pt x="6443675" y="3521772"/>
                      <a:pt x="6428455" y="3547736"/>
                      <a:pt x="6437408" y="3581310"/>
                    </a:cubicBezTo>
                    <a:cubicBezTo>
                      <a:pt x="6442780" y="3601454"/>
                      <a:pt x="6455762" y="3600111"/>
                      <a:pt x="6471877" y="3595635"/>
                    </a:cubicBezTo>
                    <a:cubicBezTo>
                      <a:pt x="6482173" y="3592949"/>
                      <a:pt x="6495155" y="3591158"/>
                      <a:pt x="6504556" y="3594739"/>
                    </a:cubicBezTo>
                    <a:cubicBezTo>
                      <a:pt x="6509480" y="3596977"/>
                      <a:pt x="6513956" y="3616674"/>
                      <a:pt x="6510375" y="3619808"/>
                    </a:cubicBezTo>
                    <a:cubicBezTo>
                      <a:pt x="6501422" y="3627865"/>
                      <a:pt x="6488440" y="3632789"/>
                      <a:pt x="6476353" y="3635923"/>
                    </a:cubicBezTo>
                    <a:cubicBezTo>
                      <a:pt x="6467400" y="3638161"/>
                      <a:pt x="6457105" y="3635475"/>
                      <a:pt x="6444123" y="3634580"/>
                    </a:cubicBezTo>
                    <a:cubicBezTo>
                      <a:pt x="6458000" y="3669497"/>
                      <a:pt x="6401149" y="3702623"/>
                      <a:pt x="6448152" y="3740673"/>
                    </a:cubicBezTo>
                    <a:cubicBezTo>
                      <a:pt x="6450838" y="3732615"/>
                      <a:pt x="6451285" y="3723662"/>
                      <a:pt x="6455762" y="3719633"/>
                    </a:cubicBezTo>
                    <a:cubicBezTo>
                      <a:pt x="6460238" y="3715605"/>
                      <a:pt x="6470087" y="3713367"/>
                      <a:pt x="6475011" y="3715605"/>
                    </a:cubicBezTo>
                    <a:cubicBezTo>
                      <a:pt x="6482173" y="3718738"/>
                      <a:pt x="6489783" y="3725901"/>
                      <a:pt x="6492469" y="3733063"/>
                    </a:cubicBezTo>
                    <a:cubicBezTo>
                      <a:pt x="6493812" y="3736644"/>
                      <a:pt x="6487545" y="3746940"/>
                      <a:pt x="6482173" y="3749626"/>
                    </a:cubicBezTo>
                    <a:cubicBezTo>
                      <a:pt x="6469191" y="3755893"/>
                      <a:pt x="6453971" y="3757236"/>
                      <a:pt x="6441437" y="3763951"/>
                    </a:cubicBezTo>
                    <a:cubicBezTo>
                      <a:pt x="6404282" y="3783648"/>
                      <a:pt x="6406968" y="3821250"/>
                      <a:pt x="6408311" y="3854376"/>
                    </a:cubicBezTo>
                    <a:cubicBezTo>
                      <a:pt x="6408758" y="3865120"/>
                      <a:pt x="6430693" y="3876311"/>
                      <a:pt x="6444123" y="3885712"/>
                    </a:cubicBezTo>
                    <a:cubicBezTo>
                      <a:pt x="6458000" y="3895112"/>
                      <a:pt x="6489783" y="3892427"/>
                      <a:pt x="6478144" y="3917495"/>
                    </a:cubicBezTo>
                    <a:cubicBezTo>
                      <a:pt x="6470982" y="3933163"/>
                      <a:pt x="6443675" y="3939877"/>
                      <a:pt x="6425322" y="3950621"/>
                    </a:cubicBezTo>
                    <a:cubicBezTo>
                      <a:pt x="6420397" y="3946592"/>
                      <a:pt x="6415026" y="3943011"/>
                      <a:pt x="6410102" y="3938982"/>
                    </a:cubicBezTo>
                    <a:cubicBezTo>
                      <a:pt x="6399358" y="3979271"/>
                      <a:pt x="6387719" y="4019111"/>
                      <a:pt x="6379214" y="4059848"/>
                    </a:cubicBezTo>
                    <a:cubicBezTo>
                      <a:pt x="6377870" y="4066115"/>
                      <a:pt x="6391300" y="4079992"/>
                      <a:pt x="6399805" y="4082230"/>
                    </a:cubicBezTo>
                    <a:cubicBezTo>
                      <a:pt x="6423531" y="4088497"/>
                      <a:pt x="6426664" y="4098346"/>
                      <a:pt x="6415921" y="4119385"/>
                    </a:cubicBezTo>
                    <a:cubicBezTo>
                      <a:pt x="6408758" y="4133262"/>
                      <a:pt x="6407416" y="4149378"/>
                      <a:pt x="6402491" y="4164150"/>
                    </a:cubicBezTo>
                    <a:cubicBezTo>
                      <a:pt x="6399805" y="4173103"/>
                      <a:pt x="6395329" y="4182056"/>
                      <a:pt x="6387272" y="4188323"/>
                    </a:cubicBezTo>
                    <a:cubicBezTo>
                      <a:pt x="6387272" y="4165941"/>
                      <a:pt x="6387272" y="4143558"/>
                      <a:pt x="6387272" y="4120280"/>
                    </a:cubicBezTo>
                    <a:cubicBezTo>
                      <a:pt x="6348326" y="4145796"/>
                      <a:pt x="6335344" y="4237565"/>
                      <a:pt x="6363098" y="4255023"/>
                    </a:cubicBezTo>
                    <a:cubicBezTo>
                      <a:pt x="6353250" y="4262633"/>
                      <a:pt x="6342058" y="4271139"/>
                      <a:pt x="6327734" y="4282778"/>
                    </a:cubicBezTo>
                    <a:cubicBezTo>
                      <a:pt x="6344297" y="4292178"/>
                      <a:pt x="6354593" y="4298445"/>
                      <a:pt x="6368022" y="4306055"/>
                    </a:cubicBezTo>
                    <a:cubicBezTo>
                      <a:pt x="6356831" y="4312770"/>
                      <a:pt x="6346983" y="4318590"/>
                      <a:pt x="6341611" y="4322171"/>
                    </a:cubicBezTo>
                    <a:cubicBezTo>
                      <a:pt x="6351011" y="4336943"/>
                      <a:pt x="6369366" y="4352611"/>
                      <a:pt x="6368917" y="4367383"/>
                    </a:cubicBezTo>
                    <a:cubicBezTo>
                      <a:pt x="6368470" y="4382156"/>
                      <a:pt x="6351907" y="4400957"/>
                      <a:pt x="6337582" y="4409463"/>
                    </a:cubicBezTo>
                    <a:cubicBezTo>
                      <a:pt x="6324152" y="4417520"/>
                      <a:pt x="6304008" y="4415282"/>
                      <a:pt x="6278940" y="4418416"/>
                    </a:cubicBezTo>
                    <a:cubicBezTo>
                      <a:pt x="6299532" y="4431397"/>
                      <a:pt x="6313409" y="4439455"/>
                      <a:pt x="6336687" y="4454228"/>
                    </a:cubicBezTo>
                    <a:cubicBezTo>
                      <a:pt x="6316990" y="4471238"/>
                      <a:pt x="6303113" y="4486458"/>
                      <a:pt x="6286550" y="4496754"/>
                    </a:cubicBezTo>
                    <a:cubicBezTo>
                      <a:pt x="6264615" y="4510184"/>
                      <a:pt x="6265063" y="4526747"/>
                      <a:pt x="6275359" y="4545548"/>
                    </a:cubicBezTo>
                    <a:cubicBezTo>
                      <a:pt x="6278940" y="4552711"/>
                      <a:pt x="6286998" y="4557187"/>
                      <a:pt x="6292369" y="4562559"/>
                    </a:cubicBezTo>
                    <a:cubicBezTo>
                      <a:pt x="6278045" y="4580465"/>
                      <a:pt x="6264168" y="4597028"/>
                      <a:pt x="6253424" y="4610010"/>
                    </a:cubicBezTo>
                    <a:cubicBezTo>
                      <a:pt x="6238204" y="4608667"/>
                      <a:pt x="6222984" y="4606876"/>
                      <a:pt x="6207763" y="4606876"/>
                    </a:cubicBezTo>
                    <a:cubicBezTo>
                      <a:pt x="6205973" y="4606876"/>
                      <a:pt x="6201944" y="4624334"/>
                      <a:pt x="6203287" y="4624782"/>
                    </a:cubicBezTo>
                    <a:cubicBezTo>
                      <a:pt x="6213136" y="4628811"/>
                      <a:pt x="6223431" y="4631497"/>
                      <a:pt x="6239547" y="4635974"/>
                    </a:cubicBezTo>
                    <a:cubicBezTo>
                      <a:pt x="6246262" y="4639555"/>
                      <a:pt x="6210450" y="4670443"/>
                      <a:pt x="6243575" y="4661937"/>
                    </a:cubicBezTo>
                    <a:cubicBezTo>
                      <a:pt x="6238651" y="4688349"/>
                      <a:pt x="6235518" y="4714312"/>
                      <a:pt x="6227908" y="4738485"/>
                    </a:cubicBezTo>
                    <a:cubicBezTo>
                      <a:pt x="6222984" y="4753705"/>
                      <a:pt x="6211345" y="4767135"/>
                      <a:pt x="6197468" y="4790413"/>
                    </a:cubicBezTo>
                    <a:cubicBezTo>
                      <a:pt x="6198810" y="4818615"/>
                      <a:pt x="6186277" y="4852188"/>
                      <a:pt x="6154493" y="4879495"/>
                    </a:cubicBezTo>
                    <a:cubicBezTo>
                      <a:pt x="6139721" y="4892477"/>
                      <a:pt x="6130768" y="4911279"/>
                      <a:pt x="6119577" y="4927841"/>
                    </a:cubicBezTo>
                    <a:cubicBezTo>
                      <a:pt x="6094956" y="4963653"/>
                      <a:pt x="6070783" y="4999913"/>
                      <a:pt x="6045267" y="5035277"/>
                    </a:cubicBezTo>
                    <a:cubicBezTo>
                      <a:pt x="6040790" y="5041545"/>
                      <a:pt x="6030942" y="5047364"/>
                      <a:pt x="6023332" y="5047364"/>
                    </a:cubicBezTo>
                    <a:cubicBezTo>
                      <a:pt x="5990653" y="5047364"/>
                      <a:pt x="5987520" y="5059898"/>
                      <a:pt x="6001397" y="5086310"/>
                    </a:cubicBezTo>
                    <a:cubicBezTo>
                      <a:pt x="6004978" y="5093024"/>
                      <a:pt x="5999159" y="5109140"/>
                      <a:pt x="5992444" y="5114959"/>
                    </a:cubicBezTo>
                    <a:cubicBezTo>
                      <a:pt x="5987072" y="5119436"/>
                      <a:pt x="5973643" y="5114064"/>
                      <a:pt x="5964242" y="5113616"/>
                    </a:cubicBezTo>
                    <a:cubicBezTo>
                      <a:pt x="5951708" y="5113616"/>
                      <a:pt x="5939621" y="5114511"/>
                      <a:pt x="5917686" y="5115854"/>
                    </a:cubicBezTo>
                    <a:cubicBezTo>
                      <a:pt x="5962451" y="5155248"/>
                      <a:pt x="5962004" y="5163305"/>
                      <a:pt x="5923954" y="5193746"/>
                    </a:cubicBezTo>
                    <a:cubicBezTo>
                      <a:pt x="5917686" y="5198670"/>
                      <a:pt x="5915448" y="5208070"/>
                      <a:pt x="5910972" y="5214785"/>
                    </a:cubicBezTo>
                    <a:cubicBezTo>
                      <a:pt x="5887694" y="5250149"/>
                      <a:pt x="5866207" y="5285961"/>
                      <a:pt x="5840690" y="5319535"/>
                    </a:cubicBezTo>
                    <a:cubicBezTo>
                      <a:pt x="5833080" y="5329383"/>
                      <a:pt x="5814727" y="5330279"/>
                      <a:pt x="5805774" y="5333412"/>
                    </a:cubicBezTo>
                    <a:cubicBezTo>
                      <a:pt x="5799954" y="5354452"/>
                      <a:pt x="5794583" y="5371463"/>
                      <a:pt x="5789659" y="5388473"/>
                    </a:cubicBezTo>
                    <a:cubicBezTo>
                      <a:pt x="5783391" y="5388026"/>
                      <a:pt x="5777572" y="5387130"/>
                      <a:pt x="5771305" y="5386683"/>
                    </a:cubicBezTo>
                    <a:cubicBezTo>
                      <a:pt x="5769962" y="5370120"/>
                      <a:pt x="5768619" y="5353109"/>
                      <a:pt x="5767276" y="5338784"/>
                    </a:cubicBezTo>
                    <a:cubicBezTo>
                      <a:pt x="5753847" y="5345947"/>
                      <a:pt x="5717139" y="5347737"/>
                      <a:pt x="5752951" y="5387578"/>
                    </a:cubicBezTo>
                    <a:cubicBezTo>
                      <a:pt x="5759218" y="5394741"/>
                      <a:pt x="5745341" y="5420257"/>
                      <a:pt x="5741760" y="5433686"/>
                    </a:cubicBezTo>
                    <a:cubicBezTo>
                      <a:pt x="5719377" y="5427419"/>
                      <a:pt x="5702367" y="5422495"/>
                      <a:pt x="5685356" y="5418018"/>
                    </a:cubicBezTo>
                    <a:cubicBezTo>
                      <a:pt x="5716691" y="5461888"/>
                      <a:pt x="5715348" y="5465917"/>
                      <a:pt x="5672374" y="5480689"/>
                    </a:cubicBezTo>
                    <a:cubicBezTo>
                      <a:pt x="5661183" y="5507996"/>
                      <a:pt x="5651335" y="5530826"/>
                      <a:pt x="5642829" y="5550970"/>
                    </a:cubicBezTo>
                    <a:cubicBezTo>
                      <a:pt x="5619552" y="5536198"/>
                      <a:pt x="5604331" y="5526349"/>
                      <a:pt x="5592693" y="5518740"/>
                    </a:cubicBezTo>
                    <a:cubicBezTo>
                      <a:pt x="5575682" y="5545599"/>
                      <a:pt x="5560461" y="5567981"/>
                      <a:pt x="5547928" y="5591707"/>
                    </a:cubicBezTo>
                    <a:cubicBezTo>
                      <a:pt x="5542555" y="5601555"/>
                      <a:pt x="5542108" y="5614537"/>
                      <a:pt x="5542108" y="5626176"/>
                    </a:cubicBezTo>
                    <a:cubicBezTo>
                      <a:pt x="5541660" y="5651691"/>
                      <a:pt x="5524202" y="5666017"/>
                      <a:pt x="5500029" y="5659749"/>
                    </a:cubicBezTo>
                    <a:cubicBezTo>
                      <a:pt x="5486152" y="5656168"/>
                      <a:pt x="5468246" y="5647215"/>
                      <a:pt x="5458845" y="5652140"/>
                    </a:cubicBezTo>
                    <a:cubicBezTo>
                      <a:pt x="5438253" y="5663778"/>
                      <a:pt x="5421690" y="5682579"/>
                      <a:pt x="5404680" y="5700038"/>
                    </a:cubicBezTo>
                    <a:cubicBezTo>
                      <a:pt x="5403336" y="5701381"/>
                      <a:pt x="5410499" y="5715706"/>
                      <a:pt x="5416318" y="5718391"/>
                    </a:cubicBezTo>
                    <a:cubicBezTo>
                      <a:pt x="5423481" y="5721973"/>
                      <a:pt x="5435119" y="5716601"/>
                      <a:pt x="5441387" y="5720630"/>
                    </a:cubicBezTo>
                    <a:cubicBezTo>
                      <a:pt x="5448996" y="5725554"/>
                      <a:pt x="5453025" y="5735850"/>
                      <a:pt x="5458845" y="5744355"/>
                    </a:cubicBezTo>
                    <a:cubicBezTo>
                      <a:pt x="5438253" y="5757337"/>
                      <a:pt x="5419004" y="5772557"/>
                      <a:pt x="5397069" y="5781510"/>
                    </a:cubicBezTo>
                    <a:cubicBezTo>
                      <a:pt x="5388116" y="5785091"/>
                      <a:pt x="5373792" y="5774348"/>
                      <a:pt x="5354542" y="5767185"/>
                    </a:cubicBezTo>
                    <a:cubicBezTo>
                      <a:pt x="5349618" y="5773005"/>
                      <a:pt x="5338875" y="5783301"/>
                      <a:pt x="5330369" y="5795835"/>
                    </a:cubicBezTo>
                    <a:cubicBezTo>
                      <a:pt x="5312016" y="5822694"/>
                      <a:pt x="5295453" y="5850001"/>
                      <a:pt x="5275756" y="5880889"/>
                    </a:cubicBezTo>
                    <a:cubicBezTo>
                      <a:pt x="5272175" y="5877755"/>
                      <a:pt x="5262774" y="5869250"/>
                      <a:pt x="5250688" y="5858059"/>
                    </a:cubicBezTo>
                    <a:cubicBezTo>
                      <a:pt x="5225171" y="5873726"/>
                      <a:pt x="5198312" y="5889842"/>
                      <a:pt x="5164739" y="5910433"/>
                    </a:cubicBezTo>
                    <a:cubicBezTo>
                      <a:pt x="5183540" y="5916253"/>
                      <a:pt x="5193388" y="5919386"/>
                      <a:pt x="5204580" y="5922968"/>
                    </a:cubicBezTo>
                    <a:cubicBezTo>
                      <a:pt x="5199208" y="5954751"/>
                      <a:pt x="5178616" y="5943112"/>
                      <a:pt x="5162500" y="5939531"/>
                    </a:cubicBezTo>
                    <a:cubicBezTo>
                      <a:pt x="5129822" y="5932816"/>
                      <a:pt x="5116840" y="5943560"/>
                      <a:pt x="5106097" y="5976238"/>
                    </a:cubicBezTo>
                    <a:cubicBezTo>
                      <a:pt x="5101173" y="5990563"/>
                      <a:pt x="5084610" y="6001307"/>
                      <a:pt x="5072523" y="6012945"/>
                    </a:cubicBezTo>
                    <a:cubicBezTo>
                      <a:pt x="5063122" y="6021898"/>
                      <a:pt x="5053274" y="6029508"/>
                      <a:pt x="5036263" y="6043833"/>
                    </a:cubicBezTo>
                    <a:cubicBezTo>
                      <a:pt x="5038054" y="6075616"/>
                      <a:pt x="5026863" y="6086360"/>
                      <a:pt x="4979412" y="6101580"/>
                    </a:cubicBezTo>
                    <a:cubicBezTo>
                      <a:pt x="4961953" y="6106952"/>
                      <a:pt x="4948076" y="6124410"/>
                      <a:pt x="4931961" y="6134706"/>
                    </a:cubicBezTo>
                    <a:cubicBezTo>
                      <a:pt x="4924798" y="6139183"/>
                      <a:pt x="4914503" y="6138287"/>
                      <a:pt x="4906445" y="6141868"/>
                    </a:cubicBezTo>
                    <a:cubicBezTo>
                      <a:pt x="4892120" y="6148136"/>
                      <a:pt x="4871976" y="6151717"/>
                      <a:pt x="4865261" y="6162908"/>
                    </a:cubicBezTo>
                    <a:cubicBezTo>
                      <a:pt x="4833926" y="6216626"/>
                      <a:pt x="4778864" y="6238561"/>
                      <a:pt x="4729175" y="6265420"/>
                    </a:cubicBezTo>
                    <a:cubicBezTo>
                      <a:pt x="4696944" y="6282431"/>
                      <a:pt x="4658446" y="6286907"/>
                      <a:pt x="4622634" y="6297203"/>
                    </a:cubicBezTo>
                    <a:cubicBezTo>
                      <a:pt x="4619054" y="6298098"/>
                      <a:pt x="4613234" y="6298994"/>
                      <a:pt x="4612786" y="6301232"/>
                    </a:cubicBezTo>
                    <a:cubicBezTo>
                      <a:pt x="4600252" y="6350474"/>
                      <a:pt x="4557725" y="6320928"/>
                      <a:pt x="4530866" y="6332568"/>
                    </a:cubicBezTo>
                    <a:cubicBezTo>
                      <a:pt x="4512960" y="6340178"/>
                      <a:pt x="4494159" y="6346445"/>
                      <a:pt x="4478044" y="6356740"/>
                    </a:cubicBezTo>
                    <a:cubicBezTo>
                      <a:pt x="4433279" y="6385838"/>
                      <a:pt x="4386723" y="6410458"/>
                      <a:pt x="4331662" y="6414040"/>
                    </a:cubicBezTo>
                    <a:cubicBezTo>
                      <a:pt x="4324947" y="6414487"/>
                      <a:pt x="4317785" y="6419859"/>
                      <a:pt x="4312413" y="6424336"/>
                    </a:cubicBezTo>
                    <a:cubicBezTo>
                      <a:pt x="4264067" y="6465072"/>
                      <a:pt x="4208558" y="6483873"/>
                      <a:pt x="4144992" y="6476711"/>
                    </a:cubicBezTo>
                    <a:cubicBezTo>
                      <a:pt x="4140068" y="6476263"/>
                      <a:pt x="4134696" y="6476263"/>
                      <a:pt x="4130219" y="6478502"/>
                    </a:cubicBezTo>
                    <a:cubicBezTo>
                      <a:pt x="4094855" y="6495960"/>
                      <a:pt x="4059491" y="6514314"/>
                      <a:pt x="4018307" y="6534905"/>
                    </a:cubicBezTo>
                    <a:cubicBezTo>
                      <a:pt x="4061281" y="6551021"/>
                      <a:pt x="4096645" y="6562212"/>
                      <a:pt x="4135591" y="6542963"/>
                    </a:cubicBezTo>
                    <a:cubicBezTo>
                      <a:pt x="4143201" y="6538934"/>
                      <a:pt x="4154840" y="6541173"/>
                      <a:pt x="4164241" y="6542515"/>
                    </a:cubicBezTo>
                    <a:cubicBezTo>
                      <a:pt x="4211244" y="6549678"/>
                      <a:pt x="4252876" y="6528191"/>
                      <a:pt x="4296298" y="6517447"/>
                    </a:cubicBezTo>
                    <a:cubicBezTo>
                      <a:pt x="4334348" y="6508046"/>
                      <a:pt x="4373294" y="6501332"/>
                      <a:pt x="4411791" y="6493274"/>
                    </a:cubicBezTo>
                    <a:cubicBezTo>
                      <a:pt x="4413582" y="6497303"/>
                      <a:pt x="4415373" y="6501779"/>
                      <a:pt x="4417163" y="6505808"/>
                    </a:cubicBezTo>
                    <a:cubicBezTo>
                      <a:pt x="4431936" y="6487455"/>
                      <a:pt x="4444022" y="6466415"/>
                      <a:pt x="4461928" y="6452090"/>
                    </a:cubicBezTo>
                    <a:cubicBezTo>
                      <a:pt x="4474910" y="6441346"/>
                      <a:pt x="4497292" y="6430603"/>
                      <a:pt x="4512065" y="6434632"/>
                    </a:cubicBezTo>
                    <a:cubicBezTo>
                      <a:pt x="4546086" y="6443585"/>
                      <a:pt x="4573393" y="6441346"/>
                      <a:pt x="4602043" y="6418964"/>
                    </a:cubicBezTo>
                    <a:cubicBezTo>
                      <a:pt x="4614129" y="6409563"/>
                      <a:pt x="4634273" y="6410458"/>
                      <a:pt x="4653970" y="6406430"/>
                    </a:cubicBezTo>
                    <a:cubicBezTo>
                      <a:pt x="4653522" y="6400163"/>
                      <a:pt x="4653075" y="6392552"/>
                      <a:pt x="4653075" y="6391657"/>
                    </a:cubicBezTo>
                    <a:cubicBezTo>
                      <a:pt x="4673667" y="6378675"/>
                      <a:pt x="4691125" y="6367484"/>
                      <a:pt x="4708584" y="6356740"/>
                    </a:cubicBezTo>
                    <a:cubicBezTo>
                      <a:pt x="4714403" y="6353160"/>
                      <a:pt x="4722461" y="6345997"/>
                      <a:pt x="4726937" y="6347340"/>
                    </a:cubicBezTo>
                    <a:cubicBezTo>
                      <a:pt x="4757825" y="6356740"/>
                      <a:pt x="4777969" y="6344207"/>
                      <a:pt x="4802590" y="6325853"/>
                    </a:cubicBezTo>
                    <a:cubicBezTo>
                      <a:pt x="4823182" y="6310185"/>
                      <a:pt x="4854965" y="6309290"/>
                      <a:pt x="4881376" y="6300784"/>
                    </a:cubicBezTo>
                    <a:cubicBezTo>
                      <a:pt x="4899730" y="6294517"/>
                      <a:pt x="4917188" y="6286012"/>
                      <a:pt x="4932856" y="6273030"/>
                    </a:cubicBezTo>
                    <a:cubicBezTo>
                      <a:pt x="4961506" y="6273925"/>
                      <a:pt x="4986574" y="6273030"/>
                      <a:pt x="5005375" y="6240799"/>
                    </a:cubicBezTo>
                    <a:cubicBezTo>
                      <a:pt x="5012538" y="6228265"/>
                      <a:pt x="5038502" y="6227817"/>
                      <a:pt x="5053274" y="6218417"/>
                    </a:cubicBezTo>
                    <a:cubicBezTo>
                      <a:pt x="5080133" y="6201406"/>
                      <a:pt x="5105202" y="6180814"/>
                      <a:pt x="5131613" y="6162908"/>
                    </a:cubicBezTo>
                    <a:cubicBezTo>
                      <a:pt x="5170111" y="6136944"/>
                      <a:pt x="5209952" y="6112771"/>
                      <a:pt x="5248450" y="6086808"/>
                    </a:cubicBezTo>
                    <a:cubicBezTo>
                      <a:pt x="5276651" y="6067559"/>
                      <a:pt x="5302168" y="6043385"/>
                      <a:pt x="5331712" y="6027270"/>
                    </a:cubicBezTo>
                    <a:cubicBezTo>
                      <a:pt x="5384087" y="5998620"/>
                      <a:pt x="5425271" y="5962808"/>
                      <a:pt x="5441387" y="5902375"/>
                    </a:cubicBezTo>
                    <a:cubicBezTo>
                      <a:pt x="5443625" y="5894318"/>
                      <a:pt x="5470931" y="5887603"/>
                      <a:pt x="5486152" y="5888946"/>
                    </a:cubicBezTo>
                    <a:cubicBezTo>
                      <a:pt x="5514354" y="5891632"/>
                      <a:pt x="5532260" y="5887603"/>
                      <a:pt x="5534946" y="5855820"/>
                    </a:cubicBezTo>
                    <a:cubicBezTo>
                      <a:pt x="5535393" y="5850001"/>
                      <a:pt x="5542108" y="5843733"/>
                      <a:pt x="5546584" y="5838809"/>
                    </a:cubicBezTo>
                    <a:cubicBezTo>
                      <a:pt x="5572996" y="5811055"/>
                      <a:pt x="5599407" y="5783301"/>
                      <a:pt x="5628952" y="5752413"/>
                    </a:cubicBezTo>
                    <a:cubicBezTo>
                      <a:pt x="5654468" y="5762261"/>
                      <a:pt x="5689385" y="5775243"/>
                      <a:pt x="5723854" y="5788225"/>
                    </a:cubicBezTo>
                    <a:cubicBezTo>
                      <a:pt x="5722959" y="5792701"/>
                      <a:pt x="5722063" y="5797178"/>
                      <a:pt x="5721168" y="5801654"/>
                    </a:cubicBezTo>
                    <a:cubicBezTo>
                      <a:pt x="5680432" y="5813294"/>
                      <a:pt x="5639696" y="5824932"/>
                      <a:pt x="5598959" y="5836124"/>
                    </a:cubicBezTo>
                    <a:cubicBezTo>
                      <a:pt x="5599407" y="5838809"/>
                      <a:pt x="5599407" y="5841943"/>
                      <a:pt x="5599855" y="5844629"/>
                    </a:cubicBezTo>
                    <a:cubicBezTo>
                      <a:pt x="5619552" y="5853134"/>
                      <a:pt x="5639248" y="5862087"/>
                      <a:pt x="5660735" y="5871488"/>
                    </a:cubicBezTo>
                    <a:cubicBezTo>
                      <a:pt x="5615075" y="5903719"/>
                      <a:pt x="5574338" y="5932368"/>
                      <a:pt x="5530917" y="5962808"/>
                    </a:cubicBezTo>
                    <a:cubicBezTo>
                      <a:pt x="5498686" y="5920282"/>
                      <a:pt x="5479884" y="5973104"/>
                      <a:pt x="5443625" y="5973104"/>
                    </a:cubicBezTo>
                    <a:cubicBezTo>
                      <a:pt x="5457949" y="5990563"/>
                      <a:pt x="5467351" y="6002202"/>
                      <a:pt x="5476304" y="6012945"/>
                    </a:cubicBezTo>
                    <a:cubicBezTo>
                      <a:pt x="5466007" y="6020555"/>
                      <a:pt x="5455264" y="6029956"/>
                      <a:pt x="5443177" y="6036671"/>
                    </a:cubicBezTo>
                    <a:cubicBezTo>
                      <a:pt x="5422586" y="6047862"/>
                      <a:pt x="5403784" y="6064873"/>
                      <a:pt x="5376925" y="6048757"/>
                    </a:cubicBezTo>
                    <a:cubicBezTo>
                      <a:pt x="5358124" y="6037566"/>
                      <a:pt x="5329474" y="6062634"/>
                      <a:pt x="5331265" y="6089046"/>
                    </a:cubicBezTo>
                    <a:cubicBezTo>
                      <a:pt x="5333056" y="6110085"/>
                      <a:pt x="5337980" y="6130230"/>
                      <a:pt x="5305301" y="6126201"/>
                    </a:cubicBezTo>
                    <a:cubicBezTo>
                      <a:pt x="5302615" y="6125753"/>
                      <a:pt x="5296795" y="6128439"/>
                      <a:pt x="5296348" y="6130230"/>
                    </a:cubicBezTo>
                    <a:cubicBezTo>
                      <a:pt x="5289186" y="6176338"/>
                      <a:pt x="5261432" y="6178128"/>
                      <a:pt x="5221591" y="6173204"/>
                    </a:cubicBezTo>
                    <a:cubicBezTo>
                      <a:pt x="5196074" y="6170070"/>
                      <a:pt x="5181750" y="6213045"/>
                      <a:pt x="5197417" y="6238561"/>
                    </a:cubicBezTo>
                    <a:cubicBezTo>
                      <a:pt x="5177721" y="6239904"/>
                      <a:pt x="5158472" y="6241695"/>
                      <a:pt x="5136985" y="6243038"/>
                    </a:cubicBezTo>
                    <a:cubicBezTo>
                      <a:pt x="5139223" y="6235875"/>
                      <a:pt x="5142356" y="6226474"/>
                      <a:pt x="5146833" y="6213492"/>
                    </a:cubicBezTo>
                    <a:cubicBezTo>
                      <a:pt x="5138328" y="6215731"/>
                      <a:pt x="5128479" y="6215731"/>
                      <a:pt x="5124450" y="6220207"/>
                    </a:cubicBezTo>
                    <a:cubicBezTo>
                      <a:pt x="5102963" y="6246171"/>
                      <a:pt x="5085952" y="6277059"/>
                      <a:pt x="5061332" y="6299441"/>
                    </a:cubicBezTo>
                    <a:cubicBezTo>
                      <a:pt x="5032682" y="6325853"/>
                      <a:pt x="4997765" y="6345102"/>
                      <a:pt x="4965087" y="6367484"/>
                    </a:cubicBezTo>
                    <a:cubicBezTo>
                      <a:pt x="4958820" y="6371961"/>
                      <a:pt x="4951657" y="6375990"/>
                      <a:pt x="4945390" y="6380466"/>
                    </a:cubicBezTo>
                    <a:cubicBezTo>
                      <a:pt x="4946286" y="6383599"/>
                      <a:pt x="4947181" y="6386733"/>
                      <a:pt x="4947628" y="6389419"/>
                    </a:cubicBezTo>
                    <a:cubicBezTo>
                      <a:pt x="4966430" y="6386733"/>
                      <a:pt x="4985679" y="6384047"/>
                      <a:pt x="5003585" y="6381809"/>
                    </a:cubicBezTo>
                    <a:cubicBezTo>
                      <a:pt x="4987469" y="6410458"/>
                      <a:pt x="4955239" y="6418069"/>
                      <a:pt x="4928380" y="6401953"/>
                    </a:cubicBezTo>
                    <a:cubicBezTo>
                      <a:pt x="4918084" y="6395686"/>
                      <a:pt x="4902863" y="6397477"/>
                      <a:pt x="4886748" y="6402401"/>
                    </a:cubicBezTo>
                    <a:cubicBezTo>
                      <a:pt x="4892120" y="6407325"/>
                      <a:pt x="4901521" y="6411802"/>
                      <a:pt x="4902416" y="6417173"/>
                    </a:cubicBezTo>
                    <a:cubicBezTo>
                      <a:pt x="4904207" y="6428812"/>
                      <a:pt x="4901073" y="6441346"/>
                      <a:pt x="4900178" y="6453433"/>
                    </a:cubicBezTo>
                    <a:cubicBezTo>
                      <a:pt x="4868842" y="6450299"/>
                      <a:pt x="4862575" y="6488350"/>
                      <a:pt x="4828554" y="6493722"/>
                    </a:cubicBezTo>
                    <a:cubicBezTo>
                      <a:pt x="4791846" y="6499541"/>
                      <a:pt x="4761854" y="6540277"/>
                      <a:pt x="4725594" y="6560421"/>
                    </a:cubicBezTo>
                    <a:cubicBezTo>
                      <a:pt x="4707688" y="6570717"/>
                      <a:pt x="4683067" y="6568479"/>
                      <a:pt x="4662028" y="6572956"/>
                    </a:cubicBezTo>
                    <a:cubicBezTo>
                      <a:pt x="4640093" y="6577880"/>
                      <a:pt x="4619054" y="6587280"/>
                      <a:pt x="4596671" y="6589071"/>
                    </a:cubicBezTo>
                    <a:cubicBezTo>
                      <a:pt x="4568916" y="6591757"/>
                      <a:pt x="4541610" y="6589967"/>
                      <a:pt x="4528628" y="6621750"/>
                    </a:cubicBezTo>
                    <a:cubicBezTo>
                      <a:pt x="4527285" y="6624883"/>
                      <a:pt x="4523256" y="6627569"/>
                      <a:pt x="4520123" y="6628464"/>
                    </a:cubicBezTo>
                    <a:cubicBezTo>
                      <a:pt x="4478044" y="6637865"/>
                      <a:pt x="4435069" y="6645475"/>
                      <a:pt x="4393438" y="6656666"/>
                    </a:cubicBezTo>
                    <a:cubicBezTo>
                      <a:pt x="4370608" y="6662933"/>
                      <a:pt x="4344196" y="6658009"/>
                      <a:pt x="4327633" y="6688897"/>
                    </a:cubicBezTo>
                    <a:cubicBezTo>
                      <a:pt x="4319576" y="6704565"/>
                      <a:pt x="4286002" y="6713518"/>
                      <a:pt x="4264067" y="6713070"/>
                    </a:cubicBezTo>
                    <a:cubicBezTo>
                      <a:pt x="4227359" y="6712175"/>
                      <a:pt x="4191995" y="6704565"/>
                      <a:pt x="4166031" y="6739929"/>
                    </a:cubicBezTo>
                    <a:cubicBezTo>
                      <a:pt x="4165136" y="6741272"/>
                      <a:pt x="4161555" y="6742615"/>
                      <a:pt x="4159764" y="6742168"/>
                    </a:cubicBezTo>
                    <a:cubicBezTo>
                      <a:pt x="4108732" y="6735005"/>
                      <a:pt x="4135591" y="6766340"/>
                      <a:pt x="4141858" y="6796781"/>
                    </a:cubicBezTo>
                    <a:cubicBezTo>
                      <a:pt x="4123504" y="6783351"/>
                      <a:pt x="4112761" y="6775293"/>
                      <a:pt x="4101570" y="6767236"/>
                    </a:cubicBezTo>
                    <a:cubicBezTo>
                      <a:pt x="4102913" y="6769922"/>
                      <a:pt x="4104256" y="6773055"/>
                      <a:pt x="4105598" y="6775741"/>
                    </a:cubicBezTo>
                    <a:cubicBezTo>
                      <a:pt x="4082321" y="6782904"/>
                      <a:pt x="4059491" y="6790961"/>
                      <a:pt x="4036213" y="6797676"/>
                    </a:cubicBezTo>
                    <a:cubicBezTo>
                      <a:pt x="3979809" y="6814239"/>
                      <a:pt x="3921614" y="6825430"/>
                      <a:pt x="3867449" y="6847813"/>
                    </a:cubicBezTo>
                    <a:cubicBezTo>
                      <a:pt x="3826265" y="6864823"/>
                      <a:pt x="3805673" y="6866614"/>
                      <a:pt x="3758670" y="6830802"/>
                    </a:cubicBezTo>
                    <a:cubicBezTo>
                      <a:pt x="3744345" y="6820058"/>
                      <a:pt x="3726439" y="6813792"/>
                      <a:pt x="3702266" y="6801705"/>
                    </a:cubicBezTo>
                    <a:cubicBezTo>
                      <a:pt x="3672273" y="6747539"/>
                      <a:pt x="3607364" y="6756045"/>
                      <a:pt x="3544245" y="6748882"/>
                    </a:cubicBezTo>
                    <a:cubicBezTo>
                      <a:pt x="3557227" y="6731871"/>
                      <a:pt x="3567075" y="6718889"/>
                      <a:pt x="3578715" y="6703669"/>
                    </a:cubicBezTo>
                    <a:cubicBezTo>
                      <a:pt x="3558122" y="6692926"/>
                      <a:pt x="3540216" y="6682630"/>
                      <a:pt x="3521415" y="6675020"/>
                    </a:cubicBezTo>
                    <a:cubicBezTo>
                      <a:pt x="3499928" y="6666067"/>
                      <a:pt x="3458744" y="6686659"/>
                      <a:pt x="3456506" y="6709041"/>
                    </a:cubicBezTo>
                    <a:cubicBezTo>
                      <a:pt x="3455611" y="6716204"/>
                      <a:pt x="3471726" y="6728738"/>
                      <a:pt x="3482470" y="6733215"/>
                    </a:cubicBezTo>
                    <a:cubicBezTo>
                      <a:pt x="3498138" y="6739481"/>
                      <a:pt x="3516044" y="6739929"/>
                      <a:pt x="3532606" y="6746196"/>
                    </a:cubicBezTo>
                    <a:cubicBezTo>
                      <a:pt x="3480232" y="6764102"/>
                      <a:pt x="3378615" y="6762312"/>
                      <a:pt x="3324002" y="6715309"/>
                    </a:cubicBezTo>
                    <a:cubicBezTo>
                      <a:pt x="3320868" y="6732319"/>
                      <a:pt x="3317734" y="6748434"/>
                      <a:pt x="3312810" y="6774398"/>
                    </a:cubicBezTo>
                    <a:cubicBezTo>
                      <a:pt x="3293561" y="6748882"/>
                      <a:pt x="3272969" y="6735453"/>
                      <a:pt x="3315049" y="6717994"/>
                    </a:cubicBezTo>
                    <a:cubicBezTo>
                      <a:pt x="3289532" y="6712175"/>
                      <a:pt x="3274760" y="6706803"/>
                      <a:pt x="3259092" y="6705460"/>
                    </a:cubicBezTo>
                    <a:cubicBezTo>
                      <a:pt x="3246558" y="6704565"/>
                      <a:pt x="3234024" y="6708146"/>
                      <a:pt x="3221490" y="6709489"/>
                    </a:cubicBezTo>
                    <a:cubicBezTo>
                      <a:pt x="3225518" y="6722023"/>
                      <a:pt x="3229547" y="6735005"/>
                      <a:pt x="3235814" y="6754701"/>
                    </a:cubicBezTo>
                    <a:cubicBezTo>
                      <a:pt x="3215670" y="6754701"/>
                      <a:pt x="3193288" y="6755597"/>
                      <a:pt x="3171353" y="6754701"/>
                    </a:cubicBezTo>
                    <a:cubicBezTo>
                      <a:pt x="3121664" y="6752016"/>
                      <a:pt x="3072422" y="6747987"/>
                      <a:pt x="3022733" y="6744406"/>
                    </a:cubicBezTo>
                    <a:cubicBezTo>
                      <a:pt x="2964539" y="6740377"/>
                      <a:pt x="2905896" y="6739929"/>
                      <a:pt x="2848597" y="6730976"/>
                    </a:cubicBezTo>
                    <a:cubicBezTo>
                      <a:pt x="2807861" y="6724709"/>
                      <a:pt x="2768915" y="6706803"/>
                      <a:pt x="2724598" y="6692478"/>
                    </a:cubicBezTo>
                    <a:cubicBezTo>
                      <a:pt x="2724598" y="6693374"/>
                      <a:pt x="2725493" y="6685763"/>
                      <a:pt x="2725941" y="6677706"/>
                    </a:cubicBezTo>
                    <a:cubicBezTo>
                      <a:pt x="2726389" y="6656218"/>
                      <a:pt x="2700425" y="6632045"/>
                      <a:pt x="2685653" y="6643236"/>
                    </a:cubicBezTo>
                    <a:cubicBezTo>
                      <a:pt x="2646259" y="6672782"/>
                      <a:pt x="2601942" y="6666067"/>
                      <a:pt x="2562101" y="6657562"/>
                    </a:cubicBezTo>
                    <a:cubicBezTo>
                      <a:pt x="2479286" y="6639208"/>
                      <a:pt x="2394680" y="6624435"/>
                      <a:pt x="2320818" y="6578775"/>
                    </a:cubicBezTo>
                    <a:cubicBezTo>
                      <a:pt x="2319027" y="6577880"/>
                      <a:pt x="2319027" y="6574746"/>
                      <a:pt x="2315893" y="6567136"/>
                    </a:cubicBezTo>
                    <a:cubicBezTo>
                      <a:pt x="2327532" y="6562659"/>
                      <a:pt x="2338724" y="6558183"/>
                      <a:pt x="2351258" y="6552811"/>
                    </a:cubicBezTo>
                    <a:cubicBezTo>
                      <a:pt x="2355287" y="6537591"/>
                      <a:pt x="2359316" y="6521028"/>
                      <a:pt x="2365135" y="6497303"/>
                    </a:cubicBezTo>
                    <a:cubicBezTo>
                      <a:pt x="2339619" y="6502675"/>
                      <a:pt x="2315446" y="6503570"/>
                      <a:pt x="2296197" y="6512970"/>
                    </a:cubicBezTo>
                    <a:cubicBezTo>
                      <a:pt x="2266652" y="6527743"/>
                      <a:pt x="2240688" y="6561317"/>
                      <a:pt x="2219201" y="6503570"/>
                    </a:cubicBezTo>
                    <a:cubicBezTo>
                      <a:pt x="2212934" y="6486559"/>
                      <a:pt x="2193237" y="6474473"/>
                      <a:pt x="2179808" y="6460596"/>
                    </a:cubicBezTo>
                    <a:cubicBezTo>
                      <a:pt x="2193237" y="6466863"/>
                      <a:pt x="2205772" y="6475368"/>
                      <a:pt x="2219649" y="6478949"/>
                    </a:cubicBezTo>
                    <a:cubicBezTo>
                      <a:pt x="2239345" y="6483873"/>
                      <a:pt x="2260385" y="6507151"/>
                      <a:pt x="2283663" y="6479397"/>
                    </a:cubicBezTo>
                    <a:cubicBezTo>
                      <a:pt x="2259937" y="6470891"/>
                      <a:pt x="2240241" y="6461938"/>
                      <a:pt x="2220096" y="6457462"/>
                    </a:cubicBezTo>
                    <a:cubicBezTo>
                      <a:pt x="2208010" y="6452538"/>
                      <a:pt x="2194133" y="6457014"/>
                      <a:pt x="2180703" y="6458805"/>
                    </a:cubicBezTo>
                    <a:close/>
                    <a:moveTo>
                      <a:pt x="663169" y="4888000"/>
                    </a:moveTo>
                    <a:cubicBezTo>
                      <a:pt x="655559" y="4872333"/>
                      <a:pt x="647501" y="4857112"/>
                      <a:pt x="638548" y="4838759"/>
                    </a:cubicBezTo>
                    <a:cubicBezTo>
                      <a:pt x="664512" y="4802947"/>
                      <a:pt x="647501" y="4752810"/>
                      <a:pt x="597812" y="4738485"/>
                    </a:cubicBezTo>
                    <a:cubicBezTo>
                      <a:pt x="598260" y="4733561"/>
                      <a:pt x="601394" y="4725951"/>
                      <a:pt x="598708" y="4722370"/>
                    </a:cubicBezTo>
                    <a:cubicBezTo>
                      <a:pt x="591545" y="4711626"/>
                      <a:pt x="583040" y="4701331"/>
                      <a:pt x="573192" y="4692825"/>
                    </a:cubicBezTo>
                    <a:cubicBezTo>
                      <a:pt x="570953" y="4691034"/>
                      <a:pt x="556629" y="4697302"/>
                      <a:pt x="556629" y="4700435"/>
                    </a:cubicBezTo>
                    <a:cubicBezTo>
                      <a:pt x="555733" y="4712522"/>
                      <a:pt x="556629" y="4725056"/>
                      <a:pt x="560657" y="4736695"/>
                    </a:cubicBezTo>
                    <a:cubicBezTo>
                      <a:pt x="567820" y="4758182"/>
                      <a:pt x="587516" y="4781012"/>
                      <a:pt x="583488" y="4798918"/>
                    </a:cubicBezTo>
                    <a:cubicBezTo>
                      <a:pt x="576773" y="4827568"/>
                      <a:pt x="595574" y="4834730"/>
                      <a:pt x="608108" y="4848608"/>
                    </a:cubicBezTo>
                    <a:cubicBezTo>
                      <a:pt x="614823" y="4856217"/>
                      <a:pt x="623328" y="4862037"/>
                      <a:pt x="631834" y="4867409"/>
                    </a:cubicBezTo>
                    <a:cubicBezTo>
                      <a:pt x="642577" y="4874123"/>
                      <a:pt x="653769" y="4879943"/>
                      <a:pt x="664512" y="4886210"/>
                    </a:cubicBezTo>
                    <a:cubicBezTo>
                      <a:pt x="660036" y="4908592"/>
                      <a:pt x="655559" y="4930527"/>
                      <a:pt x="651083" y="4952910"/>
                    </a:cubicBezTo>
                    <a:cubicBezTo>
                      <a:pt x="654664" y="4952015"/>
                      <a:pt x="658245" y="4951119"/>
                      <a:pt x="661826" y="4950224"/>
                    </a:cubicBezTo>
                    <a:cubicBezTo>
                      <a:pt x="670779" y="4963653"/>
                      <a:pt x="682866" y="4976188"/>
                      <a:pt x="688238" y="4991407"/>
                    </a:cubicBezTo>
                    <a:cubicBezTo>
                      <a:pt x="699429" y="5022743"/>
                      <a:pt x="707039" y="5055422"/>
                      <a:pt x="716440" y="5087652"/>
                    </a:cubicBezTo>
                    <a:cubicBezTo>
                      <a:pt x="716887" y="5089443"/>
                      <a:pt x="723154" y="5089443"/>
                      <a:pt x="724945" y="5091681"/>
                    </a:cubicBezTo>
                    <a:cubicBezTo>
                      <a:pt x="744642" y="5112721"/>
                      <a:pt x="765681" y="5132417"/>
                      <a:pt x="783139" y="5155248"/>
                    </a:cubicBezTo>
                    <a:cubicBezTo>
                      <a:pt x="800150" y="5177630"/>
                      <a:pt x="812684" y="5203594"/>
                      <a:pt x="829247" y="5226424"/>
                    </a:cubicBezTo>
                    <a:cubicBezTo>
                      <a:pt x="854316" y="5260446"/>
                      <a:pt x="889233" y="5289990"/>
                      <a:pt x="905348" y="5327593"/>
                    </a:cubicBezTo>
                    <a:cubicBezTo>
                      <a:pt x="921463" y="5365643"/>
                      <a:pt x="936236" y="5400560"/>
                      <a:pt x="970257" y="5424733"/>
                    </a:cubicBezTo>
                    <a:cubicBezTo>
                      <a:pt x="976972" y="5429657"/>
                      <a:pt x="985030" y="5436372"/>
                      <a:pt x="987268" y="5443534"/>
                    </a:cubicBezTo>
                    <a:cubicBezTo>
                      <a:pt x="1000250" y="5485613"/>
                      <a:pt x="1019946" y="5521873"/>
                      <a:pt x="1062025" y="5542465"/>
                    </a:cubicBezTo>
                    <a:cubicBezTo>
                      <a:pt x="1071426" y="5546942"/>
                      <a:pt x="1082617" y="5553208"/>
                      <a:pt x="1087094" y="5561714"/>
                    </a:cubicBezTo>
                    <a:cubicBezTo>
                      <a:pt x="1098285" y="5582306"/>
                      <a:pt x="1112162" y="5604241"/>
                      <a:pt x="1113058" y="5625728"/>
                    </a:cubicBezTo>
                    <a:cubicBezTo>
                      <a:pt x="1113058" y="5634681"/>
                      <a:pt x="1082170" y="5644529"/>
                      <a:pt x="1064711" y="5653930"/>
                    </a:cubicBezTo>
                    <a:cubicBezTo>
                      <a:pt x="1061130" y="5655720"/>
                      <a:pt x="1057101" y="5655720"/>
                      <a:pt x="1052177" y="5657064"/>
                    </a:cubicBezTo>
                    <a:cubicBezTo>
                      <a:pt x="1079036" y="5698247"/>
                      <a:pt x="1084856" y="5698247"/>
                      <a:pt x="1107686" y="5662435"/>
                    </a:cubicBezTo>
                    <a:cubicBezTo>
                      <a:pt x="1112162" y="5655720"/>
                      <a:pt x="1124696" y="5653930"/>
                      <a:pt x="1137678" y="5648111"/>
                    </a:cubicBezTo>
                    <a:cubicBezTo>
                      <a:pt x="1132754" y="5678999"/>
                      <a:pt x="1134545" y="5696456"/>
                      <a:pt x="1167671" y="5687503"/>
                    </a:cubicBezTo>
                    <a:cubicBezTo>
                      <a:pt x="1180205" y="5683923"/>
                      <a:pt x="1199006" y="5687503"/>
                      <a:pt x="1209302" y="5695114"/>
                    </a:cubicBezTo>
                    <a:cubicBezTo>
                      <a:pt x="1241981" y="5719287"/>
                      <a:pt x="1273764" y="5744803"/>
                      <a:pt x="1302861" y="5773453"/>
                    </a:cubicBezTo>
                    <a:cubicBezTo>
                      <a:pt x="1332854" y="5802997"/>
                      <a:pt x="1358818" y="5836124"/>
                      <a:pt x="1386572" y="5867907"/>
                    </a:cubicBezTo>
                    <a:cubicBezTo>
                      <a:pt x="1389705" y="5871488"/>
                      <a:pt x="1393287" y="5875069"/>
                      <a:pt x="1396868" y="5878203"/>
                    </a:cubicBezTo>
                    <a:cubicBezTo>
                      <a:pt x="1438947" y="5913567"/>
                      <a:pt x="1481026" y="5948484"/>
                      <a:pt x="1524448" y="5984743"/>
                    </a:cubicBezTo>
                    <a:cubicBezTo>
                      <a:pt x="1497589" y="6004440"/>
                      <a:pt x="1515943" y="6016526"/>
                      <a:pt x="1531610" y="6029061"/>
                    </a:cubicBezTo>
                    <a:cubicBezTo>
                      <a:pt x="1548173" y="6042043"/>
                      <a:pt x="1564289" y="6055025"/>
                      <a:pt x="1583985" y="6070244"/>
                    </a:cubicBezTo>
                    <a:cubicBezTo>
                      <a:pt x="1630989" y="6048310"/>
                      <a:pt x="1635465" y="6049205"/>
                      <a:pt x="1682468" y="6093970"/>
                    </a:cubicBezTo>
                    <a:cubicBezTo>
                      <a:pt x="1686945" y="6097999"/>
                      <a:pt x="1690526" y="6104714"/>
                      <a:pt x="1695898" y="6106056"/>
                    </a:cubicBezTo>
                    <a:cubicBezTo>
                      <a:pt x="1746930" y="6120829"/>
                      <a:pt x="1782295" y="6154403"/>
                      <a:pt x="1807811" y="6197825"/>
                    </a:cubicBezTo>
                    <a:cubicBezTo>
                      <a:pt x="1828402" y="6197377"/>
                      <a:pt x="1856604" y="6175890"/>
                      <a:pt x="1859290" y="6211702"/>
                    </a:cubicBezTo>
                    <a:cubicBezTo>
                      <a:pt x="1861081" y="6234532"/>
                      <a:pt x="1873615" y="6240351"/>
                      <a:pt x="1887045" y="6241247"/>
                    </a:cubicBezTo>
                    <a:cubicBezTo>
                      <a:pt x="1920171" y="6242590"/>
                      <a:pt x="1925990" y="6259601"/>
                      <a:pt x="1914351" y="6291384"/>
                    </a:cubicBezTo>
                    <a:cubicBezTo>
                      <a:pt x="1946582" y="6280192"/>
                      <a:pt x="1972098" y="6271687"/>
                      <a:pt x="1990452" y="6265420"/>
                    </a:cubicBezTo>
                    <a:cubicBezTo>
                      <a:pt x="2006567" y="6285116"/>
                      <a:pt x="2014625" y="6304366"/>
                      <a:pt x="2028502" y="6309737"/>
                    </a:cubicBezTo>
                    <a:cubicBezTo>
                      <a:pt x="2066105" y="6324510"/>
                      <a:pt x="2108184" y="6320928"/>
                      <a:pt x="2141310" y="6354950"/>
                    </a:cubicBezTo>
                    <a:cubicBezTo>
                      <a:pt x="2165483" y="6379571"/>
                      <a:pt x="2204429" y="6389419"/>
                      <a:pt x="2237555" y="6405982"/>
                    </a:cubicBezTo>
                    <a:cubicBezTo>
                      <a:pt x="2243822" y="6400610"/>
                      <a:pt x="2251880" y="6388076"/>
                      <a:pt x="2257699" y="6388972"/>
                    </a:cubicBezTo>
                    <a:cubicBezTo>
                      <a:pt x="2291273" y="6394343"/>
                      <a:pt x="2326637" y="6397925"/>
                      <a:pt x="2357525" y="6410906"/>
                    </a:cubicBezTo>
                    <a:cubicBezTo>
                      <a:pt x="2416167" y="6435527"/>
                      <a:pt x="2469885" y="6472234"/>
                      <a:pt x="2537928" y="6478502"/>
                    </a:cubicBezTo>
                    <a:cubicBezTo>
                      <a:pt x="2521812" y="6488350"/>
                      <a:pt x="2507935" y="6496855"/>
                      <a:pt x="2489582" y="6508046"/>
                    </a:cubicBezTo>
                    <a:cubicBezTo>
                      <a:pt x="2515993" y="6512523"/>
                      <a:pt x="2537033" y="6516104"/>
                      <a:pt x="2560311" y="6520133"/>
                    </a:cubicBezTo>
                    <a:cubicBezTo>
                      <a:pt x="2570606" y="6515656"/>
                      <a:pt x="2584036" y="6510285"/>
                      <a:pt x="2597913" y="6504465"/>
                    </a:cubicBezTo>
                    <a:cubicBezTo>
                      <a:pt x="2590751" y="6499093"/>
                      <a:pt x="2584931" y="6494617"/>
                      <a:pt x="2575530" y="6487455"/>
                    </a:cubicBezTo>
                    <a:cubicBezTo>
                      <a:pt x="2605076" y="6478054"/>
                      <a:pt x="2626563" y="6467310"/>
                      <a:pt x="2649393" y="6495960"/>
                    </a:cubicBezTo>
                    <a:cubicBezTo>
                      <a:pt x="2656555" y="6504913"/>
                      <a:pt x="2695053" y="6504017"/>
                      <a:pt x="2700873" y="6495512"/>
                    </a:cubicBezTo>
                    <a:cubicBezTo>
                      <a:pt x="2725493" y="6459252"/>
                      <a:pt x="2738475" y="6485216"/>
                      <a:pt x="2755933" y="6504465"/>
                    </a:cubicBezTo>
                    <a:cubicBezTo>
                      <a:pt x="2740713" y="6509837"/>
                      <a:pt x="2725046" y="6514761"/>
                      <a:pt x="2708483" y="6520581"/>
                    </a:cubicBezTo>
                    <a:cubicBezTo>
                      <a:pt x="2715645" y="6527743"/>
                      <a:pt x="2721465" y="6533115"/>
                      <a:pt x="2726836" y="6538487"/>
                    </a:cubicBezTo>
                    <a:cubicBezTo>
                      <a:pt x="2718779" y="6547440"/>
                      <a:pt x="2712064" y="6554155"/>
                      <a:pt x="2704454" y="6562659"/>
                    </a:cubicBezTo>
                    <a:cubicBezTo>
                      <a:pt x="2743847" y="6607424"/>
                      <a:pt x="2788164" y="6574746"/>
                      <a:pt x="2832482" y="6580118"/>
                    </a:cubicBezTo>
                    <a:cubicBezTo>
                      <a:pt x="2827110" y="6568479"/>
                      <a:pt x="2825767" y="6562212"/>
                      <a:pt x="2821738" y="6557735"/>
                    </a:cubicBezTo>
                    <a:cubicBezTo>
                      <a:pt x="2792641" y="6525505"/>
                      <a:pt x="2793984" y="6513866"/>
                      <a:pt x="2835615" y="6508046"/>
                    </a:cubicBezTo>
                    <a:cubicBezTo>
                      <a:pt x="2855312" y="6504913"/>
                      <a:pt x="2877247" y="6523267"/>
                      <a:pt x="2898734" y="6524609"/>
                    </a:cubicBezTo>
                    <a:cubicBezTo>
                      <a:pt x="2916192" y="6525952"/>
                      <a:pt x="2943051" y="6521923"/>
                      <a:pt x="2951109" y="6510285"/>
                    </a:cubicBezTo>
                    <a:cubicBezTo>
                      <a:pt x="2965881" y="6487902"/>
                      <a:pt x="2937232" y="6484321"/>
                      <a:pt x="2924250" y="6478054"/>
                    </a:cubicBezTo>
                    <a:cubicBezTo>
                      <a:pt x="2912163" y="6472682"/>
                      <a:pt x="2897391" y="6474025"/>
                      <a:pt x="2883514" y="6472682"/>
                    </a:cubicBezTo>
                    <a:cubicBezTo>
                      <a:pt x="2875456" y="6457014"/>
                      <a:pt x="2862922" y="6438213"/>
                      <a:pt x="2849492" y="6437765"/>
                    </a:cubicBezTo>
                    <a:cubicBezTo>
                      <a:pt x="2823081" y="6436422"/>
                      <a:pt x="2796222" y="6445375"/>
                      <a:pt x="2768468" y="6450747"/>
                    </a:cubicBezTo>
                    <a:cubicBezTo>
                      <a:pt x="2773392" y="6465072"/>
                      <a:pt x="2776973" y="6474920"/>
                      <a:pt x="2779211" y="6481635"/>
                    </a:cubicBezTo>
                    <a:cubicBezTo>
                      <a:pt x="2749219" y="6474025"/>
                      <a:pt x="2719226" y="6469996"/>
                      <a:pt x="2692815" y="6457910"/>
                    </a:cubicBezTo>
                    <a:cubicBezTo>
                      <a:pt x="2666403" y="6445823"/>
                      <a:pt x="2640440" y="6428812"/>
                      <a:pt x="2619848" y="6408220"/>
                    </a:cubicBezTo>
                    <a:cubicBezTo>
                      <a:pt x="2603285" y="6391657"/>
                      <a:pt x="2563892" y="6375990"/>
                      <a:pt x="2549119" y="6393896"/>
                    </a:cubicBezTo>
                    <a:cubicBezTo>
                      <a:pt x="2524946" y="6422545"/>
                      <a:pt x="2502116" y="6398372"/>
                      <a:pt x="2493611" y="6388076"/>
                    </a:cubicBezTo>
                    <a:cubicBezTo>
                      <a:pt x="2470781" y="6362113"/>
                      <a:pt x="2446160" y="6359874"/>
                      <a:pt x="2412586" y="6365693"/>
                    </a:cubicBezTo>
                    <a:cubicBezTo>
                      <a:pt x="2422882" y="6325405"/>
                      <a:pt x="2399604" y="6327196"/>
                      <a:pt x="2370507" y="6328986"/>
                    </a:cubicBezTo>
                    <a:cubicBezTo>
                      <a:pt x="2341410" y="6330777"/>
                      <a:pt x="2308731" y="6335701"/>
                      <a:pt x="2288139" y="6302127"/>
                    </a:cubicBezTo>
                    <a:cubicBezTo>
                      <a:pt x="2284110" y="6294965"/>
                      <a:pt x="2266652" y="6296308"/>
                      <a:pt x="2255461" y="6292727"/>
                    </a:cubicBezTo>
                    <a:cubicBezTo>
                      <a:pt x="2238450" y="6287803"/>
                      <a:pt x="2210248" y="6286460"/>
                      <a:pt x="2207115" y="6276611"/>
                    </a:cubicBezTo>
                    <a:cubicBezTo>
                      <a:pt x="2196819" y="6246619"/>
                      <a:pt x="2179808" y="6246171"/>
                      <a:pt x="2155635" y="6251095"/>
                    </a:cubicBezTo>
                    <a:cubicBezTo>
                      <a:pt x="2149368" y="6252438"/>
                      <a:pt x="2141310" y="6249304"/>
                      <a:pt x="2135043" y="6246619"/>
                    </a:cubicBezTo>
                    <a:cubicBezTo>
                      <a:pt x="2087592" y="6224236"/>
                      <a:pt x="2040589" y="6201406"/>
                      <a:pt x="1993138" y="6178576"/>
                    </a:cubicBezTo>
                    <a:cubicBezTo>
                      <a:pt x="1955535" y="6160670"/>
                      <a:pt x="1915247" y="6147240"/>
                      <a:pt x="1880778" y="6124858"/>
                    </a:cubicBezTo>
                    <a:cubicBezTo>
                      <a:pt x="1810944" y="6080093"/>
                      <a:pt x="1744244" y="6030851"/>
                      <a:pt x="1676201" y="5982953"/>
                    </a:cubicBezTo>
                    <a:cubicBezTo>
                      <a:pt x="1662772" y="5973552"/>
                      <a:pt x="1643971" y="5964151"/>
                      <a:pt x="1639494" y="5951169"/>
                    </a:cubicBezTo>
                    <a:cubicBezTo>
                      <a:pt x="1635913" y="5939531"/>
                      <a:pt x="1648895" y="5922520"/>
                      <a:pt x="1654714" y="5907300"/>
                    </a:cubicBezTo>
                    <a:cubicBezTo>
                      <a:pt x="1630541" y="5903719"/>
                      <a:pt x="1594281" y="5939083"/>
                      <a:pt x="1583090" y="5888051"/>
                    </a:cubicBezTo>
                    <a:cubicBezTo>
                      <a:pt x="1571004" y="5887156"/>
                      <a:pt x="1559365" y="5885813"/>
                      <a:pt x="1546383" y="5884918"/>
                    </a:cubicBezTo>
                    <a:cubicBezTo>
                      <a:pt x="1549964" y="5870145"/>
                      <a:pt x="1552650" y="5858954"/>
                      <a:pt x="1556231" y="5844181"/>
                    </a:cubicBezTo>
                    <a:cubicBezTo>
                      <a:pt x="1517286" y="5855372"/>
                      <a:pt x="1490874" y="5845077"/>
                      <a:pt x="1458643" y="5826723"/>
                    </a:cubicBezTo>
                    <a:cubicBezTo>
                      <a:pt x="1406716" y="5796730"/>
                      <a:pt x="1384334" y="5735402"/>
                      <a:pt x="1326587" y="5714811"/>
                    </a:cubicBezTo>
                    <a:cubicBezTo>
                      <a:pt x="1325691" y="5714362"/>
                      <a:pt x="1325244" y="5712572"/>
                      <a:pt x="1324348" y="5712124"/>
                    </a:cubicBezTo>
                    <a:cubicBezTo>
                      <a:pt x="1309128" y="5699143"/>
                      <a:pt x="1294356" y="5685713"/>
                      <a:pt x="1279136" y="5673179"/>
                    </a:cubicBezTo>
                    <a:cubicBezTo>
                      <a:pt x="1262125" y="5659749"/>
                      <a:pt x="1243771" y="5648111"/>
                      <a:pt x="1228104" y="5632890"/>
                    </a:cubicBezTo>
                    <a:cubicBezTo>
                      <a:pt x="1216912" y="5622147"/>
                      <a:pt x="1210198" y="5607374"/>
                      <a:pt x="1200349" y="5593049"/>
                    </a:cubicBezTo>
                    <a:cubicBezTo>
                      <a:pt x="1210645" y="5586335"/>
                      <a:pt x="1219151" y="5580515"/>
                      <a:pt x="1238847" y="5567086"/>
                    </a:cubicBezTo>
                    <a:cubicBezTo>
                      <a:pt x="1214227" y="5558133"/>
                      <a:pt x="1198111" y="5554104"/>
                      <a:pt x="1184234" y="5546494"/>
                    </a:cubicBezTo>
                    <a:cubicBezTo>
                      <a:pt x="1151556" y="5529036"/>
                      <a:pt x="1103657" y="5531274"/>
                      <a:pt x="1095152" y="5482480"/>
                    </a:cubicBezTo>
                    <a:cubicBezTo>
                      <a:pt x="1092466" y="5467260"/>
                      <a:pt x="1098733" y="5450249"/>
                      <a:pt x="1101866" y="5429657"/>
                    </a:cubicBezTo>
                    <a:cubicBezTo>
                      <a:pt x="1071874" y="5433238"/>
                      <a:pt x="1046358" y="5431000"/>
                      <a:pt x="1035614" y="5392502"/>
                    </a:cubicBezTo>
                    <a:cubicBezTo>
                      <a:pt x="1030690" y="5375044"/>
                      <a:pt x="999802" y="5366986"/>
                      <a:pt x="986373" y="5349976"/>
                    </a:cubicBezTo>
                    <a:cubicBezTo>
                      <a:pt x="961304" y="5318640"/>
                      <a:pt x="937579" y="5285514"/>
                      <a:pt x="919225" y="5249702"/>
                    </a:cubicBezTo>
                    <a:cubicBezTo>
                      <a:pt x="912510" y="5236272"/>
                      <a:pt x="922806" y="5214337"/>
                      <a:pt x="925045" y="5195536"/>
                    </a:cubicBezTo>
                    <a:cubicBezTo>
                      <a:pt x="852973" y="5167334"/>
                      <a:pt x="848496" y="5159276"/>
                      <a:pt x="887442" y="5119436"/>
                    </a:cubicBezTo>
                    <a:cubicBezTo>
                      <a:pt x="875355" y="5110930"/>
                      <a:pt x="861478" y="5093919"/>
                      <a:pt x="852525" y="5096605"/>
                    </a:cubicBezTo>
                    <a:cubicBezTo>
                      <a:pt x="809551" y="5107349"/>
                      <a:pt x="810894" y="5076013"/>
                      <a:pt x="805074" y="5051393"/>
                    </a:cubicBezTo>
                    <a:cubicBezTo>
                      <a:pt x="754042" y="5040201"/>
                      <a:pt x="746432" y="5024086"/>
                      <a:pt x="777320" y="4979769"/>
                    </a:cubicBezTo>
                    <a:cubicBezTo>
                      <a:pt x="754490" y="4977978"/>
                      <a:pt x="734793" y="4976188"/>
                      <a:pt x="720021" y="4975292"/>
                    </a:cubicBezTo>
                    <a:cubicBezTo>
                      <a:pt x="708382" y="4952462"/>
                      <a:pt x="692714" y="4933661"/>
                      <a:pt x="690924" y="4913517"/>
                    </a:cubicBezTo>
                    <a:cubicBezTo>
                      <a:pt x="689133" y="4889344"/>
                      <a:pt x="678389" y="4889344"/>
                      <a:pt x="663169" y="4888000"/>
                    </a:cubicBezTo>
                    <a:close/>
                    <a:moveTo>
                      <a:pt x="1988214" y="599960"/>
                    </a:moveTo>
                    <a:cubicBezTo>
                      <a:pt x="1970755" y="606227"/>
                      <a:pt x="1956430" y="606674"/>
                      <a:pt x="1951506" y="613837"/>
                    </a:cubicBezTo>
                    <a:cubicBezTo>
                      <a:pt x="1932705" y="642039"/>
                      <a:pt x="1903160" y="636219"/>
                      <a:pt x="1877196" y="642486"/>
                    </a:cubicBezTo>
                    <a:cubicBezTo>
                      <a:pt x="1857500" y="647411"/>
                      <a:pt x="1839146" y="659497"/>
                      <a:pt x="1820792" y="668898"/>
                    </a:cubicBezTo>
                    <a:cubicBezTo>
                      <a:pt x="1799305" y="679641"/>
                      <a:pt x="1778266" y="692176"/>
                      <a:pt x="1756331" y="702024"/>
                    </a:cubicBezTo>
                    <a:cubicBezTo>
                      <a:pt x="1730367" y="713215"/>
                      <a:pt x="1709327" y="724854"/>
                      <a:pt x="1703956" y="757085"/>
                    </a:cubicBezTo>
                    <a:cubicBezTo>
                      <a:pt x="1701270" y="773648"/>
                      <a:pt x="1686945" y="788420"/>
                      <a:pt x="1677992" y="804088"/>
                    </a:cubicBezTo>
                    <a:cubicBezTo>
                      <a:pt x="1673068" y="813041"/>
                      <a:pt x="1668591" y="821994"/>
                      <a:pt x="1663667" y="830947"/>
                    </a:cubicBezTo>
                    <a:cubicBezTo>
                      <a:pt x="1673068" y="833185"/>
                      <a:pt x="1682468" y="835424"/>
                      <a:pt x="1691869" y="837214"/>
                    </a:cubicBezTo>
                    <a:cubicBezTo>
                      <a:pt x="1699032" y="838557"/>
                      <a:pt x="1706642" y="838557"/>
                      <a:pt x="1713804" y="839453"/>
                    </a:cubicBezTo>
                    <a:cubicBezTo>
                      <a:pt x="1729472" y="840795"/>
                      <a:pt x="1745587" y="842138"/>
                      <a:pt x="1761255" y="843929"/>
                    </a:cubicBezTo>
                    <a:cubicBezTo>
                      <a:pt x="1756778" y="863178"/>
                      <a:pt x="1752302" y="881979"/>
                      <a:pt x="1747378" y="901228"/>
                    </a:cubicBezTo>
                    <a:cubicBezTo>
                      <a:pt x="1746483" y="905257"/>
                      <a:pt x="1742901" y="908391"/>
                      <a:pt x="1734844" y="920477"/>
                    </a:cubicBezTo>
                    <a:cubicBezTo>
                      <a:pt x="1789009" y="917791"/>
                      <a:pt x="1785876" y="856911"/>
                      <a:pt x="1836013" y="857359"/>
                    </a:cubicBezTo>
                    <a:cubicBezTo>
                      <a:pt x="1810049" y="839900"/>
                      <a:pt x="1795276" y="829604"/>
                      <a:pt x="1776475" y="817070"/>
                    </a:cubicBezTo>
                    <a:cubicBezTo>
                      <a:pt x="1807811" y="800059"/>
                      <a:pt x="1831536" y="779915"/>
                      <a:pt x="1858395" y="773648"/>
                    </a:cubicBezTo>
                    <a:cubicBezTo>
                      <a:pt x="1898236" y="764247"/>
                      <a:pt x="1905398" y="740969"/>
                      <a:pt x="1898684" y="703815"/>
                    </a:cubicBezTo>
                    <a:cubicBezTo>
                      <a:pt x="1962697" y="699786"/>
                      <a:pt x="1974336" y="653678"/>
                      <a:pt x="1988214" y="599960"/>
                    </a:cubicBezTo>
                    <a:close/>
                    <a:moveTo>
                      <a:pt x="3409950" y="6642341"/>
                    </a:moveTo>
                    <a:cubicBezTo>
                      <a:pt x="3383091" y="6632493"/>
                      <a:pt x="3352203" y="6630255"/>
                      <a:pt x="3340565" y="6614587"/>
                    </a:cubicBezTo>
                    <a:cubicBezTo>
                      <a:pt x="3319077" y="6585490"/>
                      <a:pt x="3294009" y="6603844"/>
                      <a:pt x="3272074" y="6598024"/>
                    </a:cubicBezTo>
                    <a:cubicBezTo>
                      <a:pt x="3265359" y="6596233"/>
                      <a:pt x="3259540" y="6589967"/>
                      <a:pt x="3252825" y="6589518"/>
                    </a:cubicBezTo>
                    <a:cubicBezTo>
                      <a:pt x="3214775" y="6587728"/>
                      <a:pt x="3182544" y="6554602"/>
                      <a:pt x="3141808" y="6570717"/>
                    </a:cubicBezTo>
                    <a:cubicBezTo>
                      <a:pt x="3115844" y="6581014"/>
                      <a:pt x="3090328" y="6591309"/>
                      <a:pt x="3064364" y="6600710"/>
                    </a:cubicBezTo>
                    <a:cubicBezTo>
                      <a:pt x="3044220" y="6608320"/>
                      <a:pt x="3023181" y="6614139"/>
                      <a:pt x="3002589" y="6620854"/>
                    </a:cubicBezTo>
                    <a:cubicBezTo>
                      <a:pt x="3020942" y="6627569"/>
                      <a:pt x="3036610" y="6636970"/>
                      <a:pt x="3053173" y="6637865"/>
                    </a:cubicBezTo>
                    <a:cubicBezTo>
                      <a:pt x="3071527" y="6638760"/>
                      <a:pt x="3090328" y="6631598"/>
                      <a:pt x="3108682" y="6628017"/>
                    </a:cubicBezTo>
                    <a:cubicBezTo>
                      <a:pt x="3110920" y="6627569"/>
                      <a:pt x="3114054" y="6627569"/>
                      <a:pt x="3115844" y="6628912"/>
                    </a:cubicBezTo>
                    <a:cubicBezTo>
                      <a:pt x="3150761" y="6656218"/>
                      <a:pt x="3183439" y="6648161"/>
                      <a:pt x="3218804" y="6628017"/>
                    </a:cubicBezTo>
                    <a:cubicBezTo>
                      <a:pt x="3227757" y="6623092"/>
                      <a:pt x="3245663" y="6632045"/>
                      <a:pt x="3258645" y="6636970"/>
                    </a:cubicBezTo>
                    <a:cubicBezTo>
                      <a:pt x="3276551" y="6643685"/>
                      <a:pt x="3292666" y="6654876"/>
                      <a:pt x="3310572" y="6661142"/>
                    </a:cubicBezTo>
                    <a:cubicBezTo>
                      <a:pt x="3325792" y="6666515"/>
                      <a:pt x="3342803" y="6667410"/>
                      <a:pt x="3359366" y="6670095"/>
                    </a:cubicBezTo>
                    <a:cubicBezTo>
                      <a:pt x="3358918" y="6672782"/>
                      <a:pt x="3358471" y="6675468"/>
                      <a:pt x="3358023" y="6678153"/>
                    </a:cubicBezTo>
                    <a:cubicBezTo>
                      <a:pt x="3373691" y="6666962"/>
                      <a:pt x="3389358" y="6656218"/>
                      <a:pt x="3409950" y="6642341"/>
                    </a:cubicBezTo>
                    <a:close/>
                    <a:moveTo>
                      <a:pt x="559762" y="4650298"/>
                    </a:moveTo>
                    <a:cubicBezTo>
                      <a:pt x="539618" y="4619410"/>
                      <a:pt x="522607" y="4592999"/>
                      <a:pt x="502463" y="4562111"/>
                    </a:cubicBezTo>
                    <a:cubicBezTo>
                      <a:pt x="483662" y="4598819"/>
                      <a:pt x="470232" y="4625678"/>
                      <a:pt x="457698" y="4650298"/>
                    </a:cubicBezTo>
                    <a:cubicBezTo>
                      <a:pt x="490824" y="4650298"/>
                      <a:pt x="519474" y="4650298"/>
                      <a:pt x="559762" y="4650298"/>
                    </a:cubicBezTo>
                    <a:close/>
                    <a:moveTo>
                      <a:pt x="3968170" y="305406"/>
                    </a:moveTo>
                    <a:cubicBezTo>
                      <a:pt x="4006668" y="302272"/>
                      <a:pt x="4039794" y="299586"/>
                      <a:pt x="4072473" y="296453"/>
                    </a:cubicBezTo>
                    <a:cubicBezTo>
                      <a:pt x="4061729" y="257507"/>
                      <a:pt x="4029050" y="264670"/>
                      <a:pt x="4003982" y="267356"/>
                    </a:cubicBezTo>
                    <a:cubicBezTo>
                      <a:pt x="3987867" y="269594"/>
                      <a:pt x="3962350" y="278995"/>
                      <a:pt x="3968170" y="305406"/>
                    </a:cubicBezTo>
                    <a:close/>
                    <a:moveTo>
                      <a:pt x="3890279" y="237811"/>
                    </a:moveTo>
                    <a:cubicBezTo>
                      <a:pt x="3889831" y="235125"/>
                      <a:pt x="3889384" y="232439"/>
                      <a:pt x="3888936" y="229753"/>
                    </a:cubicBezTo>
                    <a:cubicBezTo>
                      <a:pt x="3865658" y="231991"/>
                      <a:pt x="3841933" y="233782"/>
                      <a:pt x="3818655" y="236020"/>
                    </a:cubicBezTo>
                    <a:cubicBezTo>
                      <a:pt x="3819102" y="240049"/>
                      <a:pt x="3819550" y="244525"/>
                      <a:pt x="3819998" y="248554"/>
                    </a:cubicBezTo>
                    <a:cubicBezTo>
                      <a:pt x="3829846" y="245868"/>
                      <a:pt x="3839694" y="243630"/>
                      <a:pt x="3848647" y="241392"/>
                    </a:cubicBezTo>
                    <a:cubicBezTo>
                      <a:pt x="3857153" y="254821"/>
                      <a:pt x="3864315" y="266013"/>
                      <a:pt x="3870135" y="275413"/>
                    </a:cubicBezTo>
                    <a:cubicBezTo>
                      <a:pt x="3890279" y="274070"/>
                      <a:pt x="3907290" y="272727"/>
                      <a:pt x="3924300" y="271384"/>
                    </a:cubicBezTo>
                    <a:cubicBezTo>
                      <a:pt x="3924748" y="268251"/>
                      <a:pt x="3925196" y="265117"/>
                      <a:pt x="3925643" y="261984"/>
                    </a:cubicBezTo>
                    <a:cubicBezTo>
                      <a:pt x="3908632" y="258403"/>
                      <a:pt x="3892070" y="254374"/>
                      <a:pt x="3870582" y="249897"/>
                    </a:cubicBezTo>
                    <a:cubicBezTo>
                      <a:pt x="3879088" y="244525"/>
                      <a:pt x="3884460" y="241392"/>
                      <a:pt x="3890279" y="237811"/>
                    </a:cubicBezTo>
                    <a:close/>
                    <a:moveTo>
                      <a:pt x="3888936" y="159024"/>
                    </a:moveTo>
                    <a:cubicBezTo>
                      <a:pt x="3910423" y="174692"/>
                      <a:pt x="3922957" y="190360"/>
                      <a:pt x="3936835" y="191255"/>
                    </a:cubicBezTo>
                    <a:cubicBezTo>
                      <a:pt x="3946683" y="192150"/>
                      <a:pt x="3957874" y="172454"/>
                      <a:pt x="3968170" y="161710"/>
                    </a:cubicBezTo>
                    <a:cubicBezTo>
                      <a:pt x="3965932" y="158129"/>
                      <a:pt x="3963694" y="154548"/>
                      <a:pt x="3961455" y="150519"/>
                    </a:cubicBezTo>
                    <a:cubicBezTo>
                      <a:pt x="3941311" y="153205"/>
                      <a:pt x="3921167" y="155443"/>
                      <a:pt x="3888936" y="159024"/>
                    </a:cubicBezTo>
                    <a:close/>
                    <a:moveTo>
                      <a:pt x="6440541" y="3442090"/>
                    </a:moveTo>
                    <a:cubicBezTo>
                      <a:pt x="6497393" y="3429109"/>
                      <a:pt x="6498736" y="3424632"/>
                      <a:pt x="6475011" y="3365095"/>
                    </a:cubicBezTo>
                    <a:cubicBezTo>
                      <a:pt x="6463820" y="3390163"/>
                      <a:pt x="6453971" y="3412098"/>
                      <a:pt x="6440541" y="3442090"/>
                    </a:cubicBezTo>
                    <a:close/>
                    <a:moveTo>
                      <a:pt x="2942604" y="6614139"/>
                    </a:moveTo>
                    <a:cubicBezTo>
                      <a:pt x="2943499" y="6608768"/>
                      <a:pt x="2944842" y="6603396"/>
                      <a:pt x="2945737" y="6598024"/>
                    </a:cubicBezTo>
                    <a:cubicBezTo>
                      <a:pt x="2927384" y="6567136"/>
                      <a:pt x="2905449" y="6579223"/>
                      <a:pt x="2883962" y="6594443"/>
                    </a:cubicBezTo>
                    <a:cubicBezTo>
                      <a:pt x="2883514" y="6598920"/>
                      <a:pt x="2883066" y="6602948"/>
                      <a:pt x="2882619" y="6607424"/>
                    </a:cubicBezTo>
                    <a:cubicBezTo>
                      <a:pt x="2902763" y="6609663"/>
                      <a:pt x="2922459" y="6611901"/>
                      <a:pt x="2942604" y="6614139"/>
                    </a:cubicBezTo>
                    <a:close/>
                    <a:moveTo>
                      <a:pt x="3935044" y="261984"/>
                    </a:moveTo>
                    <a:cubicBezTo>
                      <a:pt x="3936835" y="264222"/>
                      <a:pt x="3939073" y="266460"/>
                      <a:pt x="3940863" y="268251"/>
                    </a:cubicBezTo>
                    <a:cubicBezTo>
                      <a:pt x="3955636" y="265117"/>
                      <a:pt x="3969961" y="261984"/>
                      <a:pt x="3986524" y="258403"/>
                    </a:cubicBezTo>
                    <a:cubicBezTo>
                      <a:pt x="3987419" y="247659"/>
                      <a:pt x="3987867" y="236915"/>
                      <a:pt x="3989209" y="217666"/>
                    </a:cubicBezTo>
                    <a:cubicBezTo>
                      <a:pt x="3966827" y="235572"/>
                      <a:pt x="3951159" y="249002"/>
                      <a:pt x="3935044" y="261984"/>
                    </a:cubicBezTo>
                    <a:close/>
                    <a:moveTo>
                      <a:pt x="4024126" y="420900"/>
                    </a:moveTo>
                    <a:cubicBezTo>
                      <a:pt x="4001296" y="410604"/>
                      <a:pt x="3990553" y="401651"/>
                      <a:pt x="3979809" y="401651"/>
                    </a:cubicBezTo>
                    <a:cubicBezTo>
                      <a:pt x="3948473" y="401651"/>
                      <a:pt x="3952055" y="422690"/>
                      <a:pt x="3969065" y="433881"/>
                    </a:cubicBezTo>
                    <a:cubicBezTo>
                      <a:pt x="3978466" y="439701"/>
                      <a:pt x="3999506" y="427167"/>
                      <a:pt x="4024126" y="42090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4472" cap="flat">
                <a:noFill/>
                <a:prstDash val="solid"/>
                <a:miter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>
                <a:noAutofit/>
              </a:bodyPr>
              <a:lstStyle/>
              <a:p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1129747" y="2236375"/>
                <a:ext cx="1210345" cy="1440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7200" dirty="0">
                    <a:blipFill>
                      <a:blip r:embed="rId18"/>
                      <a:stretch>
                        <a:fillRect/>
                      </a:stretch>
                    </a:blipFill>
                    <a:latin typeface="演示悠然小楷" panose="00000500000000000000" pitchFamily="2" charset="-122"/>
                    <a:ea typeface="演示悠然小楷" panose="00000500000000000000" pitchFamily="2" charset="-122"/>
                    <a:cs typeface="LilyUPC" panose="020B0604020202020204" pitchFamily="34" charset="-34"/>
                  </a:rPr>
                  <a:t>壹</a:t>
                </a:r>
              </a:p>
            </p:txBody>
          </p:sp>
        </p:grpSp>
      </p:grpSp>
      <p:sp>
        <p:nvSpPr>
          <p:cNvPr id="90" name="文本框 89"/>
          <p:cNvSpPr txBox="1"/>
          <p:nvPr/>
        </p:nvSpPr>
        <p:spPr>
          <a:xfrm>
            <a:off x="2396002" y="2594292"/>
            <a:ext cx="3449431" cy="90524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拼搏与努力奠定了卓越的业绩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奋斗和汗水成就了事业的辉煌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全力以赴，精心投入，让梦想再远洋</a:t>
            </a:r>
          </a:p>
        </p:txBody>
      </p:sp>
      <p:sp>
        <p:nvSpPr>
          <p:cNvPr id="5" name="图形 9"/>
          <p:cNvSpPr/>
          <p:nvPr/>
        </p:nvSpPr>
        <p:spPr>
          <a:xfrm>
            <a:off x="6969706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14904" y="2455584"/>
            <a:ext cx="41389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8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贰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091504" y="3094300"/>
            <a:ext cx="270111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8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工作盘点</a:t>
            </a:r>
          </a:p>
        </p:txBody>
      </p:sp>
      <p:sp>
        <p:nvSpPr>
          <p:cNvPr id="97" name="图形 9"/>
          <p:cNvSpPr/>
          <p:nvPr/>
        </p:nvSpPr>
        <p:spPr>
          <a:xfrm>
            <a:off x="8387484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432682" y="2455584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8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叁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8466264" y="3094300"/>
            <a:ext cx="33683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8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工作亮点</a:t>
            </a:r>
          </a:p>
        </p:txBody>
      </p:sp>
      <p:sp>
        <p:nvSpPr>
          <p:cNvPr id="102" name="图形 9"/>
          <p:cNvSpPr/>
          <p:nvPr/>
        </p:nvSpPr>
        <p:spPr>
          <a:xfrm>
            <a:off x="9801942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9847141" y="2455584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8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肆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9891934" y="3094300"/>
            <a:ext cx="336663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8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工作思改</a:t>
            </a:r>
          </a:p>
        </p:txBody>
      </p:sp>
      <p:sp>
        <p:nvSpPr>
          <p:cNvPr id="107" name="图形 9"/>
          <p:cNvSpPr/>
          <p:nvPr/>
        </p:nvSpPr>
        <p:spPr>
          <a:xfrm>
            <a:off x="11177500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1222698" y="2455584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8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伍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1233430" y="3094300"/>
            <a:ext cx="39472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8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工作展望</a:t>
            </a:r>
          </a:p>
        </p:txBody>
      </p:sp>
      <p:cxnSp>
        <p:nvCxnSpPr>
          <p:cNvPr id="109" name="直接连接符 108"/>
          <p:cNvCxnSpPr/>
          <p:nvPr/>
        </p:nvCxnSpPr>
        <p:spPr>
          <a:xfrm>
            <a:off x="12178924" y="-3149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6341096" y="3158841"/>
            <a:ext cx="175260" cy="538103"/>
            <a:chOff x="6341096" y="3158841"/>
            <a:chExt cx="175260" cy="538103"/>
          </a:xfrm>
        </p:grpSpPr>
        <p:grpSp>
          <p:nvGrpSpPr>
            <p:cNvPr id="162" name="组合 161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179" name="任意多边形: 形状 178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任意多边形: 形状 179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任意多边形: 形状 180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任意多边形: 形状 181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任意多边形: 形状 182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任意多边形: 形状 183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任意多边形: 形状 184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3" name="组合 162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172" name="任意多边形: 形状 171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任意多边形: 形状 172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任意多边形: 形状 173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任意多边形: 形状 174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任意多边形: 形状 175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任意多边形: 形状 176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任意多边形: 形状 177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165" name="任意多边形: 形状 164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任意多边形: 形状 165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任意多边形: 形状 168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任意多边形: 形状 169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任意多边形: 形状 170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4" name="组合 243"/>
          <p:cNvGrpSpPr/>
          <p:nvPr/>
        </p:nvGrpSpPr>
        <p:grpSpPr>
          <a:xfrm>
            <a:off x="7766193" y="3214952"/>
            <a:ext cx="175260" cy="538103"/>
            <a:chOff x="6341096" y="3158841"/>
            <a:chExt cx="175260" cy="538103"/>
          </a:xfrm>
        </p:grpSpPr>
        <p:grpSp>
          <p:nvGrpSpPr>
            <p:cNvPr id="245" name="组合 244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262" name="任意多边形: 形状 261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任意多边形: 形状 262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任意多边形: 形状 263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任意多边形: 形状 264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任意多边形: 形状 265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任意多边形: 形状 266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任意多边形: 形状 267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255" name="任意多边形: 形状 254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任意多边形: 形状 256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任意多边形: 形状 258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任意多边形: 形状 260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7" name="组合 246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248" name="任意多边形: 形状 247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任意多边形: 形状 248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任意多边形: 形状 250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任意多边形: 形状 252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9" name="组合 268"/>
          <p:cNvGrpSpPr/>
          <p:nvPr/>
        </p:nvGrpSpPr>
        <p:grpSpPr>
          <a:xfrm>
            <a:off x="9172495" y="3158841"/>
            <a:ext cx="175260" cy="538103"/>
            <a:chOff x="6341096" y="3158841"/>
            <a:chExt cx="175260" cy="538103"/>
          </a:xfrm>
        </p:grpSpPr>
        <p:grpSp>
          <p:nvGrpSpPr>
            <p:cNvPr id="270" name="组合 269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370" name="任意多边形: 形状 369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任意多边形: 形状 370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任意多边形: 形状 371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任意多边形: 形状 372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任意多边形: 形状 373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任意多边形: 形状 374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任意多边形: 形状 375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280" name="任意多边形: 形状 279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273" name="任意多边形: 形状 272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7" name="组合 376"/>
          <p:cNvGrpSpPr/>
          <p:nvPr/>
        </p:nvGrpSpPr>
        <p:grpSpPr>
          <a:xfrm>
            <a:off x="10594924" y="3158841"/>
            <a:ext cx="175260" cy="538103"/>
            <a:chOff x="6341096" y="3158841"/>
            <a:chExt cx="175260" cy="538103"/>
          </a:xfrm>
        </p:grpSpPr>
        <p:grpSp>
          <p:nvGrpSpPr>
            <p:cNvPr id="378" name="组合 377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395" name="任意多边形: 形状 394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任意多边形: 形状 395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任意多边形: 形状 396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任意多边形: 形状 397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任意多边形: 形状 398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任意多边形: 形状 399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任意多边形: 形状 400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9" name="组合 378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388" name="任意多边形: 形状 387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任意多边形: 形状 388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任意多边形: 形状 389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任意多边形: 形状 390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任意多边形: 形状 391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任意多边形: 形状 392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任意多边形: 形状 393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0" name="组合 379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381" name="任意多边形: 形状 380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任意多边形: 形状 381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任意多边形: 形状 382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任意多边形: 形状 383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任意多边形: 形状 384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任意多边形: 形状 385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任意多边形: 形状 386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2" name="组合 401"/>
          <p:cNvGrpSpPr/>
          <p:nvPr/>
        </p:nvGrpSpPr>
        <p:grpSpPr>
          <a:xfrm>
            <a:off x="12002046" y="3158841"/>
            <a:ext cx="175260" cy="538103"/>
            <a:chOff x="6341096" y="3158841"/>
            <a:chExt cx="175260" cy="538103"/>
          </a:xfrm>
        </p:grpSpPr>
        <p:grpSp>
          <p:nvGrpSpPr>
            <p:cNvPr id="403" name="组合 402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420" name="任意多边形: 形状 419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任意多边形: 形状 420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任意多边形: 形状 421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任意多边形: 形状 422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任意多边形: 形状 423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任意多边形: 形状 424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任意多边形: 形状 425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4" name="组合 403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413" name="任意多边形: 形状 412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任意多边形: 形状 413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任意多边形: 形状 414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任意多边形: 形状 415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任意多边形: 形状 416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任意多边形: 形状 417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任意多边形: 形状 418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5" name="组合 404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406" name="任意多边形: 形状 405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任意多边形: 形状 406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任意多边形: 形状 407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任意多边形: 形状 408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任意多边形: 形状 409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任意多边形: 形状 410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任意多边形: 形状 411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4800" dirty="0"/>
              <a:t>工作概述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95760" y="1318522"/>
            <a:ext cx="1917129" cy="1797215"/>
            <a:chOff x="1065901" y="1417370"/>
            <a:chExt cx="1917129" cy="1797215"/>
          </a:xfrm>
        </p:grpSpPr>
        <p:sp>
          <p:nvSpPr>
            <p:cNvPr id="216" name="矩形: 圆角 215"/>
            <p:cNvSpPr/>
            <p:nvPr/>
          </p:nvSpPr>
          <p:spPr>
            <a:xfrm>
              <a:off x="1065901" y="1417370"/>
              <a:ext cx="1761536" cy="1797050"/>
            </a:xfrm>
            <a:prstGeom prst="roundRect">
              <a:avLst>
                <a:gd name="adj" fmla="val 4135"/>
              </a:avLst>
            </a:prstGeom>
            <a:pattFill prst="pct5">
              <a:fgClr>
                <a:srgbClr val="691122"/>
              </a:fgClr>
              <a:bgClr>
                <a:srgbClr val="831529"/>
              </a:bgClr>
            </a:patt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7" name="组合 216"/>
            <p:cNvGrpSpPr/>
            <p:nvPr/>
          </p:nvGrpSpPr>
          <p:grpSpPr>
            <a:xfrm>
              <a:off x="1614487" y="2709341"/>
              <a:ext cx="1368543" cy="505244"/>
              <a:chOff x="6602191" y="4253720"/>
              <a:chExt cx="5248157" cy="1937529"/>
            </a:xfrm>
          </p:grpSpPr>
          <p:sp>
            <p:nvSpPr>
              <p:cNvPr id="219" name="任意多边形: 形状 218"/>
              <p:cNvSpPr/>
              <p:nvPr/>
            </p:nvSpPr>
            <p:spPr>
              <a:xfrm>
                <a:off x="8124626" y="5332755"/>
                <a:ext cx="3517954" cy="858494"/>
              </a:xfrm>
              <a:custGeom>
                <a:avLst/>
                <a:gdLst>
                  <a:gd name="connsiteX0" fmla="*/ 3516776 w 3517954"/>
                  <a:gd name="connsiteY0" fmla="*/ 865277 h 866134"/>
                  <a:gd name="connsiteX1" fmla="*/ 3512490 w 3517954"/>
                  <a:gd name="connsiteY1" fmla="*/ 862706 h 866134"/>
                  <a:gd name="connsiteX2" fmla="*/ 3269031 w 3517954"/>
                  <a:gd name="connsiteY2" fmla="*/ 544666 h 866134"/>
                  <a:gd name="connsiteX3" fmla="*/ 3179020 w 3517954"/>
                  <a:gd name="connsiteY3" fmla="*/ 554096 h 866134"/>
                  <a:gd name="connsiteX4" fmla="*/ 2963850 w 3517954"/>
                  <a:gd name="connsiteY4" fmla="*/ 548095 h 866134"/>
                  <a:gd name="connsiteX5" fmla="*/ 2701531 w 3517954"/>
                  <a:gd name="connsiteY5" fmla="*/ 222340 h 866134"/>
                  <a:gd name="connsiteX6" fmla="*/ 2668956 w 3517954"/>
                  <a:gd name="connsiteY6" fmla="*/ 176906 h 866134"/>
                  <a:gd name="connsiteX7" fmla="*/ 2441785 w 3517954"/>
                  <a:gd name="connsiteY7" fmla="*/ 8027 h 866134"/>
                  <a:gd name="connsiteX8" fmla="*/ 2027733 w 3517954"/>
                  <a:gd name="connsiteY8" fmla="*/ 305493 h 866134"/>
                  <a:gd name="connsiteX9" fmla="*/ 1921434 w 3517954"/>
                  <a:gd name="connsiteY9" fmla="*/ 417793 h 866134"/>
                  <a:gd name="connsiteX10" fmla="*/ 1623111 w 3517954"/>
                  <a:gd name="connsiteY10" fmla="*/ 547238 h 866134"/>
                  <a:gd name="connsiteX11" fmla="*/ 1383938 w 3517954"/>
                  <a:gd name="connsiteY11" fmla="*/ 380931 h 866134"/>
                  <a:gd name="connsiteX12" fmla="*/ 1214202 w 3517954"/>
                  <a:gd name="connsiteY12" fmla="*/ 238627 h 866134"/>
                  <a:gd name="connsiteX13" fmla="*/ 851586 w 3517954"/>
                  <a:gd name="connsiteY13" fmla="*/ 415221 h 866134"/>
                  <a:gd name="connsiteX14" fmla="*/ 668991 w 3517954"/>
                  <a:gd name="connsiteY14" fmla="*/ 579813 h 866134"/>
                  <a:gd name="connsiteX15" fmla="*/ 489826 w 3517954"/>
                  <a:gd name="connsiteY15" fmla="*/ 572955 h 866134"/>
                  <a:gd name="connsiteX16" fmla="*/ 347523 w 3517954"/>
                  <a:gd name="connsiteY16" fmla="*/ 530950 h 866134"/>
                  <a:gd name="connsiteX17" fmla="*/ 8052 w 3517954"/>
                  <a:gd name="connsiteY17" fmla="*/ 863563 h 866134"/>
                  <a:gd name="connsiteX18" fmla="*/ 2051 w 3517954"/>
                  <a:gd name="connsiteY18" fmla="*/ 865277 h 866134"/>
                  <a:gd name="connsiteX19" fmla="*/ 336 w 3517954"/>
                  <a:gd name="connsiteY19" fmla="*/ 859276 h 866134"/>
                  <a:gd name="connsiteX20" fmla="*/ 104921 w 3517954"/>
                  <a:gd name="connsiteY20" fmla="*/ 703257 h 866134"/>
                  <a:gd name="connsiteX21" fmla="*/ 345808 w 3517954"/>
                  <a:gd name="connsiteY21" fmla="*/ 522377 h 866134"/>
                  <a:gd name="connsiteX22" fmla="*/ 494970 w 3517954"/>
                  <a:gd name="connsiteY22" fmla="*/ 566954 h 866134"/>
                  <a:gd name="connsiteX23" fmla="*/ 845585 w 3517954"/>
                  <a:gd name="connsiteY23" fmla="*/ 410078 h 866134"/>
                  <a:gd name="connsiteX24" fmla="*/ 1218489 w 3517954"/>
                  <a:gd name="connsiteY24" fmla="*/ 232627 h 866134"/>
                  <a:gd name="connsiteX25" fmla="*/ 1389081 w 3517954"/>
                  <a:gd name="connsiteY25" fmla="*/ 375788 h 866134"/>
                  <a:gd name="connsiteX26" fmla="*/ 1914576 w 3517954"/>
                  <a:gd name="connsiteY26" fmla="*/ 413506 h 866134"/>
                  <a:gd name="connsiteX27" fmla="*/ 2020017 w 3517954"/>
                  <a:gd name="connsiteY27" fmla="*/ 301207 h 866134"/>
                  <a:gd name="connsiteX28" fmla="*/ 2440070 w 3517954"/>
                  <a:gd name="connsiteY28" fmla="*/ 312 h 866134"/>
                  <a:gd name="connsiteX29" fmla="*/ 2673242 w 3517954"/>
                  <a:gd name="connsiteY29" fmla="*/ 172619 h 866134"/>
                  <a:gd name="connsiteX30" fmla="*/ 2705817 w 3517954"/>
                  <a:gd name="connsiteY30" fmla="*/ 218054 h 866134"/>
                  <a:gd name="connsiteX31" fmla="*/ 3172162 w 3517954"/>
                  <a:gd name="connsiteY31" fmla="*/ 548095 h 866134"/>
                  <a:gd name="connsiteX32" fmla="*/ 3269031 w 3517954"/>
                  <a:gd name="connsiteY32" fmla="*/ 537808 h 866134"/>
                  <a:gd name="connsiteX33" fmla="*/ 3517633 w 3517954"/>
                  <a:gd name="connsiteY33" fmla="*/ 860991 h 866134"/>
                  <a:gd name="connsiteX34" fmla="*/ 3515062 w 3517954"/>
                  <a:gd name="connsiteY34" fmla="*/ 866135 h 866134"/>
                  <a:gd name="connsiteX35" fmla="*/ 3516776 w 3517954"/>
                  <a:gd name="connsiteY35" fmla="*/ 865277 h 866134"/>
                  <a:gd name="connsiteX0-1" fmla="*/ 3516776 w 3517954"/>
                  <a:gd name="connsiteY0-2" fmla="*/ 865277 h 866135"/>
                  <a:gd name="connsiteX1-3" fmla="*/ 3512490 w 3517954"/>
                  <a:gd name="connsiteY1-4" fmla="*/ 862706 h 866135"/>
                  <a:gd name="connsiteX2-5" fmla="*/ 3269031 w 3517954"/>
                  <a:gd name="connsiteY2-6" fmla="*/ 544666 h 866135"/>
                  <a:gd name="connsiteX3-7" fmla="*/ 3179020 w 3517954"/>
                  <a:gd name="connsiteY3-8" fmla="*/ 554096 h 866135"/>
                  <a:gd name="connsiteX4-9" fmla="*/ 2963850 w 3517954"/>
                  <a:gd name="connsiteY4-10" fmla="*/ 548095 h 866135"/>
                  <a:gd name="connsiteX5-11" fmla="*/ 2701531 w 3517954"/>
                  <a:gd name="connsiteY5-12" fmla="*/ 222340 h 866135"/>
                  <a:gd name="connsiteX6-13" fmla="*/ 2668956 w 3517954"/>
                  <a:gd name="connsiteY6-14" fmla="*/ 176906 h 866135"/>
                  <a:gd name="connsiteX7-15" fmla="*/ 2441785 w 3517954"/>
                  <a:gd name="connsiteY7-16" fmla="*/ 8027 h 866135"/>
                  <a:gd name="connsiteX8-17" fmla="*/ 2027733 w 3517954"/>
                  <a:gd name="connsiteY8-18" fmla="*/ 305493 h 866135"/>
                  <a:gd name="connsiteX9-19" fmla="*/ 1921434 w 3517954"/>
                  <a:gd name="connsiteY9-20" fmla="*/ 417793 h 866135"/>
                  <a:gd name="connsiteX10-21" fmla="*/ 1623111 w 3517954"/>
                  <a:gd name="connsiteY10-22" fmla="*/ 547238 h 866135"/>
                  <a:gd name="connsiteX11-23" fmla="*/ 1383938 w 3517954"/>
                  <a:gd name="connsiteY11-24" fmla="*/ 380931 h 866135"/>
                  <a:gd name="connsiteX12-25" fmla="*/ 1214202 w 3517954"/>
                  <a:gd name="connsiteY12-26" fmla="*/ 238627 h 866135"/>
                  <a:gd name="connsiteX13-27" fmla="*/ 851586 w 3517954"/>
                  <a:gd name="connsiteY13-28" fmla="*/ 415221 h 866135"/>
                  <a:gd name="connsiteX14-29" fmla="*/ 668991 w 3517954"/>
                  <a:gd name="connsiteY14-30" fmla="*/ 579813 h 866135"/>
                  <a:gd name="connsiteX15-31" fmla="*/ 489826 w 3517954"/>
                  <a:gd name="connsiteY15-32" fmla="*/ 572955 h 866135"/>
                  <a:gd name="connsiteX16-33" fmla="*/ 347523 w 3517954"/>
                  <a:gd name="connsiteY16-34" fmla="*/ 530950 h 866135"/>
                  <a:gd name="connsiteX17-35" fmla="*/ 8052 w 3517954"/>
                  <a:gd name="connsiteY17-36" fmla="*/ 863563 h 866135"/>
                  <a:gd name="connsiteX18-37" fmla="*/ 2051 w 3517954"/>
                  <a:gd name="connsiteY18-38" fmla="*/ 865277 h 866135"/>
                  <a:gd name="connsiteX19-39" fmla="*/ 336 w 3517954"/>
                  <a:gd name="connsiteY19-40" fmla="*/ 859276 h 866135"/>
                  <a:gd name="connsiteX20-41" fmla="*/ 345808 w 3517954"/>
                  <a:gd name="connsiteY20-42" fmla="*/ 522377 h 866135"/>
                  <a:gd name="connsiteX21-43" fmla="*/ 494970 w 3517954"/>
                  <a:gd name="connsiteY21-44" fmla="*/ 566954 h 866135"/>
                  <a:gd name="connsiteX22-45" fmla="*/ 845585 w 3517954"/>
                  <a:gd name="connsiteY22-46" fmla="*/ 410078 h 866135"/>
                  <a:gd name="connsiteX23-47" fmla="*/ 1218489 w 3517954"/>
                  <a:gd name="connsiteY23-48" fmla="*/ 232627 h 866135"/>
                  <a:gd name="connsiteX24-49" fmla="*/ 1389081 w 3517954"/>
                  <a:gd name="connsiteY24-50" fmla="*/ 375788 h 866135"/>
                  <a:gd name="connsiteX25-51" fmla="*/ 1914576 w 3517954"/>
                  <a:gd name="connsiteY25-52" fmla="*/ 413506 h 866135"/>
                  <a:gd name="connsiteX26-53" fmla="*/ 2020017 w 3517954"/>
                  <a:gd name="connsiteY26-54" fmla="*/ 301207 h 866135"/>
                  <a:gd name="connsiteX27-55" fmla="*/ 2440070 w 3517954"/>
                  <a:gd name="connsiteY27-56" fmla="*/ 312 h 866135"/>
                  <a:gd name="connsiteX28-57" fmla="*/ 2673242 w 3517954"/>
                  <a:gd name="connsiteY28-58" fmla="*/ 172619 h 866135"/>
                  <a:gd name="connsiteX29-59" fmla="*/ 2705817 w 3517954"/>
                  <a:gd name="connsiteY29-60" fmla="*/ 218054 h 866135"/>
                  <a:gd name="connsiteX30-61" fmla="*/ 3172162 w 3517954"/>
                  <a:gd name="connsiteY30-62" fmla="*/ 548095 h 866135"/>
                  <a:gd name="connsiteX31-63" fmla="*/ 3269031 w 3517954"/>
                  <a:gd name="connsiteY31-64" fmla="*/ 537808 h 866135"/>
                  <a:gd name="connsiteX32-65" fmla="*/ 3517633 w 3517954"/>
                  <a:gd name="connsiteY32-66" fmla="*/ 860991 h 866135"/>
                  <a:gd name="connsiteX33-67" fmla="*/ 3515062 w 3517954"/>
                  <a:gd name="connsiteY33-68" fmla="*/ 866135 h 866135"/>
                  <a:gd name="connsiteX34-69" fmla="*/ 3516776 w 3517954"/>
                  <a:gd name="connsiteY34-70" fmla="*/ 865277 h 866135"/>
                  <a:gd name="connsiteX0-71" fmla="*/ 3516776 w 3517954"/>
                  <a:gd name="connsiteY0-72" fmla="*/ 865277 h 866135"/>
                  <a:gd name="connsiteX1-73" fmla="*/ 3512490 w 3517954"/>
                  <a:gd name="connsiteY1-74" fmla="*/ 862706 h 866135"/>
                  <a:gd name="connsiteX2-75" fmla="*/ 3269031 w 3517954"/>
                  <a:gd name="connsiteY2-76" fmla="*/ 544666 h 866135"/>
                  <a:gd name="connsiteX3-77" fmla="*/ 3179020 w 3517954"/>
                  <a:gd name="connsiteY3-78" fmla="*/ 554096 h 866135"/>
                  <a:gd name="connsiteX4-79" fmla="*/ 2963850 w 3517954"/>
                  <a:gd name="connsiteY4-80" fmla="*/ 548095 h 866135"/>
                  <a:gd name="connsiteX5-81" fmla="*/ 2701531 w 3517954"/>
                  <a:gd name="connsiteY5-82" fmla="*/ 222340 h 866135"/>
                  <a:gd name="connsiteX6-83" fmla="*/ 2668956 w 3517954"/>
                  <a:gd name="connsiteY6-84" fmla="*/ 176906 h 866135"/>
                  <a:gd name="connsiteX7-85" fmla="*/ 2441785 w 3517954"/>
                  <a:gd name="connsiteY7-86" fmla="*/ 8027 h 866135"/>
                  <a:gd name="connsiteX8-87" fmla="*/ 2027733 w 3517954"/>
                  <a:gd name="connsiteY8-88" fmla="*/ 305493 h 866135"/>
                  <a:gd name="connsiteX9-89" fmla="*/ 1921434 w 3517954"/>
                  <a:gd name="connsiteY9-90" fmla="*/ 417793 h 866135"/>
                  <a:gd name="connsiteX10-91" fmla="*/ 1623111 w 3517954"/>
                  <a:gd name="connsiteY10-92" fmla="*/ 547238 h 866135"/>
                  <a:gd name="connsiteX11-93" fmla="*/ 1383938 w 3517954"/>
                  <a:gd name="connsiteY11-94" fmla="*/ 380931 h 866135"/>
                  <a:gd name="connsiteX12-95" fmla="*/ 1214202 w 3517954"/>
                  <a:gd name="connsiteY12-96" fmla="*/ 238627 h 866135"/>
                  <a:gd name="connsiteX13-97" fmla="*/ 851586 w 3517954"/>
                  <a:gd name="connsiteY13-98" fmla="*/ 415221 h 866135"/>
                  <a:gd name="connsiteX14-99" fmla="*/ 668991 w 3517954"/>
                  <a:gd name="connsiteY14-100" fmla="*/ 579813 h 866135"/>
                  <a:gd name="connsiteX15-101" fmla="*/ 489826 w 3517954"/>
                  <a:gd name="connsiteY15-102" fmla="*/ 572955 h 866135"/>
                  <a:gd name="connsiteX16-103" fmla="*/ 347523 w 3517954"/>
                  <a:gd name="connsiteY16-104" fmla="*/ 530950 h 866135"/>
                  <a:gd name="connsiteX17-105" fmla="*/ 8052 w 3517954"/>
                  <a:gd name="connsiteY17-106" fmla="*/ 863563 h 866135"/>
                  <a:gd name="connsiteX18-107" fmla="*/ 2051 w 3517954"/>
                  <a:gd name="connsiteY18-108" fmla="*/ 865277 h 866135"/>
                  <a:gd name="connsiteX19-109" fmla="*/ 336 w 3517954"/>
                  <a:gd name="connsiteY19-110" fmla="*/ 859276 h 866135"/>
                  <a:gd name="connsiteX20-111" fmla="*/ 494970 w 3517954"/>
                  <a:gd name="connsiteY20-112" fmla="*/ 566954 h 866135"/>
                  <a:gd name="connsiteX21-113" fmla="*/ 845585 w 3517954"/>
                  <a:gd name="connsiteY21-114" fmla="*/ 410078 h 866135"/>
                  <a:gd name="connsiteX22-115" fmla="*/ 1218489 w 3517954"/>
                  <a:gd name="connsiteY22-116" fmla="*/ 232627 h 866135"/>
                  <a:gd name="connsiteX23-117" fmla="*/ 1389081 w 3517954"/>
                  <a:gd name="connsiteY23-118" fmla="*/ 375788 h 866135"/>
                  <a:gd name="connsiteX24-119" fmla="*/ 1914576 w 3517954"/>
                  <a:gd name="connsiteY24-120" fmla="*/ 413506 h 866135"/>
                  <a:gd name="connsiteX25-121" fmla="*/ 2020017 w 3517954"/>
                  <a:gd name="connsiteY25-122" fmla="*/ 301207 h 866135"/>
                  <a:gd name="connsiteX26-123" fmla="*/ 2440070 w 3517954"/>
                  <a:gd name="connsiteY26-124" fmla="*/ 312 h 866135"/>
                  <a:gd name="connsiteX27-125" fmla="*/ 2673242 w 3517954"/>
                  <a:gd name="connsiteY27-126" fmla="*/ 172619 h 866135"/>
                  <a:gd name="connsiteX28-127" fmla="*/ 2705817 w 3517954"/>
                  <a:gd name="connsiteY28-128" fmla="*/ 218054 h 866135"/>
                  <a:gd name="connsiteX29-129" fmla="*/ 3172162 w 3517954"/>
                  <a:gd name="connsiteY29-130" fmla="*/ 548095 h 866135"/>
                  <a:gd name="connsiteX30-131" fmla="*/ 3269031 w 3517954"/>
                  <a:gd name="connsiteY30-132" fmla="*/ 537808 h 866135"/>
                  <a:gd name="connsiteX31-133" fmla="*/ 3517633 w 3517954"/>
                  <a:gd name="connsiteY31-134" fmla="*/ 860991 h 866135"/>
                  <a:gd name="connsiteX32-135" fmla="*/ 3515062 w 3517954"/>
                  <a:gd name="connsiteY32-136" fmla="*/ 866135 h 866135"/>
                  <a:gd name="connsiteX33-137" fmla="*/ 3516776 w 3517954"/>
                  <a:gd name="connsiteY33-138" fmla="*/ 865277 h 866135"/>
                  <a:gd name="connsiteX0-139" fmla="*/ 3516776 w 3517954"/>
                  <a:gd name="connsiteY0-140" fmla="*/ 865277 h 866135"/>
                  <a:gd name="connsiteX1-141" fmla="*/ 3512490 w 3517954"/>
                  <a:gd name="connsiteY1-142" fmla="*/ 862706 h 866135"/>
                  <a:gd name="connsiteX2-143" fmla="*/ 3269031 w 3517954"/>
                  <a:gd name="connsiteY2-144" fmla="*/ 544666 h 866135"/>
                  <a:gd name="connsiteX3-145" fmla="*/ 3179020 w 3517954"/>
                  <a:gd name="connsiteY3-146" fmla="*/ 554096 h 866135"/>
                  <a:gd name="connsiteX4-147" fmla="*/ 2963850 w 3517954"/>
                  <a:gd name="connsiteY4-148" fmla="*/ 548095 h 866135"/>
                  <a:gd name="connsiteX5-149" fmla="*/ 2701531 w 3517954"/>
                  <a:gd name="connsiteY5-150" fmla="*/ 222340 h 866135"/>
                  <a:gd name="connsiteX6-151" fmla="*/ 2668956 w 3517954"/>
                  <a:gd name="connsiteY6-152" fmla="*/ 176906 h 866135"/>
                  <a:gd name="connsiteX7-153" fmla="*/ 2441785 w 3517954"/>
                  <a:gd name="connsiteY7-154" fmla="*/ 8027 h 866135"/>
                  <a:gd name="connsiteX8-155" fmla="*/ 2027733 w 3517954"/>
                  <a:gd name="connsiteY8-156" fmla="*/ 305493 h 866135"/>
                  <a:gd name="connsiteX9-157" fmla="*/ 1921434 w 3517954"/>
                  <a:gd name="connsiteY9-158" fmla="*/ 417793 h 866135"/>
                  <a:gd name="connsiteX10-159" fmla="*/ 1623111 w 3517954"/>
                  <a:gd name="connsiteY10-160" fmla="*/ 547238 h 866135"/>
                  <a:gd name="connsiteX11-161" fmla="*/ 1383938 w 3517954"/>
                  <a:gd name="connsiteY11-162" fmla="*/ 380931 h 866135"/>
                  <a:gd name="connsiteX12-163" fmla="*/ 1214202 w 3517954"/>
                  <a:gd name="connsiteY12-164" fmla="*/ 238627 h 866135"/>
                  <a:gd name="connsiteX13-165" fmla="*/ 851586 w 3517954"/>
                  <a:gd name="connsiteY13-166" fmla="*/ 415221 h 866135"/>
                  <a:gd name="connsiteX14-167" fmla="*/ 668991 w 3517954"/>
                  <a:gd name="connsiteY14-168" fmla="*/ 579813 h 866135"/>
                  <a:gd name="connsiteX15-169" fmla="*/ 489826 w 3517954"/>
                  <a:gd name="connsiteY15-170" fmla="*/ 572955 h 866135"/>
                  <a:gd name="connsiteX16-171" fmla="*/ 347523 w 3517954"/>
                  <a:gd name="connsiteY16-172" fmla="*/ 530950 h 866135"/>
                  <a:gd name="connsiteX17-173" fmla="*/ 8052 w 3517954"/>
                  <a:gd name="connsiteY17-174" fmla="*/ 863563 h 866135"/>
                  <a:gd name="connsiteX18-175" fmla="*/ 2051 w 3517954"/>
                  <a:gd name="connsiteY18-176" fmla="*/ 865277 h 866135"/>
                  <a:gd name="connsiteX19-177" fmla="*/ 336 w 3517954"/>
                  <a:gd name="connsiteY19-178" fmla="*/ 859276 h 866135"/>
                  <a:gd name="connsiteX20-179" fmla="*/ 845585 w 3517954"/>
                  <a:gd name="connsiteY20-180" fmla="*/ 410078 h 866135"/>
                  <a:gd name="connsiteX21-181" fmla="*/ 1218489 w 3517954"/>
                  <a:gd name="connsiteY21-182" fmla="*/ 232627 h 866135"/>
                  <a:gd name="connsiteX22-183" fmla="*/ 1389081 w 3517954"/>
                  <a:gd name="connsiteY22-184" fmla="*/ 375788 h 866135"/>
                  <a:gd name="connsiteX23-185" fmla="*/ 1914576 w 3517954"/>
                  <a:gd name="connsiteY23-186" fmla="*/ 413506 h 866135"/>
                  <a:gd name="connsiteX24-187" fmla="*/ 2020017 w 3517954"/>
                  <a:gd name="connsiteY24-188" fmla="*/ 301207 h 866135"/>
                  <a:gd name="connsiteX25-189" fmla="*/ 2440070 w 3517954"/>
                  <a:gd name="connsiteY25-190" fmla="*/ 312 h 866135"/>
                  <a:gd name="connsiteX26-191" fmla="*/ 2673242 w 3517954"/>
                  <a:gd name="connsiteY26-192" fmla="*/ 172619 h 866135"/>
                  <a:gd name="connsiteX27-193" fmla="*/ 2705817 w 3517954"/>
                  <a:gd name="connsiteY27-194" fmla="*/ 218054 h 866135"/>
                  <a:gd name="connsiteX28-195" fmla="*/ 3172162 w 3517954"/>
                  <a:gd name="connsiteY28-196" fmla="*/ 548095 h 866135"/>
                  <a:gd name="connsiteX29-197" fmla="*/ 3269031 w 3517954"/>
                  <a:gd name="connsiteY29-198" fmla="*/ 537808 h 866135"/>
                  <a:gd name="connsiteX30-199" fmla="*/ 3517633 w 3517954"/>
                  <a:gd name="connsiteY30-200" fmla="*/ 860991 h 866135"/>
                  <a:gd name="connsiteX31-201" fmla="*/ 3515062 w 3517954"/>
                  <a:gd name="connsiteY31-202" fmla="*/ 866135 h 866135"/>
                  <a:gd name="connsiteX32-203" fmla="*/ 3516776 w 3517954"/>
                  <a:gd name="connsiteY32-204" fmla="*/ 865277 h 866135"/>
                  <a:gd name="connsiteX0-205" fmla="*/ 3516776 w 3517954"/>
                  <a:gd name="connsiteY0-206" fmla="*/ 865277 h 866135"/>
                  <a:gd name="connsiteX1-207" fmla="*/ 3512490 w 3517954"/>
                  <a:gd name="connsiteY1-208" fmla="*/ 862706 h 866135"/>
                  <a:gd name="connsiteX2-209" fmla="*/ 3269031 w 3517954"/>
                  <a:gd name="connsiteY2-210" fmla="*/ 544666 h 866135"/>
                  <a:gd name="connsiteX3-211" fmla="*/ 3179020 w 3517954"/>
                  <a:gd name="connsiteY3-212" fmla="*/ 554096 h 866135"/>
                  <a:gd name="connsiteX4-213" fmla="*/ 2963850 w 3517954"/>
                  <a:gd name="connsiteY4-214" fmla="*/ 548095 h 866135"/>
                  <a:gd name="connsiteX5-215" fmla="*/ 2701531 w 3517954"/>
                  <a:gd name="connsiteY5-216" fmla="*/ 222340 h 866135"/>
                  <a:gd name="connsiteX6-217" fmla="*/ 2668956 w 3517954"/>
                  <a:gd name="connsiteY6-218" fmla="*/ 176906 h 866135"/>
                  <a:gd name="connsiteX7-219" fmla="*/ 2441785 w 3517954"/>
                  <a:gd name="connsiteY7-220" fmla="*/ 8027 h 866135"/>
                  <a:gd name="connsiteX8-221" fmla="*/ 2027733 w 3517954"/>
                  <a:gd name="connsiteY8-222" fmla="*/ 305493 h 866135"/>
                  <a:gd name="connsiteX9-223" fmla="*/ 1921434 w 3517954"/>
                  <a:gd name="connsiteY9-224" fmla="*/ 417793 h 866135"/>
                  <a:gd name="connsiteX10-225" fmla="*/ 1623111 w 3517954"/>
                  <a:gd name="connsiteY10-226" fmla="*/ 547238 h 866135"/>
                  <a:gd name="connsiteX11-227" fmla="*/ 1383938 w 3517954"/>
                  <a:gd name="connsiteY11-228" fmla="*/ 380931 h 866135"/>
                  <a:gd name="connsiteX12-229" fmla="*/ 1214202 w 3517954"/>
                  <a:gd name="connsiteY12-230" fmla="*/ 238627 h 866135"/>
                  <a:gd name="connsiteX13-231" fmla="*/ 851586 w 3517954"/>
                  <a:gd name="connsiteY13-232" fmla="*/ 415221 h 866135"/>
                  <a:gd name="connsiteX14-233" fmla="*/ 668991 w 3517954"/>
                  <a:gd name="connsiteY14-234" fmla="*/ 579813 h 866135"/>
                  <a:gd name="connsiteX15-235" fmla="*/ 489826 w 3517954"/>
                  <a:gd name="connsiteY15-236" fmla="*/ 572955 h 866135"/>
                  <a:gd name="connsiteX16-237" fmla="*/ 347523 w 3517954"/>
                  <a:gd name="connsiteY16-238" fmla="*/ 530950 h 866135"/>
                  <a:gd name="connsiteX17-239" fmla="*/ 8052 w 3517954"/>
                  <a:gd name="connsiteY17-240" fmla="*/ 863563 h 866135"/>
                  <a:gd name="connsiteX18-241" fmla="*/ 2051 w 3517954"/>
                  <a:gd name="connsiteY18-242" fmla="*/ 865277 h 866135"/>
                  <a:gd name="connsiteX19-243" fmla="*/ 336 w 3517954"/>
                  <a:gd name="connsiteY19-244" fmla="*/ 859276 h 866135"/>
                  <a:gd name="connsiteX20-245" fmla="*/ 1218489 w 3517954"/>
                  <a:gd name="connsiteY20-246" fmla="*/ 232627 h 866135"/>
                  <a:gd name="connsiteX21-247" fmla="*/ 1389081 w 3517954"/>
                  <a:gd name="connsiteY21-248" fmla="*/ 375788 h 866135"/>
                  <a:gd name="connsiteX22-249" fmla="*/ 1914576 w 3517954"/>
                  <a:gd name="connsiteY22-250" fmla="*/ 413506 h 866135"/>
                  <a:gd name="connsiteX23-251" fmla="*/ 2020017 w 3517954"/>
                  <a:gd name="connsiteY23-252" fmla="*/ 301207 h 866135"/>
                  <a:gd name="connsiteX24-253" fmla="*/ 2440070 w 3517954"/>
                  <a:gd name="connsiteY24-254" fmla="*/ 312 h 866135"/>
                  <a:gd name="connsiteX25-255" fmla="*/ 2673242 w 3517954"/>
                  <a:gd name="connsiteY25-256" fmla="*/ 172619 h 866135"/>
                  <a:gd name="connsiteX26-257" fmla="*/ 2705817 w 3517954"/>
                  <a:gd name="connsiteY26-258" fmla="*/ 218054 h 866135"/>
                  <a:gd name="connsiteX27-259" fmla="*/ 3172162 w 3517954"/>
                  <a:gd name="connsiteY27-260" fmla="*/ 548095 h 866135"/>
                  <a:gd name="connsiteX28-261" fmla="*/ 3269031 w 3517954"/>
                  <a:gd name="connsiteY28-262" fmla="*/ 537808 h 866135"/>
                  <a:gd name="connsiteX29-263" fmla="*/ 3517633 w 3517954"/>
                  <a:gd name="connsiteY29-264" fmla="*/ 860991 h 866135"/>
                  <a:gd name="connsiteX30-265" fmla="*/ 3515062 w 3517954"/>
                  <a:gd name="connsiteY30-266" fmla="*/ 866135 h 866135"/>
                  <a:gd name="connsiteX31-267" fmla="*/ 3516776 w 3517954"/>
                  <a:gd name="connsiteY31-268" fmla="*/ 865277 h 866135"/>
                  <a:gd name="connsiteX0-269" fmla="*/ 3516776 w 3517954"/>
                  <a:gd name="connsiteY0-270" fmla="*/ 865277 h 866135"/>
                  <a:gd name="connsiteX1-271" fmla="*/ 3512490 w 3517954"/>
                  <a:gd name="connsiteY1-272" fmla="*/ 862706 h 866135"/>
                  <a:gd name="connsiteX2-273" fmla="*/ 3269031 w 3517954"/>
                  <a:gd name="connsiteY2-274" fmla="*/ 544666 h 866135"/>
                  <a:gd name="connsiteX3-275" fmla="*/ 3179020 w 3517954"/>
                  <a:gd name="connsiteY3-276" fmla="*/ 554096 h 866135"/>
                  <a:gd name="connsiteX4-277" fmla="*/ 2963850 w 3517954"/>
                  <a:gd name="connsiteY4-278" fmla="*/ 548095 h 866135"/>
                  <a:gd name="connsiteX5-279" fmla="*/ 2701531 w 3517954"/>
                  <a:gd name="connsiteY5-280" fmla="*/ 222340 h 866135"/>
                  <a:gd name="connsiteX6-281" fmla="*/ 2668956 w 3517954"/>
                  <a:gd name="connsiteY6-282" fmla="*/ 176906 h 866135"/>
                  <a:gd name="connsiteX7-283" fmla="*/ 2441785 w 3517954"/>
                  <a:gd name="connsiteY7-284" fmla="*/ 8027 h 866135"/>
                  <a:gd name="connsiteX8-285" fmla="*/ 2027733 w 3517954"/>
                  <a:gd name="connsiteY8-286" fmla="*/ 305493 h 866135"/>
                  <a:gd name="connsiteX9-287" fmla="*/ 1921434 w 3517954"/>
                  <a:gd name="connsiteY9-288" fmla="*/ 417793 h 866135"/>
                  <a:gd name="connsiteX10-289" fmla="*/ 1623111 w 3517954"/>
                  <a:gd name="connsiteY10-290" fmla="*/ 547238 h 866135"/>
                  <a:gd name="connsiteX11-291" fmla="*/ 1383938 w 3517954"/>
                  <a:gd name="connsiteY11-292" fmla="*/ 380931 h 866135"/>
                  <a:gd name="connsiteX12-293" fmla="*/ 1214202 w 3517954"/>
                  <a:gd name="connsiteY12-294" fmla="*/ 238627 h 866135"/>
                  <a:gd name="connsiteX13-295" fmla="*/ 851586 w 3517954"/>
                  <a:gd name="connsiteY13-296" fmla="*/ 415221 h 866135"/>
                  <a:gd name="connsiteX14-297" fmla="*/ 668991 w 3517954"/>
                  <a:gd name="connsiteY14-298" fmla="*/ 579813 h 866135"/>
                  <a:gd name="connsiteX15-299" fmla="*/ 489826 w 3517954"/>
                  <a:gd name="connsiteY15-300" fmla="*/ 572955 h 866135"/>
                  <a:gd name="connsiteX16-301" fmla="*/ 347523 w 3517954"/>
                  <a:gd name="connsiteY16-302" fmla="*/ 530950 h 866135"/>
                  <a:gd name="connsiteX17-303" fmla="*/ 8052 w 3517954"/>
                  <a:gd name="connsiteY17-304" fmla="*/ 863563 h 866135"/>
                  <a:gd name="connsiteX18-305" fmla="*/ 2051 w 3517954"/>
                  <a:gd name="connsiteY18-306" fmla="*/ 865277 h 866135"/>
                  <a:gd name="connsiteX19-307" fmla="*/ 336 w 3517954"/>
                  <a:gd name="connsiteY19-308" fmla="*/ 859276 h 866135"/>
                  <a:gd name="connsiteX20-309" fmla="*/ 1389081 w 3517954"/>
                  <a:gd name="connsiteY20-310" fmla="*/ 375788 h 866135"/>
                  <a:gd name="connsiteX21-311" fmla="*/ 1914576 w 3517954"/>
                  <a:gd name="connsiteY21-312" fmla="*/ 413506 h 866135"/>
                  <a:gd name="connsiteX22-313" fmla="*/ 2020017 w 3517954"/>
                  <a:gd name="connsiteY22-314" fmla="*/ 301207 h 866135"/>
                  <a:gd name="connsiteX23-315" fmla="*/ 2440070 w 3517954"/>
                  <a:gd name="connsiteY23-316" fmla="*/ 312 h 866135"/>
                  <a:gd name="connsiteX24-317" fmla="*/ 2673242 w 3517954"/>
                  <a:gd name="connsiteY24-318" fmla="*/ 172619 h 866135"/>
                  <a:gd name="connsiteX25-319" fmla="*/ 2705817 w 3517954"/>
                  <a:gd name="connsiteY25-320" fmla="*/ 218054 h 866135"/>
                  <a:gd name="connsiteX26-321" fmla="*/ 3172162 w 3517954"/>
                  <a:gd name="connsiteY26-322" fmla="*/ 548095 h 866135"/>
                  <a:gd name="connsiteX27-323" fmla="*/ 3269031 w 3517954"/>
                  <a:gd name="connsiteY27-324" fmla="*/ 537808 h 866135"/>
                  <a:gd name="connsiteX28-325" fmla="*/ 3517633 w 3517954"/>
                  <a:gd name="connsiteY28-326" fmla="*/ 860991 h 866135"/>
                  <a:gd name="connsiteX29-327" fmla="*/ 3515062 w 3517954"/>
                  <a:gd name="connsiteY29-328" fmla="*/ 866135 h 866135"/>
                  <a:gd name="connsiteX30-329" fmla="*/ 3516776 w 3517954"/>
                  <a:gd name="connsiteY30-330" fmla="*/ 865277 h 866135"/>
                  <a:gd name="connsiteX0-331" fmla="*/ 3516776 w 3517954"/>
                  <a:gd name="connsiteY0-332" fmla="*/ 865277 h 866135"/>
                  <a:gd name="connsiteX1-333" fmla="*/ 3512490 w 3517954"/>
                  <a:gd name="connsiteY1-334" fmla="*/ 862706 h 866135"/>
                  <a:gd name="connsiteX2-335" fmla="*/ 3269031 w 3517954"/>
                  <a:gd name="connsiteY2-336" fmla="*/ 544666 h 866135"/>
                  <a:gd name="connsiteX3-337" fmla="*/ 3179020 w 3517954"/>
                  <a:gd name="connsiteY3-338" fmla="*/ 554096 h 866135"/>
                  <a:gd name="connsiteX4-339" fmla="*/ 2963850 w 3517954"/>
                  <a:gd name="connsiteY4-340" fmla="*/ 548095 h 866135"/>
                  <a:gd name="connsiteX5-341" fmla="*/ 2701531 w 3517954"/>
                  <a:gd name="connsiteY5-342" fmla="*/ 222340 h 866135"/>
                  <a:gd name="connsiteX6-343" fmla="*/ 2668956 w 3517954"/>
                  <a:gd name="connsiteY6-344" fmla="*/ 176906 h 866135"/>
                  <a:gd name="connsiteX7-345" fmla="*/ 2441785 w 3517954"/>
                  <a:gd name="connsiteY7-346" fmla="*/ 8027 h 866135"/>
                  <a:gd name="connsiteX8-347" fmla="*/ 2027733 w 3517954"/>
                  <a:gd name="connsiteY8-348" fmla="*/ 305493 h 866135"/>
                  <a:gd name="connsiteX9-349" fmla="*/ 1921434 w 3517954"/>
                  <a:gd name="connsiteY9-350" fmla="*/ 417793 h 866135"/>
                  <a:gd name="connsiteX10-351" fmla="*/ 1623111 w 3517954"/>
                  <a:gd name="connsiteY10-352" fmla="*/ 547238 h 866135"/>
                  <a:gd name="connsiteX11-353" fmla="*/ 1383938 w 3517954"/>
                  <a:gd name="connsiteY11-354" fmla="*/ 380931 h 866135"/>
                  <a:gd name="connsiteX12-355" fmla="*/ 1214202 w 3517954"/>
                  <a:gd name="connsiteY12-356" fmla="*/ 238627 h 866135"/>
                  <a:gd name="connsiteX13-357" fmla="*/ 851586 w 3517954"/>
                  <a:gd name="connsiteY13-358" fmla="*/ 415221 h 866135"/>
                  <a:gd name="connsiteX14-359" fmla="*/ 668991 w 3517954"/>
                  <a:gd name="connsiteY14-360" fmla="*/ 579813 h 866135"/>
                  <a:gd name="connsiteX15-361" fmla="*/ 489826 w 3517954"/>
                  <a:gd name="connsiteY15-362" fmla="*/ 572955 h 866135"/>
                  <a:gd name="connsiteX16-363" fmla="*/ 347523 w 3517954"/>
                  <a:gd name="connsiteY16-364" fmla="*/ 530950 h 866135"/>
                  <a:gd name="connsiteX17-365" fmla="*/ 8052 w 3517954"/>
                  <a:gd name="connsiteY17-366" fmla="*/ 863563 h 866135"/>
                  <a:gd name="connsiteX18-367" fmla="*/ 2051 w 3517954"/>
                  <a:gd name="connsiteY18-368" fmla="*/ 865277 h 866135"/>
                  <a:gd name="connsiteX19-369" fmla="*/ 336 w 3517954"/>
                  <a:gd name="connsiteY19-370" fmla="*/ 859276 h 866135"/>
                  <a:gd name="connsiteX20-371" fmla="*/ 1914576 w 3517954"/>
                  <a:gd name="connsiteY20-372" fmla="*/ 413506 h 866135"/>
                  <a:gd name="connsiteX21-373" fmla="*/ 2020017 w 3517954"/>
                  <a:gd name="connsiteY21-374" fmla="*/ 301207 h 866135"/>
                  <a:gd name="connsiteX22-375" fmla="*/ 2440070 w 3517954"/>
                  <a:gd name="connsiteY22-376" fmla="*/ 312 h 866135"/>
                  <a:gd name="connsiteX23-377" fmla="*/ 2673242 w 3517954"/>
                  <a:gd name="connsiteY23-378" fmla="*/ 172619 h 866135"/>
                  <a:gd name="connsiteX24-379" fmla="*/ 2705817 w 3517954"/>
                  <a:gd name="connsiteY24-380" fmla="*/ 218054 h 866135"/>
                  <a:gd name="connsiteX25-381" fmla="*/ 3172162 w 3517954"/>
                  <a:gd name="connsiteY25-382" fmla="*/ 548095 h 866135"/>
                  <a:gd name="connsiteX26-383" fmla="*/ 3269031 w 3517954"/>
                  <a:gd name="connsiteY26-384" fmla="*/ 537808 h 866135"/>
                  <a:gd name="connsiteX27-385" fmla="*/ 3517633 w 3517954"/>
                  <a:gd name="connsiteY27-386" fmla="*/ 860991 h 866135"/>
                  <a:gd name="connsiteX28-387" fmla="*/ 3515062 w 3517954"/>
                  <a:gd name="connsiteY28-388" fmla="*/ 866135 h 866135"/>
                  <a:gd name="connsiteX29-389" fmla="*/ 3516776 w 3517954"/>
                  <a:gd name="connsiteY29-390" fmla="*/ 865277 h 866135"/>
                  <a:gd name="connsiteX0-391" fmla="*/ 3516776 w 3517954"/>
                  <a:gd name="connsiteY0-392" fmla="*/ 865277 h 866135"/>
                  <a:gd name="connsiteX1-393" fmla="*/ 3512490 w 3517954"/>
                  <a:gd name="connsiteY1-394" fmla="*/ 862706 h 866135"/>
                  <a:gd name="connsiteX2-395" fmla="*/ 3269031 w 3517954"/>
                  <a:gd name="connsiteY2-396" fmla="*/ 544666 h 866135"/>
                  <a:gd name="connsiteX3-397" fmla="*/ 3179020 w 3517954"/>
                  <a:gd name="connsiteY3-398" fmla="*/ 554096 h 866135"/>
                  <a:gd name="connsiteX4-399" fmla="*/ 2963850 w 3517954"/>
                  <a:gd name="connsiteY4-400" fmla="*/ 548095 h 866135"/>
                  <a:gd name="connsiteX5-401" fmla="*/ 2701531 w 3517954"/>
                  <a:gd name="connsiteY5-402" fmla="*/ 222340 h 866135"/>
                  <a:gd name="connsiteX6-403" fmla="*/ 2668956 w 3517954"/>
                  <a:gd name="connsiteY6-404" fmla="*/ 176906 h 866135"/>
                  <a:gd name="connsiteX7-405" fmla="*/ 2441785 w 3517954"/>
                  <a:gd name="connsiteY7-406" fmla="*/ 8027 h 866135"/>
                  <a:gd name="connsiteX8-407" fmla="*/ 2027733 w 3517954"/>
                  <a:gd name="connsiteY8-408" fmla="*/ 305493 h 866135"/>
                  <a:gd name="connsiteX9-409" fmla="*/ 1921434 w 3517954"/>
                  <a:gd name="connsiteY9-410" fmla="*/ 417793 h 866135"/>
                  <a:gd name="connsiteX10-411" fmla="*/ 1623111 w 3517954"/>
                  <a:gd name="connsiteY10-412" fmla="*/ 547238 h 866135"/>
                  <a:gd name="connsiteX11-413" fmla="*/ 1383938 w 3517954"/>
                  <a:gd name="connsiteY11-414" fmla="*/ 380931 h 866135"/>
                  <a:gd name="connsiteX12-415" fmla="*/ 1214202 w 3517954"/>
                  <a:gd name="connsiteY12-416" fmla="*/ 238627 h 866135"/>
                  <a:gd name="connsiteX13-417" fmla="*/ 851586 w 3517954"/>
                  <a:gd name="connsiteY13-418" fmla="*/ 415221 h 866135"/>
                  <a:gd name="connsiteX14-419" fmla="*/ 668991 w 3517954"/>
                  <a:gd name="connsiteY14-420" fmla="*/ 579813 h 866135"/>
                  <a:gd name="connsiteX15-421" fmla="*/ 489826 w 3517954"/>
                  <a:gd name="connsiteY15-422" fmla="*/ 572955 h 866135"/>
                  <a:gd name="connsiteX16-423" fmla="*/ 347523 w 3517954"/>
                  <a:gd name="connsiteY16-424" fmla="*/ 530950 h 866135"/>
                  <a:gd name="connsiteX17-425" fmla="*/ 8052 w 3517954"/>
                  <a:gd name="connsiteY17-426" fmla="*/ 863563 h 866135"/>
                  <a:gd name="connsiteX18-427" fmla="*/ 2051 w 3517954"/>
                  <a:gd name="connsiteY18-428" fmla="*/ 865277 h 866135"/>
                  <a:gd name="connsiteX19-429" fmla="*/ 336 w 3517954"/>
                  <a:gd name="connsiteY19-430" fmla="*/ 859276 h 866135"/>
                  <a:gd name="connsiteX20-431" fmla="*/ 2020017 w 3517954"/>
                  <a:gd name="connsiteY20-432" fmla="*/ 301207 h 866135"/>
                  <a:gd name="connsiteX21-433" fmla="*/ 2440070 w 3517954"/>
                  <a:gd name="connsiteY21-434" fmla="*/ 312 h 866135"/>
                  <a:gd name="connsiteX22-435" fmla="*/ 2673242 w 3517954"/>
                  <a:gd name="connsiteY22-436" fmla="*/ 172619 h 866135"/>
                  <a:gd name="connsiteX23-437" fmla="*/ 2705817 w 3517954"/>
                  <a:gd name="connsiteY23-438" fmla="*/ 218054 h 866135"/>
                  <a:gd name="connsiteX24-439" fmla="*/ 3172162 w 3517954"/>
                  <a:gd name="connsiteY24-440" fmla="*/ 548095 h 866135"/>
                  <a:gd name="connsiteX25-441" fmla="*/ 3269031 w 3517954"/>
                  <a:gd name="connsiteY25-442" fmla="*/ 537808 h 866135"/>
                  <a:gd name="connsiteX26-443" fmla="*/ 3517633 w 3517954"/>
                  <a:gd name="connsiteY26-444" fmla="*/ 860991 h 866135"/>
                  <a:gd name="connsiteX27-445" fmla="*/ 3515062 w 3517954"/>
                  <a:gd name="connsiteY27-446" fmla="*/ 866135 h 866135"/>
                  <a:gd name="connsiteX28-447" fmla="*/ 3516776 w 3517954"/>
                  <a:gd name="connsiteY28-448" fmla="*/ 865277 h 866135"/>
                  <a:gd name="connsiteX0-449" fmla="*/ 3516776 w 3517954"/>
                  <a:gd name="connsiteY0-450" fmla="*/ 864965 h 865823"/>
                  <a:gd name="connsiteX1-451" fmla="*/ 3512490 w 3517954"/>
                  <a:gd name="connsiteY1-452" fmla="*/ 862394 h 865823"/>
                  <a:gd name="connsiteX2-453" fmla="*/ 3269031 w 3517954"/>
                  <a:gd name="connsiteY2-454" fmla="*/ 544354 h 865823"/>
                  <a:gd name="connsiteX3-455" fmla="*/ 3179020 w 3517954"/>
                  <a:gd name="connsiteY3-456" fmla="*/ 553784 h 865823"/>
                  <a:gd name="connsiteX4-457" fmla="*/ 2963850 w 3517954"/>
                  <a:gd name="connsiteY4-458" fmla="*/ 547783 h 865823"/>
                  <a:gd name="connsiteX5-459" fmla="*/ 2701531 w 3517954"/>
                  <a:gd name="connsiteY5-460" fmla="*/ 222028 h 865823"/>
                  <a:gd name="connsiteX6-461" fmla="*/ 2668956 w 3517954"/>
                  <a:gd name="connsiteY6-462" fmla="*/ 176594 h 865823"/>
                  <a:gd name="connsiteX7-463" fmla="*/ 2441785 w 3517954"/>
                  <a:gd name="connsiteY7-464" fmla="*/ 7715 h 865823"/>
                  <a:gd name="connsiteX8-465" fmla="*/ 2027733 w 3517954"/>
                  <a:gd name="connsiteY8-466" fmla="*/ 305181 h 865823"/>
                  <a:gd name="connsiteX9-467" fmla="*/ 1921434 w 3517954"/>
                  <a:gd name="connsiteY9-468" fmla="*/ 417481 h 865823"/>
                  <a:gd name="connsiteX10-469" fmla="*/ 1623111 w 3517954"/>
                  <a:gd name="connsiteY10-470" fmla="*/ 546926 h 865823"/>
                  <a:gd name="connsiteX11-471" fmla="*/ 1383938 w 3517954"/>
                  <a:gd name="connsiteY11-472" fmla="*/ 380619 h 865823"/>
                  <a:gd name="connsiteX12-473" fmla="*/ 1214202 w 3517954"/>
                  <a:gd name="connsiteY12-474" fmla="*/ 238315 h 865823"/>
                  <a:gd name="connsiteX13-475" fmla="*/ 851586 w 3517954"/>
                  <a:gd name="connsiteY13-476" fmla="*/ 414909 h 865823"/>
                  <a:gd name="connsiteX14-477" fmla="*/ 668991 w 3517954"/>
                  <a:gd name="connsiteY14-478" fmla="*/ 579501 h 865823"/>
                  <a:gd name="connsiteX15-479" fmla="*/ 489826 w 3517954"/>
                  <a:gd name="connsiteY15-480" fmla="*/ 572643 h 865823"/>
                  <a:gd name="connsiteX16-481" fmla="*/ 347523 w 3517954"/>
                  <a:gd name="connsiteY16-482" fmla="*/ 530638 h 865823"/>
                  <a:gd name="connsiteX17-483" fmla="*/ 8052 w 3517954"/>
                  <a:gd name="connsiteY17-484" fmla="*/ 863251 h 865823"/>
                  <a:gd name="connsiteX18-485" fmla="*/ 2051 w 3517954"/>
                  <a:gd name="connsiteY18-486" fmla="*/ 864965 h 865823"/>
                  <a:gd name="connsiteX19-487" fmla="*/ 336 w 3517954"/>
                  <a:gd name="connsiteY19-488" fmla="*/ 858964 h 865823"/>
                  <a:gd name="connsiteX20-489" fmla="*/ 2440070 w 3517954"/>
                  <a:gd name="connsiteY20-490" fmla="*/ 0 h 865823"/>
                  <a:gd name="connsiteX21-491" fmla="*/ 2673242 w 3517954"/>
                  <a:gd name="connsiteY21-492" fmla="*/ 172307 h 865823"/>
                  <a:gd name="connsiteX22-493" fmla="*/ 2705817 w 3517954"/>
                  <a:gd name="connsiteY22-494" fmla="*/ 217742 h 865823"/>
                  <a:gd name="connsiteX23-495" fmla="*/ 3172162 w 3517954"/>
                  <a:gd name="connsiteY23-496" fmla="*/ 547783 h 865823"/>
                  <a:gd name="connsiteX24-497" fmla="*/ 3269031 w 3517954"/>
                  <a:gd name="connsiteY24-498" fmla="*/ 537496 h 865823"/>
                  <a:gd name="connsiteX25-499" fmla="*/ 3517633 w 3517954"/>
                  <a:gd name="connsiteY25-500" fmla="*/ 860679 h 865823"/>
                  <a:gd name="connsiteX26-501" fmla="*/ 3515062 w 3517954"/>
                  <a:gd name="connsiteY26-502" fmla="*/ 865823 h 865823"/>
                  <a:gd name="connsiteX27-503" fmla="*/ 3516776 w 3517954"/>
                  <a:gd name="connsiteY27-504" fmla="*/ 864965 h 865823"/>
                  <a:gd name="connsiteX0-505" fmla="*/ 3516776 w 3517954"/>
                  <a:gd name="connsiteY0-506" fmla="*/ 857636 h 858494"/>
                  <a:gd name="connsiteX1-507" fmla="*/ 3512490 w 3517954"/>
                  <a:gd name="connsiteY1-508" fmla="*/ 855065 h 858494"/>
                  <a:gd name="connsiteX2-509" fmla="*/ 3269031 w 3517954"/>
                  <a:gd name="connsiteY2-510" fmla="*/ 537025 h 858494"/>
                  <a:gd name="connsiteX3-511" fmla="*/ 3179020 w 3517954"/>
                  <a:gd name="connsiteY3-512" fmla="*/ 546455 h 858494"/>
                  <a:gd name="connsiteX4-513" fmla="*/ 2963850 w 3517954"/>
                  <a:gd name="connsiteY4-514" fmla="*/ 540454 h 858494"/>
                  <a:gd name="connsiteX5-515" fmla="*/ 2701531 w 3517954"/>
                  <a:gd name="connsiteY5-516" fmla="*/ 214699 h 858494"/>
                  <a:gd name="connsiteX6-517" fmla="*/ 2668956 w 3517954"/>
                  <a:gd name="connsiteY6-518" fmla="*/ 169265 h 858494"/>
                  <a:gd name="connsiteX7-519" fmla="*/ 2441785 w 3517954"/>
                  <a:gd name="connsiteY7-520" fmla="*/ 386 h 858494"/>
                  <a:gd name="connsiteX8-521" fmla="*/ 2027733 w 3517954"/>
                  <a:gd name="connsiteY8-522" fmla="*/ 297852 h 858494"/>
                  <a:gd name="connsiteX9-523" fmla="*/ 1921434 w 3517954"/>
                  <a:gd name="connsiteY9-524" fmla="*/ 410152 h 858494"/>
                  <a:gd name="connsiteX10-525" fmla="*/ 1623111 w 3517954"/>
                  <a:gd name="connsiteY10-526" fmla="*/ 539597 h 858494"/>
                  <a:gd name="connsiteX11-527" fmla="*/ 1383938 w 3517954"/>
                  <a:gd name="connsiteY11-528" fmla="*/ 373290 h 858494"/>
                  <a:gd name="connsiteX12-529" fmla="*/ 1214202 w 3517954"/>
                  <a:gd name="connsiteY12-530" fmla="*/ 230986 h 858494"/>
                  <a:gd name="connsiteX13-531" fmla="*/ 851586 w 3517954"/>
                  <a:gd name="connsiteY13-532" fmla="*/ 407580 h 858494"/>
                  <a:gd name="connsiteX14-533" fmla="*/ 668991 w 3517954"/>
                  <a:gd name="connsiteY14-534" fmla="*/ 572172 h 858494"/>
                  <a:gd name="connsiteX15-535" fmla="*/ 489826 w 3517954"/>
                  <a:gd name="connsiteY15-536" fmla="*/ 565314 h 858494"/>
                  <a:gd name="connsiteX16-537" fmla="*/ 347523 w 3517954"/>
                  <a:gd name="connsiteY16-538" fmla="*/ 523309 h 858494"/>
                  <a:gd name="connsiteX17-539" fmla="*/ 8052 w 3517954"/>
                  <a:gd name="connsiteY17-540" fmla="*/ 855922 h 858494"/>
                  <a:gd name="connsiteX18-541" fmla="*/ 2051 w 3517954"/>
                  <a:gd name="connsiteY18-542" fmla="*/ 857636 h 858494"/>
                  <a:gd name="connsiteX19-543" fmla="*/ 336 w 3517954"/>
                  <a:gd name="connsiteY19-544" fmla="*/ 851635 h 858494"/>
                  <a:gd name="connsiteX20-545" fmla="*/ 2673242 w 3517954"/>
                  <a:gd name="connsiteY20-546" fmla="*/ 164978 h 858494"/>
                  <a:gd name="connsiteX21-547" fmla="*/ 2705817 w 3517954"/>
                  <a:gd name="connsiteY21-548" fmla="*/ 210413 h 858494"/>
                  <a:gd name="connsiteX22-549" fmla="*/ 3172162 w 3517954"/>
                  <a:gd name="connsiteY22-550" fmla="*/ 540454 h 858494"/>
                  <a:gd name="connsiteX23-551" fmla="*/ 3269031 w 3517954"/>
                  <a:gd name="connsiteY23-552" fmla="*/ 530167 h 858494"/>
                  <a:gd name="connsiteX24-553" fmla="*/ 3517633 w 3517954"/>
                  <a:gd name="connsiteY24-554" fmla="*/ 853350 h 858494"/>
                  <a:gd name="connsiteX25-555" fmla="*/ 3515062 w 3517954"/>
                  <a:gd name="connsiteY25-556" fmla="*/ 858494 h 858494"/>
                  <a:gd name="connsiteX26-557" fmla="*/ 3516776 w 3517954"/>
                  <a:gd name="connsiteY26-558" fmla="*/ 857636 h 858494"/>
                  <a:gd name="connsiteX0-559" fmla="*/ 3516776 w 3517954"/>
                  <a:gd name="connsiteY0-560" fmla="*/ 857636 h 858494"/>
                  <a:gd name="connsiteX1-561" fmla="*/ 3512490 w 3517954"/>
                  <a:gd name="connsiteY1-562" fmla="*/ 855065 h 858494"/>
                  <a:gd name="connsiteX2-563" fmla="*/ 3269031 w 3517954"/>
                  <a:gd name="connsiteY2-564" fmla="*/ 537025 h 858494"/>
                  <a:gd name="connsiteX3-565" fmla="*/ 3179020 w 3517954"/>
                  <a:gd name="connsiteY3-566" fmla="*/ 546455 h 858494"/>
                  <a:gd name="connsiteX4-567" fmla="*/ 2963850 w 3517954"/>
                  <a:gd name="connsiteY4-568" fmla="*/ 540454 h 858494"/>
                  <a:gd name="connsiteX5-569" fmla="*/ 2701531 w 3517954"/>
                  <a:gd name="connsiteY5-570" fmla="*/ 214699 h 858494"/>
                  <a:gd name="connsiteX6-571" fmla="*/ 2668956 w 3517954"/>
                  <a:gd name="connsiteY6-572" fmla="*/ 169265 h 858494"/>
                  <a:gd name="connsiteX7-573" fmla="*/ 2441785 w 3517954"/>
                  <a:gd name="connsiteY7-574" fmla="*/ 386 h 858494"/>
                  <a:gd name="connsiteX8-575" fmla="*/ 2027733 w 3517954"/>
                  <a:gd name="connsiteY8-576" fmla="*/ 297852 h 858494"/>
                  <a:gd name="connsiteX9-577" fmla="*/ 1921434 w 3517954"/>
                  <a:gd name="connsiteY9-578" fmla="*/ 410152 h 858494"/>
                  <a:gd name="connsiteX10-579" fmla="*/ 1623111 w 3517954"/>
                  <a:gd name="connsiteY10-580" fmla="*/ 539597 h 858494"/>
                  <a:gd name="connsiteX11-581" fmla="*/ 1383938 w 3517954"/>
                  <a:gd name="connsiteY11-582" fmla="*/ 373290 h 858494"/>
                  <a:gd name="connsiteX12-583" fmla="*/ 1214202 w 3517954"/>
                  <a:gd name="connsiteY12-584" fmla="*/ 230986 h 858494"/>
                  <a:gd name="connsiteX13-585" fmla="*/ 851586 w 3517954"/>
                  <a:gd name="connsiteY13-586" fmla="*/ 407580 h 858494"/>
                  <a:gd name="connsiteX14-587" fmla="*/ 668991 w 3517954"/>
                  <a:gd name="connsiteY14-588" fmla="*/ 572172 h 858494"/>
                  <a:gd name="connsiteX15-589" fmla="*/ 489826 w 3517954"/>
                  <a:gd name="connsiteY15-590" fmla="*/ 565314 h 858494"/>
                  <a:gd name="connsiteX16-591" fmla="*/ 347523 w 3517954"/>
                  <a:gd name="connsiteY16-592" fmla="*/ 523309 h 858494"/>
                  <a:gd name="connsiteX17-593" fmla="*/ 8052 w 3517954"/>
                  <a:gd name="connsiteY17-594" fmla="*/ 855922 h 858494"/>
                  <a:gd name="connsiteX18-595" fmla="*/ 2051 w 3517954"/>
                  <a:gd name="connsiteY18-596" fmla="*/ 857636 h 858494"/>
                  <a:gd name="connsiteX19-597" fmla="*/ 336 w 3517954"/>
                  <a:gd name="connsiteY19-598" fmla="*/ 851635 h 858494"/>
                  <a:gd name="connsiteX20-599" fmla="*/ 2673242 w 3517954"/>
                  <a:gd name="connsiteY20-600" fmla="*/ 164978 h 858494"/>
                  <a:gd name="connsiteX21-601" fmla="*/ 3172162 w 3517954"/>
                  <a:gd name="connsiteY21-602" fmla="*/ 540454 h 858494"/>
                  <a:gd name="connsiteX22-603" fmla="*/ 3269031 w 3517954"/>
                  <a:gd name="connsiteY22-604" fmla="*/ 530167 h 858494"/>
                  <a:gd name="connsiteX23-605" fmla="*/ 3517633 w 3517954"/>
                  <a:gd name="connsiteY23-606" fmla="*/ 853350 h 858494"/>
                  <a:gd name="connsiteX24-607" fmla="*/ 3515062 w 3517954"/>
                  <a:gd name="connsiteY24-608" fmla="*/ 858494 h 858494"/>
                  <a:gd name="connsiteX25-609" fmla="*/ 3516776 w 3517954"/>
                  <a:gd name="connsiteY25-610" fmla="*/ 857636 h 858494"/>
                  <a:gd name="connsiteX0-611" fmla="*/ 3516776 w 3517954"/>
                  <a:gd name="connsiteY0-612" fmla="*/ 857636 h 858494"/>
                  <a:gd name="connsiteX1-613" fmla="*/ 3512490 w 3517954"/>
                  <a:gd name="connsiteY1-614" fmla="*/ 855065 h 858494"/>
                  <a:gd name="connsiteX2-615" fmla="*/ 3269031 w 3517954"/>
                  <a:gd name="connsiteY2-616" fmla="*/ 537025 h 858494"/>
                  <a:gd name="connsiteX3-617" fmla="*/ 3179020 w 3517954"/>
                  <a:gd name="connsiteY3-618" fmla="*/ 546455 h 858494"/>
                  <a:gd name="connsiteX4-619" fmla="*/ 2963850 w 3517954"/>
                  <a:gd name="connsiteY4-620" fmla="*/ 540454 h 858494"/>
                  <a:gd name="connsiteX5-621" fmla="*/ 2701531 w 3517954"/>
                  <a:gd name="connsiteY5-622" fmla="*/ 214699 h 858494"/>
                  <a:gd name="connsiteX6-623" fmla="*/ 2668956 w 3517954"/>
                  <a:gd name="connsiteY6-624" fmla="*/ 169265 h 858494"/>
                  <a:gd name="connsiteX7-625" fmla="*/ 2441785 w 3517954"/>
                  <a:gd name="connsiteY7-626" fmla="*/ 386 h 858494"/>
                  <a:gd name="connsiteX8-627" fmla="*/ 2027733 w 3517954"/>
                  <a:gd name="connsiteY8-628" fmla="*/ 297852 h 858494"/>
                  <a:gd name="connsiteX9-629" fmla="*/ 1921434 w 3517954"/>
                  <a:gd name="connsiteY9-630" fmla="*/ 410152 h 858494"/>
                  <a:gd name="connsiteX10-631" fmla="*/ 1623111 w 3517954"/>
                  <a:gd name="connsiteY10-632" fmla="*/ 539597 h 858494"/>
                  <a:gd name="connsiteX11-633" fmla="*/ 1383938 w 3517954"/>
                  <a:gd name="connsiteY11-634" fmla="*/ 373290 h 858494"/>
                  <a:gd name="connsiteX12-635" fmla="*/ 1214202 w 3517954"/>
                  <a:gd name="connsiteY12-636" fmla="*/ 230986 h 858494"/>
                  <a:gd name="connsiteX13-637" fmla="*/ 851586 w 3517954"/>
                  <a:gd name="connsiteY13-638" fmla="*/ 407580 h 858494"/>
                  <a:gd name="connsiteX14-639" fmla="*/ 668991 w 3517954"/>
                  <a:gd name="connsiteY14-640" fmla="*/ 572172 h 858494"/>
                  <a:gd name="connsiteX15-641" fmla="*/ 489826 w 3517954"/>
                  <a:gd name="connsiteY15-642" fmla="*/ 565314 h 858494"/>
                  <a:gd name="connsiteX16-643" fmla="*/ 347523 w 3517954"/>
                  <a:gd name="connsiteY16-644" fmla="*/ 523309 h 858494"/>
                  <a:gd name="connsiteX17-645" fmla="*/ 8052 w 3517954"/>
                  <a:gd name="connsiteY17-646" fmla="*/ 855922 h 858494"/>
                  <a:gd name="connsiteX18-647" fmla="*/ 2051 w 3517954"/>
                  <a:gd name="connsiteY18-648" fmla="*/ 857636 h 858494"/>
                  <a:gd name="connsiteX19-649" fmla="*/ 336 w 3517954"/>
                  <a:gd name="connsiteY19-650" fmla="*/ 851635 h 858494"/>
                  <a:gd name="connsiteX20-651" fmla="*/ 3172162 w 3517954"/>
                  <a:gd name="connsiteY20-652" fmla="*/ 540454 h 858494"/>
                  <a:gd name="connsiteX21-653" fmla="*/ 3269031 w 3517954"/>
                  <a:gd name="connsiteY21-654" fmla="*/ 530167 h 858494"/>
                  <a:gd name="connsiteX22-655" fmla="*/ 3517633 w 3517954"/>
                  <a:gd name="connsiteY22-656" fmla="*/ 853350 h 858494"/>
                  <a:gd name="connsiteX23-657" fmla="*/ 3515062 w 3517954"/>
                  <a:gd name="connsiteY23-658" fmla="*/ 858494 h 858494"/>
                  <a:gd name="connsiteX24-659" fmla="*/ 3516776 w 3517954"/>
                  <a:gd name="connsiteY24-660" fmla="*/ 857636 h 858494"/>
                  <a:gd name="connsiteX0-661" fmla="*/ 3516776 w 3517954"/>
                  <a:gd name="connsiteY0-662" fmla="*/ 857636 h 858494"/>
                  <a:gd name="connsiteX1-663" fmla="*/ 3512490 w 3517954"/>
                  <a:gd name="connsiteY1-664" fmla="*/ 855065 h 858494"/>
                  <a:gd name="connsiteX2-665" fmla="*/ 3269031 w 3517954"/>
                  <a:gd name="connsiteY2-666" fmla="*/ 537025 h 858494"/>
                  <a:gd name="connsiteX3-667" fmla="*/ 3179020 w 3517954"/>
                  <a:gd name="connsiteY3-668" fmla="*/ 546455 h 858494"/>
                  <a:gd name="connsiteX4-669" fmla="*/ 2963850 w 3517954"/>
                  <a:gd name="connsiteY4-670" fmla="*/ 540454 h 858494"/>
                  <a:gd name="connsiteX5-671" fmla="*/ 2701531 w 3517954"/>
                  <a:gd name="connsiteY5-672" fmla="*/ 214699 h 858494"/>
                  <a:gd name="connsiteX6-673" fmla="*/ 2668956 w 3517954"/>
                  <a:gd name="connsiteY6-674" fmla="*/ 169265 h 858494"/>
                  <a:gd name="connsiteX7-675" fmla="*/ 2441785 w 3517954"/>
                  <a:gd name="connsiteY7-676" fmla="*/ 386 h 858494"/>
                  <a:gd name="connsiteX8-677" fmla="*/ 2027733 w 3517954"/>
                  <a:gd name="connsiteY8-678" fmla="*/ 297852 h 858494"/>
                  <a:gd name="connsiteX9-679" fmla="*/ 1921434 w 3517954"/>
                  <a:gd name="connsiteY9-680" fmla="*/ 410152 h 858494"/>
                  <a:gd name="connsiteX10-681" fmla="*/ 1623111 w 3517954"/>
                  <a:gd name="connsiteY10-682" fmla="*/ 539597 h 858494"/>
                  <a:gd name="connsiteX11-683" fmla="*/ 1383938 w 3517954"/>
                  <a:gd name="connsiteY11-684" fmla="*/ 373290 h 858494"/>
                  <a:gd name="connsiteX12-685" fmla="*/ 1214202 w 3517954"/>
                  <a:gd name="connsiteY12-686" fmla="*/ 230986 h 858494"/>
                  <a:gd name="connsiteX13-687" fmla="*/ 851586 w 3517954"/>
                  <a:gd name="connsiteY13-688" fmla="*/ 407580 h 858494"/>
                  <a:gd name="connsiteX14-689" fmla="*/ 668991 w 3517954"/>
                  <a:gd name="connsiteY14-690" fmla="*/ 572172 h 858494"/>
                  <a:gd name="connsiteX15-691" fmla="*/ 489826 w 3517954"/>
                  <a:gd name="connsiteY15-692" fmla="*/ 565314 h 858494"/>
                  <a:gd name="connsiteX16-693" fmla="*/ 347523 w 3517954"/>
                  <a:gd name="connsiteY16-694" fmla="*/ 523309 h 858494"/>
                  <a:gd name="connsiteX17-695" fmla="*/ 8052 w 3517954"/>
                  <a:gd name="connsiteY17-696" fmla="*/ 855922 h 858494"/>
                  <a:gd name="connsiteX18-697" fmla="*/ 2051 w 3517954"/>
                  <a:gd name="connsiteY18-698" fmla="*/ 857636 h 858494"/>
                  <a:gd name="connsiteX19-699" fmla="*/ 336 w 3517954"/>
                  <a:gd name="connsiteY19-700" fmla="*/ 851635 h 858494"/>
                  <a:gd name="connsiteX20-701" fmla="*/ 3269031 w 3517954"/>
                  <a:gd name="connsiteY20-702" fmla="*/ 530167 h 858494"/>
                  <a:gd name="connsiteX21-703" fmla="*/ 3517633 w 3517954"/>
                  <a:gd name="connsiteY21-704" fmla="*/ 853350 h 858494"/>
                  <a:gd name="connsiteX22-705" fmla="*/ 3515062 w 3517954"/>
                  <a:gd name="connsiteY22-706" fmla="*/ 858494 h 858494"/>
                  <a:gd name="connsiteX23-707" fmla="*/ 3516776 w 3517954"/>
                  <a:gd name="connsiteY23-708" fmla="*/ 857636 h 858494"/>
                  <a:gd name="connsiteX0-709" fmla="*/ 3516776 w 3517954"/>
                  <a:gd name="connsiteY0-710" fmla="*/ 857636 h 858494"/>
                  <a:gd name="connsiteX1-711" fmla="*/ 3512490 w 3517954"/>
                  <a:gd name="connsiteY1-712" fmla="*/ 855065 h 858494"/>
                  <a:gd name="connsiteX2-713" fmla="*/ 3269031 w 3517954"/>
                  <a:gd name="connsiteY2-714" fmla="*/ 537025 h 858494"/>
                  <a:gd name="connsiteX3-715" fmla="*/ 3179020 w 3517954"/>
                  <a:gd name="connsiteY3-716" fmla="*/ 546455 h 858494"/>
                  <a:gd name="connsiteX4-717" fmla="*/ 2963850 w 3517954"/>
                  <a:gd name="connsiteY4-718" fmla="*/ 540454 h 858494"/>
                  <a:gd name="connsiteX5-719" fmla="*/ 2701531 w 3517954"/>
                  <a:gd name="connsiteY5-720" fmla="*/ 214699 h 858494"/>
                  <a:gd name="connsiteX6-721" fmla="*/ 2668956 w 3517954"/>
                  <a:gd name="connsiteY6-722" fmla="*/ 169265 h 858494"/>
                  <a:gd name="connsiteX7-723" fmla="*/ 2441785 w 3517954"/>
                  <a:gd name="connsiteY7-724" fmla="*/ 386 h 858494"/>
                  <a:gd name="connsiteX8-725" fmla="*/ 2027733 w 3517954"/>
                  <a:gd name="connsiteY8-726" fmla="*/ 297852 h 858494"/>
                  <a:gd name="connsiteX9-727" fmla="*/ 1921434 w 3517954"/>
                  <a:gd name="connsiteY9-728" fmla="*/ 410152 h 858494"/>
                  <a:gd name="connsiteX10-729" fmla="*/ 1623111 w 3517954"/>
                  <a:gd name="connsiteY10-730" fmla="*/ 539597 h 858494"/>
                  <a:gd name="connsiteX11-731" fmla="*/ 1383938 w 3517954"/>
                  <a:gd name="connsiteY11-732" fmla="*/ 373290 h 858494"/>
                  <a:gd name="connsiteX12-733" fmla="*/ 1214202 w 3517954"/>
                  <a:gd name="connsiteY12-734" fmla="*/ 230986 h 858494"/>
                  <a:gd name="connsiteX13-735" fmla="*/ 851586 w 3517954"/>
                  <a:gd name="connsiteY13-736" fmla="*/ 407580 h 858494"/>
                  <a:gd name="connsiteX14-737" fmla="*/ 668991 w 3517954"/>
                  <a:gd name="connsiteY14-738" fmla="*/ 572172 h 858494"/>
                  <a:gd name="connsiteX15-739" fmla="*/ 489826 w 3517954"/>
                  <a:gd name="connsiteY15-740" fmla="*/ 565314 h 858494"/>
                  <a:gd name="connsiteX16-741" fmla="*/ 347523 w 3517954"/>
                  <a:gd name="connsiteY16-742" fmla="*/ 523309 h 858494"/>
                  <a:gd name="connsiteX17-743" fmla="*/ 8052 w 3517954"/>
                  <a:gd name="connsiteY17-744" fmla="*/ 855922 h 858494"/>
                  <a:gd name="connsiteX18-745" fmla="*/ 2051 w 3517954"/>
                  <a:gd name="connsiteY18-746" fmla="*/ 857636 h 858494"/>
                  <a:gd name="connsiteX19-747" fmla="*/ 336 w 3517954"/>
                  <a:gd name="connsiteY19-748" fmla="*/ 851635 h 858494"/>
                  <a:gd name="connsiteX20-749" fmla="*/ 3517633 w 3517954"/>
                  <a:gd name="connsiteY20-750" fmla="*/ 853350 h 858494"/>
                  <a:gd name="connsiteX21-751" fmla="*/ 3515062 w 3517954"/>
                  <a:gd name="connsiteY21-752" fmla="*/ 858494 h 858494"/>
                  <a:gd name="connsiteX22-753" fmla="*/ 3516776 w 3517954"/>
                  <a:gd name="connsiteY22-754" fmla="*/ 857636 h 8584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</a:cxnLst>
                <a:rect l="l" t="t" r="r" b="b"/>
                <a:pathLst>
                  <a:path w="3517954" h="858494">
                    <a:moveTo>
                      <a:pt x="3516776" y="857636"/>
                    </a:moveTo>
                    <a:cubicBezTo>
                      <a:pt x="3515062" y="857636"/>
                      <a:pt x="3513347" y="856779"/>
                      <a:pt x="3512490" y="855065"/>
                    </a:cubicBezTo>
                    <a:cubicBezTo>
                      <a:pt x="3511632" y="852493"/>
                      <a:pt x="3400190" y="580745"/>
                      <a:pt x="3269031" y="537025"/>
                    </a:cubicBezTo>
                    <a:cubicBezTo>
                      <a:pt x="3238170" y="526738"/>
                      <a:pt x="3207309" y="530167"/>
                      <a:pt x="3179020" y="546455"/>
                    </a:cubicBezTo>
                    <a:cubicBezTo>
                      <a:pt x="3095009" y="596175"/>
                      <a:pt x="3032430" y="594460"/>
                      <a:pt x="2963850" y="540454"/>
                    </a:cubicBezTo>
                    <a:cubicBezTo>
                      <a:pt x="2895270" y="485590"/>
                      <a:pt x="2818118" y="377576"/>
                      <a:pt x="2701531" y="214699"/>
                    </a:cubicBezTo>
                    <a:cubicBezTo>
                      <a:pt x="2691245" y="200125"/>
                      <a:pt x="2680100" y="184695"/>
                      <a:pt x="2668956" y="169265"/>
                    </a:cubicBezTo>
                    <a:cubicBezTo>
                      <a:pt x="2590946" y="60394"/>
                      <a:pt x="2517222" y="5530"/>
                      <a:pt x="2441785" y="386"/>
                    </a:cubicBezTo>
                    <a:cubicBezTo>
                      <a:pt x="2313197" y="-8186"/>
                      <a:pt x="2187181" y="127259"/>
                      <a:pt x="2027733" y="297852"/>
                    </a:cubicBezTo>
                    <a:cubicBezTo>
                      <a:pt x="1993443" y="333857"/>
                      <a:pt x="1959153" y="371575"/>
                      <a:pt x="1921434" y="410152"/>
                    </a:cubicBezTo>
                    <a:cubicBezTo>
                      <a:pt x="1813420" y="522452"/>
                      <a:pt x="1718266" y="562742"/>
                      <a:pt x="1623111" y="539597"/>
                    </a:cubicBezTo>
                    <a:cubicBezTo>
                      <a:pt x="1538243" y="518165"/>
                      <a:pt x="1462805" y="447871"/>
                      <a:pt x="1383938" y="373290"/>
                    </a:cubicBezTo>
                    <a:cubicBezTo>
                      <a:pt x="1330789" y="323570"/>
                      <a:pt x="1275924" y="272135"/>
                      <a:pt x="1214202" y="230986"/>
                    </a:cubicBezTo>
                    <a:cubicBezTo>
                      <a:pt x="1094188" y="152120"/>
                      <a:pt x="970744" y="281564"/>
                      <a:pt x="851586" y="407580"/>
                    </a:cubicBezTo>
                    <a:cubicBezTo>
                      <a:pt x="791578" y="471017"/>
                      <a:pt x="728999" y="536168"/>
                      <a:pt x="668991" y="572172"/>
                    </a:cubicBezTo>
                    <a:cubicBezTo>
                      <a:pt x="600411" y="612463"/>
                      <a:pt x="542118" y="610748"/>
                      <a:pt x="489826" y="565314"/>
                    </a:cubicBezTo>
                    <a:cubicBezTo>
                      <a:pt x="446964" y="527595"/>
                      <a:pt x="398958" y="513879"/>
                      <a:pt x="347523" y="523309"/>
                    </a:cubicBezTo>
                    <a:cubicBezTo>
                      <a:pt x="171786" y="555027"/>
                      <a:pt x="9766" y="853350"/>
                      <a:pt x="8052" y="855922"/>
                    </a:cubicBezTo>
                    <a:cubicBezTo>
                      <a:pt x="7194" y="857636"/>
                      <a:pt x="4623" y="858494"/>
                      <a:pt x="2051" y="857636"/>
                    </a:cubicBezTo>
                    <a:cubicBezTo>
                      <a:pt x="336" y="856779"/>
                      <a:pt x="-521" y="854207"/>
                      <a:pt x="336" y="851635"/>
                    </a:cubicBezTo>
                    <a:lnTo>
                      <a:pt x="3517633" y="853350"/>
                    </a:lnTo>
                    <a:cubicBezTo>
                      <a:pt x="3518491" y="855065"/>
                      <a:pt x="3517633" y="857636"/>
                      <a:pt x="3515062" y="858494"/>
                    </a:cubicBezTo>
                    <a:cubicBezTo>
                      <a:pt x="3517633" y="857636"/>
                      <a:pt x="3516776" y="857636"/>
                      <a:pt x="3516776" y="857636"/>
                    </a:cubicBezTo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101600" dist="38100" dir="135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任意多边形: 形状 219"/>
              <p:cNvSpPr/>
              <p:nvPr/>
            </p:nvSpPr>
            <p:spPr>
              <a:xfrm flipH="1">
                <a:off x="7886563" y="5605440"/>
                <a:ext cx="2848947" cy="585809"/>
              </a:xfrm>
              <a:custGeom>
                <a:avLst/>
                <a:gdLst>
                  <a:gd name="connsiteX0" fmla="*/ 3913321 w 3915353"/>
                  <a:gd name="connsiteY0" fmla="*/ 765774 h 805086"/>
                  <a:gd name="connsiteX1" fmla="*/ 3914406 w 3915353"/>
                  <a:gd name="connsiteY1" fmla="*/ 791105 h 805086"/>
                  <a:gd name="connsiteX2" fmla="*/ 3915120 w 3915353"/>
                  <a:gd name="connsiteY2" fmla="*/ 805086 h 805086"/>
                  <a:gd name="connsiteX3" fmla="*/ 3915353 w 3915353"/>
                  <a:gd name="connsiteY3" fmla="*/ 805086 h 805086"/>
                  <a:gd name="connsiteX4" fmla="*/ 3913886 w 3915353"/>
                  <a:gd name="connsiteY4" fmla="*/ 774887 h 805086"/>
                  <a:gd name="connsiteX5" fmla="*/ 3913321 w 3915353"/>
                  <a:gd name="connsiteY5" fmla="*/ 765774 h 805086"/>
                  <a:gd name="connsiteX6" fmla="*/ 1503561 w 3915353"/>
                  <a:gd name="connsiteY6" fmla="*/ 1 h 805086"/>
                  <a:gd name="connsiteX7" fmla="*/ 1380212 w 3915353"/>
                  <a:gd name="connsiteY7" fmla="*/ 42982 h 805086"/>
                  <a:gd name="connsiteX8" fmla="*/ 1150660 w 3915353"/>
                  <a:gd name="connsiteY8" fmla="*/ 268725 h 805086"/>
                  <a:gd name="connsiteX9" fmla="*/ 650597 w 3915353"/>
                  <a:gd name="connsiteY9" fmla="*/ 511612 h 805086"/>
                  <a:gd name="connsiteX10" fmla="*/ 390565 w 3915353"/>
                  <a:gd name="connsiteY10" fmla="*/ 455415 h 805086"/>
                  <a:gd name="connsiteX11" fmla="*/ 99100 w 3915353"/>
                  <a:gd name="connsiteY11" fmla="*/ 664965 h 805086"/>
                  <a:gd name="connsiteX12" fmla="*/ 15161 w 3915353"/>
                  <a:gd name="connsiteY12" fmla="*/ 780099 h 805086"/>
                  <a:gd name="connsiteX13" fmla="*/ 0 w 3915353"/>
                  <a:gd name="connsiteY13" fmla="*/ 805086 h 805086"/>
                  <a:gd name="connsiteX14" fmla="*/ 3882794 w 3915353"/>
                  <a:gd name="connsiteY14" fmla="*/ 805086 h 805086"/>
                  <a:gd name="connsiteX15" fmla="*/ 3861981 w 3915353"/>
                  <a:gd name="connsiteY15" fmla="*/ 789772 h 805086"/>
                  <a:gd name="connsiteX16" fmla="*/ 3268067 w 3915353"/>
                  <a:gd name="connsiteY16" fmla="*/ 414457 h 805086"/>
                  <a:gd name="connsiteX17" fmla="*/ 2734667 w 3915353"/>
                  <a:gd name="connsiteY17" fmla="*/ 194430 h 805086"/>
                  <a:gd name="connsiteX18" fmla="*/ 2306042 w 3915353"/>
                  <a:gd name="connsiteY18" fmla="*/ 233482 h 805086"/>
                  <a:gd name="connsiteX19" fmla="*/ 1814552 w 3915353"/>
                  <a:gd name="connsiteY19" fmla="*/ 236340 h 805086"/>
                  <a:gd name="connsiteX20" fmla="*/ 1615480 w 3915353"/>
                  <a:gd name="connsiteY20" fmla="*/ 42030 h 805086"/>
                  <a:gd name="connsiteX21" fmla="*/ 1503561 w 3915353"/>
                  <a:gd name="connsiteY21" fmla="*/ 1 h 80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15353" h="805086">
                    <a:moveTo>
                      <a:pt x="3913321" y="765774"/>
                    </a:moveTo>
                    <a:cubicBezTo>
                      <a:pt x="3913117" y="763331"/>
                      <a:pt x="3913330" y="769359"/>
                      <a:pt x="3914406" y="791105"/>
                    </a:cubicBezTo>
                    <a:lnTo>
                      <a:pt x="3915120" y="805086"/>
                    </a:lnTo>
                    <a:lnTo>
                      <a:pt x="3915353" y="805086"/>
                    </a:lnTo>
                    <a:lnTo>
                      <a:pt x="3913886" y="774887"/>
                    </a:lnTo>
                    <a:cubicBezTo>
                      <a:pt x="3913630" y="770335"/>
                      <a:pt x="3913424" y="766995"/>
                      <a:pt x="3913321" y="765774"/>
                    </a:cubicBezTo>
                    <a:close/>
                    <a:moveTo>
                      <a:pt x="1503561" y="1"/>
                    </a:moveTo>
                    <a:cubicBezTo>
                      <a:pt x="1464509" y="120"/>
                      <a:pt x="1423551" y="14407"/>
                      <a:pt x="1380212" y="42982"/>
                    </a:cubicBezTo>
                    <a:cubicBezTo>
                      <a:pt x="1304012" y="93465"/>
                      <a:pt x="1229717" y="178237"/>
                      <a:pt x="1150660" y="268725"/>
                    </a:cubicBezTo>
                    <a:cubicBezTo>
                      <a:pt x="992545" y="449700"/>
                      <a:pt x="828715" y="637342"/>
                      <a:pt x="650597" y="511612"/>
                    </a:cubicBezTo>
                    <a:cubicBezTo>
                      <a:pt x="566777" y="453510"/>
                      <a:pt x="479147" y="434460"/>
                      <a:pt x="390565" y="455415"/>
                    </a:cubicBezTo>
                    <a:cubicBezTo>
                      <a:pt x="268645" y="484942"/>
                      <a:pt x="164822" y="585907"/>
                      <a:pt x="99100" y="664965"/>
                    </a:cubicBezTo>
                    <a:cubicBezTo>
                      <a:pt x="63381" y="707828"/>
                      <a:pt x="34806" y="749262"/>
                      <a:pt x="15161" y="780099"/>
                    </a:cubicBezTo>
                    <a:lnTo>
                      <a:pt x="0" y="805086"/>
                    </a:lnTo>
                    <a:lnTo>
                      <a:pt x="3882794" y="805086"/>
                    </a:lnTo>
                    <a:lnTo>
                      <a:pt x="3861981" y="789772"/>
                    </a:lnTo>
                    <a:cubicBezTo>
                      <a:pt x="3760450" y="716103"/>
                      <a:pt x="3527386" y="553761"/>
                      <a:pt x="3268067" y="414457"/>
                    </a:cubicBezTo>
                    <a:cubicBezTo>
                      <a:pt x="3064232" y="304920"/>
                      <a:pt x="2885162" y="231577"/>
                      <a:pt x="2734667" y="194430"/>
                    </a:cubicBezTo>
                    <a:cubicBezTo>
                      <a:pt x="2545120" y="148710"/>
                      <a:pt x="2401292" y="162045"/>
                      <a:pt x="2306042" y="233482"/>
                    </a:cubicBezTo>
                    <a:cubicBezTo>
                      <a:pt x="2009815" y="457320"/>
                      <a:pt x="1948855" y="387787"/>
                      <a:pt x="1814552" y="236340"/>
                    </a:cubicBezTo>
                    <a:cubicBezTo>
                      <a:pt x="1765022" y="180142"/>
                      <a:pt x="1703110" y="109657"/>
                      <a:pt x="1615480" y="42030"/>
                    </a:cubicBezTo>
                    <a:cubicBezTo>
                      <a:pt x="1579761" y="13931"/>
                      <a:pt x="1542614" y="-119"/>
                      <a:pt x="15035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eaVert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任意多边形: 形状 220"/>
              <p:cNvSpPr/>
              <p:nvPr/>
            </p:nvSpPr>
            <p:spPr>
              <a:xfrm>
                <a:off x="8568986" y="4253720"/>
                <a:ext cx="3281362" cy="563879"/>
              </a:xfrm>
              <a:custGeom>
                <a:avLst/>
                <a:gdLst>
                  <a:gd name="connsiteX0" fmla="*/ 2265045 w 3281362"/>
                  <a:gd name="connsiteY0" fmla="*/ 0 h 563879"/>
                  <a:gd name="connsiteX1" fmla="*/ 1274445 w 3281362"/>
                  <a:gd name="connsiteY1" fmla="*/ 0 h 563879"/>
                  <a:gd name="connsiteX2" fmla="*/ 1128713 w 3281362"/>
                  <a:gd name="connsiteY2" fmla="*/ 145732 h 563879"/>
                  <a:gd name="connsiteX3" fmla="*/ 1128713 w 3281362"/>
                  <a:gd name="connsiteY3" fmla="*/ 145732 h 563879"/>
                  <a:gd name="connsiteX4" fmla="*/ 1274445 w 3281362"/>
                  <a:gd name="connsiteY4" fmla="*/ 291465 h 563879"/>
                  <a:gd name="connsiteX5" fmla="*/ 3145155 w 3281362"/>
                  <a:gd name="connsiteY5" fmla="*/ 291465 h 563879"/>
                  <a:gd name="connsiteX6" fmla="*/ 3281363 w 3281362"/>
                  <a:gd name="connsiteY6" fmla="*/ 427672 h 563879"/>
                  <a:gd name="connsiteX7" fmla="*/ 3281363 w 3281362"/>
                  <a:gd name="connsiteY7" fmla="*/ 427672 h 563879"/>
                  <a:gd name="connsiteX8" fmla="*/ 3145155 w 3281362"/>
                  <a:gd name="connsiteY8" fmla="*/ 563880 h 563879"/>
                  <a:gd name="connsiteX9" fmla="*/ 0 w 3281362"/>
                  <a:gd name="connsiteY9" fmla="*/ 563880 h 56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1362" h="563879">
                    <a:moveTo>
                      <a:pt x="2265045" y="0"/>
                    </a:moveTo>
                    <a:lnTo>
                      <a:pt x="1274445" y="0"/>
                    </a:lnTo>
                    <a:cubicBezTo>
                      <a:pt x="1194435" y="0"/>
                      <a:pt x="1128713" y="64770"/>
                      <a:pt x="1128713" y="145732"/>
                    </a:cubicBezTo>
                    <a:lnTo>
                      <a:pt x="1128713" y="145732"/>
                    </a:lnTo>
                    <a:cubicBezTo>
                      <a:pt x="1128713" y="225742"/>
                      <a:pt x="1193483" y="291465"/>
                      <a:pt x="1274445" y="291465"/>
                    </a:cubicBezTo>
                    <a:lnTo>
                      <a:pt x="3145155" y="291465"/>
                    </a:lnTo>
                    <a:cubicBezTo>
                      <a:pt x="3220403" y="291465"/>
                      <a:pt x="3281363" y="352425"/>
                      <a:pt x="3281363" y="427672"/>
                    </a:cubicBezTo>
                    <a:lnTo>
                      <a:pt x="3281363" y="427672"/>
                    </a:lnTo>
                    <a:cubicBezTo>
                      <a:pt x="3281363" y="502920"/>
                      <a:pt x="3220403" y="563880"/>
                      <a:pt x="3145155" y="563880"/>
                    </a:cubicBezTo>
                    <a:lnTo>
                      <a:pt x="0" y="563880"/>
                    </a:lnTo>
                  </a:path>
                </a:pathLst>
              </a:custGeom>
              <a:noFill/>
              <a:ln w="28575" cap="rnd">
                <a:solidFill>
                  <a:srgbClr val="FAC46D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任意多边形: 形状 221"/>
              <p:cNvSpPr/>
              <p:nvPr/>
            </p:nvSpPr>
            <p:spPr>
              <a:xfrm>
                <a:off x="6602191" y="5824791"/>
                <a:ext cx="2735362" cy="366458"/>
              </a:xfrm>
              <a:custGeom>
                <a:avLst/>
                <a:gdLst>
                  <a:gd name="connsiteX0" fmla="*/ 2232411 w 2735362"/>
                  <a:gd name="connsiteY0" fmla="*/ 157 h 366458"/>
                  <a:gd name="connsiteX1" fmla="*/ 2335611 w 2735362"/>
                  <a:gd name="connsiteY1" fmla="*/ 18760 h 366458"/>
                  <a:gd name="connsiteX2" fmla="*/ 2711209 w 2735362"/>
                  <a:gd name="connsiteY2" fmla="*/ 309939 h 366458"/>
                  <a:gd name="connsiteX3" fmla="*/ 2735362 w 2735362"/>
                  <a:gd name="connsiteY3" fmla="*/ 366458 h 366458"/>
                  <a:gd name="connsiteX4" fmla="*/ 0 w 2735362"/>
                  <a:gd name="connsiteY4" fmla="*/ 366458 h 366458"/>
                  <a:gd name="connsiteX5" fmla="*/ 31161 w 2735362"/>
                  <a:gd name="connsiteY5" fmla="*/ 347623 h 366458"/>
                  <a:gd name="connsiteX6" fmla="*/ 89615 w 2735362"/>
                  <a:gd name="connsiteY6" fmla="*/ 317940 h 366458"/>
                  <a:gd name="connsiteX7" fmla="*/ 391367 w 2735362"/>
                  <a:gd name="connsiteY7" fmla="*/ 282793 h 366458"/>
                  <a:gd name="connsiteX8" fmla="*/ 1156892 w 2735362"/>
                  <a:gd name="connsiteY8" fmla="*/ 268220 h 366458"/>
                  <a:gd name="connsiteX9" fmla="*/ 1174894 w 2735362"/>
                  <a:gd name="connsiteY9" fmla="*/ 257933 h 366458"/>
                  <a:gd name="connsiteX10" fmla="*/ 1438070 w 2735362"/>
                  <a:gd name="connsiteY10" fmla="*/ 128488 h 366458"/>
                  <a:gd name="connsiteX11" fmla="*/ 1652382 w 2735362"/>
                  <a:gd name="connsiteY11" fmla="*/ 195354 h 366458"/>
                  <a:gd name="connsiteX12" fmla="*/ 1928417 w 2735362"/>
                  <a:gd name="connsiteY12" fmla="*/ 106200 h 366458"/>
                  <a:gd name="connsiteX13" fmla="*/ 2232411 w 2735362"/>
                  <a:gd name="connsiteY13" fmla="*/ 157 h 36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35362" h="366458">
                    <a:moveTo>
                      <a:pt x="2232411" y="157"/>
                    </a:moveTo>
                    <a:cubicBezTo>
                      <a:pt x="2267106" y="1171"/>
                      <a:pt x="2301657" y="7141"/>
                      <a:pt x="2335611" y="18760"/>
                    </a:cubicBezTo>
                    <a:cubicBezTo>
                      <a:pt x="2454450" y="59428"/>
                      <a:pt x="2623719" y="145940"/>
                      <a:pt x="2711209" y="309939"/>
                    </a:cubicBezTo>
                    <a:lnTo>
                      <a:pt x="2735362" y="366458"/>
                    </a:lnTo>
                    <a:lnTo>
                      <a:pt x="0" y="366458"/>
                    </a:lnTo>
                    <a:lnTo>
                      <a:pt x="31161" y="347623"/>
                    </a:lnTo>
                    <a:cubicBezTo>
                      <a:pt x="48735" y="337764"/>
                      <a:pt x="68398" y="327585"/>
                      <a:pt x="89615" y="317940"/>
                    </a:cubicBezTo>
                    <a:cubicBezTo>
                      <a:pt x="168482" y="281936"/>
                      <a:pt x="284211" y="247646"/>
                      <a:pt x="391367" y="282793"/>
                    </a:cubicBezTo>
                    <a:cubicBezTo>
                      <a:pt x="712836" y="389092"/>
                      <a:pt x="963153" y="384806"/>
                      <a:pt x="1156892" y="268220"/>
                    </a:cubicBezTo>
                    <a:lnTo>
                      <a:pt x="1174894" y="257933"/>
                    </a:lnTo>
                    <a:cubicBezTo>
                      <a:pt x="1296623" y="185067"/>
                      <a:pt x="1370347" y="140490"/>
                      <a:pt x="1438070" y="128488"/>
                    </a:cubicBezTo>
                    <a:cubicBezTo>
                      <a:pt x="1504078" y="116487"/>
                      <a:pt x="1562371" y="134489"/>
                      <a:pt x="1652382" y="195354"/>
                    </a:cubicBezTo>
                    <a:cubicBezTo>
                      <a:pt x="1729535" y="247646"/>
                      <a:pt x="1826404" y="179066"/>
                      <a:pt x="1928417" y="106200"/>
                    </a:cubicBezTo>
                    <a:cubicBezTo>
                      <a:pt x="2022929" y="38691"/>
                      <a:pt x="2128323" y="-2883"/>
                      <a:pt x="2232411" y="15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2" cap="flat">
                <a:noFill/>
                <a:prstDash val="solid"/>
                <a:miter/>
              </a:ln>
              <a:effectLst>
                <a:outerShdw blurRad="101600" dist="38100" dir="189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23" name="组合 222"/>
              <p:cNvGrpSpPr/>
              <p:nvPr/>
            </p:nvGrpSpPr>
            <p:grpSpPr>
              <a:xfrm flipH="1">
                <a:off x="10359342" y="4678913"/>
                <a:ext cx="551692" cy="509846"/>
                <a:chOff x="1341672" y="1836445"/>
                <a:chExt cx="993370" cy="918023"/>
              </a:xfrm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224" name="任意多边形: 形状 223"/>
                <p:cNvSpPr/>
                <p:nvPr/>
              </p:nvSpPr>
              <p:spPr>
                <a:xfrm>
                  <a:off x="1840486" y="1836445"/>
                  <a:ext cx="397043" cy="471108"/>
                </a:xfrm>
                <a:custGeom>
                  <a:avLst/>
                  <a:gdLst>
                    <a:gd name="connsiteX0" fmla="*/ 1366994 w 2280441"/>
                    <a:gd name="connsiteY0" fmla="*/ 2403558 h 2705835"/>
                    <a:gd name="connsiteX1" fmla="*/ 882171 w 2280441"/>
                    <a:gd name="connsiteY1" fmla="*/ 2242586 h 2705835"/>
                    <a:gd name="connsiteX2" fmla="*/ 1233644 w 2280441"/>
                    <a:gd name="connsiteY2" fmla="*/ 1773003 h 2705835"/>
                    <a:gd name="connsiteX3" fmla="*/ 1474627 w 2280441"/>
                    <a:gd name="connsiteY3" fmla="*/ 863366 h 2705835"/>
                    <a:gd name="connsiteX4" fmla="*/ 2280442 w 2280441"/>
                    <a:gd name="connsiteY4" fmla="*/ 91841 h 2705835"/>
                    <a:gd name="connsiteX5" fmla="*/ 1474627 w 2280441"/>
                    <a:gd name="connsiteY5" fmla="*/ 532848 h 2705835"/>
                    <a:gd name="connsiteX6" fmla="*/ 1796571 w 2280441"/>
                    <a:gd name="connsiteY6" fmla="*/ 77553 h 2705835"/>
                    <a:gd name="connsiteX7" fmla="*/ 1254599 w 2280441"/>
                    <a:gd name="connsiteY7" fmla="*/ 569996 h 2705835"/>
                    <a:gd name="connsiteX8" fmla="*/ 1407952 w 2280441"/>
                    <a:gd name="connsiteY8" fmla="*/ 34691 h 2705835"/>
                    <a:gd name="connsiteX9" fmla="*/ 968849 w 2280441"/>
                    <a:gd name="connsiteY9" fmla="*/ 731921 h 2705835"/>
                    <a:gd name="connsiteX10" fmla="*/ 1063146 w 2280441"/>
                    <a:gd name="connsiteY10" fmla="*/ 78506 h 2705835"/>
                    <a:gd name="connsiteX11" fmla="*/ 785017 w 2280441"/>
                    <a:gd name="connsiteY11" fmla="*/ 768116 h 2705835"/>
                    <a:gd name="connsiteX12" fmla="*/ 805971 w 2280441"/>
                    <a:gd name="connsiteY12" fmla="*/ 115653 h 2705835"/>
                    <a:gd name="connsiteX13" fmla="*/ 602136 w 2280441"/>
                    <a:gd name="connsiteY13" fmla="*/ 1025291 h 2705835"/>
                    <a:gd name="connsiteX14" fmla="*/ 527842 w 2280441"/>
                    <a:gd name="connsiteY14" fmla="*/ 401403 h 2705835"/>
                    <a:gd name="connsiteX15" fmla="*/ 411636 w 2280441"/>
                    <a:gd name="connsiteY15" fmla="*/ 1047198 h 2705835"/>
                    <a:gd name="connsiteX16" fmla="*/ 257331 w 2280441"/>
                    <a:gd name="connsiteY16" fmla="*/ 629051 h 2705835"/>
                    <a:gd name="connsiteX17" fmla="*/ 287811 w 2280441"/>
                    <a:gd name="connsiteY17" fmla="*/ 1311041 h 2705835"/>
                    <a:gd name="connsiteX18" fmla="*/ 133506 w 2280441"/>
                    <a:gd name="connsiteY18" fmla="*/ 1112921 h 2705835"/>
                    <a:gd name="connsiteX19" fmla="*/ 251617 w 2280441"/>
                    <a:gd name="connsiteY19" fmla="*/ 1493921 h 2705835"/>
                    <a:gd name="connsiteX20" fmla="*/ 75404 w 2280441"/>
                    <a:gd name="connsiteY20" fmla="*/ 1362476 h 2705835"/>
                    <a:gd name="connsiteX21" fmla="*/ 171606 w 2280441"/>
                    <a:gd name="connsiteY21" fmla="*/ 1663466 h 2705835"/>
                    <a:gd name="connsiteX22" fmla="*/ 39209 w 2280441"/>
                    <a:gd name="connsiteY22" fmla="*/ 1619651 h 2705835"/>
                    <a:gd name="connsiteX23" fmla="*/ 98264 w 2280441"/>
                    <a:gd name="connsiteY23" fmla="*/ 1773956 h 2705835"/>
                    <a:gd name="connsiteX24" fmla="*/ 54449 w 2280441"/>
                    <a:gd name="connsiteY24" fmla="*/ 1906353 h 2705835"/>
                    <a:gd name="connsiteX25" fmla="*/ 186846 w 2280441"/>
                    <a:gd name="connsiteY25" fmla="*/ 2354028 h 2705835"/>
                    <a:gd name="connsiteX26" fmla="*/ 524984 w 2280441"/>
                    <a:gd name="connsiteY26" fmla="*/ 2588343 h 2705835"/>
                    <a:gd name="connsiteX27" fmla="*/ 804067 w 2280441"/>
                    <a:gd name="connsiteY27" fmla="*/ 2705501 h 2705835"/>
                    <a:gd name="connsiteX28" fmla="*/ 1126964 w 2280441"/>
                    <a:gd name="connsiteY28" fmla="*/ 2616918 h 2705835"/>
                    <a:gd name="connsiteX29" fmla="*/ 1366994 w 2280441"/>
                    <a:gd name="connsiteY29" fmla="*/ 2403558 h 2705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80441" h="2705835">
                      <a:moveTo>
                        <a:pt x="1366994" y="2403558"/>
                      </a:moveTo>
                      <a:cubicBezTo>
                        <a:pt x="1366994" y="2403558"/>
                        <a:pt x="861217" y="2565483"/>
                        <a:pt x="882171" y="2242586"/>
                      </a:cubicBezTo>
                      <a:cubicBezTo>
                        <a:pt x="904079" y="1919688"/>
                        <a:pt x="1080292" y="2051133"/>
                        <a:pt x="1233644" y="1773003"/>
                      </a:cubicBezTo>
                      <a:cubicBezTo>
                        <a:pt x="1386996" y="1494873"/>
                        <a:pt x="1291746" y="1083393"/>
                        <a:pt x="1474627" y="863366"/>
                      </a:cubicBezTo>
                      <a:cubicBezTo>
                        <a:pt x="1657506" y="643338"/>
                        <a:pt x="1635599" y="415691"/>
                        <a:pt x="2280442" y="91841"/>
                      </a:cubicBezTo>
                      <a:cubicBezTo>
                        <a:pt x="1723229" y="188043"/>
                        <a:pt x="1584164" y="386163"/>
                        <a:pt x="1474627" y="532848"/>
                      </a:cubicBezTo>
                      <a:cubicBezTo>
                        <a:pt x="1365089" y="679533"/>
                        <a:pt x="1467006" y="298533"/>
                        <a:pt x="1796571" y="77553"/>
                      </a:cubicBezTo>
                      <a:cubicBezTo>
                        <a:pt x="1671794" y="11831"/>
                        <a:pt x="1371756" y="217571"/>
                        <a:pt x="1254599" y="569996"/>
                      </a:cubicBezTo>
                      <a:cubicBezTo>
                        <a:pt x="1137442" y="922421"/>
                        <a:pt x="1246027" y="209951"/>
                        <a:pt x="1407952" y="34691"/>
                      </a:cubicBezTo>
                      <a:cubicBezTo>
                        <a:pt x="1503202" y="-68179"/>
                        <a:pt x="1092674" y="28023"/>
                        <a:pt x="968849" y="731921"/>
                      </a:cubicBezTo>
                      <a:cubicBezTo>
                        <a:pt x="895506" y="915753"/>
                        <a:pt x="961229" y="277578"/>
                        <a:pt x="1063146" y="78506"/>
                      </a:cubicBezTo>
                      <a:cubicBezTo>
                        <a:pt x="1165064" y="-120567"/>
                        <a:pt x="785017" y="195663"/>
                        <a:pt x="785017" y="768116"/>
                      </a:cubicBezTo>
                      <a:cubicBezTo>
                        <a:pt x="785017" y="914801"/>
                        <a:pt x="776444" y="240431"/>
                        <a:pt x="805971" y="115653"/>
                      </a:cubicBezTo>
                      <a:cubicBezTo>
                        <a:pt x="549749" y="409023"/>
                        <a:pt x="601184" y="769068"/>
                        <a:pt x="602136" y="1025291"/>
                      </a:cubicBezTo>
                      <a:cubicBezTo>
                        <a:pt x="602136" y="1025291"/>
                        <a:pt x="527842" y="475698"/>
                        <a:pt x="527842" y="401403"/>
                      </a:cubicBezTo>
                      <a:cubicBezTo>
                        <a:pt x="527842" y="327108"/>
                        <a:pt x="307814" y="658578"/>
                        <a:pt x="411636" y="1047198"/>
                      </a:cubicBezTo>
                      <a:cubicBezTo>
                        <a:pt x="515459" y="1435818"/>
                        <a:pt x="168749" y="783356"/>
                        <a:pt x="257331" y="629051"/>
                      </a:cubicBezTo>
                      <a:cubicBezTo>
                        <a:pt x="82071" y="900513"/>
                        <a:pt x="287811" y="1311041"/>
                        <a:pt x="287811" y="1311041"/>
                      </a:cubicBezTo>
                      <a:cubicBezTo>
                        <a:pt x="287811" y="1311041"/>
                        <a:pt x="125886" y="1208171"/>
                        <a:pt x="133506" y="1112921"/>
                      </a:cubicBezTo>
                      <a:cubicBezTo>
                        <a:pt x="133506" y="1112921"/>
                        <a:pt x="45877" y="1267226"/>
                        <a:pt x="251617" y="1493921"/>
                      </a:cubicBezTo>
                      <a:cubicBezTo>
                        <a:pt x="185894" y="1472013"/>
                        <a:pt x="67784" y="1384383"/>
                        <a:pt x="75404" y="1362476"/>
                      </a:cubicBezTo>
                      <a:cubicBezTo>
                        <a:pt x="39209" y="1472966"/>
                        <a:pt x="134459" y="1626318"/>
                        <a:pt x="171606" y="1663466"/>
                      </a:cubicBezTo>
                      <a:cubicBezTo>
                        <a:pt x="83977" y="1633938"/>
                        <a:pt x="46829" y="1597743"/>
                        <a:pt x="39209" y="1619651"/>
                      </a:cubicBezTo>
                      <a:cubicBezTo>
                        <a:pt x="31589" y="1641558"/>
                        <a:pt x="46829" y="1707281"/>
                        <a:pt x="98264" y="1773956"/>
                      </a:cubicBezTo>
                      <a:cubicBezTo>
                        <a:pt x="10634" y="1744428"/>
                        <a:pt x="-48421" y="1773956"/>
                        <a:pt x="54449" y="1906353"/>
                      </a:cubicBezTo>
                      <a:cubicBezTo>
                        <a:pt x="157319" y="2037798"/>
                        <a:pt x="186846" y="2354028"/>
                        <a:pt x="186846" y="2354028"/>
                      </a:cubicBezTo>
                      <a:lnTo>
                        <a:pt x="524984" y="2588343"/>
                      </a:lnTo>
                      <a:cubicBezTo>
                        <a:pt x="524984" y="2588343"/>
                        <a:pt x="788827" y="2713121"/>
                        <a:pt x="804067" y="2705501"/>
                      </a:cubicBezTo>
                      <a:cubicBezTo>
                        <a:pt x="818354" y="2697881"/>
                        <a:pt x="1126964" y="2616918"/>
                        <a:pt x="1126964" y="2616918"/>
                      </a:cubicBezTo>
                      <a:lnTo>
                        <a:pt x="1366994" y="2403558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25" name="图形 37"/>
                <p:cNvGrpSpPr/>
                <p:nvPr/>
              </p:nvGrpSpPr>
              <p:grpSpPr>
                <a:xfrm>
                  <a:off x="1683298" y="2442693"/>
                  <a:ext cx="126037" cy="311775"/>
                  <a:chOff x="5513855" y="4273143"/>
                  <a:chExt cx="723900" cy="1790700"/>
                </a:xfrm>
                <a:solidFill>
                  <a:srgbClr val="FAC46D"/>
                </a:solidFill>
              </p:grpSpPr>
              <p:pic>
                <p:nvPicPr>
                  <p:cNvPr id="278" name="图片 27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13855" y="4273143"/>
                    <a:ext cx="723900" cy="1790700"/>
                  </a:xfrm>
                  <a:custGeom>
                    <a:avLst/>
                    <a:gdLst>
                      <a:gd name="connsiteX0" fmla="*/ 206 w 723900"/>
                      <a:gd name="connsiteY0" fmla="*/ 366 h 1790700"/>
                      <a:gd name="connsiteX1" fmla="*/ 724106 w 723900"/>
                      <a:gd name="connsiteY1" fmla="*/ 366 h 1790700"/>
                      <a:gd name="connsiteX2" fmla="*/ 724106 w 723900"/>
                      <a:gd name="connsiteY2" fmla="*/ 1791066 h 1790700"/>
                      <a:gd name="connsiteX3" fmla="*/ 206 w 723900"/>
                      <a:gd name="connsiteY3" fmla="*/ 1791066 h 1790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3900" h="1790700">
                        <a:moveTo>
                          <a:pt x="206" y="366"/>
                        </a:moveTo>
                        <a:lnTo>
                          <a:pt x="724106" y="366"/>
                        </a:lnTo>
                        <a:lnTo>
                          <a:pt x="724106" y="1791066"/>
                        </a:lnTo>
                        <a:lnTo>
                          <a:pt x="206" y="1791066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79" name="任意多边形: 形状 278"/>
                  <p:cNvSpPr/>
                  <p:nvPr/>
                </p:nvSpPr>
                <p:spPr>
                  <a:xfrm>
                    <a:off x="5634260" y="4389119"/>
                    <a:ext cx="483479" cy="1556290"/>
                  </a:xfrm>
                  <a:custGeom>
                    <a:avLst/>
                    <a:gdLst>
                      <a:gd name="connsiteX0" fmla="*/ 452999 w 483479"/>
                      <a:gd name="connsiteY0" fmla="*/ 15240 h 1556290"/>
                      <a:gd name="connsiteX1" fmla="*/ 139627 w 483479"/>
                      <a:gd name="connsiteY1" fmla="*/ 1108710 h 1556290"/>
                      <a:gd name="connsiteX2" fmla="*/ 22469 w 483479"/>
                      <a:gd name="connsiteY2" fmla="*/ 1277303 h 1556290"/>
                      <a:gd name="connsiteX3" fmla="*/ 103432 w 483479"/>
                      <a:gd name="connsiteY3" fmla="*/ 1182053 h 1556290"/>
                      <a:gd name="connsiteX4" fmla="*/ 15802 w 483479"/>
                      <a:gd name="connsiteY4" fmla="*/ 1372553 h 1556290"/>
                      <a:gd name="connsiteX5" fmla="*/ 59617 w 483479"/>
                      <a:gd name="connsiteY5" fmla="*/ 1386840 h 1556290"/>
                      <a:gd name="connsiteX6" fmla="*/ 67237 w 483479"/>
                      <a:gd name="connsiteY6" fmla="*/ 1438275 h 1556290"/>
                      <a:gd name="connsiteX7" fmla="*/ 23422 w 483479"/>
                      <a:gd name="connsiteY7" fmla="*/ 1533525 h 1556290"/>
                      <a:gd name="connsiteX8" fmla="*/ 111052 w 483479"/>
                      <a:gd name="connsiteY8" fmla="*/ 1452563 h 1556290"/>
                      <a:gd name="connsiteX9" fmla="*/ 483479 w 483479"/>
                      <a:gd name="connsiteY9" fmla="*/ 0 h 1556290"/>
                      <a:gd name="connsiteX10" fmla="*/ 452999 w 483479"/>
                      <a:gd name="connsiteY10" fmla="*/ 15240 h 155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83479" h="1556290">
                        <a:moveTo>
                          <a:pt x="452999" y="15240"/>
                        </a:moveTo>
                        <a:lnTo>
                          <a:pt x="139627" y="1108710"/>
                        </a:lnTo>
                        <a:cubicBezTo>
                          <a:pt x="139627" y="1108710"/>
                          <a:pt x="-7058" y="1219200"/>
                          <a:pt x="22469" y="1277303"/>
                        </a:cubicBezTo>
                        <a:cubicBezTo>
                          <a:pt x="73904" y="1233488"/>
                          <a:pt x="66284" y="1182053"/>
                          <a:pt x="103432" y="1182053"/>
                        </a:cubicBezTo>
                        <a:cubicBezTo>
                          <a:pt x="140579" y="1182053"/>
                          <a:pt x="59617" y="1350645"/>
                          <a:pt x="15802" y="1372553"/>
                        </a:cubicBezTo>
                        <a:cubicBezTo>
                          <a:pt x="-28013" y="1394460"/>
                          <a:pt x="30089" y="1402080"/>
                          <a:pt x="59617" y="1386840"/>
                        </a:cubicBezTo>
                        <a:cubicBezTo>
                          <a:pt x="30089" y="1438275"/>
                          <a:pt x="37709" y="1452563"/>
                          <a:pt x="67237" y="1438275"/>
                        </a:cubicBezTo>
                        <a:cubicBezTo>
                          <a:pt x="67237" y="1475423"/>
                          <a:pt x="59617" y="1533525"/>
                          <a:pt x="23422" y="1533525"/>
                        </a:cubicBezTo>
                        <a:cubicBezTo>
                          <a:pt x="-13726" y="1533525"/>
                          <a:pt x="67237" y="1621155"/>
                          <a:pt x="111052" y="1452563"/>
                        </a:cubicBezTo>
                        <a:cubicBezTo>
                          <a:pt x="154867" y="1283970"/>
                          <a:pt x="483479" y="0"/>
                          <a:pt x="483479" y="0"/>
                        </a:cubicBezTo>
                        <a:lnTo>
                          <a:pt x="452999" y="1524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26" name="图形 37"/>
                <p:cNvGrpSpPr/>
                <p:nvPr/>
              </p:nvGrpSpPr>
              <p:grpSpPr>
                <a:xfrm>
                  <a:off x="1642018" y="2423365"/>
                  <a:ext cx="223881" cy="288558"/>
                  <a:chOff x="5276757" y="4162134"/>
                  <a:chExt cx="1285875" cy="1657349"/>
                </a:xfrm>
                <a:solidFill>
                  <a:srgbClr val="FAC46D"/>
                </a:solidFill>
              </p:grpSpPr>
              <p:pic>
                <p:nvPicPr>
                  <p:cNvPr id="276" name="图片 275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276757" y="4162134"/>
                    <a:ext cx="1285875" cy="1657349"/>
                  </a:xfrm>
                  <a:custGeom>
                    <a:avLst/>
                    <a:gdLst>
                      <a:gd name="connsiteX0" fmla="*/ 191 w 1285875"/>
                      <a:gd name="connsiteY0" fmla="*/ 348 h 1657350"/>
                      <a:gd name="connsiteX1" fmla="*/ 1286066 w 1285875"/>
                      <a:gd name="connsiteY1" fmla="*/ 348 h 1657350"/>
                      <a:gd name="connsiteX2" fmla="*/ 1286066 w 1285875"/>
                      <a:gd name="connsiteY2" fmla="*/ 1657698 h 1657350"/>
                      <a:gd name="connsiteX3" fmla="*/ 191 w 1285875"/>
                      <a:gd name="connsiteY3" fmla="*/ 1657698 h 1657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5875" h="1657350">
                        <a:moveTo>
                          <a:pt x="191" y="348"/>
                        </a:moveTo>
                        <a:lnTo>
                          <a:pt x="1286066" y="348"/>
                        </a:lnTo>
                        <a:lnTo>
                          <a:pt x="1286066" y="1657698"/>
                        </a:lnTo>
                        <a:lnTo>
                          <a:pt x="191" y="165769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77" name="任意多边形: 形状 276"/>
                  <p:cNvSpPr/>
                  <p:nvPr/>
                </p:nvSpPr>
                <p:spPr>
                  <a:xfrm>
                    <a:off x="5485731" y="4224337"/>
                    <a:ext cx="1054918" cy="1414287"/>
                  </a:xfrm>
                  <a:custGeom>
                    <a:avLst/>
                    <a:gdLst>
                      <a:gd name="connsiteX0" fmla="*/ 1022534 w 1054918"/>
                      <a:gd name="connsiteY0" fmla="*/ 5715 h 1414287"/>
                      <a:gd name="connsiteX1" fmla="*/ 279584 w 1054918"/>
                      <a:gd name="connsiteY1" fmla="*/ 1001078 h 1414287"/>
                      <a:gd name="connsiteX2" fmla="*/ 80511 w 1054918"/>
                      <a:gd name="connsiteY2" fmla="*/ 1139190 h 1414287"/>
                      <a:gd name="connsiteX3" fmla="*/ 184334 w 1054918"/>
                      <a:gd name="connsiteY3" fmla="*/ 1069657 h 1414287"/>
                      <a:gd name="connsiteX4" fmla="*/ 48126 w 1054918"/>
                      <a:gd name="connsiteY4" fmla="*/ 1229678 h 1414287"/>
                      <a:gd name="connsiteX5" fmla="*/ 86226 w 1054918"/>
                      <a:gd name="connsiteY5" fmla="*/ 1255395 h 1414287"/>
                      <a:gd name="connsiteX6" fmla="*/ 79559 w 1054918"/>
                      <a:gd name="connsiteY6" fmla="*/ 1306830 h 1414287"/>
                      <a:gd name="connsiteX7" fmla="*/ 10979 w 1054918"/>
                      <a:gd name="connsiteY7" fmla="*/ 1386840 h 1414287"/>
                      <a:gd name="connsiteX8" fmla="*/ 117659 w 1054918"/>
                      <a:gd name="connsiteY8" fmla="*/ 1333500 h 1414287"/>
                      <a:gd name="connsiteX9" fmla="*/ 1054919 w 1054918"/>
                      <a:gd name="connsiteY9" fmla="*/ 0 h 1414287"/>
                      <a:gd name="connsiteX10" fmla="*/ 1022534 w 1054918"/>
                      <a:gd name="connsiteY10" fmla="*/ 5715 h 141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4918" h="1414287">
                        <a:moveTo>
                          <a:pt x="1022534" y="5715"/>
                        </a:moveTo>
                        <a:lnTo>
                          <a:pt x="279584" y="1001078"/>
                        </a:lnTo>
                        <a:cubicBezTo>
                          <a:pt x="279584" y="1001078"/>
                          <a:pt x="68129" y="1074420"/>
                          <a:pt x="80511" y="1139190"/>
                        </a:cubicBezTo>
                        <a:cubicBezTo>
                          <a:pt x="141471" y="1110615"/>
                          <a:pt x="149091" y="1059180"/>
                          <a:pt x="184334" y="1069657"/>
                        </a:cubicBezTo>
                        <a:cubicBezTo>
                          <a:pt x="219576" y="1079182"/>
                          <a:pt x="95751" y="1220153"/>
                          <a:pt x="48126" y="1229678"/>
                        </a:cubicBezTo>
                        <a:cubicBezTo>
                          <a:pt x="-451" y="1239203"/>
                          <a:pt x="53841" y="1262063"/>
                          <a:pt x="86226" y="1255395"/>
                        </a:cubicBezTo>
                        <a:cubicBezTo>
                          <a:pt x="44316" y="1297305"/>
                          <a:pt x="47174" y="1312545"/>
                          <a:pt x="79559" y="1306830"/>
                        </a:cubicBezTo>
                        <a:cubicBezTo>
                          <a:pt x="70034" y="1342073"/>
                          <a:pt x="46221" y="1396365"/>
                          <a:pt x="10979" y="1386840"/>
                        </a:cubicBezTo>
                        <a:cubicBezTo>
                          <a:pt x="-24264" y="1377315"/>
                          <a:pt x="29076" y="1483043"/>
                          <a:pt x="117659" y="1333500"/>
                        </a:cubicBezTo>
                        <a:cubicBezTo>
                          <a:pt x="206241" y="1183005"/>
                          <a:pt x="1054919" y="0"/>
                          <a:pt x="1054919" y="0"/>
                        </a:cubicBezTo>
                        <a:lnTo>
                          <a:pt x="1022534" y="5715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27" name="图形 37"/>
                <p:cNvGrpSpPr/>
                <p:nvPr/>
              </p:nvGrpSpPr>
              <p:grpSpPr>
                <a:xfrm>
                  <a:off x="1643497" y="2399575"/>
                  <a:ext cx="137646" cy="81261"/>
                  <a:chOff x="5285255" y="4025493"/>
                  <a:chExt cx="790575" cy="466725"/>
                </a:xfrm>
                <a:solidFill>
                  <a:srgbClr val="FAC46D"/>
                </a:solidFill>
              </p:grpSpPr>
              <p:pic>
                <p:nvPicPr>
                  <p:cNvPr id="274" name="图片 273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285255" y="4025493"/>
                    <a:ext cx="790575" cy="466725"/>
                  </a:xfrm>
                  <a:custGeom>
                    <a:avLst/>
                    <a:gdLst>
                      <a:gd name="connsiteX0" fmla="*/ 182 w 790575"/>
                      <a:gd name="connsiteY0" fmla="*/ 340 h 466725"/>
                      <a:gd name="connsiteX1" fmla="*/ 790757 w 790575"/>
                      <a:gd name="connsiteY1" fmla="*/ 340 h 466725"/>
                      <a:gd name="connsiteX2" fmla="*/ 790757 w 790575"/>
                      <a:gd name="connsiteY2" fmla="*/ 467065 h 466725"/>
                      <a:gd name="connsiteX3" fmla="*/ 182 w 790575"/>
                      <a:gd name="connsiteY3" fmla="*/ 467065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575" h="466725">
                        <a:moveTo>
                          <a:pt x="182" y="340"/>
                        </a:moveTo>
                        <a:lnTo>
                          <a:pt x="790757" y="340"/>
                        </a:lnTo>
                        <a:lnTo>
                          <a:pt x="790757" y="467065"/>
                        </a:lnTo>
                        <a:lnTo>
                          <a:pt x="182" y="46706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75" name="任意多边形: 形状 274"/>
                  <p:cNvSpPr/>
                  <p:nvPr/>
                </p:nvSpPr>
                <p:spPr>
                  <a:xfrm>
                    <a:off x="5404317" y="4139565"/>
                    <a:ext cx="556259" cy="231574"/>
                  </a:xfrm>
                  <a:custGeom>
                    <a:avLst/>
                    <a:gdLst>
                      <a:gd name="connsiteX0" fmla="*/ 549593 w 556259"/>
                      <a:gd name="connsiteY0" fmla="*/ 0 h 231574"/>
                      <a:gd name="connsiteX1" fmla="*/ 0 w 556259"/>
                      <a:gd name="connsiteY1" fmla="*/ 110490 h 231574"/>
                      <a:gd name="connsiteX2" fmla="*/ 132397 w 556259"/>
                      <a:gd name="connsiteY2" fmla="*/ 227647 h 231574"/>
                      <a:gd name="connsiteX3" fmla="*/ 556260 w 556259"/>
                      <a:gd name="connsiteY3" fmla="*/ 28575 h 231574"/>
                      <a:gd name="connsiteX4" fmla="*/ 549593 w 556259"/>
                      <a:gd name="connsiteY4" fmla="*/ 0 h 23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259" h="231574">
                        <a:moveTo>
                          <a:pt x="549593" y="0"/>
                        </a:moveTo>
                        <a:lnTo>
                          <a:pt x="0" y="110490"/>
                        </a:lnTo>
                        <a:cubicBezTo>
                          <a:pt x="0" y="110490"/>
                          <a:pt x="73342" y="257175"/>
                          <a:pt x="132397" y="227647"/>
                        </a:cubicBezTo>
                        <a:cubicBezTo>
                          <a:pt x="191453" y="198120"/>
                          <a:pt x="556260" y="28575"/>
                          <a:pt x="556260" y="28575"/>
                        </a:cubicBezTo>
                        <a:lnTo>
                          <a:pt x="549593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28" name="图形 37"/>
                <p:cNvGrpSpPr/>
                <p:nvPr/>
              </p:nvGrpSpPr>
              <p:grpSpPr>
                <a:xfrm>
                  <a:off x="1648472" y="2397916"/>
                  <a:ext cx="142621" cy="104478"/>
                  <a:chOff x="5313830" y="4015968"/>
                  <a:chExt cx="819150" cy="600075"/>
                </a:xfrm>
                <a:solidFill>
                  <a:srgbClr val="FAC46D"/>
                </a:solidFill>
              </p:grpSpPr>
              <p:pic>
                <p:nvPicPr>
                  <p:cNvPr id="272" name="图片 271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313830" y="4015968"/>
                    <a:ext cx="819150" cy="600075"/>
                  </a:xfrm>
                  <a:custGeom>
                    <a:avLst/>
                    <a:gdLst>
                      <a:gd name="connsiteX0" fmla="*/ 185 w 819150"/>
                      <a:gd name="connsiteY0" fmla="*/ 339 h 600075"/>
                      <a:gd name="connsiteX1" fmla="*/ 819335 w 819150"/>
                      <a:gd name="connsiteY1" fmla="*/ 339 h 600075"/>
                      <a:gd name="connsiteX2" fmla="*/ 819335 w 819150"/>
                      <a:gd name="connsiteY2" fmla="*/ 600414 h 600075"/>
                      <a:gd name="connsiteX3" fmla="*/ 185 w 819150"/>
                      <a:gd name="connsiteY3" fmla="*/ 600414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150" h="600075">
                        <a:moveTo>
                          <a:pt x="185" y="339"/>
                        </a:moveTo>
                        <a:lnTo>
                          <a:pt x="819335" y="339"/>
                        </a:lnTo>
                        <a:lnTo>
                          <a:pt x="819335" y="600414"/>
                        </a:lnTo>
                        <a:lnTo>
                          <a:pt x="185" y="600414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73" name="任意多边形: 形状 272"/>
                  <p:cNvSpPr/>
                  <p:nvPr/>
                </p:nvSpPr>
                <p:spPr>
                  <a:xfrm>
                    <a:off x="5433845" y="4139565"/>
                    <a:ext cx="584834" cy="361817"/>
                  </a:xfrm>
                  <a:custGeom>
                    <a:avLst/>
                    <a:gdLst>
                      <a:gd name="connsiteX0" fmla="*/ 548640 w 584834"/>
                      <a:gd name="connsiteY0" fmla="*/ 0 h 361817"/>
                      <a:gd name="connsiteX1" fmla="*/ 0 w 584834"/>
                      <a:gd name="connsiteY1" fmla="*/ 259080 h 361817"/>
                      <a:gd name="connsiteX2" fmla="*/ 148590 w 584834"/>
                      <a:gd name="connsiteY2" fmla="*/ 355282 h 361817"/>
                      <a:gd name="connsiteX3" fmla="*/ 584835 w 584834"/>
                      <a:gd name="connsiteY3" fmla="*/ 48578 h 361817"/>
                      <a:gd name="connsiteX4" fmla="*/ 548640 w 584834"/>
                      <a:gd name="connsiteY4" fmla="*/ 0 h 361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4834" h="361817">
                        <a:moveTo>
                          <a:pt x="548640" y="0"/>
                        </a:moveTo>
                        <a:lnTo>
                          <a:pt x="0" y="259080"/>
                        </a:lnTo>
                        <a:cubicBezTo>
                          <a:pt x="0" y="259080"/>
                          <a:pt x="95250" y="392430"/>
                          <a:pt x="148590" y="355282"/>
                        </a:cubicBezTo>
                        <a:cubicBezTo>
                          <a:pt x="201930" y="318135"/>
                          <a:pt x="584835" y="48578"/>
                          <a:pt x="584835" y="48578"/>
                        </a:cubicBezTo>
                        <a:lnTo>
                          <a:pt x="548640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29" name="图形 37"/>
                <p:cNvGrpSpPr/>
                <p:nvPr/>
              </p:nvGrpSpPr>
              <p:grpSpPr>
                <a:xfrm>
                  <a:off x="1663398" y="2406208"/>
                  <a:ext cx="137646" cy="121062"/>
                  <a:chOff x="5399555" y="4063593"/>
                  <a:chExt cx="790575" cy="695325"/>
                </a:xfrm>
                <a:solidFill>
                  <a:srgbClr val="FAC46D"/>
                </a:solidFill>
              </p:grpSpPr>
              <p:pic>
                <p:nvPicPr>
                  <p:cNvPr id="270" name="图片 269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399555" y="4063593"/>
                    <a:ext cx="790575" cy="695325"/>
                  </a:xfrm>
                  <a:custGeom>
                    <a:avLst/>
                    <a:gdLst>
                      <a:gd name="connsiteX0" fmla="*/ 194 w 790575"/>
                      <a:gd name="connsiteY0" fmla="*/ 344 h 695325"/>
                      <a:gd name="connsiteX1" fmla="*/ 790769 w 790575"/>
                      <a:gd name="connsiteY1" fmla="*/ 344 h 695325"/>
                      <a:gd name="connsiteX2" fmla="*/ 790769 w 790575"/>
                      <a:gd name="connsiteY2" fmla="*/ 695669 h 695325"/>
                      <a:gd name="connsiteX3" fmla="*/ 194 w 790575"/>
                      <a:gd name="connsiteY3" fmla="*/ 695669 h 69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575" h="695325">
                        <a:moveTo>
                          <a:pt x="194" y="344"/>
                        </a:moveTo>
                        <a:lnTo>
                          <a:pt x="790769" y="344"/>
                        </a:lnTo>
                        <a:lnTo>
                          <a:pt x="790769" y="695669"/>
                        </a:lnTo>
                        <a:lnTo>
                          <a:pt x="194" y="695669"/>
                        </a:lnTo>
                        <a:close/>
                      </a:path>
                    </a:pathLst>
                  </a:custGeom>
                  <a:noFill/>
                </p:spPr>
              </p:pic>
              <p:sp>
                <p:nvSpPr>
                  <p:cNvPr id="271" name="任意多边形: 形状 270"/>
                  <p:cNvSpPr/>
                  <p:nvPr/>
                </p:nvSpPr>
                <p:spPr>
                  <a:xfrm>
                    <a:off x="5514807" y="4180522"/>
                    <a:ext cx="555307" cy="457768"/>
                  </a:xfrm>
                  <a:custGeom>
                    <a:avLst/>
                    <a:gdLst>
                      <a:gd name="connsiteX0" fmla="*/ 484822 w 555307"/>
                      <a:gd name="connsiteY0" fmla="*/ 0 h 457768"/>
                      <a:gd name="connsiteX1" fmla="*/ 0 w 555307"/>
                      <a:gd name="connsiteY1" fmla="*/ 363855 h 457768"/>
                      <a:gd name="connsiteX2" fmla="*/ 150495 w 555307"/>
                      <a:gd name="connsiteY2" fmla="*/ 450533 h 457768"/>
                      <a:gd name="connsiteX3" fmla="*/ 555307 w 555307"/>
                      <a:gd name="connsiteY3" fmla="*/ 12383 h 457768"/>
                      <a:gd name="connsiteX4" fmla="*/ 484822 w 555307"/>
                      <a:gd name="connsiteY4" fmla="*/ 0 h 45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5307" h="457768">
                        <a:moveTo>
                          <a:pt x="484822" y="0"/>
                        </a:moveTo>
                        <a:lnTo>
                          <a:pt x="0" y="363855"/>
                        </a:lnTo>
                        <a:cubicBezTo>
                          <a:pt x="0" y="363855"/>
                          <a:pt x="97155" y="488633"/>
                          <a:pt x="150495" y="450533"/>
                        </a:cubicBezTo>
                        <a:cubicBezTo>
                          <a:pt x="203835" y="412433"/>
                          <a:pt x="555307" y="12383"/>
                          <a:pt x="555307" y="12383"/>
                        </a:cubicBezTo>
                        <a:lnTo>
                          <a:pt x="484822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30" name="图形 37"/>
                <p:cNvGrpSpPr/>
                <p:nvPr/>
              </p:nvGrpSpPr>
              <p:grpSpPr>
                <a:xfrm>
                  <a:off x="1684957" y="2411183"/>
                  <a:ext cx="114428" cy="126037"/>
                  <a:chOff x="5523380" y="4092168"/>
                  <a:chExt cx="657225" cy="723900"/>
                </a:xfrm>
                <a:solidFill>
                  <a:srgbClr val="FAC46D"/>
                </a:solidFill>
              </p:grpSpPr>
              <p:pic>
                <p:nvPicPr>
                  <p:cNvPr id="268" name="图片 267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523380" y="4092168"/>
                    <a:ext cx="657225" cy="723900"/>
                  </a:xfrm>
                  <a:custGeom>
                    <a:avLst/>
                    <a:gdLst>
                      <a:gd name="connsiteX0" fmla="*/ 207 w 657225"/>
                      <a:gd name="connsiteY0" fmla="*/ 347 h 723900"/>
                      <a:gd name="connsiteX1" fmla="*/ 657432 w 657225"/>
                      <a:gd name="connsiteY1" fmla="*/ 347 h 723900"/>
                      <a:gd name="connsiteX2" fmla="*/ 657432 w 657225"/>
                      <a:gd name="connsiteY2" fmla="*/ 724247 h 723900"/>
                      <a:gd name="connsiteX3" fmla="*/ 207 w 657225"/>
                      <a:gd name="connsiteY3" fmla="*/ 724247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5" h="723900">
                        <a:moveTo>
                          <a:pt x="207" y="347"/>
                        </a:moveTo>
                        <a:lnTo>
                          <a:pt x="657432" y="347"/>
                        </a:lnTo>
                        <a:lnTo>
                          <a:pt x="657432" y="724247"/>
                        </a:lnTo>
                        <a:lnTo>
                          <a:pt x="207" y="724247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69" name="任意多边形: 形状 268"/>
                  <p:cNvSpPr/>
                  <p:nvPr/>
                </p:nvSpPr>
                <p:spPr>
                  <a:xfrm>
                    <a:off x="5639584" y="4208144"/>
                    <a:ext cx="418147" cy="488632"/>
                  </a:xfrm>
                  <a:custGeom>
                    <a:avLst/>
                    <a:gdLst>
                      <a:gd name="connsiteX0" fmla="*/ 407670 w 418147"/>
                      <a:gd name="connsiteY0" fmla="*/ 0 h 488632"/>
                      <a:gd name="connsiteX1" fmla="*/ 0 w 418147"/>
                      <a:gd name="connsiteY1" fmla="*/ 401955 h 488632"/>
                      <a:gd name="connsiteX2" fmla="*/ 128588 w 418147"/>
                      <a:gd name="connsiteY2" fmla="*/ 481013 h 488632"/>
                      <a:gd name="connsiteX3" fmla="*/ 418148 w 418147"/>
                      <a:gd name="connsiteY3" fmla="*/ 28575 h 488632"/>
                      <a:gd name="connsiteX4" fmla="*/ 407670 w 418147"/>
                      <a:gd name="connsiteY4" fmla="*/ 0 h 4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147" h="488632">
                        <a:moveTo>
                          <a:pt x="407670" y="0"/>
                        </a:moveTo>
                        <a:lnTo>
                          <a:pt x="0" y="401955"/>
                        </a:lnTo>
                        <a:cubicBezTo>
                          <a:pt x="0" y="401955"/>
                          <a:pt x="75248" y="519113"/>
                          <a:pt x="128588" y="481013"/>
                        </a:cubicBezTo>
                        <a:cubicBezTo>
                          <a:pt x="181928" y="442913"/>
                          <a:pt x="418148" y="28575"/>
                          <a:pt x="418148" y="28575"/>
                        </a:cubicBezTo>
                        <a:lnTo>
                          <a:pt x="407670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31" name="图形 37"/>
                <p:cNvGrpSpPr/>
                <p:nvPr/>
              </p:nvGrpSpPr>
              <p:grpSpPr>
                <a:xfrm>
                  <a:off x="1709833" y="2409525"/>
                  <a:ext cx="96186" cy="135987"/>
                  <a:chOff x="5666255" y="4082643"/>
                  <a:chExt cx="552450" cy="781050"/>
                </a:xfrm>
                <a:solidFill>
                  <a:srgbClr val="FAC46D"/>
                </a:solidFill>
              </p:grpSpPr>
              <p:pic>
                <p:nvPicPr>
                  <p:cNvPr id="266" name="图片 265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66255" y="4082643"/>
                    <a:ext cx="552450" cy="781050"/>
                  </a:xfrm>
                  <a:custGeom>
                    <a:avLst/>
                    <a:gdLst>
                      <a:gd name="connsiteX0" fmla="*/ 222 w 552450"/>
                      <a:gd name="connsiteY0" fmla="*/ 346 h 781050"/>
                      <a:gd name="connsiteX1" fmla="*/ 552672 w 552450"/>
                      <a:gd name="connsiteY1" fmla="*/ 346 h 781050"/>
                      <a:gd name="connsiteX2" fmla="*/ 552672 w 552450"/>
                      <a:gd name="connsiteY2" fmla="*/ 781396 h 781050"/>
                      <a:gd name="connsiteX3" fmla="*/ 222 w 552450"/>
                      <a:gd name="connsiteY3" fmla="*/ 781396 h 781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450" h="781050">
                        <a:moveTo>
                          <a:pt x="222" y="346"/>
                        </a:moveTo>
                        <a:lnTo>
                          <a:pt x="552672" y="346"/>
                        </a:lnTo>
                        <a:lnTo>
                          <a:pt x="552672" y="781396"/>
                        </a:lnTo>
                        <a:lnTo>
                          <a:pt x="222" y="781396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67" name="任意多边形: 形状 266"/>
                  <p:cNvSpPr/>
                  <p:nvPr/>
                </p:nvSpPr>
                <p:spPr>
                  <a:xfrm>
                    <a:off x="5788175" y="4196715"/>
                    <a:ext cx="306704" cy="552073"/>
                  </a:xfrm>
                  <a:custGeom>
                    <a:avLst/>
                    <a:gdLst>
                      <a:gd name="connsiteX0" fmla="*/ 289560 w 306704"/>
                      <a:gd name="connsiteY0" fmla="*/ 0 h 552073"/>
                      <a:gd name="connsiteX1" fmla="*/ 0 w 306704"/>
                      <a:gd name="connsiteY1" fmla="*/ 493395 h 552073"/>
                      <a:gd name="connsiteX2" fmla="*/ 144780 w 306704"/>
                      <a:gd name="connsiteY2" fmla="*/ 537210 h 552073"/>
                      <a:gd name="connsiteX3" fmla="*/ 306705 w 306704"/>
                      <a:gd name="connsiteY3" fmla="*/ 24765 h 552073"/>
                      <a:gd name="connsiteX4" fmla="*/ 289560 w 306704"/>
                      <a:gd name="connsiteY4" fmla="*/ 0 h 552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704" h="552073">
                        <a:moveTo>
                          <a:pt x="289560" y="0"/>
                        </a:moveTo>
                        <a:lnTo>
                          <a:pt x="0" y="493395"/>
                        </a:lnTo>
                        <a:cubicBezTo>
                          <a:pt x="0" y="493395"/>
                          <a:pt x="102870" y="587692"/>
                          <a:pt x="144780" y="537210"/>
                        </a:cubicBezTo>
                        <a:cubicBezTo>
                          <a:pt x="186690" y="486728"/>
                          <a:pt x="306705" y="24765"/>
                          <a:pt x="306705" y="24765"/>
                        </a:cubicBezTo>
                        <a:lnTo>
                          <a:pt x="289560" y="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32" name="图形 37"/>
                <p:cNvGrpSpPr/>
                <p:nvPr/>
              </p:nvGrpSpPr>
              <p:grpSpPr>
                <a:xfrm>
                  <a:off x="1731391" y="2313339"/>
                  <a:ext cx="140962" cy="185739"/>
                  <a:chOff x="5790080" y="3530193"/>
                  <a:chExt cx="809625" cy="1066800"/>
                </a:xfrm>
                <a:solidFill>
                  <a:srgbClr val="FAC46D"/>
                </a:solidFill>
              </p:grpSpPr>
              <p:pic>
                <p:nvPicPr>
                  <p:cNvPr id="264" name="图片 263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90080" y="3530193"/>
                    <a:ext cx="809625" cy="1066800"/>
                  </a:xfrm>
                  <a:custGeom>
                    <a:avLst/>
                    <a:gdLst>
                      <a:gd name="connsiteX0" fmla="*/ 235 w 809625"/>
                      <a:gd name="connsiteY0" fmla="*/ 288 h 1066800"/>
                      <a:gd name="connsiteX1" fmla="*/ 809860 w 809625"/>
                      <a:gd name="connsiteY1" fmla="*/ 288 h 1066800"/>
                      <a:gd name="connsiteX2" fmla="*/ 809860 w 809625"/>
                      <a:gd name="connsiteY2" fmla="*/ 1067088 h 1066800"/>
                      <a:gd name="connsiteX3" fmla="*/ 235 w 809625"/>
                      <a:gd name="connsiteY3" fmla="*/ 1067088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9625" h="1066800">
                        <a:moveTo>
                          <a:pt x="235" y="288"/>
                        </a:moveTo>
                        <a:lnTo>
                          <a:pt x="809860" y="288"/>
                        </a:lnTo>
                        <a:lnTo>
                          <a:pt x="809860" y="1067088"/>
                        </a:lnTo>
                        <a:lnTo>
                          <a:pt x="235" y="106708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65" name="任意多边形: 形状 264"/>
                  <p:cNvSpPr/>
                  <p:nvPr/>
                </p:nvSpPr>
                <p:spPr>
                  <a:xfrm>
                    <a:off x="5912221" y="3650854"/>
                    <a:ext cx="570505" cy="829494"/>
                  </a:xfrm>
                  <a:custGeom>
                    <a:avLst/>
                    <a:gdLst>
                      <a:gd name="connsiteX0" fmla="*/ 148369 w 570505"/>
                      <a:gd name="connsiteY0" fmla="*/ 169623 h 829494"/>
                      <a:gd name="connsiteX1" fmla="*/ 53119 w 570505"/>
                      <a:gd name="connsiteY1" fmla="*/ 529668 h 829494"/>
                      <a:gd name="connsiteX2" fmla="*/ 46451 w 570505"/>
                      <a:gd name="connsiteY2" fmla="*/ 662065 h 829494"/>
                      <a:gd name="connsiteX3" fmla="*/ 90266 w 570505"/>
                      <a:gd name="connsiteY3" fmla="*/ 823038 h 829494"/>
                      <a:gd name="connsiteX4" fmla="*/ 536989 w 570505"/>
                      <a:gd name="connsiteY4" fmla="*/ 397270 h 829494"/>
                      <a:gd name="connsiteX5" fmla="*/ 521749 w 570505"/>
                      <a:gd name="connsiteY5" fmla="*/ 1030 h 829494"/>
                      <a:gd name="connsiteX6" fmla="*/ 316009 w 570505"/>
                      <a:gd name="connsiteY6" fmla="*/ 30558 h 829494"/>
                      <a:gd name="connsiteX7" fmla="*/ 148369 w 570505"/>
                      <a:gd name="connsiteY7" fmla="*/ 169623 h 829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0505" h="829494">
                        <a:moveTo>
                          <a:pt x="148369" y="169623"/>
                        </a:moveTo>
                        <a:cubicBezTo>
                          <a:pt x="148369" y="169623"/>
                          <a:pt x="-107854" y="500140"/>
                          <a:pt x="53119" y="529668"/>
                        </a:cubicBezTo>
                        <a:cubicBezTo>
                          <a:pt x="214091" y="559195"/>
                          <a:pt x="-5936" y="595390"/>
                          <a:pt x="46451" y="662065"/>
                        </a:cubicBezTo>
                        <a:cubicBezTo>
                          <a:pt x="97887" y="727788"/>
                          <a:pt x="-19271" y="860185"/>
                          <a:pt x="90266" y="823038"/>
                        </a:cubicBezTo>
                        <a:cubicBezTo>
                          <a:pt x="199804" y="785890"/>
                          <a:pt x="463646" y="506808"/>
                          <a:pt x="536989" y="397270"/>
                        </a:cubicBezTo>
                        <a:cubicBezTo>
                          <a:pt x="610331" y="286780"/>
                          <a:pt x="543656" y="8650"/>
                          <a:pt x="521749" y="1030"/>
                        </a:cubicBezTo>
                        <a:cubicBezTo>
                          <a:pt x="499841" y="-6590"/>
                          <a:pt x="316009" y="30558"/>
                          <a:pt x="316009" y="30558"/>
                        </a:cubicBezTo>
                        <a:lnTo>
                          <a:pt x="148369" y="169623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33" name="任意多边形: 形状 232"/>
                <p:cNvSpPr/>
                <p:nvPr/>
              </p:nvSpPr>
              <p:spPr>
                <a:xfrm>
                  <a:off x="2175506" y="2111806"/>
                  <a:ext cx="142123" cy="18408"/>
                </a:xfrm>
                <a:custGeom>
                  <a:avLst/>
                  <a:gdLst>
                    <a:gd name="connsiteX0" fmla="*/ 9525 w 816292"/>
                    <a:gd name="connsiteY0" fmla="*/ 105727 h 105727"/>
                    <a:gd name="connsiteX1" fmla="*/ 816293 w 816292"/>
                    <a:gd name="connsiteY1" fmla="*/ 68580 h 105727"/>
                    <a:gd name="connsiteX2" fmla="*/ 0 w 816292"/>
                    <a:gd name="connsiteY2" fmla="*/ 0 h 105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6292" h="105727">
                      <a:moveTo>
                        <a:pt x="9525" y="105727"/>
                      </a:moveTo>
                      <a:lnTo>
                        <a:pt x="816293" y="68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C46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34" name="图形 37"/>
                <p:cNvGrpSpPr/>
                <p:nvPr/>
              </p:nvGrpSpPr>
              <p:grpSpPr>
                <a:xfrm>
                  <a:off x="2141011" y="2051315"/>
                  <a:ext cx="194031" cy="94528"/>
                  <a:chOff x="8142755" y="2025243"/>
                  <a:chExt cx="1114425" cy="542925"/>
                </a:xfrm>
                <a:solidFill>
                  <a:srgbClr val="FAC46D"/>
                </a:solidFill>
              </p:grpSpPr>
              <p:pic>
                <p:nvPicPr>
                  <p:cNvPr id="262" name="图片 261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142755" y="2025243"/>
                    <a:ext cx="1114425" cy="542925"/>
                  </a:xfrm>
                  <a:custGeom>
                    <a:avLst/>
                    <a:gdLst>
                      <a:gd name="connsiteX0" fmla="*/ 482 w 1114425"/>
                      <a:gd name="connsiteY0" fmla="*/ 130 h 542925"/>
                      <a:gd name="connsiteX1" fmla="*/ 1114907 w 1114425"/>
                      <a:gd name="connsiteY1" fmla="*/ 130 h 542925"/>
                      <a:gd name="connsiteX2" fmla="*/ 1114907 w 1114425"/>
                      <a:gd name="connsiteY2" fmla="*/ 543055 h 542925"/>
                      <a:gd name="connsiteX3" fmla="*/ 482 w 1114425"/>
                      <a:gd name="connsiteY3" fmla="*/ 54305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4425" h="542925">
                        <a:moveTo>
                          <a:pt x="482" y="130"/>
                        </a:moveTo>
                        <a:lnTo>
                          <a:pt x="1114907" y="130"/>
                        </a:lnTo>
                        <a:lnTo>
                          <a:pt x="1114907" y="543055"/>
                        </a:lnTo>
                        <a:lnTo>
                          <a:pt x="482" y="54305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63" name="任意多边形: 形状 262"/>
                  <p:cNvSpPr/>
                  <p:nvPr/>
                </p:nvSpPr>
                <p:spPr>
                  <a:xfrm>
                    <a:off x="8262770" y="2140267"/>
                    <a:ext cx="872490" cy="308610"/>
                  </a:xfrm>
                  <a:custGeom>
                    <a:avLst/>
                    <a:gdLst>
                      <a:gd name="connsiteX0" fmla="*/ 109538 w 872490"/>
                      <a:gd name="connsiteY0" fmla="*/ 308610 h 308610"/>
                      <a:gd name="connsiteX1" fmla="*/ 872490 w 872490"/>
                      <a:gd name="connsiteY1" fmla="*/ 0 h 308610"/>
                      <a:gd name="connsiteX2" fmla="*/ 0 w 872490"/>
                      <a:gd name="connsiteY2" fmla="*/ 199073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2490" h="308610">
                        <a:moveTo>
                          <a:pt x="109538" y="308610"/>
                        </a:moveTo>
                        <a:lnTo>
                          <a:pt x="872490" y="0"/>
                        </a:lnTo>
                        <a:lnTo>
                          <a:pt x="0" y="199073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35" name="任意多边形: 形状 234"/>
                <p:cNvSpPr/>
                <p:nvPr/>
              </p:nvSpPr>
              <p:spPr>
                <a:xfrm>
                  <a:off x="1420465" y="2067328"/>
                  <a:ext cx="765809" cy="381310"/>
                </a:xfrm>
                <a:custGeom>
                  <a:avLst/>
                  <a:gdLst>
                    <a:gd name="connsiteX0" fmla="*/ 834 w 4398463"/>
                    <a:gd name="connsiteY0" fmla="*/ 33528 h 2190075"/>
                    <a:gd name="connsiteX1" fmla="*/ 40839 w 4398463"/>
                    <a:gd name="connsiteY1" fmla="*/ 3048 h 2190075"/>
                    <a:gd name="connsiteX2" fmla="*/ 1746767 w 4398463"/>
                    <a:gd name="connsiteY2" fmla="*/ 464058 h 2190075"/>
                    <a:gd name="connsiteX3" fmla="*/ 2766895 w 4398463"/>
                    <a:gd name="connsiteY3" fmla="*/ 778383 h 2190075"/>
                    <a:gd name="connsiteX4" fmla="*/ 3588902 w 4398463"/>
                    <a:gd name="connsiteY4" fmla="*/ 1136523 h 2190075"/>
                    <a:gd name="connsiteX5" fmla="*/ 3826075 w 4398463"/>
                    <a:gd name="connsiteY5" fmla="*/ 384048 h 2190075"/>
                    <a:gd name="connsiteX6" fmla="*/ 4357570 w 4398463"/>
                    <a:gd name="connsiteY6" fmla="*/ 218313 h 2190075"/>
                    <a:gd name="connsiteX7" fmla="*/ 4061342 w 4398463"/>
                    <a:gd name="connsiteY7" fmla="*/ 560261 h 2190075"/>
                    <a:gd name="connsiteX8" fmla="*/ 3743207 w 4398463"/>
                    <a:gd name="connsiteY8" fmla="*/ 1407986 h 2190075"/>
                    <a:gd name="connsiteX9" fmla="*/ 2973587 w 4398463"/>
                    <a:gd name="connsiteY9" fmla="*/ 1886140 h 2190075"/>
                    <a:gd name="connsiteX10" fmla="*/ 2519245 w 4398463"/>
                    <a:gd name="connsiteY10" fmla="*/ 2149983 h 2190075"/>
                    <a:gd name="connsiteX11" fmla="*/ 2361130 w 4398463"/>
                    <a:gd name="connsiteY11" fmla="*/ 2036636 h 2190075"/>
                    <a:gd name="connsiteX12" fmla="*/ 2243972 w 4398463"/>
                    <a:gd name="connsiteY12" fmla="*/ 2022348 h 2190075"/>
                    <a:gd name="connsiteX13" fmla="*/ 2258260 w 4398463"/>
                    <a:gd name="connsiteY13" fmla="*/ 1905190 h 2190075"/>
                    <a:gd name="connsiteX14" fmla="*/ 2221112 w 4398463"/>
                    <a:gd name="connsiteY14" fmla="*/ 1831848 h 2190075"/>
                    <a:gd name="connsiteX15" fmla="*/ 2228732 w 4398463"/>
                    <a:gd name="connsiteY15" fmla="*/ 1736598 h 2190075"/>
                    <a:gd name="connsiteX16" fmla="*/ 2213492 w 4398463"/>
                    <a:gd name="connsiteY16" fmla="*/ 1670876 h 2190075"/>
                    <a:gd name="connsiteX17" fmla="*/ 2052520 w 4398463"/>
                    <a:gd name="connsiteY17" fmla="*/ 1751838 h 2190075"/>
                    <a:gd name="connsiteX18" fmla="*/ 1802965 w 4398463"/>
                    <a:gd name="connsiteY18" fmla="*/ 1913763 h 2190075"/>
                    <a:gd name="connsiteX19" fmla="*/ 1963937 w 4398463"/>
                    <a:gd name="connsiteY19" fmla="*/ 1649921 h 2190075"/>
                    <a:gd name="connsiteX20" fmla="*/ 1802965 w 4398463"/>
                    <a:gd name="connsiteY20" fmla="*/ 1730883 h 2190075"/>
                    <a:gd name="connsiteX21" fmla="*/ 1861067 w 4398463"/>
                    <a:gd name="connsiteY21" fmla="*/ 1591818 h 2190075"/>
                    <a:gd name="connsiteX22" fmla="*/ 1508642 w 4398463"/>
                    <a:gd name="connsiteY22" fmla="*/ 1585151 h 2190075"/>
                    <a:gd name="connsiteX23" fmla="*/ 1324810 w 4398463"/>
                    <a:gd name="connsiteY23" fmla="*/ 1511808 h 2190075"/>
                    <a:gd name="connsiteX24" fmla="*/ 1060967 w 4398463"/>
                    <a:gd name="connsiteY24" fmla="*/ 1424178 h 2190075"/>
                    <a:gd name="connsiteX25" fmla="*/ 936190 w 4398463"/>
                    <a:gd name="connsiteY25" fmla="*/ 1358455 h 2190075"/>
                    <a:gd name="connsiteX26" fmla="*/ 700922 w 4398463"/>
                    <a:gd name="connsiteY26" fmla="*/ 1292733 h 2190075"/>
                    <a:gd name="connsiteX27" fmla="*/ 847607 w 4398463"/>
                    <a:gd name="connsiteY27" fmla="*/ 1219390 h 2190075"/>
                    <a:gd name="connsiteX28" fmla="*/ 469464 w 4398463"/>
                    <a:gd name="connsiteY28" fmla="*/ 1159383 h 2190075"/>
                    <a:gd name="connsiteX29" fmla="*/ 485657 w 4398463"/>
                    <a:gd name="connsiteY29" fmla="*/ 1127951 h 2190075"/>
                    <a:gd name="connsiteX30" fmla="*/ 949524 w 4398463"/>
                    <a:gd name="connsiteY30" fmla="*/ 985075 h 2190075"/>
                    <a:gd name="connsiteX31" fmla="*/ 157997 w 4398463"/>
                    <a:gd name="connsiteY31" fmla="*/ 874586 h 2190075"/>
                    <a:gd name="connsiteX32" fmla="*/ 185619 w 4398463"/>
                    <a:gd name="connsiteY32" fmla="*/ 827913 h 2190075"/>
                    <a:gd name="connsiteX33" fmla="*/ 926665 w 4398463"/>
                    <a:gd name="connsiteY33" fmla="*/ 794575 h 2190075"/>
                    <a:gd name="connsiteX34" fmla="*/ 139899 w 4398463"/>
                    <a:gd name="connsiteY34" fmla="*/ 466916 h 2190075"/>
                    <a:gd name="connsiteX35" fmla="*/ 167522 w 4398463"/>
                    <a:gd name="connsiteY35" fmla="*/ 433578 h 2190075"/>
                    <a:gd name="connsiteX36" fmla="*/ 948572 w 4398463"/>
                    <a:gd name="connsiteY36" fmla="*/ 582168 h 2190075"/>
                    <a:gd name="connsiteX37" fmla="*/ 834 w 4398463"/>
                    <a:gd name="connsiteY37" fmla="*/ 33528 h 219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398463" h="2190075">
                      <a:moveTo>
                        <a:pt x="834" y="33528"/>
                      </a:moveTo>
                      <a:cubicBezTo>
                        <a:pt x="-4881" y="10668"/>
                        <a:pt x="19884" y="-7430"/>
                        <a:pt x="40839" y="3048"/>
                      </a:cubicBezTo>
                      <a:cubicBezTo>
                        <a:pt x="241817" y="101155"/>
                        <a:pt x="1143835" y="524066"/>
                        <a:pt x="1746767" y="464058"/>
                      </a:cubicBezTo>
                      <a:cubicBezTo>
                        <a:pt x="2428757" y="397383"/>
                        <a:pt x="2701172" y="683133"/>
                        <a:pt x="2766895" y="778383"/>
                      </a:cubicBezTo>
                      <a:cubicBezTo>
                        <a:pt x="2832617" y="873633"/>
                        <a:pt x="3266957" y="1408938"/>
                        <a:pt x="3588902" y="1136523"/>
                      </a:cubicBezTo>
                      <a:cubicBezTo>
                        <a:pt x="3910847" y="864108"/>
                        <a:pt x="3599380" y="663130"/>
                        <a:pt x="3826075" y="384048"/>
                      </a:cubicBezTo>
                      <a:cubicBezTo>
                        <a:pt x="4052770" y="104966"/>
                        <a:pt x="4236602" y="104966"/>
                        <a:pt x="4357570" y="218313"/>
                      </a:cubicBezTo>
                      <a:cubicBezTo>
                        <a:pt x="4497587" y="348805"/>
                        <a:pt x="4248032" y="511683"/>
                        <a:pt x="4061342" y="560261"/>
                      </a:cubicBezTo>
                      <a:cubicBezTo>
                        <a:pt x="3883225" y="605980"/>
                        <a:pt x="4007050" y="1128903"/>
                        <a:pt x="3743207" y="1407986"/>
                      </a:cubicBezTo>
                      <a:cubicBezTo>
                        <a:pt x="3479364" y="1687068"/>
                        <a:pt x="3274577" y="1827086"/>
                        <a:pt x="2973587" y="1886140"/>
                      </a:cubicBezTo>
                      <a:cubicBezTo>
                        <a:pt x="2841189" y="2098548"/>
                        <a:pt x="2519245" y="2149983"/>
                        <a:pt x="2519245" y="2149983"/>
                      </a:cubicBezTo>
                      <a:cubicBezTo>
                        <a:pt x="2519245" y="2149983"/>
                        <a:pt x="2215397" y="2293811"/>
                        <a:pt x="2361130" y="2036636"/>
                      </a:cubicBezTo>
                      <a:cubicBezTo>
                        <a:pt x="2361130" y="2036636"/>
                        <a:pt x="2265880" y="2066163"/>
                        <a:pt x="2243972" y="2022348"/>
                      </a:cubicBezTo>
                      <a:cubicBezTo>
                        <a:pt x="2222064" y="1978533"/>
                        <a:pt x="2258260" y="1905190"/>
                        <a:pt x="2258260" y="1905190"/>
                      </a:cubicBezTo>
                      <a:cubicBezTo>
                        <a:pt x="2258260" y="1905190"/>
                        <a:pt x="2177297" y="1964246"/>
                        <a:pt x="2221112" y="1831848"/>
                      </a:cubicBezTo>
                      <a:cubicBezTo>
                        <a:pt x="2089667" y="1934718"/>
                        <a:pt x="2213492" y="1744218"/>
                        <a:pt x="2228732" y="1736598"/>
                      </a:cubicBezTo>
                      <a:cubicBezTo>
                        <a:pt x="2163010" y="1751838"/>
                        <a:pt x="2213492" y="1670876"/>
                        <a:pt x="2213492" y="1670876"/>
                      </a:cubicBezTo>
                      <a:cubicBezTo>
                        <a:pt x="2213492" y="1670876"/>
                        <a:pt x="2125862" y="1751838"/>
                        <a:pt x="2052520" y="1751838"/>
                      </a:cubicBezTo>
                      <a:cubicBezTo>
                        <a:pt x="2052520" y="1751838"/>
                        <a:pt x="1905835" y="1935671"/>
                        <a:pt x="1802965" y="1913763"/>
                      </a:cubicBezTo>
                      <a:cubicBezTo>
                        <a:pt x="1737242" y="1891855"/>
                        <a:pt x="1890595" y="1686115"/>
                        <a:pt x="1963937" y="1649921"/>
                      </a:cubicBezTo>
                      <a:cubicBezTo>
                        <a:pt x="1861067" y="1665161"/>
                        <a:pt x="1824872" y="1738503"/>
                        <a:pt x="1802965" y="1730883"/>
                      </a:cubicBezTo>
                      <a:cubicBezTo>
                        <a:pt x="1781057" y="1723263"/>
                        <a:pt x="1781057" y="1649921"/>
                        <a:pt x="1861067" y="1591818"/>
                      </a:cubicBezTo>
                      <a:cubicBezTo>
                        <a:pt x="1670567" y="1650873"/>
                        <a:pt x="1399104" y="1695640"/>
                        <a:pt x="1508642" y="1585151"/>
                      </a:cubicBezTo>
                      <a:cubicBezTo>
                        <a:pt x="1618179" y="1474661"/>
                        <a:pt x="1105735" y="1659446"/>
                        <a:pt x="1324810" y="1511808"/>
                      </a:cubicBezTo>
                      <a:cubicBezTo>
                        <a:pt x="1543885" y="1364171"/>
                        <a:pt x="848560" y="1586103"/>
                        <a:pt x="1060967" y="1424178"/>
                      </a:cubicBezTo>
                      <a:cubicBezTo>
                        <a:pt x="1273374" y="1262253"/>
                        <a:pt x="906662" y="1409890"/>
                        <a:pt x="936190" y="1358455"/>
                      </a:cubicBezTo>
                      <a:cubicBezTo>
                        <a:pt x="965717" y="1307021"/>
                        <a:pt x="580907" y="1353693"/>
                        <a:pt x="700922" y="1292733"/>
                      </a:cubicBezTo>
                      <a:cubicBezTo>
                        <a:pt x="818079" y="1233678"/>
                        <a:pt x="847607" y="1219390"/>
                        <a:pt x="847607" y="1219390"/>
                      </a:cubicBezTo>
                      <a:cubicBezTo>
                        <a:pt x="847607" y="1219390"/>
                        <a:pt x="550427" y="1249871"/>
                        <a:pt x="469464" y="1159383"/>
                      </a:cubicBezTo>
                      <a:cubicBezTo>
                        <a:pt x="458034" y="1147001"/>
                        <a:pt x="468512" y="1126046"/>
                        <a:pt x="485657" y="1127951"/>
                      </a:cubicBezTo>
                      <a:cubicBezTo>
                        <a:pt x="655202" y="1141286"/>
                        <a:pt x="757119" y="1150811"/>
                        <a:pt x="949524" y="985075"/>
                      </a:cubicBezTo>
                      <a:cubicBezTo>
                        <a:pt x="529472" y="979361"/>
                        <a:pt x="254199" y="1021271"/>
                        <a:pt x="157997" y="874586"/>
                      </a:cubicBezTo>
                      <a:cubicBezTo>
                        <a:pt x="144662" y="853630"/>
                        <a:pt x="160854" y="826008"/>
                        <a:pt x="185619" y="827913"/>
                      </a:cubicBezTo>
                      <a:cubicBezTo>
                        <a:pt x="639962" y="852678"/>
                        <a:pt x="827604" y="844105"/>
                        <a:pt x="926665" y="794575"/>
                      </a:cubicBezTo>
                      <a:cubicBezTo>
                        <a:pt x="599004" y="720280"/>
                        <a:pt x="277059" y="689800"/>
                        <a:pt x="139899" y="466916"/>
                      </a:cubicBezTo>
                      <a:cubicBezTo>
                        <a:pt x="128469" y="448818"/>
                        <a:pt x="146567" y="425958"/>
                        <a:pt x="167522" y="433578"/>
                      </a:cubicBezTo>
                      <a:cubicBezTo>
                        <a:pt x="647582" y="597408"/>
                        <a:pt x="920949" y="596455"/>
                        <a:pt x="948572" y="582168"/>
                      </a:cubicBezTo>
                      <a:cubicBezTo>
                        <a:pt x="625674" y="471678"/>
                        <a:pt x="50364" y="239268"/>
                        <a:pt x="834" y="33528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36" name="图形 37"/>
                <p:cNvGrpSpPr/>
                <p:nvPr/>
              </p:nvGrpSpPr>
              <p:grpSpPr>
                <a:xfrm>
                  <a:off x="1341672" y="2018147"/>
                  <a:ext cx="504147" cy="266999"/>
                  <a:chOff x="3551705" y="1834743"/>
                  <a:chExt cx="2895600" cy="1533525"/>
                </a:xfrm>
                <a:solidFill>
                  <a:srgbClr val="FFCC83"/>
                </a:solidFill>
              </p:grpSpPr>
              <p:pic>
                <p:nvPicPr>
                  <p:cNvPr id="260" name="图片 259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551705" y="1834743"/>
                    <a:ext cx="2895600" cy="1533525"/>
                  </a:xfrm>
                  <a:custGeom>
                    <a:avLst/>
                    <a:gdLst>
                      <a:gd name="connsiteX0" fmla="*/ 0 w 2895600"/>
                      <a:gd name="connsiteY0" fmla="*/ 110 h 1533525"/>
                      <a:gd name="connsiteX1" fmla="*/ 2895600 w 2895600"/>
                      <a:gd name="connsiteY1" fmla="*/ 110 h 1533525"/>
                      <a:gd name="connsiteX2" fmla="*/ 2895600 w 2895600"/>
                      <a:gd name="connsiteY2" fmla="*/ 1533635 h 1533525"/>
                      <a:gd name="connsiteX3" fmla="*/ 0 w 2895600"/>
                      <a:gd name="connsiteY3" fmla="*/ 1533635 h 153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95600" h="1533525">
                        <a:moveTo>
                          <a:pt x="0" y="110"/>
                        </a:moveTo>
                        <a:lnTo>
                          <a:pt x="2895600" y="110"/>
                        </a:lnTo>
                        <a:lnTo>
                          <a:pt x="2895600" y="1533635"/>
                        </a:lnTo>
                        <a:lnTo>
                          <a:pt x="0" y="153363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61" name="任意多边形: 形状 260"/>
                  <p:cNvSpPr/>
                  <p:nvPr/>
                </p:nvSpPr>
                <p:spPr>
                  <a:xfrm>
                    <a:off x="3948988" y="2298288"/>
                    <a:ext cx="1973690" cy="612314"/>
                  </a:xfrm>
                  <a:custGeom>
                    <a:avLst/>
                    <a:gdLst>
                      <a:gd name="connsiteX0" fmla="*/ 947647 w 1973690"/>
                      <a:gd name="connsiteY0" fmla="*/ 583977 h 612314"/>
                      <a:gd name="connsiteX1" fmla="*/ 862 w 1973690"/>
                      <a:gd name="connsiteY1" fmla="*/ 34384 h 612314"/>
                      <a:gd name="connsiteX2" fmla="*/ 39914 w 1973690"/>
                      <a:gd name="connsiteY2" fmla="*/ 2952 h 612314"/>
                      <a:gd name="connsiteX3" fmla="*/ 1744889 w 1973690"/>
                      <a:gd name="connsiteY3" fmla="*/ 472534 h 612314"/>
                      <a:gd name="connsiteX4" fmla="*/ 947647 w 1973690"/>
                      <a:gd name="connsiteY4" fmla="*/ 583977 h 612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3690" h="612314">
                        <a:moveTo>
                          <a:pt x="947647" y="583977"/>
                        </a:moveTo>
                        <a:cubicBezTo>
                          <a:pt x="480922" y="464914"/>
                          <a:pt x="50392" y="240124"/>
                          <a:pt x="862" y="34384"/>
                        </a:cubicBezTo>
                        <a:cubicBezTo>
                          <a:pt x="-4853" y="11524"/>
                          <a:pt x="18959" y="-7526"/>
                          <a:pt x="39914" y="2952"/>
                        </a:cubicBezTo>
                        <a:cubicBezTo>
                          <a:pt x="238987" y="102012"/>
                          <a:pt x="1140052" y="529684"/>
                          <a:pt x="1744889" y="472534"/>
                        </a:cubicBezTo>
                        <a:cubicBezTo>
                          <a:pt x="2425927" y="408717"/>
                          <a:pt x="1414372" y="702087"/>
                          <a:pt x="947647" y="583977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37" name="图形 37"/>
                <p:cNvGrpSpPr/>
                <p:nvPr/>
              </p:nvGrpSpPr>
              <p:grpSpPr>
                <a:xfrm>
                  <a:off x="1430783" y="2107851"/>
                  <a:ext cx="668770" cy="228857"/>
                  <a:chOff x="4063520" y="2349960"/>
                  <a:chExt cx="3841119" cy="1314453"/>
                </a:xfrm>
                <a:solidFill>
                  <a:srgbClr val="FFCC83"/>
                </a:solidFill>
              </p:grpSpPr>
              <p:pic>
                <p:nvPicPr>
                  <p:cNvPr id="258" name="图片 257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51889" y="2349960"/>
                    <a:ext cx="2952750" cy="1314453"/>
                  </a:xfrm>
                  <a:custGeom>
                    <a:avLst/>
                    <a:gdLst>
                      <a:gd name="connsiteX0" fmla="*/ 16 w 2952750"/>
                      <a:gd name="connsiteY0" fmla="*/ 149 h 1314450"/>
                      <a:gd name="connsiteX1" fmla="*/ 2952766 w 2952750"/>
                      <a:gd name="connsiteY1" fmla="*/ 149 h 1314450"/>
                      <a:gd name="connsiteX2" fmla="*/ 2952766 w 2952750"/>
                      <a:gd name="connsiteY2" fmla="*/ 1314599 h 1314450"/>
                      <a:gd name="connsiteX3" fmla="*/ 16 w 2952750"/>
                      <a:gd name="connsiteY3" fmla="*/ 1314599 h 1314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2750" h="1314450">
                        <a:moveTo>
                          <a:pt x="16" y="149"/>
                        </a:moveTo>
                        <a:lnTo>
                          <a:pt x="2952766" y="149"/>
                        </a:lnTo>
                        <a:lnTo>
                          <a:pt x="2952766" y="1314599"/>
                        </a:lnTo>
                        <a:lnTo>
                          <a:pt x="16" y="1314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59" name="任意多边形: 形状 258"/>
                  <p:cNvSpPr/>
                  <p:nvPr/>
                </p:nvSpPr>
                <p:spPr>
                  <a:xfrm>
                    <a:off x="4063520" y="2663921"/>
                    <a:ext cx="2024952" cy="386322"/>
                  </a:xfrm>
                  <a:custGeom>
                    <a:avLst/>
                    <a:gdLst>
                      <a:gd name="connsiteX0" fmla="*/ 1042129 w 2024954"/>
                      <a:gd name="connsiteY0" fmla="*/ 385672 h 386323"/>
                      <a:gd name="connsiteX1" fmla="*/ 2952 w 2024954"/>
                      <a:gd name="connsiteY1" fmla="*/ 39914 h 386323"/>
                      <a:gd name="connsiteX2" fmla="*/ 34384 w 2024954"/>
                      <a:gd name="connsiteY2" fmla="*/ 862 h 386323"/>
                      <a:gd name="connsiteX3" fmla="*/ 1798414 w 2024954"/>
                      <a:gd name="connsiteY3" fmla="*/ 115162 h 386323"/>
                      <a:gd name="connsiteX4" fmla="*/ 1042129 w 2024954"/>
                      <a:gd name="connsiteY4" fmla="*/ 385672 h 386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4954" h="386323">
                        <a:moveTo>
                          <a:pt x="1042129" y="385672"/>
                        </a:moveTo>
                        <a:cubicBezTo>
                          <a:pt x="561117" y="363764"/>
                          <a:pt x="93439" y="230414"/>
                          <a:pt x="2952" y="39914"/>
                        </a:cubicBezTo>
                        <a:cubicBezTo>
                          <a:pt x="-7526" y="18959"/>
                          <a:pt x="11524" y="-4853"/>
                          <a:pt x="34384" y="862"/>
                        </a:cubicBezTo>
                        <a:cubicBezTo>
                          <a:pt x="248697" y="57059"/>
                          <a:pt x="1218342" y="293279"/>
                          <a:pt x="1798414" y="115162"/>
                        </a:cubicBezTo>
                        <a:cubicBezTo>
                          <a:pt x="2454687" y="-85816"/>
                          <a:pt x="1524094" y="406627"/>
                          <a:pt x="1042129" y="385672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38" name="图形 37"/>
                <p:cNvGrpSpPr/>
                <p:nvPr/>
              </p:nvGrpSpPr>
              <p:grpSpPr>
                <a:xfrm>
                  <a:off x="1432717" y="2134003"/>
                  <a:ext cx="512439" cy="238807"/>
                  <a:chOff x="4074630" y="2500168"/>
                  <a:chExt cx="2943225" cy="1371600"/>
                </a:xfrm>
                <a:solidFill>
                  <a:srgbClr val="FFCC83"/>
                </a:solidFill>
              </p:grpSpPr>
              <p:pic>
                <p:nvPicPr>
                  <p:cNvPr id="256" name="图片 255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074630" y="2500168"/>
                    <a:ext cx="2943225" cy="1371600"/>
                  </a:xfrm>
                  <a:custGeom>
                    <a:avLst/>
                    <a:gdLst>
                      <a:gd name="connsiteX0" fmla="*/ 41 w 2943225"/>
                      <a:gd name="connsiteY0" fmla="*/ 152 h 1371600"/>
                      <a:gd name="connsiteX1" fmla="*/ 2943266 w 2943225"/>
                      <a:gd name="connsiteY1" fmla="*/ 152 h 1371600"/>
                      <a:gd name="connsiteX2" fmla="*/ 2943266 w 2943225"/>
                      <a:gd name="connsiteY2" fmla="*/ 1371752 h 1371600"/>
                      <a:gd name="connsiteX3" fmla="*/ 41 w 2943225"/>
                      <a:gd name="connsiteY3" fmla="*/ 1371752 h 137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43225" h="1371600">
                        <a:moveTo>
                          <a:pt x="41" y="152"/>
                        </a:moveTo>
                        <a:lnTo>
                          <a:pt x="2943266" y="152"/>
                        </a:lnTo>
                        <a:lnTo>
                          <a:pt x="2943266" y="1371752"/>
                        </a:lnTo>
                        <a:lnTo>
                          <a:pt x="41" y="137175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57" name="任意多边形: 形状 256"/>
                  <p:cNvSpPr/>
                  <p:nvPr/>
                </p:nvSpPr>
                <p:spPr>
                  <a:xfrm>
                    <a:off x="4337046" y="2697837"/>
                    <a:ext cx="2015234" cy="444253"/>
                  </a:xfrm>
                  <a:custGeom>
                    <a:avLst/>
                    <a:gdLst>
                      <a:gd name="connsiteX0" fmla="*/ 1077748 w 2015234"/>
                      <a:gd name="connsiteY0" fmla="*/ 434935 h 444253"/>
                      <a:gd name="connsiteX1" fmla="*/ 4281 w 2015234"/>
                      <a:gd name="connsiteY1" fmla="*/ 218718 h 444253"/>
                      <a:gd name="connsiteX2" fmla="*/ 30951 w 2015234"/>
                      <a:gd name="connsiteY2" fmla="*/ 176808 h 444253"/>
                      <a:gd name="connsiteX3" fmla="*/ 1795933 w 2015234"/>
                      <a:gd name="connsiteY3" fmla="*/ 73938 h 444253"/>
                      <a:gd name="connsiteX4" fmla="*/ 1077748 w 2015234"/>
                      <a:gd name="connsiteY4" fmla="*/ 434935 h 444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5234" h="444253">
                        <a:moveTo>
                          <a:pt x="1077748" y="434935"/>
                        </a:moveTo>
                        <a:cubicBezTo>
                          <a:pt x="597688" y="472083"/>
                          <a:pt x="117628" y="397788"/>
                          <a:pt x="4281" y="218718"/>
                        </a:cubicBezTo>
                        <a:cubicBezTo>
                          <a:pt x="-8102" y="198715"/>
                          <a:pt x="8091" y="172998"/>
                          <a:pt x="30951" y="176808"/>
                        </a:cubicBezTo>
                        <a:cubicBezTo>
                          <a:pt x="250978" y="206335"/>
                          <a:pt x="1241578" y="321588"/>
                          <a:pt x="1795933" y="73938"/>
                        </a:cubicBezTo>
                        <a:cubicBezTo>
                          <a:pt x="2421726" y="-206097"/>
                          <a:pt x="1557808" y="396835"/>
                          <a:pt x="1077748" y="434935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239" name="图形 37"/>
                <p:cNvGrpSpPr/>
                <p:nvPr/>
              </p:nvGrpSpPr>
              <p:grpSpPr>
                <a:xfrm>
                  <a:off x="1520674" y="2079041"/>
                  <a:ext cx="507464" cy="255390"/>
                  <a:chOff x="4579816" y="2184489"/>
                  <a:chExt cx="2914652" cy="1466847"/>
                </a:xfrm>
                <a:solidFill>
                  <a:srgbClr val="FFCC83"/>
                </a:solidFill>
              </p:grpSpPr>
              <p:pic>
                <p:nvPicPr>
                  <p:cNvPr id="254" name="图片 253"/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579816" y="2184489"/>
                    <a:ext cx="2914652" cy="1466847"/>
                  </a:xfrm>
                  <a:custGeom>
                    <a:avLst/>
                    <a:gdLst>
                      <a:gd name="connsiteX0" fmla="*/ 75 w 2914650"/>
                      <a:gd name="connsiteY0" fmla="*/ 159 h 1466850"/>
                      <a:gd name="connsiteX1" fmla="*/ 2914725 w 2914650"/>
                      <a:gd name="connsiteY1" fmla="*/ 159 h 1466850"/>
                      <a:gd name="connsiteX2" fmla="*/ 2914725 w 2914650"/>
                      <a:gd name="connsiteY2" fmla="*/ 1467009 h 1466850"/>
                      <a:gd name="connsiteX3" fmla="*/ 75 w 2914650"/>
                      <a:gd name="connsiteY3" fmla="*/ 1467009 h 1466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14650" h="1466850">
                        <a:moveTo>
                          <a:pt x="75" y="159"/>
                        </a:moveTo>
                        <a:lnTo>
                          <a:pt x="2914725" y="159"/>
                        </a:lnTo>
                        <a:lnTo>
                          <a:pt x="2914725" y="1467009"/>
                        </a:lnTo>
                        <a:lnTo>
                          <a:pt x="75" y="146700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55" name="任意多边形: 形状 254"/>
                  <p:cNvSpPr/>
                  <p:nvPr/>
                </p:nvSpPr>
                <p:spPr>
                  <a:xfrm>
                    <a:off x="4661362" y="2763781"/>
                    <a:ext cx="1994121" cy="541604"/>
                  </a:xfrm>
                  <a:custGeom>
                    <a:avLst/>
                    <a:gdLst>
                      <a:gd name="connsiteX0" fmla="*/ 1092523 w 1994121"/>
                      <a:gd name="connsiteY0" fmla="*/ 505199 h 541604"/>
                      <a:gd name="connsiteX1" fmla="*/ 5720 w 1994121"/>
                      <a:gd name="connsiteY1" fmla="*/ 372801 h 541604"/>
                      <a:gd name="connsiteX2" fmla="*/ 28580 w 1994121"/>
                      <a:gd name="connsiteY2" fmla="*/ 328986 h 541604"/>
                      <a:gd name="connsiteX3" fmla="*/ 1780228 w 1994121"/>
                      <a:gd name="connsiteY3" fmla="*/ 89909 h 541604"/>
                      <a:gd name="connsiteX4" fmla="*/ 1092523 w 1994121"/>
                      <a:gd name="connsiteY4" fmla="*/ 505199 h 541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4121" h="541604">
                        <a:moveTo>
                          <a:pt x="1092523" y="505199"/>
                        </a:moveTo>
                        <a:cubicBezTo>
                          <a:pt x="616273" y="579494"/>
                          <a:pt x="132403" y="542346"/>
                          <a:pt x="5720" y="372801"/>
                        </a:cubicBezTo>
                        <a:cubicBezTo>
                          <a:pt x="-8567" y="353751"/>
                          <a:pt x="5720" y="327081"/>
                          <a:pt x="28580" y="328986"/>
                        </a:cubicBezTo>
                        <a:cubicBezTo>
                          <a:pt x="250513" y="341369"/>
                          <a:pt x="1246828" y="379469"/>
                          <a:pt x="1780228" y="89909"/>
                        </a:cubicBezTo>
                        <a:cubicBezTo>
                          <a:pt x="2383161" y="-237751"/>
                          <a:pt x="1568773" y="429951"/>
                          <a:pt x="1092523" y="505199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40" name="任意多边形: 形状 239"/>
                <p:cNvSpPr/>
                <p:nvPr/>
              </p:nvSpPr>
              <p:spPr>
                <a:xfrm>
                  <a:off x="1567574" y="2205602"/>
                  <a:ext cx="331001" cy="96046"/>
                </a:xfrm>
                <a:custGeom>
                  <a:avLst/>
                  <a:gdLst>
                    <a:gd name="connsiteX0" fmla="*/ 1098057 w 1901123"/>
                    <a:gd name="connsiteY0" fmla="*/ 495691 h 551643"/>
                    <a:gd name="connsiteX1" fmla="*/ 6492 w 1901123"/>
                    <a:gd name="connsiteY1" fmla="*/ 405204 h 551643"/>
                    <a:gd name="connsiteX2" fmla="*/ 28399 w 1901123"/>
                    <a:gd name="connsiteY2" fmla="*/ 360436 h 551643"/>
                    <a:gd name="connsiteX3" fmla="*/ 1769569 w 1901123"/>
                    <a:gd name="connsiteY3" fmla="*/ 53731 h 551643"/>
                    <a:gd name="connsiteX4" fmla="*/ 1098057 w 1901123"/>
                    <a:gd name="connsiteY4" fmla="*/ 495691 h 55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1123" h="551643">
                      <a:moveTo>
                        <a:pt x="1098057" y="495691"/>
                      </a:moveTo>
                      <a:cubicBezTo>
                        <a:pt x="625617" y="589036"/>
                        <a:pt x="139842" y="569986"/>
                        <a:pt x="6492" y="405204"/>
                      </a:cubicBezTo>
                      <a:cubicBezTo>
                        <a:pt x="-8748" y="387106"/>
                        <a:pt x="4587" y="359484"/>
                        <a:pt x="28399" y="360436"/>
                      </a:cubicBezTo>
                      <a:cubicBezTo>
                        <a:pt x="250332" y="364246"/>
                        <a:pt x="1243789" y="356626"/>
                        <a:pt x="1769569" y="53731"/>
                      </a:cubicBezTo>
                      <a:cubicBezTo>
                        <a:pt x="2170572" y="-176774"/>
                        <a:pt x="1570497" y="403299"/>
                        <a:pt x="1098057" y="495691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241" name="图形 37"/>
                <p:cNvGrpSpPr/>
                <p:nvPr/>
              </p:nvGrpSpPr>
              <p:grpSpPr>
                <a:xfrm>
                  <a:off x="1629372" y="2155333"/>
                  <a:ext cx="389719" cy="225540"/>
                  <a:chOff x="5075705" y="2663418"/>
                  <a:chExt cx="2238375" cy="1295400"/>
                </a:xfrm>
                <a:solidFill>
                  <a:srgbClr val="FFCC83"/>
                </a:solidFill>
              </p:grpSpPr>
              <p:pic>
                <p:nvPicPr>
                  <p:cNvPr id="252" name="图片 251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075705" y="2663418"/>
                    <a:ext cx="2238375" cy="1295400"/>
                  </a:xfrm>
                  <a:custGeom>
                    <a:avLst/>
                    <a:gdLst>
                      <a:gd name="connsiteX0" fmla="*/ 160 w 2238375"/>
                      <a:gd name="connsiteY0" fmla="*/ 197 h 1295400"/>
                      <a:gd name="connsiteX1" fmla="*/ 2238535 w 2238375"/>
                      <a:gd name="connsiteY1" fmla="*/ 197 h 1295400"/>
                      <a:gd name="connsiteX2" fmla="*/ 2238535 w 2238375"/>
                      <a:gd name="connsiteY2" fmla="*/ 1295597 h 1295400"/>
                      <a:gd name="connsiteX3" fmla="*/ 160 w 2238375"/>
                      <a:gd name="connsiteY3" fmla="*/ 1295597 h 129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8375" h="1295400">
                        <a:moveTo>
                          <a:pt x="160" y="197"/>
                        </a:moveTo>
                        <a:lnTo>
                          <a:pt x="2238535" y="197"/>
                        </a:lnTo>
                        <a:lnTo>
                          <a:pt x="2238535" y="1295597"/>
                        </a:lnTo>
                        <a:lnTo>
                          <a:pt x="160" y="1295597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53" name="任意多边形: 形状 252"/>
                  <p:cNvSpPr/>
                  <p:nvPr/>
                </p:nvSpPr>
                <p:spPr>
                  <a:xfrm>
                    <a:off x="5474218" y="3120997"/>
                    <a:ext cx="1308936" cy="379503"/>
                  </a:xfrm>
                  <a:custGeom>
                    <a:avLst/>
                    <a:gdLst>
                      <a:gd name="connsiteX0" fmla="*/ 755917 w 1308936"/>
                      <a:gd name="connsiteY0" fmla="*/ 341340 h 379503"/>
                      <a:gd name="connsiteX1" fmla="*/ 4394 w 1308936"/>
                      <a:gd name="connsiteY1" fmla="*/ 279428 h 379503"/>
                      <a:gd name="connsiteX2" fmla="*/ 19634 w 1308936"/>
                      <a:gd name="connsiteY2" fmla="*/ 247995 h 379503"/>
                      <a:gd name="connsiteX3" fmla="*/ 1218831 w 1308936"/>
                      <a:gd name="connsiteY3" fmla="*/ 37493 h 379503"/>
                      <a:gd name="connsiteX4" fmla="*/ 755917 w 1308936"/>
                      <a:gd name="connsiteY4" fmla="*/ 341340 h 379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936" h="379503">
                        <a:moveTo>
                          <a:pt x="755917" y="341340"/>
                        </a:moveTo>
                        <a:cubicBezTo>
                          <a:pt x="430162" y="405158"/>
                          <a:pt x="95834" y="391823"/>
                          <a:pt x="4394" y="279428"/>
                        </a:cubicBezTo>
                        <a:cubicBezTo>
                          <a:pt x="-6083" y="267045"/>
                          <a:pt x="3442" y="247995"/>
                          <a:pt x="19634" y="247995"/>
                        </a:cubicBezTo>
                        <a:cubicBezTo>
                          <a:pt x="172034" y="250853"/>
                          <a:pt x="856881" y="245138"/>
                          <a:pt x="1218831" y="37493"/>
                        </a:cubicBezTo>
                        <a:cubicBezTo>
                          <a:pt x="1494104" y="-122527"/>
                          <a:pt x="1080719" y="277523"/>
                          <a:pt x="755917" y="341340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42" name="任意多边形: 形状 241"/>
                <p:cNvSpPr/>
                <p:nvPr/>
              </p:nvSpPr>
              <p:spPr>
                <a:xfrm>
                  <a:off x="1711223" y="2257020"/>
                  <a:ext cx="227896" cy="66075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3" name="任意多边形: 形状 242"/>
                <p:cNvSpPr/>
                <p:nvPr/>
              </p:nvSpPr>
              <p:spPr>
                <a:xfrm>
                  <a:off x="1746049" y="2271945"/>
                  <a:ext cx="227896" cy="66075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4" name="任意多边形: 形状 243"/>
                <p:cNvSpPr/>
                <p:nvPr/>
              </p:nvSpPr>
              <p:spPr>
                <a:xfrm>
                  <a:off x="1822178" y="2285678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5" name="任意多边形: 形状 244"/>
                <p:cNvSpPr/>
                <p:nvPr/>
              </p:nvSpPr>
              <p:spPr>
                <a:xfrm>
                  <a:off x="1855345" y="2293970"/>
                  <a:ext cx="160780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6" name="任意多边形: 形状 245"/>
                <p:cNvSpPr/>
                <p:nvPr/>
              </p:nvSpPr>
              <p:spPr>
                <a:xfrm>
                  <a:off x="1853686" y="2312212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7" name="任意多边形: 形状 246"/>
                <p:cNvSpPr/>
                <p:nvPr/>
              </p:nvSpPr>
              <p:spPr>
                <a:xfrm>
                  <a:off x="1886855" y="2325479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solidFill>
                  <a:srgbClr val="FFCC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8" name="任意多边形: 形状 247"/>
                <p:cNvSpPr/>
                <p:nvPr/>
              </p:nvSpPr>
              <p:spPr>
                <a:xfrm>
                  <a:off x="1848712" y="2348697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9" name="任意多边形: 形状 248"/>
                <p:cNvSpPr/>
                <p:nvPr/>
              </p:nvSpPr>
              <p:spPr>
                <a:xfrm>
                  <a:off x="1424030" y="2063824"/>
                  <a:ext cx="765547" cy="327895"/>
                </a:xfrm>
                <a:custGeom>
                  <a:avLst/>
                  <a:gdLst>
                    <a:gd name="connsiteX0" fmla="*/ 862 w 4396966"/>
                    <a:gd name="connsiteY0" fmla="*/ 34384 h 1883282"/>
                    <a:gd name="connsiteX1" fmla="*/ 39914 w 4396966"/>
                    <a:gd name="connsiteY1" fmla="*/ 2952 h 1883282"/>
                    <a:gd name="connsiteX2" fmla="*/ 1744889 w 4396966"/>
                    <a:gd name="connsiteY2" fmla="*/ 472534 h 1883282"/>
                    <a:gd name="connsiteX3" fmla="*/ 2763112 w 4396966"/>
                    <a:gd name="connsiteY3" fmla="*/ 791622 h 1883282"/>
                    <a:gd name="connsiteX4" fmla="*/ 3583214 w 4396966"/>
                    <a:gd name="connsiteY4" fmla="*/ 1153572 h 1883282"/>
                    <a:gd name="connsiteX5" fmla="*/ 3824197 w 4396966"/>
                    <a:gd name="connsiteY5" fmla="*/ 402049 h 1883282"/>
                    <a:gd name="connsiteX6" fmla="*/ 4356644 w 4396966"/>
                    <a:gd name="connsiteY6" fmla="*/ 239172 h 1883282"/>
                    <a:gd name="connsiteX7" fmla="*/ 4058512 w 4396966"/>
                    <a:gd name="connsiteY7" fmla="*/ 579214 h 1883282"/>
                    <a:gd name="connsiteX8" fmla="*/ 3736567 w 4396966"/>
                    <a:gd name="connsiteY8" fmla="*/ 1425034 h 1883282"/>
                    <a:gd name="connsiteX9" fmla="*/ 3043147 w 4396966"/>
                    <a:gd name="connsiteY9" fmla="*/ 1882234 h 1883282"/>
                    <a:gd name="connsiteX10" fmla="*/ 2977424 w 4396966"/>
                    <a:gd name="connsiteY10" fmla="*/ 1760314 h 1883282"/>
                    <a:gd name="connsiteX11" fmla="*/ 2920274 w 4396966"/>
                    <a:gd name="connsiteY11" fmla="*/ 1655539 h 1883282"/>
                    <a:gd name="connsiteX12" fmla="*/ 2796449 w 4396966"/>
                    <a:gd name="connsiteY12" fmla="*/ 1636489 h 1883282"/>
                    <a:gd name="connsiteX13" fmla="*/ 2872649 w 4396966"/>
                    <a:gd name="connsiteY13" fmla="*/ 1550764 h 1883282"/>
                    <a:gd name="connsiteX14" fmla="*/ 2604997 w 4396966"/>
                    <a:gd name="connsiteY14" fmla="*/ 1566004 h 1883282"/>
                    <a:gd name="connsiteX15" fmla="*/ 2748824 w 4396966"/>
                    <a:gd name="connsiteY15" fmla="*/ 1417414 h 1883282"/>
                    <a:gd name="connsiteX16" fmla="*/ 2490697 w 4396966"/>
                    <a:gd name="connsiteY16" fmla="*/ 1426939 h 1883282"/>
                    <a:gd name="connsiteX17" fmla="*/ 2577374 w 4396966"/>
                    <a:gd name="connsiteY17" fmla="*/ 1322164 h 1883282"/>
                    <a:gd name="connsiteX18" fmla="*/ 2389732 w 4396966"/>
                    <a:gd name="connsiteY18" fmla="*/ 1314544 h 1883282"/>
                    <a:gd name="connsiteX19" fmla="*/ 2434499 w 4396966"/>
                    <a:gd name="connsiteY19" fmla="*/ 1226914 h 1883282"/>
                    <a:gd name="connsiteX20" fmla="*/ 2286862 w 4396966"/>
                    <a:gd name="connsiteY20" fmla="*/ 1208817 h 1883282"/>
                    <a:gd name="connsiteX21" fmla="*/ 2120174 w 4396966"/>
                    <a:gd name="connsiteY21" fmla="*/ 1179289 h 1883282"/>
                    <a:gd name="connsiteX22" fmla="*/ 2143987 w 4396966"/>
                    <a:gd name="connsiteY22" fmla="*/ 1076419 h 1883282"/>
                    <a:gd name="connsiteX23" fmla="*/ 1929674 w 4396966"/>
                    <a:gd name="connsiteY23" fmla="*/ 1055464 h 1883282"/>
                    <a:gd name="connsiteX24" fmla="*/ 1996349 w 4396966"/>
                    <a:gd name="connsiteY24" fmla="*/ 998314 h 1883282"/>
                    <a:gd name="connsiteX25" fmla="*/ 1710599 w 4396966"/>
                    <a:gd name="connsiteY25" fmla="*/ 960214 h 1883282"/>
                    <a:gd name="connsiteX26" fmla="*/ 1758224 w 4396966"/>
                    <a:gd name="connsiteY26" fmla="*/ 893539 h 1883282"/>
                    <a:gd name="connsiteX27" fmla="*/ 1472474 w 4396966"/>
                    <a:gd name="connsiteY27" fmla="*/ 826864 h 1883282"/>
                    <a:gd name="connsiteX28" fmla="*/ 1291499 w 4396966"/>
                    <a:gd name="connsiteY28" fmla="*/ 779239 h 1883282"/>
                    <a:gd name="connsiteX29" fmla="*/ 1120049 w 4396966"/>
                    <a:gd name="connsiteY29" fmla="*/ 683989 h 1883282"/>
                    <a:gd name="connsiteX30" fmla="*/ 948599 w 4396966"/>
                    <a:gd name="connsiteY30" fmla="*/ 583977 h 1883282"/>
                    <a:gd name="connsiteX31" fmla="*/ 862 w 4396966"/>
                    <a:gd name="connsiteY31" fmla="*/ 34384 h 1883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396966" h="1883282">
                      <a:moveTo>
                        <a:pt x="862" y="34384"/>
                      </a:moveTo>
                      <a:cubicBezTo>
                        <a:pt x="-4853" y="11524"/>
                        <a:pt x="18959" y="-7526"/>
                        <a:pt x="39914" y="2952"/>
                      </a:cubicBezTo>
                      <a:cubicBezTo>
                        <a:pt x="238987" y="102012"/>
                        <a:pt x="1140052" y="529684"/>
                        <a:pt x="1744889" y="472534"/>
                      </a:cubicBezTo>
                      <a:cubicBezTo>
                        <a:pt x="2426879" y="408717"/>
                        <a:pt x="2697389" y="695419"/>
                        <a:pt x="2763112" y="791622"/>
                      </a:cubicBezTo>
                      <a:cubicBezTo>
                        <a:pt x="2828834" y="886872"/>
                        <a:pt x="3259364" y="1424082"/>
                        <a:pt x="3583214" y="1153572"/>
                      </a:cubicBezTo>
                      <a:cubicBezTo>
                        <a:pt x="3907064" y="883062"/>
                        <a:pt x="3595597" y="680179"/>
                        <a:pt x="3824197" y="402049"/>
                      </a:cubicBezTo>
                      <a:cubicBezTo>
                        <a:pt x="4052797" y="123919"/>
                        <a:pt x="4235677" y="124872"/>
                        <a:pt x="4356644" y="239172"/>
                      </a:cubicBezTo>
                      <a:cubicBezTo>
                        <a:pt x="4495709" y="370617"/>
                        <a:pt x="4245202" y="532542"/>
                        <a:pt x="4058512" y="579214"/>
                      </a:cubicBezTo>
                      <a:cubicBezTo>
                        <a:pt x="3880394" y="623982"/>
                        <a:pt x="4001362" y="1147857"/>
                        <a:pt x="3736567" y="1425034"/>
                      </a:cubicBezTo>
                      <a:cubicBezTo>
                        <a:pt x="3494632" y="1678399"/>
                        <a:pt x="3309847" y="1857469"/>
                        <a:pt x="3043147" y="1882234"/>
                      </a:cubicBezTo>
                      <a:cubicBezTo>
                        <a:pt x="2920274" y="1893664"/>
                        <a:pt x="2920274" y="1808892"/>
                        <a:pt x="2977424" y="1760314"/>
                      </a:cubicBezTo>
                      <a:cubicBezTo>
                        <a:pt x="3044099" y="1703164"/>
                        <a:pt x="2863124" y="1741264"/>
                        <a:pt x="2920274" y="1655539"/>
                      </a:cubicBezTo>
                      <a:cubicBezTo>
                        <a:pt x="2930752" y="1639347"/>
                        <a:pt x="2805974" y="1657444"/>
                        <a:pt x="2796449" y="1636489"/>
                      </a:cubicBezTo>
                      <a:cubicBezTo>
                        <a:pt x="2785019" y="1610772"/>
                        <a:pt x="2894557" y="1579339"/>
                        <a:pt x="2872649" y="1550764"/>
                      </a:cubicBezTo>
                      <a:cubicBezTo>
                        <a:pt x="2854552" y="1527904"/>
                        <a:pt x="2624999" y="1590769"/>
                        <a:pt x="2604997" y="1566004"/>
                      </a:cubicBezTo>
                      <a:cubicBezTo>
                        <a:pt x="2589757" y="1546954"/>
                        <a:pt x="2765017" y="1437417"/>
                        <a:pt x="2748824" y="1417414"/>
                      </a:cubicBezTo>
                      <a:cubicBezTo>
                        <a:pt x="2726917" y="1390744"/>
                        <a:pt x="2513557" y="1454562"/>
                        <a:pt x="2490697" y="1426939"/>
                      </a:cubicBezTo>
                      <a:cubicBezTo>
                        <a:pt x="2477362" y="1410747"/>
                        <a:pt x="2591662" y="1338357"/>
                        <a:pt x="2577374" y="1322164"/>
                      </a:cubicBezTo>
                      <a:cubicBezTo>
                        <a:pt x="2558324" y="1301209"/>
                        <a:pt x="2409734" y="1336452"/>
                        <a:pt x="2389732" y="1314544"/>
                      </a:cubicBezTo>
                      <a:cubicBezTo>
                        <a:pt x="2374492" y="1297399"/>
                        <a:pt x="2450692" y="1243107"/>
                        <a:pt x="2434499" y="1226914"/>
                      </a:cubicBezTo>
                      <a:cubicBezTo>
                        <a:pt x="2416402" y="1208817"/>
                        <a:pt x="2305912" y="1226914"/>
                        <a:pt x="2286862" y="1208817"/>
                      </a:cubicBezTo>
                      <a:cubicBezTo>
                        <a:pt x="2264002" y="1185957"/>
                        <a:pt x="2148749" y="1188814"/>
                        <a:pt x="2120174" y="1179289"/>
                      </a:cubicBezTo>
                      <a:cubicBezTo>
                        <a:pt x="2029687" y="1148809"/>
                        <a:pt x="2159227" y="1089754"/>
                        <a:pt x="2143987" y="1076419"/>
                      </a:cubicBezTo>
                      <a:cubicBezTo>
                        <a:pt x="2103029" y="1041177"/>
                        <a:pt x="1939199" y="1084039"/>
                        <a:pt x="1929674" y="1055464"/>
                      </a:cubicBezTo>
                      <a:cubicBezTo>
                        <a:pt x="1920149" y="1026889"/>
                        <a:pt x="1996349" y="1017364"/>
                        <a:pt x="1996349" y="998314"/>
                      </a:cubicBezTo>
                      <a:cubicBezTo>
                        <a:pt x="1996349" y="969739"/>
                        <a:pt x="1735364" y="975454"/>
                        <a:pt x="1710599" y="960214"/>
                      </a:cubicBezTo>
                      <a:cubicBezTo>
                        <a:pt x="1689644" y="946879"/>
                        <a:pt x="1796324" y="931639"/>
                        <a:pt x="1758224" y="893539"/>
                      </a:cubicBezTo>
                      <a:cubicBezTo>
                        <a:pt x="1717267" y="852582"/>
                        <a:pt x="1422944" y="856392"/>
                        <a:pt x="1472474" y="826864"/>
                      </a:cubicBezTo>
                      <a:cubicBezTo>
                        <a:pt x="1567724" y="769714"/>
                        <a:pt x="1283879" y="806862"/>
                        <a:pt x="1291499" y="779239"/>
                      </a:cubicBezTo>
                      <a:cubicBezTo>
                        <a:pt x="1320074" y="674464"/>
                        <a:pt x="1152434" y="694467"/>
                        <a:pt x="1120049" y="683989"/>
                      </a:cubicBezTo>
                      <a:cubicBezTo>
                        <a:pt x="965744" y="632554"/>
                        <a:pt x="1131479" y="589692"/>
                        <a:pt x="948599" y="583977"/>
                      </a:cubicBezTo>
                      <a:cubicBezTo>
                        <a:pt x="738097" y="562069"/>
                        <a:pt x="50392" y="240124"/>
                        <a:pt x="862" y="34384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0" name="任意多边形: 形状 249"/>
                <p:cNvSpPr/>
                <p:nvPr/>
              </p:nvSpPr>
              <p:spPr>
                <a:xfrm>
                  <a:off x="2099386" y="2092993"/>
                  <a:ext cx="82587" cy="38455"/>
                </a:xfrm>
                <a:custGeom>
                  <a:avLst/>
                  <a:gdLst>
                    <a:gd name="connsiteX0" fmla="*/ 474345 w 474345"/>
                    <a:gd name="connsiteY0" fmla="*/ 89004 h 220868"/>
                    <a:gd name="connsiteX1" fmla="*/ 458153 w 474345"/>
                    <a:gd name="connsiteY1" fmla="*/ 70906 h 220868"/>
                    <a:gd name="connsiteX2" fmla="*/ 0 w 474345"/>
                    <a:gd name="connsiteY2" fmla="*/ 154726 h 220868"/>
                    <a:gd name="connsiteX3" fmla="*/ 154305 w 474345"/>
                    <a:gd name="connsiteY3" fmla="*/ 214734 h 220868"/>
                    <a:gd name="connsiteX4" fmla="*/ 474345 w 474345"/>
                    <a:gd name="connsiteY4" fmla="*/ 89004 h 220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345" h="220868">
                      <a:moveTo>
                        <a:pt x="474345" y="89004"/>
                      </a:moveTo>
                      <a:cubicBezTo>
                        <a:pt x="469583" y="83289"/>
                        <a:pt x="464820" y="77573"/>
                        <a:pt x="458153" y="70906"/>
                      </a:cubicBezTo>
                      <a:cubicBezTo>
                        <a:pt x="350520" y="-30059"/>
                        <a:pt x="193358" y="-40536"/>
                        <a:pt x="0" y="154726"/>
                      </a:cubicBezTo>
                      <a:cubicBezTo>
                        <a:pt x="42863" y="191873"/>
                        <a:pt x="108585" y="237594"/>
                        <a:pt x="154305" y="214734"/>
                      </a:cubicBezTo>
                      <a:cubicBezTo>
                        <a:pt x="219075" y="181396"/>
                        <a:pt x="360997" y="95671"/>
                        <a:pt x="474345" y="89004"/>
                      </a:cubicBezTo>
                      <a:close/>
                    </a:path>
                  </a:pathLst>
                </a:custGeom>
                <a:solidFill>
                  <a:srgbClr val="F15A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1" name="任意多边形: 形状 250"/>
                <p:cNvSpPr/>
                <p:nvPr/>
              </p:nvSpPr>
              <p:spPr>
                <a:xfrm>
                  <a:off x="2169867" y="2121756"/>
                  <a:ext cx="5638" cy="5638"/>
                </a:xfrm>
                <a:custGeom>
                  <a:avLst/>
                  <a:gdLst>
                    <a:gd name="connsiteX0" fmla="*/ 32385 w 32384"/>
                    <a:gd name="connsiteY0" fmla="*/ 16193 h 32384"/>
                    <a:gd name="connsiteX1" fmla="*/ 16192 w 32384"/>
                    <a:gd name="connsiteY1" fmla="*/ 32385 h 32384"/>
                    <a:gd name="connsiteX2" fmla="*/ 0 w 32384"/>
                    <a:gd name="connsiteY2" fmla="*/ 16193 h 32384"/>
                    <a:gd name="connsiteX3" fmla="*/ 16192 w 32384"/>
                    <a:gd name="connsiteY3" fmla="*/ 0 h 32384"/>
                    <a:gd name="connsiteX4" fmla="*/ 32385 w 32384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4" h="32384">
                      <a:moveTo>
                        <a:pt x="32385" y="16193"/>
                      </a:moveTo>
                      <a:cubicBezTo>
                        <a:pt x="32385" y="25135"/>
                        <a:pt x="25135" y="32385"/>
                        <a:pt x="16192" y="32385"/>
                      </a:cubicBezTo>
                      <a:cubicBezTo>
                        <a:pt x="7249" y="32385"/>
                        <a:pt x="0" y="25135"/>
                        <a:pt x="0" y="16193"/>
                      </a:cubicBezTo>
                      <a:cubicBezTo>
                        <a:pt x="0" y="7250"/>
                        <a:pt x="7249" y="0"/>
                        <a:pt x="16192" y="0"/>
                      </a:cubicBezTo>
                      <a:cubicBezTo>
                        <a:pt x="25135" y="0"/>
                        <a:pt x="32385" y="7250"/>
                        <a:pt x="32385" y="16193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218" name="图形 25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723059" y="1766469"/>
              <a:ext cx="447220" cy="447220"/>
            </a:xfrm>
            <a:prstGeom prst="rect">
              <a:avLst/>
            </a:prstGeom>
          </p:spPr>
        </p:pic>
      </p:grpSp>
      <p:sp>
        <p:nvSpPr>
          <p:cNvPr id="4" name="文本框 258"/>
          <p:cNvSpPr txBox="1"/>
          <p:nvPr/>
        </p:nvSpPr>
        <p:spPr>
          <a:xfrm>
            <a:off x="973641" y="2278789"/>
            <a:ext cx="1802554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先进基层党组织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67510" y="1318522"/>
            <a:ext cx="1872411" cy="1797211"/>
            <a:chOff x="3637651" y="1417370"/>
            <a:chExt cx="1872411" cy="1797211"/>
          </a:xfrm>
        </p:grpSpPr>
        <p:sp>
          <p:nvSpPr>
            <p:cNvPr id="153" name="矩形: 圆角 152"/>
            <p:cNvSpPr/>
            <p:nvPr/>
          </p:nvSpPr>
          <p:spPr>
            <a:xfrm>
              <a:off x="3637651" y="1417370"/>
              <a:ext cx="1761536" cy="1797050"/>
            </a:xfrm>
            <a:prstGeom prst="roundRect">
              <a:avLst>
                <a:gd name="adj" fmla="val 4135"/>
              </a:avLst>
            </a:prstGeom>
            <a:pattFill prst="pct5">
              <a:fgClr>
                <a:srgbClr val="691122"/>
              </a:fgClr>
              <a:bgClr>
                <a:srgbClr val="831529"/>
              </a:bgClr>
            </a:patt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4" name="组合 153"/>
            <p:cNvGrpSpPr/>
            <p:nvPr/>
          </p:nvGrpSpPr>
          <p:grpSpPr>
            <a:xfrm>
              <a:off x="4141519" y="2709338"/>
              <a:ext cx="1368543" cy="505243"/>
              <a:chOff x="4141519" y="2780882"/>
              <a:chExt cx="1368543" cy="505243"/>
            </a:xfrm>
          </p:grpSpPr>
          <p:sp>
            <p:nvSpPr>
              <p:cNvPr id="155" name="任意多边形: 形状 154"/>
              <p:cNvSpPr/>
              <p:nvPr/>
            </p:nvSpPr>
            <p:spPr>
              <a:xfrm>
                <a:off x="4538519" y="3062258"/>
                <a:ext cx="917364" cy="223867"/>
              </a:xfrm>
              <a:custGeom>
                <a:avLst/>
                <a:gdLst>
                  <a:gd name="connsiteX0" fmla="*/ 3516776 w 3517954"/>
                  <a:gd name="connsiteY0" fmla="*/ 865277 h 866134"/>
                  <a:gd name="connsiteX1" fmla="*/ 3512490 w 3517954"/>
                  <a:gd name="connsiteY1" fmla="*/ 862706 h 866134"/>
                  <a:gd name="connsiteX2" fmla="*/ 3269031 w 3517954"/>
                  <a:gd name="connsiteY2" fmla="*/ 544666 h 866134"/>
                  <a:gd name="connsiteX3" fmla="*/ 3179020 w 3517954"/>
                  <a:gd name="connsiteY3" fmla="*/ 554096 h 866134"/>
                  <a:gd name="connsiteX4" fmla="*/ 2963850 w 3517954"/>
                  <a:gd name="connsiteY4" fmla="*/ 548095 h 866134"/>
                  <a:gd name="connsiteX5" fmla="*/ 2701531 w 3517954"/>
                  <a:gd name="connsiteY5" fmla="*/ 222340 h 866134"/>
                  <a:gd name="connsiteX6" fmla="*/ 2668956 w 3517954"/>
                  <a:gd name="connsiteY6" fmla="*/ 176906 h 866134"/>
                  <a:gd name="connsiteX7" fmla="*/ 2441785 w 3517954"/>
                  <a:gd name="connsiteY7" fmla="*/ 8027 h 866134"/>
                  <a:gd name="connsiteX8" fmla="*/ 2027733 w 3517954"/>
                  <a:gd name="connsiteY8" fmla="*/ 305493 h 866134"/>
                  <a:gd name="connsiteX9" fmla="*/ 1921434 w 3517954"/>
                  <a:gd name="connsiteY9" fmla="*/ 417793 h 866134"/>
                  <a:gd name="connsiteX10" fmla="*/ 1623111 w 3517954"/>
                  <a:gd name="connsiteY10" fmla="*/ 547238 h 866134"/>
                  <a:gd name="connsiteX11" fmla="*/ 1383938 w 3517954"/>
                  <a:gd name="connsiteY11" fmla="*/ 380931 h 866134"/>
                  <a:gd name="connsiteX12" fmla="*/ 1214202 w 3517954"/>
                  <a:gd name="connsiteY12" fmla="*/ 238627 h 866134"/>
                  <a:gd name="connsiteX13" fmla="*/ 851586 w 3517954"/>
                  <a:gd name="connsiteY13" fmla="*/ 415221 h 866134"/>
                  <a:gd name="connsiteX14" fmla="*/ 668991 w 3517954"/>
                  <a:gd name="connsiteY14" fmla="*/ 579813 h 866134"/>
                  <a:gd name="connsiteX15" fmla="*/ 489826 w 3517954"/>
                  <a:gd name="connsiteY15" fmla="*/ 572955 h 866134"/>
                  <a:gd name="connsiteX16" fmla="*/ 347523 w 3517954"/>
                  <a:gd name="connsiteY16" fmla="*/ 530950 h 866134"/>
                  <a:gd name="connsiteX17" fmla="*/ 8052 w 3517954"/>
                  <a:gd name="connsiteY17" fmla="*/ 863563 h 866134"/>
                  <a:gd name="connsiteX18" fmla="*/ 2051 w 3517954"/>
                  <a:gd name="connsiteY18" fmla="*/ 865277 h 866134"/>
                  <a:gd name="connsiteX19" fmla="*/ 336 w 3517954"/>
                  <a:gd name="connsiteY19" fmla="*/ 859276 h 866134"/>
                  <a:gd name="connsiteX20" fmla="*/ 104921 w 3517954"/>
                  <a:gd name="connsiteY20" fmla="*/ 703257 h 866134"/>
                  <a:gd name="connsiteX21" fmla="*/ 345808 w 3517954"/>
                  <a:gd name="connsiteY21" fmla="*/ 522377 h 866134"/>
                  <a:gd name="connsiteX22" fmla="*/ 494970 w 3517954"/>
                  <a:gd name="connsiteY22" fmla="*/ 566954 h 866134"/>
                  <a:gd name="connsiteX23" fmla="*/ 845585 w 3517954"/>
                  <a:gd name="connsiteY23" fmla="*/ 410078 h 866134"/>
                  <a:gd name="connsiteX24" fmla="*/ 1218489 w 3517954"/>
                  <a:gd name="connsiteY24" fmla="*/ 232627 h 866134"/>
                  <a:gd name="connsiteX25" fmla="*/ 1389081 w 3517954"/>
                  <a:gd name="connsiteY25" fmla="*/ 375788 h 866134"/>
                  <a:gd name="connsiteX26" fmla="*/ 1914576 w 3517954"/>
                  <a:gd name="connsiteY26" fmla="*/ 413506 h 866134"/>
                  <a:gd name="connsiteX27" fmla="*/ 2020017 w 3517954"/>
                  <a:gd name="connsiteY27" fmla="*/ 301207 h 866134"/>
                  <a:gd name="connsiteX28" fmla="*/ 2440070 w 3517954"/>
                  <a:gd name="connsiteY28" fmla="*/ 312 h 866134"/>
                  <a:gd name="connsiteX29" fmla="*/ 2673242 w 3517954"/>
                  <a:gd name="connsiteY29" fmla="*/ 172619 h 866134"/>
                  <a:gd name="connsiteX30" fmla="*/ 2705817 w 3517954"/>
                  <a:gd name="connsiteY30" fmla="*/ 218054 h 866134"/>
                  <a:gd name="connsiteX31" fmla="*/ 3172162 w 3517954"/>
                  <a:gd name="connsiteY31" fmla="*/ 548095 h 866134"/>
                  <a:gd name="connsiteX32" fmla="*/ 3269031 w 3517954"/>
                  <a:gd name="connsiteY32" fmla="*/ 537808 h 866134"/>
                  <a:gd name="connsiteX33" fmla="*/ 3517633 w 3517954"/>
                  <a:gd name="connsiteY33" fmla="*/ 860991 h 866134"/>
                  <a:gd name="connsiteX34" fmla="*/ 3515062 w 3517954"/>
                  <a:gd name="connsiteY34" fmla="*/ 866135 h 866134"/>
                  <a:gd name="connsiteX35" fmla="*/ 3516776 w 3517954"/>
                  <a:gd name="connsiteY35" fmla="*/ 865277 h 866134"/>
                  <a:gd name="connsiteX0-1" fmla="*/ 3516776 w 3517954"/>
                  <a:gd name="connsiteY0-2" fmla="*/ 865277 h 866135"/>
                  <a:gd name="connsiteX1-3" fmla="*/ 3512490 w 3517954"/>
                  <a:gd name="connsiteY1-4" fmla="*/ 862706 h 866135"/>
                  <a:gd name="connsiteX2-5" fmla="*/ 3269031 w 3517954"/>
                  <a:gd name="connsiteY2-6" fmla="*/ 544666 h 866135"/>
                  <a:gd name="connsiteX3-7" fmla="*/ 3179020 w 3517954"/>
                  <a:gd name="connsiteY3-8" fmla="*/ 554096 h 866135"/>
                  <a:gd name="connsiteX4-9" fmla="*/ 2963850 w 3517954"/>
                  <a:gd name="connsiteY4-10" fmla="*/ 548095 h 866135"/>
                  <a:gd name="connsiteX5-11" fmla="*/ 2701531 w 3517954"/>
                  <a:gd name="connsiteY5-12" fmla="*/ 222340 h 866135"/>
                  <a:gd name="connsiteX6-13" fmla="*/ 2668956 w 3517954"/>
                  <a:gd name="connsiteY6-14" fmla="*/ 176906 h 866135"/>
                  <a:gd name="connsiteX7-15" fmla="*/ 2441785 w 3517954"/>
                  <a:gd name="connsiteY7-16" fmla="*/ 8027 h 866135"/>
                  <a:gd name="connsiteX8-17" fmla="*/ 2027733 w 3517954"/>
                  <a:gd name="connsiteY8-18" fmla="*/ 305493 h 866135"/>
                  <a:gd name="connsiteX9-19" fmla="*/ 1921434 w 3517954"/>
                  <a:gd name="connsiteY9-20" fmla="*/ 417793 h 866135"/>
                  <a:gd name="connsiteX10-21" fmla="*/ 1623111 w 3517954"/>
                  <a:gd name="connsiteY10-22" fmla="*/ 547238 h 866135"/>
                  <a:gd name="connsiteX11-23" fmla="*/ 1383938 w 3517954"/>
                  <a:gd name="connsiteY11-24" fmla="*/ 380931 h 866135"/>
                  <a:gd name="connsiteX12-25" fmla="*/ 1214202 w 3517954"/>
                  <a:gd name="connsiteY12-26" fmla="*/ 238627 h 866135"/>
                  <a:gd name="connsiteX13-27" fmla="*/ 851586 w 3517954"/>
                  <a:gd name="connsiteY13-28" fmla="*/ 415221 h 866135"/>
                  <a:gd name="connsiteX14-29" fmla="*/ 668991 w 3517954"/>
                  <a:gd name="connsiteY14-30" fmla="*/ 579813 h 866135"/>
                  <a:gd name="connsiteX15-31" fmla="*/ 489826 w 3517954"/>
                  <a:gd name="connsiteY15-32" fmla="*/ 572955 h 866135"/>
                  <a:gd name="connsiteX16-33" fmla="*/ 347523 w 3517954"/>
                  <a:gd name="connsiteY16-34" fmla="*/ 530950 h 866135"/>
                  <a:gd name="connsiteX17-35" fmla="*/ 8052 w 3517954"/>
                  <a:gd name="connsiteY17-36" fmla="*/ 863563 h 866135"/>
                  <a:gd name="connsiteX18-37" fmla="*/ 2051 w 3517954"/>
                  <a:gd name="connsiteY18-38" fmla="*/ 865277 h 866135"/>
                  <a:gd name="connsiteX19-39" fmla="*/ 336 w 3517954"/>
                  <a:gd name="connsiteY19-40" fmla="*/ 859276 h 866135"/>
                  <a:gd name="connsiteX20-41" fmla="*/ 345808 w 3517954"/>
                  <a:gd name="connsiteY20-42" fmla="*/ 522377 h 866135"/>
                  <a:gd name="connsiteX21-43" fmla="*/ 494970 w 3517954"/>
                  <a:gd name="connsiteY21-44" fmla="*/ 566954 h 866135"/>
                  <a:gd name="connsiteX22-45" fmla="*/ 845585 w 3517954"/>
                  <a:gd name="connsiteY22-46" fmla="*/ 410078 h 866135"/>
                  <a:gd name="connsiteX23-47" fmla="*/ 1218489 w 3517954"/>
                  <a:gd name="connsiteY23-48" fmla="*/ 232627 h 866135"/>
                  <a:gd name="connsiteX24-49" fmla="*/ 1389081 w 3517954"/>
                  <a:gd name="connsiteY24-50" fmla="*/ 375788 h 866135"/>
                  <a:gd name="connsiteX25-51" fmla="*/ 1914576 w 3517954"/>
                  <a:gd name="connsiteY25-52" fmla="*/ 413506 h 866135"/>
                  <a:gd name="connsiteX26-53" fmla="*/ 2020017 w 3517954"/>
                  <a:gd name="connsiteY26-54" fmla="*/ 301207 h 866135"/>
                  <a:gd name="connsiteX27-55" fmla="*/ 2440070 w 3517954"/>
                  <a:gd name="connsiteY27-56" fmla="*/ 312 h 866135"/>
                  <a:gd name="connsiteX28-57" fmla="*/ 2673242 w 3517954"/>
                  <a:gd name="connsiteY28-58" fmla="*/ 172619 h 866135"/>
                  <a:gd name="connsiteX29-59" fmla="*/ 2705817 w 3517954"/>
                  <a:gd name="connsiteY29-60" fmla="*/ 218054 h 866135"/>
                  <a:gd name="connsiteX30-61" fmla="*/ 3172162 w 3517954"/>
                  <a:gd name="connsiteY30-62" fmla="*/ 548095 h 866135"/>
                  <a:gd name="connsiteX31-63" fmla="*/ 3269031 w 3517954"/>
                  <a:gd name="connsiteY31-64" fmla="*/ 537808 h 866135"/>
                  <a:gd name="connsiteX32-65" fmla="*/ 3517633 w 3517954"/>
                  <a:gd name="connsiteY32-66" fmla="*/ 860991 h 866135"/>
                  <a:gd name="connsiteX33-67" fmla="*/ 3515062 w 3517954"/>
                  <a:gd name="connsiteY33-68" fmla="*/ 866135 h 866135"/>
                  <a:gd name="connsiteX34-69" fmla="*/ 3516776 w 3517954"/>
                  <a:gd name="connsiteY34-70" fmla="*/ 865277 h 866135"/>
                  <a:gd name="connsiteX0-71" fmla="*/ 3516776 w 3517954"/>
                  <a:gd name="connsiteY0-72" fmla="*/ 865277 h 866135"/>
                  <a:gd name="connsiteX1-73" fmla="*/ 3512490 w 3517954"/>
                  <a:gd name="connsiteY1-74" fmla="*/ 862706 h 866135"/>
                  <a:gd name="connsiteX2-75" fmla="*/ 3269031 w 3517954"/>
                  <a:gd name="connsiteY2-76" fmla="*/ 544666 h 866135"/>
                  <a:gd name="connsiteX3-77" fmla="*/ 3179020 w 3517954"/>
                  <a:gd name="connsiteY3-78" fmla="*/ 554096 h 866135"/>
                  <a:gd name="connsiteX4-79" fmla="*/ 2963850 w 3517954"/>
                  <a:gd name="connsiteY4-80" fmla="*/ 548095 h 866135"/>
                  <a:gd name="connsiteX5-81" fmla="*/ 2701531 w 3517954"/>
                  <a:gd name="connsiteY5-82" fmla="*/ 222340 h 866135"/>
                  <a:gd name="connsiteX6-83" fmla="*/ 2668956 w 3517954"/>
                  <a:gd name="connsiteY6-84" fmla="*/ 176906 h 866135"/>
                  <a:gd name="connsiteX7-85" fmla="*/ 2441785 w 3517954"/>
                  <a:gd name="connsiteY7-86" fmla="*/ 8027 h 866135"/>
                  <a:gd name="connsiteX8-87" fmla="*/ 2027733 w 3517954"/>
                  <a:gd name="connsiteY8-88" fmla="*/ 305493 h 866135"/>
                  <a:gd name="connsiteX9-89" fmla="*/ 1921434 w 3517954"/>
                  <a:gd name="connsiteY9-90" fmla="*/ 417793 h 866135"/>
                  <a:gd name="connsiteX10-91" fmla="*/ 1623111 w 3517954"/>
                  <a:gd name="connsiteY10-92" fmla="*/ 547238 h 866135"/>
                  <a:gd name="connsiteX11-93" fmla="*/ 1383938 w 3517954"/>
                  <a:gd name="connsiteY11-94" fmla="*/ 380931 h 866135"/>
                  <a:gd name="connsiteX12-95" fmla="*/ 1214202 w 3517954"/>
                  <a:gd name="connsiteY12-96" fmla="*/ 238627 h 866135"/>
                  <a:gd name="connsiteX13-97" fmla="*/ 851586 w 3517954"/>
                  <a:gd name="connsiteY13-98" fmla="*/ 415221 h 866135"/>
                  <a:gd name="connsiteX14-99" fmla="*/ 668991 w 3517954"/>
                  <a:gd name="connsiteY14-100" fmla="*/ 579813 h 866135"/>
                  <a:gd name="connsiteX15-101" fmla="*/ 489826 w 3517954"/>
                  <a:gd name="connsiteY15-102" fmla="*/ 572955 h 866135"/>
                  <a:gd name="connsiteX16-103" fmla="*/ 347523 w 3517954"/>
                  <a:gd name="connsiteY16-104" fmla="*/ 530950 h 866135"/>
                  <a:gd name="connsiteX17-105" fmla="*/ 8052 w 3517954"/>
                  <a:gd name="connsiteY17-106" fmla="*/ 863563 h 866135"/>
                  <a:gd name="connsiteX18-107" fmla="*/ 2051 w 3517954"/>
                  <a:gd name="connsiteY18-108" fmla="*/ 865277 h 866135"/>
                  <a:gd name="connsiteX19-109" fmla="*/ 336 w 3517954"/>
                  <a:gd name="connsiteY19-110" fmla="*/ 859276 h 866135"/>
                  <a:gd name="connsiteX20-111" fmla="*/ 494970 w 3517954"/>
                  <a:gd name="connsiteY20-112" fmla="*/ 566954 h 866135"/>
                  <a:gd name="connsiteX21-113" fmla="*/ 845585 w 3517954"/>
                  <a:gd name="connsiteY21-114" fmla="*/ 410078 h 866135"/>
                  <a:gd name="connsiteX22-115" fmla="*/ 1218489 w 3517954"/>
                  <a:gd name="connsiteY22-116" fmla="*/ 232627 h 866135"/>
                  <a:gd name="connsiteX23-117" fmla="*/ 1389081 w 3517954"/>
                  <a:gd name="connsiteY23-118" fmla="*/ 375788 h 866135"/>
                  <a:gd name="connsiteX24-119" fmla="*/ 1914576 w 3517954"/>
                  <a:gd name="connsiteY24-120" fmla="*/ 413506 h 866135"/>
                  <a:gd name="connsiteX25-121" fmla="*/ 2020017 w 3517954"/>
                  <a:gd name="connsiteY25-122" fmla="*/ 301207 h 866135"/>
                  <a:gd name="connsiteX26-123" fmla="*/ 2440070 w 3517954"/>
                  <a:gd name="connsiteY26-124" fmla="*/ 312 h 866135"/>
                  <a:gd name="connsiteX27-125" fmla="*/ 2673242 w 3517954"/>
                  <a:gd name="connsiteY27-126" fmla="*/ 172619 h 866135"/>
                  <a:gd name="connsiteX28-127" fmla="*/ 2705817 w 3517954"/>
                  <a:gd name="connsiteY28-128" fmla="*/ 218054 h 866135"/>
                  <a:gd name="connsiteX29-129" fmla="*/ 3172162 w 3517954"/>
                  <a:gd name="connsiteY29-130" fmla="*/ 548095 h 866135"/>
                  <a:gd name="connsiteX30-131" fmla="*/ 3269031 w 3517954"/>
                  <a:gd name="connsiteY30-132" fmla="*/ 537808 h 866135"/>
                  <a:gd name="connsiteX31-133" fmla="*/ 3517633 w 3517954"/>
                  <a:gd name="connsiteY31-134" fmla="*/ 860991 h 866135"/>
                  <a:gd name="connsiteX32-135" fmla="*/ 3515062 w 3517954"/>
                  <a:gd name="connsiteY32-136" fmla="*/ 866135 h 866135"/>
                  <a:gd name="connsiteX33-137" fmla="*/ 3516776 w 3517954"/>
                  <a:gd name="connsiteY33-138" fmla="*/ 865277 h 866135"/>
                  <a:gd name="connsiteX0-139" fmla="*/ 3516776 w 3517954"/>
                  <a:gd name="connsiteY0-140" fmla="*/ 865277 h 866135"/>
                  <a:gd name="connsiteX1-141" fmla="*/ 3512490 w 3517954"/>
                  <a:gd name="connsiteY1-142" fmla="*/ 862706 h 866135"/>
                  <a:gd name="connsiteX2-143" fmla="*/ 3269031 w 3517954"/>
                  <a:gd name="connsiteY2-144" fmla="*/ 544666 h 866135"/>
                  <a:gd name="connsiteX3-145" fmla="*/ 3179020 w 3517954"/>
                  <a:gd name="connsiteY3-146" fmla="*/ 554096 h 866135"/>
                  <a:gd name="connsiteX4-147" fmla="*/ 2963850 w 3517954"/>
                  <a:gd name="connsiteY4-148" fmla="*/ 548095 h 866135"/>
                  <a:gd name="connsiteX5-149" fmla="*/ 2701531 w 3517954"/>
                  <a:gd name="connsiteY5-150" fmla="*/ 222340 h 866135"/>
                  <a:gd name="connsiteX6-151" fmla="*/ 2668956 w 3517954"/>
                  <a:gd name="connsiteY6-152" fmla="*/ 176906 h 866135"/>
                  <a:gd name="connsiteX7-153" fmla="*/ 2441785 w 3517954"/>
                  <a:gd name="connsiteY7-154" fmla="*/ 8027 h 866135"/>
                  <a:gd name="connsiteX8-155" fmla="*/ 2027733 w 3517954"/>
                  <a:gd name="connsiteY8-156" fmla="*/ 305493 h 866135"/>
                  <a:gd name="connsiteX9-157" fmla="*/ 1921434 w 3517954"/>
                  <a:gd name="connsiteY9-158" fmla="*/ 417793 h 866135"/>
                  <a:gd name="connsiteX10-159" fmla="*/ 1623111 w 3517954"/>
                  <a:gd name="connsiteY10-160" fmla="*/ 547238 h 866135"/>
                  <a:gd name="connsiteX11-161" fmla="*/ 1383938 w 3517954"/>
                  <a:gd name="connsiteY11-162" fmla="*/ 380931 h 866135"/>
                  <a:gd name="connsiteX12-163" fmla="*/ 1214202 w 3517954"/>
                  <a:gd name="connsiteY12-164" fmla="*/ 238627 h 866135"/>
                  <a:gd name="connsiteX13-165" fmla="*/ 851586 w 3517954"/>
                  <a:gd name="connsiteY13-166" fmla="*/ 415221 h 866135"/>
                  <a:gd name="connsiteX14-167" fmla="*/ 668991 w 3517954"/>
                  <a:gd name="connsiteY14-168" fmla="*/ 579813 h 866135"/>
                  <a:gd name="connsiteX15-169" fmla="*/ 489826 w 3517954"/>
                  <a:gd name="connsiteY15-170" fmla="*/ 572955 h 866135"/>
                  <a:gd name="connsiteX16-171" fmla="*/ 347523 w 3517954"/>
                  <a:gd name="connsiteY16-172" fmla="*/ 530950 h 866135"/>
                  <a:gd name="connsiteX17-173" fmla="*/ 8052 w 3517954"/>
                  <a:gd name="connsiteY17-174" fmla="*/ 863563 h 866135"/>
                  <a:gd name="connsiteX18-175" fmla="*/ 2051 w 3517954"/>
                  <a:gd name="connsiteY18-176" fmla="*/ 865277 h 866135"/>
                  <a:gd name="connsiteX19-177" fmla="*/ 336 w 3517954"/>
                  <a:gd name="connsiteY19-178" fmla="*/ 859276 h 866135"/>
                  <a:gd name="connsiteX20-179" fmla="*/ 845585 w 3517954"/>
                  <a:gd name="connsiteY20-180" fmla="*/ 410078 h 866135"/>
                  <a:gd name="connsiteX21-181" fmla="*/ 1218489 w 3517954"/>
                  <a:gd name="connsiteY21-182" fmla="*/ 232627 h 866135"/>
                  <a:gd name="connsiteX22-183" fmla="*/ 1389081 w 3517954"/>
                  <a:gd name="connsiteY22-184" fmla="*/ 375788 h 866135"/>
                  <a:gd name="connsiteX23-185" fmla="*/ 1914576 w 3517954"/>
                  <a:gd name="connsiteY23-186" fmla="*/ 413506 h 866135"/>
                  <a:gd name="connsiteX24-187" fmla="*/ 2020017 w 3517954"/>
                  <a:gd name="connsiteY24-188" fmla="*/ 301207 h 866135"/>
                  <a:gd name="connsiteX25-189" fmla="*/ 2440070 w 3517954"/>
                  <a:gd name="connsiteY25-190" fmla="*/ 312 h 866135"/>
                  <a:gd name="connsiteX26-191" fmla="*/ 2673242 w 3517954"/>
                  <a:gd name="connsiteY26-192" fmla="*/ 172619 h 866135"/>
                  <a:gd name="connsiteX27-193" fmla="*/ 2705817 w 3517954"/>
                  <a:gd name="connsiteY27-194" fmla="*/ 218054 h 866135"/>
                  <a:gd name="connsiteX28-195" fmla="*/ 3172162 w 3517954"/>
                  <a:gd name="connsiteY28-196" fmla="*/ 548095 h 866135"/>
                  <a:gd name="connsiteX29-197" fmla="*/ 3269031 w 3517954"/>
                  <a:gd name="connsiteY29-198" fmla="*/ 537808 h 866135"/>
                  <a:gd name="connsiteX30-199" fmla="*/ 3517633 w 3517954"/>
                  <a:gd name="connsiteY30-200" fmla="*/ 860991 h 866135"/>
                  <a:gd name="connsiteX31-201" fmla="*/ 3515062 w 3517954"/>
                  <a:gd name="connsiteY31-202" fmla="*/ 866135 h 866135"/>
                  <a:gd name="connsiteX32-203" fmla="*/ 3516776 w 3517954"/>
                  <a:gd name="connsiteY32-204" fmla="*/ 865277 h 866135"/>
                  <a:gd name="connsiteX0-205" fmla="*/ 3516776 w 3517954"/>
                  <a:gd name="connsiteY0-206" fmla="*/ 865277 h 866135"/>
                  <a:gd name="connsiteX1-207" fmla="*/ 3512490 w 3517954"/>
                  <a:gd name="connsiteY1-208" fmla="*/ 862706 h 866135"/>
                  <a:gd name="connsiteX2-209" fmla="*/ 3269031 w 3517954"/>
                  <a:gd name="connsiteY2-210" fmla="*/ 544666 h 866135"/>
                  <a:gd name="connsiteX3-211" fmla="*/ 3179020 w 3517954"/>
                  <a:gd name="connsiteY3-212" fmla="*/ 554096 h 866135"/>
                  <a:gd name="connsiteX4-213" fmla="*/ 2963850 w 3517954"/>
                  <a:gd name="connsiteY4-214" fmla="*/ 548095 h 866135"/>
                  <a:gd name="connsiteX5-215" fmla="*/ 2701531 w 3517954"/>
                  <a:gd name="connsiteY5-216" fmla="*/ 222340 h 866135"/>
                  <a:gd name="connsiteX6-217" fmla="*/ 2668956 w 3517954"/>
                  <a:gd name="connsiteY6-218" fmla="*/ 176906 h 866135"/>
                  <a:gd name="connsiteX7-219" fmla="*/ 2441785 w 3517954"/>
                  <a:gd name="connsiteY7-220" fmla="*/ 8027 h 866135"/>
                  <a:gd name="connsiteX8-221" fmla="*/ 2027733 w 3517954"/>
                  <a:gd name="connsiteY8-222" fmla="*/ 305493 h 866135"/>
                  <a:gd name="connsiteX9-223" fmla="*/ 1921434 w 3517954"/>
                  <a:gd name="connsiteY9-224" fmla="*/ 417793 h 866135"/>
                  <a:gd name="connsiteX10-225" fmla="*/ 1623111 w 3517954"/>
                  <a:gd name="connsiteY10-226" fmla="*/ 547238 h 866135"/>
                  <a:gd name="connsiteX11-227" fmla="*/ 1383938 w 3517954"/>
                  <a:gd name="connsiteY11-228" fmla="*/ 380931 h 866135"/>
                  <a:gd name="connsiteX12-229" fmla="*/ 1214202 w 3517954"/>
                  <a:gd name="connsiteY12-230" fmla="*/ 238627 h 866135"/>
                  <a:gd name="connsiteX13-231" fmla="*/ 851586 w 3517954"/>
                  <a:gd name="connsiteY13-232" fmla="*/ 415221 h 866135"/>
                  <a:gd name="connsiteX14-233" fmla="*/ 668991 w 3517954"/>
                  <a:gd name="connsiteY14-234" fmla="*/ 579813 h 866135"/>
                  <a:gd name="connsiteX15-235" fmla="*/ 489826 w 3517954"/>
                  <a:gd name="connsiteY15-236" fmla="*/ 572955 h 866135"/>
                  <a:gd name="connsiteX16-237" fmla="*/ 347523 w 3517954"/>
                  <a:gd name="connsiteY16-238" fmla="*/ 530950 h 866135"/>
                  <a:gd name="connsiteX17-239" fmla="*/ 8052 w 3517954"/>
                  <a:gd name="connsiteY17-240" fmla="*/ 863563 h 866135"/>
                  <a:gd name="connsiteX18-241" fmla="*/ 2051 w 3517954"/>
                  <a:gd name="connsiteY18-242" fmla="*/ 865277 h 866135"/>
                  <a:gd name="connsiteX19-243" fmla="*/ 336 w 3517954"/>
                  <a:gd name="connsiteY19-244" fmla="*/ 859276 h 866135"/>
                  <a:gd name="connsiteX20-245" fmla="*/ 1218489 w 3517954"/>
                  <a:gd name="connsiteY20-246" fmla="*/ 232627 h 866135"/>
                  <a:gd name="connsiteX21-247" fmla="*/ 1389081 w 3517954"/>
                  <a:gd name="connsiteY21-248" fmla="*/ 375788 h 866135"/>
                  <a:gd name="connsiteX22-249" fmla="*/ 1914576 w 3517954"/>
                  <a:gd name="connsiteY22-250" fmla="*/ 413506 h 866135"/>
                  <a:gd name="connsiteX23-251" fmla="*/ 2020017 w 3517954"/>
                  <a:gd name="connsiteY23-252" fmla="*/ 301207 h 866135"/>
                  <a:gd name="connsiteX24-253" fmla="*/ 2440070 w 3517954"/>
                  <a:gd name="connsiteY24-254" fmla="*/ 312 h 866135"/>
                  <a:gd name="connsiteX25-255" fmla="*/ 2673242 w 3517954"/>
                  <a:gd name="connsiteY25-256" fmla="*/ 172619 h 866135"/>
                  <a:gd name="connsiteX26-257" fmla="*/ 2705817 w 3517954"/>
                  <a:gd name="connsiteY26-258" fmla="*/ 218054 h 866135"/>
                  <a:gd name="connsiteX27-259" fmla="*/ 3172162 w 3517954"/>
                  <a:gd name="connsiteY27-260" fmla="*/ 548095 h 866135"/>
                  <a:gd name="connsiteX28-261" fmla="*/ 3269031 w 3517954"/>
                  <a:gd name="connsiteY28-262" fmla="*/ 537808 h 866135"/>
                  <a:gd name="connsiteX29-263" fmla="*/ 3517633 w 3517954"/>
                  <a:gd name="connsiteY29-264" fmla="*/ 860991 h 866135"/>
                  <a:gd name="connsiteX30-265" fmla="*/ 3515062 w 3517954"/>
                  <a:gd name="connsiteY30-266" fmla="*/ 866135 h 866135"/>
                  <a:gd name="connsiteX31-267" fmla="*/ 3516776 w 3517954"/>
                  <a:gd name="connsiteY31-268" fmla="*/ 865277 h 866135"/>
                  <a:gd name="connsiteX0-269" fmla="*/ 3516776 w 3517954"/>
                  <a:gd name="connsiteY0-270" fmla="*/ 865277 h 866135"/>
                  <a:gd name="connsiteX1-271" fmla="*/ 3512490 w 3517954"/>
                  <a:gd name="connsiteY1-272" fmla="*/ 862706 h 866135"/>
                  <a:gd name="connsiteX2-273" fmla="*/ 3269031 w 3517954"/>
                  <a:gd name="connsiteY2-274" fmla="*/ 544666 h 866135"/>
                  <a:gd name="connsiteX3-275" fmla="*/ 3179020 w 3517954"/>
                  <a:gd name="connsiteY3-276" fmla="*/ 554096 h 866135"/>
                  <a:gd name="connsiteX4-277" fmla="*/ 2963850 w 3517954"/>
                  <a:gd name="connsiteY4-278" fmla="*/ 548095 h 866135"/>
                  <a:gd name="connsiteX5-279" fmla="*/ 2701531 w 3517954"/>
                  <a:gd name="connsiteY5-280" fmla="*/ 222340 h 866135"/>
                  <a:gd name="connsiteX6-281" fmla="*/ 2668956 w 3517954"/>
                  <a:gd name="connsiteY6-282" fmla="*/ 176906 h 866135"/>
                  <a:gd name="connsiteX7-283" fmla="*/ 2441785 w 3517954"/>
                  <a:gd name="connsiteY7-284" fmla="*/ 8027 h 866135"/>
                  <a:gd name="connsiteX8-285" fmla="*/ 2027733 w 3517954"/>
                  <a:gd name="connsiteY8-286" fmla="*/ 305493 h 866135"/>
                  <a:gd name="connsiteX9-287" fmla="*/ 1921434 w 3517954"/>
                  <a:gd name="connsiteY9-288" fmla="*/ 417793 h 866135"/>
                  <a:gd name="connsiteX10-289" fmla="*/ 1623111 w 3517954"/>
                  <a:gd name="connsiteY10-290" fmla="*/ 547238 h 866135"/>
                  <a:gd name="connsiteX11-291" fmla="*/ 1383938 w 3517954"/>
                  <a:gd name="connsiteY11-292" fmla="*/ 380931 h 866135"/>
                  <a:gd name="connsiteX12-293" fmla="*/ 1214202 w 3517954"/>
                  <a:gd name="connsiteY12-294" fmla="*/ 238627 h 866135"/>
                  <a:gd name="connsiteX13-295" fmla="*/ 851586 w 3517954"/>
                  <a:gd name="connsiteY13-296" fmla="*/ 415221 h 866135"/>
                  <a:gd name="connsiteX14-297" fmla="*/ 668991 w 3517954"/>
                  <a:gd name="connsiteY14-298" fmla="*/ 579813 h 866135"/>
                  <a:gd name="connsiteX15-299" fmla="*/ 489826 w 3517954"/>
                  <a:gd name="connsiteY15-300" fmla="*/ 572955 h 866135"/>
                  <a:gd name="connsiteX16-301" fmla="*/ 347523 w 3517954"/>
                  <a:gd name="connsiteY16-302" fmla="*/ 530950 h 866135"/>
                  <a:gd name="connsiteX17-303" fmla="*/ 8052 w 3517954"/>
                  <a:gd name="connsiteY17-304" fmla="*/ 863563 h 866135"/>
                  <a:gd name="connsiteX18-305" fmla="*/ 2051 w 3517954"/>
                  <a:gd name="connsiteY18-306" fmla="*/ 865277 h 866135"/>
                  <a:gd name="connsiteX19-307" fmla="*/ 336 w 3517954"/>
                  <a:gd name="connsiteY19-308" fmla="*/ 859276 h 866135"/>
                  <a:gd name="connsiteX20-309" fmla="*/ 1389081 w 3517954"/>
                  <a:gd name="connsiteY20-310" fmla="*/ 375788 h 866135"/>
                  <a:gd name="connsiteX21-311" fmla="*/ 1914576 w 3517954"/>
                  <a:gd name="connsiteY21-312" fmla="*/ 413506 h 866135"/>
                  <a:gd name="connsiteX22-313" fmla="*/ 2020017 w 3517954"/>
                  <a:gd name="connsiteY22-314" fmla="*/ 301207 h 866135"/>
                  <a:gd name="connsiteX23-315" fmla="*/ 2440070 w 3517954"/>
                  <a:gd name="connsiteY23-316" fmla="*/ 312 h 866135"/>
                  <a:gd name="connsiteX24-317" fmla="*/ 2673242 w 3517954"/>
                  <a:gd name="connsiteY24-318" fmla="*/ 172619 h 866135"/>
                  <a:gd name="connsiteX25-319" fmla="*/ 2705817 w 3517954"/>
                  <a:gd name="connsiteY25-320" fmla="*/ 218054 h 866135"/>
                  <a:gd name="connsiteX26-321" fmla="*/ 3172162 w 3517954"/>
                  <a:gd name="connsiteY26-322" fmla="*/ 548095 h 866135"/>
                  <a:gd name="connsiteX27-323" fmla="*/ 3269031 w 3517954"/>
                  <a:gd name="connsiteY27-324" fmla="*/ 537808 h 866135"/>
                  <a:gd name="connsiteX28-325" fmla="*/ 3517633 w 3517954"/>
                  <a:gd name="connsiteY28-326" fmla="*/ 860991 h 866135"/>
                  <a:gd name="connsiteX29-327" fmla="*/ 3515062 w 3517954"/>
                  <a:gd name="connsiteY29-328" fmla="*/ 866135 h 866135"/>
                  <a:gd name="connsiteX30-329" fmla="*/ 3516776 w 3517954"/>
                  <a:gd name="connsiteY30-330" fmla="*/ 865277 h 866135"/>
                  <a:gd name="connsiteX0-331" fmla="*/ 3516776 w 3517954"/>
                  <a:gd name="connsiteY0-332" fmla="*/ 865277 h 866135"/>
                  <a:gd name="connsiteX1-333" fmla="*/ 3512490 w 3517954"/>
                  <a:gd name="connsiteY1-334" fmla="*/ 862706 h 866135"/>
                  <a:gd name="connsiteX2-335" fmla="*/ 3269031 w 3517954"/>
                  <a:gd name="connsiteY2-336" fmla="*/ 544666 h 866135"/>
                  <a:gd name="connsiteX3-337" fmla="*/ 3179020 w 3517954"/>
                  <a:gd name="connsiteY3-338" fmla="*/ 554096 h 866135"/>
                  <a:gd name="connsiteX4-339" fmla="*/ 2963850 w 3517954"/>
                  <a:gd name="connsiteY4-340" fmla="*/ 548095 h 866135"/>
                  <a:gd name="connsiteX5-341" fmla="*/ 2701531 w 3517954"/>
                  <a:gd name="connsiteY5-342" fmla="*/ 222340 h 866135"/>
                  <a:gd name="connsiteX6-343" fmla="*/ 2668956 w 3517954"/>
                  <a:gd name="connsiteY6-344" fmla="*/ 176906 h 866135"/>
                  <a:gd name="connsiteX7-345" fmla="*/ 2441785 w 3517954"/>
                  <a:gd name="connsiteY7-346" fmla="*/ 8027 h 866135"/>
                  <a:gd name="connsiteX8-347" fmla="*/ 2027733 w 3517954"/>
                  <a:gd name="connsiteY8-348" fmla="*/ 305493 h 866135"/>
                  <a:gd name="connsiteX9-349" fmla="*/ 1921434 w 3517954"/>
                  <a:gd name="connsiteY9-350" fmla="*/ 417793 h 866135"/>
                  <a:gd name="connsiteX10-351" fmla="*/ 1623111 w 3517954"/>
                  <a:gd name="connsiteY10-352" fmla="*/ 547238 h 866135"/>
                  <a:gd name="connsiteX11-353" fmla="*/ 1383938 w 3517954"/>
                  <a:gd name="connsiteY11-354" fmla="*/ 380931 h 866135"/>
                  <a:gd name="connsiteX12-355" fmla="*/ 1214202 w 3517954"/>
                  <a:gd name="connsiteY12-356" fmla="*/ 238627 h 866135"/>
                  <a:gd name="connsiteX13-357" fmla="*/ 851586 w 3517954"/>
                  <a:gd name="connsiteY13-358" fmla="*/ 415221 h 866135"/>
                  <a:gd name="connsiteX14-359" fmla="*/ 668991 w 3517954"/>
                  <a:gd name="connsiteY14-360" fmla="*/ 579813 h 866135"/>
                  <a:gd name="connsiteX15-361" fmla="*/ 489826 w 3517954"/>
                  <a:gd name="connsiteY15-362" fmla="*/ 572955 h 866135"/>
                  <a:gd name="connsiteX16-363" fmla="*/ 347523 w 3517954"/>
                  <a:gd name="connsiteY16-364" fmla="*/ 530950 h 866135"/>
                  <a:gd name="connsiteX17-365" fmla="*/ 8052 w 3517954"/>
                  <a:gd name="connsiteY17-366" fmla="*/ 863563 h 866135"/>
                  <a:gd name="connsiteX18-367" fmla="*/ 2051 w 3517954"/>
                  <a:gd name="connsiteY18-368" fmla="*/ 865277 h 866135"/>
                  <a:gd name="connsiteX19-369" fmla="*/ 336 w 3517954"/>
                  <a:gd name="connsiteY19-370" fmla="*/ 859276 h 866135"/>
                  <a:gd name="connsiteX20-371" fmla="*/ 1914576 w 3517954"/>
                  <a:gd name="connsiteY20-372" fmla="*/ 413506 h 866135"/>
                  <a:gd name="connsiteX21-373" fmla="*/ 2020017 w 3517954"/>
                  <a:gd name="connsiteY21-374" fmla="*/ 301207 h 866135"/>
                  <a:gd name="connsiteX22-375" fmla="*/ 2440070 w 3517954"/>
                  <a:gd name="connsiteY22-376" fmla="*/ 312 h 866135"/>
                  <a:gd name="connsiteX23-377" fmla="*/ 2673242 w 3517954"/>
                  <a:gd name="connsiteY23-378" fmla="*/ 172619 h 866135"/>
                  <a:gd name="connsiteX24-379" fmla="*/ 2705817 w 3517954"/>
                  <a:gd name="connsiteY24-380" fmla="*/ 218054 h 866135"/>
                  <a:gd name="connsiteX25-381" fmla="*/ 3172162 w 3517954"/>
                  <a:gd name="connsiteY25-382" fmla="*/ 548095 h 866135"/>
                  <a:gd name="connsiteX26-383" fmla="*/ 3269031 w 3517954"/>
                  <a:gd name="connsiteY26-384" fmla="*/ 537808 h 866135"/>
                  <a:gd name="connsiteX27-385" fmla="*/ 3517633 w 3517954"/>
                  <a:gd name="connsiteY27-386" fmla="*/ 860991 h 866135"/>
                  <a:gd name="connsiteX28-387" fmla="*/ 3515062 w 3517954"/>
                  <a:gd name="connsiteY28-388" fmla="*/ 866135 h 866135"/>
                  <a:gd name="connsiteX29-389" fmla="*/ 3516776 w 3517954"/>
                  <a:gd name="connsiteY29-390" fmla="*/ 865277 h 866135"/>
                  <a:gd name="connsiteX0-391" fmla="*/ 3516776 w 3517954"/>
                  <a:gd name="connsiteY0-392" fmla="*/ 865277 h 866135"/>
                  <a:gd name="connsiteX1-393" fmla="*/ 3512490 w 3517954"/>
                  <a:gd name="connsiteY1-394" fmla="*/ 862706 h 866135"/>
                  <a:gd name="connsiteX2-395" fmla="*/ 3269031 w 3517954"/>
                  <a:gd name="connsiteY2-396" fmla="*/ 544666 h 866135"/>
                  <a:gd name="connsiteX3-397" fmla="*/ 3179020 w 3517954"/>
                  <a:gd name="connsiteY3-398" fmla="*/ 554096 h 866135"/>
                  <a:gd name="connsiteX4-399" fmla="*/ 2963850 w 3517954"/>
                  <a:gd name="connsiteY4-400" fmla="*/ 548095 h 866135"/>
                  <a:gd name="connsiteX5-401" fmla="*/ 2701531 w 3517954"/>
                  <a:gd name="connsiteY5-402" fmla="*/ 222340 h 866135"/>
                  <a:gd name="connsiteX6-403" fmla="*/ 2668956 w 3517954"/>
                  <a:gd name="connsiteY6-404" fmla="*/ 176906 h 866135"/>
                  <a:gd name="connsiteX7-405" fmla="*/ 2441785 w 3517954"/>
                  <a:gd name="connsiteY7-406" fmla="*/ 8027 h 866135"/>
                  <a:gd name="connsiteX8-407" fmla="*/ 2027733 w 3517954"/>
                  <a:gd name="connsiteY8-408" fmla="*/ 305493 h 866135"/>
                  <a:gd name="connsiteX9-409" fmla="*/ 1921434 w 3517954"/>
                  <a:gd name="connsiteY9-410" fmla="*/ 417793 h 866135"/>
                  <a:gd name="connsiteX10-411" fmla="*/ 1623111 w 3517954"/>
                  <a:gd name="connsiteY10-412" fmla="*/ 547238 h 866135"/>
                  <a:gd name="connsiteX11-413" fmla="*/ 1383938 w 3517954"/>
                  <a:gd name="connsiteY11-414" fmla="*/ 380931 h 866135"/>
                  <a:gd name="connsiteX12-415" fmla="*/ 1214202 w 3517954"/>
                  <a:gd name="connsiteY12-416" fmla="*/ 238627 h 866135"/>
                  <a:gd name="connsiteX13-417" fmla="*/ 851586 w 3517954"/>
                  <a:gd name="connsiteY13-418" fmla="*/ 415221 h 866135"/>
                  <a:gd name="connsiteX14-419" fmla="*/ 668991 w 3517954"/>
                  <a:gd name="connsiteY14-420" fmla="*/ 579813 h 866135"/>
                  <a:gd name="connsiteX15-421" fmla="*/ 489826 w 3517954"/>
                  <a:gd name="connsiteY15-422" fmla="*/ 572955 h 866135"/>
                  <a:gd name="connsiteX16-423" fmla="*/ 347523 w 3517954"/>
                  <a:gd name="connsiteY16-424" fmla="*/ 530950 h 866135"/>
                  <a:gd name="connsiteX17-425" fmla="*/ 8052 w 3517954"/>
                  <a:gd name="connsiteY17-426" fmla="*/ 863563 h 866135"/>
                  <a:gd name="connsiteX18-427" fmla="*/ 2051 w 3517954"/>
                  <a:gd name="connsiteY18-428" fmla="*/ 865277 h 866135"/>
                  <a:gd name="connsiteX19-429" fmla="*/ 336 w 3517954"/>
                  <a:gd name="connsiteY19-430" fmla="*/ 859276 h 866135"/>
                  <a:gd name="connsiteX20-431" fmla="*/ 2020017 w 3517954"/>
                  <a:gd name="connsiteY20-432" fmla="*/ 301207 h 866135"/>
                  <a:gd name="connsiteX21-433" fmla="*/ 2440070 w 3517954"/>
                  <a:gd name="connsiteY21-434" fmla="*/ 312 h 866135"/>
                  <a:gd name="connsiteX22-435" fmla="*/ 2673242 w 3517954"/>
                  <a:gd name="connsiteY22-436" fmla="*/ 172619 h 866135"/>
                  <a:gd name="connsiteX23-437" fmla="*/ 2705817 w 3517954"/>
                  <a:gd name="connsiteY23-438" fmla="*/ 218054 h 866135"/>
                  <a:gd name="connsiteX24-439" fmla="*/ 3172162 w 3517954"/>
                  <a:gd name="connsiteY24-440" fmla="*/ 548095 h 866135"/>
                  <a:gd name="connsiteX25-441" fmla="*/ 3269031 w 3517954"/>
                  <a:gd name="connsiteY25-442" fmla="*/ 537808 h 866135"/>
                  <a:gd name="connsiteX26-443" fmla="*/ 3517633 w 3517954"/>
                  <a:gd name="connsiteY26-444" fmla="*/ 860991 h 866135"/>
                  <a:gd name="connsiteX27-445" fmla="*/ 3515062 w 3517954"/>
                  <a:gd name="connsiteY27-446" fmla="*/ 866135 h 866135"/>
                  <a:gd name="connsiteX28-447" fmla="*/ 3516776 w 3517954"/>
                  <a:gd name="connsiteY28-448" fmla="*/ 865277 h 866135"/>
                  <a:gd name="connsiteX0-449" fmla="*/ 3516776 w 3517954"/>
                  <a:gd name="connsiteY0-450" fmla="*/ 864965 h 865823"/>
                  <a:gd name="connsiteX1-451" fmla="*/ 3512490 w 3517954"/>
                  <a:gd name="connsiteY1-452" fmla="*/ 862394 h 865823"/>
                  <a:gd name="connsiteX2-453" fmla="*/ 3269031 w 3517954"/>
                  <a:gd name="connsiteY2-454" fmla="*/ 544354 h 865823"/>
                  <a:gd name="connsiteX3-455" fmla="*/ 3179020 w 3517954"/>
                  <a:gd name="connsiteY3-456" fmla="*/ 553784 h 865823"/>
                  <a:gd name="connsiteX4-457" fmla="*/ 2963850 w 3517954"/>
                  <a:gd name="connsiteY4-458" fmla="*/ 547783 h 865823"/>
                  <a:gd name="connsiteX5-459" fmla="*/ 2701531 w 3517954"/>
                  <a:gd name="connsiteY5-460" fmla="*/ 222028 h 865823"/>
                  <a:gd name="connsiteX6-461" fmla="*/ 2668956 w 3517954"/>
                  <a:gd name="connsiteY6-462" fmla="*/ 176594 h 865823"/>
                  <a:gd name="connsiteX7-463" fmla="*/ 2441785 w 3517954"/>
                  <a:gd name="connsiteY7-464" fmla="*/ 7715 h 865823"/>
                  <a:gd name="connsiteX8-465" fmla="*/ 2027733 w 3517954"/>
                  <a:gd name="connsiteY8-466" fmla="*/ 305181 h 865823"/>
                  <a:gd name="connsiteX9-467" fmla="*/ 1921434 w 3517954"/>
                  <a:gd name="connsiteY9-468" fmla="*/ 417481 h 865823"/>
                  <a:gd name="connsiteX10-469" fmla="*/ 1623111 w 3517954"/>
                  <a:gd name="connsiteY10-470" fmla="*/ 546926 h 865823"/>
                  <a:gd name="connsiteX11-471" fmla="*/ 1383938 w 3517954"/>
                  <a:gd name="connsiteY11-472" fmla="*/ 380619 h 865823"/>
                  <a:gd name="connsiteX12-473" fmla="*/ 1214202 w 3517954"/>
                  <a:gd name="connsiteY12-474" fmla="*/ 238315 h 865823"/>
                  <a:gd name="connsiteX13-475" fmla="*/ 851586 w 3517954"/>
                  <a:gd name="connsiteY13-476" fmla="*/ 414909 h 865823"/>
                  <a:gd name="connsiteX14-477" fmla="*/ 668991 w 3517954"/>
                  <a:gd name="connsiteY14-478" fmla="*/ 579501 h 865823"/>
                  <a:gd name="connsiteX15-479" fmla="*/ 489826 w 3517954"/>
                  <a:gd name="connsiteY15-480" fmla="*/ 572643 h 865823"/>
                  <a:gd name="connsiteX16-481" fmla="*/ 347523 w 3517954"/>
                  <a:gd name="connsiteY16-482" fmla="*/ 530638 h 865823"/>
                  <a:gd name="connsiteX17-483" fmla="*/ 8052 w 3517954"/>
                  <a:gd name="connsiteY17-484" fmla="*/ 863251 h 865823"/>
                  <a:gd name="connsiteX18-485" fmla="*/ 2051 w 3517954"/>
                  <a:gd name="connsiteY18-486" fmla="*/ 864965 h 865823"/>
                  <a:gd name="connsiteX19-487" fmla="*/ 336 w 3517954"/>
                  <a:gd name="connsiteY19-488" fmla="*/ 858964 h 865823"/>
                  <a:gd name="connsiteX20-489" fmla="*/ 2440070 w 3517954"/>
                  <a:gd name="connsiteY20-490" fmla="*/ 0 h 865823"/>
                  <a:gd name="connsiteX21-491" fmla="*/ 2673242 w 3517954"/>
                  <a:gd name="connsiteY21-492" fmla="*/ 172307 h 865823"/>
                  <a:gd name="connsiteX22-493" fmla="*/ 2705817 w 3517954"/>
                  <a:gd name="connsiteY22-494" fmla="*/ 217742 h 865823"/>
                  <a:gd name="connsiteX23-495" fmla="*/ 3172162 w 3517954"/>
                  <a:gd name="connsiteY23-496" fmla="*/ 547783 h 865823"/>
                  <a:gd name="connsiteX24-497" fmla="*/ 3269031 w 3517954"/>
                  <a:gd name="connsiteY24-498" fmla="*/ 537496 h 865823"/>
                  <a:gd name="connsiteX25-499" fmla="*/ 3517633 w 3517954"/>
                  <a:gd name="connsiteY25-500" fmla="*/ 860679 h 865823"/>
                  <a:gd name="connsiteX26-501" fmla="*/ 3515062 w 3517954"/>
                  <a:gd name="connsiteY26-502" fmla="*/ 865823 h 865823"/>
                  <a:gd name="connsiteX27-503" fmla="*/ 3516776 w 3517954"/>
                  <a:gd name="connsiteY27-504" fmla="*/ 864965 h 865823"/>
                  <a:gd name="connsiteX0-505" fmla="*/ 3516776 w 3517954"/>
                  <a:gd name="connsiteY0-506" fmla="*/ 857636 h 858494"/>
                  <a:gd name="connsiteX1-507" fmla="*/ 3512490 w 3517954"/>
                  <a:gd name="connsiteY1-508" fmla="*/ 855065 h 858494"/>
                  <a:gd name="connsiteX2-509" fmla="*/ 3269031 w 3517954"/>
                  <a:gd name="connsiteY2-510" fmla="*/ 537025 h 858494"/>
                  <a:gd name="connsiteX3-511" fmla="*/ 3179020 w 3517954"/>
                  <a:gd name="connsiteY3-512" fmla="*/ 546455 h 858494"/>
                  <a:gd name="connsiteX4-513" fmla="*/ 2963850 w 3517954"/>
                  <a:gd name="connsiteY4-514" fmla="*/ 540454 h 858494"/>
                  <a:gd name="connsiteX5-515" fmla="*/ 2701531 w 3517954"/>
                  <a:gd name="connsiteY5-516" fmla="*/ 214699 h 858494"/>
                  <a:gd name="connsiteX6-517" fmla="*/ 2668956 w 3517954"/>
                  <a:gd name="connsiteY6-518" fmla="*/ 169265 h 858494"/>
                  <a:gd name="connsiteX7-519" fmla="*/ 2441785 w 3517954"/>
                  <a:gd name="connsiteY7-520" fmla="*/ 386 h 858494"/>
                  <a:gd name="connsiteX8-521" fmla="*/ 2027733 w 3517954"/>
                  <a:gd name="connsiteY8-522" fmla="*/ 297852 h 858494"/>
                  <a:gd name="connsiteX9-523" fmla="*/ 1921434 w 3517954"/>
                  <a:gd name="connsiteY9-524" fmla="*/ 410152 h 858494"/>
                  <a:gd name="connsiteX10-525" fmla="*/ 1623111 w 3517954"/>
                  <a:gd name="connsiteY10-526" fmla="*/ 539597 h 858494"/>
                  <a:gd name="connsiteX11-527" fmla="*/ 1383938 w 3517954"/>
                  <a:gd name="connsiteY11-528" fmla="*/ 373290 h 858494"/>
                  <a:gd name="connsiteX12-529" fmla="*/ 1214202 w 3517954"/>
                  <a:gd name="connsiteY12-530" fmla="*/ 230986 h 858494"/>
                  <a:gd name="connsiteX13-531" fmla="*/ 851586 w 3517954"/>
                  <a:gd name="connsiteY13-532" fmla="*/ 407580 h 858494"/>
                  <a:gd name="connsiteX14-533" fmla="*/ 668991 w 3517954"/>
                  <a:gd name="connsiteY14-534" fmla="*/ 572172 h 858494"/>
                  <a:gd name="connsiteX15-535" fmla="*/ 489826 w 3517954"/>
                  <a:gd name="connsiteY15-536" fmla="*/ 565314 h 858494"/>
                  <a:gd name="connsiteX16-537" fmla="*/ 347523 w 3517954"/>
                  <a:gd name="connsiteY16-538" fmla="*/ 523309 h 858494"/>
                  <a:gd name="connsiteX17-539" fmla="*/ 8052 w 3517954"/>
                  <a:gd name="connsiteY17-540" fmla="*/ 855922 h 858494"/>
                  <a:gd name="connsiteX18-541" fmla="*/ 2051 w 3517954"/>
                  <a:gd name="connsiteY18-542" fmla="*/ 857636 h 858494"/>
                  <a:gd name="connsiteX19-543" fmla="*/ 336 w 3517954"/>
                  <a:gd name="connsiteY19-544" fmla="*/ 851635 h 858494"/>
                  <a:gd name="connsiteX20-545" fmla="*/ 2673242 w 3517954"/>
                  <a:gd name="connsiteY20-546" fmla="*/ 164978 h 858494"/>
                  <a:gd name="connsiteX21-547" fmla="*/ 2705817 w 3517954"/>
                  <a:gd name="connsiteY21-548" fmla="*/ 210413 h 858494"/>
                  <a:gd name="connsiteX22-549" fmla="*/ 3172162 w 3517954"/>
                  <a:gd name="connsiteY22-550" fmla="*/ 540454 h 858494"/>
                  <a:gd name="connsiteX23-551" fmla="*/ 3269031 w 3517954"/>
                  <a:gd name="connsiteY23-552" fmla="*/ 530167 h 858494"/>
                  <a:gd name="connsiteX24-553" fmla="*/ 3517633 w 3517954"/>
                  <a:gd name="connsiteY24-554" fmla="*/ 853350 h 858494"/>
                  <a:gd name="connsiteX25-555" fmla="*/ 3515062 w 3517954"/>
                  <a:gd name="connsiteY25-556" fmla="*/ 858494 h 858494"/>
                  <a:gd name="connsiteX26-557" fmla="*/ 3516776 w 3517954"/>
                  <a:gd name="connsiteY26-558" fmla="*/ 857636 h 858494"/>
                  <a:gd name="connsiteX0-559" fmla="*/ 3516776 w 3517954"/>
                  <a:gd name="connsiteY0-560" fmla="*/ 857636 h 858494"/>
                  <a:gd name="connsiteX1-561" fmla="*/ 3512490 w 3517954"/>
                  <a:gd name="connsiteY1-562" fmla="*/ 855065 h 858494"/>
                  <a:gd name="connsiteX2-563" fmla="*/ 3269031 w 3517954"/>
                  <a:gd name="connsiteY2-564" fmla="*/ 537025 h 858494"/>
                  <a:gd name="connsiteX3-565" fmla="*/ 3179020 w 3517954"/>
                  <a:gd name="connsiteY3-566" fmla="*/ 546455 h 858494"/>
                  <a:gd name="connsiteX4-567" fmla="*/ 2963850 w 3517954"/>
                  <a:gd name="connsiteY4-568" fmla="*/ 540454 h 858494"/>
                  <a:gd name="connsiteX5-569" fmla="*/ 2701531 w 3517954"/>
                  <a:gd name="connsiteY5-570" fmla="*/ 214699 h 858494"/>
                  <a:gd name="connsiteX6-571" fmla="*/ 2668956 w 3517954"/>
                  <a:gd name="connsiteY6-572" fmla="*/ 169265 h 858494"/>
                  <a:gd name="connsiteX7-573" fmla="*/ 2441785 w 3517954"/>
                  <a:gd name="connsiteY7-574" fmla="*/ 386 h 858494"/>
                  <a:gd name="connsiteX8-575" fmla="*/ 2027733 w 3517954"/>
                  <a:gd name="connsiteY8-576" fmla="*/ 297852 h 858494"/>
                  <a:gd name="connsiteX9-577" fmla="*/ 1921434 w 3517954"/>
                  <a:gd name="connsiteY9-578" fmla="*/ 410152 h 858494"/>
                  <a:gd name="connsiteX10-579" fmla="*/ 1623111 w 3517954"/>
                  <a:gd name="connsiteY10-580" fmla="*/ 539597 h 858494"/>
                  <a:gd name="connsiteX11-581" fmla="*/ 1383938 w 3517954"/>
                  <a:gd name="connsiteY11-582" fmla="*/ 373290 h 858494"/>
                  <a:gd name="connsiteX12-583" fmla="*/ 1214202 w 3517954"/>
                  <a:gd name="connsiteY12-584" fmla="*/ 230986 h 858494"/>
                  <a:gd name="connsiteX13-585" fmla="*/ 851586 w 3517954"/>
                  <a:gd name="connsiteY13-586" fmla="*/ 407580 h 858494"/>
                  <a:gd name="connsiteX14-587" fmla="*/ 668991 w 3517954"/>
                  <a:gd name="connsiteY14-588" fmla="*/ 572172 h 858494"/>
                  <a:gd name="connsiteX15-589" fmla="*/ 489826 w 3517954"/>
                  <a:gd name="connsiteY15-590" fmla="*/ 565314 h 858494"/>
                  <a:gd name="connsiteX16-591" fmla="*/ 347523 w 3517954"/>
                  <a:gd name="connsiteY16-592" fmla="*/ 523309 h 858494"/>
                  <a:gd name="connsiteX17-593" fmla="*/ 8052 w 3517954"/>
                  <a:gd name="connsiteY17-594" fmla="*/ 855922 h 858494"/>
                  <a:gd name="connsiteX18-595" fmla="*/ 2051 w 3517954"/>
                  <a:gd name="connsiteY18-596" fmla="*/ 857636 h 858494"/>
                  <a:gd name="connsiteX19-597" fmla="*/ 336 w 3517954"/>
                  <a:gd name="connsiteY19-598" fmla="*/ 851635 h 858494"/>
                  <a:gd name="connsiteX20-599" fmla="*/ 2673242 w 3517954"/>
                  <a:gd name="connsiteY20-600" fmla="*/ 164978 h 858494"/>
                  <a:gd name="connsiteX21-601" fmla="*/ 3172162 w 3517954"/>
                  <a:gd name="connsiteY21-602" fmla="*/ 540454 h 858494"/>
                  <a:gd name="connsiteX22-603" fmla="*/ 3269031 w 3517954"/>
                  <a:gd name="connsiteY22-604" fmla="*/ 530167 h 858494"/>
                  <a:gd name="connsiteX23-605" fmla="*/ 3517633 w 3517954"/>
                  <a:gd name="connsiteY23-606" fmla="*/ 853350 h 858494"/>
                  <a:gd name="connsiteX24-607" fmla="*/ 3515062 w 3517954"/>
                  <a:gd name="connsiteY24-608" fmla="*/ 858494 h 858494"/>
                  <a:gd name="connsiteX25-609" fmla="*/ 3516776 w 3517954"/>
                  <a:gd name="connsiteY25-610" fmla="*/ 857636 h 858494"/>
                  <a:gd name="connsiteX0-611" fmla="*/ 3516776 w 3517954"/>
                  <a:gd name="connsiteY0-612" fmla="*/ 857636 h 858494"/>
                  <a:gd name="connsiteX1-613" fmla="*/ 3512490 w 3517954"/>
                  <a:gd name="connsiteY1-614" fmla="*/ 855065 h 858494"/>
                  <a:gd name="connsiteX2-615" fmla="*/ 3269031 w 3517954"/>
                  <a:gd name="connsiteY2-616" fmla="*/ 537025 h 858494"/>
                  <a:gd name="connsiteX3-617" fmla="*/ 3179020 w 3517954"/>
                  <a:gd name="connsiteY3-618" fmla="*/ 546455 h 858494"/>
                  <a:gd name="connsiteX4-619" fmla="*/ 2963850 w 3517954"/>
                  <a:gd name="connsiteY4-620" fmla="*/ 540454 h 858494"/>
                  <a:gd name="connsiteX5-621" fmla="*/ 2701531 w 3517954"/>
                  <a:gd name="connsiteY5-622" fmla="*/ 214699 h 858494"/>
                  <a:gd name="connsiteX6-623" fmla="*/ 2668956 w 3517954"/>
                  <a:gd name="connsiteY6-624" fmla="*/ 169265 h 858494"/>
                  <a:gd name="connsiteX7-625" fmla="*/ 2441785 w 3517954"/>
                  <a:gd name="connsiteY7-626" fmla="*/ 386 h 858494"/>
                  <a:gd name="connsiteX8-627" fmla="*/ 2027733 w 3517954"/>
                  <a:gd name="connsiteY8-628" fmla="*/ 297852 h 858494"/>
                  <a:gd name="connsiteX9-629" fmla="*/ 1921434 w 3517954"/>
                  <a:gd name="connsiteY9-630" fmla="*/ 410152 h 858494"/>
                  <a:gd name="connsiteX10-631" fmla="*/ 1623111 w 3517954"/>
                  <a:gd name="connsiteY10-632" fmla="*/ 539597 h 858494"/>
                  <a:gd name="connsiteX11-633" fmla="*/ 1383938 w 3517954"/>
                  <a:gd name="connsiteY11-634" fmla="*/ 373290 h 858494"/>
                  <a:gd name="connsiteX12-635" fmla="*/ 1214202 w 3517954"/>
                  <a:gd name="connsiteY12-636" fmla="*/ 230986 h 858494"/>
                  <a:gd name="connsiteX13-637" fmla="*/ 851586 w 3517954"/>
                  <a:gd name="connsiteY13-638" fmla="*/ 407580 h 858494"/>
                  <a:gd name="connsiteX14-639" fmla="*/ 668991 w 3517954"/>
                  <a:gd name="connsiteY14-640" fmla="*/ 572172 h 858494"/>
                  <a:gd name="connsiteX15-641" fmla="*/ 489826 w 3517954"/>
                  <a:gd name="connsiteY15-642" fmla="*/ 565314 h 858494"/>
                  <a:gd name="connsiteX16-643" fmla="*/ 347523 w 3517954"/>
                  <a:gd name="connsiteY16-644" fmla="*/ 523309 h 858494"/>
                  <a:gd name="connsiteX17-645" fmla="*/ 8052 w 3517954"/>
                  <a:gd name="connsiteY17-646" fmla="*/ 855922 h 858494"/>
                  <a:gd name="connsiteX18-647" fmla="*/ 2051 w 3517954"/>
                  <a:gd name="connsiteY18-648" fmla="*/ 857636 h 858494"/>
                  <a:gd name="connsiteX19-649" fmla="*/ 336 w 3517954"/>
                  <a:gd name="connsiteY19-650" fmla="*/ 851635 h 858494"/>
                  <a:gd name="connsiteX20-651" fmla="*/ 3172162 w 3517954"/>
                  <a:gd name="connsiteY20-652" fmla="*/ 540454 h 858494"/>
                  <a:gd name="connsiteX21-653" fmla="*/ 3269031 w 3517954"/>
                  <a:gd name="connsiteY21-654" fmla="*/ 530167 h 858494"/>
                  <a:gd name="connsiteX22-655" fmla="*/ 3517633 w 3517954"/>
                  <a:gd name="connsiteY22-656" fmla="*/ 853350 h 858494"/>
                  <a:gd name="connsiteX23-657" fmla="*/ 3515062 w 3517954"/>
                  <a:gd name="connsiteY23-658" fmla="*/ 858494 h 858494"/>
                  <a:gd name="connsiteX24-659" fmla="*/ 3516776 w 3517954"/>
                  <a:gd name="connsiteY24-660" fmla="*/ 857636 h 858494"/>
                  <a:gd name="connsiteX0-661" fmla="*/ 3516776 w 3517954"/>
                  <a:gd name="connsiteY0-662" fmla="*/ 857636 h 858494"/>
                  <a:gd name="connsiteX1-663" fmla="*/ 3512490 w 3517954"/>
                  <a:gd name="connsiteY1-664" fmla="*/ 855065 h 858494"/>
                  <a:gd name="connsiteX2-665" fmla="*/ 3269031 w 3517954"/>
                  <a:gd name="connsiteY2-666" fmla="*/ 537025 h 858494"/>
                  <a:gd name="connsiteX3-667" fmla="*/ 3179020 w 3517954"/>
                  <a:gd name="connsiteY3-668" fmla="*/ 546455 h 858494"/>
                  <a:gd name="connsiteX4-669" fmla="*/ 2963850 w 3517954"/>
                  <a:gd name="connsiteY4-670" fmla="*/ 540454 h 858494"/>
                  <a:gd name="connsiteX5-671" fmla="*/ 2701531 w 3517954"/>
                  <a:gd name="connsiteY5-672" fmla="*/ 214699 h 858494"/>
                  <a:gd name="connsiteX6-673" fmla="*/ 2668956 w 3517954"/>
                  <a:gd name="connsiteY6-674" fmla="*/ 169265 h 858494"/>
                  <a:gd name="connsiteX7-675" fmla="*/ 2441785 w 3517954"/>
                  <a:gd name="connsiteY7-676" fmla="*/ 386 h 858494"/>
                  <a:gd name="connsiteX8-677" fmla="*/ 2027733 w 3517954"/>
                  <a:gd name="connsiteY8-678" fmla="*/ 297852 h 858494"/>
                  <a:gd name="connsiteX9-679" fmla="*/ 1921434 w 3517954"/>
                  <a:gd name="connsiteY9-680" fmla="*/ 410152 h 858494"/>
                  <a:gd name="connsiteX10-681" fmla="*/ 1623111 w 3517954"/>
                  <a:gd name="connsiteY10-682" fmla="*/ 539597 h 858494"/>
                  <a:gd name="connsiteX11-683" fmla="*/ 1383938 w 3517954"/>
                  <a:gd name="connsiteY11-684" fmla="*/ 373290 h 858494"/>
                  <a:gd name="connsiteX12-685" fmla="*/ 1214202 w 3517954"/>
                  <a:gd name="connsiteY12-686" fmla="*/ 230986 h 858494"/>
                  <a:gd name="connsiteX13-687" fmla="*/ 851586 w 3517954"/>
                  <a:gd name="connsiteY13-688" fmla="*/ 407580 h 858494"/>
                  <a:gd name="connsiteX14-689" fmla="*/ 668991 w 3517954"/>
                  <a:gd name="connsiteY14-690" fmla="*/ 572172 h 858494"/>
                  <a:gd name="connsiteX15-691" fmla="*/ 489826 w 3517954"/>
                  <a:gd name="connsiteY15-692" fmla="*/ 565314 h 858494"/>
                  <a:gd name="connsiteX16-693" fmla="*/ 347523 w 3517954"/>
                  <a:gd name="connsiteY16-694" fmla="*/ 523309 h 858494"/>
                  <a:gd name="connsiteX17-695" fmla="*/ 8052 w 3517954"/>
                  <a:gd name="connsiteY17-696" fmla="*/ 855922 h 858494"/>
                  <a:gd name="connsiteX18-697" fmla="*/ 2051 w 3517954"/>
                  <a:gd name="connsiteY18-698" fmla="*/ 857636 h 858494"/>
                  <a:gd name="connsiteX19-699" fmla="*/ 336 w 3517954"/>
                  <a:gd name="connsiteY19-700" fmla="*/ 851635 h 858494"/>
                  <a:gd name="connsiteX20-701" fmla="*/ 3269031 w 3517954"/>
                  <a:gd name="connsiteY20-702" fmla="*/ 530167 h 858494"/>
                  <a:gd name="connsiteX21-703" fmla="*/ 3517633 w 3517954"/>
                  <a:gd name="connsiteY21-704" fmla="*/ 853350 h 858494"/>
                  <a:gd name="connsiteX22-705" fmla="*/ 3515062 w 3517954"/>
                  <a:gd name="connsiteY22-706" fmla="*/ 858494 h 858494"/>
                  <a:gd name="connsiteX23-707" fmla="*/ 3516776 w 3517954"/>
                  <a:gd name="connsiteY23-708" fmla="*/ 857636 h 858494"/>
                  <a:gd name="connsiteX0-709" fmla="*/ 3516776 w 3517954"/>
                  <a:gd name="connsiteY0-710" fmla="*/ 857636 h 858494"/>
                  <a:gd name="connsiteX1-711" fmla="*/ 3512490 w 3517954"/>
                  <a:gd name="connsiteY1-712" fmla="*/ 855065 h 858494"/>
                  <a:gd name="connsiteX2-713" fmla="*/ 3269031 w 3517954"/>
                  <a:gd name="connsiteY2-714" fmla="*/ 537025 h 858494"/>
                  <a:gd name="connsiteX3-715" fmla="*/ 3179020 w 3517954"/>
                  <a:gd name="connsiteY3-716" fmla="*/ 546455 h 858494"/>
                  <a:gd name="connsiteX4-717" fmla="*/ 2963850 w 3517954"/>
                  <a:gd name="connsiteY4-718" fmla="*/ 540454 h 858494"/>
                  <a:gd name="connsiteX5-719" fmla="*/ 2701531 w 3517954"/>
                  <a:gd name="connsiteY5-720" fmla="*/ 214699 h 858494"/>
                  <a:gd name="connsiteX6-721" fmla="*/ 2668956 w 3517954"/>
                  <a:gd name="connsiteY6-722" fmla="*/ 169265 h 858494"/>
                  <a:gd name="connsiteX7-723" fmla="*/ 2441785 w 3517954"/>
                  <a:gd name="connsiteY7-724" fmla="*/ 386 h 858494"/>
                  <a:gd name="connsiteX8-725" fmla="*/ 2027733 w 3517954"/>
                  <a:gd name="connsiteY8-726" fmla="*/ 297852 h 858494"/>
                  <a:gd name="connsiteX9-727" fmla="*/ 1921434 w 3517954"/>
                  <a:gd name="connsiteY9-728" fmla="*/ 410152 h 858494"/>
                  <a:gd name="connsiteX10-729" fmla="*/ 1623111 w 3517954"/>
                  <a:gd name="connsiteY10-730" fmla="*/ 539597 h 858494"/>
                  <a:gd name="connsiteX11-731" fmla="*/ 1383938 w 3517954"/>
                  <a:gd name="connsiteY11-732" fmla="*/ 373290 h 858494"/>
                  <a:gd name="connsiteX12-733" fmla="*/ 1214202 w 3517954"/>
                  <a:gd name="connsiteY12-734" fmla="*/ 230986 h 858494"/>
                  <a:gd name="connsiteX13-735" fmla="*/ 851586 w 3517954"/>
                  <a:gd name="connsiteY13-736" fmla="*/ 407580 h 858494"/>
                  <a:gd name="connsiteX14-737" fmla="*/ 668991 w 3517954"/>
                  <a:gd name="connsiteY14-738" fmla="*/ 572172 h 858494"/>
                  <a:gd name="connsiteX15-739" fmla="*/ 489826 w 3517954"/>
                  <a:gd name="connsiteY15-740" fmla="*/ 565314 h 858494"/>
                  <a:gd name="connsiteX16-741" fmla="*/ 347523 w 3517954"/>
                  <a:gd name="connsiteY16-742" fmla="*/ 523309 h 858494"/>
                  <a:gd name="connsiteX17-743" fmla="*/ 8052 w 3517954"/>
                  <a:gd name="connsiteY17-744" fmla="*/ 855922 h 858494"/>
                  <a:gd name="connsiteX18-745" fmla="*/ 2051 w 3517954"/>
                  <a:gd name="connsiteY18-746" fmla="*/ 857636 h 858494"/>
                  <a:gd name="connsiteX19-747" fmla="*/ 336 w 3517954"/>
                  <a:gd name="connsiteY19-748" fmla="*/ 851635 h 858494"/>
                  <a:gd name="connsiteX20-749" fmla="*/ 3517633 w 3517954"/>
                  <a:gd name="connsiteY20-750" fmla="*/ 853350 h 858494"/>
                  <a:gd name="connsiteX21-751" fmla="*/ 3515062 w 3517954"/>
                  <a:gd name="connsiteY21-752" fmla="*/ 858494 h 858494"/>
                  <a:gd name="connsiteX22-753" fmla="*/ 3516776 w 3517954"/>
                  <a:gd name="connsiteY22-754" fmla="*/ 857636 h 8584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</a:cxnLst>
                <a:rect l="l" t="t" r="r" b="b"/>
                <a:pathLst>
                  <a:path w="3517954" h="858494">
                    <a:moveTo>
                      <a:pt x="3516776" y="857636"/>
                    </a:moveTo>
                    <a:cubicBezTo>
                      <a:pt x="3515062" y="857636"/>
                      <a:pt x="3513347" y="856779"/>
                      <a:pt x="3512490" y="855065"/>
                    </a:cubicBezTo>
                    <a:cubicBezTo>
                      <a:pt x="3511632" y="852493"/>
                      <a:pt x="3400190" y="580745"/>
                      <a:pt x="3269031" y="537025"/>
                    </a:cubicBezTo>
                    <a:cubicBezTo>
                      <a:pt x="3238170" y="526738"/>
                      <a:pt x="3207309" y="530167"/>
                      <a:pt x="3179020" y="546455"/>
                    </a:cubicBezTo>
                    <a:cubicBezTo>
                      <a:pt x="3095009" y="596175"/>
                      <a:pt x="3032430" y="594460"/>
                      <a:pt x="2963850" y="540454"/>
                    </a:cubicBezTo>
                    <a:cubicBezTo>
                      <a:pt x="2895270" y="485590"/>
                      <a:pt x="2818118" y="377576"/>
                      <a:pt x="2701531" y="214699"/>
                    </a:cubicBezTo>
                    <a:cubicBezTo>
                      <a:pt x="2691245" y="200125"/>
                      <a:pt x="2680100" y="184695"/>
                      <a:pt x="2668956" y="169265"/>
                    </a:cubicBezTo>
                    <a:cubicBezTo>
                      <a:pt x="2590946" y="60394"/>
                      <a:pt x="2517222" y="5530"/>
                      <a:pt x="2441785" y="386"/>
                    </a:cubicBezTo>
                    <a:cubicBezTo>
                      <a:pt x="2313197" y="-8186"/>
                      <a:pt x="2187181" y="127259"/>
                      <a:pt x="2027733" y="297852"/>
                    </a:cubicBezTo>
                    <a:cubicBezTo>
                      <a:pt x="1993443" y="333857"/>
                      <a:pt x="1959153" y="371575"/>
                      <a:pt x="1921434" y="410152"/>
                    </a:cubicBezTo>
                    <a:cubicBezTo>
                      <a:pt x="1813420" y="522452"/>
                      <a:pt x="1718266" y="562742"/>
                      <a:pt x="1623111" y="539597"/>
                    </a:cubicBezTo>
                    <a:cubicBezTo>
                      <a:pt x="1538243" y="518165"/>
                      <a:pt x="1462805" y="447871"/>
                      <a:pt x="1383938" y="373290"/>
                    </a:cubicBezTo>
                    <a:cubicBezTo>
                      <a:pt x="1330789" y="323570"/>
                      <a:pt x="1275924" y="272135"/>
                      <a:pt x="1214202" y="230986"/>
                    </a:cubicBezTo>
                    <a:cubicBezTo>
                      <a:pt x="1094188" y="152120"/>
                      <a:pt x="970744" y="281564"/>
                      <a:pt x="851586" y="407580"/>
                    </a:cubicBezTo>
                    <a:cubicBezTo>
                      <a:pt x="791578" y="471017"/>
                      <a:pt x="728999" y="536168"/>
                      <a:pt x="668991" y="572172"/>
                    </a:cubicBezTo>
                    <a:cubicBezTo>
                      <a:pt x="600411" y="612463"/>
                      <a:pt x="542118" y="610748"/>
                      <a:pt x="489826" y="565314"/>
                    </a:cubicBezTo>
                    <a:cubicBezTo>
                      <a:pt x="446964" y="527595"/>
                      <a:pt x="398958" y="513879"/>
                      <a:pt x="347523" y="523309"/>
                    </a:cubicBezTo>
                    <a:cubicBezTo>
                      <a:pt x="171786" y="555027"/>
                      <a:pt x="9766" y="853350"/>
                      <a:pt x="8052" y="855922"/>
                    </a:cubicBezTo>
                    <a:cubicBezTo>
                      <a:pt x="7194" y="857636"/>
                      <a:pt x="4623" y="858494"/>
                      <a:pt x="2051" y="857636"/>
                    </a:cubicBezTo>
                    <a:cubicBezTo>
                      <a:pt x="336" y="856779"/>
                      <a:pt x="-521" y="854207"/>
                      <a:pt x="336" y="851635"/>
                    </a:cubicBezTo>
                    <a:lnTo>
                      <a:pt x="3517633" y="853350"/>
                    </a:lnTo>
                    <a:cubicBezTo>
                      <a:pt x="3518491" y="855065"/>
                      <a:pt x="3517633" y="857636"/>
                      <a:pt x="3515062" y="858494"/>
                    </a:cubicBezTo>
                    <a:cubicBezTo>
                      <a:pt x="3517633" y="857636"/>
                      <a:pt x="3516776" y="857636"/>
                      <a:pt x="3516776" y="857636"/>
                    </a:cubicBezTo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101600" dist="38100" dir="135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任意多边形: 形状 155"/>
              <p:cNvSpPr/>
              <p:nvPr/>
            </p:nvSpPr>
            <p:spPr>
              <a:xfrm flipH="1">
                <a:off x="4476440" y="3133366"/>
                <a:ext cx="742910" cy="152759"/>
              </a:xfrm>
              <a:custGeom>
                <a:avLst/>
                <a:gdLst>
                  <a:gd name="connsiteX0" fmla="*/ 3913321 w 3915353"/>
                  <a:gd name="connsiteY0" fmla="*/ 765774 h 805086"/>
                  <a:gd name="connsiteX1" fmla="*/ 3914406 w 3915353"/>
                  <a:gd name="connsiteY1" fmla="*/ 791105 h 805086"/>
                  <a:gd name="connsiteX2" fmla="*/ 3915120 w 3915353"/>
                  <a:gd name="connsiteY2" fmla="*/ 805086 h 805086"/>
                  <a:gd name="connsiteX3" fmla="*/ 3915353 w 3915353"/>
                  <a:gd name="connsiteY3" fmla="*/ 805086 h 805086"/>
                  <a:gd name="connsiteX4" fmla="*/ 3913886 w 3915353"/>
                  <a:gd name="connsiteY4" fmla="*/ 774887 h 805086"/>
                  <a:gd name="connsiteX5" fmla="*/ 3913321 w 3915353"/>
                  <a:gd name="connsiteY5" fmla="*/ 765774 h 805086"/>
                  <a:gd name="connsiteX6" fmla="*/ 1503561 w 3915353"/>
                  <a:gd name="connsiteY6" fmla="*/ 1 h 805086"/>
                  <a:gd name="connsiteX7" fmla="*/ 1380212 w 3915353"/>
                  <a:gd name="connsiteY7" fmla="*/ 42982 h 805086"/>
                  <a:gd name="connsiteX8" fmla="*/ 1150660 w 3915353"/>
                  <a:gd name="connsiteY8" fmla="*/ 268725 h 805086"/>
                  <a:gd name="connsiteX9" fmla="*/ 650597 w 3915353"/>
                  <a:gd name="connsiteY9" fmla="*/ 511612 h 805086"/>
                  <a:gd name="connsiteX10" fmla="*/ 390565 w 3915353"/>
                  <a:gd name="connsiteY10" fmla="*/ 455415 h 805086"/>
                  <a:gd name="connsiteX11" fmla="*/ 99100 w 3915353"/>
                  <a:gd name="connsiteY11" fmla="*/ 664965 h 805086"/>
                  <a:gd name="connsiteX12" fmla="*/ 15161 w 3915353"/>
                  <a:gd name="connsiteY12" fmla="*/ 780099 h 805086"/>
                  <a:gd name="connsiteX13" fmla="*/ 0 w 3915353"/>
                  <a:gd name="connsiteY13" fmla="*/ 805086 h 805086"/>
                  <a:gd name="connsiteX14" fmla="*/ 3882794 w 3915353"/>
                  <a:gd name="connsiteY14" fmla="*/ 805086 h 805086"/>
                  <a:gd name="connsiteX15" fmla="*/ 3861981 w 3915353"/>
                  <a:gd name="connsiteY15" fmla="*/ 789772 h 805086"/>
                  <a:gd name="connsiteX16" fmla="*/ 3268067 w 3915353"/>
                  <a:gd name="connsiteY16" fmla="*/ 414457 h 805086"/>
                  <a:gd name="connsiteX17" fmla="*/ 2734667 w 3915353"/>
                  <a:gd name="connsiteY17" fmla="*/ 194430 h 805086"/>
                  <a:gd name="connsiteX18" fmla="*/ 2306042 w 3915353"/>
                  <a:gd name="connsiteY18" fmla="*/ 233482 h 805086"/>
                  <a:gd name="connsiteX19" fmla="*/ 1814552 w 3915353"/>
                  <a:gd name="connsiteY19" fmla="*/ 236340 h 805086"/>
                  <a:gd name="connsiteX20" fmla="*/ 1615480 w 3915353"/>
                  <a:gd name="connsiteY20" fmla="*/ 42030 h 805086"/>
                  <a:gd name="connsiteX21" fmla="*/ 1503561 w 3915353"/>
                  <a:gd name="connsiteY21" fmla="*/ 1 h 80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15353" h="805086">
                    <a:moveTo>
                      <a:pt x="3913321" y="765774"/>
                    </a:moveTo>
                    <a:cubicBezTo>
                      <a:pt x="3913117" y="763331"/>
                      <a:pt x="3913330" y="769359"/>
                      <a:pt x="3914406" y="791105"/>
                    </a:cubicBezTo>
                    <a:lnTo>
                      <a:pt x="3915120" y="805086"/>
                    </a:lnTo>
                    <a:lnTo>
                      <a:pt x="3915353" y="805086"/>
                    </a:lnTo>
                    <a:lnTo>
                      <a:pt x="3913886" y="774887"/>
                    </a:lnTo>
                    <a:cubicBezTo>
                      <a:pt x="3913630" y="770335"/>
                      <a:pt x="3913424" y="766995"/>
                      <a:pt x="3913321" y="765774"/>
                    </a:cubicBezTo>
                    <a:close/>
                    <a:moveTo>
                      <a:pt x="1503561" y="1"/>
                    </a:moveTo>
                    <a:cubicBezTo>
                      <a:pt x="1464509" y="120"/>
                      <a:pt x="1423551" y="14407"/>
                      <a:pt x="1380212" y="42982"/>
                    </a:cubicBezTo>
                    <a:cubicBezTo>
                      <a:pt x="1304012" y="93465"/>
                      <a:pt x="1229717" y="178237"/>
                      <a:pt x="1150660" y="268725"/>
                    </a:cubicBezTo>
                    <a:cubicBezTo>
                      <a:pt x="992545" y="449700"/>
                      <a:pt x="828715" y="637342"/>
                      <a:pt x="650597" y="511612"/>
                    </a:cubicBezTo>
                    <a:cubicBezTo>
                      <a:pt x="566777" y="453510"/>
                      <a:pt x="479147" y="434460"/>
                      <a:pt x="390565" y="455415"/>
                    </a:cubicBezTo>
                    <a:cubicBezTo>
                      <a:pt x="268645" y="484942"/>
                      <a:pt x="164822" y="585907"/>
                      <a:pt x="99100" y="664965"/>
                    </a:cubicBezTo>
                    <a:cubicBezTo>
                      <a:pt x="63381" y="707828"/>
                      <a:pt x="34806" y="749262"/>
                      <a:pt x="15161" y="780099"/>
                    </a:cubicBezTo>
                    <a:lnTo>
                      <a:pt x="0" y="805086"/>
                    </a:lnTo>
                    <a:lnTo>
                      <a:pt x="3882794" y="805086"/>
                    </a:lnTo>
                    <a:lnTo>
                      <a:pt x="3861981" y="789772"/>
                    </a:lnTo>
                    <a:cubicBezTo>
                      <a:pt x="3760450" y="716103"/>
                      <a:pt x="3527386" y="553761"/>
                      <a:pt x="3268067" y="414457"/>
                    </a:cubicBezTo>
                    <a:cubicBezTo>
                      <a:pt x="3064232" y="304920"/>
                      <a:pt x="2885162" y="231577"/>
                      <a:pt x="2734667" y="194430"/>
                    </a:cubicBezTo>
                    <a:cubicBezTo>
                      <a:pt x="2545120" y="148710"/>
                      <a:pt x="2401292" y="162045"/>
                      <a:pt x="2306042" y="233482"/>
                    </a:cubicBezTo>
                    <a:cubicBezTo>
                      <a:pt x="2009815" y="457320"/>
                      <a:pt x="1948855" y="387787"/>
                      <a:pt x="1814552" y="236340"/>
                    </a:cubicBezTo>
                    <a:cubicBezTo>
                      <a:pt x="1765022" y="180142"/>
                      <a:pt x="1703110" y="109657"/>
                      <a:pt x="1615480" y="42030"/>
                    </a:cubicBezTo>
                    <a:cubicBezTo>
                      <a:pt x="1579761" y="13931"/>
                      <a:pt x="1542614" y="-119"/>
                      <a:pt x="15035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eaVert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任意多边形: 形状 156"/>
              <p:cNvSpPr/>
              <p:nvPr/>
            </p:nvSpPr>
            <p:spPr>
              <a:xfrm>
                <a:off x="4654393" y="2780882"/>
                <a:ext cx="855669" cy="147041"/>
              </a:xfrm>
              <a:custGeom>
                <a:avLst/>
                <a:gdLst>
                  <a:gd name="connsiteX0" fmla="*/ 2265045 w 3281362"/>
                  <a:gd name="connsiteY0" fmla="*/ 0 h 563879"/>
                  <a:gd name="connsiteX1" fmla="*/ 1274445 w 3281362"/>
                  <a:gd name="connsiteY1" fmla="*/ 0 h 563879"/>
                  <a:gd name="connsiteX2" fmla="*/ 1128713 w 3281362"/>
                  <a:gd name="connsiteY2" fmla="*/ 145732 h 563879"/>
                  <a:gd name="connsiteX3" fmla="*/ 1128713 w 3281362"/>
                  <a:gd name="connsiteY3" fmla="*/ 145732 h 563879"/>
                  <a:gd name="connsiteX4" fmla="*/ 1274445 w 3281362"/>
                  <a:gd name="connsiteY4" fmla="*/ 291465 h 563879"/>
                  <a:gd name="connsiteX5" fmla="*/ 3145155 w 3281362"/>
                  <a:gd name="connsiteY5" fmla="*/ 291465 h 563879"/>
                  <a:gd name="connsiteX6" fmla="*/ 3281363 w 3281362"/>
                  <a:gd name="connsiteY6" fmla="*/ 427672 h 563879"/>
                  <a:gd name="connsiteX7" fmla="*/ 3281363 w 3281362"/>
                  <a:gd name="connsiteY7" fmla="*/ 427672 h 563879"/>
                  <a:gd name="connsiteX8" fmla="*/ 3145155 w 3281362"/>
                  <a:gd name="connsiteY8" fmla="*/ 563880 h 563879"/>
                  <a:gd name="connsiteX9" fmla="*/ 0 w 3281362"/>
                  <a:gd name="connsiteY9" fmla="*/ 563880 h 56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1362" h="563879">
                    <a:moveTo>
                      <a:pt x="2265045" y="0"/>
                    </a:moveTo>
                    <a:lnTo>
                      <a:pt x="1274445" y="0"/>
                    </a:lnTo>
                    <a:cubicBezTo>
                      <a:pt x="1194435" y="0"/>
                      <a:pt x="1128713" y="64770"/>
                      <a:pt x="1128713" y="145732"/>
                    </a:cubicBezTo>
                    <a:lnTo>
                      <a:pt x="1128713" y="145732"/>
                    </a:lnTo>
                    <a:cubicBezTo>
                      <a:pt x="1128713" y="225742"/>
                      <a:pt x="1193483" y="291465"/>
                      <a:pt x="1274445" y="291465"/>
                    </a:cubicBezTo>
                    <a:lnTo>
                      <a:pt x="3145155" y="291465"/>
                    </a:lnTo>
                    <a:cubicBezTo>
                      <a:pt x="3220403" y="291465"/>
                      <a:pt x="3281363" y="352425"/>
                      <a:pt x="3281363" y="427672"/>
                    </a:cubicBezTo>
                    <a:lnTo>
                      <a:pt x="3281363" y="427672"/>
                    </a:lnTo>
                    <a:cubicBezTo>
                      <a:pt x="3281363" y="502920"/>
                      <a:pt x="3220403" y="563880"/>
                      <a:pt x="3145155" y="563880"/>
                    </a:cubicBezTo>
                    <a:lnTo>
                      <a:pt x="0" y="563880"/>
                    </a:lnTo>
                  </a:path>
                </a:pathLst>
              </a:custGeom>
              <a:noFill/>
              <a:ln w="28575" cap="rnd">
                <a:solidFill>
                  <a:srgbClr val="FAC46D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任意多边形: 形状 157"/>
              <p:cNvSpPr/>
              <p:nvPr/>
            </p:nvSpPr>
            <p:spPr>
              <a:xfrm>
                <a:off x="4141519" y="3190565"/>
                <a:ext cx="713290" cy="95560"/>
              </a:xfrm>
              <a:custGeom>
                <a:avLst/>
                <a:gdLst>
                  <a:gd name="connsiteX0" fmla="*/ 2232411 w 2735362"/>
                  <a:gd name="connsiteY0" fmla="*/ 157 h 366458"/>
                  <a:gd name="connsiteX1" fmla="*/ 2335611 w 2735362"/>
                  <a:gd name="connsiteY1" fmla="*/ 18760 h 366458"/>
                  <a:gd name="connsiteX2" fmla="*/ 2711209 w 2735362"/>
                  <a:gd name="connsiteY2" fmla="*/ 309939 h 366458"/>
                  <a:gd name="connsiteX3" fmla="*/ 2735362 w 2735362"/>
                  <a:gd name="connsiteY3" fmla="*/ 366458 h 366458"/>
                  <a:gd name="connsiteX4" fmla="*/ 0 w 2735362"/>
                  <a:gd name="connsiteY4" fmla="*/ 366458 h 366458"/>
                  <a:gd name="connsiteX5" fmla="*/ 31161 w 2735362"/>
                  <a:gd name="connsiteY5" fmla="*/ 347623 h 366458"/>
                  <a:gd name="connsiteX6" fmla="*/ 89615 w 2735362"/>
                  <a:gd name="connsiteY6" fmla="*/ 317940 h 366458"/>
                  <a:gd name="connsiteX7" fmla="*/ 391367 w 2735362"/>
                  <a:gd name="connsiteY7" fmla="*/ 282793 h 366458"/>
                  <a:gd name="connsiteX8" fmla="*/ 1156892 w 2735362"/>
                  <a:gd name="connsiteY8" fmla="*/ 268220 h 366458"/>
                  <a:gd name="connsiteX9" fmla="*/ 1174894 w 2735362"/>
                  <a:gd name="connsiteY9" fmla="*/ 257933 h 366458"/>
                  <a:gd name="connsiteX10" fmla="*/ 1438070 w 2735362"/>
                  <a:gd name="connsiteY10" fmla="*/ 128488 h 366458"/>
                  <a:gd name="connsiteX11" fmla="*/ 1652382 w 2735362"/>
                  <a:gd name="connsiteY11" fmla="*/ 195354 h 366458"/>
                  <a:gd name="connsiteX12" fmla="*/ 1928417 w 2735362"/>
                  <a:gd name="connsiteY12" fmla="*/ 106200 h 366458"/>
                  <a:gd name="connsiteX13" fmla="*/ 2232411 w 2735362"/>
                  <a:gd name="connsiteY13" fmla="*/ 157 h 36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35362" h="366458">
                    <a:moveTo>
                      <a:pt x="2232411" y="157"/>
                    </a:moveTo>
                    <a:cubicBezTo>
                      <a:pt x="2267106" y="1171"/>
                      <a:pt x="2301657" y="7141"/>
                      <a:pt x="2335611" y="18760"/>
                    </a:cubicBezTo>
                    <a:cubicBezTo>
                      <a:pt x="2454450" y="59428"/>
                      <a:pt x="2623719" y="145940"/>
                      <a:pt x="2711209" y="309939"/>
                    </a:cubicBezTo>
                    <a:lnTo>
                      <a:pt x="2735362" y="366458"/>
                    </a:lnTo>
                    <a:lnTo>
                      <a:pt x="0" y="366458"/>
                    </a:lnTo>
                    <a:lnTo>
                      <a:pt x="31161" y="347623"/>
                    </a:lnTo>
                    <a:cubicBezTo>
                      <a:pt x="48735" y="337764"/>
                      <a:pt x="68398" y="327585"/>
                      <a:pt x="89615" y="317940"/>
                    </a:cubicBezTo>
                    <a:cubicBezTo>
                      <a:pt x="168482" y="281936"/>
                      <a:pt x="284211" y="247646"/>
                      <a:pt x="391367" y="282793"/>
                    </a:cubicBezTo>
                    <a:cubicBezTo>
                      <a:pt x="712836" y="389092"/>
                      <a:pt x="963153" y="384806"/>
                      <a:pt x="1156892" y="268220"/>
                    </a:cubicBezTo>
                    <a:lnTo>
                      <a:pt x="1174894" y="257933"/>
                    </a:lnTo>
                    <a:cubicBezTo>
                      <a:pt x="1296623" y="185067"/>
                      <a:pt x="1370347" y="140490"/>
                      <a:pt x="1438070" y="128488"/>
                    </a:cubicBezTo>
                    <a:cubicBezTo>
                      <a:pt x="1504078" y="116487"/>
                      <a:pt x="1562371" y="134489"/>
                      <a:pt x="1652382" y="195354"/>
                    </a:cubicBezTo>
                    <a:cubicBezTo>
                      <a:pt x="1729535" y="247646"/>
                      <a:pt x="1826404" y="179066"/>
                      <a:pt x="1928417" y="106200"/>
                    </a:cubicBezTo>
                    <a:cubicBezTo>
                      <a:pt x="2022929" y="38691"/>
                      <a:pt x="2128323" y="-2883"/>
                      <a:pt x="2232411" y="15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2" cap="flat">
                <a:noFill/>
                <a:prstDash val="solid"/>
                <a:miter/>
              </a:ln>
              <a:effectLst>
                <a:outerShdw blurRad="101600" dist="38100" dir="189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9" name="组合 158"/>
              <p:cNvGrpSpPr/>
              <p:nvPr/>
            </p:nvGrpSpPr>
            <p:grpSpPr>
              <a:xfrm flipH="1">
                <a:off x="5121259" y="2891756"/>
                <a:ext cx="143862" cy="132950"/>
                <a:chOff x="1341672" y="1836445"/>
                <a:chExt cx="993370" cy="918023"/>
              </a:xfrm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160" name="任意多边形: 形状 159"/>
                <p:cNvSpPr/>
                <p:nvPr/>
              </p:nvSpPr>
              <p:spPr>
                <a:xfrm>
                  <a:off x="1840486" y="1836445"/>
                  <a:ext cx="397043" cy="471108"/>
                </a:xfrm>
                <a:custGeom>
                  <a:avLst/>
                  <a:gdLst>
                    <a:gd name="connsiteX0" fmla="*/ 1366994 w 2280441"/>
                    <a:gd name="connsiteY0" fmla="*/ 2403558 h 2705835"/>
                    <a:gd name="connsiteX1" fmla="*/ 882171 w 2280441"/>
                    <a:gd name="connsiteY1" fmla="*/ 2242586 h 2705835"/>
                    <a:gd name="connsiteX2" fmla="*/ 1233644 w 2280441"/>
                    <a:gd name="connsiteY2" fmla="*/ 1773003 h 2705835"/>
                    <a:gd name="connsiteX3" fmla="*/ 1474627 w 2280441"/>
                    <a:gd name="connsiteY3" fmla="*/ 863366 h 2705835"/>
                    <a:gd name="connsiteX4" fmla="*/ 2280442 w 2280441"/>
                    <a:gd name="connsiteY4" fmla="*/ 91841 h 2705835"/>
                    <a:gd name="connsiteX5" fmla="*/ 1474627 w 2280441"/>
                    <a:gd name="connsiteY5" fmla="*/ 532848 h 2705835"/>
                    <a:gd name="connsiteX6" fmla="*/ 1796571 w 2280441"/>
                    <a:gd name="connsiteY6" fmla="*/ 77553 h 2705835"/>
                    <a:gd name="connsiteX7" fmla="*/ 1254599 w 2280441"/>
                    <a:gd name="connsiteY7" fmla="*/ 569996 h 2705835"/>
                    <a:gd name="connsiteX8" fmla="*/ 1407952 w 2280441"/>
                    <a:gd name="connsiteY8" fmla="*/ 34691 h 2705835"/>
                    <a:gd name="connsiteX9" fmla="*/ 968849 w 2280441"/>
                    <a:gd name="connsiteY9" fmla="*/ 731921 h 2705835"/>
                    <a:gd name="connsiteX10" fmla="*/ 1063146 w 2280441"/>
                    <a:gd name="connsiteY10" fmla="*/ 78506 h 2705835"/>
                    <a:gd name="connsiteX11" fmla="*/ 785017 w 2280441"/>
                    <a:gd name="connsiteY11" fmla="*/ 768116 h 2705835"/>
                    <a:gd name="connsiteX12" fmla="*/ 805971 w 2280441"/>
                    <a:gd name="connsiteY12" fmla="*/ 115653 h 2705835"/>
                    <a:gd name="connsiteX13" fmla="*/ 602136 w 2280441"/>
                    <a:gd name="connsiteY13" fmla="*/ 1025291 h 2705835"/>
                    <a:gd name="connsiteX14" fmla="*/ 527842 w 2280441"/>
                    <a:gd name="connsiteY14" fmla="*/ 401403 h 2705835"/>
                    <a:gd name="connsiteX15" fmla="*/ 411636 w 2280441"/>
                    <a:gd name="connsiteY15" fmla="*/ 1047198 h 2705835"/>
                    <a:gd name="connsiteX16" fmla="*/ 257331 w 2280441"/>
                    <a:gd name="connsiteY16" fmla="*/ 629051 h 2705835"/>
                    <a:gd name="connsiteX17" fmla="*/ 287811 w 2280441"/>
                    <a:gd name="connsiteY17" fmla="*/ 1311041 h 2705835"/>
                    <a:gd name="connsiteX18" fmla="*/ 133506 w 2280441"/>
                    <a:gd name="connsiteY18" fmla="*/ 1112921 h 2705835"/>
                    <a:gd name="connsiteX19" fmla="*/ 251617 w 2280441"/>
                    <a:gd name="connsiteY19" fmla="*/ 1493921 h 2705835"/>
                    <a:gd name="connsiteX20" fmla="*/ 75404 w 2280441"/>
                    <a:gd name="connsiteY20" fmla="*/ 1362476 h 2705835"/>
                    <a:gd name="connsiteX21" fmla="*/ 171606 w 2280441"/>
                    <a:gd name="connsiteY21" fmla="*/ 1663466 h 2705835"/>
                    <a:gd name="connsiteX22" fmla="*/ 39209 w 2280441"/>
                    <a:gd name="connsiteY22" fmla="*/ 1619651 h 2705835"/>
                    <a:gd name="connsiteX23" fmla="*/ 98264 w 2280441"/>
                    <a:gd name="connsiteY23" fmla="*/ 1773956 h 2705835"/>
                    <a:gd name="connsiteX24" fmla="*/ 54449 w 2280441"/>
                    <a:gd name="connsiteY24" fmla="*/ 1906353 h 2705835"/>
                    <a:gd name="connsiteX25" fmla="*/ 186846 w 2280441"/>
                    <a:gd name="connsiteY25" fmla="*/ 2354028 h 2705835"/>
                    <a:gd name="connsiteX26" fmla="*/ 524984 w 2280441"/>
                    <a:gd name="connsiteY26" fmla="*/ 2588343 h 2705835"/>
                    <a:gd name="connsiteX27" fmla="*/ 804067 w 2280441"/>
                    <a:gd name="connsiteY27" fmla="*/ 2705501 h 2705835"/>
                    <a:gd name="connsiteX28" fmla="*/ 1126964 w 2280441"/>
                    <a:gd name="connsiteY28" fmla="*/ 2616918 h 2705835"/>
                    <a:gd name="connsiteX29" fmla="*/ 1366994 w 2280441"/>
                    <a:gd name="connsiteY29" fmla="*/ 2403558 h 2705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80441" h="2705835">
                      <a:moveTo>
                        <a:pt x="1366994" y="2403558"/>
                      </a:moveTo>
                      <a:cubicBezTo>
                        <a:pt x="1366994" y="2403558"/>
                        <a:pt x="861217" y="2565483"/>
                        <a:pt x="882171" y="2242586"/>
                      </a:cubicBezTo>
                      <a:cubicBezTo>
                        <a:pt x="904079" y="1919688"/>
                        <a:pt x="1080292" y="2051133"/>
                        <a:pt x="1233644" y="1773003"/>
                      </a:cubicBezTo>
                      <a:cubicBezTo>
                        <a:pt x="1386996" y="1494873"/>
                        <a:pt x="1291746" y="1083393"/>
                        <a:pt x="1474627" y="863366"/>
                      </a:cubicBezTo>
                      <a:cubicBezTo>
                        <a:pt x="1657506" y="643338"/>
                        <a:pt x="1635599" y="415691"/>
                        <a:pt x="2280442" y="91841"/>
                      </a:cubicBezTo>
                      <a:cubicBezTo>
                        <a:pt x="1723229" y="188043"/>
                        <a:pt x="1584164" y="386163"/>
                        <a:pt x="1474627" y="532848"/>
                      </a:cubicBezTo>
                      <a:cubicBezTo>
                        <a:pt x="1365089" y="679533"/>
                        <a:pt x="1467006" y="298533"/>
                        <a:pt x="1796571" y="77553"/>
                      </a:cubicBezTo>
                      <a:cubicBezTo>
                        <a:pt x="1671794" y="11831"/>
                        <a:pt x="1371756" y="217571"/>
                        <a:pt x="1254599" y="569996"/>
                      </a:cubicBezTo>
                      <a:cubicBezTo>
                        <a:pt x="1137442" y="922421"/>
                        <a:pt x="1246027" y="209951"/>
                        <a:pt x="1407952" y="34691"/>
                      </a:cubicBezTo>
                      <a:cubicBezTo>
                        <a:pt x="1503202" y="-68179"/>
                        <a:pt x="1092674" y="28023"/>
                        <a:pt x="968849" y="731921"/>
                      </a:cubicBezTo>
                      <a:cubicBezTo>
                        <a:pt x="895506" y="915753"/>
                        <a:pt x="961229" y="277578"/>
                        <a:pt x="1063146" y="78506"/>
                      </a:cubicBezTo>
                      <a:cubicBezTo>
                        <a:pt x="1165064" y="-120567"/>
                        <a:pt x="785017" y="195663"/>
                        <a:pt x="785017" y="768116"/>
                      </a:cubicBezTo>
                      <a:cubicBezTo>
                        <a:pt x="785017" y="914801"/>
                        <a:pt x="776444" y="240431"/>
                        <a:pt x="805971" y="115653"/>
                      </a:cubicBezTo>
                      <a:cubicBezTo>
                        <a:pt x="549749" y="409023"/>
                        <a:pt x="601184" y="769068"/>
                        <a:pt x="602136" y="1025291"/>
                      </a:cubicBezTo>
                      <a:cubicBezTo>
                        <a:pt x="602136" y="1025291"/>
                        <a:pt x="527842" y="475698"/>
                        <a:pt x="527842" y="401403"/>
                      </a:cubicBezTo>
                      <a:cubicBezTo>
                        <a:pt x="527842" y="327108"/>
                        <a:pt x="307814" y="658578"/>
                        <a:pt x="411636" y="1047198"/>
                      </a:cubicBezTo>
                      <a:cubicBezTo>
                        <a:pt x="515459" y="1435818"/>
                        <a:pt x="168749" y="783356"/>
                        <a:pt x="257331" y="629051"/>
                      </a:cubicBezTo>
                      <a:cubicBezTo>
                        <a:pt x="82071" y="900513"/>
                        <a:pt x="287811" y="1311041"/>
                        <a:pt x="287811" y="1311041"/>
                      </a:cubicBezTo>
                      <a:cubicBezTo>
                        <a:pt x="287811" y="1311041"/>
                        <a:pt x="125886" y="1208171"/>
                        <a:pt x="133506" y="1112921"/>
                      </a:cubicBezTo>
                      <a:cubicBezTo>
                        <a:pt x="133506" y="1112921"/>
                        <a:pt x="45877" y="1267226"/>
                        <a:pt x="251617" y="1493921"/>
                      </a:cubicBezTo>
                      <a:cubicBezTo>
                        <a:pt x="185894" y="1472013"/>
                        <a:pt x="67784" y="1384383"/>
                        <a:pt x="75404" y="1362476"/>
                      </a:cubicBezTo>
                      <a:cubicBezTo>
                        <a:pt x="39209" y="1472966"/>
                        <a:pt x="134459" y="1626318"/>
                        <a:pt x="171606" y="1663466"/>
                      </a:cubicBezTo>
                      <a:cubicBezTo>
                        <a:pt x="83977" y="1633938"/>
                        <a:pt x="46829" y="1597743"/>
                        <a:pt x="39209" y="1619651"/>
                      </a:cubicBezTo>
                      <a:cubicBezTo>
                        <a:pt x="31589" y="1641558"/>
                        <a:pt x="46829" y="1707281"/>
                        <a:pt x="98264" y="1773956"/>
                      </a:cubicBezTo>
                      <a:cubicBezTo>
                        <a:pt x="10634" y="1744428"/>
                        <a:pt x="-48421" y="1773956"/>
                        <a:pt x="54449" y="1906353"/>
                      </a:cubicBezTo>
                      <a:cubicBezTo>
                        <a:pt x="157319" y="2037798"/>
                        <a:pt x="186846" y="2354028"/>
                        <a:pt x="186846" y="2354028"/>
                      </a:cubicBezTo>
                      <a:lnTo>
                        <a:pt x="524984" y="2588343"/>
                      </a:lnTo>
                      <a:cubicBezTo>
                        <a:pt x="524984" y="2588343"/>
                        <a:pt x="788827" y="2713121"/>
                        <a:pt x="804067" y="2705501"/>
                      </a:cubicBezTo>
                      <a:cubicBezTo>
                        <a:pt x="818354" y="2697881"/>
                        <a:pt x="1126964" y="2616918"/>
                        <a:pt x="1126964" y="2616918"/>
                      </a:cubicBezTo>
                      <a:lnTo>
                        <a:pt x="1366994" y="2403558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61" name="图形 37"/>
                <p:cNvGrpSpPr/>
                <p:nvPr/>
              </p:nvGrpSpPr>
              <p:grpSpPr>
                <a:xfrm>
                  <a:off x="1683298" y="2442693"/>
                  <a:ext cx="126037" cy="311775"/>
                  <a:chOff x="5513855" y="4273143"/>
                  <a:chExt cx="723900" cy="1790700"/>
                </a:xfrm>
                <a:solidFill>
                  <a:srgbClr val="FAC46D"/>
                </a:solidFill>
              </p:grpSpPr>
              <p:pic>
                <p:nvPicPr>
                  <p:cNvPr id="214" name="图片 21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13855" y="4273143"/>
                    <a:ext cx="723900" cy="1790700"/>
                  </a:xfrm>
                  <a:custGeom>
                    <a:avLst/>
                    <a:gdLst>
                      <a:gd name="connsiteX0" fmla="*/ 206 w 723900"/>
                      <a:gd name="connsiteY0" fmla="*/ 366 h 1790700"/>
                      <a:gd name="connsiteX1" fmla="*/ 724106 w 723900"/>
                      <a:gd name="connsiteY1" fmla="*/ 366 h 1790700"/>
                      <a:gd name="connsiteX2" fmla="*/ 724106 w 723900"/>
                      <a:gd name="connsiteY2" fmla="*/ 1791066 h 1790700"/>
                      <a:gd name="connsiteX3" fmla="*/ 206 w 723900"/>
                      <a:gd name="connsiteY3" fmla="*/ 1791066 h 1790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3900" h="1790700">
                        <a:moveTo>
                          <a:pt x="206" y="366"/>
                        </a:moveTo>
                        <a:lnTo>
                          <a:pt x="724106" y="366"/>
                        </a:lnTo>
                        <a:lnTo>
                          <a:pt x="724106" y="1791066"/>
                        </a:lnTo>
                        <a:lnTo>
                          <a:pt x="206" y="1791066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15" name="任意多边形: 形状 214"/>
                  <p:cNvSpPr/>
                  <p:nvPr/>
                </p:nvSpPr>
                <p:spPr>
                  <a:xfrm>
                    <a:off x="5634260" y="4389119"/>
                    <a:ext cx="483479" cy="1556290"/>
                  </a:xfrm>
                  <a:custGeom>
                    <a:avLst/>
                    <a:gdLst>
                      <a:gd name="connsiteX0" fmla="*/ 452999 w 483479"/>
                      <a:gd name="connsiteY0" fmla="*/ 15240 h 1556290"/>
                      <a:gd name="connsiteX1" fmla="*/ 139627 w 483479"/>
                      <a:gd name="connsiteY1" fmla="*/ 1108710 h 1556290"/>
                      <a:gd name="connsiteX2" fmla="*/ 22469 w 483479"/>
                      <a:gd name="connsiteY2" fmla="*/ 1277303 h 1556290"/>
                      <a:gd name="connsiteX3" fmla="*/ 103432 w 483479"/>
                      <a:gd name="connsiteY3" fmla="*/ 1182053 h 1556290"/>
                      <a:gd name="connsiteX4" fmla="*/ 15802 w 483479"/>
                      <a:gd name="connsiteY4" fmla="*/ 1372553 h 1556290"/>
                      <a:gd name="connsiteX5" fmla="*/ 59617 w 483479"/>
                      <a:gd name="connsiteY5" fmla="*/ 1386840 h 1556290"/>
                      <a:gd name="connsiteX6" fmla="*/ 67237 w 483479"/>
                      <a:gd name="connsiteY6" fmla="*/ 1438275 h 1556290"/>
                      <a:gd name="connsiteX7" fmla="*/ 23422 w 483479"/>
                      <a:gd name="connsiteY7" fmla="*/ 1533525 h 1556290"/>
                      <a:gd name="connsiteX8" fmla="*/ 111052 w 483479"/>
                      <a:gd name="connsiteY8" fmla="*/ 1452563 h 1556290"/>
                      <a:gd name="connsiteX9" fmla="*/ 483479 w 483479"/>
                      <a:gd name="connsiteY9" fmla="*/ 0 h 1556290"/>
                      <a:gd name="connsiteX10" fmla="*/ 452999 w 483479"/>
                      <a:gd name="connsiteY10" fmla="*/ 15240 h 155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83479" h="1556290">
                        <a:moveTo>
                          <a:pt x="452999" y="15240"/>
                        </a:moveTo>
                        <a:lnTo>
                          <a:pt x="139627" y="1108710"/>
                        </a:lnTo>
                        <a:cubicBezTo>
                          <a:pt x="139627" y="1108710"/>
                          <a:pt x="-7058" y="1219200"/>
                          <a:pt x="22469" y="1277303"/>
                        </a:cubicBezTo>
                        <a:cubicBezTo>
                          <a:pt x="73904" y="1233488"/>
                          <a:pt x="66284" y="1182053"/>
                          <a:pt x="103432" y="1182053"/>
                        </a:cubicBezTo>
                        <a:cubicBezTo>
                          <a:pt x="140579" y="1182053"/>
                          <a:pt x="59617" y="1350645"/>
                          <a:pt x="15802" y="1372553"/>
                        </a:cubicBezTo>
                        <a:cubicBezTo>
                          <a:pt x="-28013" y="1394460"/>
                          <a:pt x="30089" y="1402080"/>
                          <a:pt x="59617" y="1386840"/>
                        </a:cubicBezTo>
                        <a:cubicBezTo>
                          <a:pt x="30089" y="1438275"/>
                          <a:pt x="37709" y="1452563"/>
                          <a:pt x="67237" y="1438275"/>
                        </a:cubicBezTo>
                        <a:cubicBezTo>
                          <a:pt x="67237" y="1475423"/>
                          <a:pt x="59617" y="1533525"/>
                          <a:pt x="23422" y="1533525"/>
                        </a:cubicBezTo>
                        <a:cubicBezTo>
                          <a:pt x="-13726" y="1533525"/>
                          <a:pt x="67237" y="1621155"/>
                          <a:pt x="111052" y="1452563"/>
                        </a:cubicBezTo>
                        <a:cubicBezTo>
                          <a:pt x="154867" y="1283970"/>
                          <a:pt x="483479" y="0"/>
                          <a:pt x="483479" y="0"/>
                        </a:cubicBezTo>
                        <a:lnTo>
                          <a:pt x="452999" y="1524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2" name="图形 37"/>
                <p:cNvGrpSpPr/>
                <p:nvPr/>
              </p:nvGrpSpPr>
              <p:grpSpPr>
                <a:xfrm>
                  <a:off x="1642018" y="2423365"/>
                  <a:ext cx="223881" cy="288558"/>
                  <a:chOff x="5276757" y="4162134"/>
                  <a:chExt cx="1285875" cy="1657349"/>
                </a:xfrm>
                <a:solidFill>
                  <a:srgbClr val="FAC46D"/>
                </a:solidFill>
              </p:grpSpPr>
              <p:pic>
                <p:nvPicPr>
                  <p:cNvPr id="212" name="图片 211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276757" y="4162134"/>
                    <a:ext cx="1285875" cy="1657349"/>
                  </a:xfrm>
                  <a:custGeom>
                    <a:avLst/>
                    <a:gdLst>
                      <a:gd name="connsiteX0" fmla="*/ 191 w 1285875"/>
                      <a:gd name="connsiteY0" fmla="*/ 348 h 1657350"/>
                      <a:gd name="connsiteX1" fmla="*/ 1286066 w 1285875"/>
                      <a:gd name="connsiteY1" fmla="*/ 348 h 1657350"/>
                      <a:gd name="connsiteX2" fmla="*/ 1286066 w 1285875"/>
                      <a:gd name="connsiteY2" fmla="*/ 1657698 h 1657350"/>
                      <a:gd name="connsiteX3" fmla="*/ 191 w 1285875"/>
                      <a:gd name="connsiteY3" fmla="*/ 1657698 h 1657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5875" h="1657350">
                        <a:moveTo>
                          <a:pt x="191" y="348"/>
                        </a:moveTo>
                        <a:lnTo>
                          <a:pt x="1286066" y="348"/>
                        </a:lnTo>
                        <a:lnTo>
                          <a:pt x="1286066" y="1657698"/>
                        </a:lnTo>
                        <a:lnTo>
                          <a:pt x="191" y="165769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13" name="任意多边形: 形状 212"/>
                  <p:cNvSpPr/>
                  <p:nvPr/>
                </p:nvSpPr>
                <p:spPr>
                  <a:xfrm>
                    <a:off x="5485731" y="4224337"/>
                    <a:ext cx="1054918" cy="1414287"/>
                  </a:xfrm>
                  <a:custGeom>
                    <a:avLst/>
                    <a:gdLst>
                      <a:gd name="connsiteX0" fmla="*/ 1022534 w 1054918"/>
                      <a:gd name="connsiteY0" fmla="*/ 5715 h 1414287"/>
                      <a:gd name="connsiteX1" fmla="*/ 279584 w 1054918"/>
                      <a:gd name="connsiteY1" fmla="*/ 1001078 h 1414287"/>
                      <a:gd name="connsiteX2" fmla="*/ 80511 w 1054918"/>
                      <a:gd name="connsiteY2" fmla="*/ 1139190 h 1414287"/>
                      <a:gd name="connsiteX3" fmla="*/ 184334 w 1054918"/>
                      <a:gd name="connsiteY3" fmla="*/ 1069657 h 1414287"/>
                      <a:gd name="connsiteX4" fmla="*/ 48126 w 1054918"/>
                      <a:gd name="connsiteY4" fmla="*/ 1229678 h 1414287"/>
                      <a:gd name="connsiteX5" fmla="*/ 86226 w 1054918"/>
                      <a:gd name="connsiteY5" fmla="*/ 1255395 h 1414287"/>
                      <a:gd name="connsiteX6" fmla="*/ 79559 w 1054918"/>
                      <a:gd name="connsiteY6" fmla="*/ 1306830 h 1414287"/>
                      <a:gd name="connsiteX7" fmla="*/ 10979 w 1054918"/>
                      <a:gd name="connsiteY7" fmla="*/ 1386840 h 1414287"/>
                      <a:gd name="connsiteX8" fmla="*/ 117659 w 1054918"/>
                      <a:gd name="connsiteY8" fmla="*/ 1333500 h 1414287"/>
                      <a:gd name="connsiteX9" fmla="*/ 1054919 w 1054918"/>
                      <a:gd name="connsiteY9" fmla="*/ 0 h 1414287"/>
                      <a:gd name="connsiteX10" fmla="*/ 1022534 w 1054918"/>
                      <a:gd name="connsiteY10" fmla="*/ 5715 h 141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4918" h="1414287">
                        <a:moveTo>
                          <a:pt x="1022534" y="5715"/>
                        </a:moveTo>
                        <a:lnTo>
                          <a:pt x="279584" y="1001078"/>
                        </a:lnTo>
                        <a:cubicBezTo>
                          <a:pt x="279584" y="1001078"/>
                          <a:pt x="68129" y="1074420"/>
                          <a:pt x="80511" y="1139190"/>
                        </a:cubicBezTo>
                        <a:cubicBezTo>
                          <a:pt x="141471" y="1110615"/>
                          <a:pt x="149091" y="1059180"/>
                          <a:pt x="184334" y="1069657"/>
                        </a:cubicBezTo>
                        <a:cubicBezTo>
                          <a:pt x="219576" y="1079182"/>
                          <a:pt x="95751" y="1220153"/>
                          <a:pt x="48126" y="1229678"/>
                        </a:cubicBezTo>
                        <a:cubicBezTo>
                          <a:pt x="-451" y="1239203"/>
                          <a:pt x="53841" y="1262063"/>
                          <a:pt x="86226" y="1255395"/>
                        </a:cubicBezTo>
                        <a:cubicBezTo>
                          <a:pt x="44316" y="1297305"/>
                          <a:pt x="47174" y="1312545"/>
                          <a:pt x="79559" y="1306830"/>
                        </a:cubicBezTo>
                        <a:cubicBezTo>
                          <a:pt x="70034" y="1342073"/>
                          <a:pt x="46221" y="1396365"/>
                          <a:pt x="10979" y="1386840"/>
                        </a:cubicBezTo>
                        <a:cubicBezTo>
                          <a:pt x="-24264" y="1377315"/>
                          <a:pt x="29076" y="1483043"/>
                          <a:pt x="117659" y="1333500"/>
                        </a:cubicBezTo>
                        <a:cubicBezTo>
                          <a:pt x="206241" y="1183005"/>
                          <a:pt x="1054919" y="0"/>
                          <a:pt x="1054919" y="0"/>
                        </a:cubicBezTo>
                        <a:lnTo>
                          <a:pt x="1022534" y="5715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3" name="图形 37"/>
                <p:cNvGrpSpPr/>
                <p:nvPr/>
              </p:nvGrpSpPr>
              <p:grpSpPr>
                <a:xfrm>
                  <a:off x="1643497" y="2399575"/>
                  <a:ext cx="137646" cy="81261"/>
                  <a:chOff x="5285255" y="4025493"/>
                  <a:chExt cx="790575" cy="466725"/>
                </a:xfrm>
                <a:solidFill>
                  <a:srgbClr val="FAC46D"/>
                </a:solidFill>
              </p:grpSpPr>
              <p:pic>
                <p:nvPicPr>
                  <p:cNvPr id="210" name="图片 209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285255" y="4025493"/>
                    <a:ext cx="790575" cy="466725"/>
                  </a:xfrm>
                  <a:custGeom>
                    <a:avLst/>
                    <a:gdLst>
                      <a:gd name="connsiteX0" fmla="*/ 182 w 790575"/>
                      <a:gd name="connsiteY0" fmla="*/ 340 h 466725"/>
                      <a:gd name="connsiteX1" fmla="*/ 790757 w 790575"/>
                      <a:gd name="connsiteY1" fmla="*/ 340 h 466725"/>
                      <a:gd name="connsiteX2" fmla="*/ 790757 w 790575"/>
                      <a:gd name="connsiteY2" fmla="*/ 467065 h 466725"/>
                      <a:gd name="connsiteX3" fmla="*/ 182 w 790575"/>
                      <a:gd name="connsiteY3" fmla="*/ 467065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575" h="466725">
                        <a:moveTo>
                          <a:pt x="182" y="340"/>
                        </a:moveTo>
                        <a:lnTo>
                          <a:pt x="790757" y="340"/>
                        </a:lnTo>
                        <a:lnTo>
                          <a:pt x="790757" y="467065"/>
                        </a:lnTo>
                        <a:lnTo>
                          <a:pt x="182" y="46706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11" name="任意多边形: 形状 210"/>
                  <p:cNvSpPr/>
                  <p:nvPr/>
                </p:nvSpPr>
                <p:spPr>
                  <a:xfrm>
                    <a:off x="5404317" y="4139565"/>
                    <a:ext cx="556259" cy="231574"/>
                  </a:xfrm>
                  <a:custGeom>
                    <a:avLst/>
                    <a:gdLst>
                      <a:gd name="connsiteX0" fmla="*/ 549593 w 556259"/>
                      <a:gd name="connsiteY0" fmla="*/ 0 h 231574"/>
                      <a:gd name="connsiteX1" fmla="*/ 0 w 556259"/>
                      <a:gd name="connsiteY1" fmla="*/ 110490 h 231574"/>
                      <a:gd name="connsiteX2" fmla="*/ 132397 w 556259"/>
                      <a:gd name="connsiteY2" fmla="*/ 227647 h 231574"/>
                      <a:gd name="connsiteX3" fmla="*/ 556260 w 556259"/>
                      <a:gd name="connsiteY3" fmla="*/ 28575 h 231574"/>
                      <a:gd name="connsiteX4" fmla="*/ 549593 w 556259"/>
                      <a:gd name="connsiteY4" fmla="*/ 0 h 23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259" h="231574">
                        <a:moveTo>
                          <a:pt x="549593" y="0"/>
                        </a:moveTo>
                        <a:lnTo>
                          <a:pt x="0" y="110490"/>
                        </a:lnTo>
                        <a:cubicBezTo>
                          <a:pt x="0" y="110490"/>
                          <a:pt x="73342" y="257175"/>
                          <a:pt x="132397" y="227647"/>
                        </a:cubicBezTo>
                        <a:cubicBezTo>
                          <a:pt x="191453" y="198120"/>
                          <a:pt x="556260" y="28575"/>
                          <a:pt x="556260" y="28575"/>
                        </a:cubicBezTo>
                        <a:lnTo>
                          <a:pt x="549593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4" name="图形 37"/>
                <p:cNvGrpSpPr/>
                <p:nvPr/>
              </p:nvGrpSpPr>
              <p:grpSpPr>
                <a:xfrm>
                  <a:off x="1648472" y="2397916"/>
                  <a:ext cx="142621" cy="104478"/>
                  <a:chOff x="5313830" y="4015968"/>
                  <a:chExt cx="819150" cy="600075"/>
                </a:xfrm>
                <a:solidFill>
                  <a:srgbClr val="FAC46D"/>
                </a:solidFill>
              </p:grpSpPr>
              <p:pic>
                <p:nvPicPr>
                  <p:cNvPr id="208" name="图片 207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313830" y="4015968"/>
                    <a:ext cx="819150" cy="600075"/>
                  </a:xfrm>
                  <a:custGeom>
                    <a:avLst/>
                    <a:gdLst>
                      <a:gd name="connsiteX0" fmla="*/ 185 w 819150"/>
                      <a:gd name="connsiteY0" fmla="*/ 339 h 600075"/>
                      <a:gd name="connsiteX1" fmla="*/ 819335 w 819150"/>
                      <a:gd name="connsiteY1" fmla="*/ 339 h 600075"/>
                      <a:gd name="connsiteX2" fmla="*/ 819335 w 819150"/>
                      <a:gd name="connsiteY2" fmla="*/ 600414 h 600075"/>
                      <a:gd name="connsiteX3" fmla="*/ 185 w 819150"/>
                      <a:gd name="connsiteY3" fmla="*/ 600414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150" h="600075">
                        <a:moveTo>
                          <a:pt x="185" y="339"/>
                        </a:moveTo>
                        <a:lnTo>
                          <a:pt x="819335" y="339"/>
                        </a:lnTo>
                        <a:lnTo>
                          <a:pt x="819335" y="600414"/>
                        </a:lnTo>
                        <a:lnTo>
                          <a:pt x="185" y="600414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09" name="任意多边形: 形状 208"/>
                  <p:cNvSpPr/>
                  <p:nvPr/>
                </p:nvSpPr>
                <p:spPr>
                  <a:xfrm>
                    <a:off x="5433845" y="4139565"/>
                    <a:ext cx="584834" cy="361817"/>
                  </a:xfrm>
                  <a:custGeom>
                    <a:avLst/>
                    <a:gdLst>
                      <a:gd name="connsiteX0" fmla="*/ 548640 w 584834"/>
                      <a:gd name="connsiteY0" fmla="*/ 0 h 361817"/>
                      <a:gd name="connsiteX1" fmla="*/ 0 w 584834"/>
                      <a:gd name="connsiteY1" fmla="*/ 259080 h 361817"/>
                      <a:gd name="connsiteX2" fmla="*/ 148590 w 584834"/>
                      <a:gd name="connsiteY2" fmla="*/ 355282 h 361817"/>
                      <a:gd name="connsiteX3" fmla="*/ 584835 w 584834"/>
                      <a:gd name="connsiteY3" fmla="*/ 48578 h 361817"/>
                      <a:gd name="connsiteX4" fmla="*/ 548640 w 584834"/>
                      <a:gd name="connsiteY4" fmla="*/ 0 h 361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4834" h="361817">
                        <a:moveTo>
                          <a:pt x="548640" y="0"/>
                        </a:moveTo>
                        <a:lnTo>
                          <a:pt x="0" y="259080"/>
                        </a:lnTo>
                        <a:cubicBezTo>
                          <a:pt x="0" y="259080"/>
                          <a:pt x="95250" y="392430"/>
                          <a:pt x="148590" y="355282"/>
                        </a:cubicBezTo>
                        <a:cubicBezTo>
                          <a:pt x="201930" y="318135"/>
                          <a:pt x="584835" y="48578"/>
                          <a:pt x="584835" y="48578"/>
                        </a:cubicBezTo>
                        <a:lnTo>
                          <a:pt x="548640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5" name="图形 37"/>
                <p:cNvGrpSpPr/>
                <p:nvPr/>
              </p:nvGrpSpPr>
              <p:grpSpPr>
                <a:xfrm>
                  <a:off x="1663398" y="2406208"/>
                  <a:ext cx="137646" cy="121062"/>
                  <a:chOff x="5399555" y="4063593"/>
                  <a:chExt cx="790575" cy="695325"/>
                </a:xfrm>
                <a:solidFill>
                  <a:srgbClr val="FAC46D"/>
                </a:solidFill>
              </p:grpSpPr>
              <p:pic>
                <p:nvPicPr>
                  <p:cNvPr id="206" name="图片 205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399555" y="4063593"/>
                    <a:ext cx="790575" cy="695325"/>
                  </a:xfrm>
                  <a:custGeom>
                    <a:avLst/>
                    <a:gdLst>
                      <a:gd name="connsiteX0" fmla="*/ 194 w 790575"/>
                      <a:gd name="connsiteY0" fmla="*/ 344 h 695325"/>
                      <a:gd name="connsiteX1" fmla="*/ 790769 w 790575"/>
                      <a:gd name="connsiteY1" fmla="*/ 344 h 695325"/>
                      <a:gd name="connsiteX2" fmla="*/ 790769 w 790575"/>
                      <a:gd name="connsiteY2" fmla="*/ 695669 h 695325"/>
                      <a:gd name="connsiteX3" fmla="*/ 194 w 790575"/>
                      <a:gd name="connsiteY3" fmla="*/ 695669 h 69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575" h="695325">
                        <a:moveTo>
                          <a:pt x="194" y="344"/>
                        </a:moveTo>
                        <a:lnTo>
                          <a:pt x="790769" y="344"/>
                        </a:lnTo>
                        <a:lnTo>
                          <a:pt x="790769" y="695669"/>
                        </a:lnTo>
                        <a:lnTo>
                          <a:pt x="194" y="695669"/>
                        </a:lnTo>
                        <a:close/>
                      </a:path>
                    </a:pathLst>
                  </a:custGeom>
                  <a:noFill/>
                </p:spPr>
              </p:pic>
              <p:sp>
                <p:nvSpPr>
                  <p:cNvPr id="207" name="任意多边形: 形状 206"/>
                  <p:cNvSpPr/>
                  <p:nvPr/>
                </p:nvSpPr>
                <p:spPr>
                  <a:xfrm>
                    <a:off x="5514807" y="4180522"/>
                    <a:ext cx="555307" cy="457768"/>
                  </a:xfrm>
                  <a:custGeom>
                    <a:avLst/>
                    <a:gdLst>
                      <a:gd name="connsiteX0" fmla="*/ 484822 w 555307"/>
                      <a:gd name="connsiteY0" fmla="*/ 0 h 457768"/>
                      <a:gd name="connsiteX1" fmla="*/ 0 w 555307"/>
                      <a:gd name="connsiteY1" fmla="*/ 363855 h 457768"/>
                      <a:gd name="connsiteX2" fmla="*/ 150495 w 555307"/>
                      <a:gd name="connsiteY2" fmla="*/ 450533 h 457768"/>
                      <a:gd name="connsiteX3" fmla="*/ 555307 w 555307"/>
                      <a:gd name="connsiteY3" fmla="*/ 12383 h 457768"/>
                      <a:gd name="connsiteX4" fmla="*/ 484822 w 555307"/>
                      <a:gd name="connsiteY4" fmla="*/ 0 h 45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5307" h="457768">
                        <a:moveTo>
                          <a:pt x="484822" y="0"/>
                        </a:moveTo>
                        <a:lnTo>
                          <a:pt x="0" y="363855"/>
                        </a:lnTo>
                        <a:cubicBezTo>
                          <a:pt x="0" y="363855"/>
                          <a:pt x="97155" y="488633"/>
                          <a:pt x="150495" y="450533"/>
                        </a:cubicBezTo>
                        <a:cubicBezTo>
                          <a:pt x="203835" y="412433"/>
                          <a:pt x="555307" y="12383"/>
                          <a:pt x="555307" y="12383"/>
                        </a:cubicBezTo>
                        <a:lnTo>
                          <a:pt x="484822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6" name="图形 37"/>
                <p:cNvGrpSpPr/>
                <p:nvPr/>
              </p:nvGrpSpPr>
              <p:grpSpPr>
                <a:xfrm>
                  <a:off x="1684957" y="2411183"/>
                  <a:ext cx="114428" cy="126037"/>
                  <a:chOff x="5523380" y="4092168"/>
                  <a:chExt cx="657225" cy="723900"/>
                </a:xfrm>
                <a:solidFill>
                  <a:srgbClr val="FAC46D"/>
                </a:solidFill>
              </p:grpSpPr>
              <p:pic>
                <p:nvPicPr>
                  <p:cNvPr id="204" name="图片 203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523380" y="4092168"/>
                    <a:ext cx="657225" cy="723900"/>
                  </a:xfrm>
                  <a:custGeom>
                    <a:avLst/>
                    <a:gdLst>
                      <a:gd name="connsiteX0" fmla="*/ 207 w 657225"/>
                      <a:gd name="connsiteY0" fmla="*/ 347 h 723900"/>
                      <a:gd name="connsiteX1" fmla="*/ 657432 w 657225"/>
                      <a:gd name="connsiteY1" fmla="*/ 347 h 723900"/>
                      <a:gd name="connsiteX2" fmla="*/ 657432 w 657225"/>
                      <a:gd name="connsiteY2" fmla="*/ 724247 h 723900"/>
                      <a:gd name="connsiteX3" fmla="*/ 207 w 657225"/>
                      <a:gd name="connsiteY3" fmla="*/ 724247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5" h="723900">
                        <a:moveTo>
                          <a:pt x="207" y="347"/>
                        </a:moveTo>
                        <a:lnTo>
                          <a:pt x="657432" y="347"/>
                        </a:lnTo>
                        <a:lnTo>
                          <a:pt x="657432" y="724247"/>
                        </a:lnTo>
                        <a:lnTo>
                          <a:pt x="207" y="724247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05" name="任意多边形: 形状 204"/>
                  <p:cNvSpPr/>
                  <p:nvPr/>
                </p:nvSpPr>
                <p:spPr>
                  <a:xfrm>
                    <a:off x="5639584" y="4208144"/>
                    <a:ext cx="418147" cy="488632"/>
                  </a:xfrm>
                  <a:custGeom>
                    <a:avLst/>
                    <a:gdLst>
                      <a:gd name="connsiteX0" fmla="*/ 407670 w 418147"/>
                      <a:gd name="connsiteY0" fmla="*/ 0 h 488632"/>
                      <a:gd name="connsiteX1" fmla="*/ 0 w 418147"/>
                      <a:gd name="connsiteY1" fmla="*/ 401955 h 488632"/>
                      <a:gd name="connsiteX2" fmla="*/ 128588 w 418147"/>
                      <a:gd name="connsiteY2" fmla="*/ 481013 h 488632"/>
                      <a:gd name="connsiteX3" fmla="*/ 418148 w 418147"/>
                      <a:gd name="connsiteY3" fmla="*/ 28575 h 488632"/>
                      <a:gd name="connsiteX4" fmla="*/ 407670 w 418147"/>
                      <a:gd name="connsiteY4" fmla="*/ 0 h 4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147" h="488632">
                        <a:moveTo>
                          <a:pt x="407670" y="0"/>
                        </a:moveTo>
                        <a:lnTo>
                          <a:pt x="0" y="401955"/>
                        </a:lnTo>
                        <a:cubicBezTo>
                          <a:pt x="0" y="401955"/>
                          <a:pt x="75248" y="519113"/>
                          <a:pt x="128588" y="481013"/>
                        </a:cubicBezTo>
                        <a:cubicBezTo>
                          <a:pt x="181928" y="442913"/>
                          <a:pt x="418148" y="28575"/>
                          <a:pt x="418148" y="28575"/>
                        </a:cubicBezTo>
                        <a:lnTo>
                          <a:pt x="407670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7" name="图形 37"/>
                <p:cNvGrpSpPr/>
                <p:nvPr/>
              </p:nvGrpSpPr>
              <p:grpSpPr>
                <a:xfrm>
                  <a:off x="1709833" y="2409525"/>
                  <a:ext cx="96186" cy="135987"/>
                  <a:chOff x="5666255" y="4082643"/>
                  <a:chExt cx="552450" cy="781050"/>
                </a:xfrm>
                <a:solidFill>
                  <a:srgbClr val="FAC46D"/>
                </a:solidFill>
              </p:grpSpPr>
              <p:pic>
                <p:nvPicPr>
                  <p:cNvPr id="202" name="图片 201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66255" y="4082643"/>
                    <a:ext cx="552450" cy="781050"/>
                  </a:xfrm>
                  <a:custGeom>
                    <a:avLst/>
                    <a:gdLst>
                      <a:gd name="connsiteX0" fmla="*/ 222 w 552450"/>
                      <a:gd name="connsiteY0" fmla="*/ 346 h 781050"/>
                      <a:gd name="connsiteX1" fmla="*/ 552672 w 552450"/>
                      <a:gd name="connsiteY1" fmla="*/ 346 h 781050"/>
                      <a:gd name="connsiteX2" fmla="*/ 552672 w 552450"/>
                      <a:gd name="connsiteY2" fmla="*/ 781396 h 781050"/>
                      <a:gd name="connsiteX3" fmla="*/ 222 w 552450"/>
                      <a:gd name="connsiteY3" fmla="*/ 781396 h 781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450" h="781050">
                        <a:moveTo>
                          <a:pt x="222" y="346"/>
                        </a:moveTo>
                        <a:lnTo>
                          <a:pt x="552672" y="346"/>
                        </a:lnTo>
                        <a:lnTo>
                          <a:pt x="552672" y="781396"/>
                        </a:lnTo>
                        <a:lnTo>
                          <a:pt x="222" y="781396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03" name="任意多边形: 形状 202"/>
                  <p:cNvSpPr/>
                  <p:nvPr/>
                </p:nvSpPr>
                <p:spPr>
                  <a:xfrm>
                    <a:off x="5788175" y="4196715"/>
                    <a:ext cx="306704" cy="552073"/>
                  </a:xfrm>
                  <a:custGeom>
                    <a:avLst/>
                    <a:gdLst>
                      <a:gd name="connsiteX0" fmla="*/ 289560 w 306704"/>
                      <a:gd name="connsiteY0" fmla="*/ 0 h 552073"/>
                      <a:gd name="connsiteX1" fmla="*/ 0 w 306704"/>
                      <a:gd name="connsiteY1" fmla="*/ 493395 h 552073"/>
                      <a:gd name="connsiteX2" fmla="*/ 144780 w 306704"/>
                      <a:gd name="connsiteY2" fmla="*/ 537210 h 552073"/>
                      <a:gd name="connsiteX3" fmla="*/ 306705 w 306704"/>
                      <a:gd name="connsiteY3" fmla="*/ 24765 h 552073"/>
                      <a:gd name="connsiteX4" fmla="*/ 289560 w 306704"/>
                      <a:gd name="connsiteY4" fmla="*/ 0 h 552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704" h="552073">
                        <a:moveTo>
                          <a:pt x="289560" y="0"/>
                        </a:moveTo>
                        <a:lnTo>
                          <a:pt x="0" y="493395"/>
                        </a:lnTo>
                        <a:cubicBezTo>
                          <a:pt x="0" y="493395"/>
                          <a:pt x="102870" y="587692"/>
                          <a:pt x="144780" y="537210"/>
                        </a:cubicBezTo>
                        <a:cubicBezTo>
                          <a:pt x="186690" y="486728"/>
                          <a:pt x="306705" y="24765"/>
                          <a:pt x="306705" y="24765"/>
                        </a:cubicBezTo>
                        <a:lnTo>
                          <a:pt x="289560" y="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8" name="图形 37"/>
                <p:cNvGrpSpPr/>
                <p:nvPr/>
              </p:nvGrpSpPr>
              <p:grpSpPr>
                <a:xfrm>
                  <a:off x="1731391" y="2313339"/>
                  <a:ext cx="140962" cy="185739"/>
                  <a:chOff x="5790080" y="3530193"/>
                  <a:chExt cx="809625" cy="1066800"/>
                </a:xfrm>
                <a:solidFill>
                  <a:srgbClr val="FAC46D"/>
                </a:solidFill>
              </p:grpSpPr>
              <p:pic>
                <p:nvPicPr>
                  <p:cNvPr id="200" name="图片 199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90080" y="3530193"/>
                    <a:ext cx="809625" cy="1066800"/>
                  </a:xfrm>
                  <a:custGeom>
                    <a:avLst/>
                    <a:gdLst>
                      <a:gd name="connsiteX0" fmla="*/ 235 w 809625"/>
                      <a:gd name="connsiteY0" fmla="*/ 288 h 1066800"/>
                      <a:gd name="connsiteX1" fmla="*/ 809860 w 809625"/>
                      <a:gd name="connsiteY1" fmla="*/ 288 h 1066800"/>
                      <a:gd name="connsiteX2" fmla="*/ 809860 w 809625"/>
                      <a:gd name="connsiteY2" fmla="*/ 1067088 h 1066800"/>
                      <a:gd name="connsiteX3" fmla="*/ 235 w 809625"/>
                      <a:gd name="connsiteY3" fmla="*/ 1067088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9625" h="1066800">
                        <a:moveTo>
                          <a:pt x="235" y="288"/>
                        </a:moveTo>
                        <a:lnTo>
                          <a:pt x="809860" y="288"/>
                        </a:lnTo>
                        <a:lnTo>
                          <a:pt x="809860" y="1067088"/>
                        </a:lnTo>
                        <a:lnTo>
                          <a:pt x="235" y="106708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201" name="任意多边形: 形状 200"/>
                  <p:cNvSpPr/>
                  <p:nvPr/>
                </p:nvSpPr>
                <p:spPr>
                  <a:xfrm>
                    <a:off x="5912221" y="3650854"/>
                    <a:ext cx="570505" cy="829494"/>
                  </a:xfrm>
                  <a:custGeom>
                    <a:avLst/>
                    <a:gdLst>
                      <a:gd name="connsiteX0" fmla="*/ 148369 w 570505"/>
                      <a:gd name="connsiteY0" fmla="*/ 169623 h 829494"/>
                      <a:gd name="connsiteX1" fmla="*/ 53119 w 570505"/>
                      <a:gd name="connsiteY1" fmla="*/ 529668 h 829494"/>
                      <a:gd name="connsiteX2" fmla="*/ 46451 w 570505"/>
                      <a:gd name="connsiteY2" fmla="*/ 662065 h 829494"/>
                      <a:gd name="connsiteX3" fmla="*/ 90266 w 570505"/>
                      <a:gd name="connsiteY3" fmla="*/ 823038 h 829494"/>
                      <a:gd name="connsiteX4" fmla="*/ 536989 w 570505"/>
                      <a:gd name="connsiteY4" fmla="*/ 397270 h 829494"/>
                      <a:gd name="connsiteX5" fmla="*/ 521749 w 570505"/>
                      <a:gd name="connsiteY5" fmla="*/ 1030 h 829494"/>
                      <a:gd name="connsiteX6" fmla="*/ 316009 w 570505"/>
                      <a:gd name="connsiteY6" fmla="*/ 30558 h 829494"/>
                      <a:gd name="connsiteX7" fmla="*/ 148369 w 570505"/>
                      <a:gd name="connsiteY7" fmla="*/ 169623 h 829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0505" h="829494">
                        <a:moveTo>
                          <a:pt x="148369" y="169623"/>
                        </a:moveTo>
                        <a:cubicBezTo>
                          <a:pt x="148369" y="169623"/>
                          <a:pt x="-107854" y="500140"/>
                          <a:pt x="53119" y="529668"/>
                        </a:cubicBezTo>
                        <a:cubicBezTo>
                          <a:pt x="214091" y="559195"/>
                          <a:pt x="-5936" y="595390"/>
                          <a:pt x="46451" y="662065"/>
                        </a:cubicBezTo>
                        <a:cubicBezTo>
                          <a:pt x="97887" y="727788"/>
                          <a:pt x="-19271" y="860185"/>
                          <a:pt x="90266" y="823038"/>
                        </a:cubicBezTo>
                        <a:cubicBezTo>
                          <a:pt x="199804" y="785890"/>
                          <a:pt x="463646" y="506808"/>
                          <a:pt x="536989" y="397270"/>
                        </a:cubicBezTo>
                        <a:cubicBezTo>
                          <a:pt x="610331" y="286780"/>
                          <a:pt x="543656" y="8650"/>
                          <a:pt x="521749" y="1030"/>
                        </a:cubicBezTo>
                        <a:cubicBezTo>
                          <a:pt x="499841" y="-6590"/>
                          <a:pt x="316009" y="30558"/>
                          <a:pt x="316009" y="30558"/>
                        </a:cubicBezTo>
                        <a:lnTo>
                          <a:pt x="148369" y="169623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69" name="任意多边形: 形状 168"/>
                <p:cNvSpPr/>
                <p:nvPr/>
              </p:nvSpPr>
              <p:spPr>
                <a:xfrm>
                  <a:off x="2175506" y="2111806"/>
                  <a:ext cx="142123" cy="18408"/>
                </a:xfrm>
                <a:custGeom>
                  <a:avLst/>
                  <a:gdLst>
                    <a:gd name="connsiteX0" fmla="*/ 9525 w 816292"/>
                    <a:gd name="connsiteY0" fmla="*/ 105727 h 105727"/>
                    <a:gd name="connsiteX1" fmla="*/ 816293 w 816292"/>
                    <a:gd name="connsiteY1" fmla="*/ 68580 h 105727"/>
                    <a:gd name="connsiteX2" fmla="*/ 0 w 816292"/>
                    <a:gd name="connsiteY2" fmla="*/ 0 h 105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6292" h="105727">
                      <a:moveTo>
                        <a:pt x="9525" y="105727"/>
                      </a:moveTo>
                      <a:lnTo>
                        <a:pt x="816293" y="68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C46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70" name="图形 37"/>
                <p:cNvGrpSpPr/>
                <p:nvPr/>
              </p:nvGrpSpPr>
              <p:grpSpPr>
                <a:xfrm>
                  <a:off x="2141011" y="2051315"/>
                  <a:ext cx="194031" cy="94528"/>
                  <a:chOff x="8142755" y="2025243"/>
                  <a:chExt cx="1114425" cy="542925"/>
                </a:xfrm>
                <a:solidFill>
                  <a:srgbClr val="FAC46D"/>
                </a:solidFill>
              </p:grpSpPr>
              <p:pic>
                <p:nvPicPr>
                  <p:cNvPr id="198" name="图片 197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142755" y="2025243"/>
                    <a:ext cx="1114425" cy="542925"/>
                  </a:xfrm>
                  <a:custGeom>
                    <a:avLst/>
                    <a:gdLst>
                      <a:gd name="connsiteX0" fmla="*/ 482 w 1114425"/>
                      <a:gd name="connsiteY0" fmla="*/ 130 h 542925"/>
                      <a:gd name="connsiteX1" fmla="*/ 1114907 w 1114425"/>
                      <a:gd name="connsiteY1" fmla="*/ 130 h 542925"/>
                      <a:gd name="connsiteX2" fmla="*/ 1114907 w 1114425"/>
                      <a:gd name="connsiteY2" fmla="*/ 543055 h 542925"/>
                      <a:gd name="connsiteX3" fmla="*/ 482 w 1114425"/>
                      <a:gd name="connsiteY3" fmla="*/ 54305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4425" h="542925">
                        <a:moveTo>
                          <a:pt x="482" y="130"/>
                        </a:moveTo>
                        <a:lnTo>
                          <a:pt x="1114907" y="130"/>
                        </a:lnTo>
                        <a:lnTo>
                          <a:pt x="1114907" y="543055"/>
                        </a:lnTo>
                        <a:lnTo>
                          <a:pt x="482" y="54305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99" name="任意多边形: 形状 198"/>
                  <p:cNvSpPr/>
                  <p:nvPr/>
                </p:nvSpPr>
                <p:spPr>
                  <a:xfrm>
                    <a:off x="8262770" y="2140267"/>
                    <a:ext cx="872490" cy="308610"/>
                  </a:xfrm>
                  <a:custGeom>
                    <a:avLst/>
                    <a:gdLst>
                      <a:gd name="connsiteX0" fmla="*/ 109538 w 872490"/>
                      <a:gd name="connsiteY0" fmla="*/ 308610 h 308610"/>
                      <a:gd name="connsiteX1" fmla="*/ 872490 w 872490"/>
                      <a:gd name="connsiteY1" fmla="*/ 0 h 308610"/>
                      <a:gd name="connsiteX2" fmla="*/ 0 w 872490"/>
                      <a:gd name="connsiteY2" fmla="*/ 199073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2490" h="308610">
                        <a:moveTo>
                          <a:pt x="109538" y="308610"/>
                        </a:moveTo>
                        <a:lnTo>
                          <a:pt x="872490" y="0"/>
                        </a:lnTo>
                        <a:lnTo>
                          <a:pt x="0" y="199073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71" name="任意多边形: 形状 170"/>
                <p:cNvSpPr/>
                <p:nvPr/>
              </p:nvSpPr>
              <p:spPr>
                <a:xfrm>
                  <a:off x="1420465" y="2067328"/>
                  <a:ext cx="765809" cy="381310"/>
                </a:xfrm>
                <a:custGeom>
                  <a:avLst/>
                  <a:gdLst>
                    <a:gd name="connsiteX0" fmla="*/ 834 w 4398463"/>
                    <a:gd name="connsiteY0" fmla="*/ 33528 h 2190075"/>
                    <a:gd name="connsiteX1" fmla="*/ 40839 w 4398463"/>
                    <a:gd name="connsiteY1" fmla="*/ 3048 h 2190075"/>
                    <a:gd name="connsiteX2" fmla="*/ 1746767 w 4398463"/>
                    <a:gd name="connsiteY2" fmla="*/ 464058 h 2190075"/>
                    <a:gd name="connsiteX3" fmla="*/ 2766895 w 4398463"/>
                    <a:gd name="connsiteY3" fmla="*/ 778383 h 2190075"/>
                    <a:gd name="connsiteX4" fmla="*/ 3588902 w 4398463"/>
                    <a:gd name="connsiteY4" fmla="*/ 1136523 h 2190075"/>
                    <a:gd name="connsiteX5" fmla="*/ 3826075 w 4398463"/>
                    <a:gd name="connsiteY5" fmla="*/ 384048 h 2190075"/>
                    <a:gd name="connsiteX6" fmla="*/ 4357570 w 4398463"/>
                    <a:gd name="connsiteY6" fmla="*/ 218313 h 2190075"/>
                    <a:gd name="connsiteX7" fmla="*/ 4061342 w 4398463"/>
                    <a:gd name="connsiteY7" fmla="*/ 560261 h 2190075"/>
                    <a:gd name="connsiteX8" fmla="*/ 3743207 w 4398463"/>
                    <a:gd name="connsiteY8" fmla="*/ 1407986 h 2190075"/>
                    <a:gd name="connsiteX9" fmla="*/ 2973587 w 4398463"/>
                    <a:gd name="connsiteY9" fmla="*/ 1886140 h 2190075"/>
                    <a:gd name="connsiteX10" fmla="*/ 2519245 w 4398463"/>
                    <a:gd name="connsiteY10" fmla="*/ 2149983 h 2190075"/>
                    <a:gd name="connsiteX11" fmla="*/ 2361130 w 4398463"/>
                    <a:gd name="connsiteY11" fmla="*/ 2036636 h 2190075"/>
                    <a:gd name="connsiteX12" fmla="*/ 2243972 w 4398463"/>
                    <a:gd name="connsiteY12" fmla="*/ 2022348 h 2190075"/>
                    <a:gd name="connsiteX13" fmla="*/ 2258260 w 4398463"/>
                    <a:gd name="connsiteY13" fmla="*/ 1905190 h 2190075"/>
                    <a:gd name="connsiteX14" fmla="*/ 2221112 w 4398463"/>
                    <a:gd name="connsiteY14" fmla="*/ 1831848 h 2190075"/>
                    <a:gd name="connsiteX15" fmla="*/ 2228732 w 4398463"/>
                    <a:gd name="connsiteY15" fmla="*/ 1736598 h 2190075"/>
                    <a:gd name="connsiteX16" fmla="*/ 2213492 w 4398463"/>
                    <a:gd name="connsiteY16" fmla="*/ 1670876 h 2190075"/>
                    <a:gd name="connsiteX17" fmla="*/ 2052520 w 4398463"/>
                    <a:gd name="connsiteY17" fmla="*/ 1751838 h 2190075"/>
                    <a:gd name="connsiteX18" fmla="*/ 1802965 w 4398463"/>
                    <a:gd name="connsiteY18" fmla="*/ 1913763 h 2190075"/>
                    <a:gd name="connsiteX19" fmla="*/ 1963937 w 4398463"/>
                    <a:gd name="connsiteY19" fmla="*/ 1649921 h 2190075"/>
                    <a:gd name="connsiteX20" fmla="*/ 1802965 w 4398463"/>
                    <a:gd name="connsiteY20" fmla="*/ 1730883 h 2190075"/>
                    <a:gd name="connsiteX21" fmla="*/ 1861067 w 4398463"/>
                    <a:gd name="connsiteY21" fmla="*/ 1591818 h 2190075"/>
                    <a:gd name="connsiteX22" fmla="*/ 1508642 w 4398463"/>
                    <a:gd name="connsiteY22" fmla="*/ 1585151 h 2190075"/>
                    <a:gd name="connsiteX23" fmla="*/ 1324810 w 4398463"/>
                    <a:gd name="connsiteY23" fmla="*/ 1511808 h 2190075"/>
                    <a:gd name="connsiteX24" fmla="*/ 1060967 w 4398463"/>
                    <a:gd name="connsiteY24" fmla="*/ 1424178 h 2190075"/>
                    <a:gd name="connsiteX25" fmla="*/ 936190 w 4398463"/>
                    <a:gd name="connsiteY25" fmla="*/ 1358455 h 2190075"/>
                    <a:gd name="connsiteX26" fmla="*/ 700922 w 4398463"/>
                    <a:gd name="connsiteY26" fmla="*/ 1292733 h 2190075"/>
                    <a:gd name="connsiteX27" fmla="*/ 847607 w 4398463"/>
                    <a:gd name="connsiteY27" fmla="*/ 1219390 h 2190075"/>
                    <a:gd name="connsiteX28" fmla="*/ 469464 w 4398463"/>
                    <a:gd name="connsiteY28" fmla="*/ 1159383 h 2190075"/>
                    <a:gd name="connsiteX29" fmla="*/ 485657 w 4398463"/>
                    <a:gd name="connsiteY29" fmla="*/ 1127951 h 2190075"/>
                    <a:gd name="connsiteX30" fmla="*/ 949524 w 4398463"/>
                    <a:gd name="connsiteY30" fmla="*/ 985075 h 2190075"/>
                    <a:gd name="connsiteX31" fmla="*/ 157997 w 4398463"/>
                    <a:gd name="connsiteY31" fmla="*/ 874586 h 2190075"/>
                    <a:gd name="connsiteX32" fmla="*/ 185619 w 4398463"/>
                    <a:gd name="connsiteY32" fmla="*/ 827913 h 2190075"/>
                    <a:gd name="connsiteX33" fmla="*/ 926665 w 4398463"/>
                    <a:gd name="connsiteY33" fmla="*/ 794575 h 2190075"/>
                    <a:gd name="connsiteX34" fmla="*/ 139899 w 4398463"/>
                    <a:gd name="connsiteY34" fmla="*/ 466916 h 2190075"/>
                    <a:gd name="connsiteX35" fmla="*/ 167522 w 4398463"/>
                    <a:gd name="connsiteY35" fmla="*/ 433578 h 2190075"/>
                    <a:gd name="connsiteX36" fmla="*/ 948572 w 4398463"/>
                    <a:gd name="connsiteY36" fmla="*/ 582168 h 2190075"/>
                    <a:gd name="connsiteX37" fmla="*/ 834 w 4398463"/>
                    <a:gd name="connsiteY37" fmla="*/ 33528 h 219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398463" h="2190075">
                      <a:moveTo>
                        <a:pt x="834" y="33528"/>
                      </a:moveTo>
                      <a:cubicBezTo>
                        <a:pt x="-4881" y="10668"/>
                        <a:pt x="19884" y="-7430"/>
                        <a:pt x="40839" y="3048"/>
                      </a:cubicBezTo>
                      <a:cubicBezTo>
                        <a:pt x="241817" y="101155"/>
                        <a:pt x="1143835" y="524066"/>
                        <a:pt x="1746767" y="464058"/>
                      </a:cubicBezTo>
                      <a:cubicBezTo>
                        <a:pt x="2428757" y="397383"/>
                        <a:pt x="2701172" y="683133"/>
                        <a:pt x="2766895" y="778383"/>
                      </a:cubicBezTo>
                      <a:cubicBezTo>
                        <a:pt x="2832617" y="873633"/>
                        <a:pt x="3266957" y="1408938"/>
                        <a:pt x="3588902" y="1136523"/>
                      </a:cubicBezTo>
                      <a:cubicBezTo>
                        <a:pt x="3910847" y="864108"/>
                        <a:pt x="3599380" y="663130"/>
                        <a:pt x="3826075" y="384048"/>
                      </a:cubicBezTo>
                      <a:cubicBezTo>
                        <a:pt x="4052770" y="104966"/>
                        <a:pt x="4236602" y="104966"/>
                        <a:pt x="4357570" y="218313"/>
                      </a:cubicBezTo>
                      <a:cubicBezTo>
                        <a:pt x="4497587" y="348805"/>
                        <a:pt x="4248032" y="511683"/>
                        <a:pt x="4061342" y="560261"/>
                      </a:cubicBezTo>
                      <a:cubicBezTo>
                        <a:pt x="3883225" y="605980"/>
                        <a:pt x="4007050" y="1128903"/>
                        <a:pt x="3743207" y="1407986"/>
                      </a:cubicBezTo>
                      <a:cubicBezTo>
                        <a:pt x="3479364" y="1687068"/>
                        <a:pt x="3274577" y="1827086"/>
                        <a:pt x="2973587" y="1886140"/>
                      </a:cubicBezTo>
                      <a:cubicBezTo>
                        <a:pt x="2841189" y="2098548"/>
                        <a:pt x="2519245" y="2149983"/>
                        <a:pt x="2519245" y="2149983"/>
                      </a:cubicBezTo>
                      <a:cubicBezTo>
                        <a:pt x="2519245" y="2149983"/>
                        <a:pt x="2215397" y="2293811"/>
                        <a:pt x="2361130" y="2036636"/>
                      </a:cubicBezTo>
                      <a:cubicBezTo>
                        <a:pt x="2361130" y="2036636"/>
                        <a:pt x="2265880" y="2066163"/>
                        <a:pt x="2243972" y="2022348"/>
                      </a:cubicBezTo>
                      <a:cubicBezTo>
                        <a:pt x="2222064" y="1978533"/>
                        <a:pt x="2258260" y="1905190"/>
                        <a:pt x="2258260" y="1905190"/>
                      </a:cubicBezTo>
                      <a:cubicBezTo>
                        <a:pt x="2258260" y="1905190"/>
                        <a:pt x="2177297" y="1964246"/>
                        <a:pt x="2221112" y="1831848"/>
                      </a:cubicBezTo>
                      <a:cubicBezTo>
                        <a:pt x="2089667" y="1934718"/>
                        <a:pt x="2213492" y="1744218"/>
                        <a:pt x="2228732" y="1736598"/>
                      </a:cubicBezTo>
                      <a:cubicBezTo>
                        <a:pt x="2163010" y="1751838"/>
                        <a:pt x="2213492" y="1670876"/>
                        <a:pt x="2213492" y="1670876"/>
                      </a:cubicBezTo>
                      <a:cubicBezTo>
                        <a:pt x="2213492" y="1670876"/>
                        <a:pt x="2125862" y="1751838"/>
                        <a:pt x="2052520" y="1751838"/>
                      </a:cubicBezTo>
                      <a:cubicBezTo>
                        <a:pt x="2052520" y="1751838"/>
                        <a:pt x="1905835" y="1935671"/>
                        <a:pt x="1802965" y="1913763"/>
                      </a:cubicBezTo>
                      <a:cubicBezTo>
                        <a:pt x="1737242" y="1891855"/>
                        <a:pt x="1890595" y="1686115"/>
                        <a:pt x="1963937" y="1649921"/>
                      </a:cubicBezTo>
                      <a:cubicBezTo>
                        <a:pt x="1861067" y="1665161"/>
                        <a:pt x="1824872" y="1738503"/>
                        <a:pt x="1802965" y="1730883"/>
                      </a:cubicBezTo>
                      <a:cubicBezTo>
                        <a:pt x="1781057" y="1723263"/>
                        <a:pt x="1781057" y="1649921"/>
                        <a:pt x="1861067" y="1591818"/>
                      </a:cubicBezTo>
                      <a:cubicBezTo>
                        <a:pt x="1670567" y="1650873"/>
                        <a:pt x="1399104" y="1695640"/>
                        <a:pt x="1508642" y="1585151"/>
                      </a:cubicBezTo>
                      <a:cubicBezTo>
                        <a:pt x="1618179" y="1474661"/>
                        <a:pt x="1105735" y="1659446"/>
                        <a:pt x="1324810" y="1511808"/>
                      </a:cubicBezTo>
                      <a:cubicBezTo>
                        <a:pt x="1543885" y="1364171"/>
                        <a:pt x="848560" y="1586103"/>
                        <a:pt x="1060967" y="1424178"/>
                      </a:cubicBezTo>
                      <a:cubicBezTo>
                        <a:pt x="1273374" y="1262253"/>
                        <a:pt x="906662" y="1409890"/>
                        <a:pt x="936190" y="1358455"/>
                      </a:cubicBezTo>
                      <a:cubicBezTo>
                        <a:pt x="965717" y="1307021"/>
                        <a:pt x="580907" y="1353693"/>
                        <a:pt x="700922" y="1292733"/>
                      </a:cubicBezTo>
                      <a:cubicBezTo>
                        <a:pt x="818079" y="1233678"/>
                        <a:pt x="847607" y="1219390"/>
                        <a:pt x="847607" y="1219390"/>
                      </a:cubicBezTo>
                      <a:cubicBezTo>
                        <a:pt x="847607" y="1219390"/>
                        <a:pt x="550427" y="1249871"/>
                        <a:pt x="469464" y="1159383"/>
                      </a:cubicBezTo>
                      <a:cubicBezTo>
                        <a:pt x="458034" y="1147001"/>
                        <a:pt x="468512" y="1126046"/>
                        <a:pt x="485657" y="1127951"/>
                      </a:cubicBezTo>
                      <a:cubicBezTo>
                        <a:pt x="655202" y="1141286"/>
                        <a:pt x="757119" y="1150811"/>
                        <a:pt x="949524" y="985075"/>
                      </a:cubicBezTo>
                      <a:cubicBezTo>
                        <a:pt x="529472" y="979361"/>
                        <a:pt x="254199" y="1021271"/>
                        <a:pt x="157997" y="874586"/>
                      </a:cubicBezTo>
                      <a:cubicBezTo>
                        <a:pt x="144662" y="853630"/>
                        <a:pt x="160854" y="826008"/>
                        <a:pt x="185619" y="827913"/>
                      </a:cubicBezTo>
                      <a:cubicBezTo>
                        <a:pt x="639962" y="852678"/>
                        <a:pt x="827604" y="844105"/>
                        <a:pt x="926665" y="794575"/>
                      </a:cubicBezTo>
                      <a:cubicBezTo>
                        <a:pt x="599004" y="720280"/>
                        <a:pt x="277059" y="689800"/>
                        <a:pt x="139899" y="466916"/>
                      </a:cubicBezTo>
                      <a:cubicBezTo>
                        <a:pt x="128469" y="448818"/>
                        <a:pt x="146567" y="425958"/>
                        <a:pt x="167522" y="433578"/>
                      </a:cubicBezTo>
                      <a:cubicBezTo>
                        <a:pt x="647582" y="597408"/>
                        <a:pt x="920949" y="596455"/>
                        <a:pt x="948572" y="582168"/>
                      </a:cubicBezTo>
                      <a:cubicBezTo>
                        <a:pt x="625674" y="471678"/>
                        <a:pt x="50364" y="239268"/>
                        <a:pt x="834" y="33528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72" name="图形 37"/>
                <p:cNvGrpSpPr/>
                <p:nvPr/>
              </p:nvGrpSpPr>
              <p:grpSpPr>
                <a:xfrm>
                  <a:off x="1341672" y="2018147"/>
                  <a:ext cx="504147" cy="266999"/>
                  <a:chOff x="3551705" y="1834743"/>
                  <a:chExt cx="2895600" cy="1533525"/>
                </a:xfrm>
                <a:solidFill>
                  <a:srgbClr val="FFCC83"/>
                </a:solidFill>
              </p:grpSpPr>
              <p:pic>
                <p:nvPicPr>
                  <p:cNvPr id="196" name="图片 195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551705" y="1834743"/>
                    <a:ext cx="2895600" cy="1533525"/>
                  </a:xfrm>
                  <a:custGeom>
                    <a:avLst/>
                    <a:gdLst>
                      <a:gd name="connsiteX0" fmla="*/ 0 w 2895600"/>
                      <a:gd name="connsiteY0" fmla="*/ 110 h 1533525"/>
                      <a:gd name="connsiteX1" fmla="*/ 2895600 w 2895600"/>
                      <a:gd name="connsiteY1" fmla="*/ 110 h 1533525"/>
                      <a:gd name="connsiteX2" fmla="*/ 2895600 w 2895600"/>
                      <a:gd name="connsiteY2" fmla="*/ 1533635 h 1533525"/>
                      <a:gd name="connsiteX3" fmla="*/ 0 w 2895600"/>
                      <a:gd name="connsiteY3" fmla="*/ 1533635 h 153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95600" h="1533525">
                        <a:moveTo>
                          <a:pt x="0" y="110"/>
                        </a:moveTo>
                        <a:lnTo>
                          <a:pt x="2895600" y="110"/>
                        </a:lnTo>
                        <a:lnTo>
                          <a:pt x="2895600" y="1533635"/>
                        </a:lnTo>
                        <a:lnTo>
                          <a:pt x="0" y="153363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97" name="任意多边形: 形状 196"/>
                  <p:cNvSpPr/>
                  <p:nvPr/>
                </p:nvSpPr>
                <p:spPr>
                  <a:xfrm>
                    <a:off x="3948988" y="2298288"/>
                    <a:ext cx="1973690" cy="612314"/>
                  </a:xfrm>
                  <a:custGeom>
                    <a:avLst/>
                    <a:gdLst>
                      <a:gd name="connsiteX0" fmla="*/ 947647 w 1973690"/>
                      <a:gd name="connsiteY0" fmla="*/ 583977 h 612314"/>
                      <a:gd name="connsiteX1" fmla="*/ 862 w 1973690"/>
                      <a:gd name="connsiteY1" fmla="*/ 34384 h 612314"/>
                      <a:gd name="connsiteX2" fmla="*/ 39914 w 1973690"/>
                      <a:gd name="connsiteY2" fmla="*/ 2952 h 612314"/>
                      <a:gd name="connsiteX3" fmla="*/ 1744889 w 1973690"/>
                      <a:gd name="connsiteY3" fmla="*/ 472534 h 612314"/>
                      <a:gd name="connsiteX4" fmla="*/ 947647 w 1973690"/>
                      <a:gd name="connsiteY4" fmla="*/ 583977 h 612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3690" h="612314">
                        <a:moveTo>
                          <a:pt x="947647" y="583977"/>
                        </a:moveTo>
                        <a:cubicBezTo>
                          <a:pt x="480922" y="464914"/>
                          <a:pt x="50392" y="240124"/>
                          <a:pt x="862" y="34384"/>
                        </a:cubicBezTo>
                        <a:cubicBezTo>
                          <a:pt x="-4853" y="11524"/>
                          <a:pt x="18959" y="-7526"/>
                          <a:pt x="39914" y="2952"/>
                        </a:cubicBezTo>
                        <a:cubicBezTo>
                          <a:pt x="238987" y="102012"/>
                          <a:pt x="1140052" y="529684"/>
                          <a:pt x="1744889" y="472534"/>
                        </a:cubicBezTo>
                        <a:cubicBezTo>
                          <a:pt x="2425927" y="408717"/>
                          <a:pt x="1414372" y="702087"/>
                          <a:pt x="947647" y="583977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73" name="图形 37"/>
                <p:cNvGrpSpPr/>
                <p:nvPr/>
              </p:nvGrpSpPr>
              <p:grpSpPr>
                <a:xfrm>
                  <a:off x="1430783" y="2107851"/>
                  <a:ext cx="668770" cy="228857"/>
                  <a:chOff x="4063520" y="2349960"/>
                  <a:chExt cx="3841119" cy="1314453"/>
                </a:xfrm>
                <a:solidFill>
                  <a:srgbClr val="FFCC83"/>
                </a:solidFill>
              </p:grpSpPr>
              <p:pic>
                <p:nvPicPr>
                  <p:cNvPr id="194" name="图片 193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51889" y="2349960"/>
                    <a:ext cx="2952750" cy="1314453"/>
                  </a:xfrm>
                  <a:custGeom>
                    <a:avLst/>
                    <a:gdLst>
                      <a:gd name="connsiteX0" fmla="*/ 16 w 2952750"/>
                      <a:gd name="connsiteY0" fmla="*/ 149 h 1314450"/>
                      <a:gd name="connsiteX1" fmla="*/ 2952766 w 2952750"/>
                      <a:gd name="connsiteY1" fmla="*/ 149 h 1314450"/>
                      <a:gd name="connsiteX2" fmla="*/ 2952766 w 2952750"/>
                      <a:gd name="connsiteY2" fmla="*/ 1314599 h 1314450"/>
                      <a:gd name="connsiteX3" fmla="*/ 16 w 2952750"/>
                      <a:gd name="connsiteY3" fmla="*/ 1314599 h 1314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2750" h="1314450">
                        <a:moveTo>
                          <a:pt x="16" y="149"/>
                        </a:moveTo>
                        <a:lnTo>
                          <a:pt x="2952766" y="149"/>
                        </a:lnTo>
                        <a:lnTo>
                          <a:pt x="2952766" y="1314599"/>
                        </a:lnTo>
                        <a:lnTo>
                          <a:pt x="16" y="1314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95" name="任意多边形: 形状 194"/>
                  <p:cNvSpPr/>
                  <p:nvPr/>
                </p:nvSpPr>
                <p:spPr>
                  <a:xfrm>
                    <a:off x="4063520" y="2663921"/>
                    <a:ext cx="2024952" cy="386322"/>
                  </a:xfrm>
                  <a:custGeom>
                    <a:avLst/>
                    <a:gdLst>
                      <a:gd name="connsiteX0" fmla="*/ 1042129 w 2024954"/>
                      <a:gd name="connsiteY0" fmla="*/ 385672 h 386323"/>
                      <a:gd name="connsiteX1" fmla="*/ 2952 w 2024954"/>
                      <a:gd name="connsiteY1" fmla="*/ 39914 h 386323"/>
                      <a:gd name="connsiteX2" fmla="*/ 34384 w 2024954"/>
                      <a:gd name="connsiteY2" fmla="*/ 862 h 386323"/>
                      <a:gd name="connsiteX3" fmla="*/ 1798414 w 2024954"/>
                      <a:gd name="connsiteY3" fmla="*/ 115162 h 386323"/>
                      <a:gd name="connsiteX4" fmla="*/ 1042129 w 2024954"/>
                      <a:gd name="connsiteY4" fmla="*/ 385672 h 386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4954" h="386323">
                        <a:moveTo>
                          <a:pt x="1042129" y="385672"/>
                        </a:moveTo>
                        <a:cubicBezTo>
                          <a:pt x="561117" y="363764"/>
                          <a:pt x="93439" y="230414"/>
                          <a:pt x="2952" y="39914"/>
                        </a:cubicBezTo>
                        <a:cubicBezTo>
                          <a:pt x="-7526" y="18959"/>
                          <a:pt x="11524" y="-4853"/>
                          <a:pt x="34384" y="862"/>
                        </a:cubicBezTo>
                        <a:cubicBezTo>
                          <a:pt x="248697" y="57059"/>
                          <a:pt x="1218342" y="293279"/>
                          <a:pt x="1798414" y="115162"/>
                        </a:cubicBezTo>
                        <a:cubicBezTo>
                          <a:pt x="2454687" y="-85816"/>
                          <a:pt x="1524094" y="406627"/>
                          <a:pt x="1042129" y="385672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74" name="图形 37"/>
                <p:cNvGrpSpPr/>
                <p:nvPr/>
              </p:nvGrpSpPr>
              <p:grpSpPr>
                <a:xfrm>
                  <a:off x="1432717" y="2134003"/>
                  <a:ext cx="512439" cy="238807"/>
                  <a:chOff x="4074630" y="2500168"/>
                  <a:chExt cx="2943225" cy="1371600"/>
                </a:xfrm>
                <a:solidFill>
                  <a:srgbClr val="FFCC83"/>
                </a:solidFill>
              </p:grpSpPr>
              <p:pic>
                <p:nvPicPr>
                  <p:cNvPr id="192" name="图片 191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074630" y="2500168"/>
                    <a:ext cx="2943225" cy="1371600"/>
                  </a:xfrm>
                  <a:custGeom>
                    <a:avLst/>
                    <a:gdLst>
                      <a:gd name="connsiteX0" fmla="*/ 41 w 2943225"/>
                      <a:gd name="connsiteY0" fmla="*/ 152 h 1371600"/>
                      <a:gd name="connsiteX1" fmla="*/ 2943266 w 2943225"/>
                      <a:gd name="connsiteY1" fmla="*/ 152 h 1371600"/>
                      <a:gd name="connsiteX2" fmla="*/ 2943266 w 2943225"/>
                      <a:gd name="connsiteY2" fmla="*/ 1371752 h 1371600"/>
                      <a:gd name="connsiteX3" fmla="*/ 41 w 2943225"/>
                      <a:gd name="connsiteY3" fmla="*/ 1371752 h 137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43225" h="1371600">
                        <a:moveTo>
                          <a:pt x="41" y="152"/>
                        </a:moveTo>
                        <a:lnTo>
                          <a:pt x="2943266" y="152"/>
                        </a:lnTo>
                        <a:lnTo>
                          <a:pt x="2943266" y="1371752"/>
                        </a:lnTo>
                        <a:lnTo>
                          <a:pt x="41" y="137175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93" name="任意多边形: 形状 192"/>
                  <p:cNvSpPr/>
                  <p:nvPr/>
                </p:nvSpPr>
                <p:spPr>
                  <a:xfrm>
                    <a:off x="4337046" y="2697837"/>
                    <a:ext cx="2015234" cy="444253"/>
                  </a:xfrm>
                  <a:custGeom>
                    <a:avLst/>
                    <a:gdLst>
                      <a:gd name="connsiteX0" fmla="*/ 1077748 w 2015234"/>
                      <a:gd name="connsiteY0" fmla="*/ 434935 h 444253"/>
                      <a:gd name="connsiteX1" fmla="*/ 4281 w 2015234"/>
                      <a:gd name="connsiteY1" fmla="*/ 218718 h 444253"/>
                      <a:gd name="connsiteX2" fmla="*/ 30951 w 2015234"/>
                      <a:gd name="connsiteY2" fmla="*/ 176808 h 444253"/>
                      <a:gd name="connsiteX3" fmla="*/ 1795933 w 2015234"/>
                      <a:gd name="connsiteY3" fmla="*/ 73938 h 444253"/>
                      <a:gd name="connsiteX4" fmla="*/ 1077748 w 2015234"/>
                      <a:gd name="connsiteY4" fmla="*/ 434935 h 444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5234" h="444253">
                        <a:moveTo>
                          <a:pt x="1077748" y="434935"/>
                        </a:moveTo>
                        <a:cubicBezTo>
                          <a:pt x="597688" y="472083"/>
                          <a:pt x="117628" y="397788"/>
                          <a:pt x="4281" y="218718"/>
                        </a:cubicBezTo>
                        <a:cubicBezTo>
                          <a:pt x="-8102" y="198715"/>
                          <a:pt x="8091" y="172998"/>
                          <a:pt x="30951" y="176808"/>
                        </a:cubicBezTo>
                        <a:cubicBezTo>
                          <a:pt x="250978" y="206335"/>
                          <a:pt x="1241578" y="321588"/>
                          <a:pt x="1795933" y="73938"/>
                        </a:cubicBezTo>
                        <a:cubicBezTo>
                          <a:pt x="2421726" y="-206097"/>
                          <a:pt x="1557808" y="396835"/>
                          <a:pt x="1077748" y="434935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75" name="图形 37"/>
                <p:cNvGrpSpPr/>
                <p:nvPr/>
              </p:nvGrpSpPr>
              <p:grpSpPr>
                <a:xfrm>
                  <a:off x="1520674" y="2079041"/>
                  <a:ext cx="507464" cy="255390"/>
                  <a:chOff x="4579816" y="2184489"/>
                  <a:chExt cx="2914652" cy="1466847"/>
                </a:xfrm>
                <a:solidFill>
                  <a:srgbClr val="FFCC83"/>
                </a:solidFill>
              </p:grpSpPr>
              <p:pic>
                <p:nvPicPr>
                  <p:cNvPr id="190" name="图片 189"/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579816" y="2184489"/>
                    <a:ext cx="2914652" cy="1466847"/>
                  </a:xfrm>
                  <a:custGeom>
                    <a:avLst/>
                    <a:gdLst>
                      <a:gd name="connsiteX0" fmla="*/ 75 w 2914650"/>
                      <a:gd name="connsiteY0" fmla="*/ 159 h 1466850"/>
                      <a:gd name="connsiteX1" fmla="*/ 2914725 w 2914650"/>
                      <a:gd name="connsiteY1" fmla="*/ 159 h 1466850"/>
                      <a:gd name="connsiteX2" fmla="*/ 2914725 w 2914650"/>
                      <a:gd name="connsiteY2" fmla="*/ 1467009 h 1466850"/>
                      <a:gd name="connsiteX3" fmla="*/ 75 w 2914650"/>
                      <a:gd name="connsiteY3" fmla="*/ 1467009 h 1466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14650" h="1466850">
                        <a:moveTo>
                          <a:pt x="75" y="159"/>
                        </a:moveTo>
                        <a:lnTo>
                          <a:pt x="2914725" y="159"/>
                        </a:lnTo>
                        <a:lnTo>
                          <a:pt x="2914725" y="1467009"/>
                        </a:lnTo>
                        <a:lnTo>
                          <a:pt x="75" y="146700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91" name="任意多边形: 形状 190"/>
                  <p:cNvSpPr/>
                  <p:nvPr/>
                </p:nvSpPr>
                <p:spPr>
                  <a:xfrm>
                    <a:off x="4661362" y="2763781"/>
                    <a:ext cx="1994121" cy="541604"/>
                  </a:xfrm>
                  <a:custGeom>
                    <a:avLst/>
                    <a:gdLst>
                      <a:gd name="connsiteX0" fmla="*/ 1092523 w 1994121"/>
                      <a:gd name="connsiteY0" fmla="*/ 505199 h 541604"/>
                      <a:gd name="connsiteX1" fmla="*/ 5720 w 1994121"/>
                      <a:gd name="connsiteY1" fmla="*/ 372801 h 541604"/>
                      <a:gd name="connsiteX2" fmla="*/ 28580 w 1994121"/>
                      <a:gd name="connsiteY2" fmla="*/ 328986 h 541604"/>
                      <a:gd name="connsiteX3" fmla="*/ 1780228 w 1994121"/>
                      <a:gd name="connsiteY3" fmla="*/ 89909 h 541604"/>
                      <a:gd name="connsiteX4" fmla="*/ 1092523 w 1994121"/>
                      <a:gd name="connsiteY4" fmla="*/ 505199 h 541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4121" h="541604">
                        <a:moveTo>
                          <a:pt x="1092523" y="505199"/>
                        </a:moveTo>
                        <a:cubicBezTo>
                          <a:pt x="616273" y="579494"/>
                          <a:pt x="132403" y="542346"/>
                          <a:pt x="5720" y="372801"/>
                        </a:cubicBezTo>
                        <a:cubicBezTo>
                          <a:pt x="-8567" y="353751"/>
                          <a:pt x="5720" y="327081"/>
                          <a:pt x="28580" y="328986"/>
                        </a:cubicBezTo>
                        <a:cubicBezTo>
                          <a:pt x="250513" y="341369"/>
                          <a:pt x="1246828" y="379469"/>
                          <a:pt x="1780228" y="89909"/>
                        </a:cubicBezTo>
                        <a:cubicBezTo>
                          <a:pt x="2383161" y="-237751"/>
                          <a:pt x="1568773" y="429951"/>
                          <a:pt x="1092523" y="505199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76" name="任意多边形: 形状 175"/>
                <p:cNvSpPr/>
                <p:nvPr/>
              </p:nvSpPr>
              <p:spPr>
                <a:xfrm>
                  <a:off x="1567574" y="2205602"/>
                  <a:ext cx="331001" cy="96046"/>
                </a:xfrm>
                <a:custGeom>
                  <a:avLst/>
                  <a:gdLst>
                    <a:gd name="connsiteX0" fmla="*/ 1098057 w 1901123"/>
                    <a:gd name="connsiteY0" fmla="*/ 495691 h 551643"/>
                    <a:gd name="connsiteX1" fmla="*/ 6492 w 1901123"/>
                    <a:gd name="connsiteY1" fmla="*/ 405204 h 551643"/>
                    <a:gd name="connsiteX2" fmla="*/ 28399 w 1901123"/>
                    <a:gd name="connsiteY2" fmla="*/ 360436 h 551643"/>
                    <a:gd name="connsiteX3" fmla="*/ 1769569 w 1901123"/>
                    <a:gd name="connsiteY3" fmla="*/ 53731 h 551643"/>
                    <a:gd name="connsiteX4" fmla="*/ 1098057 w 1901123"/>
                    <a:gd name="connsiteY4" fmla="*/ 495691 h 55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1123" h="551643">
                      <a:moveTo>
                        <a:pt x="1098057" y="495691"/>
                      </a:moveTo>
                      <a:cubicBezTo>
                        <a:pt x="625617" y="589036"/>
                        <a:pt x="139842" y="569986"/>
                        <a:pt x="6492" y="405204"/>
                      </a:cubicBezTo>
                      <a:cubicBezTo>
                        <a:pt x="-8748" y="387106"/>
                        <a:pt x="4587" y="359484"/>
                        <a:pt x="28399" y="360436"/>
                      </a:cubicBezTo>
                      <a:cubicBezTo>
                        <a:pt x="250332" y="364246"/>
                        <a:pt x="1243789" y="356626"/>
                        <a:pt x="1769569" y="53731"/>
                      </a:cubicBezTo>
                      <a:cubicBezTo>
                        <a:pt x="2170572" y="-176774"/>
                        <a:pt x="1570497" y="403299"/>
                        <a:pt x="1098057" y="495691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77" name="图形 37"/>
                <p:cNvGrpSpPr/>
                <p:nvPr/>
              </p:nvGrpSpPr>
              <p:grpSpPr>
                <a:xfrm>
                  <a:off x="1629372" y="2155333"/>
                  <a:ext cx="389719" cy="225540"/>
                  <a:chOff x="5075705" y="2663418"/>
                  <a:chExt cx="2238375" cy="1295400"/>
                </a:xfrm>
                <a:solidFill>
                  <a:srgbClr val="FFCC83"/>
                </a:solidFill>
              </p:grpSpPr>
              <p:pic>
                <p:nvPicPr>
                  <p:cNvPr id="188" name="图片 187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075705" y="2663418"/>
                    <a:ext cx="2238375" cy="1295400"/>
                  </a:xfrm>
                  <a:custGeom>
                    <a:avLst/>
                    <a:gdLst>
                      <a:gd name="connsiteX0" fmla="*/ 160 w 2238375"/>
                      <a:gd name="connsiteY0" fmla="*/ 197 h 1295400"/>
                      <a:gd name="connsiteX1" fmla="*/ 2238535 w 2238375"/>
                      <a:gd name="connsiteY1" fmla="*/ 197 h 1295400"/>
                      <a:gd name="connsiteX2" fmla="*/ 2238535 w 2238375"/>
                      <a:gd name="connsiteY2" fmla="*/ 1295597 h 1295400"/>
                      <a:gd name="connsiteX3" fmla="*/ 160 w 2238375"/>
                      <a:gd name="connsiteY3" fmla="*/ 1295597 h 129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8375" h="1295400">
                        <a:moveTo>
                          <a:pt x="160" y="197"/>
                        </a:moveTo>
                        <a:lnTo>
                          <a:pt x="2238535" y="197"/>
                        </a:lnTo>
                        <a:lnTo>
                          <a:pt x="2238535" y="1295597"/>
                        </a:lnTo>
                        <a:lnTo>
                          <a:pt x="160" y="1295597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89" name="任意多边形: 形状 188"/>
                  <p:cNvSpPr/>
                  <p:nvPr/>
                </p:nvSpPr>
                <p:spPr>
                  <a:xfrm>
                    <a:off x="5474218" y="3120997"/>
                    <a:ext cx="1308936" cy="379503"/>
                  </a:xfrm>
                  <a:custGeom>
                    <a:avLst/>
                    <a:gdLst>
                      <a:gd name="connsiteX0" fmla="*/ 755917 w 1308936"/>
                      <a:gd name="connsiteY0" fmla="*/ 341340 h 379503"/>
                      <a:gd name="connsiteX1" fmla="*/ 4394 w 1308936"/>
                      <a:gd name="connsiteY1" fmla="*/ 279428 h 379503"/>
                      <a:gd name="connsiteX2" fmla="*/ 19634 w 1308936"/>
                      <a:gd name="connsiteY2" fmla="*/ 247995 h 379503"/>
                      <a:gd name="connsiteX3" fmla="*/ 1218831 w 1308936"/>
                      <a:gd name="connsiteY3" fmla="*/ 37493 h 379503"/>
                      <a:gd name="connsiteX4" fmla="*/ 755917 w 1308936"/>
                      <a:gd name="connsiteY4" fmla="*/ 341340 h 379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936" h="379503">
                        <a:moveTo>
                          <a:pt x="755917" y="341340"/>
                        </a:moveTo>
                        <a:cubicBezTo>
                          <a:pt x="430162" y="405158"/>
                          <a:pt x="95834" y="391823"/>
                          <a:pt x="4394" y="279428"/>
                        </a:cubicBezTo>
                        <a:cubicBezTo>
                          <a:pt x="-6083" y="267045"/>
                          <a:pt x="3442" y="247995"/>
                          <a:pt x="19634" y="247995"/>
                        </a:cubicBezTo>
                        <a:cubicBezTo>
                          <a:pt x="172034" y="250853"/>
                          <a:pt x="856881" y="245138"/>
                          <a:pt x="1218831" y="37493"/>
                        </a:cubicBezTo>
                        <a:cubicBezTo>
                          <a:pt x="1494104" y="-122527"/>
                          <a:pt x="1080719" y="277523"/>
                          <a:pt x="755917" y="341340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78" name="任意多边形: 形状 177"/>
                <p:cNvSpPr/>
                <p:nvPr/>
              </p:nvSpPr>
              <p:spPr>
                <a:xfrm>
                  <a:off x="1711223" y="2257020"/>
                  <a:ext cx="227896" cy="66075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9" name="任意多边形: 形状 178"/>
                <p:cNvSpPr/>
                <p:nvPr/>
              </p:nvSpPr>
              <p:spPr>
                <a:xfrm>
                  <a:off x="1746049" y="2271945"/>
                  <a:ext cx="227896" cy="66075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0" name="任意多边形: 形状 179"/>
                <p:cNvSpPr/>
                <p:nvPr/>
              </p:nvSpPr>
              <p:spPr>
                <a:xfrm>
                  <a:off x="1822178" y="2285678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1" name="任意多边形: 形状 180"/>
                <p:cNvSpPr/>
                <p:nvPr/>
              </p:nvSpPr>
              <p:spPr>
                <a:xfrm>
                  <a:off x="1855345" y="2293970"/>
                  <a:ext cx="160780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2" name="任意多边形: 形状 181"/>
                <p:cNvSpPr/>
                <p:nvPr/>
              </p:nvSpPr>
              <p:spPr>
                <a:xfrm>
                  <a:off x="1853686" y="2312212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>
                <a:xfrm>
                  <a:off x="1886855" y="2325479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solidFill>
                  <a:srgbClr val="FFCC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>
                <a:xfrm>
                  <a:off x="1848712" y="2348697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>
                <a:xfrm>
                  <a:off x="1424030" y="2063824"/>
                  <a:ext cx="765547" cy="327895"/>
                </a:xfrm>
                <a:custGeom>
                  <a:avLst/>
                  <a:gdLst>
                    <a:gd name="connsiteX0" fmla="*/ 862 w 4396966"/>
                    <a:gd name="connsiteY0" fmla="*/ 34384 h 1883282"/>
                    <a:gd name="connsiteX1" fmla="*/ 39914 w 4396966"/>
                    <a:gd name="connsiteY1" fmla="*/ 2952 h 1883282"/>
                    <a:gd name="connsiteX2" fmla="*/ 1744889 w 4396966"/>
                    <a:gd name="connsiteY2" fmla="*/ 472534 h 1883282"/>
                    <a:gd name="connsiteX3" fmla="*/ 2763112 w 4396966"/>
                    <a:gd name="connsiteY3" fmla="*/ 791622 h 1883282"/>
                    <a:gd name="connsiteX4" fmla="*/ 3583214 w 4396966"/>
                    <a:gd name="connsiteY4" fmla="*/ 1153572 h 1883282"/>
                    <a:gd name="connsiteX5" fmla="*/ 3824197 w 4396966"/>
                    <a:gd name="connsiteY5" fmla="*/ 402049 h 1883282"/>
                    <a:gd name="connsiteX6" fmla="*/ 4356644 w 4396966"/>
                    <a:gd name="connsiteY6" fmla="*/ 239172 h 1883282"/>
                    <a:gd name="connsiteX7" fmla="*/ 4058512 w 4396966"/>
                    <a:gd name="connsiteY7" fmla="*/ 579214 h 1883282"/>
                    <a:gd name="connsiteX8" fmla="*/ 3736567 w 4396966"/>
                    <a:gd name="connsiteY8" fmla="*/ 1425034 h 1883282"/>
                    <a:gd name="connsiteX9" fmla="*/ 3043147 w 4396966"/>
                    <a:gd name="connsiteY9" fmla="*/ 1882234 h 1883282"/>
                    <a:gd name="connsiteX10" fmla="*/ 2977424 w 4396966"/>
                    <a:gd name="connsiteY10" fmla="*/ 1760314 h 1883282"/>
                    <a:gd name="connsiteX11" fmla="*/ 2920274 w 4396966"/>
                    <a:gd name="connsiteY11" fmla="*/ 1655539 h 1883282"/>
                    <a:gd name="connsiteX12" fmla="*/ 2796449 w 4396966"/>
                    <a:gd name="connsiteY12" fmla="*/ 1636489 h 1883282"/>
                    <a:gd name="connsiteX13" fmla="*/ 2872649 w 4396966"/>
                    <a:gd name="connsiteY13" fmla="*/ 1550764 h 1883282"/>
                    <a:gd name="connsiteX14" fmla="*/ 2604997 w 4396966"/>
                    <a:gd name="connsiteY14" fmla="*/ 1566004 h 1883282"/>
                    <a:gd name="connsiteX15" fmla="*/ 2748824 w 4396966"/>
                    <a:gd name="connsiteY15" fmla="*/ 1417414 h 1883282"/>
                    <a:gd name="connsiteX16" fmla="*/ 2490697 w 4396966"/>
                    <a:gd name="connsiteY16" fmla="*/ 1426939 h 1883282"/>
                    <a:gd name="connsiteX17" fmla="*/ 2577374 w 4396966"/>
                    <a:gd name="connsiteY17" fmla="*/ 1322164 h 1883282"/>
                    <a:gd name="connsiteX18" fmla="*/ 2389732 w 4396966"/>
                    <a:gd name="connsiteY18" fmla="*/ 1314544 h 1883282"/>
                    <a:gd name="connsiteX19" fmla="*/ 2434499 w 4396966"/>
                    <a:gd name="connsiteY19" fmla="*/ 1226914 h 1883282"/>
                    <a:gd name="connsiteX20" fmla="*/ 2286862 w 4396966"/>
                    <a:gd name="connsiteY20" fmla="*/ 1208817 h 1883282"/>
                    <a:gd name="connsiteX21" fmla="*/ 2120174 w 4396966"/>
                    <a:gd name="connsiteY21" fmla="*/ 1179289 h 1883282"/>
                    <a:gd name="connsiteX22" fmla="*/ 2143987 w 4396966"/>
                    <a:gd name="connsiteY22" fmla="*/ 1076419 h 1883282"/>
                    <a:gd name="connsiteX23" fmla="*/ 1929674 w 4396966"/>
                    <a:gd name="connsiteY23" fmla="*/ 1055464 h 1883282"/>
                    <a:gd name="connsiteX24" fmla="*/ 1996349 w 4396966"/>
                    <a:gd name="connsiteY24" fmla="*/ 998314 h 1883282"/>
                    <a:gd name="connsiteX25" fmla="*/ 1710599 w 4396966"/>
                    <a:gd name="connsiteY25" fmla="*/ 960214 h 1883282"/>
                    <a:gd name="connsiteX26" fmla="*/ 1758224 w 4396966"/>
                    <a:gd name="connsiteY26" fmla="*/ 893539 h 1883282"/>
                    <a:gd name="connsiteX27" fmla="*/ 1472474 w 4396966"/>
                    <a:gd name="connsiteY27" fmla="*/ 826864 h 1883282"/>
                    <a:gd name="connsiteX28" fmla="*/ 1291499 w 4396966"/>
                    <a:gd name="connsiteY28" fmla="*/ 779239 h 1883282"/>
                    <a:gd name="connsiteX29" fmla="*/ 1120049 w 4396966"/>
                    <a:gd name="connsiteY29" fmla="*/ 683989 h 1883282"/>
                    <a:gd name="connsiteX30" fmla="*/ 948599 w 4396966"/>
                    <a:gd name="connsiteY30" fmla="*/ 583977 h 1883282"/>
                    <a:gd name="connsiteX31" fmla="*/ 862 w 4396966"/>
                    <a:gd name="connsiteY31" fmla="*/ 34384 h 1883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396966" h="1883282">
                      <a:moveTo>
                        <a:pt x="862" y="34384"/>
                      </a:moveTo>
                      <a:cubicBezTo>
                        <a:pt x="-4853" y="11524"/>
                        <a:pt x="18959" y="-7526"/>
                        <a:pt x="39914" y="2952"/>
                      </a:cubicBezTo>
                      <a:cubicBezTo>
                        <a:pt x="238987" y="102012"/>
                        <a:pt x="1140052" y="529684"/>
                        <a:pt x="1744889" y="472534"/>
                      </a:cubicBezTo>
                      <a:cubicBezTo>
                        <a:pt x="2426879" y="408717"/>
                        <a:pt x="2697389" y="695419"/>
                        <a:pt x="2763112" y="791622"/>
                      </a:cubicBezTo>
                      <a:cubicBezTo>
                        <a:pt x="2828834" y="886872"/>
                        <a:pt x="3259364" y="1424082"/>
                        <a:pt x="3583214" y="1153572"/>
                      </a:cubicBezTo>
                      <a:cubicBezTo>
                        <a:pt x="3907064" y="883062"/>
                        <a:pt x="3595597" y="680179"/>
                        <a:pt x="3824197" y="402049"/>
                      </a:cubicBezTo>
                      <a:cubicBezTo>
                        <a:pt x="4052797" y="123919"/>
                        <a:pt x="4235677" y="124872"/>
                        <a:pt x="4356644" y="239172"/>
                      </a:cubicBezTo>
                      <a:cubicBezTo>
                        <a:pt x="4495709" y="370617"/>
                        <a:pt x="4245202" y="532542"/>
                        <a:pt x="4058512" y="579214"/>
                      </a:cubicBezTo>
                      <a:cubicBezTo>
                        <a:pt x="3880394" y="623982"/>
                        <a:pt x="4001362" y="1147857"/>
                        <a:pt x="3736567" y="1425034"/>
                      </a:cubicBezTo>
                      <a:cubicBezTo>
                        <a:pt x="3494632" y="1678399"/>
                        <a:pt x="3309847" y="1857469"/>
                        <a:pt x="3043147" y="1882234"/>
                      </a:cubicBezTo>
                      <a:cubicBezTo>
                        <a:pt x="2920274" y="1893664"/>
                        <a:pt x="2920274" y="1808892"/>
                        <a:pt x="2977424" y="1760314"/>
                      </a:cubicBezTo>
                      <a:cubicBezTo>
                        <a:pt x="3044099" y="1703164"/>
                        <a:pt x="2863124" y="1741264"/>
                        <a:pt x="2920274" y="1655539"/>
                      </a:cubicBezTo>
                      <a:cubicBezTo>
                        <a:pt x="2930752" y="1639347"/>
                        <a:pt x="2805974" y="1657444"/>
                        <a:pt x="2796449" y="1636489"/>
                      </a:cubicBezTo>
                      <a:cubicBezTo>
                        <a:pt x="2785019" y="1610772"/>
                        <a:pt x="2894557" y="1579339"/>
                        <a:pt x="2872649" y="1550764"/>
                      </a:cubicBezTo>
                      <a:cubicBezTo>
                        <a:pt x="2854552" y="1527904"/>
                        <a:pt x="2624999" y="1590769"/>
                        <a:pt x="2604997" y="1566004"/>
                      </a:cubicBezTo>
                      <a:cubicBezTo>
                        <a:pt x="2589757" y="1546954"/>
                        <a:pt x="2765017" y="1437417"/>
                        <a:pt x="2748824" y="1417414"/>
                      </a:cubicBezTo>
                      <a:cubicBezTo>
                        <a:pt x="2726917" y="1390744"/>
                        <a:pt x="2513557" y="1454562"/>
                        <a:pt x="2490697" y="1426939"/>
                      </a:cubicBezTo>
                      <a:cubicBezTo>
                        <a:pt x="2477362" y="1410747"/>
                        <a:pt x="2591662" y="1338357"/>
                        <a:pt x="2577374" y="1322164"/>
                      </a:cubicBezTo>
                      <a:cubicBezTo>
                        <a:pt x="2558324" y="1301209"/>
                        <a:pt x="2409734" y="1336452"/>
                        <a:pt x="2389732" y="1314544"/>
                      </a:cubicBezTo>
                      <a:cubicBezTo>
                        <a:pt x="2374492" y="1297399"/>
                        <a:pt x="2450692" y="1243107"/>
                        <a:pt x="2434499" y="1226914"/>
                      </a:cubicBezTo>
                      <a:cubicBezTo>
                        <a:pt x="2416402" y="1208817"/>
                        <a:pt x="2305912" y="1226914"/>
                        <a:pt x="2286862" y="1208817"/>
                      </a:cubicBezTo>
                      <a:cubicBezTo>
                        <a:pt x="2264002" y="1185957"/>
                        <a:pt x="2148749" y="1188814"/>
                        <a:pt x="2120174" y="1179289"/>
                      </a:cubicBezTo>
                      <a:cubicBezTo>
                        <a:pt x="2029687" y="1148809"/>
                        <a:pt x="2159227" y="1089754"/>
                        <a:pt x="2143987" y="1076419"/>
                      </a:cubicBezTo>
                      <a:cubicBezTo>
                        <a:pt x="2103029" y="1041177"/>
                        <a:pt x="1939199" y="1084039"/>
                        <a:pt x="1929674" y="1055464"/>
                      </a:cubicBezTo>
                      <a:cubicBezTo>
                        <a:pt x="1920149" y="1026889"/>
                        <a:pt x="1996349" y="1017364"/>
                        <a:pt x="1996349" y="998314"/>
                      </a:cubicBezTo>
                      <a:cubicBezTo>
                        <a:pt x="1996349" y="969739"/>
                        <a:pt x="1735364" y="975454"/>
                        <a:pt x="1710599" y="960214"/>
                      </a:cubicBezTo>
                      <a:cubicBezTo>
                        <a:pt x="1689644" y="946879"/>
                        <a:pt x="1796324" y="931639"/>
                        <a:pt x="1758224" y="893539"/>
                      </a:cubicBezTo>
                      <a:cubicBezTo>
                        <a:pt x="1717267" y="852582"/>
                        <a:pt x="1422944" y="856392"/>
                        <a:pt x="1472474" y="826864"/>
                      </a:cubicBezTo>
                      <a:cubicBezTo>
                        <a:pt x="1567724" y="769714"/>
                        <a:pt x="1283879" y="806862"/>
                        <a:pt x="1291499" y="779239"/>
                      </a:cubicBezTo>
                      <a:cubicBezTo>
                        <a:pt x="1320074" y="674464"/>
                        <a:pt x="1152434" y="694467"/>
                        <a:pt x="1120049" y="683989"/>
                      </a:cubicBezTo>
                      <a:cubicBezTo>
                        <a:pt x="965744" y="632554"/>
                        <a:pt x="1131479" y="589692"/>
                        <a:pt x="948599" y="583977"/>
                      </a:cubicBezTo>
                      <a:cubicBezTo>
                        <a:pt x="738097" y="562069"/>
                        <a:pt x="50392" y="240124"/>
                        <a:pt x="862" y="34384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>
                <a:xfrm>
                  <a:off x="2099386" y="2092993"/>
                  <a:ext cx="82587" cy="38455"/>
                </a:xfrm>
                <a:custGeom>
                  <a:avLst/>
                  <a:gdLst>
                    <a:gd name="connsiteX0" fmla="*/ 474345 w 474345"/>
                    <a:gd name="connsiteY0" fmla="*/ 89004 h 220868"/>
                    <a:gd name="connsiteX1" fmla="*/ 458153 w 474345"/>
                    <a:gd name="connsiteY1" fmla="*/ 70906 h 220868"/>
                    <a:gd name="connsiteX2" fmla="*/ 0 w 474345"/>
                    <a:gd name="connsiteY2" fmla="*/ 154726 h 220868"/>
                    <a:gd name="connsiteX3" fmla="*/ 154305 w 474345"/>
                    <a:gd name="connsiteY3" fmla="*/ 214734 h 220868"/>
                    <a:gd name="connsiteX4" fmla="*/ 474345 w 474345"/>
                    <a:gd name="connsiteY4" fmla="*/ 89004 h 220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345" h="220868">
                      <a:moveTo>
                        <a:pt x="474345" y="89004"/>
                      </a:moveTo>
                      <a:cubicBezTo>
                        <a:pt x="469583" y="83289"/>
                        <a:pt x="464820" y="77573"/>
                        <a:pt x="458153" y="70906"/>
                      </a:cubicBezTo>
                      <a:cubicBezTo>
                        <a:pt x="350520" y="-30059"/>
                        <a:pt x="193358" y="-40536"/>
                        <a:pt x="0" y="154726"/>
                      </a:cubicBezTo>
                      <a:cubicBezTo>
                        <a:pt x="42863" y="191873"/>
                        <a:pt x="108585" y="237594"/>
                        <a:pt x="154305" y="214734"/>
                      </a:cubicBezTo>
                      <a:cubicBezTo>
                        <a:pt x="219075" y="181396"/>
                        <a:pt x="360997" y="95671"/>
                        <a:pt x="474345" y="89004"/>
                      </a:cubicBezTo>
                      <a:close/>
                    </a:path>
                  </a:pathLst>
                </a:custGeom>
                <a:solidFill>
                  <a:srgbClr val="F15A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>
                <a:xfrm>
                  <a:off x="2169867" y="2121756"/>
                  <a:ext cx="5638" cy="5638"/>
                </a:xfrm>
                <a:custGeom>
                  <a:avLst/>
                  <a:gdLst>
                    <a:gd name="connsiteX0" fmla="*/ 32385 w 32384"/>
                    <a:gd name="connsiteY0" fmla="*/ 16193 h 32384"/>
                    <a:gd name="connsiteX1" fmla="*/ 16192 w 32384"/>
                    <a:gd name="connsiteY1" fmla="*/ 32385 h 32384"/>
                    <a:gd name="connsiteX2" fmla="*/ 0 w 32384"/>
                    <a:gd name="connsiteY2" fmla="*/ 16193 h 32384"/>
                    <a:gd name="connsiteX3" fmla="*/ 16192 w 32384"/>
                    <a:gd name="connsiteY3" fmla="*/ 0 h 32384"/>
                    <a:gd name="connsiteX4" fmla="*/ 32385 w 32384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4" h="32384">
                      <a:moveTo>
                        <a:pt x="32385" y="16193"/>
                      </a:moveTo>
                      <a:cubicBezTo>
                        <a:pt x="32385" y="25135"/>
                        <a:pt x="25135" y="32385"/>
                        <a:pt x="16192" y="32385"/>
                      </a:cubicBezTo>
                      <a:cubicBezTo>
                        <a:pt x="7249" y="32385"/>
                        <a:pt x="0" y="25135"/>
                        <a:pt x="0" y="16193"/>
                      </a:cubicBezTo>
                      <a:cubicBezTo>
                        <a:pt x="0" y="7250"/>
                        <a:pt x="7249" y="0"/>
                        <a:pt x="16192" y="0"/>
                      </a:cubicBezTo>
                      <a:cubicBezTo>
                        <a:pt x="25135" y="0"/>
                        <a:pt x="32385" y="7250"/>
                        <a:pt x="32385" y="16193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pic>
        <p:nvPicPr>
          <p:cNvPr id="6" name="图形 2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24668" y="1739165"/>
            <a:ext cx="447220" cy="447220"/>
          </a:xfrm>
          <a:prstGeom prst="rect">
            <a:avLst/>
          </a:prstGeom>
        </p:spPr>
      </p:pic>
      <p:sp>
        <p:nvSpPr>
          <p:cNvPr id="7" name="文本框 259"/>
          <p:cNvSpPr txBox="1"/>
          <p:nvPr/>
        </p:nvSpPr>
        <p:spPr>
          <a:xfrm>
            <a:off x="3668432" y="2278789"/>
            <a:ext cx="155969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窗口先进单位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95760" y="3819102"/>
            <a:ext cx="1917129" cy="1797054"/>
            <a:chOff x="1065901" y="3917950"/>
            <a:chExt cx="1917129" cy="1797054"/>
          </a:xfrm>
        </p:grpSpPr>
        <p:sp>
          <p:nvSpPr>
            <p:cNvPr id="89" name="矩形: 圆角 88"/>
            <p:cNvSpPr/>
            <p:nvPr/>
          </p:nvSpPr>
          <p:spPr>
            <a:xfrm>
              <a:off x="1065901" y="3917950"/>
              <a:ext cx="1761536" cy="1797050"/>
            </a:xfrm>
            <a:prstGeom prst="roundRect">
              <a:avLst>
                <a:gd name="adj" fmla="val 4135"/>
              </a:avLst>
            </a:prstGeom>
            <a:pattFill prst="pct5">
              <a:fgClr>
                <a:srgbClr val="691122"/>
              </a:fgClr>
              <a:bgClr>
                <a:srgbClr val="831529"/>
              </a:bgClr>
            </a:patt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1614487" y="5209760"/>
              <a:ext cx="1368543" cy="505244"/>
              <a:chOff x="6602191" y="4253720"/>
              <a:chExt cx="5248157" cy="1937529"/>
            </a:xfrm>
          </p:grpSpPr>
          <p:sp>
            <p:nvSpPr>
              <p:cNvPr id="92" name="任意多边形: 形状 91"/>
              <p:cNvSpPr/>
              <p:nvPr/>
            </p:nvSpPr>
            <p:spPr>
              <a:xfrm>
                <a:off x="8124626" y="5332755"/>
                <a:ext cx="3517954" cy="858494"/>
              </a:xfrm>
              <a:custGeom>
                <a:avLst/>
                <a:gdLst>
                  <a:gd name="connsiteX0" fmla="*/ 3516776 w 3517954"/>
                  <a:gd name="connsiteY0" fmla="*/ 865277 h 866134"/>
                  <a:gd name="connsiteX1" fmla="*/ 3512490 w 3517954"/>
                  <a:gd name="connsiteY1" fmla="*/ 862706 h 866134"/>
                  <a:gd name="connsiteX2" fmla="*/ 3269031 w 3517954"/>
                  <a:gd name="connsiteY2" fmla="*/ 544666 h 866134"/>
                  <a:gd name="connsiteX3" fmla="*/ 3179020 w 3517954"/>
                  <a:gd name="connsiteY3" fmla="*/ 554096 h 866134"/>
                  <a:gd name="connsiteX4" fmla="*/ 2963850 w 3517954"/>
                  <a:gd name="connsiteY4" fmla="*/ 548095 h 866134"/>
                  <a:gd name="connsiteX5" fmla="*/ 2701531 w 3517954"/>
                  <a:gd name="connsiteY5" fmla="*/ 222340 h 866134"/>
                  <a:gd name="connsiteX6" fmla="*/ 2668956 w 3517954"/>
                  <a:gd name="connsiteY6" fmla="*/ 176906 h 866134"/>
                  <a:gd name="connsiteX7" fmla="*/ 2441785 w 3517954"/>
                  <a:gd name="connsiteY7" fmla="*/ 8027 h 866134"/>
                  <a:gd name="connsiteX8" fmla="*/ 2027733 w 3517954"/>
                  <a:gd name="connsiteY8" fmla="*/ 305493 h 866134"/>
                  <a:gd name="connsiteX9" fmla="*/ 1921434 w 3517954"/>
                  <a:gd name="connsiteY9" fmla="*/ 417793 h 866134"/>
                  <a:gd name="connsiteX10" fmla="*/ 1623111 w 3517954"/>
                  <a:gd name="connsiteY10" fmla="*/ 547238 h 866134"/>
                  <a:gd name="connsiteX11" fmla="*/ 1383938 w 3517954"/>
                  <a:gd name="connsiteY11" fmla="*/ 380931 h 866134"/>
                  <a:gd name="connsiteX12" fmla="*/ 1214202 w 3517954"/>
                  <a:gd name="connsiteY12" fmla="*/ 238627 h 866134"/>
                  <a:gd name="connsiteX13" fmla="*/ 851586 w 3517954"/>
                  <a:gd name="connsiteY13" fmla="*/ 415221 h 866134"/>
                  <a:gd name="connsiteX14" fmla="*/ 668991 w 3517954"/>
                  <a:gd name="connsiteY14" fmla="*/ 579813 h 866134"/>
                  <a:gd name="connsiteX15" fmla="*/ 489826 w 3517954"/>
                  <a:gd name="connsiteY15" fmla="*/ 572955 h 866134"/>
                  <a:gd name="connsiteX16" fmla="*/ 347523 w 3517954"/>
                  <a:gd name="connsiteY16" fmla="*/ 530950 h 866134"/>
                  <a:gd name="connsiteX17" fmla="*/ 8052 w 3517954"/>
                  <a:gd name="connsiteY17" fmla="*/ 863563 h 866134"/>
                  <a:gd name="connsiteX18" fmla="*/ 2051 w 3517954"/>
                  <a:gd name="connsiteY18" fmla="*/ 865277 h 866134"/>
                  <a:gd name="connsiteX19" fmla="*/ 336 w 3517954"/>
                  <a:gd name="connsiteY19" fmla="*/ 859276 h 866134"/>
                  <a:gd name="connsiteX20" fmla="*/ 104921 w 3517954"/>
                  <a:gd name="connsiteY20" fmla="*/ 703257 h 866134"/>
                  <a:gd name="connsiteX21" fmla="*/ 345808 w 3517954"/>
                  <a:gd name="connsiteY21" fmla="*/ 522377 h 866134"/>
                  <a:gd name="connsiteX22" fmla="*/ 494970 w 3517954"/>
                  <a:gd name="connsiteY22" fmla="*/ 566954 h 866134"/>
                  <a:gd name="connsiteX23" fmla="*/ 845585 w 3517954"/>
                  <a:gd name="connsiteY23" fmla="*/ 410078 h 866134"/>
                  <a:gd name="connsiteX24" fmla="*/ 1218489 w 3517954"/>
                  <a:gd name="connsiteY24" fmla="*/ 232627 h 866134"/>
                  <a:gd name="connsiteX25" fmla="*/ 1389081 w 3517954"/>
                  <a:gd name="connsiteY25" fmla="*/ 375788 h 866134"/>
                  <a:gd name="connsiteX26" fmla="*/ 1914576 w 3517954"/>
                  <a:gd name="connsiteY26" fmla="*/ 413506 h 866134"/>
                  <a:gd name="connsiteX27" fmla="*/ 2020017 w 3517954"/>
                  <a:gd name="connsiteY27" fmla="*/ 301207 h 866134"/>
                  <a:gd name="connsiteX28" fmla="*/ 2440070 w 3517954"/>
                  <a:gd name="connsiteY28" fmla="*/ 312 h 866134"/>
                  <a:gd name="connsiteX29" fmla="*/ 2673242 w 3517954"/>
                  <a:gd name="connsiteY29" fmla="*/ 172619 h 866134"/>
                  <a:gd name="connsiteX30" fmla="*/ 2705817 w 3517954"/>
                  <a:gd name="connsiteY30" fmla="*/ 218054 h 866134"/>
                  <a:gd name="connsiteX31" fmla="*/ 3172162 w 3517954"/>
                  <a:gd name="connsiteY31" fmla="*/ 548095 h 866134"/>
                  <a:gd name="connsiteX32" fmla="*/ 3269031 w 3517954"/>
                  <a:gd name="connsiteY32" fmla="*/ 537808 h 866134"/>
                  <a:gd name="connsiteX33" fmla="*/ 3517633 w 3517954"/>
                  <a:gd name="connsiteY33" fmla="*/ 860991 h 866134"/>
                  <a:gd name="connsiteX34" fmla="*/ 3515062 w 3517954"/>
                  <a:gd name="connsiteY34" fmla="*/ 866135 h 866134"/>
                  <a:gd name="connsiteX35" fmla="*/ 3516776 w 3517954"/>
                  <a:gd name="connsiteY35" fmla="*/ 865277 h 866134"/>
                  <a:gd name="connsiteX0-1" fmla="*/ 3516776 w 3517954"/>
                  <a:gd name="connsiteY0-2" fmla="*/ 865277 h 866135"/>
                  <a:gd name="connsiteX1-3" fmla="*/ 3512490 w 3517954"/>
                  <a:gd name="connsiteY1-4" fmla="*/ 862706 h 866135"/>
                  <a:gd name="connsiteX2-5" fmla="*/ 3269031 w 3517954"/>
                  <a:gd name="connsiteY2-6" fmla="*/ 544666 h 866135"/>
                  <a:gd name="connsiteX3-7" fmla="*/ 3179020 w 3517954"/>
                  <a:gd name="connsiteY3-8" fmla="*/ 554096 h 866135"/>
                  <a:gd name="connsiteX4-9" fmla="*/ 2963850 w 3517954"/>
                  <a:gd name="connsiteY4-10" fmla="*/ 548095 h 866135"/>
                  <a:gd name="connsiteX5-11" fmla="*/ 2701531 w 3517954"/>
                  <a:gd name="connsiteY5-12" fmla="*/ 222340 h 866135"/>
                  <a:gd name="connsiteX6-13" fmla="*/ 2668956 w 3517954"/>
                  <a:gd name="connsiteY6-14" fmla="*/ 176906 h 866135"/>
                  <a:gd name="connsiteX7-15" fmla="*/ 2441785 w 3517954"/>
                  <a:gd name="connsiteY7-16" fmla="*/ 8027 h 866135"/>
                  <a:gd name="connsiteX8-17" fmla="*/ 2027733 w 3517954"/>
                  <a:gd name="connsiteY8-18" fmla="*/ 305493 h 866135"/>
                  <a:gd name="connsiteX9-19" fmla="*/ 1921434 w 3517954"/>
                  <a:gd name="connsiteY9-20" fmla="*/ 417793 h 866135"/>
                  <a:gd name="connsiteX10-21" fmla="*/ 1623111 w 3517954"/>
                  <a:gd name="connsiteY10-22" fmla="*/ 547238 h 866135"/>
                  <a:gd name="connsiteX11-23" fmla="*/ 1383938 w 3517954"/>
                  <a:gd name="connsiteY11-24" fmla="*/ 380931 h 866135"/>
                  <a:gd name="connsiteX12-25" fmla="*/ 1214202 w 3517954"/>
                  <a:gd name="connsiteY12-26" fmla="*/ 238627 h 866135"/>
                  <a:gd name="connsiteX13-27" fmla="*/ 851586 w 3517954"/>
                  <a:gd name="connsiteY13-28" fmla="*/ 415221 h 866135"/>
                  <a:gd name="connsiteX14-29" fmla="*/ 668991 w 3517954"/>
                  <a:gd name="connsiteY14-30" fmla="*/ 579813 h 866135"/>
                  <a:gd name="connsiteX15-31" fmla="*/ 489826 w 3517954"/>
                  <a:gd name="connsiteY15-32" fmla="*/ 572955 h 866135"/>
                  <a:gd name="connsiteX16-33" fmla="*/ 347523 w 3517954"/>
                  <a:gd name="connsiteY16-34" fmla="*/ 530950 h 866135"/>
                  <a:gd name="connsiteX17-35" fmla="*/ 8052 w 3517954"/>
                  <a:gd name="connsiteY17-36" fmla="*/ 863563 h 866135"/>
                  <a:gd name="connsiteX18-37" fmla="*/ 2051 w 3517954"/>
                  <a:gd name="connsiteY18-38" fmla="*/ 865277 h 866135"/>
                  <a:gd name="connsiteX19-39" fmla="*/ 336 w 3517954"/>
                  <a:gd name="connsiteY19-40" fmla="*/ 859276 h 866135"/>
                  <a:gd name="connsiteX20-41" fmla="*/ 345808 w 3517954"/>
                  <a:gd name="connsiteY20-42" fmla="*/ 522377 h 866135"/>
                  <a:gd name="connsiteX21-43" fmla="*/ 494970 w 3517954"/>
                  <a:gd name="connsiteY21-44" fmla="*/ 566954 h 866135"/>
                  <a:gd name="connsiteX22-45" fmla="*/ 845585 w 3517954"/>
                  <a:gd name="connsiteY22-46" fmla="*/ 410078 h 866135"/>
                  <a:gd name="connsiteX23-47" fmla="*/ 1218489 w 3517954"/>
                  <a:gd name="connsiteY23-48" fmla="*/ 232627 h 866135"/>
                  <a:gd name="connsiteX24-49" fmla="*/ 1389081 w 3517954"/>
                  <a:gd name="connsiteY24-50" fmla="*/ 375788 h 866135"/>
                  <a:gd name="connsiteX25-51" fmla="*/ 1914576 w 3517954"/>
                  <a:gd name="connsiteY25-52" fmla="*/ 413506 h 866135"/>
                  <a:gd name="connsiteX26-53" fmla="*/ 2020017 w 3517954"/>
                  <a:gd name="connsiteY26-54" fmla="*/ 301207 h 866135"/>
                  <a:gd name="connsiteX27-55" fmla="*/ 2440070 w 3517954"/>
                  <a:gd name="connsiteY27-56" fmla="*/ 312 h 866135"/>
                  <a:gd name="connsiteX28-57" fmla="*/ 2673242 w 3517954"/>
                  <a:gd name="connsiteY28-58" fmla="*/ 172619 h 866135"/>
                  <a:gd name="connsiteX29-59" fmla="*/ 2705817 w 3517954"/>
                  <a:gd name="connsiteY29-60" fmla="*/ 218054 h 866135"/>
                  <a:gd name="connsiteX30-61" fmla="*/ 3172162 w 3517954"/>
                  <a:gd name="connsiteY30-62" fmla="*/ 548095 h 866135"/>
                  <a:gd name="connsiteX31-63" fmla="*/ 3269031 w 3517954"/>
                  <a:gd name="connsiteY31-64" fmla="*/ 537808 h 866135"/>
                  <a:gd name="connsiteX32-65" fmla="*/ 3517633 w 3517954"/>
                  <a:gd name="connsiteY32-66" fmla="*/ 860991 h 866135"/>
                  <a:gd name="connsiteX33-67" fmla="*/ 3515062 w 3517954"/>
                  <a:gd name="connsiteY33-68" fmla="*/ 866135 h 866135"/>
                  <a:gd name="connsiteX34-69" fmla="*/ 3516776 w 3517954"/>
                  <a:gd name="connsiteY34-70" fmla="*/ 865277 h 866135"/>
                  <a:gd name="connsiteX0-71" fmla="*/ 3516776 w 3517954"/>
                  <a:gd name="connsiteY0-72" fmla="*/ 865277 h 866135"/>
                  <a:gd name="connsiteX1-73" fmla="*/ 3512490 w 3517954"/>
                  <a:gd name="connsiteY1-74" fmla="*/ 862706 h 866135"/>
                  <a:gd name="connsiteX2-75" fmla="*/ 3269031 w 3517954"/>
                  <a:gd name="connsiteY2-76" fmla="*/ 544666 h 866135"/>
                  <a:gd name="connsiteX3-77" fmla="*/ 3179020 w 3517954"/>
                  <a:gd name="connsiteY3-78" fmla="*/ 554096 h 866135"/>
                  <a:gd name="connsiteX4-79" fmla="*/ 2963850 w 3517954"/>
                  <a:gd name="connsiteY4-80" fmla="*/ 548095 h 866135"/>
                  <a:gd name="connsiteX5-81" fmla="*/ 2701531 w 3517954"/>
                  <a:gd name="connsiteY5-82" fmla="*/ 222340 h 866135"/>
                  <a:gd name="connsiteX6-83" fmla="*/ 2668956 w 3517954"/>
                  <a:gd name="connsiteY6-84" fmla="*/ 176906 h 866135"/>
                  <a:gd name="connsiteX7-85" fmla="*/ 2441785 w 3517954"/>
                  <a:gd name="connsiteY7-86" fmla="*/ 8027 h 866135"/>
                  <a:gd name="connsiteX8-87" fmla="*/ 2027733 w 3517954"/>
                  <a:gd name="connsiteY8-88" fmla="*/ 305493 h 866135"/>
                  <a:gd name="connsiteX9-89" fmla="*/ 1921434 w 3517954"/>
                  <a:gd name="connsiteY9-90" fmla="*/ 417793 h 866135"/>
                  <a:gd name="connsiteX10-91" fmla="*/ 1623111 w 3517954"/>
                  <a:gd name="connsiteY10-92" fmla="*/ 547238 h 866135"/>
                  <a:gd name="connsiteX11-93" fmla="*/ 1383938 w 3517954"/>
                  <a:gd name="connsiteY11-94" fmla="*/ 380931 h 866135"/>
                  <a:gd name="connsiteX12-95" fmla="*/ 1214202 w 3517954"/>
                  <a:gd name="connsiteY12-96" fmla="*/ 238627 h 866135"/>
                  <a:gd name="connsiteX13-97" fmla="*/ 851586 w 3517954"/>
                  <a:gd name="connsiteY13-98" fmla="*/ 415221 h 866135"/>
                  <a:gd name="connsiteX14-99" fmla="*/ 668991 w 3517954"/>
                  <a:gd name="connsiteY14-100" fmla="*/ 579813 h 866135"/>
                  <a:gd name="connsiteX15-101" fmla="*/ 489826 w 3517954"/>
                  <a:gd name="connsiteY15-102" fmla="*/ 572955 h 866135"/>
                  <a:gd name="connsiteX16-103" fmla="*/ 347523 w 3517954"/>
                  <a:gd name="connsiteY16-104" fmla="*/ 530950 h 866135"/>
                  <a:gd name="connsiteX17-105" fmla="*/ 8052 w 3517954"/>
                  <a:gd name="connsiteY17-106" fmla="*/ 863563 h 866135"/>
                  <a:gd name="connsiteX18-107" fmla="*/ 2051 w 3517954"/>
                  <a:gd name="connsiteY18-108" fmla="*/ 865277 h 866135"/>
                  <a:gd name="connsiteX19-109" fmla="*/ 336 w 3517954"/>
                  <a:gd name="connsiteY19-110" fmla="*/ 859276 h 866135"/>
                  <a:gd name="connsiteX20-111" fmla="*/ 494970 w 3517954"/>
                  <a:gd name="connsiteY20-112" fmla="*/ 566954 h 866135"/>
                  <a:gd name="connsiteX21-113" fmla="*/ 845585 w 3517954"/>
                  <a:gd name="connsiteY21-114" fmla="*/ 410078 h 866135"/>
                  <a:gd name="connsiteX22-115" fmla="*/ 1218489 w 3517954"/>
                  <a:gd name="connsiteY22-116" fmla="*/ 232627 h 866135"/>
                  <a:gd name="connsiteX23-117" fmla="*/ 1389081 w 3517954"/>
                  <a:gd name="connsiteY23-118" fmla="*/ 375788 h 866135"/>
                  <a:gd name="connsiteX24-119" fmla="*/ 1914576 w 3517954"/>
                  <a:gd name="connsiteY24-120" fmla="*/ 413506 h 866135"/>
                  <a:gd name="connsiteX25-121" fmla="*/ 2020017 w 3517954"/>
                  <a:gd name="connsiteY25-122" fmla="*/ 301207 h 866135"/>
                  <a:gd name="connsiteX26-123" fmla="*/ 2440070 w 3517954"/>
                  <a:gd name="connsiteY26-124" fmla="*/ 312 h 866135"/>
                  <a:gd name="connsiteX27-125" fmla="*/ 2673242 w 3517954"/>
                  <a:gd name="connsiteY27-126" fmla="*/ 172619 h 866135"/>
                  <a:gd name="connsiteX28-127" fmla="*/ 2705817 w 3517954"/>
                  <a:gd name="connsiteY28-128" fmla="*/ 218054 h 866135"/>
                  <a:gd name="connsiteX29-129" fmla="*/ 3172162 w 3517954"/>
                  <a:gd name="connsiteY29-130" fmla="*/ 548095 h 866135"/>
                  <a:gd name="connsiteX30-131" fmla="*/ 3269031 w 3517954"/>
                  <a:gd name="connsiteY30-132" fmla="*/ 537808 h 866135"/>
                  <a:gd name="connsiteX31-133" fmla="*/ 3517633 w 3517954"/>
                  <a:gd name="connsiteY31-134" fmla="*/ 860991 h 866135"/>
                  <a:gd name="connsiteX32-135" fmla="*/ 3515062 w 3517954"/>
                  <a:gd name="connsiteY32-136" fmla="*/ 866135 h 866135"/>
                  <a:gd name="connsiteX33-137" fmla="*/ 3516776 w 3517954"/>
                  <a:gd name="connsiteY33-138" fmla="*/ 865277 h 866135"/>
                  <a:gd name="connsiteX0-139" fmla="*/ 3516776 w 3517954"/>
                  <a:gd name="connsiteY0-140" fmla="*/ 865277 h 866135"/>
                  <a:gd name="connsiteX1-141" fmla="*/ 3512490 w 3517954"/>
                  <a:gd name="connsiteY1-142" fmla="*/ 862706 h 866135"/>
                  <a:gd name="connsiteX2-143" fmla="*/ 3269031 w 3517954"/>
                  <a:gd name="connsiteY2-144" fmla="*/ 544666 h 866135"/>
                  <a:gd name="connsiteX3-145" fmla="*/ 3179020 w 3517954"/>
                  <a:gd name="connsiteY3-146" fmla="*/ 554096 h 866135"/>
                  <a:gd name="connsiteX4-147" fmla="*/ 2963850 w 3517954"/>
                  <a:gd name="connsiteY4-148" fmla="*/ 548095 h 866135"/>
                  <a:gd name="connsiteX5-149" fmla="*/ 2701531 w 3517954"/>
                  <a:gd name="connsiteY5-150" fmla="*/ 222340 h 866135"/>
                  <a:gd name="connsiteX6-151" fmla="*/ 2668956 w 3517954"/>
                  <a:gd name="connsiteY6-152" fmla="*/ 176906 h 866135"/>
                  <a:gd name="connsiteX7-153" fmla="*/ 2441785 w 3517954"/>
                  <a:gd name="connsiteY7-154" fmla="*/ 8027 h 866135"/>
                  <a:gd name="connsiteX8-155" fmla="*/ 2027733 w 3517954"/>
                  <a:gd name="connsiteY8-156" fmla="*/ 305493 h 866135"/>
                  <a:gd name="connsiteX9-157" fmla="*/ 1921434 w 3517954"/>
                  <a:gd name="connsiteY9-158" fmla="*/ 417793 h 866135"/>
                  <a:gd name="connsiteX10-159" fmla="*/ 1623111 w 3517954"/>
                  <a:gd name="connsiteY10-160" fmla="*/ 547238 h 866135"/>
                  <a:gd name="connsiteX11-161" fmla="*/ 1383938 w 3517954"/>
                  <a:gd name="connsiteY11-162" fmla="*/ 380931 h 866135"/>
                  <a:gd name="connsiteX12-163" fmla="*/ 1214202 w 3517954"/>
                  <a:gd name="connsiteY12-164" fmla="*/ 238627 h 866135"/>
                  <a:gd name="connsiteX13-165" fmla="*/ 851586 w 3517954"/>
                  <a:gd name="connsiteY13-166" fmla="*/ 415221 h 866135"/>
                  <a:gd name="connsiteX14-167" fmla="*/ 668991 w 3517954"/>
                  <a:gd name="connsiteY14-168" fmla="*/ 579813 h 866135"/>
                  <a:gd name="connsiteX15-169" fmla="*/ 489826 w 3517954"/>
                  <a:gd name="connsiteY15-170" fmla="*/ 572955 h 866135"/>
                  <a:gd name="connsiteX16-171" fmla="*/ 347523 w 3517954"/>
                  <a:gd name="connsiteY16-172" fmla="*/ 530950 h 866135"/>
                  <a:gd name="connsiteX17-173" fmla="*/ 8052 w 3517954"/>
                  <a:gd name="connsiteY17-174" fmla="*/ 863563 h 866135"/>
                  <a:gd name="connsiteX18-175" fmla="*/ 2051 w 3517954"/>
                  <a:gd name="connsiteY18-176" fmla="*/ 865277 h 866135"/>
                  <a:gd name="connsiteX19-177" fmla="*/ 336 w 3517954"/>
                  <a:gd name="connsiteY19-178" fmla="*/ 859276 h 866135"/>
                  <a:gd name="connsiteX20-179" fmla="*/ 845585 w 3517954"/>
                  <a:gd name="connsiteY20-180" fmla="*/ 410078 h 866135"/>
                  <a:gd name="connsiteX21-181" fmla="*/ 1218489 w 3517954"/>
                  <a:gd name="connsiteY21-182" fmla="*/ 232627 h 866135"/>
                  <a:gd name="connsiteX22-183" fmla="*/ 1389081 w 3517954"/>
                  <a:gd name="connsiteY22-184" fmla="*/ 375788 h 866135"/>
                  <a:gd name="connsiteX23-185" fmla="*/ 1914576 w 3517954"/>
                  <a:gd name="connsiteY23-186" fmla="*/ 413506 h 866135"/>
                  <a:gd name="connsiteX24-187" fmla="*/ 2020017 w 3517954"/>
                  <a:gd name="connsiteY24-188" fmla="*/ 301207 h 866135"/>
                  <a:gd name="connsiteX25-189" fmla="*/ 2440070 w 3517954"/>
                  <a:gd name="connsiteY25-190" fmla="*/ 312 h 866135"/>
                  <a:gd name="connsiteX26-191" fmla="*/ 2673242 w 3517954"/>
                  <a:gd name="connsiteY26-192" fmla="*/ 172619 h 866135"/>
                  <a:gd name="connsiteX27-193" fmla="*/ 2705817 w 3517954"/>
                  <a:gd name="connsiteY27-194" fmla="*/ 218054 h 866135"/>
                  <a:gd name="connsiteX28-195" fmla="*/ 3172162 w 3517954"/>
                  <a:gd name="connsiteY28-196" fmla="*/ 548095 h 866135"/>
                  <a:gd name="connsiteX29-197" fmla="*/ 3269031 w 3517954"/>
                  <a:gd name="connsiteY29-198" fmla="*/ 537808 h 866135"/>
                  <a:gd name="connsiteX30-199" fmla="*/ 3517633 w 3517954"/>
                  <a:gd name="connsiteY30-200" fmla="*/ 860991 h 866135"/>
                  <a:gd name="connsiteX31-201" fmla="*/ 3515062 w 3517954"/>
                  <a:gd name="connsiteY31-202" fmla="*/ 866135 h 866135"/>
                  <a:gd name="connsiteX32-203" fmla="*/ 3516776 w 3517954"/>
                  <a:gd name="connsiteY32-204" fmla="*/ 865277 h 866135"/>
                  <a:gd name="connsiteX0-205" fmla="*/ 3516776 w 3517954"/>
                  <a:gd name="connsiteY0-206" fmla="*/ 865277 h 866135"/>
                  <a:gd name="connsiteX1-207" fmla="*/ 3512490 w 3517954"/>
                  <a:gd name="connsiteY1-208" fmla="*/ 862706 h 866135"/>
                  <a:gd name="connsiteX2-209" fmla="*/ 3269031 w 3517954"/>
                  <a:gd name="connsiteY2-210" fmla="*/ 544666 h 866135"/>
                  <a:gd name="connsiteX3-211" fmla="*/ 3179020 w 3517954"/>
                  <a:gd name="connsiteY3-212" fmla="*/ 554096 h 866135"/>
                  <a:gd name="connsiteX4-213" fmla="*/ 2963850 w 3517954"/>
                  <a:gd name="connsiteY4-214" fmla="*/ 548095 h 866135"/>
                  <a:gd name="connsiteX5-215" fmla="*/ 2701531 w 3517954"/>
                  <a:gd name="connsiteY5-216" fmla="*/ 222340 h 866135"/>
                  <a:gd name="connsiteX6-217" fmla="*/ 2668956 w 3517954"/>
                  <a:gd name="connsiteY6-218" fmla="*/ 176906 h 866135"/>
                  <a:gd name="connsiteX7-219" fmla="*/ 2441785 w 3517954"/>
                  <a:gd name="connsiteY7-220" fmla="*/ 8027 h 866135"/>
                  <a:gd name="connsiteX8-221" fmla="*/ 2027733 w 3517954"/>
                  <a:gd name="connsiteY8-222" fmla="*/ 305493 h 866135"/>
                  <a:gd name="connsiteX9-223" fmla="*/ 1921434 w 3517954"/>
                  <a:gd name="connsiteY9-224" fmla="*/ 417793 h 866135"/>
                  <a:gd name="connsiteX10-225" fmla="*/ 1623111 w 3517954"/>
                  <a:gd name="connsiteY10-226" fmla="*/ 547238 h 866135"/>
                  <a:gd name="connsiteX11-227" fmla="*/ 1383938 w 3517954"/>
                  <a:gd name="connsiteY11-228" fmla="*/ 380931 h 866135"/>
                  <a:gd name="connsiteX12-229" fmla="*/ 1214202 w 3517954"/>
                  <a:gd name="connsiteY12-230" fmla="*/ 238627 h 866135"/>
                  <a:gd name="connsiteX13-231" fmla="*/ 851586 w 3517954"/>
                  <a:gd name="connsiteY13-232" fmla="*/ 415221 h 866135"/>
                  <a:gd name="connsiteX14-233" fmla="*/ 668991 w 3517954"/>
                  <a:gd name="connsiteY14-234" fmla="*/ 579813 h 866135"/>
                  <a:gd name="connsiteX15-235" fmla="*/ 489826 w 3517954"/>
                  <a:gd name="connsiteY15-236" fmla="*/ 572955 h 866135"/>
                  <a:gd name="connsiteX16-237" fmla="*/ 347523 w 3517954"/>
                  <a:gd name="connsiteY16-238" fmla="*/ 530950 h 866135"/>
                  <a:gd name="connsiteX17-239" fmla="*/ 8052 w 3517954"/>
                  <a:gd name="connsiteY17-240" fmla="*/ 863563 h 866135"/>
                  <a:gd name="connsiteX18-241" fmla="*/ 2051 w 3517954"/>
                  <a:gd name="connsiteY18-242" fmla="*/ 865277 h 866135"/>
                  <a:gd name="connsiteX19-243" fmla="*/ 336 w 3517954"/>
                  <a:gd name="connsiteY19-244" fmla="*/ 859276 h 866135"/>
                  <a:gd name="connsiteX20-245" fmla="*/ 1218489 w 3517954"/>
                  <a:gd name="connsiteY20-246" fmla="*/ 232627 h 866135"/>
                  <a:gd name="connsiteX21-247" fmla="*/ 1389081 w 3517954"/>
                  <a:gd name="connsiteY21-248" fmla="*/ 375788 h 866135"/>
                  <a:gd name="connsiteX22-249" fmla="*/ 1914576 w 3517954"/>
                  <a:gd name="connsiteY22-250" fmla="*/ 413506 h 866135"/>
                  <a:gd name="connsiteX23-251" fmla="*/ 2020017 w 3517954"/>
                  <a:gd name="connsiteY23-252" fmla="*/ 301207 h 866135"/>
                  <a:gd name="connsiteX24-253" fmla="*/ 2440070 w 3517954"/>
                  <a:gd name="connsiteY24-254" fmla="*/ 312 h 866135"/>
                  <a:gd name="connsiteX25-255" fmla="*/ 2673242 w 3517954"/>
                  <a:gd name="connsiteY25-256" fmla="*/ 172619 h 866135"/>
                  <a:gd name="connsiteX26-257" fmla="*/ 2705817 w 3517954"/>
                  <a:gd name="connsiteY26-258" fmla="*/ 218054 h 866135"/>
                  <a:gd name="connsiteX27-259" fmla="*/ 3172162 w 3517954"/>
                  <a:gd name="connsiteY27-260" fmla="*/ 548095 h 866135"/>
                  <a:gd name="connsiteX28-261" fmla="*/ 3269031 w 3517954"/>
                  <a:gd name="connsiteY28-262" fmla="*/ 537808 h 866135"/>
                  <a:gd name="connsiteX29-263" fmla="*/ 3517633 w 3517954"/>
                  <a:gd name="connsiteY29-264" fmla="*/ 860991 h 866135"/>
                  <a:gd name="connsiteX30-265" fmla="*/ 3515062 w 3517954"/>
                  <a:gd name="connsiteY30-266" fmla="*/ 866135 h 866135"/>
                  <a:gd name="connsiteX31-267" fmla="*/ 3516776 w 3517954"/>
                  <a:gd name="connsiteY31-268" fmla="*/ 865277 h 866135"/>
                  <a:gd name="connsiteX0-269" fmla="*/ 3516776 w 3517954"/>
                  <a:gd name="connsiteY0-270" fmla="*/ 865277 h 866135"/>
                  <a:gd name="connsiteX1-271" fmla="*/ 3512490 w 3517954"/>
                  <a:gd name="connsiteY1-272" fmla="*/ 862706 h 866135"/>
                  <a:gd name="connsiteX2-273" fmla="*/ 3269031 w 3517954"/>
                  <a:gd name="connsiteY2-274" fmla="*/ 544666 h 866135"/>
                  <a:gd name="connsiteX3-275" fmla="*/ 3179020 w 3517954"/>
                  <a:gd name="connsiteY3-276" fmla="*/ 554096 h 866135"/>
                  <a:gd name="connsiteX4-277" fmla="*/ 2963850 w 3517954"/>
                  <a:gd name="connsiteY4-278" fmla="*/ 548095 h 866135"/>
                  <a:gd name="connsiteX5-279" fmla="*/ 2701531 w 3517954"/>
                  <a:gd name="connsiteY5-280" fmla="*/ 222340 h 866135"/>
                  <a:gd name="connsiteX6-281" fmla="*/ 2668956 w 3517954"/>
                  <a:gd name="connsiteY6-282" fmla="*/ 176906 h 866135"/>
                  <a:gd name="connsiteX7-283" fmla="*/ 2441785 w 3517954"/>
                  <a:gd name="connsiteY7-284" fmla="*/ 8027 h 866135"/>
                  <a:gd name="connsiteX8-285" fmla="*/ 2027733 w 3517954"/>
                  <a:gd name="connsiteY8-286" fmla="*/ 305493 h 866135"/>
                  <a:gd name="connsiteX9-287" fmla="*/ 1921434 w 3517954"/>
                  <a:gd name="connsiteY9-288" fmla="*/ 417793 h 866135"/>
                  <a:gd name="connsiteX10-289" fmla="*/ 1623111 w 3517954"/>
                  <a:gd name="connsiteY10-290" fmla="*/ 547238 h 866135"/>
                  <a:gd name="connsiteX11-291" fmla="*/ 1383938 w 3517954"/>
                  <a:gd name="connsiteY11-292" fmla="*/ 380931 h 866135"/>
                  <a:gd name="connsiteX12-293" fmla="*/ 1214202 w 3517954"/>
                  <a:gd name="connsiteY12-294" fmla="*/ 238627 h 866135"/>
                  <a:gd name="connsiteX13-295" fmla="*/ 851586 w 3517954"/>
                  <a:gd name="connsiteY13-296" fmla="*/ 415221 h 866135"/>
                  <a:gd name="connsiteX14-297" fmla="*/ 668991 w 3517954"/>
                  <a:gd name="connsiteY14-298" fmla="*/ 579813 h 866135"/>
                  <a:gd name="connsiteX15-299" fmla="*/ 489826 w 3517954"/>
                  <a:gd name="connsiteY15-300" fmla="*/ 572955 h 866135"/>
                  <a:gd name="connsiteX16-301" fmla="*/ 347523 w 3517954"/>
                  <a:gd name="connsiteY16-302" fmla="*/ 530950 h 866135"/>
                  <a:gd name="connsiteX17-303" fmla="*/ 8052 w 3517954"/>
                  <a:gd name="connsiteY17-304" fmla="*/ 863563 h 866135"/>
                  <a:gd name="connsiteX18-305" fmla="*/ 2051 w 3517954"/>
                  <a:gd name="connsiteY18-306" fmla="*/ 865277 h 866135"/>
                  <a:gd name="connsiteX19-307" fmla="*/ 336 w 3517954"/>
                  <a:gd name="connsiteY19-308" fmla="*/ 859276 h 866135"/>
                  <a:gd name="connsiteX20-309" fmla="*/ 1389081 w 3517954"/>
                  <a:gd name="connsiteY20-310" fmla="*/ 375788 h 866135"/>
                  <a:gd name="connsiteX21-311" fmla="*/ 1914576 w 3517954"/>
                  <a:gd name="connsiteY21-312" fmla="*/ 413506 h 866135"/>
                  <a:gd name="connsiteX22-313" fmla="*/ 2020017 w 3517954"/>
                  <a:gd name="connsiteY22-314" fmla="*/ 301207 h 866135"/>
                  <a:gd name="connsiteX23-315" fmla="*/ 2440070 w 3517954"/>
                  <a:gd name="connsiteY23-316" fmla="*/ 312 h 866135"/>
                  <a:gd name="connsiteX24-317" fmla="*/ 2673242 w 3517954"/>
                  <a:gd name="connsiteY24-318" fmla="*/ 172619 h 866135"/>
                  <a:gd name="connsiteX25-319" fmla="*/ 2705817 w 3517954"/>
                  <a:gd name="connsiteY25-320" fmla="*/ 218054 h 866135"/>
                  <a:gd name="connsiteX26-321" fmla="*/ 3172162 w 3517954"/>
                  <a:gd name="connsiteY26-322" fmla="*/ 548095 h 866135"/>
                  <a:gd name="connsiteX27-323" fmla="*/ 3269031 w 3517954"/>
                  <a:gd name="connsiteY27-324" fmla="*/ 537808 h 866135"/>
                  <a:gd name="connsiteX28-325" fmla="*/ 3517633 w 3517954"/>
                  <a:gd name="connsiteY28-326" fmla="*/ 860991 h 866135"/>
                  <a:gd name="connsiteX29-327" fmla="*/ 3515062 w 3517954"/>
                  <a:gd name="connsiteY29-328" fmla="*/ 866135 h 866135"/>
                  <a:gd name="connsiteX30-329" fmla="*/ 3516776 w 3517954"/>
                  <a:gd name="connsiteY30-330" fmla="*/ 865277 h 866135"/>
                  <a:gd name="connsiteX0-331" fmla="*/ 3516776 w 3517954"/>
                  <a:gd name="connsiteY0-332" fmla="*/ 865277 h 866135"/>
                  <a:gd name="connsiteX1-333" fmla="*/ 3512490 w 3517954"/>
                  <a:gd name="connsiteY1-334" fmla="*/ 862706 h 866135"/>
                  <a:gd name="connsiteX2-335" fmla="*/ 3269031 w 3517954"/>
                  <a:gd name="connsiteY2-336" fmla="*/ 544666 h 866135"/>
                  <a:gd name="connsiteX3-337" fmla="*/ 3179020 w 3517954"/>
                  <a:gd name="connsiteY3-338" fmla="*/ 554096 h 866135"/>
                  <a:gd name="connsiteX4-339" fmla="*/ 2963850 w 3517954"/>
                  <a:gd name="connsiteY4-340" fmla="*/ 548095 h 866135"/>
                  <a:gd name="connsiteX5-341" fmla="*/ 2701531 w 3517954"/>
                  <a:gd name="connsiteY5-342" fmla="*/ 222340 h 866135"/>
                  <a:gd name="connsiteX6-343" fmla="*/ 2668956 w 3517954"/>
                  <a:gd name="connsiteY6-344" fmla="*/ 176906 h 866135"/>
                  <a:gd name="connsiteX7-345" fmla="*/ 2441785 w 3517954"/>
                  <a:gd name="connsiteY7-346" fmla="*/ 8027 h 866135"/>
                  <a:gd name="connsiteX8-347" fmla="*/ 2027733 w 3517954"/>
                  <a:gd name="connsiteY8-348" fmla="*/ 305493 h 866135"/>
                  <a:gd name="connsiteX9-349" fmla="*/ 1921434 w 3517954"/>
                  <a:gd name="connsiteY9-350" fmla="*/ 417793 h 866135"/>
                  <a:gd name="connsiteX10-351" fmla="*/ 1623111 w 3517954"/>
                  <a:gd name="connsiteY10-352" fmla="*/ 547238 h 866135"/>
                  <a:gd name="connsiteX11-353" fmla="*/ 1383938 w 3517954"/>
                  <a:gd name="connsiteY11-354" fmla="*/ 380931 h 866135"/>
                  <a:gd name="connsiteX12-355" fmla="*/ 1214202 w 3517954"/>
                  <a:gd name="connsiteY12-356" fmla="*/ 238627 h 866135"/>
                  <a:gd name="connsiteX13-357" fmla="*/ 851586 w 3517954"/>
                  <a:gd name="connsiteY13-358" fmla="*/ 415221 h 866135"/>
                  <a:gd name="connsiteX14-359" fmla="*/ 668991 w 3517954"/>
                  <a:gd name="connsiteY14-360" fmla="*/ 579813 h 866135"/>
                  <a:gd name="connsiteX15-361" fmla="*/ 489826 w 3517954"/>
                  <a:gd name="connsiteY15-362" fmla="*/ 572955 h 866135"/>
                  <a:gd name="connsiteX16-363" fmla="*/ 347523 w 3517954"/>
                  <a:gd name="connsiteY16-364" fmla="*/ 530950 h 866135"/>
                  <a:gd name="connsiteX17-365" fmla="*/ 8052 w 3517954"/>
                  <a:gd name="connsiteY17-366" fmla="*/ 863563 h 866135"/>
                  <a:gd name="connsiteX18-367" fmla="*/ 2051 w 3517954"/>
                  <a:gd name="connsiteY18-368" fmla="*/ 865277 h 866135"/>
                  <a:gd name="connsiteX19-369" fmla="*/ 336 w 3517954"/>
                  <a:gd name="connsiteY19-370" fmla="*/ 859276 h 866135"/>
                  <a:gd name="connsiteX20-371" fmla="*/ 1914576 w 3517954"/>
                  <a:gd name="connsiteY20-372" fmla="*/ 413506 h 866135"/>
                  <a:gd name="connsiteX21-373" fmla="*/ 2020017 w 3517954"/>
                  <a:gd name="connsiteY21-374" fmla="*/ 301207 h 866135"/>
                  <a:gd name="connsiteX22-375" fmla="*/ 2440070 w 3517954"/>
                  <a:gd name="connsiteY22-376" fmla="*/ 312 h 866135"/>
                  <a:gd name="connsiteX23-377" fmla="*/ 2673242 w 3517954"/>
                  <a:gd name="connsiteY23-378" fmla="*/ 172619 h 866135"/>
                  <a:gd name="connsiteX24-379" fmla="*/ 2705817 w 3517954"/>
                  <a:gd name="connsiteY24-380" fmla="*/ 218054 h 866135"/>
                  <a:gd name="connsiteX25-381" fmla="*/ 3172162 w 3517954"/>
                  <a:gd name="connsiteY25-382" fmla="*/ 548095 h 866135"/>
                  <a:gd name="connsiteX26-383" fmla="*/ 3269031 w 3517954"/>
                  <a:gd name="connsiteY26-384" fmla="*/ 537808 h 866135"/>
                  <a:gd name="connsiteX27-385" fmla="*/ 3517633 w 3517954"/>
                  <a:gd name="connsiteY27-386" fmla="*/ 860991 h 866135"/>
                  <a:gd name="connsiteX28-387" fmla="*/ 3515062 w 3517954"/>
                  <a:gd name="connsiteY28-388" fmla="*/ 866135 h 866135"/>
                  <a:gd name="connsiteX29-389" fmla="*/ 3516776 w 3517954"/>
                  <a:gd name="connsiteY29-390" fmla="*/ 865277 h 866135"/>
                  <a:gd name="connsiteX0-391" fmla="*/ 3516776 w 3517954"/>
                  <a:gd name="connsiteY0-392" fmla="*/ 865277 h 866135"/>
                  <a:gd name="connsiteX1-393" fmla="*/ 3512490 w 3517954"/>
                  <a:gd name="connsiteY1-394" fmla="*/ 862706 h 866135"/>
                  <a:gd name="connsiteX2-395" fmla="*/ 3269031 w 3517954"/>
                  <a:gd name="connsiteY2-396" fmla="*/ 544666 h 866135"/>
                  <a:gd name="connsiteX3-397" fmla="*/ 3179020 w 3517954"/>
                  <a:gd name="connsiteY3-398" fmla="*/ 554096 h 866135"/>
                  <a:gd name="connsiteX4-399" fmla="*/ 2963850 w 3517954"/>
                  <a:gd name="connsiteY4-400" fmla="*/ 548095 h 866135"/>
                  <a:gd name="connsiteX5-401" fmla="*/ 2701531 w 3517954"/>
                  <a:gd name="connsiteY5-402" fmla="*/ 222340 h 866135"/>
                  <a:gd name="connsiteX6-403" fmla="*/ 2668956 w 3517954"/>
                  <a:gd name="connsiteY6-404" fmla="*/ 176906 h 866135"/>
                  <a:gd name="connsiteX7-405" fmla="*/ 2441785 w 3517954"/>
                  <a:gd name="connsiteY7-406" fmla="*/ 8027 h 866135"/>
                  <a:gd name="connsiteX8-407" fmla="*/ 2027733 w 3517954"/>
                  <a:gd name="connsiteY8-408" fmla="*/ 305493 h 866135"/>
                  <a:gd name="connsiteX9-409" fmla="*/ 1921434 w 3517954"/>
                  <a:gd name="connsiteY9-410" fmla="*/ 417793 h 866135"/>
                  <a:gd name="connsiteX10-411" fmla="*/ 1623111 w 3517954"/>
                  <a:gd name="connsiteY10-412" fmla="*/ 547238 h 866135"/>
                  <a:gd name="connsiteX11-413" fmla="*/ 1383938 w 3517954"/>
                  <a:gd name="connsiteY11-414" fmla="*/ 380931 h 866135"/>
                  <a:gd name="connsiteX12-415" fmla="*/ 1214202 w 3517954"/>
                  <a:gd name="connsiteY12-416" fmla="*/ 238627 h 866135"/>
                  <a:gd name="connsiteX13-417" fmla="*/ 851586 w 3517954"/>
                  <a:gd name="connsiteY13-418" fmla="*/ 415221 h 866135"/>
                  <a:gd name="connsiteX14-419" fmla="*/ 668991 w 3517954"/>
                  <a:gd name="connsiteY14-420" fmla="*/ 579813 h 866135"/>
                  <a:gd name="connsiteX15-421" fmla="*/ 489826 w 3517954"/>
                  <a:gd name="connsiteY15-422" fmla="*/ 572955 h 866135"/>
                  <a:gd name="connsiteX16-423" fmla="*/ 347523 w 3517954"/>
                  <a:gd name="connsiteY16-424" fmla="*/ 530950 h 866135"/>
                  <a:gd name="connsiteX17-425" fmla="*/ 8052 w 3517954"/>
                  <a:gd name="connsiteY17-426" fmla="*/ 863563 h 866135"/>
                  <a:gd name="connsiteX18-427" fmla="*/ 2051 w 3517954"/>
                  <a:gd name="connsiteY18-428" fmla="*/ 865277 h 866135"/>
                  <a:gd name="connsiteX19-429" fmla="*/ 336 w 3517954"/>
                  <a:gd name="connsiteY19-430" fmla="*/ 859276 h 866135"/>
                  <a:gd name="connsiteX20-431" fmla="*/ 2020017 w 3517954"/>
                  <a:gd name="connsiteY20-432" fmla="*/ 301207 h 866135"/>
                  <a:gd name="connsiteX21-433" fmla="*/ 2440070 w 3517954"/>
                  <a:gd name="connsiteY21-434" fmla="*/ 312 h 866135"/>
                  <a:gd name="connsiteX22-435" fmla="*/ 2673242 w 3517954"/>
                  <a:gd name="connsiteY22-436" fmla="*/ 172619 h 866135"/>
                  <a:gd name="connsiteX23-437" fmla="*/ 2705817 w 3517954"/>
                  <a:gd name="connsiteY23-438" fmla="*/ 218054 h 866135"/>
                  <a:gd name="connsiteX24-439" fmla="*/ 3172162 w 3517954"/>
                  <a:gd name="connsiteY24-440" fmla="*/ 548095 h 866135"/>
                  <a:gd name="connsiteX25-441" fmla="*/ 3269031 w 3517954"/>
                  <a:gd name="connsiteY25-442" fmla="*/ 537808 h 866135"/>
                  <a:gd name="connsiteX26-443" fmla="*/ 3517633 w 3517954"/>
                  <a:gd name="connsiteY26-444" fmla="*/ 860991 h 866135"/>
                  <a:gd name="connsiteX27-445" fmla="*/ 3515062 w 3517954"/>
                  <a:gd name="connsiteY27-446" fmla="*/ 866135 h 866135"/>
                  <a:gd name="connsiteX28-447" fmla="*/ 3516776 w 3517954"/>
                  <a:gd name="connsiteY28-448" fmla="*/ 865277 h 866135"/>
                  <a:gd name="connsiteX0-449" fmla="*/ 3516776 w 3517954"/>
                  <a:gd name="connsiteY0-450" fmla="*/ 864965 h 865823"/>
                  <a:gd name="connsiteX1-451" fmla="*/ 3512490 w 3517954"/>
                  <a:gd name="connsiteY1-452" fmla="*/ 862394 h 865823"/>
                  <a:gd name="connsiteX2-453" fmla="*/ 3269031 w 3517954"/>
                  <a:gd name="connsiteY2-454" fmla="*/ 544354 h 865823"/>
                  <a:gd name="connsiteX3-455" fmla="*/ 3179020 w 3517954"/>
                  <a:gd name="connsiteY3-456" fmla="*/ 553784 h 865823"/>
                  <a:gd name="connsiteX4-457" fmla="*/ 2963850 w 3517954"/>
                  <a:gd name="connsiteY4-458" fmla="*/ 547783 h 865823"/>
                  <a:gd name="connsiteX5-459" fmla="*/ 2701531 w 3517954"/>
                  <a:gd name="connsiteY5-460" fmla="*/ 222028 h 865823"/>
                  <a:gd name="connsiteX6-461" fmla="*/ 2668956 w 3517954"/>
                  <a:gd name="connsiteY6-462" fmla="*/ 176594 h 865823"/>
                  <a:gd name="connsiteX7-463" fmla="*/ 2441785 w 3517954"/>
                  <a:gd name="connsiteY7-464" fmla="*/ 7715 h 865823"/>
                  <a:gd name="connsiteX8-465" fmla="*/ 2027733 w 3517954"/>
                  <a:gd name="connsiteY8-466" fmla="*/ 305181 h 865823"/>
                  <a:gd name="connsiteX9-467" fmla="*/ 1921434 w 3517954"/>
                  <a:gd name="connsiteY9-468" fmla="*/ 417481 h 865823"/>
                  <a:gd name="connsiteX10-469" fmla="*/ 1623111 w 3517954"/>
                  <a:gd name="connsiteY10-470" fmla="*/ 546926 h 865823"/>
                  <a:gd name="connsiteX11-471" fmla="*/ 1383938 w 3517954"/>
                  <a:gd name="connsiteY11-472" fmla="*/ 380619 h 865823"/>
                  <a:gd name="connsiteX12-473" fmla="*/ 1214202 w 3517954"/>
                  <a:gd name="connsiteY12-474" fmla="*/ 238315 h 865823"/>
                  <a:gd name="connsiteX13-475" fmla="*/ 851586 w 3517954"/>
                  <a:gd name="connsiteY13-476" fmla="*/ 414909 h 865823"/>
                  <a:gd name="connsiteX14-477" fmla="*/ 668991 w 3517954"/>
                  <a:gd name="connsiteY14-478" fmla="*/ 579501 h 865823"/>
                  <a:gd name="connsiteX15-479" fmla="*/ 489826 w 3517954"/>
                  <a:gd name="connsiteY15-480" fmla="*/ 572643 h 865823"/>
                  <a:gd name="connsiteX16-481" fmla="*/ 347523 w 3517954"/>
                  <a:gd name="connsiteY16-482" fmla="*/ 530638 h 865823"/>
                  <a:gd name="connsiteX17-483" fmla="*/ 8052 w 3517954"/>
                  <a:gd name="connsiteY17-484" fmla="*/ 863251 h 865823"/>
                  <a:gd name="connsiteX18-485" fmla="*/ 2051 w 3517954"/>
                  <a:gd name="connsiteY18-486" fmla="*/ 864965 h 865823"/>
                  <a:gd name="connsiteX19-487" fmla="*/ 336 w 3517954"/>
                  <a:gd name="connsiteY19-488" fmla="*/ 858964 h 865823"/>
                  <a:gd name="connsiteX20-489" fmla="*/ 2440070 w 3517954"/>
                  <a:gd name="connsiteY20-490" fmla="*/ 0 h 865823"/>
                  <a:gd name="connsiteX21-491" fmla="*/ 2673242 w 3517954"/>
                  <a:gd name="connsiteY21-492" fmla="*/ 172307 h 865823"/>
                  <a:gd name="connsiteX22-493" fmla="*/ 2705817 w 3517954"/>
                  <a:gd name="connsiteY22-494" fmla="*/ 217742 h 865823"/>
                  <a:gd name="connsiteX23-495" fmla="*/ 3172162 w 3517954"/>
                  <a:gd name="connsiteY23-496" fmla="*/ 547783 h 865823"/>
                  <a:gd name="connsiteX24-497" fmla="*/ 3269031 w 3517954"/>
                  <a:gd name="connsiteY24-498" fmla="*/ 537496 h 865823"/>
                  <a:gd name="connsiteX25-499" fmla="*/ 3517633 w 3517954"/>
                  <a:gd name="connsiteY25-500" fmla="*/ 860679 h 865823"/>
                  <a:gd name="connsiteX26-501" fmla="*/ 3515062 w 3517954"/>
                  <a:gd name="connsiteY26-502" fmla="*/ 865823 h 865823"/>
                  <a:gd name="connsiteX27-503" fmla="*/ 3516776 w 3517954"/>
                  <a:gd name="connsiteY27-504" fmla="*/ 864965 h 865823"/>
                  <a:gd name="connsiteX0-505" fmla="*/ 3516776 w 3517954"/>
                  <a:gd name="connsiteY0-506" fmla="*/ 857636 h 858494"/>
                  <a:gd name="connsiteX1-507" fmla="*/ 3512490 w 3517954"/>
                  <a:gd name="connsiteY1-508" fmla="*/ 855065 h 858494"/>
                  <a:gd name="connsiteX2-509" fmla="*/ 3269031 w 3517954"/>
                  <a:gd name="connsiteY2-510" fmla="*/ 537025 h 858494"/>
                  <a:gd name="connsiteX3-511" fmla="*/ 3179020 w 3517954"/>
                  <a:gd name="connsiteY3-512" fmla="*/ 546455 h 858494"/>
                  <a:gd name="connsiteX4-513" fmla="*/ 2963850 w 3517954"/>
                  <a:gd name="connsiteY4-514" fmla="*/ 540454 h 858494"/>
                  <a:gd name="connsiteX5-515" fmla="*/ 2701531 w 3517954"/>
                  <a:gd name="connsiteY5-516" fmla="*/ 214699 h 858494"/>
                  <a:gd name="connsiteX6-517" fmla="*/ 2668956 w 3517954"/>
                  <a:gd name="connsiteY6-518" fmla="*/ 169265 h 858494"/>
                  <a:gd name="connsiteX7-519" fmla="*/ 2441785 w 3517954"/>
                  <a:gd name="connsiteY7-520" fmla="*/ 386 h 858494"/>
                  <a:gd name="connsiteX8-521" fmla="*/ 2027733 w 3517954"/>
                  <a:gd name="connsiteY8-522" fmla="*/ 297852 h 858494"/>
                  <a:gd name="connsiteX9-523" fmla="*/ 1921434 w 3517954"/>
                  <a:gd name="connsiteY9-524" fmla="*/ 410152 h 858494"/>
                  <a:gd name="connsiteX10-525" fmla="*/ 1623111 w 3517954"/>
                  <a:gd name="connsiteY10-526" fmla="*/ 539597 h 858494"/>
                  <a:gd name="connsiteX11-527" fmla="*/ 1383938 w 3517954"/>
                  <a:gd name="connsiteY11-528" fmla="*/ 373290 h 858494"/>
                  <a:gd name="connsiteX12-529" fmla="*/ 1214202 w 3517954"/>
                  <a:gd name="connsiteY12-530" fmla="*/ 230986 h 858494"/>
                  <a:gd name="connsiteX13-531" fmla="*/ 851586 w 3517954"/>
                  <a:gd name="connsiteY13-532" fmla="*/ 407580 h 858494"/>
                  <a:gd name="connsiteX14-533" fmla="*/ 668991 w 3517954"/>
                  <a:gd name="connsiteY14-534" fmla="*/ 572172 h 858494"/>
                  <a:gd name="connsiteX15-535" fmla="*/ 489826 w 3517954"/>
                  <a:gd name="connsiteY15-536" fmla="*/ 565314 h 858494"/>
                  <a:gd name="connsiteX16-537" fmla="*/ 347523 w 3517954"/>
                  <a:gd name="connsiteY16-538" fmla="*/ 523309 h 858494"/>
                  <a:gd name="connsiteX17-539" fmla="*/ 8052 w 3517954"/>
                  <a:gd name="connsiteY17-540" fmla="*/ 855922 h 858494"/>
                  <a:gd name="connsiteX18-541" fmla="*/ 2051 w 3517954"/>
                  <a:gd name="connsiteY18-542" fmla="*/ 857636 h 858494"/>
                  <a:gd name="connsiteX19-543" fmla="*/ 336 w 3517954"/>
                  <a:gd name="connsiteY19-544" fmla="*/ 851635 h 858494"/>
                  <a:gd name="connsiteX20-545" fmla="*/ 2673242 w 3517954"/>
                  <a:gd name="connsiteY20-546" fmla="*/ 164978 h 858494"/>
                  <a:gd name="connsiteX21-547" fmla="*/ 2705817 w 3517954"/>
                  <a:gd name="connsiteY21-548" fmla="*/ 210413 h 858494"/>
                  <a:gd name="connsiteX22-549" fmla="*/ 3172162 w 3517954"/>
                  <a:gd name="connsiteY22-550" fmla="*/ 540454 h 858494"/>
                  <a:gd name="connsiteX23-551" fmla="*/ 3269031 w 3517954"/>
                  <a:gd name="connsiteY23-552" fmla="*/ 530167 h 858494"/>
                  <a:gd name="connsiteX24-553" fmla="*/ 3517633 w 3517954"/>
                  <a:gd name="connsiteY24-554" fmla="*/ 853350 h 858494"/>
                  <a:gd name="connsiteX25-555" fmla="*/ 3515062 w 3517954"/>
                  <a:gd name="connsiteY25-556" fmla="*/ 858494 h 858494"/>
                  <a:gd name="connsiteX26-557" fmla="*/ 3516776 w 3517954"/>
                  <a:gd name="connsiteY26-558" fmla="*/ 857636 h 858494"/>
                  <a:gd name="connsiteX0-559" fmla="*/ 3516776 w 3517954"/>
                  <a:gd name="connsiteY0-560" fmla="*/ 857636 h 858494"/>
                  <a:gd name="connsiteX1-561" fmla="*/ 3512490 w 3517954"/>
                  <a:gd name="connsiteY1-562" fmla="*/ 855065 h 858494"/>
                  <a:gd name="connsiteX2-563" fmla="*/ 3269031 w 3517954"/>
                  <a:gd name="connsiteY2-564" fmla="*/ 537025 h 858494"/>
                  <a:gd name="connsiteX3-565" fmla="*/ 3179020 w 3517954"/>
                  <a:gd name="connsiteY3-566" fmla="*/ 546455 h 858494"/>
                  <a:gd name="connsiteX4-567" fmla="*/ 2963850 w 3517954"/>
                  <a:gd name="connsiteY4-568" fmla="*/ 540454 h 858494"/>
                  <a:gd name="connsiteX5-569" fmla="*/ 2701531 w 3517954"/>
                  <a:gd name="connsiteY5-570" fmla="*/ 214699 h 858494"/>
                  <a:gd name="connsiteX6-571" fmla="*/ 2668956 w 3517954"/>
                  <a:gd name="connsiteY6-572" fmla="*/ 169265 h 858494"/>
                  <a:gd name="connsiteX7-573" fmla="*/ 2441785 w 3517954"/>
                  <a:gd name="connsiteY7-574" fmla="*/ 386 h 858494"/>
                  <a:gd name="connsiteX8-575" fmla="*/ 2027733 w 3517954"/>
                  <a:gd name="connsiteY8-576" fmla="*/ 297852 h 858494"/>
                  <a:gd name="connsiteX9-577" fmla="*/ 1921434 w 3517954"/>
                  <a:gd name="connsiteY9-578" fmla="*/ 410152 h 858494"/>
                  <a:gd name="connsiteX10-579" fmla="*/ 1623111 w 3517954"/>
                  <a:gd name="connsiteY10-580" fmla="*/ 539597 h 858494"/>
                  <a:gd name="connsiteX11-581" fmla="*/ 1383938 w 3517954"/>
                  <a:gd name="connsiteY11-582" fmla="*/ 373290 h 858494"/>
                  <a:gd name="connsiteX12-583" fmla="*/ 1214202 w 3517954"/>
                  <a:gd name="connsiteY12-584" fmla="*/ 230986 h 858494"/>
                  <a:gd name="connsiteX13-585" fmla="*/ 851586 w 3517954"/>
                  <a:gd name="connsiteY13-586" fmla="*/ 407580 h 858494"/>
                  <a:gd name="connsiteX14-587" fmla="*/ 668991 w 3517954"/>
                  <a:gd name="connsiteY14-588" fmla="*/ 572172 h 858494"/>
                  <a:gd name="connsiteX15-589" fmla="*/ 489826 w 3517954"/>
                  <a:gd name="connsiteY15-590" fmla="*/ 565314 h 858494"/>
                  <a:gd name="connsiteX16-591" fmla="*/ 347523 w 3517954"/>
                  <a:gd name="connsiteY16-592" fmla="*/ 523309 h 858494"/>
                  <a:gd name="connsiteX17-593" fmla="*/ 8052 w 3517954"/>
                  <a:gd name="connsiteY17-594" fmla="*/ 855922 h 858494"/>
                  <a:gd name="connsiteX18-595" fmla="*/ 2051 w 3517954"/>
                  <a:gd name="connsiteY18-596" fmla="*/ 857636 h 858494"/>
                  <a:gd name="connsiteX19-597" fmla="*/ 336 w 3517954"/>
                  <a:gd name="connsiteY19-598" fmla="*/ 851635 h 858494"/>
                  <a:gd name="connsiteX20-599" fmla="*/ 2673242 w 3517954"/>
                  <a:gd name="connsiteY20-600" fmla="*/ 164978 h 858494"/>
                  <a:gd name="connsiteX21-601" fmla="*/ 3172162 w 3517954"/>
                  <a:gd name="connsiteY21-602" fmla="*/ 540454 h 858494"/>
                  <a:gd name="connsiteX22-603" fmla="*/ 3269031 w 3517954"/>
                  <a:gd name="connsiteY22-604" fmla="*/ 530167 h 858494"/>
                  <a:gd name="connsiteX23-605" fmla="*/ 3517633 w 3517954"/>
                  <a:gd name="connsiteY23-606" fmla="*/ 853350 h 858494"/>
                  <a:gd name="connsiteX24-607" fmla="*/ 3515062 w 3517954"/>
                  <a:gd name="connsiteY24-608" fmla="*/ 858494 h 858494"/>
                  <a:gd name="connsiteX25-609" fmla="*/ 3516776 w 3517954"/>
                  <a:gd name="connsiteY25-610" fmla="*/ 857636 h 858494"/>
                  <a:gd name="connsiteX0-611" fmla="*/ 3516776 w 3517954"/>
                  <a:gd name="connsiteY0-612" fmla="*/ 857636 h 858494"/>
                  <a:gd name="connsiteX1-613" fmla="*/ 3512490 w 3517954"/>
                  <a:gd name="connsiteY1-614" fmla="*/ 855065 h 858494"/>
                  <a:gd name="connsiteX2-615" fmla="*/ 3269031 w 3517954"/>
                  <a:gd name="connsiteY2-616" fmla="*/ 537025 h 858494"/>
                  <a:gd name="connsiteX3-617" fmla="*/ 3179020 w 3517954"/>
                  <a:gd name="connsiteY3-618" fmla="*/ 546455 h 858494"/>
                  <a:gd name="connsiteX4-619" fmla="*/ 2963850 w 3517954"/>
                  <a:gd name="connsiteY4-620" fmla="*/ 540454 h 858494"/>
                  <a:gd name="connsiteX5-621" fmla="*/ 2701531 w 3517954"/>
                  <a:gd name="connsiteY5-622" fmla="*/ 214699 h 858494"/>
                  <a:gd name="connsiteX6-623" fmla="*/ 2668956 w 3517954"/>
                  <a:gd name="connsiteY6-624" fmla="*/ 169265 h 858494"/>
                  <a:gd name="connsiteX7-625" fmla="*/ 2441785 w 3517954"/>
                  <a:gd name="connsiteY7-626" fmla="*/ 386 h 858494"/>
                  <a:gd name="connsiteX8-627" fmla="*/ 2027733 w 3517954"/>
                  <a:gd name="connsiteY8-628" fmla="*/ 297852 h 858494"/>
                  <a:gd name="connsiteX9-629" fmla="*/ 1921434 w 3517954"/>
                  <a:gd name="connsiteY9-630" fmla="*/ 410152 h 858494"/>
                  <a:gd name="connsiteX10-631" fmla="*/ 1623111 w 3517954"/>
                  <a:gd name="connsiteY10-632" fmla="*/ 539597 h 858494"/>
                  <a:gd name="connsiteX11-633" fmla="*/ 1383938 w 3517954"/>
                  <a:gd name="connsiteY11-634" fmla="*/ 373290 h 858494"/>
                  <a:gd name="connsiteX12-635" fmla="*/ 1214202 w 3517954"/>
                  <a:gd name="connsiteY12-636" fmla="*/ 230986 h 858494"/>
                  <a:gd name="connsiteX13-637" fmla="*/ 851586 w 3517954"/>
                  <a:gd name="connsiteY13-638" fmla="*/ 407580 h 858494"/>
                  <a:gd name="connsiteX14-639" fmla="*/ 668991 w 3517954"/>
                  <a:gd name="connsiteY14-640" fmla="*/ 572172 h 858494"/>
                  <a:gd name="connsiteX15-641" fmla="*/ 489826 w 3517954"/>
                  <a:gd name="connsiteY15-642" fmla="*/ 565314 h 858494"/>
                  <a:gd name="connsiteX16-643" fmla="*/ 347523 w 3517954"/>
                  <a:gd name="connsiteY16-644" fmla="*/ 523309 h 858494"/>
                  <a:gd name="connsiteX17-645" fmla="*/ 8052 w 3517954"/>
                  <a:gd name="connsiteY17-646" fmla="*/ 855922 h 858494"/>
                  <a:gd name="connsiteX18-647" fmla="*/ 2051 w 3517954"/>
                  <a:gd name="connsiteY18-648" fmla="*/ 857636 h 858494"/>
                  <a:gd name="connsiteX19-649" fmla="*/ 336 w 3517954"/>
                  <a:gd name="connsiteY19-650" fmla="*/ 851635 h 858494"/>
                  <a:gd name="connsiteX20-651" fmla="*/ 3172162 w 3517954"/>
                  <a:gd name="connsiteY20-652" fmla="*/ 540454 h 858494"/>
                  <a:gd name="connsiteX21-653" fmla="*/ 3269031 w 3517954"/>
                  <a:gd name="connsiteY21-654" fmla="*/ 530167 h 858494"/>
                  <a:gd name="connsiteX22-655" fmla="*/ 3517633 w 3517954"/>
                  <a:gd name="connsiteY22-656" fmla="*/ 853350 h 858494"/>
                  <a:gd name="connsiteX23-657" fmla="*/ 3515062 w 3517954"/>
                  <a:gd name="connsiteY23-658" fmla="*/ 858494 h 858494"/>
                  <a:gd name="connsiteX24-659" fmla="*/ 3516776 w 3517954"/>
                  <a:gd name="connsiteY24-660" fmla="*/ 857636 h 858494"/>
                  <a:gd name="connsiteX0-661" fmla="*/ 3516776 w 3517954"/>
                  <a:gd name="connsiteY0-662" fmla="*/ 857636 h 858494"/>
                  <a:gd name="connsiteX1-663" fmla="*/ 3512490 w 3517954"/>
                  <a:gd name="connsiteY1-664" fmla="*/ 855065 h 858494"/>
                  <a:gd name="connsiteX2-665" fmla="*/ 3269031 w 3517954"/>
                  <a:gd name="connsiteY2-666" fmla="*/ 537025 h 858494"/>
                  <a:gd name="connsiteX3-667" fmla="*/ 3179020 w 3517954"/>
                  <a:gd name="connsiteY3-668" fmla="*/ 546455 h 858494"/>
                  <a:gd name="connsiteX4-669" fmla="*/ 2963850 w 3517954"/>
                  <a:gd name="connsiteY4-670" fmla="*/ 540454 h 858494"/>
                  <a:gd name="connsiteX5-671" fmla="*/ 2701531 w 3517954"/>
                  <a:gd name="connsiteY5-672" fmla="*/ 214699 h 858494"/>
                  <a:gd name="connsiteX6-673" fmla="*/ 2668956 w 3517954"/>
                  <a:gd name="connsiteY6-674" fmla="*/ 169265 h 858494"/>
                  <a:gd name="connsiteX7-675" fmla="*/ 2441785 w 3517954"/>
                  <a:gd name="connsiteY7-676" fmla="*/ 386 h 858494"/>
                  <a:gd name="connsiteX8-677" fmla="*/ 2027733 w 3517954"/>
                  <a:gd name="connsiteY8-678" fmla="*/ 297852 h 858494"/>
                  <a:gd name="connsiteX9-679" fmla="*/ 1921434 w 3517954"/>
                  <a:gd name="connsiteY9-680" fmla="*/ 410152 h 858494"/>
                  <a:gd name="connsiteX10-681" fmla="*/ 1623111 w 3517954"/>
                  <a:gd name="connsiteY10-682" fmla="*/ 539597 h 858494"/>
                  <a:gd name="connsiteX11-683" fmla="*/ 1383938 w 3517954"/>
                  <a:gd name="connsiteY11-684" fmla="*/ 373290 h 858494"/>
                  <a:gd name="connsiteX12-685" fmla="*/ 1214202 w 3517954"/>
                  <a:gd name="connsiteY12-686" fmla="*/ 230986 h 858494"/>
                  <a:gd name="connsiteX13-687" fmla="*/ 851586 w 3517954"/>
                  <a:gd name="connsiteY13-688" fmla="*/ 407580 h 858494"/>
                  <a:gd name="connsiteX14-689" fmla="*/ 668991 w 3517954"/>
                  <a:gd name="connsiteY14-690" fmla="*/ 572172 h 858494"/>
                  <a:gd name="connsiteX15-691" fmla="*/ 489826 w 3517954"/>
                  <a:gd name="connsiteY15-692" fmla="*/ 565314 h 858494"/>
                  <a:gd name="connsiteX16-693" fmla="*/ 347523 w 3517954"/>
                  <a:gd name="connsiteY16-694" fmla="*/ 523309 h 858494"/>
                  <a:gd name="connsiteX17-695" fmla="*/ 8052 w 3517954"/>
                  <a:gd name="connsiteY17-696" fmla="*/ 855922 h 858494"/>
                  <a:gd name="connsiteX18-697" fmla="*/ 2051 w 3517954"/>
                  <a:gd name="connsiteY18-698" fmla="*/ 857636 h 858494"/>
                  <a:gd name="connsiteX19-699" fmla="*/ 336 w 3517954"/>
                  <a:gd name="connsiteY19-700" fmla="*/ 851635 h 858494"/>
                  <a:gd name="connsiteX20-701" fmla="*/ 3269031 w 3517954"/>
                  <a:gd name="connsiteY20-702" fmla="*/ 530167 h 858494"/>
                  <a:gd name="connsiteX21-703" fmla="*/ 3517633 w 3517954"/>
                  <a:gd name="connsiteY21-704" fmla="*/ 853350 h 858494"/>
                  <a:gd name="connsiteX22-705" fmla="*/ 3515062 w 3517954"/>
                  <a:gd name="connsiteY22-706" fmla="*/ 858494 h 858494"/>
                  <a:gd name="connsiteX23-707" fmla="*/ 3516776 w 3517954"/>
                  <a:gd name="connsiteY23-708" fmla="*/ 857636 h 858494"/>
                  <a:gd name="connsiteX0-709" fmla="*/ 3516776 w 3517954"/>
                  <a:gd name="connsiteY0-710" fmla="*/ 857636 h 858494"/>
                  <a:gd name="connsiteX1-711" fmla="*/ 3512490 w 3517954"/>
                  <a:gd name="connsiteY1-712" fmla="*/ 855065 h 858494"/>
                  <a:gd name="connsiteX2-713" fmla="*/ 3269031 w 3517954"/>
                  <a:gd name="connsiteY2-714" fmla="*/ 537025 h 858494"/>
                  <a:gd name="connsiteX3-715" fmla="*/ 3179020 w 3517954"/>
                  <a:gd name="connsiteY3-716" fmla="*/ 546455 h 858494"/>
                  <a:gd name="connsiteX4-717" fmla="*/ 2963850 w 3517954"/>
                  <a:gd name="connsiteY4-718" fmla="*/ 540454 h 858494"/>
                  <a:gd name="connsiteX5-719" fmla="*/ 2701531 w 3517954"/>
                  <a:gd name="connsiteY5-720" fmla="*/ 214699 h 858494"/>
                  <a:gd name="connsiteX6-721" fmla="*/ 2668956 w 3517954"/>
                  <a:gd name="connsiteY6-722" fmla="*/ 169265 h 858494"/>
                  <a:gd name="connsiteX7-723" fmla="*/ 2441785 w 3517954"/>
                  <a:gd name="connsiteY7-724" fmla="*/ 386 h 858494"/>
                  <a:gd name="connsiteX8-725" fmla="*/ 2027733 w 3517954"/>
                  <a:gd name="connsiteY8-726" fmla="*/ 297852 h 858494"/>
                  <a:gd name="connsiteX9-727" fmla="*/ 1921434 w 3517954"/>
                  <a:gd name="connsiteY9-728" fmla="*/ 410152 h 858494"/>
                  <a:gd name="connsiteX10-729" fmla="*/ 1623111 w 3517954"/>
                  <a:gd name="connsiteY10-730" fmla="*/ 539597 h 858494"/>
                  <a:gd name="connsiteX11-731" fmla="*/ 1383938 w 3517954"/>
                  <a:gd name="connsiteY11-732" fmla="*/ 373290 h 858494"/>
                  <a:gd name="connsiteX12-733" fmla="*/ 1214202 w 3517954"/>
                  <a:gd name="connsiteY12-734" fmla="*/ 230986 h 858494"/>
                  <a:gd name="connsiteX13-735" fmla="*/ 851586 w 3517954"/>
                  <a:gd name="connsiteY13-736" fmla="*/ 407580 h 858494"/>
                  <a:gd name="connsiteX14-737" fmla="*/ 668991 w 3517954"/>
                  <a:gd name="connsiteY14-738" fmla="*/ 572172 h 858494"/>
                  <a:gd name="connsiteX15-739" fmla="*/ 489826 w 3517954"/>
                  <a:gd name="connsiteY15-740" fmla="*/ 565314 h 858494"/>
                  <a:gd name="connsiteX16-741" fmla="*/ 347523 w 3517954"/>
                  <a:gd name="connsiteY16-742" fmla="*/ 523309 h 858494"/>
                  <a:gd name="connsiteX17-743" fmla="*/ 8052 w 3517954"/>
                  <a:gd name="connsiteY17-744" fmla="*/ 855922 h 858494"/>
                  <a:gd name="connsiteX18-745" fmla="*/ 2051 w 3517954"/>
                  <a:gd name="connsiteY18-746" fmla="*/ 857636 h 858494"/>
                  <a:gd name="connsiteX19-747" fmla="*/ 336 w 3517954"/>
                  <a:gd name="connsiteY19-748" fmla="*/ 851635 h 858494"/>
                  <a:gd name="connsiteX20-749" fmla="*/ 3517633 w 3517954"/>
                  <a:gd name="connsiteY20-750" fmla="*/ 853350 h 858494"/>
                  <a:gd name="connsiteX21-751" fmla="*/ 3515062 w 3517954"/>
                  <a:gd name="connsiteY21-752" fmla="*/ 858494 h 858494"/>
                  <a:gd name="connsiteX22-753" fmla="*/ 3516776 w 3517954"/>
                  <a:gd name="connsiteY22-754" fmla="*/ 857636 h 8584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</a:cxnLst>
                <a:rect l="l" t="t" r="r" b="b"/>
                <a:pathLst>
                  <a:path w="3517954" h="858494">
                    <a:moveTo>
                      <a:pt x="3516776" y="857636"/>
                    </a:moveTo>
                    <a:cubicBezTo>
                      <a:pt x="3515062" y="857636"/>
                      <a:pt x="3513347" y="856779"/>
                      <a:pt x="3512490" y="855065"/>
                    </a:cubicBezTo>
                    <a:cubicBezTo>
                      <a:pt x="3511632" y="852493"/>
                      <a:pt x="3400190" y="580745"/>
                      <a:pt x="3269031" y="537025"/>
                    </a:cubicBezTo>
                    <a:cubicBezTo>
                      <a:pt x="3238170" y="526738"/>
                      <a:pt x="3207309" y="530167"/>
                      <a:pt x="3179020" y="546455"/>
                    </a:cubicBezTo>
                    <a:cubicBezTo>
                      <a:pt x="3095009" y="596175"/>
                      <a:pt x="3032430" y="594460"/>
                      <a:pt x="2963850" y="540454"/>
                    </a:cubicBezTo>
                    <a:cubicBezTo>
                      <a:pt x="2895270" y="485590"/>
                      <a:pt x="2818118" y="377576"/>
                      <a:pt x="2701531" y="214699"/>
                    </a:cubicBezTo>
                    <a:cubicBezTo>
                      <a:pt x="2691245" y="200125"/>
                      <a:pt x="2680100" y="184695"/>
                      <a:pt x="2668956" y="169265"/>
                    </a:cubicBezTo>
                    <a:cubicBezTo>
                      <a:pt x="2590946" y="60394"/>
                      <a:pt x="2517222" y="5530"/>
                      <a:pt x="2441785" y="386"/>
                    </a:cubicBezTo>
                    <a:cubicBezTo>
                      <a:pt x="2313197" y="-8186"/>
                      <a:pt x="2187181" y="127259"/>
                      <a:pt x="2027733" y="297852"/>
                    </a:cubicBezTo>
                    <a:cubicBezTo>
                      <a:pt x="1993443" y="333857"/>
                      <a:pt x="1959153" y="371575"/>
                      <a:pt x="1921434" y="410152"/>
                    </a:cubicBezTo>
                    <a:cubicBezTo>
                      <a:pt x="1813420" y="522452"/>
                      <a:pt x="1718266" y="562742"/>
                      <a:pt x="1623111" y="539597"/>
                    </a:cubicBezTo>
                    <a:cubicBezTo>
                      <a:pt x="1538243" y="518165"/>
                      <a:pt x="1462805" y="447871"/>
                      <a:pt x="1383938" y="373290"/>
                    </a:cubicBezTo>
                    <a:cubicBezTo>
                      <a:pt x="1330789" y="323570"/>
                      <a:pt x="1275924" y="272135"/>
                      <a:pt x="1214202" y="230986"/>
                    </a:cubicBezTo>
                    <a:cubicBezTo>
                      <a:pt x="1094188" y="152120"/>
                      <a:pt x="970744" y="281564"/>
                      <a:pt x="851586" y="407580"/>
                    </a:cubicBezTo>
                    <a:cubicBezTo>
                      <a:pt x="791578" y="471017"/>
                      <a:pt x="728999" y="536168"/>
                      <a:pt x="668991" y="572172"/>
                    </a:cubicBezTo>
                    <a:cubicBezTo>
                      <a:pt x="600411" y="612463"/>
                      <a:pt x="542118" y="610748"/>
                      <a:pt x="489826" y="565314"/>
                    </a:cubicBezTo>
                    <a:cubicBezTo>
                      <a:pt x="446964" y="527595"/>
                      <a:pt x="398958" y="513879"/>
                      <a:pt x="347523" y="523309"/>
                    </a:cubicBezTo>
                    <a:cubicBezTo>
                      <a:pt x="171786" y="555027"/>
                      <a:pt x="9766" y="853350"/>
                      <a:pt x="8052" y="855922"/>
                    </a:cubicBezTo>
                    <a:cubicBezTo>
                      <a:pt x="7194" y="857636"/>
                      <a:pt x="4623" y="858494"/>
                      <a:pt x="2051" y="857636"/>
                    </a:cubicBezTo>
                    <a:cubicBezTo>
                      <a:pt x="336" y="856779"/>
                      <a:pt x="-521" y="854207"/>
                      <a:pt x="336" y="851635"/>
                    </a:cubicBezTo>
                    <a:lnTo>
                      <a:pt x="3517633" y="853350"/>
                    </a:lnTo>
                    <a:cubicBezTo>
                      <a:pt x="3518491" y="855065"/>
                      <a:pt x="3517633" y="857636"/>
                      <a:pt x="3515062" y="858494"/>
                    </a:cubicBezTo>
                    <a:cubicBezTo>
                      <a:pt x="3517633" y="857636"/>
                      <a:pt x="3516776" y="857636"/>
                      <a:pt x="3516776" y="857636"/>
                    </a:cubicBezTo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101600" dist="38100" dir="135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任意多边形: 形状 92"/>
              <p:cNvSpPr/>
              <p:nvPr/>
            </p:nvSpPr>
            <p:spPr>
              <a:xfrm flipH="1">
                <a:off x="7886563" y="5605440"/>
                <a:ext cx="2848947" cy="585809"/>
              </a:xfrm>
              <a:custGeom>
                <a:avLst/>
                <a:gdLst>
                  <a:gd name="connsiteX0" fmla="*/ 3913321 w 3915353"/>
                  <a:gd name="connsiteY0" fmla="*/ 765774 h 805086"/>
                  <a:gd name="connsiteX1" fmla="*/ 3914406 w 3915353"/>
                  <a:gd name="connsiteY1" fmla="*/ 791105 h 805086"/>
                  <a:gd name="connsiteX2" fmla="*/ 3915120 w 3915353"/>
                  <a:gd name="connsiteY2" fmla="*/ 805086 h 805086"/>
                  <a:gd name="connsiteX3" fmla="*/ 3915353 w 3915353"/>
                  <a:gd name="connsiteY3" fmla="*/ 805086 h 805086"/>
                  <a:gd name="connsiteX4" fmla="*/ 3913886 w 3915353"/>
                  <a:gd name="connsiteY4" fmla="*/ 774887 h 805086"/>
                  <a:gd name="connsiteX5" fmla="*/ 3913321 w 3915353"/>
                  <a:gd name="connsiteY5" fmla="*/ 765774 h 805086"/>
                  <a:gd name="connsiteX6" fmla="*/ 1503561 w 3915353"/>
                  <a:gd name="connsiteY6" fmla="*/ 1 h 805086"/>
                  <a:gd name="connsiteX7" fmla="*/ 1380212 w 3915353"/>
                  <a:gd name="connsiteY7" fmla="*/ 42982 h 805086"/>
                  <a:gd name="connsiteX8" fmla="*/ 1150660 w 3915353"/>
                  <a:gd name="connsiteY8" fmla="*/ 268725 h 805086"/>
                  <a:gd name="connsiteX9" fmla="*/ 650597 w 3915353"/>
                  <a:gd name="connsiteY9" fmla="*/ 511612 h 805086"/>
                  <a:gd name="connsiteX10" fmla="*/ 390565 w 3915353"/>
                  <a:gd name="connsiteY10" fmla="*/ 455415 h 805086"/>
                  <a:gd name="connsiteX11" fmla="*/ 99100 w 3915353"/>
                  <a:gd name="connsiteY11" fmla="*/ 664965 h 805086"/>
                  <a:gd name="connsiteX12" fmla="*/ 15161 w 3915353"/>
                  <a:gd name="connsiteY12" fmla="*/ 780099 h 805086"/>
                  <a:gd name="connsiteX13" fmla="*/ 0 w 3915353"/>
                  <a:gd name="connsiteY13" fmla="*/ 805086 h 805086"/>
                  <a:gd name="connsiteX14" fmla="*/ 3882794 w 3915353"/>
                  <a:gd name="connsiteY14" fmla="*/ 805086 h 805086"/>
                  <a:gd name="connsiteX15" fmla="*/ 3861981 w 3915353"/>
                  <a:gd name="connsiteY15" fmla="*/ 789772 h 805086"/>
                  <a:gd name="connsiteX16" fmla="*/ 3268067 w 3915353"/>
                  <a:gd name="connsiteY16" fmla="*/ 414457 h 805086"/>
                  <a:gd name="connsiteX17" fmla="*/ 2734667 w 3915353"/>
                  <a:gd name="connsiteY17" fmla="*/ 194430 h 805086"/>
                  <a:gd name="connsiteX18" fmla="*/ 2306042 w 3915353"/>
                  <a:gd name="connsiteY18" fmla="*/ 233482 h 805086"/>
                  <a:gd name="connsiteX19" fmla="*/ 1814552 w 3915353"/>
                  <a:gd name="connsiteY19" fmla="*/ 236340 h 805086"/>
                  <a:gd name="connsiteX20" fmla="*/ 1615480 w 3915353"/>
                  <a:gd name="connsiteY20" fmla="*/ 42030 h 805086"/>
                  <a:gd name="connsiteX21" fmla="*/ 1503561 w 3915353"/>
                  <a:gd name="connsiteY21" fmla="*/ 1 h 80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15353" h="805086">
                    <a:moveTo>
                      <a:pt x="3913321" y="765774"/>
                    </a:moveTo>
                    <a:cubicBezTo>
                      <a:pt x="3913117" y="763331"/>
                      <a:pt x="3913330" y="769359"/>
                      <a:pt x="3914406" y="791105"/>
                    </a:cubicBezTo>
                    <a:lnTo>
                      <a:pt x="3915120" y="805086"/>
                    </a:lnTo>
                    <a:lnTo>
                      <a:pt x="3915353" y="805086"/>
                    </a:lnTo>
                    <a:lnTo>
                      <a:pt x="3913886" y="774887"/>
                    </a:lnTo>
                    <a:cubicBezTo>
                      <a:pt x="3913630" y="770335"/>
                      <a:pt x="3913424" y="766995"/>
                      <a:pt x="3913321" y="765774"/>
                    </a:cubicBezTo>
                    <a:close/>
                    <a:moveTo>
                      <a:pt x="1503561" y="1"/>
                    </a:moveTo>
                    <a:cubicBezTo>
                      <a:pt x="1464509" y="120"/>
                      <a:pt x="1423551" y="14407"/>
                      <a:pt x="1380212" y="42982"/>
                    </a:cubicBezTo>
                    <a:cubicBezTo>
                      <a:pt x="1304012" y="93465"/>
                      <a:pt x="1229717" y="178237"/>
                      <a:pt x="1150660" y="268725"/>
                    </a:cubicBezTo>
                    <a:cubicBezTo>
                      <a:pt x="992545" y="449700"/>
                      <a:pt x="828715" y="637342"/>
                      <a:pt x="650597" y="511612"/>
                    </a:cubicBezTo>
                    <a:cubicBezTo>
                      <a:pt x="566777" y="453510"/>
                      <a:pt x="479147" y="434460"/>
                      <a:pt x="390565" y="455415"/>
                    </a:cubicBezTo>
                    <a:cubicBezTo>
                      <a:pt x="268645" y="484942"/>
                      <a:pt x="164822" y="585907"/>
                      <a:pt x="99100" y="664965"/>
                    </a:cubicBezTo>
                    <a:cubicBezTo>
                      <a:pt x="63381" y="707828"/>
                      <a:pt x="34806" y="749262"/>
                      <a:pt x="15161" y="780099"/>
                    </a:cubicBezTo>
                    <a:lnTo>
                      <a:pt x="0" y="805086"/>
                    </a:lnTo>
                    <a:lnTo>
                      <a:pt x="3882794" y="805086"/>
                    </a:lnTo>
                    <a:lnTo>
                      <a:pt x="3861981" y="789772"/>
                    </a:lnTo>
                    <a:cubicBezTo>
                      <a:pt x="3760450" y="716103"/>
                      <a:pt x="3527386" y="553761"/>
                      <a:pt x="3268067" y="414457"/>
                    </a:cubicBezTo>
                    <a:cubicBezTo>
                      <a:pt x="3064232" y="304920"/>
                      <a:pt x="2885162" y="231577"/>
                      <a:pt x="2734667" y="194430"/>
                    </a:cubicBezTo>
                    <a:cubicBezTo>
                      <a:pt x="2545120" y="148710"/>
                      <a:pt x="2401292" y="162045"/>
                      <a:pt x="2306042" y="233482"/>
                    </a:cubicBezTo>
                    <a:cubicBezTo>
                      <a:pt x="2009815" y="457320"/>
                      <a:pt x="1948855" y="387787"/>
                      <a:pt x="1814552" y="236340"/>
                    </a:cubicBezTo>
                    <a:cubicBezTo>
                      <a:pt x="1765022" y="180142"/>
                      <a:pt x="1703110" y="109657"/>
                      <a:pt x="1615480" y="42030"/>
                    </a:cubicBezTo>
                    <a:cubicBezTo>
                      <a:pt x="1579761" y="13931"/>
                      <a:pt x="1542614" y="-119"/>
                      <a:pt x="15035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eaVert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: 形状 93"/>
              <p:cNvSpPr/>
              <p:nvPr/>
            </p:nvSpPr>
            <p:spPr>
              <a:xfrm>
                <a:off x="8568986" y="4253720"/>
                <a:ext cx="3281362" cy="563879"/>
              </a:xfrm>
              <a:custGeom>
                <a:avLst/>
                <a:gdLst>
                  <a:gd name="connsiteX0" fmla="*/ 2265045 w 3281362"/>
                  <a:gd name="connsiteY0" fmla="*/ 0 h 563879"/>
                  <a:gd name="connsiteX1" fmla="*/ 1274445 w 3281362"/>
                  <a:gd name="connsiteY1" fmla="*/ 0 h 563879"/>
                  <a:gd name="connsiteX2" fmla="*/ 1128713 w 3281362"/>
                  <a:gd name="connsiteY2" fmla="*/ 145732 h 563879"/>
                  <a:gd name="connsiteX3" fmla="*/ 1128713 w 3281362"/>
                  <a:gd name="connsiteY3" fmla="*/ 145732 h 563879"/>
                  <a:gd name="connsiteX4" fmla="*/ 1274445 w 3281362"/>
                  <a:gd name="connsiteY4" fmla="*/ 291465 h 563879"/>
                  <a:gd name="connsiteX5" fmla="*/ 3145155 w 3281362"/>
                  <a:gd name="connsiteY5" fmla="*/ 291465 h 563879"/>
                  <a:gd name="connsiteX6" fmla="*/ 3281363 w 3281362"/>
                  <a:gd name="connsiteY6" fmla="*/ 427672 h 563879"/>
                  <a:gd name="connsiteX7" fmla="*/ 3281363 w 3281362"/>
                  <a:gd name="connsiteY7" fmla="*/ 427672 h 563879"/>
                  <a:gd name="connsiteX8" fmla="*/ 3145155 w 3281362"/>
                  <a:gd name="connsiteY8" fmla="*/ 563880 h 563879"/>
                  <a:gd name="connsiteX9" fmla="*/ 0 w 3281362"/>
                  <a:gd name="connsiteY9" fmla="*/ 563880 h 56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1362" h="563879">
                    <a:moveTo>
                      <a:pt x="2265045" y="0"/>
                    </a:moveTo>
                    <a:lnTo>
                      <a:pt x="1274445" y="0"/>
                    </a:lnTo>
                    <a:cubicBezTo>
                      <a:pt x="1194435" y="0"/>
                      <a:pt x="1128713" y="64770"/>
                      <a:pt x="1128713" y="145732"/>
                    </a:cubicBezTo>
                    <a:lnTo>
                      <a:pt x="1128713" y="145732"/>
                    </a:lnTo>
                    <a:cubicBezTo>
                      <a:pt x="1128713" y="225742"/>
                      <a:pt x="1193483" y="291465"/>
                      <a:pt x="1274445" y="291465"/>
                    </a:cubicBezTo>
                    <a:lnTo>
                      <a:pt x="3145155" y="291465"/>
                    </a:lnTo>
                    <a:cubicBezTo>
                      <a:pt x="3220403" y="291465"/>
                      <a:pt x="3281363" y="352425"/>
                      <a:pt x="3281363" y="427672"/>
                    </a:cubicBezTo>
                    <a:lnTo>
                      <a:pt x="3281363" y="427672"/>
                    </a:lnTo>
                    <a:cubicBezTo>
                      <a:pt x="3281363" y="502920"/>
                      <a:pt x="3220403" y="563880"/>
                      <a:pt x="3145155" y="563880"/>
                    </a:cubicBezTo>
                    <a:lnTo>
                      <a:pt x="0" y="563880"/>
                    </a:lnTo>
                  </a:path>
                </a:pathLst>
              </a:custGeom>
              <a:noFill/>
              <a:ln w="28575" cap="rnd">
                <a:solidFill>
                  <a:srgbClr val="FAC46D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任意多边形: 形状 94"/>
              <p:cNvSpPr/>
              <p:nvPr/>
            </p:nvSpPr>
            <p:spPr>
              <a:xfrm>
                <a:off x="6602191" y="5824791"/>
                <a:ext cx="2735362" cy="366458"/>
              </a:xfrm>
              <a:custGeom>
                <a:avLst/>
                <a:gdLst>
                  <a:gd name="connsiteX0" fmla="*/ 2232411 w 2735362"/>
                  <a:gd name="connsiteY0" fmla="*/ 157 h 366458"/>
                  <a:gd name="connsiteX1" fmla="*/ 2335611 w 2735362"/>
                  <a:gd name="connsiteY1" fmla="*/ 18760 h 366458"/>
                  <a:gd name="connsiteX2" fmla="*/ 2711209 w 2735362"/>
                  <a:gd name="connsiteY2" fmla="*/ 309939 h 366458"/>
                  <a:gd name="connsiteX3" fmla="*/ 2735362 w 2735362"/>
                  <a:gd name="connsiteY3" fmla="*/ 366458 h 366458"/>
                  <a:gd name="connsiteX4" fmla="*/ 0 w 2735362"/>
                  <a:gd name="connsiteY4" fmla="*/ 366458 h 366458"/>
                  <a:gd name="connsiteX5" fmla="*/ 31161 w 2735362"/>
                  <a:gd name="connsiteY5" fmla="*/ 347623 h 366458"/>
                  <a:gd name="connsiteX6" fmla="*/ 89615 w 2735362"/>
                  <a:gd name="connsiteY6" fmla="*/ 317940 h 366458"/>
                  <a:gd name="connsiteX7" fmla="*/ 391367 w 2735362"/>
                  <a:gd name="connsiteY7" fmla="*/ 282793 h 366458"/>
                  <a:gd name="connsiteX8" fmla="*/ 1156892 w 2735362"/>
                  <a:gd name="connsiteY8" fmla="*/ 268220 h 366458"/>
                  <a:gd name="connsiteX9" fmla="*/ 1174894 w 2735362"/>
                  <a:gd name="connsiteY9" fmla="*/ 257933 h 366458"/>
                  <a:gd name="connsiteX10" fmla="*/ 1438070 w 2735362"/>
                  <a:gd name="connsiteY10" fmla="*/ 128488 h 366458"/>
                  <a:gd name="connsiteX11" fmla="*/ 1652382 w 2735362"/>
                  <a:gd name="connsiteY11" fmla="*/ 195354 h 366458"/>
                  <a:gd name="connsiteX12" fmla="*/ 1928417 w 2735362"/>
                  <a:gd name="connsiteY12" fmla="*/ 106200 h 366458"/>
                  <a:gd name="connsiteX13" fmla="*/ 2232411 w 2735362"/>
                  <a:gd name="connsiteY13" fmla="*/ 157 h 36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35362" h="366458">
                    <a:moveTo>
                      <a:pt x="2232411" y="157"/>
                    </a:moveTo>
                    <a:cubicBezTo>
                      <a:pt x="2267106" y="1171"/>
                      <a:pt x="2301657" y="7141"/>
                      <a:pt x="2335611" y="18760"/>
                    </a:cubicBezTo>
                    <a:cubicBezTo>
                      <a:pt x="2454450" y="59428"/>
                      <a:pt x="2623719" y="145940"/>
                      <a:pt x="2711209" y="309939"/>
                    </a:cubicBezTo>
                    <a:lnTo>
                      <a:pt x="2735362" y="366458"/>
                    </a:lnTo>
                    <a:lnTo>
                      <a:pt x="0" y="366458"/>
                    </a:lnTo>
                    <a:lnTo>
                      <a:pt x="31161" y="347623"/>
                    </a:lnTo>
                    <a:cubicBezTo>
                      <a:pt x="48735" y="337764"/>
                      <a:pt x="68398" y="327585"/>
                      <a:pt x="89615" y="317940"/>
                    </a:cubicBezTo>
                    <a:cubicBezTo>
                      <a:pt x="168482" y="281936"/>
                      <a:pt x="284211" y="247646"/>
                      <a:pt x="391367" y="282793"/>
                    </a:cubicBezTo>
                    <a:cubicBezTo>
                      <a:pt x="712836" y="389092"/>
                      <a:pt x="963153" y="384806"/>
                      <a:pt x="1156892" y="268220"/>
                    </a:cubicBezTo>
                    <a:lnTo>
                      <a:pt x="1174894" y="257933"/>
                    </a:lnTo>
                    <a:cubicBezTo>
                      <a:pt x="1296623" y="185067"/>
                      <a:pt x="1370347" y="140490"/>
                      <a:pt x="1438070" y="128488"/>
                    </a:cubicBezTo>
                    <a:cubicBezTo>
                      <a:pt x="1504078" y="116487"/>
                      <a:pt x="1562371" y="134489"/>
                      <a:pt x="1652382" y="195354"/>
                    </a:cubicBezTo>
                    <a:cubicBezTo>
                      <a:pt x="1729535" y="247646"/>
                      <a:pt x="1826404" y="179066"/>
                      <a:pt x="1928417" y="106200"/>
                    </a:cubicBezTo>
                    <a:cubicBezTo>
                      <a:pt x="2022929" y="38691"/>
                      <a:pt x="2128323" y="-2883"/>
                      <a:pt x="2232411" y="15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2" cap="flat">
                <a:noFill/>
                <a:prstDash val="solid"/>
                <a:miter/>
              </a:ln>
              <a:effectLst>
                <a:outerShdw blurRad="101600" dist="38100" dir="189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6" name="组合 95"/>
              <p:cNvGrpSpPr/>
              <p:nvPr/>
            </p:nvGrpSpPr>
            <p:grpSpPr>
              <a:xfrm flipH="1">
                <a:off x="10359342" y="4678913"/>
                <a:ext cx="551692" cy="509846"/>
                <a:chOff x="1341672" y="1836445"/>
                <a:chExt cx="993370" cy="918023"/>
              </a:xfrm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97" name="任意多边形: 形状 96"/>
                <p:cNvSpPr/>
                <p:nvPr/>
              </p:nvSpPr>
              <p:spPr>
                <a:xfrm>
                  <a:off x="1840486" y="1836445"/>
                  <a:ext cx="397043" cy="471108"/>
                </a:xfrm>
                <a:custGeom>
                  <a:avLst/>
                  <a:gdLst>
                    <a:gd name="connsiteX0" fmla="*/ 1366994 w 2280441"/>
                    <a:gd name="connsiteY0" fmla="*/ 2403558 h 2705835"/>
                    <a:gd name="connsiteX1" fmla="*/ 882171 w 2280441"/>
                    <a:gd name="connsiteY1" fmla="*/ 2242586 h 2705835"/>
                    <a:gd name="connsiteX2" fmla="*/ 1233644 w 2280441"/>
                    <a:gd name="connsiteY2" fmla="*/ 1773003 h 2705835"/>
                    <a:gd name="connsiteX3" fmla="*/ 1474627 w 2280441"/>
                    <a:gd name="connsiteY3" fmla="*/ 863366 h 2705835"/>
                    <a:gd name="connsiteX4" fmla="*/ 2280442 w 2280441"/>
                    <a:gd name="connsiteY4" fmla="*/ 91841 h 2705835"/>
                    <a:gd name="connsiteX5" fmla="*/ 1474627 w 2280441"/>
                    <a:gd name="connsiteY5" fmla="*/ 532848 h 2705835"/>
                    <a:gd name="connsiteX6" fmla="*/ 1796571 w 2280441"/>
                    <a:gd name="connsiteY6" fmla="*/ 77553 h 2705835"/>
                    <a:gd name="connsiteX7" fmla="*/ 1254599 w 2280441"/>
                    <a:gd name="connsiteY7" fmla="*/ 569996 h 2705835"/>
                    <a:gd name="connsiteX8" fmla="*/ 1407952 w 2280441"/>
                    <a:gd name="connsiteY8" fmla="*/ 34691 h 2705835"/>
                    <a:gd name="connsiteX9" fmla="*/ 968849 w 2280441"/>
                    <a:gd name="connsiteY9" fmla="*/ 731921 h 2705835"/>
                    <a:gd name="connsiteX10" fmla="*/ 1063146 w 2280441"/>
                    <a:gd name="connsiteY10" fmla="*/ 78506 h 2705835"/>
                    <a:gd name="connsiteX11" fmla="*/ 785017 w 2280441"/>
                    <a:gd name="connsiteY11" fmla="*/ 768116 h 2705835"/>
                    <a:gd name="connsiteX12" fmla="*/ 805971 w 2280441"/>
                    <a:gd name="connsiteY12" fmla="*/ 115653 h 2705835"/>
                    <a:gd name="connsiteX13" fmla="*/ 602136 w 2280441"/>
                    <a:gd name="connsiteY13" fmla="*/ 1025291 h 2705835"/>
                    <a:gd name="connsiteX14" fmla="*/ 527842 w 2280441"/>
                    <a:gd name="connsiteY14" fmla="*/ 401403 h 2705835"/>
                    <a:gd name="connsiteX15" fmla="*/ 411636 w 2280441"/>
                    <a:gd name="connsiteY15" fmla="*/ 1047198 h 2705835"/>
                    <a:gd name="connsiteX16" fmla="*/ 257331 w 2280441"/>
                    <a:gd name="connsiteY16" fmla="*/ 629051 h 2705835"/>
                    <a:gd name="connsiteX17" fmla="*/ 287811 w 2280441"/>
                    <a:gd name="connsiteY17" fmla="*/ 1311041 h 2705835"/>
                    <a:gd name="connsiteX18" fmla="*/ 133506 w 2280441"/>
                    <a:gd name="connsiteY18" fmla="*/ 1112921 h 2705835"/>
                    <a:gd name="connsiteX19" fmla="*/ 251617 w 2280441"/>
                    <a:gd name="connsiteY19" fmla="*/ 1493921 h 2705835"/>
                    <a:gd name="connsiteX20" fmla="*/ 75404 w 2280441"/>
                    <a:gd name="connsiteY20" fmla="*/ 1362476 h 2705835"/>
                    <a:gd name="connsiteX21" fmla="*/ 171606 w 2280441"/>
                    <a:gd name="connsiteY21" fmla="*/ 1663466 h 2705835"/>
                    <a:gd name="connsiteX22" fmla="*/ 39209 w 2280441"/>
                    <a:gd name="connsiteY22" fmla="*/ 1619651 h 2705835"/>
                    <a:gd name="connsiteX23" fmla="*/ 98264 w 2280441"/>
                    <a:gd name="connsiteY23" fmla="*/ 1773956 h 2705835"/>
                    <a:gd name="connsiteX24" fmla="*/ 54449 w 2280441"/>
                    <a:gd name="connsiteY24" fmla="*/ 1906353 h 2705835"/>
                    <a:gd name="connsiteX25" fmla="*/ 186846 w 2280441"/>
                    <a:gd name="connsiteY25" fmla="*/ 2354028 h 2705835"/>
                    <a:gd name="connsiteX26" fmla="*/ 524984 w 2280441"/>
                    <a:gd name="connsiteY26" fmla="*/ 2588343 h 2705835"/>
                    <a:gd name="connsiteX27" fmla="*/ 804067 w 2280441"/>
                    <a:gd name="connsiteY27" fmla="*/ 2705501 h 2705835"/>
                    <a:gd name="connsiteX28" fmla="*/ 1126964 w 2280441"/>
                    <a:gd name="connsiteY28" fmla="*/ 2616918 h 2705835"/>
                    <a:gd name="connsiteX29" fmla="*/ 1366994 w 2280441"/>
                    <a:gd name="connsiteY29" fmla="*/ 2403558 h 2705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80441" h="2705835">
                      <a:moveTo>
                        <a:pt x="1366994" y="2403558"/>
                      </a:moveTo>
                      <a:cubicBezTo>
                        <a:pt x="1366994" y="2403558"/>
                        <a:pt x="861217" y="2565483"/>
                        <a:pt x="882171" y="2242586"/>
                      </a:cubicBezTo>
                      <a:cubicBezTo>
                        <a:pt x="904079" y="1919688"/>
                        <a:pt x="1080292" y="2051133"/>
                        <a:pt x="1233644" y="1773003"/>
                      </a:cubicBezTo>
                      <a:cubicBezTo>
                        <a:pt x="1386996" y="1494873"/>
                        <a:pt x="1291746" y="1083393"/>
                        <a:pt x="1474627" y="863366"/>
                      </a:cubicBezTo>
                      <a:cubicBezTo>
                        <a:pt x="1657506" y="643338"/>
                        <a:pt x="1635599" y="415691"/>
                        <a:pt x="2280442" y="91841"/>
                      </a:cubicBezTo>
                      <a:cubicBezTo>
                        <a:pt x="1723229" y="188043"/>
                        <a:pt x="1584164" y="386163"/>
                        <a:pt x="1474627" y="532848"/>
                      </a:cubicBezTo>
                      <a:cubicBezTo>
                        <a:pt x="1365089" y="679533"/>
                        <a:pt x="1467006" y="298533"/>
                        <a:pt x="1796571" y="77553"/>
                      </a:cubicBezTo>
                      <a:cubicBezTo>
                        <a:pt x="1671794" y="11831"/>
                        <a:pt x="1371756" y="217571"/>
                        <a:pt x="1254599" y="569996"/>
                      </a:cubicBezTo>
                      <a:cubicBezTo>
                        <a:pt x="1137442" y="922421"/>
                        <a:pt x="1246027" y="209951"/>
                        <a:pt x="1407952" y="34691"/>
                      </a:cubicBezTo>
                      <a:cubicBezTo>
                        <a:pt x="1503202" y="-68179"/>
                        <a:pt x="1092674" y="28023"/>
                        <a:pt x="968849" y="731921"/>
                      </a:cubicBezTo>
                      <a:cubicBezTo>
                        <a:pt x="895506" y="915753"/>
                        <a:pt x="961229" y="277578"/>
                        <a:pt x="1063146" y="78506"/>
                      </a:cubicBezTo>
                      <a:cubicBezTo>
                        <a:pt x="1165064" y="-120567"/>
                        <a:pt x="785017" y="195663"/>
                        <a:pt x="785017" y="768116"/>
                      </a:cubicBezTo>
                      <a:cubicBezTo>
                        <a:pt x="785017" y="914801"/>
                        <a:pt x="776444" y="240431"/>
                        <a:pt x="805971" y="115653"/>
                      </a:cubicBezTo>
                      <a:cubicBezTo>
                        <a:pt x="549749" y="409023"/>
                        <a:pt x="601184" y="769068"/>
                        <a:pt x="602136" y="1025291"/>
                      </a:cubicBezTo>
                      <a:cubicBezTo>
                        <a:pt x="602136" y="1025291"/>
                        <a:pt x="527842" y="475698"/>
                        <a:pt x="527842" y="401403"/>
                      </a:cubicBezTo>
                      <a:cubicBezTo>
                        <a:pt x="527842" y="327108"/>
                        <a:pt x="307814" y="658578"/>
                        <a:pt x="411636" y="1047198"/>
                      </a:cubicBezTo>
                      <a:cubicBezTo>
                        <a:pt x="515459" y="1435818"/>
                        <a:pt x="168749" y="783356"/>
                        <a:pt x="257331" y="629051"/>
                      </a:cubicBezTo>
                      <a:cubicBezTo>
                        <a:pt x="82071" y="900513"/>
                        <a:pt x="287811" y="1311041"/>
                        <a:pt x="287811" y="1311041"/>
                      </a:cubicBezTo>
                      <a:cubicBezTo>
                        <a:pt x="287811" y="1311041"/>
                        <a:pt x="125886" y="1208171"/>
                        <a:pt x="133506" y="1112921"/>
                      </a:cubicBezTo>
                      <a:cubicBezTo>
                        <a:pt x="133506" y="1112921"/>
                        <a:pt x="45877" y="1267226"/>
                        <a:pt x="251617" y="1493921"/>
                      </a:cubicBezTo>
                      <a:cubicBezTo>
                        <a:pt x="185894" y="1472013"/>
                        <a:pt x="67784" y="1384383"/>
                        <a:pt x="75404" y="1362476"/>
                      </a:cubicBezTo>
                      <a:cubicBezTo>
                        <a:pt x="39209" y="1472966"/>
                        <a:pt x="134459" y="1626318"/>
                        <a:pt x="171606" y="1663466"/>
                      </a:cubicBezTo>
                      <a:cubicBezTo>
                        <a:pt x="83977" y="1633938"/>
                        <a:pt x="46829" y="1597743"/>
                        <a:pt x="39209" y="1619651"/>
                      </a:cubicBezTo>
                      <a:cubicBezTo>
                        <a:pt x="31589" y="1641558"/>
                        <a:pt x="46829" y="1707281"/>
                        <a:pt x="98264" y="1773956"/>
                      </a:cubicBezTo>
                      <a:cubicBezTo>
                        <a:pt x="10634" y="1744428"/>
                        <a:pt x="-48421" y="1773956"/>
                        <a:pt x="54449" y="1906353"/>
                      </a:cubicBezTo>
                      <a:cubicBezTo>
                        <a:pt x="157319" y="2037798"/>
                        <a:pt x="186846" y="2354028"/>
                        <a:pt x="186846" y="2354028"/>
                      </a:cubicBezTo>
                      <a:lnTo>
                        <a:pt x="524984" y="2588343"/>
                      </a:lnTo>
                      <a:cubicBezTo>
                        <a:pt x="524984" y="2588343"/>
                        <a:pt x="788827" y="2713121"/>
                        <a:pt x="804067" y="2705501"/>
                      </a:cubicBezTo>
                      <a:cubicBezTo>
                        <a:pt x="818354" y="2697881"/>
                        <a:pt x="1126964" y="2616918"/>
                        <a:pt x="1126964" y="2616918"/>
                      </a:cubicBezTo>
                      <a:lnTo>
                        <a:pt x="1366994" y="2403558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98" name="图形 37"/>
                <p:cNvGrpSpPr/>
                <p:nvPr/>
              </p:nvGrpSpPr>
              <p:grpSpPr>
                <a:xfrm>
                  <a:off x="1683298" y="2442693"/>
                  <a:ext cx="126037" cy="311775"/>
                  <a:chOff x="5513855" y="4273143"/>
                  <a:chExt cx="723900" cy="1790700"/>
                </a:xfrm>
                <a:solidFill>
                  <a:srgbClr val="FAC46D"/>
                </a:solidFill>
              </p:grpSpPr>
              <p:pic>
                <p:nvPicPr>
                  <p:cNvPr id="151" name="图片 15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13855" y="4273143"/>
                    <a:ext cx="723900" cy="1790700"/>
                  </a:xfrm>
                  <a:custGeom>
                    <a:avLst/>
                    <a:gdLst>
                      <a:gd name="connsiteX0" fmla="*/ 206 w 723900"/>
                      <a:gd name="connsiteY0" fmla="*/ 366 h 1790700"/>
                      <a:gd name="connsiteX1" fmla="*/ 724106 w 723900"/>
                      <a:gd name="connsiteY1" fmla="*/ 366 h 1790700"/>
                      <a:gd name="connsiteX2" fmla="*/ 724106 w 723900"/>
                      <a:gd name="connsiteY2" fmla="*/ 1791066 h 1790700"/>
                      <a:gd name="connsiteX3" fmla="*/ 206 w 723900"/>
                      <a:gd name="connsiteY3" fmla="*/ 1791066 h 1790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3900" h="1790700">
                        <a:moveTo>
                          <a:pt x="206" y="366"/>
                        </a:moveTo>
                        <a:lnTo>
                          <a:pt x="724106" y="366"/>
                        </a:lnTo>
                        <a:lnTo>
                          <a:pt x="724106" y="1791066"/>
                        </a:lnTo>
                        <a:lnTo>
                          <a:pt x="206" y="1791066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52" name="任意多边形: 形状 151"/>
                  <p:cNvSpPr/>
                  <p:nvPr/>
                </p:nvSpPr>
                <p:spPr>
                  <a:xfrm>
                    <a:off x="5634260" y="4389119"/>
                    <a:ext cx="483479" cy="1556290"/>
                  </a:xfrm>
                  <a:custGeom>
                    <a:avLst/>
                    <a:gdLst>
                      <a:gd name="connsiteX0" fmla="*/ 452999 w 483479"/>
                      <a:gd name="connsiteY0" fmla="*/ 15240 h 1556290"/>
                      <a:gd name="connsiteX1" fmla="*/ 139627 w 483479"/>
                      <a:gd name="connsiteY1" fmla="*/ 1108710 h 1556290"/>
                      <a:gd name="connsiteX2" fmla="*/ 22469 w 483479"/>
                      <a:gd name="connsiteY2" fmla="*/ 1277303 h 1556290"/>
                      <a:gd name="connsiteX3" fmla="*/ 103432 w 483479"/>
                      <a:gd name="connsiteY3" fmla="*/ 1182053 h 1556290"/>
                      <a:gd name="connsiteX4" fmla="*/ 15802 w 483479"/>
                      <a:gd name="connsiteY4" fmla="*/ 1372553 h 1556290"/>
                      <a:gd name="connsiteX5" fmla="*/ 59617 w 483479"/>
                      <a:gd name="connsiteY5" fmla="*/ 1386840 h 1556290"/>
                      <a:gd name="connsiteX6" fmla="*/ 67237 w 483479"/>
                      <a:gd name="connsiteY6" fmla="*/ 1438275 h 1556290"/>
                      <a:gd name="connsiteX7" fmla="*/ 23422 w 483479"/>
                      <a:gd name="connsiteY7" fmla="*/ 1533525 h 1556290"/>
                      <a:gd name="connsiteX8" fmla="*/ 111052 w 483479"/>
                      <a:gd name="connsiteY8" fmla="*/ 1452563 h 1556290"/>
                      <a:gd name="connsiteX9" fmla="*/ 483479 w 483479"/>
                      <a:gd name="connsiteY9" fmla="*/ 0 h 1556290"/>
                      <a:gd name="connsiteX10" fmla="*/ 452999 w 483479"/>
                      <a:gd name="connsiteY10" fmla="*/ 15240 h 155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83479" h="1556290">
                        <a:moveTo>
                          <a:pt x="452999" y="15240"/>
                        </a:moveTo>
                        <a:lnTo>
                          <a:pt x="139627" y="1108710"/>
                        </a:lnTo>
                        <a:cubicBezTo>
                          <a:pt x="139627" y="1108710"/>
                          <a:pt x="-7058" y="1219200"/>
                          <a:pt x="22469" y="1277303"/>
                        </a:cubicBezTo>
                        <a:cubicBezTo>
                          <a:pt x="73904" y="1233488"/>
                          <a:pt x="66284" y="1182053"/>
                          <a:pt x="103432" y="1182053"/>
                        </a:cubicBezTo>
                        <a:cubicBezTo>
                          <a:pt x="140579" y="1182053"/>
                          <a:pt x="59617" y="1350645"/>
                          <a:pt x="15802" y="1372553"/>
                        </a:cubicBezTo>
                        <a:cubicBezTo>
                          <a:pt x="-28013" y="1394460"/>
                          <a:pt x="30089" y="1402080"/>
                          <a:pt x="59617" y="1386840"/>
                        </a:cubicBezTo>
                        <a:cubicBezTo>
                          <a:pt x="30089" y="1438275"/>
                          <a:pt x="37709" y="1452563"/>
                          <a:pt x="67237" y="1438275"/>
                        </a:cubicBezTo>
                        <a:cubicBezTo>
                          <a:pt x="67237" y="1475423"/>
                          <a:pt x="59617" y="1533525"/>
                          <a:pt x="23422" y="1533525"/>
                        </a:cubicBezTo>
                        <a:cubicBezTo>
                          <a:pt x="-13726" y="1533525"/>
                          <a:pt x="67237" y="1621155"/>
                          <a:pt x="111052" y="1452563"/>
                        </a:cubicBezTo>
                        <a:cubicBezTo>
                          <a:pt x="154867" y="1283970"/>
                          <a:pt x="483479" y="0"/>
                          <a:pt x="483479" y="0"/>
                        </a:cubicBezTo>
                        <a:lnTo>
                          <a:pt x="452999" y="1524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99" name="图形 37"/>
                <p:cNvGrpSpPr/>
                <p:nvPr/>
              </p:nvGrpSpPr>
              <p:grpSpPr>
                <a:xfrm>
                  <a:off x="1642018" y="2423365"/>
                  <a:ext cx="223881" cy="288558"/>
                  <a:chOff x="5276757" y="4162134"/>
                  <a:chExt cx="1285875" cy="1657349"/>
                </a:xfrm>
                <a:solidFill>
                  <a:srgbClr val="FAC46D"/>
                </a:solidFill>
              </p:grpSpPr>
              <p:pic>
                <p:nvPicPr>
                  <p:cNvPr id="149" name="图片 148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276757" y="4162134"/>
                    <a:ext cx="1285875" cy="1657349"/>
                  </a:xfrm>
                  <a:custGeom>
                    <a:avLst/>
                    <a:gdLst>
                      <a:gd name="connsiteX0" fmla="*/ 191 w 1285875"/>
                      <a:gd name="connsiteY0" fmla="*/ 348 h 1657350"/>
                      <a:gd name="connsiteX1" fmla="*/ 1286066 w 1285875"/>
                      <a:gd name="connsiteY1" fmla="*/ 348 h 1657350"/>
                      <a:gd name="connsiteX2" fmla="*/ 1286066 w 1285875"/>
                      <a:gd name="connsiteY2" fmla="*/ 1657698 h 1657350"/>
                      <a:gd name="connsiteX3" fmla="*/ 191 w 1285875"/>
                      <a:gd name="connsiteY3" fmla="*/ 1657698 h 1657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5875" h="1657350">
                        <a:moveTo>
                          <a:pt x="191" y="348"/>
                        </a:moveTo>
                        <a:lnTo>
                          <a:pt x="1286066" y="348"/>
                        </a:lnTo>
                        <a:lnTo>
                          <a:pt x="1286066" y="1657698"/>
                        </a:lnTo>
                        <a:lnTo>
                          <a:pt x="191" y="165769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50" name="任意多边形: 形状 149"/>
                  <p:cNvSpPr/>
                  <p:nvPr/>
                </p:nvSpPr>
                <p:spPr>
                  <a:xfrm>
                    <a:off x="5485731" y="4224337"/>
                    <a:ext cx="1054918" cy="1414287"/>
                  </a:xfrm>
                  <a:custGeom>
                    <a:avLst/>
                    <a:gdLst>
                      <a:gd name="connsiteX0" fmla="*/ 1022534 w 1054918"/>
                      <a:gd name="connsiteY0" fmla="*/ 5715 h 1414287"/>
                      <a:gd name="connsiteX1" fmla="*/ 279584 w 1054918"/>
                      <a:gd name="connsiteY1" fmla="*/ 1001078 h 1414287"/>
                      <a:gd name="connsiteX2" fmla="*/ 80511 w 1054918"/>
                      <a:gd name="connsiteY2" fmla="*/ 1139190 h 1414287"/>
                      <a:gd name="connsiteX3" fmla="*/ 184334 w 1054918"/>
                      <a:gd name="connsiteY3" fmla="*/ 1069657 h 1414287"/>
                      <a:gd name="connsiteX4" fmla="*/ 48126 w 1054918"/>
                      <a:gd name="connsiteY4" fmla="*/ 1229678 h 1414287"/>
                      <a:gd name="connsiteX5" fmla="*/ 86226 w 1054918"/>
                      <a:gd name="connsiteY5" fmla="*/ 1255395 h 1414287"/>
                      <a:gd name="connsiteX6" fmla="*/ 79559 w 1054918"/>
                      <a:gd name="connsiteY6" fmla="*/ 1306830 h 1414287"/>
                      <a:gd name="connsiteX7" fmla="*/ 10979 w 1054918"/>
                      <a:gd name="connsiteY7" fmla="*/ 1386840 h 1414287"/>
                      <a:gd name="connsiteX8" fmla="*/ 117659 w 1054918"/>
                      <a:gd name="connsiteY8" fmla="*/ 1333500 h 1414287"/>
                      <a:gd name="connsiteX9" fmla="*/ 1054919 w 1054918"/>
                      <a:gd name="connsiteY9" fmla="*/ 0 h 1414287"/>
                      <a:gd name="connsiteX10" fmla="*/ 1022534 w 1054918"/>
                      <a:gd name="connsiteY10" fmla="*/ 5715 h 141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4918" h="1414287">
                        <a:moveTo>
                          <a:pt x="1022534" y="5715"/>
                        </a:moveTo>
                        <a:lnTo>
                          <a:pt x="279584" y="1001078"/>
                        </a:lnTo>
                        <a:cubicBezTo>
                          <a:pt x="279584" y="1001078"/>
                          <a:pt x="68129" y="1074420"/>
                          <a:pt x="80511" y="1139190"/>
                        </a:cubicBezTo>
                        <a:cubicBezTo>
                          <a:pt x="141471" y="1110615"/>
                          <a:pt x="149091" y="1059180"/>
                          <a:pt x="184334" y="1069657"/>
                        </a:cubicBezTo>
                        <a:cubicBezTo>
                          <a:pt x="219576" y="1079182"/>
                          <a:pt x="95751" y="1220153"/>
                          <a:pt x="48126" y="1229678"/>
                        </a:cubicBezTo>
                        <a:cubicBezTo>
                          <a:pt x="-451" y="1239203"/>
                          <a:pt x="53841" y="1262063"/>
                          <a:pt x="86226" y="1255395"/>
                        </a:cubicBezTo>
                        <a:cubicBezTo>
                          <a:pt x="44316" y="1297305"/>
                          <a:pt x="47174" y="1312545"/>
                          <a:pt x="79559" y="1306830"/>
                        </a:cubicBezTo>
                        <a:cubicBezTo>
                          <a:pt x="70034" y="1342073"/>
                          <a:pt x="46221" y="1396365"/>
                          <a:pt x="10979" y="1386840"/>
                        </a:cubicBezTo>
                        <a:cubicBezTo>
                          <a:pt x="-24264" y="1377315"/>
                          <a:pt x="29076" y="1483043"/>
                          <a:pt x="117659" y="1333500"/>
                        </a:cubicBezTo>
                        <a:cubicBezTo>
                          <a:pt x="206241" y="1183005"/>
                          <a:pt x="1054919" y="0"/>
                          <a:pt x="1054919" y="0"/>
                        </a:cubicBezTo>
                        <a:lnTo>
                          <a:pt x="1022534" y="5715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0" name="图形 37"/>
                <p:cNvGrpSpPr/>
                <p:nvPr/>
              </p:nvGrpSpPr>
              <p:grpSpPr>
                <a:xfrm>
                  <a:off x="1643497" y="2399575"/>
                  <a:ext cx="137646" cy="81261"/>
                  <a:chOff x="5285255" y="4025493"/>
                  <a:chExt cx="790575" cy="466725"/>
                </a:xfrm>
                <a:solidFill>
                  <a:srgbClr val="FAC46D"/>
                </a:solidFill>
              </p:grpSpPr>
              <p:pic>
                <p:nvPicPr>
                  <p:cNvPr id="147" name="图片 146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285255" y="4025493"/>
                    <a:ext cx="790575" cy="466725"/>
                  </a:xfrm>
                  <a:custGeom>
                    <a:avLst/>
                    <a:gdLst>
                      <a:gd name="connsiteX0" fmla="*/ 182 w 790575"/>
                      <a:gd name="connsiteY0" fmla="*/ 340 h 466725"/>
                      <a:gd name="connsiteX1" fmla="*/ 790757 w 790575"/>
                      <a:gd name="connsiteY1" fmla="*/ 340 h 466725"/>
                      <a:gd name="connsiteX2" fmla="*/ 790757 w 790575"/>
                      <a:gd name="connsiteY2" fmla="*/ 467065 h 466725"/>
                      <a:gd name="connsiteX3" fmla="*/ 182 w 790575"/>
                      <a:gd name="connsiteY3" fmla="*/ 467065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575" h="466725">
                        <a:moveTo>
                          <a:pt x="182" y="340"/>
                        </a:moveTo>
                        <a:lnTo>
                          <a:pt x="790757" y="340"/>
                        </a:lnTo>
                        <a:lnTo>
                          <a:pt x="790757" y="467065"/>
                        </a:lnTo>
                        <a:lnTo>
                          <a:pt x="182" y="46706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48" name="任意多边形: 形状 147"/>
                  <p:cNvSpPr/>
                  <p:nvPr/>
                </p:nvSpPr>
                <p:spPr>
                  <a:xfrm>
                    <a:off x="5404317" y="4139565"/>
                    <a:ext cx="556259" cy="231574"/>
                  </a:xfrm>
                  <a:custGeom>
                    <a:avLst/>
                    <a:gdLst>
                      <a:gd name="connsiteX0" fmla="*/ 549593 w 556259"/>
                      <a:gd name="connsiteY0" fmla="*/ 0 h 231574"/>
                      <a:gd name="connsiteX1" fmla="*/ 0 w 556259"/>
                      <a:gd name="connsiteY1" fmla="*/ 110490 h 231574"/>
                      <a:gd name="connsiteX2" fmla="*/ 132397 w 556259"/>
                      <a:gd name="connsiteY2" fmla="*/ 227647 h 231574"/>
                      <a:gd name="connsiteX3" fmla="*/ 556260 w 556259"/>
                      <a:gd name="connsiteY3" fmla="*/ 28575 h 231574"/>
                      <a:gd name="connsiteX4" fmla="*/ 549593 w 556259"/>
                      <a:gd name="connsiteY4" fmla="*/ 0 h 23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259" h="231574">
                        <a:moveTo>
                          <a:pt x="549593" y="0"/>
                        </a:moveTo>
                        <a:lnTo>
                          <a:pt x="0" y="110490"/>
                        </a:lnTo>
                        <a:cubicBezTo>
                          <a:pt x="0" y="110490"/>
                          <a:pt x="73342" y="257175"/>
                          <a:pt x="132397" y="227647"/>
                        </a:cubicBezTo>
                        <a:cubicBezTo>
                          <a:pt x="191453" y="198120"/>
                          <a:pt x="556260" y="28575"/>
                          <a:pt x="556260" y="28575"/>
                        </a:cubicBezTo>
                        <a:lnTo>
                          <a:pt x="549593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1" name="图形 37"/>
                <p:cNvGrpSpPr/>
                <p:nvPr/>
              </p:nvGrpSpPr>
              <p:grpSpPr>
                <a:xfrm>
                  <a:off x="1648472" y="2397916"/>
                  <a:ext cx="142621" cy="104478"/>
                  <a:chOff x="5313830" y="4015968"/>
                  <a:chExt cx="819150" cy="600075"/>
                </a:xfrm>
                <a:solidFill>
                  <a:srgbClr val="FAC46D"/>
                </a:solidFill>
              </p:grpSpPr>
              <p:pic>
                <p:nvPicPr>
                  <p:cNvPr id="145" name="图片 144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313830" y="4015968"/>
                    <a:ext cx="819150" cy="600075"/>
                  </a:xfrm>
                  <a:custGeom>
                    <a:avLst/>
                    <a:gdLst>
                      <a:gd name="connsiteX0" fmla="*/ 185 w 819150"/>
                      <a:gd name="connsiteY0" fmla="*/ 339 h 600075"/>
                      <a:gd name="connsiteX1" fmla="*/ 819335 w 819150"/>
                      <a:gd name="connsiteY1" fmla="*/ 339 h 600075"/>
                      <a:gd name="connsiteX2" fmla="*/ 819335 w 819150"/>
                      <a:gd name="connsiteY2" fmla="*/ 600414 h 600075"/>
                      <a:gd name="connsiteX3" fmla="*/ 185 w 819150"/>
                      <a:gd name="connsiteY3" fmla="*/ 600414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150" h="600075">
                        <a:moveTo>
                          <a:pt x="185" y="339"/>
                        </a:moveTo>
                        <a:lnTo>
                          <a:pt x="819335" y="339"/>
                        </a:lnTo>
                        <a:lnTo>
                          <a:pt x="819335" y="600414"/>
                        </a:lnTo>
                        <a:lnTo>
                          <a:pt x="185" y="600414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46" name="任意多边形: 形状 145"/>
                  <p:cNvSpPr/>
                  <p:nvPr/>
                </p:nvSpPr>
                <p:spPr>
                  <a:xfrm>
                    <a:off x="5433845" y="4139565"/>
                    <a:ext cx="584834" cy="361817"/>
                  </a:xfrm>
                  <a:custGeom>
                    <a:avLst/>
                    <a:gdLst>
                      <a:gd name="connsiteX0" fmla="*/ 548640 w 584834"/>
                      <a:gd name="connsiteY0" fmla="*/ 0 h 361817"/>
                      <a:gd name="connsiteX1" fmla="*/ 0 w 584834"/>
                      <a:gd name="connsiteY1" fmla="*/ 259080 h 361817"/>
                      <a:gd name="connsiteX2" fmla="*/ 148590 w 584834"/>
                      <a:gd name="connsiteY2" fmla="*/ 355282 h 361817"/>
                      <a:gd name="connsiteX3" fmla="*/ 584835 w 584834"/>
                      <a:gd name="connsiteY3" fmla="*/ 48578 h 361817"/>
                      <a:gd name="connsiteX4" fmla="*/ 548640 w 584834"/>
                      <a:gd name="connsiteY4" fmla="*/ 0 h 361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4834" h="361817">
                        <a:moveTo>
                          <a:pt x="548640" y="0"/>
                        </a:moveTo>
                        <a:lnTo>
                          <a:pt x="0" y="259080"/>
                        </a:lnTo>
                        <a:cubicBezTo>
                          <a:pt x="0" y="259080"/>
                          <a:pt x="95250" y="392430"/>
                          <a:pt x="148590" y="355282"/>
                        </a:cubicBezTo>
                        <a:cubicBezTo>
                          <a:pt x="201930" y="318135"/>
                          <a:pt x="584835" y="48578"/>
                          <a:pt x="584835" y="48578"/>
                        </a:cubicBezTo>
                        <a:lnTo>
                          <a:pt x="548640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2" name="图形 37"/>
                <p:cNvGrpSpPr/>
                <p:nvPr/>
              </p:nvGrpSpPr>
              <p:grpSpPr>
                <a:xfrm>
                  <a:off x="1663398" y="2406208"/>
                  <a:ext cx="137646" cy="121062"/>
                  <a:chOff x="5399555" y="4063593"/>
                  <a:chExt cx="790575" cy="695325"/>
                </a:xfrm>
                <a:solidFill>
                  <a:srgbClr val="FAC46D"/>
                </a:solidFill>
              </p:grpSpPr>
              <p:pic>
                <p:nvPicPr>
                  <p:cNvPr id="143" name="图片 142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399555" y="4063593"/>
                    <a:ext cx="790575" cy="695325"/>
                  </a:xfrm>
                  <a:custGeom>
                    <a:avLst/>
                    <a:gdLst>
                      <a:gd name="connsiteX0" fmla="*/ 194 w 790575"/>
                      <a:gd name="connsiteY0" fmla="*/ 344 h 695325"/>
                      <a:gd name="connsiteX1" fmla="*/ 790769 w 790575"/>
                      <a:gd name="connsiteY1" fmla="*/ 344 h 695325"/>
                      <a:gd name="connsiteX2" fmla="*/ 790769 w 790575"/>
                      <a:gd name="connsiteY2" fmla="*/ 695669 h 695325"/>
                      <a:gd name="connsiteX3" fmla="*/ 194 w 790575"/>
                      <a:gd name="connsiteY3" fmla="*/ 695669 h 69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575" h="695325">
                        <a:moveTo>
                          <a:pt x="194" y="344"/>
                        </a:moveTo>
                        <a:lnTo>
                          <a:pt x="790769" y="344"/>
                        </a:lnTo>
                        <a:lnTo>
                          <a:pt x="790769" y="695669"/>
                        </a:lnTo>
                        <a:lnTo>
                          <a:pt x="194" y="695669"/>
                        </a:lnTo>
                        <a:close/>
                      </a:path>
                    </a:pathLst>
                  </a:custGeom>
                  <a:noFill/>
                </p:spPr>
              </p:pic>
              <p:sp>
                <p:nvSpPr>
                  <p:cNvPr id="144" name="任意多边形: 形状 143"/>
                  <p:cNvSpPr/>
                  <p:nvPr/>
                </p:nvSpPr>
                <p:spPr>
                  <a:xfrm>
                    <a:off x="5514807" y="4180522"/>
                    <a:ext cx="555307" cy="457768"/>
                  </a:xfrm>
                  <a:custGeom>
                    <a:avLst/>
                    <a:gdLst>
                      <a:gd name="connsiteX0" fmla="*/ 484822 w 555307"/>
                      <a:gd name="connsiteY0" fmla="*/ 0 h 457768"/>
                      <a:gd name="connsiteX1" fmla="*/ 0 w 555307"/>
                      <a:gd name="connsiteY1" fmla="*/ 363855 h 457768"/>
                      <a:gd name="connsiteX2" fmla="*/ 150495 w 555307"/>
                      <a:gd name="connsiteY2" fmla="*/ 450533 h 457768"/>
                      <a:gd name="connsiteX3" fmla="*/ 555307 w 555307"/>
                      <a:gd name="connsiteY3" fmla="*/ 12383 h 457768"/>
                      <a:gd name="connsiteX4" fmla="*/ 484822 w 555307"/>
                      <a:gd name="connsiteY4" fmla="*/ 0 h 45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5307" h="457768">
                        <a:moveTo>
                          <a:pt x="484822" y="0"/>
                        </a:moveTo>
                        <a:lnTo>
                          <a:pt x="0" y="363855"/>
                        </a:lnTo>
                        <a:cubicBezTo>
                          <a:pt x="0" y="363855"/>
                          <a:pt x="97155" y="488633"/>
                          <a:pt x="150495" y="450533"/>
                        </a:cubicBezTo>
                        <a:cubicBezTo>
                          <a:pt x="203835" y="412433"/>
                          <a:pt x="555307" y="12383"/>
                          <a:pt x="555307" y="12383"/>
                        </a:cubicBezTo>
                        <a:lnTo>
                          <a:pt x="484822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3" name="图形 37"/>
                <p:cNvGrpSpPr/>
                <p:nvPr/>
              </p:nvGrpSpPr>
              <p:grpSpPr>
                <a:xfrm>
                  <a:off x="1684957" y="2411183"/>
                  <a:ext cx="114428" cy="126037"/>
                  <a:chOff x="5523380" y="4092168"/>
                  <a:chExt cx="657225" cy="723900"/>
                </a:xfrm>
                <a:solidFill>
                  <a:srgbClr val="FAC46D"/>
                </a:solidFill>
              </p:grpSpPr>
              <p:pic>
                <p:nvPicPr>
                  <p:cNvPr id="141" name="图片 140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523380" y="4092168"/>
                    <a:ext cx="657225" cy="723900"/>
                  </a:xfrm>
                  <a:custGeom>
                    <a:avLst/>
                    <a:gdLst>
                      <a:gd name="connsiteX0" fmla="*/ 207 w 657225"/>
                      <a:gd name="connsiteY0" fmla="*/ 347 h 723900"/>
                      <a:gd name="connsiteX1" fmla="*/ 657432 w 657225"/>
                      <a:gd name="connsiteY1" fmla="*/ 347 h 723900"/>
                      <a:gd name="connsiteX2" fmla="*/ 657432 w 657225"/>
                      <a:gd name="connsiteY2" fmla="*/ 724247 h 723900"/>
                      <a:gd name="connsiteX3" fmla="*/ 207 w 657225"/>
                      <a:gd name="connsiteY3" fmla="*/ 724247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5" h="723900">
                        <a:moveTo>
                          <a:pt x="207" y="347"/>
                        </a:moveTo>
                        <a:lnTo>
                          <a:pt x="657432" y="347"/>
                        </a:lnTo>
                        <a:lnTo>
                          <a:pt x="657432" y="724247"/>
                        </a:lnTo>
                        <a:lnTo>
                          <a:pt x="207" y="724247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42" name="任意多边形: 形状 141"/>
                  <p:cNvSpPr/>
                  <p:nvPr/>
                </p:nvSpPr>
                <p:spPr>
                  <a:xfrm>
                    <a:off x="5639584" y="4208144"/>
                    <a:ext cx="418147" cy="488632"/>
                  </a:xfrm>
                  <a:custGeom>
                    <a:avLst/>
                    <a:gdLst>
                      <a:gd name="connsiteX0" fmla="*/ 407670 w 418147"/>
                      <a:gd name="connsiteY0" fmla="*/ 0 h 488632"/>
                      <a:gd name="connsiteX1" fmla="*/ 0 w 418147"/>
                      <a:gd name="connsiteY1" fmla="*/ 401955 h 488632"/>
                      <a:gd name="connsiteX2" fmla="*/ 128588 w 418147"/>
                      <a:gd name="connsiteY2" fmla="*/ 481013 h 488632"/>
                      <a:gd name="connsiteX3" fmla="*/ 418148 w 418147"/>
                      <a:gd name="connsiteY3" fmla="*/ 28575 h 488632"/>
                      <a:gd name="connsiteX4" fmla="*/ 407670 w 418147"/>
                      <a:gd name="connsiteY4" fmla="*/ 0 h 4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147" h="488632">
                        <a:moveTo>
                          <a:pt x="407670" y="0"/>
                        </a:moveTo>
                        <a:lnTo>
                          <a:pt x="0" y="401955"/>
                        </a:lnTo>
                        <a:cubicBezTo>
                          <a:pt x="0" y="401955"/>
                          <a:pt x="75248" y="519113"/>
                          <a:pt x="128588" y="481013"/>
                        </a:cubicBezTo>
                        <a:cubicBezTo>
                          <a:pt x="181928" y="442913"/>
                          <a:pt x="418148" y="28575"/>
                          <a:pt x="418148" y="28575"/>
                        </a:cubicBezTo>
                        <a:lnTo>
                          <a:pt x="407670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4" name="图形 37"/>
                <p:cNvGrpSpPr/>
                <p:nvPr/>
              </p:nvGrpSpPr>
              <p:grpSpPr>
                <a:xfrm>
                  <a:off x="1709833" y="2409525"/>
                  <a:ext cx="96186" cy="135987"/>
                  <a:chOff x="5666255" y="4082643"/>
                  <a:chExt cx="552450" cy="781050"/>
                </a:xfrm>
                <a:solidFill>
                  <a:srgbClr val="FAC46D"/>
                </a:solidFill>
              </p:grpSpPr>
              <p:pic>
                <p:nvPicPr>
                  <p:cNvPr id="139" name="图片 138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66255" y="4082643"/>
                    <a:ext cx="552450" cy="781050"/>
                  </a:xfrm>
                  <a:custGeom>
                    <a:avLst/>
                    <a:gdLst>
                      <a:gd name="connsiteX0" fmla="*/ 222 w 552450"/>
                      <a:gd name="connsiteY0" fmla="*/ 346 h 781050"/>
                      <a:gd name="connsiteX1" fmla="*/ 552672 w 552450"/>
                      <a:gd name="connsiteY1" fmla="*/ 346 h 781050"/>
                      <a:gd name="connsiteX2" fmla="*/ 552672 w 552450"/>
                      <a:gd name="connsiteY2" fmla="*/ 781396 h 781050"/>
                      <a:gd name="connsiteX3" fmla="*/ 222 w 552450"/>
                      <a:gd name="connsiteY3" fmla="*/ 781396 h 781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450" h="781050">
                        <a:moveTo>
                          <a:pt x="222" y="346"/>
                        </a:moveTo>
                        <a:lnTo>
                          <a:pt x="552672" y="346"/>
                        </a:lnTo>
                        <a:lnTo>
                          <a:pt x="552672" y="781396"/>
                        </a:lnTo>
                        <a:lnTo>
                          <a:pt x="222" y="781396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40" name="任意多边形: 形状 139"/>
                  <p:cNvSpPr/>
                  <p:nvPr/>
                </p:nvSpPr>
                <p:spPr>
                  <a:xfrm>
                    <a:off x="5788175" y="4196715"/>
                    <a:ext cx="306704" cy="552073"/>
                  </a:xfrm>
                  <a:custGeom>
                    <a:avLst/>
                    <a:gdLst>
                      <a:gd name="connsiteX0" fmla="*/ 289560 w 306704"/>
                      <a:gd name="connsiteY0" fmla="*/ 0 h 552073"/>
                      <a:gd name="connsiteX1" fmla="*/ 0 w 306704"/>
                      <a:gd name="connsiteY1" fmla="*/ 493395 h 552073"/>
                      <a:gd name="connsiteX2" fmla="*/ 144780 w 306704"/>
                      <a:gd name="connsiteY2" fmla="*/ 537210 h 552073"/>
                      <a:gd name="connsiteX3" fmla="*/ 306705 w 306704"/>
                      <a:gd name="connsiteY3" fmla="*/ 24765 h 552073"/>
                      <a:gd name="connsiteX4" fmla="*/ 289560 w 306704"/>
                      <a:gd name="connsiteY4" fmla="*/ 0 h 552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704" h="552073">
                        <a:moveTo>
                          <a:pt x="289560" y="0"/>
                        </a:moveTo>
                        <a:lnTo>
                          <a:pt x="0" y="493395"/>
                        </a:lnTo>
                        <a:cubicBezTo>
                          <a:pt x="0" y="493395"/>
                          <a:pt x="102870" y="587692"/>
                          <a:pt x="144780" y="537210"/>
                        </a:cubicBezTo>
                        <a:cubicBezTo>
                          <a:pt x="186690" y="486728"/>
                          <a:pt x="306705" y="24765"/>
                          <a:pt x="306705" y="24765"/>
                        </a:cubicBezTo>
                        <a:lnTo>
                          <a:pt x="289560" y="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5" name="图形 37"/>
                <p:cNvGrpSpPr/>
                <p:nvPr/>
              </p:nvGrpSpPr>
              <p:grpSpPr>
                <a:xfrm>
                  <a:off x="1731391" y="2313339"/>
                  <a:ext cx="140962" cy="185739"/>
                  <a:chOff x="5790080" y="3530193"/>
                  <a:chExt cx="809625" cy="1066800"/>
                </a:xfrm>
                <a:solidFill>
                  <a:srgbClr val="FAC46D"/>
                </a:solidFill>
              </p:grpSpPr>
              <p:pic>
                <p:nvPicPr>
                  <p:cNvPr id="137" name="图片 136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90080" y="3530193"/>
                    <a:ext cx="809625" cy="1066800"/>
                  </a:xfrm>
                  <a:custGeom>
                    <a:avLst/>
                    <a:gdLst>
                      <a:gd name="connsiteX0" fmla="*/ 235 w 809625"/>
                      <a:gd name="connsiteY0" fmla="*/ 288 h 1066800"/>
                      <a:gd name="connsiteX1" fmla="*/ 809860 w 809625"/>
                      <a:gd name="connsiteY1" fmla="*/ 288 h 1066800"/>
                      <a:gd name="connsiteX2" fmla="*/ 809860 w 809625"/>
                      <a:gd name="connsiteY2" fmla="*/ 1067088 h 1066800"/>
                      <a:gd name="connsiteX3" fmla="*/ 235 w 809625"/>
                      <a:gd name="connsiteY3" fmla="*/ 1067088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9625" h="1066800">
                        <a:moveTo>
                          <a:pt x="235" y="288"/>
                        </a:moveTo>
                        <a:lnTo>
                          <a:pt x="809860" y="288"/>
                        </a:lnTo>
                        <a:lnTo>
                          <a:pt x="809860" y="1067088"/>
                        </a:lnTo>
                        <a:lnTo>
                          <a:pt x="235" y="106708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38" name="任意多边形: 形状 137"/>
                  <p:cNvSpPr/>
                  <p:nvPr/>
                </p:nvSpPr>
                <p:spPr>
                  <a:xfrm>
                    <a:off x="5912221" y="3650854"/>
                    <a:ext cx="570505" cy="829494"/>
                  </a:xfrm>
                  <a:custGeom>
                    <a:avLst/>
                    <a:gdLst>
                      <a:gd name="connsiteX0" fmla="*/ 148369 w 570505"/>
                      <a:gd name="connsiteY0" fmla="*/ 169623 h 829494"/>
                      <a:gd name="connsiteX1" fmla="*/ 53119 w 570505"/>
                      <a:gd name="connsiteY1" fmla="*/ 529668 h 829494"/>
                      <a:gd name="connsiteX2" fmla="*/ 46451 w 570505"/>
                      <a:gd name="connsiteY2" fmla="*/ 662065 h 829494"/>
                      <a:gd name="connsiteX3" fmla="*/ 90266 w 570505"/>
                      <a:gd name="connsiteY3" fmla="*/ 823038 h 829494"/>
                      <a:gd name="connsiteX4" fmla="*/ 536989 w 570505"/>
                      <a:gd name="connsiteY4" fmla="*/ 397270 h 829494"/>
                      <a:gd name="connsiteX5" fmla="*/ 521749 w 570505"/>
                      <a:gd name="connsiteY5" fmla="*/ 1030 h 829494"/>
                      <a:gd name="connsiteX6" fmla="*/ 316009 w 570505"/>
                      <a:gd name="connsiteY6" fmla="*/ 30558 h 829494"/>
                      <a:gd name="connsiteX7" fmla="*/ 148369 w 570505"/>
                      <a:gd name="connsiteY7" fmla="*/ 169623 h 829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0505" h="829494">
                        <a:moveTo>
                          <a:pt x="148369" y="169623"/>
                        </a:moveTo>
                        <a:cubicBezTo>
                          <a:pt x="148369" y="169623"/>
                          <a:pt x="-107854" y="500140"/>
                          <a:pt x="53119" y="529668"/>
                        </a:cubicBezTo>
                        <a:cubicBezTo>
                          <a:pt x="214091" y="559195"/>
                          <a:pt x="-5936" y="595390"/>
                          <a:pt x="46451" y="662065"/>
                        </a:cubicBezTo>
                        <a:cubicBezTo>
                          <a:pt x="97887" y="727788"/>
                          <a:pt x="-19271" y="860185"/>
                          <a:pt x="90266" y="823038"/>
                        </a:cubicBezTo>
                        <a:cubicBezTo>
                          <a:pt x="199804" y="785890"/>
                          <a:pt x="463646" y="506808"/>
                          <a:pt x="536989" y="397270"/>
                        </a:cubicBezTo>
                        <a:cubicBezTo>
                          <a:pt x="610331" y="286780"/>
                          <a:pt x="543656" y="8650"/>
                          <a:pt x="521749" y="1030"/>
                        </a:cubicBezTo>
                        <a:cubicBezTo>
                          <a:pt x="499841" y="-6590"/>
                          <a:pt x="316009" y="30558"/>
                          <a:pt x="316009" y="30558"/>
                        </a:cubicBezTo>
                        <a:lnTo>
                          <a:pt x="148369" y="169623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06" name="任意多边形: 形状 105"/>
                <p:cNvSpPr/>
                <p:nvPr/>
              </p:nvSpPr>
              <p:spPr>
                <a:xfrm>
                  <a:off x="2175506" y="2111806"/>
                  <a:ext cx="142123" cy="18408"/>
                </a:xfrm>
                <a:custGeom>
                  <a:avLst/>
                  <a:gdLst>
                    <a:gd name="connsiteX0" fmla="*/ 9525 w 816292"/>
                    <a:gd name="connsiteY0" fmla="*/ 105727 h 105727"/>
                    <a:gd name="connsiteX1" fmla="*/ 816293 w 816292"/>
                    <a:gd name="connsiteY1" fmla="*/ 68580 h 105727"/>
                    <a:gd name="connsiteX2" fmla="*/ 0 w 816292"/>
                    <a:gd name="connsiteY2" fmla="*/ 0 h 105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6292" h="105727">
                      <a:moveTo>
                        <a:pt x="9525" y="105727"/>
                      </a:moveTo>
                      <a:lnTo>
                        <a:pt x="816293" y="68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C46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07" name="图形 37"/>
                <p:cNvGrpSpPr/>
                <p:nvPr/>
              </p:nvGrpSpPr>
              <p:grpSpPr>
                <a:xfrm>
                  <a:off x="2141011" y="2051315"/>
                  <a:ext cx="194031" cy="94528"/>
                  <a:chOff x="8142755" y="2025243"/>
                  <a:chExt cx="1114425" cy="542925"/>
                </a:xfrm>
                <a:solidFill>
                  <a:srgbClr val="FAC46D"/>
                </a:solidFill>
              </p:grpSpPr>
              <p:pic>
                <p:nvPicPr>
                  <p:cNvPr id="135" name="图片 134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142755" y="2025243"/>
                    <a:ext cx="1114425" cy="542925"/>
                  </a:xfrm>
                  <a:custGeom>
                    <a:avLst/>
                    <a:gdLst>
                      <a:gd name="connsiteX0" fmla="*/ 482 w 1114425"/>
                      <a:gd name="connsiteY0" fmla="*/ 130 h 542925"/>
                      <a:gd name="connsiteX1" fmla="*/ 1114907 w 1114425"/>
                      <a:gd name="connsiteY1" fmla="*/ 130 h 542925"/>
                      <a:gd name="connsiteX2" fmla="*/ 1114907 w 1114425"/>
                      <a:gd name="connsiteY2" fmla="*/ 543055 h 542925"/>
                      <a:gd name="connsiteX3" fmla="*/ 482 w 1114425"/>
                      <a:gd name="connsiteY3" fmla="*/ 54305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4425" h="542925">
                        <a:moveTo>
                          <a:pt x="482" y="130"/>
                        </a:moveTo>
                        <a:lnTo>
                          <a:pt x="1114907" y="130"/>
                        </a:lnTo>
                        <a:lnTo>
                          <a:pt x="1114907" y="543055"/>
                        </a:lnTo>
                        <a:lnTo>
                          <a:pt x="482" y="54305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36" name="任意多边形: 形状 135"/>
                  <p:cNvSpPr/>
                  <p:nvPr/>
                </p:nvSpPr>
                <p:spPr>
                  <a:xfrm>
                    <a:off x="8262770" y="2140267"/>
                    <a:ext cx="872490" cy="308610"/>
                  </a:xfrm>
                  <a:custGeom>
                    <a:avLst/>
                    <a:gdLst>
                      <a:gd name="connsiteX0" fmla="*/ 109538 w 872490"/>
                      <a:gd name="connsiteY0" fmla="*/ 308610 h 308610"/>
                      <a:gd name="connsiteX1" fmla="*/ 872490 w 872490"/>
                      <a:gd name="connsiteY1" fmla="*/ 0 h 308610"/>
                      <a:gd name="connsiteX2" fmla="*/ 0 w 872490"/>
                      <a:gd name="connsiteY2" fmla="*/ 199073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2490" h="308610">
                        <a:moveTo>
                          <a:pt x="109538" y="308610"/>
                        </a:moveTo>
                        <a:lnTo>
                          <a:pt x="872490" y="0"/>
                        </a:lnTo>
                        <a:lnTo>
                          <a:pt x="0" y="199073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08" name="任意多边形: 形状 107"/>
                <p:cNvSpPr/>
                <p:nvPr/>
              </p:nvSpPr>
              <p:spPr>
                <a:xfrm>
                  <a:off x="1420465" y="2067328"/>
                  <a:ext cx="765809" cy="381310"/>
                </a:xfrm>
                <a:custGeom>
                  <a:avLst/>
                  <a:gdLst>
                    <a:gd name="connsiteX0" fmla="*/ 834 w 4398463"/>
                    <a:gd name="connsiteY0" fmla="*/ 33528 h 2190075"/>
                    <a:gd name="connsiteX1" fmla="*/ 40839 w 4398463"/>
                    <a:gd name="connsiteY1" fmla="*/ 3048 h 2190075"/>
                    <a:gd name="connsiteX2" fmla="*/ 1746767 w 4398463"/>
                    <a:gd name="connsiteY2" fmla="*/ 464058 h 2190075"/>
                    <a:gd name="connsiteX3" fmla="*/ 2766895 w 4398463"/>
                    <a:gd name="connsiteY3" fmla="*/ 778383 h 2190075"/>
                    <a:gd name="connsiteX4" fmla="*/ 3588902 w 4398463"/>
                    <a:gd name="connsiteY4" fmla="*/ 1136523 h 2190075"/>
                    <a:gd name="connsiteX5" fmla="*/ 3826075 w 4398463"/>
                    <a:gd name="connsiteY5" fmla="*/ 384048 h 2190075"/>
                    <a:gd name="connsiteX6" fmla="*/ 4357570 w 4398463"/>
                    <a:gd name="connsiteY6" fmla="*/ 218313 h 2190075"/>
                    <a:gd name="connsiteX7" fmla="*/ 4061342 w 4398463"/>
                    <a:gd name="connsiteY7" fmla="*/ 560261 h 2190075"/>
                    <a:gd name="connsiteX8" fmla="*/ 3743207 w 4398463"/>
                    <a:gd name="connsiteY8" fmla="*/ 1407986 h 2190075"/>
                    <a:gd name="connsiteX9" fmla="*/ 2973587 w 4398463"/>
                    <a:gd name="connsiteY9" fmla="*/ 1886140 h 2190075"/>
                    <a:gd name="connsiteX10" fmla="*/ 2519245 w 4398463"/>
                    <a:gd name="connsiteY10" fmla="*/ 2149983 h 2190075"/>
                    <a:gd name="connsiteX11" fmla="*/ 2361130 w 4398463"/>
                    <a:gd name="connsiteY11" fmla="*/ 2036636 h 2190075"/>
                    <a:gd name="connsiteX12" fmla="*/ 2243972 w 4398463"/>
                    <a:gd name="connsiteY12" fmla="*/ 2022348 h 2190075"/>
                    <a:gd name="connsiteX13" fmla="*/ 2258260 w 4398463"/>
                    <a:gd name="connsiteY13" fmla="*/ 1905190 h 2190075"/>
                    <a:gd name="connsiteX14" fmla="*/ 2221112 w 4398463"/>
                    <a:gd name="connsiteY14" fmla="*/ 1831848 h 2190075"/>
                    <a:gd name="connsiteX15" fmla="*/ 2228732 w 4398463"/>
                    <a:gd name="connsiteY15" fmla="*/ 1736598 h 2190075"/>
                    <a:gd name="connsiteX16" fmla="*/ 2213492 w 4398463"/>
                    <a:gd name="connsiteY16" fmla="*/ 1670876 h 2190075"/>
                    <a:gd name="connsiteX17" fmla="*/ 2052520 w 4398463"/>
                    <a:gd name="connsiteY17" fmla="*/ 1751838 h 2190075"/>
                    <a:gd name="connsiteX18" fmla="*/ 1802965 w 4398463"/>
                    <a:gd name="connsiteY18" fmla="*/ 1913763 h 2190075"/>
                    <a:gd name="connsiteX19" fmla="*/ 1963937 w 4398463"/>
                    <a:gd name="connsiteY19" fmla="*/ 1649921 h 2190075"/>
                    <a:gd name="connsiteX20" fmla="*/ 1802965 w 4398463"/>
                    <a:gd name="connsiteY20" fmla="*/ 1730883 h 2190075"/>
                    <a:gd name="connsiteX21" fmla="*/ 1861067 w 4398463"/>
                    <a:gd name="connsiteY21" fmla="*/ 1591818 h 2190075"/>
                    <a:gd name="connsiteX22" fmla="*/ 1508642 w 4398463"/>
                    <a:gd name="connsiteY22" fmla="*/ 1585151 h 2190075"/>
                    <a:gd name="connsiteX23" fmla="*/ 1324810 w 4398463"/>
                    <a:gd name="connsiteY23" fmla="*/ 1511808 h 2190075"/>
                    <a:gd name="connsiteX24" fmla="*/ 1060967 w 4398463"/>
                    <a:gd name="connsiteY24" fmla="*/ 1424178 h 2190075"/>
                    <a:gd name="connsiteX25" fmla="*/ 936190 w 4398463"/>
                    <a:gd name="connsiteY25" fmla="*/ 1358455 h 2190075"/>
                    <a:gd name="connsiteX26" fmla="*/ 700922 w 4398463"/>
                    <a:gd name="connsiteY26" fmla="*/ 1292733 h 2190075"/>
                    <a:gd name="connsiteX27" fmla="*/ 847607 w 4398463"/>
                    <a:gd name="connsiteY27" fmla="*/ 1219390 h 2190075"/>
                    <a:gd name="connsiteX28" fmla="*/ 469464 w 4398463"/>
                    <a:gd name="connsiteY28" fmla="*/ 1159383 h 2190075"/>
                    <a:gd name="connsiteX29" fmla="*/ 485657 w 4398463"/>
                    <a:gd name="connsiteY29" fmla="*/ 1127951 h 2190075"/>
                    <a:gd name="connsiteX30" fmla="*/ 949524 w 4398463"/>
                    <a:gd name="connsiteY30" fmla="*/ 985075 h 2190075"/>
                    <a:gd name="connsiteX31" fmla="*/ 157997 w 4398463"/>
                    <a:gd name="connsiteY31" fmla="*/ 874586 h 2190075"/>
                    <a:gd name="connsiteX32" fmla="*/ 185619 w 4398463"/>
                    <a:gd name="connsiteY32" fmla="*/ 827913 h 2190075"/>
                    <a:gd name="connsiteX33" fmla="*/ 926665 w 4398463"/>
                    <a:gd name="connsiteY33" fmla="*/ 794575 h 2190075"/>
                    <a:gd name="connsiteX34" fmla="*/ 139899 w 4398463"/>
                    <a:gd name="connsiteY34" fmla="*/ 466916 h 2190075"/>
                    <a:gd name="connsiteX35" fmla="*/ 167522 w 4398463"/>
                    <a:gd name="connsiteY35" fmla="*/ 433578 h 2190075"/>
                    <a:gd name="connsiteX36" fmla="*/ 948572 w 4398463"/>
                    <a:gd name="connsiteY36" fmla="*/ 582168 h 2190075"/>
                    <a:gd name="connsiteX37" fmla="*/ 834 w 4398463"/>
                    <a:gd name="connsiteY37" fmla="*/ 33528 h 219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398463" h="2190075">
                      <a:moveTo>
                        <a:pt x="834" y="33528"/>
                      </a:moveTo>
                      <a:cubicBezTo>
                        <a:pt x="-4881" y="10668"/>
                        <a:pt x="19884" y="-7430"/>
                        <a:pt x="40839" y="3048"/>
                      </a:cubicBezTo>
                      <a:cubicBezTo>
                        <a:pt x="241817" y="101155"/>
                        <a:pt x="1143835" y="524066"/>
                        <a:pt x="1746767" y="464058"/>
                      </a:cubicBezTo>
                      <a:cubicBezTo>
                        <a:pt x="2428757" y="397383"/>
                        <a:pt x="2701172" y="683133"/>
                        <a:pt x="2766895" y="778383"/>
                      </a:cubicBezTo>
                      <a:cubicBezTo>
                        <a:pt x="2832617" y="873633"/>
                        <a:pt x="3266957" y="1408938"/>
                        <a:pt x="3588902" y="1136523"/>
                      </a:cubicBezTo>
                      <a:cubicBezTo>
                        <a:pt x="3910847" y="864108"/>
                        <a:pt x="3599380" y="663130"/>
                        <a:pt x="3826075" y="384048"/>
                      </a:cubicBezTo>
                      <a:cubicBezTo>
                        <a:pt x="4052770" y="104966"/>
                        <a:pt x="4236602" y="104966"/>
                        <a:pt x="4357570" y="218313"/>
                      </a:cubicBezTo>
                      <a:cubicBezTo>
                        <a:pt x="4497587" y="348805"/>
                        <a:pt x="4248032" y="511683"/>
                        <a:pt x="4061342" y="560261"/>
                      </a:cubicBezTo>
                      <a:cubicBezTo>
                        <a:pt x="3883225" y="605980"/>
                        <a:pt x="4007050" y="1128903"/>
                        <a:pt x="3743207" y="1407986"/>
                      </a:cubicBezTo>
                      <a:cubicBezTo>
                        <a:pt x="3479364" y="1687068"/>
                        <a:pt x="3274577" y="1827086"/>
                        <a:pt x="2973587" y="1886140"/>
                      </a:cubicBezTo>
                      <a:cubicBezTo>
                        <a:pt x="2841189" y="2098548"/>
                        <a:pt x="2519245" y="2149983"/>
                        <a:pt x="2519245" y="2149983"/>
                      </a:cubicBezTo>
                      <a:cubicBezTo>
                        <a:pt x="2519245" y="2149983"/>
                        <a:pt x="2215397" y="2293811"/>
                        <a:pt x="2361130" y="2036636"/>
                      </a:cubicBezTo>
                      <a:cubicBezTo>
                        <a:pt x="2361130" y="2036636"/>
                        <a:pt x="2265880" y="2066163"/>
                        <a:pt x="2243972" y="2022348"/>
                      </a:cubicBezTo>
                      <a:cubicBezTo>
                        <a:pt x="2222064" y="1978533"/>
                        <a:pt x="2258260" y="1905190"/>
                        <a:pt x="2258260" y="1905190"/>
                      </a:cubicBezTo>
                      <a:cubicBezTo>
                        <a:pt x="2258260" y="1905190"/>
                        <a:pt x="2177297" y="1964246"/>
                        <a:pt x="2221112" y="1831848"/>
                      </a:cubicBezTo>
                      <a:cubicBezTo>
                        <a:pt x="2089667" y="1934718"/>
                        <a:pt x="2213492" y="1744218"/>
                        <a:pt x="2228732" y="1736598"/>
                      </a:cubicBezTo>
                      <a:cubicBezTo>
                        <a:pt x="2163010" y="1751838"/>
                        <a:pt x="2213492" y="1670876"/>
                        <a:pt x="2213492" y="1670876"/>
                      </a:cubicBezTo>
                      <a:cubicBezTo>
                        <a:pt x="2213492" y="1670876"/>
                        <a:pt x="2125862" y="1751838"/>
                        <a:pt x="2052520" y="1751838"/>
                      </a:cubicBezTo>
                      <a:cubicBezTo>
                        <a:pt x="2052520" y="1751838"/>
                        <a:pt x="1905835" y="1935671"/>
                        <a:pt x="1802965" y="1913763"/>
                      </a:cubicBezTo>
                      <a:cubicBezTo>
                        <a:pt x="1737242" y="1891855"/>
                        <a:pt x="1890595" y="1686115"/>
                        <a:pt x="1963937" y="1649921"/>
                      </a:cubicBezTo>
                      <a:cubicBezTo>
                        <a:pt x="1861067" y="1665161"/>
                        <a:pt x="1824872" y="1738503"/>
                        <a:pt x="1802965" y="1730883"/>
                      </a:cubicBezTo>
                      <a:cubicBezTo>
                        <a:pt x="1781057" y="1723263"/>
                        <a:pt x="1781057" y="1649921"/>
                        <a:pt x="1861067" y="1591818"/>
                      </a:cubicBezTo>
                      <a:cubicBezTo>
                        <a:pt x="1670567" y="1650873"/>
                        <a:pt x="1399104" y="1695640"/>
                        <a:pt x="1508642" y="1585151"/>
                      </a:cubicBezTo>
                      <a:cubicBezTo>
                        <a:pt x="1618179" y="1474661"/>
                        <a:pt x="1105735" y="1659446"/>
                        <a:pt x="1324810" y="1511808"/>
                      </a:cubicBezTo>
                      <a:cubicBezTo>
                        <a:pt x="1543885" y="1364171"/>
                        <a:pt x="848560" y="1586103"/>
                        <a:pt x="1060967" y="1424178"/>
                      </a:cubicBezTo>
                      <a:cubicBezTo>
                        <a:pt x="1273374" y="1262253"/>
                        <a:pt x="906662" y="1409890"/>
                        <a:pt x="936190" y="1358455"/>
                      </a:cubicBezTo>
                      <a:cubicBezTo>
                        <a:pt x="965717" y="1307021"/>
                        <a:pt x="580907" y="1353693"/>
                        <a:pt x="700922" y="1292733"/>
                      </a:cubicBezTo>
                      <a:cubicBezTo>
                        <a:pt x="818079" y="1233678"/>
                        <a:pt x="847607" y="1219390"/>
                        <a:pt x="847607" y="1219390"/>
                      </a:cubicBezTo>
                      <a:cubicBezTo>
                        <a:pt x="847607" y="1219390"/>
                        <a:pt x="550427" y="1249871"/>
                        <a:pt x="469464" y="1159383"/>
                      </a:cubicBezTo>
                      <a:cubicBezTo>
                        <a:pt x="458034" y="1147001"/>
                        <a:pt x="468512" y="1126046"/>
                        <a:pt x="485657" y="1127951"/>
                      </a:cubicBezTo>
                      <a:cubicBezTo>
                        <a:pt x="655202" y="1141286"/>
                        <a:pt x="757119" y="1150811"/>
                        <a:pt x="949524" y="985075"/>
                      </a:cubicBezTo>
                      <a:cubicBezTo>
                        <a:pt x="529472" y="979361"/>
                        <a:pt x="254199" y="1021271"/>
                        <a:pt x="157997" y="874586"/>
                      </a:cubicBezTo>
                      <a:cubicBezTo>
                        <a:pt x="144662" y="853630"/>
                        <a:pt x="160854" y="826008"/>
                        <a:pt x="185619" y="827913"/>
                      </a:cubicBezTo>
                      <a:cubicBezTo>
                        <a:pt x="639962" y="852678"/>
                        <a:pt x="827604" y="844105"/>
                        <a:pt x="926665" y="794575"/>
                      </a:cubicBezTo>
                      <a:cubicBezTo>
                        <a:pt x="599004" y="720280"/>
                        <a:pt x="277059" y="689800"/>
                        <a:pt x="139899" y="466916"/>
                      </a:cubicBezTo>
                      <a:cubicBezTo>
                        <a:pt x="128469" y="448818"/>
                        <a:pt x="146567" y="425958"/>
                        <a:pt x="167522" y="433578"/>
                      </a:cubicBezTo>
                      <a:cubicBezTo>
                        <a:pt x="647582" y="597408"/>
                        <a:pt x="920949" y="596455"/>
                        <a:pt x="948572" y="582168"/>
                      </a:cubicBezTo>
                      <a:cubicBezTo>
                        <a:pt x="625674" y="471678"/>
                        <a:pt x="50364" y="239268"/>
                        <a:pt x="834" y="33528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09" name="图形 37"/>
                <p:cNvGrpSpPr/>
                <p:nvPr/>
              </p:nvGrpSpPr>
              <p:grpSpPr>
                <a:xfrm>
                  <a:off x="1341672" y="2018147"/>
                  <a:ext cx="504147" cy="266999"/>
                  <a:chOff x="3551705" y="1834743"/>
                  <a:chExt cx="2895600" cy="1533525"/>
                </a:xfrm>
                <a:solidFill>
                  <a:srgbClr val="FFCC83"/>
                </a:solidFill>
              </p:grpSpPr>
              <p:pic>
                <p:nvPicPr>
                  <p:cNvPr id="133" name="图片 132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551705" y="1834743"/>
                    <a:ext cx="2895600" cy="1533525"/>
                  </a:xfrm>
                  <a:custGeom>
                    <a:avLst/>
                    <a:gdLst>
                      <a:gd name="connsiteX0" fmla="*/ 0 w 2895600"/>
                      <a:gd name="connsiteY0" fmla="*/ 110 h 1533525"/>
                      <a:gd name="connsiteX1" fmla="*/ 2895600 w 2895600"/>
                      <a:gd name="connsiteY1" fmla="*/ 110 h 1533525"/>
                      <a:gd name="connsiteX2" fmla="*/ 2895600 w 2895600"/>
                      <a:gd name="connsiteY2" fmla="*/ 1533635 h 1533525"/>
                      <a:gd name="connsiteX3" fmla="*/ 0 w 2895600"/>
                      <a:gd name="connsiteY3" fmla="*/ 1533635 h 153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95600" h="1533525">
                        <a:moveTo>
                          <a:pt x="0" y="110"/>
                        </a:moveTo>
                        <a:lnTo>
                          <a:pt x="2895600" y="110"/>
                        </a:lnTo>
                        <a:lnTo>
                          <a:pt x="2895600" y="1533635"/>
                        </a:lnTo>
                        <a:lnTo>
                          <a:pt x="0" y="153363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34" name="任意多边形: 形状 133"/>
                  <p:cNvSpPr/>
                  <p:nvPr/>
                </p:nvSpPr>
                <p:spPr>
                  <a:xfrm>
                    <a:off x="3948988" y="2298288"/>
                    <a:ext cx="1973690" cy="612314"/>
                  </a:xfrm>
                  <a:custGeom>
                    <a:avLst/>
                    <a:gdLst>
                      <a:gd name="connsiteX0" fmla="*/ 947647 w 1973690"/>
                      <a:gd name="connsiteY0" fmla="*/ 583977 h 612314"/>
                      <a:gd name="connsiteX1" fmla="*/ 862 w 1973690"/>
                      <a:gd name="connsiteY1" fmla="*/ 34384 h 612314"/>
                      <a:gd name="connsiteX2" fmla="*/ 39914 w 1973690"/>
                      <a:gd name="connsiteY2" fmla="*/ 2952 h 612314"/>
                      <a:gd name="connsiteX3" fmla="*/ 1744889 w 1973690"/>
                      <a:gd name="connsiteY3" fmla="*/ 472534 h 612314"/>
                      <a:gd name="connsiteX4" fmla="*/ 947647 w 1973690"/>
                      <a:gd name="connsiteY4" fmla="*/ 583977 h 612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3690" h="612314">
                        <a:moveTo>
                          <a:pt x="947647" y="583977"/>
                        </a:moveTo>
                        <a:cubicBezTo>
                          <a:pt x="480922" y="464914"/>
                          <a:pt x="50392" y="240124"/>
                          <a:pt x="862" y="34384"/>
                        </a:cubicBezTo>
                        <a:cubicBezTo>
                          <a:pt x="-4853" y="11524"/>
                          <a:pt x="18959" y="-7526"/>
                          <a:pt x="39914" y="2952"/>
                        </a:cubicBezTo>
                        <a:cubicBezTo>
                          <a:pt x="238987" y="102012"/>
                          <a:pt x="1140052" y="529684"/>
                          <a:pt x="1744889" y="472534"/>
                        </a:cubicBezTo>
                        <a:cubicBezTo>
                          <a:pt x="2425927" y="408717"/>
                          <a:pt x="1414372" y="702087"/>
                          <a:pt x="947647" y="583977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10" name="图形 37"/>
                <p:cNvGrpSpPr/>
                <p:nvPr/>
              </p:nvGrpSpPr>
              <p:grpSpPr>
                <a:xfrm>
                  <a:off x="1430783" y="2107851"/>
                  <a:ext cx="668770" cy="228857"/>
                  <a:chOff x="4063520" y="2349960"/>
                  <a:chExt cx="3841119" cy="1314453"/>
                </a:xfrm>
                <a:solidFill>
                  <a:srgbClr val="FFCC83"/>
                </a:solidFill>
              </p:grpSpPr>
              <p:pic>
                <p:nvPicPr>
                  <p:cNvPr id="131" name="图片 130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51889" y="2349960"/>
                    <a:ext cx="2952750" cy="1314453"/>
                  </a:xfrm>
                  <a:custGeom>
                    <a:avLst/>
                    <a:gdLst>
                      <a:gd name="connsiteX0" fmla="*/ 16 w 2952750"/>
                      <a:gd name="connsiteY0" fmla="*/ 149 h 1314450"/>
                      <a:gd name="connsiteX1" fmla="*/ 2952766 w 2952750"/>
                      <a:gd name="connsiteY1" fmla="*/ 149 h 1314450"/>
                      <a:gd name="connsiteX2" fmla="*/ 2952766 w 2952750"/>
                      <a:gd name="connsiteY2" fmla="*/ 1314599 h 1314450"/>
                      <a:gd name="connsiteX3" fmla="*/ 16 w 2952750"/>
                      <a:gd name="connsiteY3" fmla="*/ 1314599 h 1314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2750" h="1314450">
                        <a:moveTo>
                          <a:pt x="16" y="149"/>
                        </a:moveTo>
                        <a:lnTo>
                          <a:pt x="2952766" y="149"/>
                        </a:lnTo>
                        <a:lnTo>
                          <a:pt x="2952766" y="1314599"/>
                        </a:lnTo>
                        <a:lnTo>
                          <a:pt x="16" y="1314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32" name="任意多边形: 形状 131"/>
                  <p:cNvSpPr/>
                  <p:nvPr/>
                </p:nvSpPr>
                <p:spPr>
                  <a:xfrm>
                    <a:off x="4063520" y="2663921"/>
                    <a:ext cx="2024952" cy="386322"/>
                  </a:xfrm>
                  <a:custGeom>
                    <a:avLst/>
                    <a:gdLst>
                      <a:gd name="connsiteX0" fmla="*/ 1042129 w 2024954"/>
                      <a:gd name="connsiteY0" fmla="*/ 385672 h 386323"/>
                      <a:gd name="connsiteX1" fmla="*/ 2952 w 2024954"/>
                      <a:gd name="connsiteY1" fmla="*/ 39914 h 386323"/>
                      <a:gd name="connsiteX2" fmla="*/ 34384 w 2024954"/>
                      <a:gd name="connsiteY2" fmla="*/ 862 h 386323"/>
                      <a:gd name="connsiteX3" fmla="*/ 1798414 w 2024954"/>
                      <a:gd name="connsiteY3" fmla="*/ 115162 h 386323"/>
                      <a:gd name="connsiteX4" fmla="*/ 1042129 w 2024954"/>
                      <a:gd name="connsiteY4" fmla="*/ 385672 h 386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4954" h="386323">
                        <a:moveTo>
                          <a:pt x="1042129" y="385672"/>
                        </a:moveTo>
                        <a:cubicBezTo>
                          <a:pt x="561117" y="363764"/>
                          <a:pt x="93439" y="230414"/>
                          <a:pt x="2952" y="39914"/>
                        </a:cubicBezTo>
                        <a:cubicBezTo>
                          <a:pt x="-7526" y="18959"/>
                          <a:pt x="11524" y="-4853"/>
                          <a:pt x="34384" y="862"/>
                        </a:cubicBezTo>
                        <a:cubicBezTo>
                          <a:pt x="248697" y="57059"/>
                          <a:pt x="1218342" y="293279"/>
                          <a:pt x="1798414" y="115162"/>
                        </a:cubicBezTo>
                        <a:cubicBezTo>
                          <a:pt x="2454687" y="-85816"/>
                          <a:pt x="1524094" y="406627"/>
                          <a:pt x="1042129" y="385672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11" name="图形 37"/>
                <p:cNvGrpSpPr/>
                <p:nvPr/>
              </p:nvGrpSpPr>
              <p:grpSpPr>
                <a:xfrm>
                  <a:off x="1432717" y="2134003"/>
                  <a:ext cx="512439" cy="238807"/>
                  <a:chOff x="4074630" y="2500168"/>
                  <a:chExt cx="2943225" cy="1371600"/>
                </a:xfrm>
                <a:solidFill>
                  <a:srgbClr val="FFCC83"/>
                </a:solidFill>
              </p:grpSpPr>
              <p:pic>
                <p:nvPicPr>
                  <p:cNvPr id="129" name="图片 128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074630" y="2500168"/>
                    <a:ext cx="2943225" cy="1371600"/>
                  </a:xfrm>
                  <a:custGeom>
                    <a:avLst/>
                    <a:gdLst>
                      <a:gd name="connsiteX0" fmla="*/ 41 w 2943225"/>
                      <a:gd name="connsiteY0" fmla="*/ 152 h 1371600"/>
                      <a:gd name="connsiteX1" fmla="*/ 2943266 w 2943225"/>
                      <a:gd name="connsiteY1" fmla="*/ 152 h 1371600"/>
                      <a:gd name="connsiteX2" fmla="*/ 2943266 w 2943225"/>
                      <a:gd name="connsiteY2" fmla="*/ 1371752 h 1371600"/>
                      <a:gd name="connsiteX3" fmla="*/ 41 w 2943225"/>
                      <a:gd name="connsiteY3" fmla="*/ 1371752 h 137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43225" h="1371600">
                        <a:moveTo>
                          <a:pt x="41" y="152"/>
                        </a:moveTo>
                        <a:lnTo>
                          <a:pt x="2943266" y="152"/>
                        </a:lnTo>
                        <a:lnTo>
                          <a:pt x="2943266" y="1371752"/>
                        </a:lnTo>
                        <a:lnTo>
                          <a:pt x="41" y="137175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30" name="任意多边形: 形状 129"/>
                  <p:cNvSpPr/>
                  <p:nvPr/>
                </p:nvSpPr>
                <p:spPr>
                  <a:xfrm>
                    <a:off x="4337046" y="2697837"/>
                    <a:ext cx="2015234" cy="444253"/>
                  </a:xfrm>
                  <a:custGeom>
                    <a:avLst/>
                    <a:gdLst>
                      <a:gd name="connsiteX0" fmla="*/ 1077748 w 2015234"/>
                      <a:gd name="connsiteY0" fmla="*/ 434935 h 444253"/>
                      <a:gd name="connsiteX1" fmla="*/ 4281 w 2015234"/>
                      <a:gd name="connsiteY1" fmla="*/ 218718 h 444253"/>
                      <a:gd name="connsiteX2" fmla="*/ 30951 w 2015234"/>
                      <a:gd name="connsiteY2" fmla="*/ 176808 h 444253"/>
                      <a:gd name="connsiteX3" fmla="*/ 1795933 w 2015234"/>
                      <a:gd name="connsiteY3" fmla="*/ 73938 h 444253"/>
                      <a:gd name="connsiteX4" fmla="*/ 1077748 w 2015234"/>
                      <a:gd name="connsiteY4" fmla="*/ 434935 h 444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5234" h="444253">
                        <a:moveTo>
                          <a:pt x="1077748" y="434935"/>
                        </a:moveTo>
                        <a:cubicBezTo>
                          <a:pt x="597688" y="472083"/>
                          <a:pt x="117628" y="397788"/>
                          <a:pt x="4281" y="218718"/>
                        </a:cubicBezTo>
                        <a:cubicBezTo>
                          <a:pt x="-8102" y="198715"/>
                          <a:pt x="8091" y="172998"/>
                          <a:pt x="30951" y="176808"/>
                        </a:cubicBezTo>
                        <a:cubicBezTo>
                          <a:pt x="250978" y="206335"/>
                          <a:pt x="1241578" y="321588"/>
                          <a:pt x="1795933" y="73938"/>
                        </a:cubicBezTo>
                        <a:cubicBezTo>
                          <a:pt x="2421726" y="-206097"/>
                          <a:pt x="1557808" y="396835"/>
                          <a:pt x="1077748" y="434935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12" name="图形 37"/>
                <p:cNvGrpSpPr/>
                <p:nvPr/>
              </p:nvGrpSpPr>
              <p:grpSpPr>
                <a:xfrm>
                  <a:off x="1520674" y="2079041"/>
                  <a:ext cx="507464" cy="255390"/>
                  <a:chOff x="4579816" y="2184489"/>
                  <a:chExt cx="2914652" cy="1466847"/>
                </a:xfrm>
                <a:solidFill>
                  <a:srgbClr val="FFCC83"/>
                </a:solidFill>
              </p:grpSpPr>
              <p:pic>
                <p:nvPicPr>
                  <p:cNvPr id="127" name="图片 126"/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579816" y="2184489"/>
                    <a:ext cx="2914652" cy="1466847"/>
                  </a:xfrm>
                  <a:custGeom>
                    <a:avLst/>
                    <a:gdLst>
                      <a:gd name="connsiteX0" fmla="*/ 75 w 2914650"/>
                      <a:gd name="connsiteY0" fmla="*/ 159 h 1466850"/>
                      <a:gd name="connsiteX1" fmla="*/ 2914725 w 2914650"/>
                      <a:gd name="connsiteY1" fmla="*/ 159 h 1466850"/>
                      <a:gd name="connsiteX2" fmla="*/ 2914725 w 2914650"/>
                      <a:gd name="connsiteY2" fmla="*/ 1467009 h 1466850"/>
                      <a:gd name="connsiteX3" fmla="*/ 75 w 2914650"/>
                      <a:gd name="connsiteY3" fmla="*/ 1467009 h 1466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14650" h="1466850">
                        <a:moveTo>
                          <a:pt x="75" y="159"/>
                        </a:moveTo>
                        <a:lnTo>
                          <a:pt x="2914725" y="159"/>
                        </a:lnTo>
                        <a:lnTo>
                          <a:pt x="2914725" y="1467009"/>
                        </a:lnTo>
                        <a:lnTo>
                          <a:pt x="75" y="146700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28" name="任意多边形: 形状 127"/>
                  <p:cNvSpPr/>
                  <p:nvPr/>
                </p:nvSpPr>
                <p:spPr>
                  <a:xfrm>
                    <a:off x="4661362" y="2763781"/>
                    <a:ext cx="1994121" cy="541604"/>
                  </a:xfrm>
                  <a:custGeom>
                    <a:avLst/>
                    <a:gdLst>
                      <a:gd name="connsiteX0" fmla="*/ 1092523 w 1994121"/>
                      <a:gd name="connsiteY0" fmla="*/ 505199 h 541604"/>
                      <a:gd name="connsiteX1" fmla="*/ 5720 w 1994121"/>
                      <a:gd name="connsiteY1" fmla="*/ 372801 h 541604"/>
                      <a:gd name="connsiteX2" fmla="*/ 28580 w 1994121"/>
                      <a:gd name="connsiteY2" fmla="*/ 328986 h 541604"/>
                      <a:gd name="connsiteX3" fmla="*/ 1780228 w 1994121"/>
                      <a:gd name="connsiteY3" fmla="*/ 89909 h 541604"/>
                      <a:gd name="connsiteX4" fmla="*/ 1092523 w 1994121"/>
                      <a:gd name="connsiteY4" fmla="*/ 505199 h 541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4121" h="541604">
                        <a:moveTo>
                          <a:pt x="1092523" y="505199"/>
                        </a:moveTo>
                        <a:cubicBezTo>
                          <a:pt x="616273" y="579494"/>
                          <a:pt x="132403" y="542346"/>
                          <a:pt x="5720" y="372801"/>
                        </a:cubicBezTo>
                        <a:cubicBezTo>
                          <a:pt x="-8567" y="353751"/>
                          <a:pt x="5720" y="327081"/>
                          <a:pt x="28580" y="328986"/>
                        </a:cubicBezTo>
                        <a:cubicBezTo>
                          <a:pt x="250513" y="341369"/>
                          <a:pt x="1246828" y="379469"/>
                          <a:pt x="1780228" y="89909"/>
                        </a:cubicBezTo>
                        <a:cubicBezTo>
                          <a:pt x="2383161" y="-237751"/>
                          <a:pt x="1568773" y="429951"/>
                          <a:pt x="1092523" y="505199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13" name="任意多边形: 形状 112"/>
                <p:cNvSpPr/>
                <p:nvPr/>
              </p:nvSpPr>
              <p:spPr>
                <a:xfrm>
                  <a:off x="1567574" y="2205602"/>
                  <a:ext cx="331001" cy="96046"/>
                </a:xfrm>
                <a:custGeom>
                  <a:avLst/>
                  <a:gdLst>
                    <a:gd name="connsiteX0" fmla="*/ 1098057 w 1901123"/>
                    <a:gd name="connsiteY0" fmla="*/ 495691 h 551643"/>
                    <a:gd name="connsiteX1" fmla="*/ 6492 w 1901123"/>
                    <a:gd name="connsiteY1" fmla="*/ 405204 h 551643"/>
                    <a:gd name="connsiteX2" fmla="*/ 28399 w 1901123"/>
                    <a:gd name="connsiteY2" fmla="*/ 360436 h 551643"/>
                    <a:gd name="connsiteX3" fmla="*/ 1769569 w 1901123"/>
                    <a:gd name="connsiteY3" fmla="*/ 53731 h 551643"/>
                    <a:gd name="connsiteX4" fmla="*/ 1098057 w 1901123"/>
                    <a:gd name="connsiteY4" fmla="*/ 495691 h 55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1123" h="551643">
                      <a:moveTo>
                        <a:pt x="1098057" y="495691"/>
                      </a:moveTo>
                      <a:cubicBezTo>
                        <a:pt x="625617" y="589036"/>
                        <a:pt x="139842" y="569986"/>
                        <a:pt x="6492" y="405204"/>
                      </a:cubicBezTo>
                      <a:cubicBezTo>
                        <a:pt x="-8748" y="387106"/>
                        <a:pt x="4587" y="359484"/>
                        <a:pt x="28399" y="360436"/>
                      </a:cubicBezTo>
                      <a:cubicBezTo>
                        <a:pt x="250332" y="364246"/>
                        <a:pt x="1243789" y="356626"/>
                        <a:pt x="1769569" y="53731"/>
                      </a:cubicBezTo>
                      <a:cubicBezTo>
                        <a:pt x="2170572" y="-176774"/>
                        <a:pt x="1570497" y="403299"/>
                        <a:pt x="1098057" y="495691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14" name="图形 37"/>
                <p:cNvGrpSpPr/>
                <p:nvPr/>
              </p:nvGrpSpPr>
              <p:grpSpPr>
                <a:xfrm>
                  <a:off x="1629372" y="2155333"/>
                  <a:ext cx="389719" cy="225540"/>
                  <a:chOff x="5075705" y="2663418"/>
                  <a:chExt cx="2238375" cy="1295400"/>
                </a:xfrm>
                <a:solidFill>
                  <a:srgbClr val="FFCC83"/>
                </a:solidFill>
              </p:grpSpPr>
              <p:pic>
                <p:nvPicPr>
                  <p:cNvPr id="125" name="图片 124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075705" y="2663418"/>
                    <a:ext cx="2238375" cy="1295400"/>
                  </a:xfrm>
                  <a:custGeom>
                    <a:avLst/>
                    <a:gdLst>
                      <a:gd name="connsiteX0" fmla="*/ 160 w 2238375"/>
                      <a:gd name="connsiteY0" fmla="*/ 197 h 1295400"/>
                      <a:gd name="connsiteX1" fmla="*/ 2238535 w 2238375"/>
                      <a:gd name="connsiteY1" fmla="*/ 197 h 1295400"/>
                      <a:gd name="connsiteX2" fmla="*/ 2238535 w 2238375"/>
                      <a:gd name="connsiteY2" fmla="*/ 1295597 h 1295400"/>
                      <a:gd name="connsiteX3" fmla="*/ 160 w 2238375"/>
                      <a:gd name="connsiteY3" fmla="*/ 1295597 h 129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8375" h="1295400">
                        <a:moveTo>
                          <a:pt x="160" y="197"/>
                        </a:moveTo>
                        <a:lnTo>
                          <a:pt x="2238535" y="197"/>
                        </a:lnTo>
                        <a:lnTo>
                          <a:pt x="2238535" y="1295597"/>
                        </a:lnTo>
                        <a:lnTo>
                          <a:pt x="160" y="1295597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26" name="任意多边形: 形状 125"/>
                  <p:cNvSpPr/>
                  <p:nvPr/>
                </p:nvSpPr>
                <p:spPr>
                  <a:xfrm>
                    <a:off x="5474218" y="3120997"/>
                    <a:ext cx="1308936" cy="379503"/>
                  </a:xfrm>
                  <a:custGeom>
                    <a:avLst/>
                    <a:gdLst>
                      <a:gd name="connsiteX0" fmla="*/ 755917 w 1308936"/>
                      <a:gd name="connsiteY0" fmla="*/ 341340 h 379503"/>
                      <a:gd name="connsiteX1" fmla="*/ 4394 w 1308936"/>
                      <a:gd name="connsiteY1" fmla="*/ 279428 h 379503"/>
                      <a:gd name="connsiteX2" fmla="*/ 19634 w 1308936"/>
                      <a:gd name="connsiteY2" fmla="*/ 247995 h 379503"/>
                      <a:gd name="connsiteX3" fmla="*/ 1218831 w 1308936"/>
                      <a:gd name="connsiteY3" fmla="*/ 37493 h 379503"/>
                      <a:gd name="connsiteX4" fmla="*/ 755917 w 1308936"/>
                      <a:gd name="connsiteY4" fmla="*/ 341340 h 379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936" h="379503">
                        <a:moveTo>
                          <a:pt x="755917" y="341340"/>
                        </a:moveTo>
                        <a:cubicBezTo>
                          <a:pt x="430162" y="405158"/>
                          <a:pt x="95834" y="391823"/>
                          <a:pt x="4394" y="279428"/>
                        </a:cubicBezTo>
                        <a:cubicBezTo>
                          <a:pt x="-6083" y="267045"/>
                          <a:pt x="3442" y="247995"/>
                          <a:pt x="19634" y="247995"/>
                        </a:cubicBezTo>
                        <a:cubicBezTo>
                          <a:pt x="172034" y="250853"/>
                          <a:pt x="856881" y="245138"/>
                          <a:pt x="1218831" y="37493"/>
                        </a:cubicBezTo>
                        <a:cubicBezTo>
                          <a:pt x="1494104" y="-122527"/>
                          <a:pt x="1080719" y="277523"/>
                          <a:pt x="755917" y="341340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15" name="任意多边形: 形状 114"/>
                <p:cNvSpPr/>
                <p:nvPr/>
              </p:nvSpPr>
              <p:spPr>
                <a:xfrm>
                  <a:off x="1711223" y="2257020"/>
                  <a:ext cx="227896" cy="66075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6" name="任意多边形: 形状 115"/>
                <p:cNvSpPr/>
                <p:nvPr/>
              </p:nvSpPr>
              <p:spPr>
                <a:xfrm>
                  <a:off x="1746049" y="2271945"/>
                  <a:ext cx="227896" cy="66075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7" name="任意多边形: 形状 116"/>
                <p:cNvSpPr/>
                <p:nvPr/>
              </p:nvSpPr>
              <p:spPr>
                <a:xfrm>
                  <a:off x="1822178" y="2285678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8" name="任意多边形: 形状 117"/>
                <p:cNvSpPr/>
                <p:nvPr/>
              </p:nvSpPr>
              <p:spPr>
                <a:xfrm>
                  <a:off x="1855345" y="2293970"/>
                  <a:ext cx="160780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9" name="任意多边形: 形状 118"/>
                <p:cNvSpPr/>
                <p:nvPr/>
              </p:nvSpPr>
              <p:spPr>
                <a:xfrm>
                  <a:off x="1853686" y="2312212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>
                <a:xfrm>
                  <a:off x="1886855" y="2325479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solidFill>
                  <a:srgbClr val="FFCC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1848712" y="2348697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1424030" y="2063824"/>
                  <a:ext cx="765547" cy="327895"/>
                </a:xfrm>
                <a:custGeom>
                  <a:avLst/>
                  <a:gdLst>
                    <a:gd name="connsiteX0" fmla="*/ 862 w 4396966"/>
                    <a:gd name="connsiteY0" fmla="*/ 34384 h 1883282"/>
                    <a:gd name="connsiteX1" fmla="*/ 39914 w 4396966"/>
                    <a:gd name="connsiteY1" fmla="*/ 2952 h 1883282"/>
                    <a:gd name="connsiteX2" fmla="*/ 1744889 w 4396966"/>
                    <a:gd name="connsiteY2" fmla="*/ 472534 h 1883282"/>
                    <a:gd name="connsiteX3" fmla="*/ 2763112 w 4396966"/>
                    <a:gd name="connsiteY3" fmla="*/ 791622 h 1883282"/>
                    <a:gd name="connsiteX4" fmla="*/ 3583214 w 4396966"/>
                    <a:gd name="connsiteY4" fmla="*/ 1153572 h 1883282"/>
                    <a:gd name="connsiteX5" fmla="*/ 3824197 w 4396966"/>
                    <a:gd name="connsiteY5" fmla="*/ 402049 h 1883282"/>
                    <a:gd name="connsiteX6" fmla="*/ 4356644 w 4396966"/>
                    <a:gd name="connsiteY6" fmla="*/ 239172 h 1883282"/>
                    <a:gd name="connsiteX7" fmla="*/ 4058512 w 4396966"/>
                    <a:gd name="connsiteY7" fmla="*/ 579214 h 1883282"/>
                    <a:gd name="connsiteX8" fmla="*/ 3736567 w 4396966"/>
                    <a:gd name="connsiteY8" fmla="*/ 1425034 h 1883282"/>
                    <a:gd name="connsiteX9" fmla="*/ 3043147 w 4396966"/>
                    <a:gd name="connsiteY9" fmla="*/ 1882234 h 1883282"/>
                    <a:gd name="connsiteX10" fmla="*/ 2977424 w 4396966"/>
                    <a:gd name="connsiteY10" fmla="*/ 1760314 h 1883282"/>
                    <a:gd name="connsiteX11" fmla="*/ 2920274 w 4396966"/>
                    <a:gd name="connsiteY11" fmla="*/ 1655539 h 1883282"/>
                    <a:gd name="connsiteX12" fmla="*/ 2796449 w 4396966"/>
                    <a:gd name="connsiteY12" fmla="*/ 1636489 h 1883282"/>
                    <a:gd name="connsiteX13" fmla="*/ 2872649 w 4396966"/>
                    <a:gd name="connsiteY13" fmla="*/ 1550764 h 1883282"/>
                    <a:gd name="connsiteX14" fmla="*/ 2604997 w 4396966"/>
                    <a:gd name="connsiteY14" fmla="*/ 1566004 h 1883282"/>
                    <a:gd name="connsiteX15" fmla="*/ 2748824 w 4396966"/>
                    <a:gd name="connsiteY15" fmla="*/ 1417414 h 1883282"/>
                    <a:gd name="connsiteX16" fmla="*/ 2490697 w 4396966"/>
                    <a:gd name="connsiteY16" fmla="*/ 1426939 h 1883282"/>
                    <a:gd name="connsiteX17" fmla="*/ 2577374 w 4396966"/>
                    <a:gd name="connsiteY17" fmla="*/ 1322164 h 1883282"/>
                    <a:gd name="connsiteX18" fmla="*/ 2389732 w 4396966"/>
                    <a:gd name="connsiteY18" fmla="*/ 1314544 h 1883282"/>
                    <a:gd name="connsiteX19" fmla="*/ 2434499 w 4396966"/>
                    <a:gd name="connsiteY19" fmla="*/ 1226914 h 1883282"/>
                    <a:gd name="connsiteX20" fmla="*/ 2286862 w 4396966"/>
                    <a:gd name="connsiteY20" fmla="*/ 1208817 h 1883282"/>
                    <a:gd name="connsiteX21" fmla="*/ 2120174 w 4396966"/>
                    <a:gd name="connsiteY21" fmla="*/ 1179289 h 1883282"/>
                    <a:gd name="connsiteX22" fmla="*/ 2143987 w 4396966"/>
                    <a:gd name="connsiteY22" fmla="*/ 1076419 h 1883282"/>
                    <a:gd name="connsiteX23" fmla="*/ 1929674 w 4396966"/>
                    <a:gd name="connsiteY23" fmla="*/ 1055464 h 1883282"/>
                    <a:gd name="connsiteX24" fmla="*/ 1996349 w 4396966"/>
                    <a:gd name="connsiteY24" fmla="*/ 998314 h 1883282"/>
                    <a:gd name="connsiteX25" fmla="*/ 1710599 w 4396966"/>
                    <a:gd name="connsiteY25" fmla="*/ 960214 h 1883282"/>
                    <a:gd name="connsiteX26" fmla="*/ 1758224 w 4396966"/>
                    <a:gd name="connsiteY26" fmla="*/ 893539 h 1883282"/>
                    <a:gd name="connsiteX27" fmla="*/ 1472474 w 4396966"/>
                    <a:gd name="connsiteY27" fmla="*/ 826864 h 1883282"/>
                    <a:gd name="connsiteX28" fmla="*/ 1291499 w 4396966"/>
                    <a:gd name="connsiteY28" fmla="*/ 779239 h 1883282"/>
                    <a:gd name="connsiteX29" fmla="*/ 1120049 w 4396966"/>
                    <a:gd name="connsiteY29" fmla="*/ 683989 h 1883282"/>
                    <a:gd name="connsiteX30" fmla="*/ 948599 w 4396966"/>
                    <a:gd name="connsiteY30" fmla="*/ 583977 h 1883282"/>
                    <a:gd name="connsiteX31" fmla="*/ 862 w 4396966"/>
                    <a:gd name="connsiteY31" fmla="*/ 34384 h 1883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396966" h="1883282">
                      <a:moveTo>
                        <a:pt x="862" y="34384"/>
                      </a:moveTo>
                      <a:cubicBezTo>
                        <a:pt x="-4853" y="11524"/>
                        <a:pt x="18959" y="-7526"/>
                        <a:pt x="39914" y="2952"/>
                      </a:cubicBezTo>
                      <a:cubicBezTo>
                        <a:pt x="238987" y="102012"/>
                        <a:pt x="1140052" y="529684"/>
                        <a:pt x="1744889" y="472534"/>
                      </a:cubicBezTo>
                      <a:cubicBezTo>
                        <a:pt x="2426879" y="408717"/>
                        <a:pt x="2697389" y="695419"/>
                        <a:pt x="2763112" y="791622"/>
                      </a:cubicBezTo>
                      <a:cubicBezTo>
                        <a:pt x="2828834" y="886872"/>
                        <a:pt x="3259364" y="1424082"/>
                        <a:pt x="3583214" y="1153572"/>
                      </a:cubicBezTo>
                      <a:cubicBezTo>
                        <a:pt x="3907064" y="883062"/>
                        <a:pt x="3595597" y="680179"/>
                        <a:pt x="3824197" y="402049"/>
                      </a:cubicBezTo>
                      <a:cubicBezTo>
                        <a:pt x="4052797" y="123919"/>
                        <a:pt x="4235677" y="124872"/>
                        <a:pt x="4356644" y="239172"/>
                      </a:cubicBezTo>
                      <a:cubicBezTo>
                        <a:pt x="4495709" y="370617"/>
                        <a:pt x="4245202" y="532542"/>
                        <a:pt x="4058512" y="579214"/>
                      </a:cubicBezTo>
                      <a:cubicBezTo>
                        <a:pt x="3880394" y="623982"/>
                        <a:pt x="4001362" y="1147857"/>
                        <a:pt x="3736567" y="1425034"/>
                      </a:cubicBezTo>
                      <a:cubicBezTo>
                        <a:pt x="3494632" y="1678399"/>
                        <a:pt x="3309847" y="1857469"/>
                        <a:pt x="3043147" y="1882234"/>
                      </a:cubicBezTo>
                      <a:cubicBezTo>
                        <a:pt x="2920274" y="1893664"/>
                        <a:pt x="2920274" y="1808892"/>
                        <a:pt x="2977424" y="1760314"/>
                      </a:cubicBezTo>
                      <a:cubicBezTo>
                        <a:pt x="3044099" y="1703164"/>
                        <a:pt x="2863124" y="1741264"/>
                        <a:pt x="2920274" y="1655539"/>
                      </a:cubicBezTo>
                      <a:cubicBezTo>
                        <a:pt x="2930752" y="1639347"/>
                        <a:pt x="2805974" y="1657444"/>
                        <a:pt x="2796449" y="1636489"/>
                      </a:cubicBezTo>
                      <a:cubicBezTo>
                        <a:pt x="2785019" y="1610772"/>
                        <a:pt x="2894557" y="1579339"/>
                        <a:pt x="2872649" y="1550764"/>
                      </a:cubicBezTo>
                      <a:cubicBezTo>
                        <a:pt x="2854552" y="1527904"/>
                        <a:pt x="2624999" y="1590769"/>
                        <a:pt x="2604997" y="1566004"/>
                      </a:cubicBezTo>
                      <a:cubicBezTo>
                        <a:pt x="2589757" y="1546954"/>
                        <a:pt x="2765017" y="1437417"/>
                        <a:pt x="2748824" y="1417414"/>
                      </a:cubicBezTo>
                      <a:cubicBezTo>
                        <a:pt x="2726917" y="1390744"/>
                        <a:pt x="2513557" y="1454562"/>
                        <a:pt x="2490697" y="1426939"/>
                      </a:cubicBezTo>
                      <a:cubicBezTo>
                        <a:pt x="2477362" y="1410747"/>
                        <a:pt x="2591662" y="1338357"/>
                        <a:pt x="2577374" y="1322164"/>
                      </a:cubicBezTo>
                      <a:cubicBezTo>
                        <a:pt x="2558324" y="1301209"/>
                        <a:pt x="2409734" y="1336452"/>
                        <a:pt x="2389732" y="1314544"/>
                      </a:cubicBezTo>
                      <a:cubicBezTo>
                        <a:pt x="2374492" y="1297399"/>
                        <a:pt x="2450692" y="1243107"/>
                        <a:pt x="2434499" y="1226914"/>
                      </a:cubicBezTo>
                      <a:cubicBezTo>
                        <a:pt x="2416402" y="1208817"/>
                        <a:pt x="2305912" y="1226914"/>
                        <a:pt x="2286862" y="1208817"/>
                      </a:cubicBezTo>
                      <a:cubicBezTo>
                        <a:pt x="2264002" y="1185957"/>
                        <a:pt x="2148749" y="1188814"/>
                        <a:pt x="2120174" y="1179289"/>
                      </a:cubicBezTo>
                      <a:cubicBezTo>
                        <a:pt x="2029687" y="1148809"/>
                        <a:pt x="2159227" y="1089754"/>
                        <a:pt x="2143987" y="1076419"/>
                      </a:cubicBezTo>
                      <a:cubicBezTo>
                        <a:pt x="2103029" y="1041177"/>
                        <a:pt x="1939199" y="1084039"/>
                        <a:pt x="1929674" y="1055464"/>
                      </a:cubicBezTo>
                      <a:cubicBezTo>
                        <a:pt x="1920149" y="1026889"/>
                        <a:pt x="1996349" y="1017364"/>
                        <a:pt x="1996349" y="998314"/>
                      </a:cubicBezTo>
                      <a:cubicBezTo>
                        <a:pt x="1996349" y="969739"/>
                        <a:pt x="1735364" y="975454"/>
                        <a:pt x="1710599" y="960214"/>
                      </a:cubicBezTo>
                      <a:cubicBezTo>
                        <a:pt x="1689644" y="946879"/>
                        <a:pt x="1796324" y="931639"/>
                        <a:pt x="1758224" y="893539"/>
                      </a:cubicBezTo>
                      <a:cubicBezTo>
                        <a:pt x="1717267" y="852582"/>
                        <a:pt x="1422944" y="856392"/>
                        <a:pt x="1472474" y="826864"/>
                      </a:cubicBezTo>
                      <a:cubicBezTo>
                        <a:pt x="1567724" y="769714"/>
                        <a:pt x="1283879" y="806862"/>
                        <a:pt x="1291499" y="779239"/>
                      </a:cubicBezTo>
                      <a:cubicBezTo>
                        <a:pt x="1320074" y="674464"/>
                        <a:pt x="1152434" y="694467"/>
                        <a:pt x="1120049" y="683989"/>
                      </a:cubicBezTo>
                      <a:cubicBezTo>
                        <a:pt x="965744" y="632554"/>
                        <a:pt x="1131479" y="589692"/>
                        <a:pt x="948599" y="583977"/>
                      </a:cubicBezTo>
                      <a:cubicBezTo>
                        <a:pt x="738097" y="562069"/>
                        <a:pt x="50392" y="240124"/>
                        <a:pt x="862" y="34384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2099386" y="2092993"/>
                  <a:ext cx="82587" cy="38455"/>
                </a:xfrm>
                <a:custGeom>
                  <a:avLst/>
                  <a:gdLst>
                    <a:gd name="connsiteX0" fmla="*/ 474345 w 474345"/>
                    <a:gd name="connsiteY0" fmla="*/ 89004 h 220868"/>
                    <a:gd name="connsiteX1" fmla="*/ 458153 w 474345"/>
                    <a:gd name="connsiteY1" fmla="*/ 70906 h 220868"/>
                    <a:gd name="connsiteX2" fmla="*/ 0 w 474345"/>
                    <a:gd name="connsiteY2" fmla="*/ 154726 h 220868"/>
                    <a:gd name="connsiteX3" fmla="*/ 154305 w 474345"/>
                    <a:gd name="connsiteY3" fmla="*/ 214734 h 220868"/>
                    <a:gd name="connsiteX4" fmla="*/ 474345 w 474345"/>
                    <a:gd name="connsiteY4" fmla="*/ 89004 h 220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345" h="220868">
                      <a:moveTo>
                        <a:pt x="474345" y="89004"/>
                      </a:moveTo>
                      <a:cubicBezTo>
                        <a:pt x="469583" y="83289"/>
                        <a:pt x="464820" y="77573"/>
                        <a:pt x="458153" y="70906"/>
                      </a:cubicBezTo>
                      <a:cubicBezTo>
                        <a:pt x="350520" y="-30059"/>
                        <a:pt x="193358" y="-40536"/>
                        <a:pt x="0" y="154726"/>
                      </a:cubicBezTo>
                      <a:cubicBezTo>
                        <a:pt x="42863" y="191873"/>
                        <a:pt x="108585" y="237594"/>
                        <a:pt x="154305" y="214734"/>
                      </a:cubicBezTo>
                      <a:cubicBezTo>
                        <a:pt x="219075" y="181396"/>
                        <a:pt x="360997" y="95671"/>
                        <a:pt x="474345" y="89004"/>
                      </a:cubicBezTo>
                      <a:close/>
                    </a:path>
                  </a:pathLst>
                </a:custGeom>
                <a:solidFill>
                  <a:srgbClr val="F15A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2169867" y="2121756"/>
                  <a:ext cx="5638" cy="5638"/>
                </a:xfrm>
                <a:custGeom>
                  <a:avLst/>
                  <a:gdLst>
                    <a:gd name="connsiteX0" fmla="*/ 32385 w 32384"/>
                    <a:gd name="connsiteY0" fmla="*/ 16193 h 32384"/>
                    <a:gd name="connsiteX1" fmla="*/ 16192 w 32384"/>
                    <a:gd name="connsiteY1" fmla="*/ 32385 h 32384"/>
                    <a:gd name="connsiteX2" fmla="*/ 0 w 32384"/>
                    <a:gd name="connsiteY2" fmla="*/ 16193 h 32384"/>
                    <a:gd name="connsiteX3" fmla="*/ 16192 w 32384"/>
                    <a:gd name="connsiteY3" fmla="*/ 0 h 32384"/>
                    <a:gd name="connsiteX4" fmla="*/ 32385 w 32384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4" h="32384">
                      <a:moveTo>
                        <a:pt x="32385" y="16193"/>
                      </a:moveTo>
                      <a:cubicBezTo>
                        <a:pt x="32385" y="25135"/>
                        <a:pt x="25135" y="32385"/>
                        <a:pt x="16192" y="32385"/>
                      </a:cubicBezTo>
                      <a:cubicBezTo>
                        <a:pt x="7249" y="32385"/>
                        <a:pt x="0" y="25135"/>
                        <a:pt x="0" y="16193"/>
                      </a:cubicBezTo>
                      <a:cubicBezTo>
                        <a:pt x="0" y="7250"/>
                        <a:pt x="7249" y="0"/>
                        <a:pt x="16192" y="0"/>
                      </a:cubicBezTo>
                      <a:cubicBezTo>
                        <a:pt x="25135" y="0"/>
                        <a:pt x="32385" y="7250"/>
                        <a:pt x="32385" y="16193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91" name="图形 2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723059" y="4305794"/>
              <a:ext cx="447220" cy="397530"/>
            </a:xfrm>
            <a:prstGeom prst="rect">
              <a:avLst/>
            </a:prstGeom>
          </p:spPr>
        </p:pic>
      </p:grpSp>
      <p:sp>
        <p:nvSpPr>
          <p:cNvPr id="9" name="文本框 260"/>
          <p:cNvSpPr txBox="1"/>
          <p:nvPr/>
        </p:nvSpPr>
        <p:spPr>
          <a:xfrm>
            <a:off x="1095072" y="4820673"/>
            <a:ext cx="155969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活动先进单位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567510" y="3819102"/>
            <a:ext cx="1945704" cy="1797054"/>
            <a:chOff x="3637651" y="3917950"/>
            <a:chExt cx="1945704" cy="1797054"/>
          </a:xfrm>
        </p:grpSpPr>
        <p:sp>
          <p:nvSpPr>
            <p:cNvPr id="25" name="矩形: 圆角 24"/>
            <p:cNvSpPr/>
            <p:nvPr/>
          </p:nvSpPr>
          <p:spPr>
            <a:xfrm>
              <a:off x="3637651" y="3917950"/>
              <a:ext cx="1761536" cy="1797050"/>
            </a:xfrm>
            <a:prstGeom prst="roundRect">
              <a:avLst>
                <a:gd name="adj" fmla="val 4135"/>
              </a:avLst>
            </a:prstGeom>
            <a:pattFill prst="pct5">
              <a:fgClr>
                <a:srgbClr val="691122"/>
              </a:fgClr>
              <a:bgClr>
                <a:srgbClr val="831529"/>
              </a:bgClr>
            </a:patt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214812" y="5209760"/>
              <a:ext cx="1368543" cy="505244"/>
              <a:chOff x="6602191" y="4253720"/>
              <a:chExt cx="5248157" cy="1937529"/>
            </a:xfrm>
          </p:grpSpPr>
          <p:sp>
            <p:nvSpPr>
              <p:cNvPr id="28" name="任意多边形: 形状 27"/>
              <p:cNvSpPr/>
              <p:nvPr/>
            </p:nvSpPr>
            <p:spPr>
              <a:xfrm>
                <a:off x="8124626" y="5332755"/>
                <a:ext cx="3517954" cy="858494"/>
              </a:xfrm>
              <a:custGeom>
                <a:avLst/>
                <a:gdLst>
                  <a:gd name="connsiteX0" fmla="*/ 3516776 w 3517954"/>
                  <a:gd name="connsiteY0" fmla="*/ 865277 h 866134"/>
                  <a:gd name="connsiteX1" fmla="*/ 3512490 w 3517954"/>
                  <a:gd name="connsiteY1" fmla="*/ 862706 h 866134"/>
                  <a:gd name="connsiteX2" fmla="*/ 3269031 w 3517954"/>
                  <a:gd name="connsiteY2" fmla="*/ 544666 h 866134"/>
                  <a:gd name="connsiteX3" fmla="*/ 3179020 w 3517954"/>
                  <a:gd name="connsiteY3" fmla="*/ 554096 h 866134"/>
                  <a:gd name="connsiteX4" fmla="*/ 2963850 w 3517954"/>
                  <a:gd name="connsiteY4" fmla="*/ 548095 h 866134"/>
                  <a:gd name="connsiteX5" fmla="*/ 2701531 w 3517954"/>
                  <a:gd name="connsiteY5" fmla="*/ 222340 h 866134"/>
                  <a:gd name="connsiteX6" fmla="*/ 2668956 w 3517954"/>
                  <a:gd name="connsiteY6" fmla="*/ 176906 h 866134"/>
                  <a:gd name="connsiteX7" fmla="*/ 2441785 w 3517954"/>
                  <a:gd name="connsiteY7" fmla="*/ 8027 h 866134"/>
                  <a:gd name="connsiteX8" fmla="*/ 2027733 w 3517954"/>
                  <a:gd name="connsiteY8" fmla="*/ 305493 h 866134"/>
                  <a:gd name="connsiteX9" fmla="*/ 1921434 w 3517954"/>
                  <a:gd name="connsiteY9" fmla="*/ 417793 h 866134"/>
                  <a:gd name="connsiteX10" fmla="*/ 1623111 w 3517954"/>
                  <a:gd name="connsiteY10" fmla="*/ 547238 h 866134"/>
                  <a:gd name="connsiteX11" fmla="*/ 1383938 w 3517954"/>
                  <a:gd name="connsiteY11" fmla="*/ 380931 h 866134"/>
                  <a:gd name="connsiteX12" fmla="*/ 1214202 w 3517954"/>
                  <a:gd name="connsiteY12" fmla="*/ 238627 h 866134"/>
                  <a:gd name="connsiteX13" fmla="*/ 851586 w 3517954"/>
                  <a:gd name="connsiteY13" fmla="*/ 415221 h 866134"/>
                  <a:gd name="connsiteX14" fmla="*/ 668991 w 3517954"/>
                  <a:gd name="connsiteY14" fmla="*/ 579813 h 866134"/>
                  <a:gd name="connsiteX15" fmla="*/ 489826 w 3517954"/>
                  <a:gd name="connsiteY15" fmla="*/ 572955 h 866134"/>
                  <a:gd name="connsiteX16" fmla="*/ 347523 w 3517954"/>
                  <a:gd name="connsiteY16" fmla="*/ 530950 h 866134"/>
                  <a:gd name="connsiteX17" fmla="*/ 8052 w 3517954"/>
                  <a:gd name="connsiteY17" fmla="*/ 863563 h 866134"/>
                  <a:gd name="connsiteX18" fmla="*/ 2051 w 3517954"/>
                  <a:gd name="connsiteY18" fmla="*/ 865277 h 866134"/>
                  <a:gd name="connsiteX19" fmla="*/ 336 w 3517954"/>
                  <a:gd name="connsiteY19" fmla="*/ 859276 h 866134"/>
                  <a:gd name="connsiteX20" fmla="*/ 104921 w 3517954"/>
                  <a:gd name="connsiteY20" fmla="*/ 703257 h 866134"/>
                  <a:gd name="connsiteX21" fmla="*/ 345808 w 3517954"/>
                  <a:gd name="connsiteY21" fmla="*/ 522377 h 866134"/>
                  <a:gd name="connsiteX22" fmla="*/ 494970 w 3517954"/>
                  <a:gd name="connsiteY22" fmla="*/ 566954 h 866134"/>
                  <a:gd name="connsiteX23" fmla="*/ 845585 w 3517954"/>
                  <a:gd name="connsiteY23" fmla="*/ 410078 h 866134"/>
                  <a:gd name="connsiteX24" fmla="*/ 1218489 w 3517954"/>
                  <a:gd name="connsiteY24" fmla="*/ 232627 h 866134"/>
                  <a:gd name="connsiteX25" fmla="*/ 1389081 w 3517954"/>
                  <a:gd name="connsiteY25" fmla="*/ 375788 h 866134"/>
                  <a:gd name="connsiteX26" fmla="*/ 1914576 w 3517954"/>
                  <a:gd name="connsiteY26" fmla="*/ 413506 h 866134"/>
                  <a:gd name="connsiteX27" fmla="*/ 2020017 w 3517954"/>
                  <a:gd name="connsiteY27" fmla="*/ 301207 h 866134"/>
                  <a:gd name="connsiteX28" fmla="*/ 2440070 w 3517954"/>
                  <a:gd name="connsiteY28" fmla="*/ 312 h 866134"/>
                  <a:gd name="connsiteX29" fmla="*/ 2673242 w 3517954"/>
                  <a:gd name="connsiteY29" fmla="*/ 172619 h 866134"/>
                  <a:gd name="connsiteX30" fmla="*/ 2705817 w 3517954"/>
                  <a:gd name="connsiteY30" fmla="*/ 218054 h 866134"/>
                  <a:gd name="connsiteX31" fmla="*/ 3172162 w 3517954"/>
                  <a:gd name="connsiteY31" fmla="*/ 548095 h 866134"/>
                  <a:gd name="connsiteX32" fmla="*/ 3269031 w 3517954"/>
                  <a:gd name="connsiteY32" fmla="*/ 537808 h 866134"/>
                  <a:gd name="connsiteX33" fmla="*/ 3517633 w 3517954"/>
                  <a:gd name="connsiteY33" fmla="*/ 860991 h 866134"/>
                  <a:gd name="connsiteX34" fmla="*/ 3515062 w 3517954"/>
                  <a:gd name="connsiteY34" fmla="*/ 866135 h 866134"/>
                  <a:gd name="connsiteX35" fmla="*/ 3516776 w 3517954"/>
                  <a:gd name="connsiteY35" fmla="*/ 865277 h 866134"/>
                  <a:gd name="connsiteX0-1" fmla="*/ 3516776 w 3517954"/>
                  <a:gd name="connsiteY0-2" fmla="*/ 865277 h 866135"/>
                  <a:gd name="connsiteX1-3" fmla="*/ 3512490 w 3517954"/>
                  <a:gd name="connsiteY1-4" fmla="*/ 862706 h 866135"/>
                  <a:gd name="connsiteX2-5" fmla="*/ 3269031 w 3517954"/>
                  <a:gd name="connsiteY2-6" fmla="*/ 544666 h 866135"/>
                  <a:gd name="connsiteX3-7" fmla="*/ 3179020 w 3517954"/>
                  <a:gd name="connsiteY3-8" fmla="*/ 554096 h 866135"/>
                  <a:gd name="connsiteX4-9" fmla="*/ 2963850 w 3517954"/>
                  <a:gd name="connsiteY4-10" fmla="*/ 548095 h 866135"/>
                  <a:gd name="connsiteX5-11" fmla="*/ 2701531 w 3517954"/>
                  <a:gd name="connsiteY5-12" fmla="*/ 222340 h 866135"/>
                  <a:gd name="connsiteX6-13" fmla="*/ 2668956 w 3517954"/>
                  <a:gd name="connsiteY6-14" fmla="*/ 176906 h 866135"/>
                  <a:gd name="connsiteX7-15" fmla="*/ 2441785 w 3517954"/>
                  <a:gd name="connsiteY7-16" fmla="*/ 8027 h 866135"/>
                  <a:gd name="connsiteX8-17" fmla="*/ 2027733 w 3517954"/>
                  <a:gd name="connsiteY8-18" fmla="*/ 305493 h 866135"/>
                  <a:gd name="connsiteX9-19" fmla="*/ 1921434 w 3517954"/>
                  <a:gd name="connsiteY9-20" fmla="*/ 417793 h 866135"/>
                  <a:gd name="connsiteX10-21" fmla="*/ 1623111 w 3517954"/>
                  <a:gd name="connsiteY10-22" fmla="*/ 547238 h 866135"/>
                  <a:gd name="connsiteX11-23" fmla="*/ 1383938 w 3517954"/>
                  <a:gd name="connsiteY11-24" fmla="*/ 380931 h 866135"/>
                  <a:gd name="connsiteX12-25" fmla="*/ 1214202 w 3517954"/>
                  <a:gd name="connsiteY12-26" fmla="*/ 238627 h 866135"/>
                  <a:gd name="connsiteX13-27" fmla="*/ 851586 w 3517954"/>
                  <a:gd name="connsiteY13-28" fmla="*/ 415221 h 866135"/>
                  <a:gd name="connsiteX14-29" fmla="*/ 668991 w 3517954"/>
                  <a:gd name="connsiteY14-30" fmla="*/ 579813 h 866135"/>
                  <a:gd name="connsiteX15-31" fmla="*/ 489826 w 3517954"/>
                  <a:gd name="connsiteY15-32" fmla="*/ 572955 h 866135"/>
                  <a:gd name="connsiteX16-33" fmla="*/ 347523 w 3517954"/>
                  <a:gd name="connsiteY16-34" fmla="*/ 530950 h 866135"/>
                  <a:gd name="connsiteX17-35" fmla="*/ 8052 w 3517954"/>
                  <a:gd name="connsiteY17-36" fmla="*/ 863563 h 866135"/>
                  <a:gd name="connsiteX18-37" fmla="*/ 2051 w 3517954"/>
                  <a:gd name="connsiteY18-38" fmla="*/ 865277 h 866135"/>
                  <a:gd name="connsiteX19-39" fmla="*/ 336 w 3517954"/>
                  <a:gd name="connsiteY19-40" fmla="*/ 859276 h 866135"/>
                  <a:gd name="connsiteX20-41" fmla="*/ 345808 w 3517954"/>
                  <a:gd name="connsiteY20-42" fmla="*/ 522377 h 866135"/>
                  <a:gd name="connsiteX21-43" fmla="*/ 494970 w 3517954"/>
                  <a:gd name="connsiteY21-44" fmla="*/ 566954 h 866135"/>
                  <a:gd name="connsiteX22-45" fmla="*/ 845585 w 3517954"/>
                  <a:gd name="connsiteY22-46" fmla="*/ 410078 h 866135"/>
                  <a:gd name="connsiteX23-47" fmla="*/ 1218489 w 3517954"/>
                  <a:gd name="connsiteY23-48" fmla="*/ 232627 h 866135"/>
                  <a:gd name="connsiteX24-49" fmla="*/ 1389081 w 3517954"/>
                  <a:gd name="connsiteY24-50" fmla="*/ 375788 h 866135"/>
                  <a:gd name="connsiteX25-51" fmla="*/ 1914576 w 3517954"/>
                  <a:gd name="connsiteY25-52" fmla="*/ 413506 h 866135"/>
                  <a:gd name="connsiteX26-53" fmla="*/ 2020017 w 3517954"/>
                  <a:gd name="connsiteY26-54" fmla="*/ 301207 h 866135"/>
                  <a:gd name="connsiteX27-55" fmla="*/ 2440070 w 3517954"/>
                  <a:gd name="connsiteY27-56" fmla="*/ 312 h 866135"/>
                  <a:gd name="connsiteX28-57" fmla="*/ 2673242 w 3517954"/>
                  <a:gd name="connsiteY28-58" fmla="*/ 172619 h 866135"/>
                  <a:gd name="connsiteX29-59" fmla="*/ 2705817 w 3517954"/>
                  <a:gd name="connsiteY29-60" fmla="*/ 218054 h 866135"/>
                  <a:gd name="connsiteX30-61" fmla="*/ 3172162 w 3517954"/>
                  <a:gd name="connsiteY30-62" fmla="*/ 548095 h 866135"/>
                  <a:gd name="connsiteX31-63" fmla="*/ 3269031 w 3517954"/>
                  <a:gd name="connsiteY31-64" fmla="*/ 537808 h 866135"/>
                  <a:gd name="connsiteX32-65" fmla="*/ 3517633 w 3517954"/>
                  <a:gd name="connsiteY32-66" fmla="*/ 860991 h 866135"/>
                  <a:gd name="connsiteX33-67" fmla="*/ 3515062 w 3517954"/>
                  <a:gd name="connsiteY33-68" fmla="*/ 866135 h 866135"/>
                  <a:gd name="connsiteX34-69" fmla="*/ 3516776 w 3517954"/>
                  <a:gd name="connsiteY34-70" fmla="*/ 865277 h 866135"/>
                  <a:gd name="connsiteX0-71" fmla="*/ 3516776 w 3517954"/>
                  <a:gd name="connsiteY0-72" fmla="*/ 865277 h 866135"/>
                  <a:gd name="connsiteX1-73" fmla="*/ 3512490 w 3517954"/>
                  <a:gd name="connsiteY1-74" fmla="*/ 862706 h 866135"/>
                  <a:gd name="connsiteX2-75" fmla="*/ 3269031 w 3517954"/>
                  <a:gd name="connsiteY2-76" fmla="*/ 544666 h 866135"/>
                  <a:gd name="connsiteX3-77" fmla="*/ 3179020 w 3517954"/>
                  <a:gd name="connsiteY3-78" fmla="*/ 554096 h 866135"/>
                  <a:gd name="connsiteX4-79" fmla="*/ 2963850 w 3517954"/>
                  <a:gd name="connsiteY4-80" fmla="*/ 548095 h 866135"/>
                  <a:gd name="connsiteX5-81" fmla="*/ 2701531 w 3517954"/>
                  <a:gd name="connsiteY5-82" fmla="*/ 222340 h 866135"/>
                  <a:gd name="connsiteX6-83" fmla="*/ 2668956 w 3517954"/>
                  <a:gd name="connsiteY6-84" fmla="*/ 176906 h 866135"/>
                  <a:gd name="connsiteX7-85" fmla="*/ 2441785 w 3517954"/>
                  <a:gd name="connsiteY7-86" fmla="*/ 8027 h 866135"/>
                  <a:gd name="connsiteX8-87" fmla="*/ 2027733 w 3517954"/>
                  <a:gd name="connsiteY8-88" fmla="*/ 305493 h 866135"/>
                  <a:gd name="connsiteX9-89" fmla="*/ 1921434 w 3517954"/>
                  <a:gd name="connsiteY9-90" fmla="*/ 417793 h 866135"/>
                  <a:gd name="connsiteX10-91" fmla="*/ 1623111 w 3517954"/>
                  <a:gd name="connsiteY10-92" fmla="*/ 547238 h 866135"/>
                  <a:gd name="connsiteX11-93" fmla="*/ 1383938 w 3517954"/>
                  <a:gd name="connsiteY11-94" fmla="*/ 380931 h 866135"/>
                  <a:gd name="connsiteX12-95" fmla="*/ 1214202 w 3517954"/>
                  <a:gd name="connsiteY12-96" fmla="*/ 238627 h 866135"/>
                  <a:gd name="connsiteX13-97" fmla="*/ 851586 w 3517954"/>
                  <a:gd name="connsiteY13-98" fmla="*/ 415221 h 866135"/>
                  <a:gd name="connsiteX14-99" fmla="*/ 668991 w 3517954"/>
                  <a:gd name="connsiteY14-100" fmla="*/ 579813 h 866135"/>
                  <a:gd name="connsiteX15-101" fmla="*/ 489826 w 3517954"/>
                  <a:gd name="connsiteY15-102" fmla="*/ 572955 h 866135"/>
                  <a:gd name="connsiteX16-103" fmla="*/ 347523 w 3517954"/>
                  <a:gd name="connsiteY16-104" fmla="*/ 530950 h 866135"/>
                  <a:gd name="connsiteX17-105" fmla="*/ 8052 w 3517954"/>
                  <a:gd name="connsiteY17-106" fmla="*/ 863563 h 866135"/>
                  <a:gd name="connsiteX18-107" fmla="*/ 2051 w 3517954"/>
                  <a:gd name="connsiteY18-108" fmla="*/ 865277 h 866135"/>
                  <a:gd name="connsiteX19-109" fmla="*/ 336 w 3517954"/>
                  <a:gd name="connsiteY19-110" fmla="*/ 859276 h 866135"/>
                  <a:gd name="connsiteX20-111" fmla="*/ 494970 w 3517954"/>
                  <a:gd name="connsiteY20-112" fmla="*/ 566954 h 866135"/>
                  <a:gd name="connsiteX21-113" fmla="*/ 845585 w 3517954"/>
                  <a:gd name="connsiteY21-114" fmla="*/ 410078 h 866135"/>
                  <a:gd name="connsiteX22-115" fmla="*/ 1218489 w 3517954"/>
                  <a:gd name="connsiteY22-116" fmla="*/ 232627 h 866135"/>
                  <a:gd name="connsiteX23-117" fmla="*/ 1389081 w 3517954"/>
                  <a:gd name="connsiteY23-118" fmla="*/ 375788 h 866135"/>
                  <a:gd name="connsiteX24-119" fmla="*/ 1914576 w 3517954"/>
                  <a:gd name="connsiteY24-120" fmla="*/ 413506 h 866135"/>
                  <a:gd name="connsiteX25-121" fmla="*/ 2020017 w 3517954"/>
                  <a:gd name="connsiteY25-122" fmla="*/ 301207 h 866135"/>
                  <a:gd name="connsiteX26-123" fmla="*/ 2440070 w 3517954"/>
                  <a:gd name="connsiteY26-124" fmla="*/ 312 h 866135"/>
                  <a:gd name="connsiteX27-125" fmla="*/ 2673242 w 3517954"/>
                  <a:gd name="connsiteY27-126" fmla="*/ 172619 h 866135"/>
                  <a:gd name="connsiteX28-127" fmla="*/ 2705817 w 3517954"/>
                  <a:gd name="connsiteY28-128" fmla="*/ 218054 h 866135"/>
                  <a:gd name="connsiteX29-129" fmla="*/ 3172162 w 3517954"/>
                  <a:gd name="connsiteY29-130" fmla="*/ 548095 h 866135"/>
                  <a:gd name="connsiteX30-131" fmla="*/ 3269031 w 3517954"/>
                  <a:gd name="connsiteY30-132" fmla="*/ 537808 h 866135"/>
                  <a:gd name="connsiteX31-133" fmla="*/ 3517633 w 3517954"/>
                  <a:gd name="connsiteY31-134" fmla="*/ 860991 h 866135"/>
                  <a:gd name="connsiteX32-135" fmla="*/ 3515062 w 3517954"/>
                  <a:gd name="connsiteY32-136" fmla="*/ 866135 h 866135"/>
                  <a:gd name="connsiteX33-137" fmla="*/ 3516776 w 3517954"/>
                  <a:gd name="connsiteY33-138" fmla="*/ 865277 h 866135"/>
                  <a:gd name="connsiteX0-139" fmla="*/ 3516776 w 3517954"/>
                  <a:gd name="connsiteY0-140" fmla="*/ 865277 h 866135"/>
                  <a:gd name="connsiteX1-141" fmla="*/ 3512490 w 3517954"/>
                  <a:gd name="connsiteY1-142" fmla="*/ 862706 h 866135"/>
                  <a:gd name="connsiteX2-143" fmla="*/ 3269031 w 3517954"/>
                  <a:gd name="connsiteY2-144" fmla="*/ 544666 h 866135"/>
                  <a:gd name="connsiteX3-145" fmla="*/ 3179020 w 3517954"/>
                  <a:gd name="connsiteY3-146" fmla="*/ 554096 h 866135"/>
                  <a:gd name="connsiteX4-147" fmla="*/ 2963850 w 3517954"/>
                  <a:gd name="connsiteY4-148" fmla="*/ 548095 h 866135"/>
                  <a:gd name="connsiteX5-149" fmla="*/ 2701531 w 3517954"/>
                  <a:gd name="connsiteY5-150" fmla="*/ 222340 h 866135"/>
                  <a:gd name="connsiteX6-151" fmla="*/ 2668956 w 3517954"/>
                  <a:gd name="connsiteY6-152" fmla="*/ 176906 h 866135"/>
                  <a:gd name="connsiteX7-153" fmla="*/ 2441785 w 3517954"/>
                  <a:gd name="connsiteY7-154" fmla="*/ 8027 h 866135"/>
                  <a:gd name="connsiteX8-155" fmla="*/ 2027733 w 3517954"/>
                  <a:gd name="connsiteY8-156" fmla="*/ 305493 h 866135"/>
                  <a:gd name="connsiteX9-157" fmla="*/ 1921434 w 3517954"/>
                  <a:gd name="connsiteY9-158" fmla="*/ 417793 h 866135"/>
                  <a:gd name="connsiteX10-159" fmla="*/ 1623111 w 3517954"/>
                  <a:gd name="connsiteY10-160" fmla="*/ 547238 h 866135"/>
                  <a:gd name="connsiteX11-161" fmla="*/ 1383938 w 3517954"/>
                  <a:gd name="connsiteY11-162" fmla="*/ 380931 h 866135"/>
                  <a:gd name="connsiteX12-163" fmla="*/ 1214202 w 3517954"/>
                  <a:gd name="connsiteY12-164" fmla="*/ 238627 h 866135"/>
                  <a:gd name="connsiteX13-165" fmla="*/ 851586 w 3517954"/>
                  <a:gd name="connsiteY13-166" fmla="*/ 415221 h 866135"/>
                  <a:gd name="connsiteX14-167" fmla="*/ 668991 w 3517954"/>
                  <a:gd name="connsiteY14-168" fmla="*/ 579813 h 866135"/>
                  <a:gd name="connsiteX15-169" fmla="*/ 489826 w 3517954"/>
                  <a:gd name="connsiteY15-170" fmla="*/ 572955 h 866135"/>
                  <a:gd name="connsiteX16-171" fmla="*/ 347523 w 3517954"/>
                  <a:gd name="connsiteY16-172" fmla="*/ 530950 h 866135"/>
                  <a:gd name="connsiteX17-173" fmla="*/ 8052 w 3517954"/>
                  <a:gd name="connsiteY17-174" fmla="*/ 863563 h 866135"/>
                  <a:gd name="connsiteX18-175" fmla="*/ 2051 w 3517954"/>
                  <a:gd name="connsiteY18-176" fmla="*/ 865277 h 866135"/>
                  <a:gd name="connsiteX19-177" fmla="*/ 336 w 3517954"/>
                  <a:gd name="connsiteY19-178" fmla="*/ 859276 h 866135"/>
                  <a:gd name="connsiteX20-179" fmla="*/ 845585 w 3517954"/>
                  <a:gd name="connsiteY20-180" fmla="*/ 410078 h 866135"/>
                  <a:gd name="connsiteX21-181" fmla="*/ 1218489 w 3517954"/>
                  <a:gd name="connsiteY21-182" fmla="*/ 232627 h 866135"/>
                  <a:gd name="connsiteX22-183" fmla="*/ 1389081 w 3517954"/>
                  <a:gd name="connsiteY22-184" fmla="*/ 375788 h 866135"/>
                  <a:gd name="connsiteX23-185" fmla="*/ 1914576 w 3517954"/>
                  <a:gd name="connsiteY23-186" fmla="*/ 413506 h 866135"/>
                  <a:gd name="connsiteX24-187" fmla="*/ 2020017 w 3517954"/>
                  <a:gd name="connsiteY24-188" fmla="*/ 301207 h 866135"/>
                  <a:gd name="connsiteX25-189" fmla="*/ 2440070 w 3517954"/>
                  <a:gd name="connsiteY25-190" fmla="*/ 312 h 866135"/>
                  <a:gd name="connsiteX26-191" fmla="*/ 2673242 w 3517954"/>
                  <a:gd name="connsiteY26-192" fmla="*/ 172619 h 866135"/>
                  <a:gd name="connsiteX27-193" fmla="*/ 2705817 w 3517954"/>
                  <a:gd name="connsiteY27-194" fmla="*/ 218054 h 866135"/>
                  <a:gd name="connsiteX28-195" fmla="*/ 3172162 w 3517954"/>
                  <a:gd name="connsiteY28-196" fmla="*/ 548095 h 866135"/>
                  <a:gd name="connsiteX29-197" fmla="*/ 3269031 w 3517954"/>
                  <a:gd name="connsiteY29-198" fmla="*/ 537808 h 866135"/>
                  <a:gd name="connsiteX30-199" fmla="*/ 3517633 w 3517954"/>
                  <a:gd name="connsiteY30-200" fmla="*/ 860991 h 866135"/>
                  <a:gd name="connsiteX31-201" fmla="*/ 3515062 w 3517954"/>
                  <a:gd name="connsiteY31-202" fmla="*/ 866135 h 866135"/>
                  <a:gd name="connsiteX32-203" fmla="*/ 3516776 w 3517954"/>
                  <a:gd name="connsiteY32-204" fmla="*/ 865277 h 866135"/>
                  <a:gd name="connsiteX0-205" fmla="*/ 3516776 w 3517954"/>
                  <a:gd name="connsiteY0-206" fmla="*/ 865277 h 866135"/>
                  <a:gd name="connsiteX1-207" fmla="*/ 3512490 w 3517954"/>
                  <a:gd name="connsiteY1-208" fmla="*/ 862706 h 866135"/>
                  <a:gd name="connsiteX2-209" fmla="*/ 3269031 w 3517954"/>
                  <a:gd name="connsiteY2-210" fmla="*/ 544666 h 866135"/>
                  <a:gd name="connsiteX3-211" fmla="*/ 3179020 w 3517954"/>
                  <a:gd name="connsiteY3-212" fmla="*/ 554096 h 866135"/>
                  <a:gd name="connsiteX4-213" fmla="*/ 2963850 w 3517954"/>
                  <a:gd name="connsiteY4-214" fmla="*/ 548095 h 866135"/>
                  <a:gd name="connsiteX5-215" fmla="*/ 2701531 w 3517954"/>
                  <a:gd name="connsiteY5-216" fmla="*/ 222340 h 866135"/>
                  <a:gd name="connsiteX6-217" fmla="*/ 2668956 w 3517954"/>
                  <a:gd name="connsiteY6-218" fmla="*/ 176906 h 866135"/>
                  <a:gd name="connsiteX7-219" fmla="*/ 2441785 w 3517954"/>
                  <a:gd name="connsiteY7-220" fmla="*/ 8027 h 866135"/>
                  <a:gd name="connsiteX8-221" fmla="*/ 2027733 w 3517954"/>
                  <a:gd name="connsiteY8-222" fmla="*/ 305493 h 866135"/>
                  <a:gd name="connsiteX9-223" fmla="*/ 1921434 w 3517954"/>
                  <a:gd name="connsiteY9-224" fmla="*/ 417793 h 866135"/>
                  <a:gd name="connsiteX10-225" fmla="*/ 1623111 w 3517954"/>
                  <a:gd name="connsiteY10-226" fmla="*/ 547238 h 866135"/>
                  <a:gd name="connsiteX11-227" fmla="*/ 1383938 w 3517954"/>
                  <a:gd name="connsiteY11-228" fmla="*/ 380931 h 866135"/>
                  <a:gd name="connsiteX12-229" fmla="*/ 1214202 w 3517954"/>
                  <a:gd name="connsiteY12-230" fmla="*/ 238627 h 866135"/>
                  <a:gd name="connsiteX13-231" fmla="*/ 851586 w 3517954"/>
                  <a:gd name="connsiteY13-232" fmla="*/ 415221 h 866135"/>
                  <a:gd name="connsiteX14-233" fmla="*/ 668991 w 3517954"/>
                  <a:gd name="connsiteY14-234" fmla="*/ 579813 h 866135"/>
                  <a:gd name="connsiteX15-235" fmla="*/ 489826 w 3517954"/>
                  <a:gd name="connsiteY15-236" fmla="*/ 572955 h 866135"/>
                  <a:gd name="connsiteX16-237" fmla="*/ 347523 w 3517954"/>
                  <a:gd name="connsiteY16-238" fmla="*/ 530950 h 866135"/>
                  <a:gd name="connsiteX17-239" fmla="*/ 8052 w 3517954"/>
                  <a:gd name="connsiteY17-240" fmla="*/ 863563 h 866135"/>
                  <a:gd name="connsiteX18-241" fmla="*/ 2051 w 3517954"/>
                  <a:gd name="connsiteY18-242" fmla="*/ 865277 h 866135"/>
                  <a:gd name="connsiteX19-243" fmla="*/ 336 w 3517954"/>
                  <a:gd name="connsiteY19-244" fmla="*/ 859276 h 866135"/>
                  <a:gd name="connsiteX20-245" fmla="*/ 1218489 w 3517954"/>
                  <a:gd name="connsiteY20-246" fmla="*/ 232627 h 866135"/>
                  <a:gd name="connsiteX21-247" fmla="*/ 1389081 w 3517954"/>
                  <a:gd name="connsiteY21-248" fmla="*/ 375788 h 866135"/>
                  <a:gd name="connsiteX22-249" fmla="*/ 1914576 w 3517954"/>
                  <a:gd name="connsiteY22-250" fmla="*/ 413506 h 866135"/>
                  <a:gd name="connsiteX23-251" fmla="*/ 2020017 w 3517954"/>
                  <a:gd name="connsiteY23-252" fmla="*/ 301207 h 866135"/>
                  <a:gd name="connsiteX24-253" fmla="*/ 2440070 w 3517954"/>
                  <a:gd name="connsiteY24-254" fmla="*/ 312 h 866135"/>
                  <a:gd name="connsiteX25-255" fmla="*/ 2673242 w 3517954"/>
                  <a:gd name="connsiteY25-256" fmla="*/ 172619 h 866135"/>
                  <a:gd name="connsiteX26-257" fmla="*/ 2705817 w 3517954"/>
                  <a:gd name="connsiteY26-258" fmla="*/ 218054 h 866135"/>
                  <a:gd name="connsiteX27-259" fmla="*/ 3172162 w 3517954"/>
                  <a:gd name="connsiteY27-260" fmla="*/ 548095 h 866135"/>
                  <a:gd name="connsiteX28-261" fmla="*/ 3269031 w 3517954"/>
                  <a:gd name="connsiteY28-262" fmla="*/ 537808 h 866135"/>
                  <a:gd name="connsiteX29-263" fmla="*/ 3517633 w 3517954"/>
                  <a:gd name="connsiteY29-264" fmla="*/ 860991 h 866135"/>
                  <a:gd name="connsiteX30-265" fmla="*/ 3515062 w 3517954"/>
                  <a:gd name="connsiteY30-266" fmla="*/ 866135 h 866135"/>
                  <a:gd name="connsiteX31-267" fmla="*/ 3516776 w 3517954"/>
                  <a:gd name="connsiteY31-268" fmla="*/ 865277 h 866135"/>
                  <a:gd name="connsiteX0-269" fmla="*/ 3516776 w 3517954"/>
                  <a:gd name="connsiteY0-270" fmla="*/ 865277 h 866135"/>
                  <a:gd name="connsiteX1-271" fmla="*/ 3512490 w 3517954"/>
                  <a:gd name="connsiteY1-272" fmla="*/ 862706 h 866135"/>
                  <a:gd name="connsiteX2-273" fmla="*/ 3269031 w 3517954"/>
                  <a:gd name="connsiteY2-274" fmla="*/ 544666 h 866135"/>
                  <a:gd name="connsiteX3-275" fmla="*/ 3179020 w 3517954"/>
                  <a:gd name="connsiteY3-276" fmla="*/ 554096 h 866135"/>
                  <a:gd name="connsiteX4-277" fmla="*/ 2963850 w 3517954"/>
                  <a:gd name="connsiteY4-278" fmla="*/ 548095 h 866135"/>
                  <a:gd name="connsiteX5-279" fmla="*/ 2701531 w 3517954"/>
                  <a:gd name="connsiteY5-280" fmla="*/ 222340 h 866135"/>
                  <a:gd name="connsiteX6-281" fmla="*/ 2668956 w 3517954"/>
                  <a:gd name="connsiteY6-282" fmla="*/ 176906 h 866135"/>
                  <a:gd name="connsiteX7-283" fmla="*/ 2441785 w 3517954"/>
                  <a:gd name="connsiteY7-284" fmla="*/ 8027 h 866135"/>
                  <a:gd name="connsiteX8-285" fmla="*/ 2027733 w 3517954"/>
                  <a:gd name="connsiteY8-286" fmla="*/ 305493 h 866135"/>
                  <a:gd name="connsiteX9-287" fmla="*/ 1921434 w 3517954"/>
                  <a:gd name="connsiteY9-288" fmla="*/ 417793 h 866135"/>
                  <a:gd name="connsiteX10-289" fmla="*/ 1623111 w 3517954"/>
                  <a:gd name="connsiteY10-290" fmla="*/ 547238 h 866135"/>
                  <a:gd name="connsiteX11-291" fmla="*/ 1383938 w 3517954"/>
                  <a:gd name="connsiteY11-292" fmla="*/ 380931 h 866135"/>
                  <a:gd name="connsiteX12-293" fmla="*/ 1214202 w 3517954"/>
                  <a:gd name="connsiteY12-294" fmla="*/ 238627 h 866135"/>
                  <a:gd name="connsiteX13-295" fmla="*/ 851586 w 3517954"/>
                  <a:gd name="connsiteY13-296" fmla="*/ 415221 h 866135"/>
                  <a:gd name="connsiteX14-297" fmla="*/ 668991 w 3517954"/>
                  <a:gd name="connsiteY14-298" fmla="*/ 579813 h 866135"/>
                  <a:gd name="connsiteX15-299" fmla="*/ 489826 w 3517954"/>
                  <a:gd name="connsiteY15-300" fmla="*/ 572955 h 866135"/>
                  <a:gd name="connsiteX16-301" fmla="*/ 347523 w 3517954"/>
                  <a:gd name="connsiteY16-302" fmla="*/ 530950 h 866135"/>
                  <a:gd name="connsiteX17-303" fmla="*/ 8052 w 3517954"/>
                  <a:gd name="connsiteY17-304" fmla="*/ 863563 h 866135"/>
                  <a:gd name="connsiteX18-305" fmla="*/ 2051 w 3517954"/>
                  <a:gd name="connsiteY18-306" fmla="*/ 865277 h 866135"/>
                  <a:gd name="connsiteX19-307" fmla="*/ 336 w 3517954"/>
                  <a:gd name="connsiteY19-308" fmla="*/ 859276 h 866135"/>
                  <a:gd name="connsiteX20-309" fmla="*/ 1389081 w 3517954"/>
                  <a:gd name="connsiteY20-310" fmla="*/ 375788 h 866135"/>
                  <a:gd name="connsiteX21-311" fmla="*/ 1914576 w 3517954"/>
                  <a:gd name="connsiteY21-312" fmla="*/ 413506 h 866135"/>
                  <a:gd name="connsiteX22-313" fmla="*/ 2020017 w 3517954"/>
                  <a:gd name="connsiteY22-314" fmla="*/ 301207 h 866135"/>
                  <a:gd name="connsiteX23-315" fmla="*/ 2440070 w 3517954"/>
                  <a:gd name="connsiteY23-316" fmla="*/ 312 h 866135"/>
                  <a:gd name="connsiteX24-317" fmla="*/ 2673242 w 3517954"/>
                  <a:gd name="connsiteY24-318" fmla="*/ 172619 h 866135"/>
                  <a:gd name="connsiteX25-319" fmla="*/ 2705817 w 3517954"/>
                  <a:gd name="connsiteY25-320" fmla="*/ 218054 h 866135"/>
                  <a:gd name="connsiteX26-321" fmla="*/ 3172162 w 3517954"/>
                  <a:gd name="connsiteY26-322" fmla="*/ 548095 h 866135"/>
                  <a:gd name="connsiteX27-323" fmla="*/ 3269031 w 3517954"/>
                  <a:gd name="connsiteY27-324" fmla="*/ 537808 h 866135"/>
                  <a:gd name="connsiteX28-325" fmla="*/ 3517633 w 3517954"/>
                  <a:gd name="connsiteY28-326" fmla="*/ 860991 h 866135"/>
                  <a:gd name="connsiteX29-327" fmla="*/ 3515062 w 3517954"/>
                  <a:gd name="connsiteY29-328" fmla="*/ 866135 h 866135"/>
                  <a:gd name="connsiteX30-329" fmla="*/ 3516776 w 3517954"/>
                  <a:gd name="connsiteY30-330" fmla="*/ 865277 h 866135"/>
                  <a:gd name="connsiteX0-331" fmla="*/ 3516776 w 3517954"/>
                  <a:gd name="connsiteY0-332" fmla="*/ 865277 h 866135"/>
                  <a:gd name="connsiteX1-333" fmla="*/ 3512490 w 3517954"/>
                  <a:gd name="connsiteY1-334" fmla="*/ 862706 h 866135"/>
                  <a:gd name="connsiteX2-335" fmla="*/ 3269031 w 3517954"/>
                  <a:gd name="connsiteY2-336" fmla="*/ 544666 h 866135"/>
                  <a:gd name="connsiteX3-337" fmla="*/ 3179020 w 3517954"/>
                  <a:gd name="connsiteY3-338" fmla="*/ 554096 h 866135"/>
                  <a:gd name="connsiteX4-339" fmla="*/ 2963850 w 3517954"/>
                  <a:gd name="connsiteY4-340" fmla="*/ 548095 h 866135"/>
                  <a:gd name="connsiteX5-341" fmla="*/ 2701531 w 3517954"/>
                  <a:gd name="connsiteY5-342" fmla="*/ 222340 h 866135"/>
                  <a:gd name="connsiteX6-343" fmla="*/ 2668956 w 3517954"/>
                  <a:gd name="connsiteY6-344" fmla="*/ 176906 h 866135"/>
                  <a:gd name="connsiteX7-345" fmla="*/ 2441785 w 3517954"/>
                  <a:gd name="connsiteY7-346" fmla="*/ 8027 h 866135"/>
                  <a:gd name="connsiteX8-347" fmla="*/ 2027733 w 3517954"/>
                  <a:gd name="connsiteY8-348" fmla="*/ 305493 h 866135"/>
                  <a:gd name="connsiteX9-349" fmla="*/ 1921434 w 3517954"/>
                  <a:gd name="connsiteY9-350" fmla="*/ 417793 h 866135"/>
                  <a:gd name="connsiteX10-351" fmla="*/ 1623111 w 3517954"/>
                  <a:gd name="connsiteY10-352" fmla="*/ 547238 h 866135"/>
                  <a:gd name="connsiteX11-353" fmla="*/ 1383938 w 3517954"/>
                  <a:gd name="connsiteY11-354" fmla="*/ 380931 h 866135"/>
                  <a:gd name="connsiteX12-355" fmla="*/ 1214202 w 3517954"/>
                  <a:gd name="connsiteY12-356" fmla="*/ 238627 h 866135"/>
                  <a:gd name="connsiteX13-357" fmla="*/ 851586 w 3517954"/>
                  <a:gd name="connsiteY13-358" fmla="*/ 415221 h 866135"/>
                  <a:gd name="connsiteX14-359" fmla="*/ 668991 w 3517954"/>
                  <a:gd name="connsiteY14-360" fmla="*/ 579813 h 866135"/>
                  <a:gd name="connsiteX15-361" fmla="*/ 489826 w 3517954"/>
                  <a:gd name="connsiteY15-362" fmla="*/ 572955 h 866135"/>
                  <a:gd name="connsiteX16-363" fmla="*/ 347523 w 3517954"/>
                  <a:gd name="connsiteY16-364" fmla="*/ 530950 h 866135"/>
                  <a:gd name="connsiteX17-365" fmla="*/ 8052 w 3517954"/>
                  <a:gd name="connsiteY17-366" fmla="*/ 863563 h 866135"/>
                  <a:gd name="connsiteX18-367" fmla="*/ 2051 w 3517954"/>
                  <a:gd name="connsiteY18-368" fmla="*/ 865277 h 866135"/>
                  <a:gd name="connsiteX19-369" fmla="*/ 336 w 3517954"/>
                  <a:gd name="connsiteY19-370" fmla="*/ 859276 h 866135"/>
                  <a:gd name="connsiteX20-371" fmla="*/ 1914576 w 3517954"/>
                  <a:gd name="connsiteY20-372" fmla="*/ 413506 h 866135"/>
                  <a:gd name="connsiteX21-373" fmla="*/ 2020017 w 3517954"/>
                  <a:gd name="connsiteY21-374" fmla="*/ 301207 h 866135"/>
                  <a:gd name="connsiteX22-375" fmla="*/ 2440070 w 3517954"/>
                  <a:gd name="connsiteY22-376" fmla="*/ 312 h 866135"/>
                  <a:gd name="connsiteX23-377" fmla="*/ 2673242 w 3517954"/>
                  <a:gd name="connsiteY23-378" fmla="*/ 172619 h 866135"/>
                  <a:gd name="connsiteX24-379" fmla="*/ 2705817 w 3517954"/>
                  <a:gd name="connsiteY24-380" fmla="*/ 218054 h 866135"/>
                  <a:gd name="connsiteX25-381" fmla="*/ 3172162 w 3517954"/>
                  <a:gd name="connsiteY25-382" fmla="*/ 548095 h 866135"/>
                  <a:gd name="connsiteX26-383" fmla="*/ 3269031 w 3517954"/>
                  <a:gd name="connsiteY26-384" fmla="*/ 537808 h 866135"/>
                  <a:gd name="connsiteX27-385" fmla="*/ 3517633 w 3517954"/>
                  <a:gd name="connsiteY27-386" fmla="*/ 860991 h 866135"/>
                  <a:gd name="connsiteX28-387" fmla="*/ 3515062 w 3517954"/>
                  <a:gd name="connsiteY28-388" fmla="*/ 866135 h 866135"/>
                  <a:gd name="connsiteX29-389" fmla="*/ 3516776 w 3517954"/>
                  <a:gd name="connsiteY29-390" fmla="*/ 865277 h 866135"/>
                  <a:gd name="connsiteX0-391" fmla="*/ 3516776 w 3517954"/>
                  <a:gd name="connsiteY0-392" fmla="*/ 865277 h 866135"/>
                  <a:gd name="connsiteX1-393" fmla="*/ 3512490 w 3517954"/>
                  <a:gd name="connsiteY1-394" fmla="*/ 862706 h 866135"/>
                  <a:gd name="connsiteX2-395" fmla="*/ 3269031 w 3517954"/>
                  <a:gd name="connsiteY2-396" fmla="*/ 544666 h 866135"/>
                  <a:gd name="connsiteX3-397" fmla="*/ 3179020 w 3517954"/>
                  <a:gd name="connsiteY3-398" fmla="*/ 554096 h 866135"/>
                  <a:gd name="connsiteX4-399" fmla="*/ 2963850 w 3517954"/>
                  <a:gd name="connsiteY4-400" fmla="*/ 548095 h 866135"/>
                  <a:gd name="connsiteX5-401" fmla="*/ 2701531 w 3517954"/>
                  <a:gd name="connsiteY5-402" fmla="*/ 222340 h 866135"/>
                  <a:gd name="connsiteX6-403" fmla="*/ 2668956 w 3517954"/>
                  <a:gd name="connsiteY6-404" fmla="*/ 176906 h 866135"/>
                  <a:gd name="connsiteX7-405" fmla="*/ 2441785 w 3517954"/>
                  <a:gd name="connsiteY7-406" fmla="*/ 8027 h 866135"/>
                  <a:gd name="connsiteX8-407" fmla="*/ 2027733 w 3517954"/>
                  <a:gd name="connsiteY8-408" fmla="*/ 305493 h 866135"/>
                  <a:gd name="connsiteX9-409" fmla="*/ 1921434 w 3517954"/>
                  <a:gd name="connsiteY9-410" fmla="*/ 417793 h 866135"/>
                  <a:gd name="connsiteX10-411" fmla="*/ 1623111 w 3517954"/>
                  <a:gd name="connsiteY10-412" fmla="*/ 547238 h 866135"/>
                  <a:gd name="connsiteX11-413" fmla="*/ 1383938 w 3517954"/>
                  <a:gd name="connsiteY11-414" fmla="*/ 380931 h 866135"/>
                  <a:gd name="connsiteX12-415" fmla="*/ 1214202 w 3517954"/>
                  <a:gd name="connsiteY12-416" fmla="*/ 238627 h 866135"/>
                  <a:gd name="connsiteX13-417" fmla="*/ 851586 w 3517954"/>
                  <a:gd name="connsiteY13-418" fmla="*/ 415221 h 866135"/>
                  <a:gd name="connsiteX14-419" fmla="*/ 668991 w 3517954"/>
                  <a:gd name="connsiteY14-420" fmla="*/ 579813 h 866135"/>
                  <a:gd name="connsiteX15-421" fmla="*/ 489826 w 3517954"/>
                  <a:gd name="connsiteY15-422" fmla="*/ 572955 h 866135"/>
                  <a:gd name="connsiteX16-423" fmla="*/ 347523 w 3517954"/>
                  <a:gd name="connsiteY16-424" fmla="*/ 530950 h 866135"/>
                  <a:gd name="connsiteX17-425" fmla="*/ 8052 w 3517954"/>
                  <a:gd name="connsiteY17-426" fmla="*/ 863563 h 866135"/>
                  <a:gd name="connsiteX18-427" fmla="*/ 2051 w 3517954"/>
                  <a:gd name="connsiteY18-428" fmla="*/ 865277 h 866135"/>
                  <a:gd name="connsiteX19-429" fmla="*/ 336 w 3517954"/>
                  <a:gd name="connsiteY19-430" fmla="*/ 859276 h 866135"/>
                  <a:gd name="connsiteX20-431" fmla="*/ 2020017 w 3517954"/>
                  <a:gd name="connsiteY20-432" fmla="*/ 301207 h 866135"/>
                  <a:gd name="connsiteX21-433" fmla="*/ 2440070 w 3517954"/>
                  <a:gd name="connsiteY21-434" fmla="*/ 312 h 866135"/>
                  <a:gd name="connsiteX22-435" fmla="*/ 2673242 w 3517954"/>
                  <a:gd name="connsiteY22-436" fmla="*/ 172619 h 866135"/>
                  <a:gd name="connsiteX23-437" fmla="*/ 2705817 w 3517954"/>
                  <a:gd name="connsiteY23-438" fmla="*/ 218054 h 866135"/>
                  <a:gd name="connsiteX24-439" fmla="*/ 3172162 w 3517954"/>
                  <a:gd name="connsiteY24-440" fmla="*/ 548095 h 866135"/>
                  <a:gd name="connsiteX25-441" fmla="*/ 3269031 w 3517954"/>
                  <a:gd name="connsiteY25-442" fmla="*/ 537808 h 866135"/>
                  <a:gd name="connsiteX26-443" fmla="*/ 3517633 w 3517954"/>
                  <a:gd name="connsiteY26-444" fmla="*/ 860991 h 866135"/>
                  <a:gd name="connsiteX27-445" fmla="*/ 3515062 w 3517954"/>
                  <a:gd name="connsiteY27-446" fmla="*/ 866135 h 866135"/>
                  <a:gd name="connsiteX28-447" fmla="*/ 3516776 w 3517954"/>
                  <a:gd name="connsiteY28-448" fmla="*/ 865277 h 866135"/>
                  <a:gd name="connsiteX0-449" fmla="*/ 3516776 w 3517954"/>
                  <a:gd name="connsiteY0-450" fmla="*/ 864965 h 865823"/>
                  <a:gd name="connsiteX1-451" fmla="*/ 3512490 w 3517954"/>
                  <a:gd name="connsiteY1-452" fmla="*/ 862394 h 865823"/>
                  <a:gd name="connsiteX2-453" fmla="*/ 3269031 w 3517954"/>
                  <a:gd name="connsiteY2-454" fmla="*/ 544354 h 865823"/>
                  <a:gd name="connsiteX3-455" fmla="*/ 3179020 w 3517954"/>
                  <a:gd name="connsiteY3-456" fmla="*/ 553784 h 865823"/>
                  <a:gd name="connsiteX4-457" fmla="*/ 2963850 w 3517954"/>
                  <a:gd name="connsiteY4-458" fmla="*/ 547783 h 865823"/>
                  <a:gd name="connsiteX5-459" fmla="*/ 2701531 w 3517954"/>
                  <a:gd name="connsiteY5-460" fmla="*/ 222028 h 865823"/>
                  <a:gd name="connsiteX6-461" fmla="*/ 2668956 w 3517954"/>
                  <a:gd name="connsiteY6-462" fmla="*/ 176594 h 865823"/>
                  <a:gd name="connsiteX7-463" fmla="*/ 2441785 w 3517954"/>
                  <a:gd name="connsiteY7-464" fmla="*/ 7715 h 865823"/>
                  <a:gd name="connsiteX8-465" fmla="*/ 2027733 w 3517954"/>
                  <a:gd name="connsiteY8-466" fmla="*/ 305181 h 865823"/>
                  <a:gd name="connsiteX9-467" fmla="*/ 1921434 w 3517954"/>
                  <a:gd name="connsiteY9-468" fmla="*/ 417481 h 865823"/>
                  <a:gd name="connsiteX10-469" fmla="*/ 1623111 w 3517954"/>
                  <a:gd name="connsiteY10-470" fmla="*/ 546926 h 865823"/>
                  <a:gd name="connsiteX11-471" fmla="*/ 1383938 w 3517954"/>
                  <a:gd name="connsiteY11-472" fmla="*/ 380619 h 865823"/>
                  <a:gd name="connsiteX12-473" fmla="*/ 1214202 w 3517954"/>
                  <a:gd name="connsiteY12-474" fmla="*/ 238315 h 865823"/>
                  <a:gd name="connsiteX13-475" fmla="*/ 851586 w 3517954"/>
                  <a:gd name="connsiteY13-476" fmla="*/ 414909 h 865823"/>
                  <a:gd name="connsiteX14-477" fmla="*/ 668991 w 3517954"/>
                  <a:gd name="connsiteY14-478" fmla="*/ 579501 h 865823"/>
                  <a:gd name="connsiteX15-479" fmla="*/ 489826 w 3517954"/>
                  <a:gd name="connsiteY15-480" fmla="*/ 572643 h 865823"/>
                  <a:gd name="connsiteX16-481" fmla="*/ 347523 w 3517954"/>
                  <a:gd name="connsiteY16-482" fmla="*/ 530638 h 865823"/>
                  <a:gd name="connsiteX17-483" fmla="*/ 8052 w 3517954"/>
                  <a:gd name="connsiteY17-484" fmla="*/ 863251 h 865823"/>
                  <a:gd name="connsiteX18-485" fmla="*/ 2051 w 3517954"/>
                  <a:gd name="connsiteY18-486" fmla="*/ 864965 h 865823"/>
                  <a:gd name="connsiteX19-487" fmla="*/ 336 w 3517954"/>
                  <a:gd name="connsiteY19-488" fmla="*/ 858964 h 865823"/>
                  <a:gd name="connsiteX20-489" fmla="*/ 2440070 w 3517954"/>
                  <a:gd name="connsiteY20-490" fmla="*/ 0 h 865823"/>
                  <a:gd name="connsiteX21-491" fmla="*/ 2673242 w 3517954"/>
                  <a:gd name="connsiteY21-492" fmla="*/ 172307 h 865823"/>
                  <a:gd name="connsiteX22-493" fmla="*/ 2705817 w 3517954"/>
                  <a:gd name="connsiteY22-494" fmla="*/ 217742 h 865823"/>
                  <a:gd name="connsiteX23-495" fmla="*/ 3172162 w 3517954"/>
                  <a:gd name="connsiteY23-496" fmla="*/ 547783 h 865823"/>
                  <a:gd name="connsiteX24-497" fmla="*/ 3269031 w 3517954"/>
                  <a:gd name="connsiteY24-498" fmla="*/ 537496 h 865823"/>
                  <a:gd name="connsiteX25-499" fmla="*/ 3517633 w 3517954"/>
                  <a:gd name="connsiteY25-500" fmla="*/ 860679 h 865823"/>
                  <a:gd name="connsiteX26-501" fmla="*/ 3515062 w 3517954"/>
                  <a:gd name="connsiteY26-502" fmla="*/ 865823 h 865823"/>
                  <a:gd name="connsiteX27-503" fmla="*/ 3516776 w 3517954"/>
                  <a:gd name="connsiteY27-504" fmla="*/ 864965 h 865823"/>
                  <a:gd name="connsiteX0-505" fmla="*/ 3516776 w 3517954"/>
                  <a:gd name="connsiteY0-506" fmla="*/ 857636 h 858494"/>
                  <a:gd name="connsiteX1-507" fmla="*/ 3512490 w 3517954"/>
                  <a:gd name="connsiteY1-508" fmla="*/ 855065 h 858494"/>
                  <a:gd name="connsiteX2-509" fmla="*/ 3269031 w 3517954"/>
                  <a:gd name="connsiteY2-510" fmla="*/ 537025 h 858494"/>
                  <a:gd name="connsiteX3-511" fmla="*/ 3179020 w 3517954"/>
                  <a:gd name="connsiteY3-512" fmla="*/ 546455 h 858494"/>
                  <a:gd name="connsiteX4-513" fmla="*/ 2963850 w 3517954"/>
                  <a:gd name="connsiteY4-514" fmla="*/ 540454 h 858494"/>
                  <a:gd name="connsiteX5-515" fmla="*/ 2701531 w 3517954"/>
                  <a:gd name="connsiteY5-516" fmla="*/ 214699 h 858494"/>
                  <a:gd name="connsiteX6-517" fmla="*/ 2668956 w 3517954"/>
                  <a:gd name="connsiteY6-518" fmla="*/ 169265 h 858494"/>
                  <a:gd name="connsiteX7-519" fmla="*/ 2441785 w 3517954"/>
                  <a:gd name="connsiteY7-520" fmla="*/ 386 h 858494"/>
                  <a:gd name="connsiteX8-521" fmla="*/ 2027733 w 3517954"/>
                  <a:gd name="connsiteY8-522" fmla="*/ 297852 h 858494"/>
                  <a:gd name="connsiteX9-523" fmla="*/ 1921434 w 3517954"/>
                  <a:gd name="connsiteY9-524" fmla="*/ 410152 h 858494"/>
                  <a:gd name="connsiteX10-525" fmla="*/ 1623111 w 3517954"/>
                  <a:gd name="connsiteY10-526" fmla="*/ 539597 h 858494"/>
                  <a:gd name="connsiteX11-527" fmla="*/ 1383938 w 3517954"/>
                  <a:gd name="connsiteY11-528" fmla="*/ 373290 h 858494"/>
                  <a:gd name="connsiteX12-529" fmla="*/ 1214202 w 3517954"/>
                  <a:gd name="connsiteY12-530" fmla="*/ 230986 h 858494"/>
                  <a:gd name="connsiteX13-531" fmla="*/ 851586 w 3517954"/>
                  <a:gd name="connsiteY13-532" fmla="*/ 407580 h 858494"/>
                  <a:gd name="connsiteX14-533" fmla="*/ 668991 w 3517954"/>
                  <a:gd name="connsiteY14-534" fmla="*/ 572172 h 858494"/>
                  <a:gd name="connsiteX15-535" fmla="*/ 489826 w 3517954"/>
                  <a:gd name="connsiteY15-536" fmla="*/ 565314 h 858494"/>
                  <a:gd name="connsiteX16-537" fmla="*/ 347523 w 3517954"/>
                  <a:gd name="connsiteY16-538" fmla="*/ 523309 h 858494"/>
                  <a:gd name="connsiteX17-539" fmla="*/ 8052 w 3517954"/>
                  <a:gd name="connsiteY17-540" fmla="*/ 855922 h 858494"/>
                  <a:gd name="connsiteX18-541" fmla="*/ 2051 w 3517954"/>
                  <a:gd name="connsiteY18-542" fmla="*/ 857636 h 858494"/>
                  <a:gd name="connsiteX19-543" fmla="*/ 336 w 3517954"/>
                  <a:gd name="connsiteY19-544" fmla="*/ 851635 h 858494"/>
                  <a:gd name="connsiteX20-545" fmla="*/ 2673242 w 3517954"/>
                  <a:gd name="connsiteY20-546" fmla="*/ 164978 h 858494"/>
                  <a:gd name="connsiteX21-547" fmla="*/ 2705817 w 3517954"/>
                  <a:gd name="connsiteY21-548" fmla="*/ 210413 h 858494"/>
                  <a:gd name="connsiteX22-549" fmla="*/ 3172162 w 3517954"/>
                  <a:gd name="connsiteY22-550" fmla="*/ 540454 h 858494"/>
                  <a:gd name="connsiteX23-551" fmla="*/ 3269031 w 3517954"/>
                  <a:gd name="connsiteY23-552" fmla="*/ 530167 h 858494"/>
                  <a:gd name="connsiteX24-553" fmla="*/ 3517633 w 3517954"/>
                  <a:gd name="connsiteY24-554" fmla="*/ 853350 h 858494"/>
                  <a:gd name="connsiteX25-555" fmla="*/ 3515062 w 3517954"/>
                  <a:gd name="connsiteY25-556" fmla="*/ 858494 h 858494"/>
                  <a:gd name="connsiteX26-557" fmla="*/ 3516776 w 3517954"/>
                  <a:gd name="connsiteY26-558" fmla="*/ 857636 h 858494"/>
                  <a:gd name="connsiteX0-559" fmla="*/ 3516776 w 3517954"/>
                  <a:gd name="connsiteY0-560" fmla="*/ 857636 h 858494"/>
                  <a:gd name="connsiteX1-561" fmla="*/ 3512490 w 3517954"/>
                  <a:gd name="connsiteY1-562" fmla="*/ 855065 h 858494"/>
                  <a:gd name="connsiteX2-563" fmla="*/ 3269031 w 3517954"/>
                  <a:gd name="connsiteY2-564" fmla="*/ 537025 h 858494"/>
                  <a:gd name="connsiteX3-565" fmla="*/ 3179020 w 3517954"/>
                  <a:gd name="connsiteY3-566" fmla="*/ 546455 h 858494"/>
                  <a:gd name="connsiteX4-567" fmla="*/ 2963850 w 3517954"/>
                  <a:gd name="connsiteY4-568" fmla="*/ 540454 h 858494"/>
                  <a:gd name="connsiteX5-569" fmla="*/ 2701531 w 3517954"/>
                  <a:gd name="connsiteY5-570" fmla="*/ 214699 h 858494"/>
                  <a:gd name="connsiteX6-571" fmla="*/ 2668956 w 3517954"/>
                  <a:gd name="connsiteY6-572" fmla="*/ 169265 h 858494"/>
                  <a:gd name="connsiteX7-573" fmla="*/ 2441785 w 3517954"/>
                  <a:gd name="connsiteY7-574" fmla="*/ 386 h 858494"/>
                  <a:gd name="connsiteX8-575" fmla="*/ 2027733 w 3517954"/>
                  <a:gd name="connsiteY8-576" fmla="*/ 297852 h 858494"/>
                  <a:gd name="connsiteX9-577" fmla="*/ 1921434 w 3517954"/>
                  <a:gd name="connsiteY9-578" fmla="*/ 410152 h 858494"/>
                  <a:gd name="connsiteX10-579" fmla="*/ 1623111 w 3517954"/>
                  <a:gd name="connsiteY10-580" fmla="*/ 539597 h 858494"/>
                  <a:gd name="connsiteX11-581" fmla="*/ 1383938 w 3517954"/>
                  <a:gd name="connsiteY11-582" fmla="*/ 373290 h 858494"/>
                  <a:gd name="connsiteX12-583" fmla="*/ 1214202 w 3517954"/>
                  <a:gd name="connsiteY12-584" fmla="*/ 230986 h 858494"/>
                  <a:gd name="connsiteX13-585" fmla="*/ 851586 w 3517954"/>
                  <a:gd name="connsiteY13-586" fmla="*/ 407580 h 858494"/>
                  <a:gd name="connsiteX14-587" fmla="*/ 668991 w 3517954"/>
                  <a:gd name="connsiteY14-588" fmla="*/ 572172 h 858494"/>
                  <a:gd name="connsiteX15-589" fmla="*/ 489826 w 3517954"/>
                  <a:gd name="connsiteY15-590" fmla="*/ 565314 h 858494"/>
                  <a:gd name="connsiteX16-591" fmla="*/ 347523 w 3517954"/>
                  <a:gd name="connsiteY16-592" fmla="*/ 523309 h 858494"/>
                  <a:gd name="connsiteX17-593" fmla="*/ 8052 w 3517954"/>
                  <a:gd name="connsiteY17-594" fmla="*/ 855922 h 858494"/>
                  <a:gd name="connsiteX18-595" fmla="*/ 2051 w 3517954"/>
                  <a:gd name="connsiteY18-596" fmla="*/ 857636 h 858494"/>
                  <a:gd name="connsiteX19-597" fmla="*/ 336 w 3517954"/>
                  <a:gd name="connsiteY19-598" fmla="*/ 851635 h 858494"/>
                  <a:gd name="connsiteX20-599" fmla="*/ 2673242 w 3517954"/>
                  <a:gd name="connsiteY20-600" fmla="*/ 164978 h 858494"/>
                  <a:gd name="connsiteX21-601" fmla="*/ 3172162 w 3517954"/>
                  <a:gd name="connsiteY21-602" fmla="*/ 540454 h 858494"/>
                  <a:gd name="connsiteX22-603" fmla="*/ 3269031 w 3517954"/>
                  <a:gd name="connsiteY22-604" fmla="*/ 530167 h 858494"/>
                  <a:gd name="connsiteX23-605" fmla="*/ 3517633 w 3517954"/>
                  <a:gd name="connsiteY23-606" fmla="*/ 853350 h 858494"/>
                  <a:gd name="connsiteX24-607" fmla="*/ 3515062 w 3517954"/>
                  <a:gd name="connsiteY24-608" fmla="*/ 858494 h 858494"/>
                  <a:gd name="connsiteX25-609" fmla="*/ 3516776 w 3517954"/>
                  <a:gd name="connsiteY25-610" fmla="*/ 857636 h 858494"/>
                  <a:gd name="connsiteX0-611" fmla="*/ 3516776 w 3517954"/>
                  <a:gd name="connsiteY0-612" fmla="*/ 857636 h 858494"/>
                  <a:gd name="connsiteX1-613" fmla="*/ 3512490 w 3517954"/>
                  <a:gd name="connsiteY1-614" fmla="*/ 855065 h 858494"/>
                  <a:gd name="connsiteX2-615" fmla="*/ 3269031 w 3517954"/>
                  <a:gd name="connsiteY2-616" fmla="*/ 537025 h 858494"/>
                  <a:gd name="connsiteX3-617" fmla="*/ 3179020 w 3517954"/>
                  <a:gd name="connsiteY3-618" fmla="*/ 546455 h 858494"/>
                  <a:gd name="connsiteX4-619" fmla="*/ 2963850 w 3517954"/>
                  <a:gd name="connsiteY4-620" fmla="*/ 540454 h 858494"/>
                  <a:gd name="connsiteX5-621" fmla="*/ 2701531 w 3517954"/>
                  <a:gd name="connsiteY5-622" fmla="*/ 214699 h 858494"/>
                  <a:gd name="connsiteX6-623" fmla="*/ 2668956 w 3517954"/>
                  <a:gd name="connsiteY6-624" fmla="*/ 169265 h 858494"/>
                  <a:gd name="connsiteX7-625" fmla="*/ 2441785 w 3517954"/>
                  <a:gd name="connsiteY7-626" fmla="*/ 386 h 858494"/>
                  <a:gd name="connsiteX8-627" fmla="*/ 2027733 w 3517954"/>
                  <a:gd name="connsiteY8-628" fmla="*/ 297852 h 858494"/>
                  <a:gd name="connsiteX9-629" fmla="*/ 1921434 w 3517954"/>
                  <a:gd name="connsiteY9-630" fmla="*/ 410152 h 858494"/>
                  <a:gd name="connsiteX10-631" fmla="*/ 1623111 w 3517954"/>
                  <a:gd name="connsiteY10-632" fmla="*/ 539597 h 858494"/>
                  <a:gd name="connsiteX11-633" fmla="*/ 1383938 w 3517954"/>
                  <a:gd name="connsiteY11-634" fmla="*/ 373290 h 858494"/>
                  <a:gd name="connsiteX12-635" fmla="*/ 1214202 w 3517954"/>
                  <a:gd name="connsiteY12-636" fmla="*/ 230986 h 858494"/>
                  <a:gd name="connsiteX13-637" fmla="*/ 851586 w 3517954"/>
                  <a:gd name="connsiteY13-638" fmla="*/ 407580 h 858494"/>
                  <a:gd name="connsiteX14-639" fmla="*/ 668991 w 3517954"/>
                  <a:gd name="connsiteY14-640" fmla="*/ 572172 h 858494"/>
                  <a:gd name="connsiteX15-641" fmla="*/ 489826 w 3517954"/>
                  <a:gd name="connsiteY15-642" fmla="*/ 565314 h 858494"/>
                  <a:gd name="connsiteX16-643" fmla="*/ 347523 w 3517954"/>
                  <a:gd name="connsiteY16-644" fmla="*/ 523309 h 858494"/>
                  <a:gd name="connsiteX17-645" fmla="*/ 8052 w 3517954"/>
                  <a:gd name="connsiteY17-646" fmla="*/ 855922 h 858494"/>
                  <a:gd name="connsiteX18-647" fmla="*/ 2051 w 3517954"/>
                  <a:gd name="connsiteY18-648" fmla="*/ 857636 h 858494"/>
                  <a:gd name="connsiteX19-649" fmla="*/ 336 w 3517954"/>
                  <a:gd name="connsiteY19-650" fmla="*/ 851635 h 858494"/>
                  <a:gd name="connsiteX20-651" fmla="*/ 3172162 w 3517954"/>
                  <a:gd name="connsiteY20-652" fmla="*/ 540454 h 858494"/>
                  <a:gd name="connsiteX21-653" fmla="*/ 3269031 w 3517954"/>
                  <a:gd name="connsiteY21-654" fmla="*/ 530167 h 858494"/>
                  <a:gd name="connsiteX22-655" fmla="*/ 3517633 w 3517954"/>
                  <a:gd name="connsiteY22-656" fmla="*/ 853350 h 858494"/>
                  <a:gd name="connsiteX23-657" fmla="*/ 3515062 w 3517954"/>
                  <a:gd name="connsiteY23-658" fmla="*/ 858494 h 858494"/>
                  <a:gd name="connsiteX24-659" fmla="*/ 3516776 w 3517954"/>
                  <a:gd name="connsiteY24-660" fmla="*/ 857636 h 858494"/>
                  <a:gd name="connsiteX0-661" fmla="*/ 3516776 w 3517954"/>
                  <a:gd name="connsiteY0-662" fmla="*/ 857636 h 858494"/>
                  <a:gd name="connsiteX1-663" fmla="*/ 3512490 w 3517954"/>
                  <a:gd name="connsiteY1-664" fmla="*/ 855065 h 858494"/>
                  <a:gd name="connsiteX2-665" fmla="*/ 3269031 w 3517954"/>
                  <a:gd name="connsiteY2-666" fmla="*/ 537025 h 858494"/>
                  <a:gd name="connsiteX3-667" fmla="*/ 3179020 w 3517954"/>
                  <a:gd name="connsiteY3-668" fmla="*/ 546455 h 858494"/>
                  <a:gd name="connsiteX4-669" fmla="*/ 2963850 w 3517954"/>
                  <a:gd name="connsiteY4-670" fmla="*/ 540454 h 858494"/>
                  <a:gd name="connsiteX5-671" fmla="*/ 2701531 w 3517954"/>
                  <a:gd name="connsiteY5-672" fmla="*/ 214699 h 858494"/>
                  <a:gd name="connsiteX6-673" fmla="*/ 2668956 w 3517954"/>
                  <a:gd name="connsiteY6-674" fmla="*/ 169265 h 858494"/>
                  <a:gd name="connsiteX7-675" fmla="*/ 2441785 w 3517954"/>
                  <a:gd name="connsiteY7-676" fmla="*/ 386 h 858494"/>
                  <a:gd name="connsiteX8-677" fmla="*/ 2027733 w 3517954"/>
                  <a:gd name="connsiteY8-678" fmla="*/ 297852 h 858494"/>
                  <a:gd name="connsiteX9-679" fmla="*/ 1921434 w 3517954"/>
                  <a:gd name="connsiteY9-680" fmla="*/ 410152 h 858494"/>
                  <a:gd name="connsiteX10-681" fmla="*/ 1623111 w 3517954"/>
                  <a:gd name="connsiteY10-682" fmla="*/ 539597 h 858494"/>
                  <a:gd name="connsiteX11-683" fmla="*/ 1383938 w 3517954"/>
                  <a:gd name="connsiteY11-684" fmla="*/ 373290 h 858494"/>
                  <a:gd name="connsiteX12-685" fmla="*/ 1214202 w 3517954"/>
                  <a:gd name="connsiteY12-686" fmla="*/ 230986 h 858494"/>
                  <a:gd name="connsiteX13-687" fmla="*/ 851586 w 3517954"/>
                  <a:gd name="connsiteY13-688" fmla="*/ 407580 h 858494"/>
                  <a:gd name="connsiteX14-689" fmla="*/ 668991 w 3517954"/>
                  <a:gd name="connsiteY14-690" fmla="*/ 572172 h 858494"/>
                  <a:gd name="connsiteX15-691" fmla="*/ 489826 w 3517954"/>
                  <a:gd name="connsiteY15-692" fmla="*/ 565314 h 858494"/>
                  <a:gd name="connsiteX16-693" fmla="*/ 347523 w 3517954"/>
                  <a:gd name="connsiteY16-694" fmla="*/ 523309 h 858494"/>
                  <a:gd name="connsiteX17-695" fmla="*/ 8052 w 3517954"/>
                  <a:gd name="connsiteY17-696" fmla="*/ 855922 h 858494"/>
                  <a:gd name="connsiteX18-697" fmla="*/ 2051 w 3517954"/>
                  <a:gd name="connsiteY18-698" fmla="*/ 857636 h 858494"/>
                  <a:gd name="connsiteX19-699" fmla="*/ 336 w 3517954"/>
                  <a:gd name="connsiteY19-700" fmla="*/ 851635 h 858494"/>
                  <a:gd name="connsiteX20-701" fmla="*/ 3269031 w 3517954"/>
                  <a:gd name="connsiteY20-702" fmla="*/ 530167 h 858494"/>
                  <a:gd name="connsiteX21-703" fmla="*/ 3517633 w 3517954"/>
                  <a:gd name="connsiteY21-704" fmla="*/ 853350 h 858494"/>
                  <a:gd name="connsiteX22-705" fmla="*/ 3515062 w 3517954"/>
                  <a:gd name="connsiteY22-706" fmla="*/ 858494 h 858494"/>
                  <a:gd name="connsiteX23-707" fmla="*/ 3516776 w 3517954"/>
                  <a:gd name="connsiteY23-708" fmla="*/ 857636 h 858494"/>
                  <a:gd name="connsiteX0-709" fmla="*/ 3516776 w 3517954"/>
                  <a:gd name="connsiteY0-710" fmla="*/ 857636 h 858494"/>
                  <a:gd name="connsiteX1-711" fmla="*/ 3512490 w 3517954"/>
                  <a:gd name="connsiteY1-712" fmla="*/ 855065 h 858494"/>
                  <a:gd name="connsiteX2-713" fmla="*/ 3269031 w 3517954"/>
                  <a:gd name="connsiteY2-714" fmla="*/ 537025 h 858494"/>
                  <a:gd name="connsiteX3-715" fmla="*/ 3179020 w 3517954"/>
                  <a:gd name="connsiteY3-716" fmla="*/ 546455 h 858494"/>
                  <a:gd name="connsiteX4-717" fmla="*/ 2963850 w 3517954"/>
                  <a:gd name="connsiteY4-718" fmla="*/ 540454 h 858494"/>
                  <a:gd name="connsiteX5-719" fmla="*/ 2701531 w 3517954"/>
                  <a:gd name="connsiteY5-720" fmla="*/ 214699 h 858494"/>
                  <a:gd name="connsiteX6-721" fmla="*/ 2668956 w 3517954"/>
                  <a:gd name="connsiteY6-722" fmla="*/ 169265 h 858494"/>
                  <a:gd name="connsiteX7-723" fmla="*/ 2441785 w 3517954"/>
                  <a:gd name="connsiteY7-724" fmla="*/ 386 h 858494"/>
                  <a:gd name="connsiteX8-725" fmla="*/ 2027733 w 3517954"/>
                  <a:gd name="connsiteY8-726" fmla="*/ 297852 h 858494"/>
                  <a:gd name="connsiteX9-727" fmla="*/ 1921434 w 3517954"/>
                  <a:gd name="connsiteY9-728" fmla="*/ 410152 h 858494"/>
                  <a:gd name="connsiteX10-729" fmla="*/ 1623111 w 3517954"/>
                  <a:gd name="connsiteY10-730" fmla="*/ 539597 h 858494"/>
                  <a:gd name="connsiteX11-731" fmla="*/ 1383938 w 3517954"/>
                  <a:gd name="connsiteY11-732" fmla="*/ 373290 h 858494"/>
                  <a:gd name="connsiteX12-733" fmla="*/ 1214202 w 3517954"/>
                  <a:gd name="connsiteY12-734" fmla="*/ 230986 h 858494"/>
                  <a:gd name="connsiteX13-735" fmla="*/ 851586 w 3517954"/>
                  <a:gd name="connsiteY13-736" fmla="*/ 407580 h 858494"/>
                  <a:gd name="connsiteX14-737" fmla="*/ 668991 w 3517954"/>
                  <a:gd name="connsiteY14-738" fmla="*/ 572172 h 858494"/>
                  <a:gd name="connsiteX15-739" fmla="*/ 489826 w 3517954"/>
                  <a:gd name="connsiteY15-740" fmla="*/ 565314 h 858494"/>
                  <a:gd name="connsiteX16-741" fmla="*/ 347523 w 3517954"/>
                  <a:gd name="connsiteY16-742" fmla="*/ 523309 h 858494"/>
                  <a:gd name="connsiteX17-743" fmla="*/ 8052 w 3517954"/>
                  <a:gd name="connsiteY17-744" fmla="*/ 855922 h 858494"/>
                  <a:gd name="connsiteX18-745" fmla="*/ 2051 w 3517954"/>
                  <a:gd name="connsiteY18-746" fmla="*/ 857636 h 858494"/>
                  <a:gd name="connsiteX19-747" fmla="*/ 336 w 3517954"/>
                  <a:gd name="connsiteY19-748" fmla="*/ 851635 h 858494"/>
                  <a:gd name="connsiteX20-749" fmla="*/ 3517633 w 3517954"/>
                  <a:gd name="connsiteY20-750" fmla="*/ 853350 h 858494"/>
                  <a:gd name="connsiteX21-751" fmla="*/ 3515062 w 3517954"/>
                  <a:gd name="connsiteY21-752" fmla="*/ 858494 h 858494"/>
                  <a:gd name="connsiteX22-753" fmla="*/ 3516776 w 3517954"/>
                  <a:gd name="connsiteY22-754" fmla="*/ 857636 h 8584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</a:cxnLst>
                <a:rect l="l" t="t" r="r" b="b"/>
                <a:pathLst>
                  <a:path w="3517954" h="858494">
                    <a:moveTo>
                      <a:pt x="3516776" y="857636"/>
                    </a:moveTo>
                    <a:cubicBezTo>
                      <a:pt x="3515062" y="857636"/>
                      <a:pt x="3513347" y="856779"/>
                      <a:pt x="3512490" y="855065"/>
                    </a:cubicBezTo>
                    <a:cubicBezTo>
                      <a:pt x="3511632" y="852493"/>
                      <a:pt x="3400190" y="580745"/>
                      <a:pt x="3269031" y="537025"/>
                    </a:cubicBezTo>
                    <a:cubicBezTo>
                      <a:pt x="3238170" y="526738"/>
                      <a:pt x="3207309" y="530167"/>
                      <a:pt x="3179020" y="546455"/>
                    </a:cubicBezTo>
                    <a:cubicBezTo>
                      <a:pt x="3095009" y="596175"/>
                      <a:pt x="3032430" y="594460"/>
                      <a:pt x="2963850" y="540454"/>
                    </a:cubicBezTo>
                    <a:cubicBezTo>
                      <a:pt x="2895270" y="485590"/>
                      <a:pt x="2818118" y="377576"/>
                      <a:pt x="2701531" y="214699"/>
                    </a:cubicBezTo>
                    <a:cubicBezTo>
                      <a:pt x="2691245" y="200125"/>
                      <a:pt x="2680100" y="184695"/>
                      <a:pt x="2668956" y="169265"/>
                    </a:cubicBezTo>
                    <a:cubicBezTo>
                      <a:pt x="2590946" y="60394"/>
                      <a:pt x="2517222" y="5530"/>
                      <a:pt x="2441785" y="386"/>
                    </a:cubicBezTo>
                    <a:cubicBezTo>
                      <a:pt x="2313197" y="-8186"/>
                      <a:pt x="2187181" y="127259"/>
                      <a:pt x="2027733" y="297852"/>
                    </a:cubicBezTo>
                    <a:cubicBezTo>
                      <a:pt x="1993443" y="333857"/>
                      <a:pt x="1959153" y="371575"/>
                      <a:pt x="1921434" y="410152"/>
                    </a:cubicBezTo>
                    <a:cubicBezTo>
                      <a:pt x="1813420" y="522452"/>
                      <a:pt x="1718266" y="562742"/>
                      <a:pt x="1623111" y="539597"/>
                    </a:cubicBezTo>
                    <a:cubicBezTo>
                      <a:pt x="1538243" y="518165"/>
                      <a:pt x="1462805" y="447871"/>
                      <a:pt x="1383938" y="373290"/>
                    </a:cubicBezTo>
                    <a:cubicBezTo>
                      <a:pt x="1330789" y="323570"/>
                      <a:pt x="1275924" y="272135"/>
                      <a:pt x="1214202" y="230986"/>
                    </a:cubicBezTo>
                    <a:cubicBezTo>
                      <a:pt x="1094188" y="152120"/>
                      <a:pt x="970744" y="281564"/>
                      <a:pt x="851586" y="407580"/>
                    </a:cubicBezTo>
                    <a:cubicBezTo>
                      <a:pt x="791578" y="471017"/>
                      <a:pt x="728999" y="536168"/>
                      <a:pt x="668991" y="572172"/>
                    </a:cubicBezTo>
                    <a:cubicBezTo>
                      <a:pt x="600411" y="612463"/>
                      <a:pt x="542118" y="610748"/>
                      <a:pt x="489826" y="565314"/>
                    </a:cubicBezTo>
                    <a:cubicBezTo>
                      <a:pt x="446964" y="527595"/>
                      <a:pt x="398958" y="513879"/>
                      <a:pt x="347523" y="523309"/>
                    </a:cubicBezTo>
                    <a:cubicBezTo>
                      <a:pt x="171786" y="555027"/>
                      <a:pt x="9766" y="853350"/>
                      <a:pt x="8052" y="855922"/>
                    </a:cubicBezTo>
                    <a:cubicBezTo>
                      <a:pt x="7194" y="857636"/>
                      <a:pt x="4623" y="858494"/>
                      <a:pt x="2051" y="857636"/>
                    </a:cubicBezTo>
                    <a:cubicBezTo>
                      <a:pt x="336" y="856779"/>
                      <a:pt x="-521" y="854207"/>
                      <a:pt x="336" y="851635"/>
                    </a:cubicBezTo>
                    <a:lnTo>
                      <a:pt x="3517633" y="853350"/>
                    </a:lnTo>
                    <a:cubicBezTo>
                      <a:pt x="3518491" y="855065"/>
                      <a:pt x="3517633" y="857636"/>
                      <a:pt x="3515062" y="858494"/>
                    </a:cubicBezTo>
                    <a:cubicBezTo>
                      <a:pt x="3517633" y="857636"/>
                      <a:pt x="3516776" y="857636"/>
                      <a:pt x="3516776" y="857636"/>
                    </a:cubicBezTo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2540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101600" dist="38100" dir="135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任意多边形: 形状 28"/>
              <p:cNvSpPr/>
              <p:nvPr/>
            </p:nvSpPr>
            <p:spPr>
              <a:xfrm flipH="1">
                <a:off x="7886563" y="5605440"/>
                <a:ext cx="2848947" cy="585809"/>
              </a:xfrm>
              <a:custGeom>
                <a:avLst/>
                <a:gdLst>
                  <a:gd name="connsiteX0" fmla="*/ 3913321 w 3915353"/>
                  <a:gd name="connsiteY0" fmla="*/ 765774 h 805086"/>
                  <a:gd name="connsiteX1" fmla="*/ 3914406 w 3915353"/>
                  <a:gd name="connsiteY1" fmla="*/ 791105 h 805086"/>
                  <a:gd name="connsiteX2" fmla="*/ 3915120 w 3915353"/>
                  <a:gd name="connsiteY2" fmla="*/ 805086 h 805086"/>
                  <a:gd name="connsiteX3" fmla="*/ 3915353 w 3915353"/>
                  <a:gd name="connsiteY3" fmla="*/ 805086 h 805086"/>
                  <a:gd name="connsiteX4" fmla="*/ 3913886 w 3915353"/>
                  <a:gd name="connsiteY4" fmla="*/ 774887 h 805086"/>
                  <a:gd name="connsiteX5" fmla="*/ 3913321 w 3915353"/>
                  <a:gd name="connsiteY5" fmla="*/ 765774 h 805086"/>
                  <a:gd name="connsiteX6" fmla="*/ 1503561 w 3915353"/>
                  <a:gd name="connsiteY6" fmla="*/ 1 h 805086"/>
                  <a:gd name="connsiteX7" fmla="*/ 1380212 w 3915353"/>
                  <a:gd name="connsiteY7" fmla="*/ 42982 h 805086"/>
                  <a:gd name="connsiteX8" fmla="*/ 1150660 w 3915353"/>
                  <a:gd name="connsiteY8" fmla="*/ 268725 h 805086"/>
                  <a:gd name="connsiteX9" fmla="*/ 650597 w 3915353"/>
                  <a:gd name="connsiteY9" fmla="*/ 511612 h 805086"/>
                  <a:gd name="connsiteX10" fmla="*/ 390565 w 3915353"/>
                  <a:gd name="connsiteY10" fmla="*/ 455415 h 805086"/>
                  <a:gd name="connsiteX11" fmla="*/ 99100 w 3915353"/>
                  <a:gd name="connsiteY11" fmla="*/ 664965 h 805086"/>
                  <a:gd name="connsiteX12" fmla="*/ 15161 w 3915353"/>
                  <a:gd name="connsiteY12" fmla="*/ 780099 h 805086"/>
                  <a:gd name="connsiteX13" fmla="*/ 0 w 3915353"/>
                  <a:gd name="connsiteY13" fmla="*/ 805086 h 805086"/>
                  <a:gd name="connsiteX14" fmla="*/ 3882794 w 3915353"/>
                  <a:gd name="connsiteY14" fmla="*/ 805086 h 805086"/>
                  <a:gd name="connsiteX15" fmla="*/ 3861981 w 3915353"/>
                  <a:gd name="connsiteY15" fmla="*/ 789772 h 805086"/>
                  <a:gd name="connsiteX16" fmla="*/ 3268067 w 3915353"/>
                  <a:gd name="connsiteY16" fmla="*/ 414457 h 805086"/>
                  <a:gd name="connsiteX17" fmla="*/ 2734667 w 3915353"/>
                  <a:gd name="connsiteY17" fmla="*/ 194430 h 805086"/>
                  <a:gd name="connsiteX18" fmla="*/ 2306042 w 3915353"/>
                  <a:gd name="connsiteY18" fmla="*/ 233482 h 805086"/>
                  <a:gd name="connsiteX19" fmla="*/ 1814552 w 3915353"/>
                  <a:gd name="connsiteY19" fmla="*/ 236340 h 805086"/>
                  <a:gd name="connsiteX20" fmla="*/ 1615480 w 3915353"/>
                  <a:gd name="connsiteY20" fmla="*/ 42030 h 805086"/>
                  <a:gd name="connsiteX21" fmla="*/ 1503561 w 3915353"/>
                  <a:gd name="connsiteY21" fmla="*/ 1 h 80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915353" h="805086">
                    <a:moveTo>
                      <a:pt x="3913321" y="765774"/>
                    </a:moveTo>
                    <a:cubicBezTo>
                      <a:pt x="3913117" y="763331"/>
                      <a:pt x="3913330" y="769359"/>
                      <a:pt x="3914406" y="791105"/>
                    </a:cubicBezTo>
                    <a:lnTo>
                      <a:pt x="3915120" y="805086"/>
                    </a:lnTo>
                    <a:lnTo>
                      <a:pt x="3915353" y="805086"/>
                    </a:lnTo>
                    <a:lnTo>
                      <a:pt x="3913886" y="774887"/>
                    </a:lnTo>
                    <a:cubicBezTo>
                      <a:pt x="3913630" y="770335"/>
                      <a:pt x="3913424" y="766995"/>
                      <a:pt x="3913321" y="765774"/>
                    </a:cubicBezTo>
                    <a:close/>
                    <a:moveTo>
                      <a:pt x="1503561" y="1"/>
                    </a:moveTo>
                    <a:cubicBezTo>
                      <a:pt x="1464509" y="120"/>
                      <a:pt x="1423551" y="14407"/>
                      <a:pt x="1380212" y="42982"/>
                    </a:cubicBezTo>
                    <a:cubicBezTo>
                      <a:pt x="1304012" y="93465"/>
                      <a:pt x="1229717" y="178237"/>
                      <a:pt x="1150660" y="268725"/>
                    </a:cubicBezTo>
                    <a:cubicBezTo>
                      <a:pt x="992545" y="449700"/>
                      <a:pt x="828715" y="637342"/>
                      <a:pt x="650597" y="511612"/>
                    </a:cubicBezTo>
                    <a:cubicBezTo>
                      <a:pt x="566777" y="453510"/>
                      <a:pt x="479147" y="434460"/>
                      <a:pt x="390565" y="455415"/>
                    </a:cubicBezTo>
                    <a:cubicBezTo>
                      <a:pt x="268645" y="484942"/>
                      <a:pt x="164822" y="585907"/>
                      <a:pt x="99100" y="664965"/>
                    </a:cubicBezTo>
                    <a:cubicBezTo>
                      <a:pt x="63381" y="707828"/>
                      <a:pt x="34806" y="749262"/>
                      <a:pt x="15161" y="780099"/>
                    </a:cubicBezTo>
                    <a:lnTo>
                      <a:pt x="0" y="805086"/>
                    </a:lnTo>
                    <a:lnTo>
                      <a:pt x="3882794" y="805086"/>
                    </a:lnTo>
                    <a:lnTo>
                      <a:pt x="3861981" y="789772"/>
                    </a:lnTo>
                    <a:cubicBezTo>
                      <a:pt x="3760450" y="716103"/>
                      <a:pt x="3527386" y="553761"/>
                      <a:pt x="3268067" y="414457"/>
                    </a:cubicBezTo>
                    <a:cubicBezTo>
                      <a:pt x="3064232" y="304920"/>
                      <a:pt x="2885162" y="231577"/>
                      <a:pt x="2734667" y="194430"/>
                    </a:cubicBezTo>
                    <a:cubicBezTo>
                      <a:pt x="2545120" y="148710"/>
                      <a:pt x="2401292" y="162045"/>
                      <a:pt x="2306042" y="233482"/>
                    </a:cubicBezTo>
                    <a:cubicBezTo>
                      <a:pt x="2009815" y="457320"/>
                      <a:pt x="1948855" y="387787"/>
                      <a:pt x="1814552" y="236340"/>
                    </a:cubicBezTo>
                    <a:cubicBezTo>
                      <a:pt x="1765022" y="180142"/>
                      <a:pt x="1703110" y="109657"/>
                      <a:pt x="1615480" y="42030"/>
                    </a:cubicBezTo>
                    <a:cubicBezTo>
                      <a:pt x="1579761" y="13931"/>
                      <a:pt x="1542614" y="-119"/>
                      <a:pt x="15035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eaVert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任意多边形: 形状 29"/>
              <p:cNvSpPr/>
              <p:nvPr/>
            </p:nvSpPr>
            <p:spPr>
              <a:xfrm>
                <a:off x="8568986" y="4253720"/>
                <a:ext cx="3281362" cy="563879"/>
              </a:xfrm>
              <a:custGeom>
                <a:avLst/>
                <a:gdLst>
                  <a:gd name="connsiteX0" fmla="*/ 2265045 w 3281362"/>
                  <a:gd name="connsiteY0" fmla="*/ 0 h 563879"/>
                  <a:gd name="connsiteX1" fmla="*/ 1274445 w 3281362"/>
                  <a:gd name="connsiteY1" fmla="*/ 0 h 563879"/>
                  <a:gd name="connsiteX2" fmla="*/ 1128713 w 3281362"/>
                  <a:gd name="connsiteY2" fmla="*/ 145732 h 563879"/>
                  <a:gd name="connsiteX3" fmla="*/ 1128713 w 3281362"/>
                  <a:gd name="connsiteY3" fmla="*/ 145732 h 563879"/>
                  <a:gd name="connsiteX4" fmla="*/ 1274445 w 3281362"/>
                  <a:gd name="connsiteY4" fmla="*/ 291465 h 563879"/>
                  <a:gd name="connsiteX5" fmla="*/ 3145155 w 3281362"/>
                  <a:gd name="connsiteY5" fmla="*/ 291465 h 563879"/>
                  <a:gd name="connsiteX6" fmla="*/ 3281363 w 3281362"/>
                  <a:gd name="connsiteY6" fmla="*/ 427672 h 563879"/>
                  <a:gd name="connsiteX7" fmla="*/ 3281363 w 3281362"/>
                  <a:gd name="connsiteY7" fmla="*/ 427672 h 563879"/>
                  <a:gd name="connsiteX8" fmla="*/ 3145155 w 3281362"/>
                  <a:gd name="connsiteY8" fmla="*/ 563880 h 563879"/>
                  <a:gd name="connsiteX9" fmla="*/ 0 w 3281362"/>
                  <a:gd name="connsiteY9" fmla="*/ 563880 h 56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1362" h="563879">
                    <a:moveTo>
                      <a:pt x="2265045" y="0"/>
                    </a:moveTo>
                    <a:lnTo>
                      <a:pt x="1274445" y="0"/>
                    </a:lnTo>
                    <a:cubicBezTo>
                      <a:pt x="1194435" y="0"/>
                      <a:pt x="1128713" y="64770"/>
                      <a:pt x="1128713" y="145732"/>
                    </a:cubicBezTo>
                    <a:lnTo>
                      <a:pt x="1128713" y="145732"/>
                    </a:lnTo>
                    <a:cubicBezTo>
                      <a:pt x="1128713" y="225742"/>
                      <a:pt x="1193483" y="291465"/>
                      <a:pt x="1274445" y="291465"/>
                    </a:cubicBezTo>
                    <a:lnTo>
                      <a:pt x="3145155" y="291465"/>
                    </a:lnTo>
                    <a:cubicBezTo>
                      <a:pt x="3220403" y="291465"/>
                      <a:pt x="3281363" y="352425"/>
                      <a:pt x="3281363" y="427672"/>
                    </a:cubicBezTo>
                    <a:lnTo>
                      <a:pt x="3281363" y="427672"/>
                    </a:lnTo>
                    <a:cubicBezTo>
                      <a:pt x="3281363" y="502920"/>
                      <a:pt x="3220403" y="563880"/>
                      <a:pt x="3145155" y="563880"/>
                    </a:cubicBezTo>
                    <a:lnTo>
                      <a:pt x="0" y="563880"/>
                    </a:lnTo>
                  </a:path>
                </a:pathLst>
              </a:custGeom>
              <a:noFill/>
              <a:ln w="28575" cap="rnd">
                <a:solidFill>
                  <a:srgbClr val="FAC46D">
                    <a:alpha val="20000"/>
                  </a:srgbClr>
                </a:solidFill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任意多边形: 形状 30"/>
              <p:cNvSpPr/>
              <p:nvPr/>
            </p:nvSpPr>
            <p:spPr>
              <a:xfrm>
                <a:off x="6602191" y="5824791"/>
                <a:ext cx="2735362" cy="366458"/>
              </a:xfrm>
              <a:custGeom>
                <a:avLst/>
                <a:gdLst>
                  <a:gd name="connsiteX0" fmla="*/ 2232411 w 2735362"/>
                  <a:gd name="connsiteY0" fmla="*/ 157 h 366458"/>
                  <a:gd name="connsiteX1" fmla="*/ 2335611 w 2735362"/>
                  <a:gd name="connsiteY1" fmla="*/ 18760 h 366458"/>
                  <a:gd name="connsiteX2" fmla="*/ 2711209 w 2735362"/>
                  <a:gd name="connsiteY2" fmla="*/ 309939 h 366458"/>
                  <a:gd name="connsiteX3" fmla="*/ 2735362 w 2735362"/>
                  <a:gd name="connsiteY3" fmla="*/ 366458 h 366458"/>
                  <a:gd name="connsiteX4" fmla="*/ 0 w 2735362"/>
                  <a:gd name="connsiteY4" fmla="*/ 366458 h 366458"/>
                  <a:gd name="connsiteX5" fmla="*/ 31161 w 2735362"/>
                  <a:gd name="connsiteY5" fmla="*/ 347623 h 366458"/>
                  <a:gd name="connsiteX6" fmla="*/ 89615 w 2735362"/>
                  <a:gd name="connsiteY6" fmla="*/ 317940 h 366458"/>
                  <a:gd name="connsiteX7" fmla="*/ 391367 w 2735362"/>
                  <a:gd name="connsiteY7" fmla="*/ 282793 h 366458"/>
                  <a:gd name="connsiteX8" fmla="*/ 1156892 w 2735362"/>
                  <a:gd name="connsiteY8" fmla="*/ 268220 h 366458"/>
                  <a:gd name="connsiteX9" fmla="*/ 1174894 w 2735362"/>
                  <a:gd name="connsiteY9" fmla="*/ 257933 h 366458"/>
                  <a:gd name="connsiteX10" fmla="*/ 1438070 w 2735362"/>
                  <a:gd name="connsiteY10" fmla="*/ 128488 h 366458"/>
                  <a:gd name="connsiteX11" fmla="*/ 1652382 w 2735362"/>
                  <a:gd name="connsiteY11" fmla="*/ 195354 h 366458"/>
                  <a:gd name="connsiteX12" fmla="*/ 1928417 w 2735362"/>
                  <a:gd name="connsiteY12" fmla="*/ 106200 h 366458"/>
                  <a:gd name="connsiteX13" fmla="*/ 2232411 w 2735362"/>
                  <a:gd name="connsiteY13" fmla="*/ 157 h 36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35362" h="366458">
                    <a:moveTo>
                      <a:pt x="2232411" y="157"/>
                    </a:moveTo>
                    <a:cubicBezTo>
                      <a:pt x="2267106" y="1171"/>
                      <a:pt x="2301657" y="7141"/>
                      <a:pt x="2335611" y="18760"/>
                    </a:cubicBezTo>
                    <a:cubicBezTo>
                      <a:pt x="2454450" y="59428"/>
                      <a:pt x="2623719" y="145940"/>
                      <a:pt x="2711209" y="309939"/>
                    </a:cubicBezTo>
                    <a:lnTo>
                      <a:pt x="2735362" y="366458"/>
                    </a:lnTo>
                    <a:lnTo>
                      <a:pt x="0" y="366458"/>
                    </a:lnTo>
                    <a:lnTo>
                      <a:pt x="31161" y="347623"/>
                    </a:lnTo>
                    <a:cubicBezTo>
                      <a:pt x="48735" y="337764"/>
                      <a:pt x="68398" y="327585"/>
                      <a:pt x="89615" y="317940"/>
                    </a:cubicBezTo>
                    <a:cubicBezTo>
                      <a:pt x="168482" y="281936"/>
                      <a:pt x="284211" y="247646"/>
                      <a:pt x="391367" y="282793"/>
                    </a:cubicBezTo>
                    <a:cubicBezTo>
                      <a:pt x="712836" y="389092"/>
                      <a:pt x="963153" y="384806"/>
                      <a:pt x="1156892" y="268220"/>
                    </a:cubicBezTo>
                    <a:lnTo>
                      <a:pt x="1174894" y="257933"/>
                    </a:lnTo>
                    <a:cubicBezTo>
                      <a:pt x="1296623" y="185067"/>
                      <a:pt x="1370347" y="140490"/>
                      <a:pt x="1438070" y="128488"/>
                    </a:cubicBezTo>
                    <a:cubicBezTo>
                      <a:pt x="1504078" y="116487"/>
                      <a:pt x="1562371" y="134489"/>
                      <a:pt x="1652382" y="195354"/>
                    </a:cubicBezTo>
                    <a:cubicBezTo>
                      <a:pt x="1729535" y="247646"/>
                      <a:pt x="1826404" y="179066"/>
                      <a:pt x="1928417" y="106200"/>
                    </a:cubicBezTo>
                    <a:cubicBezTo>
                      <a:pt x="2022929" y="38691"/>
                      <a:pt x="2128323" y="-2883"/>
                      <a:pt x="2232411" y="15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8572" cap="flat">
                <a:noFill/>
                <a:prstDash val="solid"/>
                <a:miter/>
              </a:ln>
              <a:effectLst>
                <a:outerShdw blurRad="101600" dist="38100" dir="189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 flipH="1">
                <a:off x="10359342" y="4678913"/>
                <a:ext cx="551692" cy="509846"/>
                <a:chOff x="1341672" y="1836445"/>
                <a:chExt cx="993370" cy="918023"/>
              </a:xfrm>
              <a:effectLst>
                <a:outerShdw blurRad="101600" sx="102000" sy="102000" algn="ct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33" name="任意多边形: 形状 32"/>
                <p:cNvSpPr/>
                <p:nvPr/>
              </p:nvSpPr>
              <p:spPr>
                <a:xfrm>
                  <a:off x="1840486" y="1836445"/>
                  <a:ext cx="397043" cy="471108"/>
                </a:xfrm>
                <a:custGeom>
                  <a:avLst/>
                  <a:gdLst>
                    <a:gd name="connsiteX0" fmla="*/ 1366994 w 2280441"/>
                    <a:gd name="connsiteY0" fmla="*/ 2403558 h 2705835"/>
                    <a:gd name="connsiteX1" fmla="*/ 882171 w 2280441"/>
                    <a:gd name="connsiteY1" fmla="*/ 2242586 h 2705835"/>
                    <a:gd name="connsiteX2" fmla="*/ 1233644 w 2280441"/>
                    <a:gd name="connsiteY2" fmla="*/ 1773003 h 2705835"/>
                    <a:gd name="connsiteX3" fmla="*/ 1474627 w 2280441"/>
                    <a:gd name="connsiteY3" fmla="*/ 863366 h 2705835"/>
                    <a:gd name="connsiteX4" fmla="*/ 2280442 w 2280441"/>
                    <a:gd name="connsiteY4" fmla="*/ 91841 h 2705835"/>
                    <a:gd name="connsiteX5" fmla="*/ 1474627 w 2280441"/>
                    <a:gd name="connsiteY5" fmla="*/ 532848 h 2705835"/>
                    <a:gd name="connsiteX6" fmla="*/ 1796571 w 2280441"/>
                    <a:gd name="connsiteY6" fmla="*/ 77553 h 2705835"/>
                    <a:gd name="connsiteX7" fmla="*/ 1254599 w 2280441"/>
                    <a:gd name="connsiteY7" fmla="*/ 569996 h 2705835"/>
                    <a:gd name="connsiteX8" fmla="*/ 1407952 w 2280441"/>
                    <a:gd name="connsiteY8" fmla="*/ 34691 h 2705835"/>
                    <a:gd name="connsiteX9" fmla="*/ 968849 w 2280441"/>
                    <a:gd name="connsiteY9" fmla="*/ 731921 h 2705835"/>
                    <a:gd name="connsiteX10" fmla="*/ 1063146 w 2280441"/>
                    <a:gd name="connsiteY10" fmla="*/ 78506 h 2705835"/>
                    <a:gd name="connsiteX11" fmla="*/ 785017 w 2280441"/>
                    <a:gd name="connsiteY11" fmla="*/ 768116 h 2705835"/>
                    <a:gd name="connsiteX12" fmla="*/ 805971 w 2280441"/>
                    <a:gd name="connsiteY12" fmla="*/ 115653 h 2705835"/>
                    <a:gd name="connsiteX13" fmla="*/ 602136 w 2280441"/>
                    <a:gd name="connsiteY13" fmla="*/ 1025291 h 2705835"/>
                    <a:gd name="connsiteX14" fmla="*/ 527842 w 2280441"/>
                    <a:gd name="connsiteY14" fmla="*/ 401403 h 2705835"/>
                    <a:gd name="connsiteX15" fmla="*/ 411636 w 2280441"/>
                    <a:gd name="connsiteY15" fmla="*/ 1047198 h 2705835"/>
                    <a:gd name="connsiteX16" fmla="*/ 257331 w 2280441"/>
                    <a:gd name="connsiteY16" fmla="*/ 629051 h 2705835"/>
                    <a:gd name="connsiteX17" fmla="*/ 287811 w 2280441"/>
                    <a:gd name="connsiteY17" fmla="*/ 1311041 h 2705835"/>
                    <a:gd name="connsiteX18" fmla="*/ 133506 w 2280441"/>
                    <a:gd name="connsiteY18" fmla="*/ 1112921 h 2705835"/>
                    <a:gd name="connsiteX19" fmla="*/ 251617 w 2280441"/>
                    <a:gd name="connsiteY19" fmla="*/ 1493921 h 2705835"/>
                    <a:gd name="connsiteX20" fmla="*/ 75404 w 2280441"/>
                    <a:gd name="connsiteY20" fmla="*/ 1362476 h 2705835"/>
                    <a:gd name="connsiteX21" fmla="*/ 171606 w 2280441"/>
                    <a:gd name="connsiteY21" fmla="*/ 1663466 h 2705835"/>
                    <a:gd name="connsiteX22" fmla="*/ 39209 w 2280441"/>
                    <a:gd name="connsiteY22" fmla="*/ 1619651 h 2705835"/>
                    <a:gd name="connsiteX23" fmla="*/ 98264 w 2280441"/>
                    <a:gd name="connsiteY23" fmla="*/ 1773956 h 2705835"/>
                    <a:gd name="connsiteX24" fmla="*/ 54449 w 2280441"/>
                    <a:gd name="connsiteY24" fmla="*/ 1906353 h 2705835"/>
                    <a:gd name="connsiteX25" fmla="*/ 186846 w 2280441"/>
                    <a:gd name="connsiteY25" fmla="*/ 2354028 h 2705835"/>
                    <a:gd name="connsiteX26" fmla="*/ 524984 w 2280441"/>
                    <a:gd name="connsiteY26" fmla="*/ 2588343 h 2705835"/>
                    <a:gd name="connsiteX27" fmla="*/ 804067 w 2280441"/>
                    <a:gd name="connsiteY27" fmla="*/ 2705501 h 2705835"/>
                    <a:gd name="connsiteX28" fmla="*/ 1126964 w 2280441"/>
                    <a:gd name="connsiteY28" fmla="*/ 2616918 h 2705835"/>
                    <a:gd name="connsiteX29" fmla="*/ 1366994 w 2280441"/>
                    <a:gd name="connsiteY29" fmla="*/ 2403558 h 2705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80441" h="2705835">
                      <a:moveTo>
                        <a:pt x="1366994" y="2403558"/>
                      </a:moveTo>
                      <a:cubicBezTo>
                        <a:pt x="1366994" y="2403558"/>
                        <a:pt x="861217" y="2565483"/>
                        <a:pt x="882171" y="2242586"/>
                      </a:cubicBezTo>
                      <a:cubicBezTo>
                        <a:pt x="904079" y="1919688"/>
                        <a:pt x="1080292" y="2051133"/>
                        <a:pt x="1233644" y="1773003"/>
                      </a:cubicBezTo>
                      <a:cubicBezTo>
                        <a:pt x="1386996" y="1494873"/>
                        <a:pt x="1291746" y="1083393"/>
                        <a:pt x="1474627" y="863366"/>
                      </a:cubicBezTo>
                      <a:cubicBezTo>
                        <a:pt x="1657506" y="643338"/>
                        <a:pt x="1635599" y="415691"/>
                        <a:pt x="2280442" y="91841"/>
                      </a:cubicBezTo>
                      <a:cubicBezTo>
                        <a:pt x="1723229" y="188043"/>
                        <a:pt x="1584164" y="386163"/>
                        <a:pt x="1474627" y="532848"/>
                      </a:cubicBezTo>
                      <a:cubicBezTo>
                        <a:pt x="1365089" y="679533"/>
                        <a:pt x="1467006" y="298533"/>
                        <a:pt x="1796571" y="77553"/>
                      </a:cubicBezTo>
                      <a:cubicBezTo>
                        <a:pt x="1671794" y="11831"/>
                        <a:pt x="1371756" y="217571"/>
                        <a:pt x="1254599" y="569996"/>
                      </a:cubicBezTo>
                      <a:cubicBezTo>
                        <a:pt x="1137442" y="922421"/>
                        <a:pt x="1246027" y="209951"/>
                        <a:pt x="1407952" y="34691"/>
                      </a:cubicBezTo>
                      <a:cubicBezTo>
                        <a:pt x="1503202" y="-68179"/>
                        <a:pt x="1092674" y="28023"/>
                        <a:pt x="968849" y="731921"/>
                      </a:cubicBezTo>
                      <a:cubicBezTo>
                        <a:pt x="895506" y="915753"/>
                        <a:pt x="961229" y="277578"/>
                        <a:pt x="1063146" y="78506"/>
                      </a:cubicBezTo>
                      <a:cubicBezTo>
                        <a:pt x="1165064" y="-120567"/>
                        <a:pt x="785017" y="195663"/>
                        <a:pt x="785017" y="768116"/>
                      </a:cubicBezTo>
                      <a:cubicBezTo>
                        <a:pt x="785017" y="914801"/>
                        <a:pt x="776444" y="240431"/>
                        <a:pt x="805971" y="115653"/>
                      </a:cubicBezTo>
                      <a:cubicBezTo>
                        <a:pt x="549749" y="409023"/>
                        <a:pt x="601184" y="769068"/>
                        <a:pt x="602136" y="1025291"/>
                      </a:cubicBezTo>
                      <a:cubicBezTo>
                        <a:pt x="602136" y="1025291"/>
                        <a:pt x="527842" y="475698"/>
                        <a:pt x="527842" y="401403"/>
                      </a:cubicBezTo>
                      <a:cubicBezTo>
                        <a:pt x="527842" y="327108"/>
                        <a:pt x="307814" y="658578"/>
                        <a:pt x="411636" y="1047198"/>
                      </a:cubicBezTo>
                      <a:cubicBezTo>
                        <a:pt x="515459" y="1435818"/>
                        <a:pt x="168749" y="783356"/>
                        <a:pt x="257331" y="629051"/>
                      </a:cubicBezTo>
                      <a:cubicBezTo>
                        <a:pt x="82071" y="900513"/>
                        <a:pt x="287811" y="1311041"/>
                        <a:pt x="287811" y="1311041"/>
                      </a:cubicBezTo>
                      <a:cubicBezTo>
                        <a:pt x="287811" y="1311041"/>
                        <a:pt x="125886" y="1208171"/>
                        <a:pt x="133506" y="1112921"/>
                      </a:cubicBezTo>
                      <a:cubicBezTo>
                        <a:pt x="133506" y="1112921"/>
                        <a:pt x="45877" y="1267226"/>
                        <a:pt x="251617" y="1493921"/>
                      </a:cubicBezTo>
                      <a:cubicBezTo>
                        <a:pt x="185894" y="1472013"/>
                        <a:pt x="67784" y="1384383"/>
                        <a:pt x="75404" y="1362476"/>
                      </a:cubicBezTo>
                      <a:cubicBezTo>
                        <a:pt x="39209" y="1472966"/>
                        <a:pt x="134459" y="1626318"/>
                        <a:pt x="171606" y="1663466"/>
                      </a:cubicBezTo>
                      <a:cubicBezTo>
                        <a:pt x="83977" y="1633938"/>
                        <a:pt x="46829" y="1597743"/>
                        <a:pt x="39209" y="1619651"/>
                      </a:cubicBezTo>
                      <a:cubicBezTo>
                        <a:pt x="31589" y="1641558"/>
                        <a:pt x="46829" y="1707281"/>
                        <a:pt x="98264" y="1773956"/>
                      </a:cubicBezTo>
                      <a:cubicBezTo>
                        <a:pt x="10634" y="1744428"/>
                        <a:pt x="-48421" y="1773956"/>
                        <a:pt x="54449" y="1906353"/>
                      </a:cubicBezTo>
                      <a:cubicBezTo>
                        <a:pt x="157319" y="2037798"/>
                        <a:pt x="186846" y="2354028"/>
                        <a:pt x="186846" y="2354028"/>
                      </a:cubicBezTo>
                      <a:lnTo>
                        <a:pt x="524984" y="2588343"/>
                      </a:lnTo>
                      <a:cubicBezTo>
                        <a:pt x="524984" y="2588343"/>
                        <a:pt x="788827" y="2713121"/>
                        <a:pt x="804067" y="2705501"/>
                      </a:cubicBezTo>
                      <a:cubicBezTo>
                        <a:pt x="818354" y="2697881"/>
                        <a:pt x="1126964" y="2616918"/>
                        <a:pt x="1126964" y="2616918"/>
                      </a:cubicBezTo>
                      <a:lnTo>
                        <a:pt x="1366994" y="2403558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4" name="图形 37"/>
                <p:cNvGrpSpPr/>
                <p:nvPr/>
              </p:nvGrpSpPr>
              <p:grpSpPr>
                <a:xfrm>
                  <a:off x="1683298" y="2442693"/>
                  <a:ext cx="126037" cy="311775"/>
                  <a:chOff x="5513855" y="4273143"/>
                  <a:chExt cx="723900" cy="1790700"/>
                </a:xfrm>
                <a:solidFill>
                  <a:srgbClr val="FAC46D"/>
                </a:solidFill>
              </p:grpSpPr>
              <p:pic>
                <p:nvPicPr>
                  <p:cNvPr id="87" name="图片 8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13855" y="4273143"/>
                    <a:ext cx="723900" cy="1790700"/>
                  </a:xfrm>
                  <a:custGeom>
                    <a:avLst/>
                    <a:gdLst>
                      <a:gd name="connsiteX0" fmla="*/ 206 w 723900"/>
                      <a:gd name="connsiteY0" fmla="*/ 366 h 1790700"/>
                      <a:gd name="connsiteX1" fmla="*/ 724106 w 723900"/>
                      <a:gd name="connsiteY1" fmla="*/ 366 h 1790700"/>
                      <a:gd name="connsiteX2" fmla="*/ 724106 w 723900"/>
                      <a:gd name="connsiteY2" fmla="*/ 1791066 h 1790700"/>
                      <a:gd name="connsiteX3" fmla="*/ 206 w 723900"/>
                      <a:gd name="connsiteY3" fmla="*/ 1791066 h 1790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3900" h="1790700">
                        <a:moveTo>
                          <a:pt x="206" y="366"/>
                        </a:moveTo>
                        <a:lnTo>
                          <a:pt x="724106" y="366"/>
                        </a:lnTo>
                        <a:lnTo>
                          <a:pt x="724106" y="1791066"/>
                        </a:lnTo>
                        <a:lnTo>
                          <a:pt x="206" y="1791066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88" name="任意多边形: 形状 87"/>
                  <p:cNvSpPr/>
                  <p:nvPr/>
                </p:nvSpPr>
                <p:spPr>
                  <a:xfrm>
                    <a:off x="5634260" y="4389119"/>
                    <a:ext cx="483479" cy="1556290"/>
                  </a:xfrm>
                  <a:custGeom>
                    <a:avLst/>
                    <a:gdLst>
                      <a:gd name="connsiteX0" fmla="*/ 452999 w 483479"/>
                      <a:gd name="connsiteY0" fmla="*/ 15240 h 1556290"/>
                      <a:gd name="connsiteX1" fmla="*/ 139627 w 483479"/>
                      <a:gd name="connsiteY1" fmla="*/ 1108710 h 1556290"/>
                      <a:gd name="connsiteX2" fmla="*/ 22469 w 483479"/>
                      <a:gd name="connsiteY2" fmla="*/ 1277303 h 1556290"/>
                      <a:gd name="connsiteX3" fmla="*/ 103432 w 483479"/>
                      <a:gd name="connsiteY3" fmla="*/ 1182053 h 1556290"/>
                      <a:gd name="connsiteX4" fmla="*/ 15802 w 483479"/>
                      <a:gd name="connsiteY4" fmla="*/ 1372553 h 1556290"/>
                      <a:gd name="connsiteX5" fmla="*/ 59617 w 483479"/>
                      <a:gd name="connsiteY5" fmla="*/ 1386840 h 1556290"/>
                      <a:gd name="connsiteX6" fmla="*/ 67237 w 483479"/>
                      <a:gd name="connsiteY6" fmla="*/ 1438275 h 1556290"/>
                      <a:gd name="connsiteX7" fmla="*/ 23422 w 483479"/>
                      <a:gd name="connsiteY7" fmla="*/ 1533525 h 1556290"/>
                      <a:gd name="connsiteX8" fmla="*/ 111052 w 483479"/>
                      <a:gd name="connsiteY8" fmla="*/ 1452563 h 1556290"/>
                      <a:gd name="connsiteX9" fmla="*/ 483479 w 483479"/>
                      <a:gd name="connsiteY9" fmla="*/ 0 h 1556290"/>
                      <a:gd name="connsiteX10" fmla="*/ 452999 w 483479"/>
                      <a:gd name="connsiteY10" fmla="*/ 15240 h 155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83479" h="1556290">
                        <a:moveTo>
                          <a:pt x="452999" y="15240"/>
                        </a:moveTo>
                        <a:lnTo>
                          <a:pt x="139627" y="1108710"/>
                        </a:lnTo>
                        <a:cubicBezTo>
                          <a:pt x="139627" y="1108710"/>
                          <a:pt x="-7058" y="1219200"/>
                          <a:pt x="22469" y="1277303"/>
                        </a:cubicBezTo>
                        <a:cubicBezTo>
                          <a:pt x="73904" y="1233488"/>
                          <a:pt x="66284" y="1182053"/>
                          <a:pt x="103432" y="1182053"/>
                        </a:cubicBezTo>
                        <a:cubicBezTo>
                          <a:pt x="140579" y="1182053"/>
                          <a:pt x="59617" y="1350645"/>
                          <a:pt x="15802" y="1372553"/>
                        </a:cubicBezTo>
                        <a:cubicBezTo>
                          <a:pt x="-28013" y="1394460"/>
                          <a:pt x="30089" y="1402080"/>
                          <a:pt x="59617" y="1386840"/>
                        </a:cubicBezTo>
                        <a:cubicBezTo>
                          <a:pt x="30089" y="1438275"/>
                          <a:pt x="37709" y="1452563"/>
                          <a:pt x="67237" y="1438275"/>
                        </a:cubicBezTo>
                        <a:cubicBezTo>
                          <a:pt x="67237" y="1475423"/>
                          <a:pt x="59617" y="1533525"/>
                          <a:pt x="23422" y="1533525"/>
                        </a:cubicBezTo>
                        <a:cubicBezTo>
                          <a:pt x="-13726" y="1533525"/>
                          <a:pt x="67237" y="1621155"/>
                          <a:pt x="111052" y="1452563"/>
                        </a:cubicBezTo>
                        <a:cubicBezTo>
                          <a:pt x="154867" y="1283970"/>
                          <a:pt x="483479" y="0"/>
                          <a:pt x="483479" y="0"/>
                        </a:cubicBezTo>
                        <a:lnTo>
                          <a:pt x="452999" y="1524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5" name="图形 37"/>
                <p:cNvGrpSpPr/>
                <p:nvPr/>
              </p:nvGrpSpPr>
              <p:grpSpPr>
                <a:xfrm>
                  <a:off x="1642018" y="2423365"/>
                  <a:ext cx="223881" cy="288558"/>
                  <a:chOff x="5276757" y="4162134"/>
                  <a:chExt cx="1285875" cy="1657349"/>
                </a:xfrm>
                <a:solidFill>
                  <a:srgbClr val="FAC46D"/>
                </a:solidFill>
              </p:grpSpPr>
              <p:pic>
                <p:nvPicPr>
                  <p:cNvPr id="85" name="图片 84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276757" y="4162134"/>
                    <a:ext cx="1285875" cy="1657349"/>
                  </a:xfrm>
                  <a:custGeom>
                    <a:avLst/>
                    <a:gdLst>
                      <a:gd name="connsiteX0" fmla="*/ 191 w 1285875"/>
                      <a:gd name="connsiteY0" fmla="*/ 348 h 1657350"/>
                      <a:gd name="connsiteX1" fmla="*/ 1286066 w 1285875"/>
                      <a:gd name="connsiteY1" fmla="*/ 348 h 1657350"/>
                      <a:gd name="connsiteX2" fmla="*/ 1286066 w 1285875"/>
                      <a:gd name="connsiteY2" fmla="*/ 1657698 h 1657350"/>
                      <a:gd name="connsiteX3" fmla="*/ 191 w 1285875"/>
                      <a:gd name="connsiteY3" fmla="*/ 1657698 h 1657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5875" h="1657350">
                        <a:moveTo>
                          <a:pt x="191" y="348"/>
                        </a:moveTo>
                        <a:lnTo>
                          <a:pt x="1286066" y="348"/>
                        </a:lnTo>
                        <a:lnTo>
                          <a:pt x="1286066" y="1657698"/>
                        </a:lnTo>
                        <a:lnTo>
                          <a:pt x="191" y="165769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86" name="任意多边形: 形状 85"/>
                  <p:cNvSpPr/>
                  <p:nvPr/>
                </p:nvSpPr>
                <p:spPr>
                  <a:xfrm>
                    <a:off x="5485731" y="4224337"/>
                    <a:ext cx="1054918" cy="1414287"/>
                  </a:xfrm>
                  <a:custGeom>
                    <a:avLst/>
                    <a:gdLst>
                      <a:gd name="connsiteX0" fmla="*/ 1022534 w 1054918"/>
                      <a:gd name="connsiteY0" fmla="*/ 5715 h 1414287"/>
                      <a:gd name="connsiteX1" fmla="*/ 279584 w 1054918"/>
                      <a:gd name="connsiteY1" fmla="*/ 1001078 h 1414287"/>
                      <a:gd name="connsiteX2" fmla="*/ 80511 w 1054918"/>
                      <a:gd name="connsiteY2" fmla="*/ 1139190 h 1414287"/>
                      <a:gd name="connsiteX3" fmla="*/ 184334 w 1054918"/>
                      <a:gd name="connsiteY3" fmla="*/ 1069657 h 1414287"/>
                      <a:gd name="connsiteX4" fmla="*/ 48126 w 1054918"/>
                      <a:gd name="connsiteY4" fmla="*/ 1229678 h 1414287"/>
                      <a:gd name="connsiteX5" fmla="*/ 86226 w 1054918"/>
                      <a:gd name="connsiteY5" fmla="*/ 1255395 h 1414287"/>
                      <a:gd name="connsiteX6" fmla="*/ 79559 w 1054918"/>
                      <a:gd name="connsiteY6" fmla="*/ 1306830 h 1414287"/>
                      <a:gd name="connsiteX7" fmla="*/ 10979 w 1054918"/>
                      <a:gd name="connsiteY7" fmla="*/ 1386840 h 1414287"/>
                      <a:gd name="connsiteX8" fmla="*/ 117659 w 1054918"/>
                      <a:gd name="connsiteY8" fmla="*/ 1333500 h 1414287"/>
                      <a:gd name="connsiteX9" fmla="*/ 1054919 w 1054918"/>
                      <a:gd name="connsiteY9" fmla="*/ 0 h 1414287"/>
                      <a:gd name="connsiteX10" fmla="*/ 1022534 w 1054918"/>
                      <a:gd name="connsiteY10" fmla="*/ 5715 h 1414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4918" h="1414287">
                        <a:moveTo>
                          <a:pt x="1022534" y="5715"/>
                        </a:moveTo>
                        <a:lnTo>
                          <a:pt x="279584" y="1001078"/>
                        </a:lnTo>
                        <a:cubicBezTo>
                          <a:pt x="279584" y="1001078"/>
                          <a:pt x="68129" y="1074420"/>
                          <a:pt x="80511" y="1139190"/>
                        </a:cubicBezTo>
                        <a:cubicBezTo>
                          <a:pt x="141471" y="1110615"/>
                          <a:pt x="149091" y="1059180"/>
                          <a:pt x="184334" y="1069657"/>
                        </a:cubicBezTo>
                        <a:cubicBezTo>
                          <a:pt x="219576" y="1079182"/>
                          <a:pt x="95751" y="1220153"/>
                          <a:pt x="48126" y="1229678"/>
                        </a:cubicBezTo>
                        <a:cubicBezTo>
                          <a:pt x="-451" y="1239203"/>
                          <a:pt x="53841" y="1262063"/>
                          <a:pt x="86226" y="1255395"/>
                        </a:cubicBezTo>
                        <a:cubicBezTo>
                          <a:pt x="44316" y="1297305"/>
                          <a:pt x="47174" y="1312545"/>
                          <a:pt x="79559" y="1306830"/>
                        </a:cubicBezTo>
                        <a:cubicBezTo>
                          <a:pt x="70034" y="1342073"/>
                          <a:pt x="46221" y="1396365"/>
                          <a:pt x="10979" y="1386840"/>
                        </a:cubicBezTo>
                        <a:cubicBezTo>
                          <a:pt x="-24264" y="1377315"/>
                          <a:pt x="29076" y="1483043"/>
                          <a:pt x="117659" y="1333500"/>
                        </a:cubicBezTo>
                        <a:cubicBezTo>
                          <a:pt x="206241" y="1183005"/>
                          <a:pt x="1054919" y="0"/>
                          <a:pt x="1054919" y="0"/>
                        </a:cubicBezTo>
                        <a:lnTo>
                          <a:pt x="1022534" y="5715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6" name="图形 37"/>
                <p:cNvGrpSpPr/>
                <p:nvPr/>
              </p:nvGrpSpPr>
              <p:grpSpPr>
                <a:xfrm>
                  <a:off x="1643497" y="2399575"/>
                  <a:ext cx="137646" cy="81261"/>
                  <a:chOff x="5285255" y="4025493"/>
                  <a:chExt cx="790575" cy="466725"/>
                </a:xfrm>
                <a:solidFill>
                  <a:srgbClr val="FAC46D"/>
                </a:solidFill>
              </p:grpSpPr>
              <p:pic>
                <p:nvPicPr>
                  <p:cNvPr id="83" name="图片 8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285255" y="4025493"/>
                    <a:ext cx="790575" cy="466725"/>
                  </a:xfrm>
                  <a:custGeom>
                    <a:avLst/>
                    <a:gdLst>
                      <a:gd name="connsiteX0" fmla="*/ 182 w 790575"/>
                      <a:gd name="connsiteY0" fmla="*/ 340 h 466725"/>
                      <a:gd name="connsiteX1" fmla="*/ 790757 w 790575"/>
                      <a:gd name="connsiteY1" fmla="*/ 340 h 466725"/>
                      <a:gd name="connsiteX2" fmla="*/ 790757 w 790575"/>
                      <a:gd name="connsiteY2" fmla="*/ 467065 h 466725"/>
                      <a:gd name="connsiteX3" fmla="*/ 182 w 790575"/>
                      <a:gd name="connsiteY3" fmla="*/ 467065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575" h="466725">
                        <a:moveTo>
                          <a:pt x="182" y="340"/>
                        </a:moveTo>
                        <a:lnTo>
                          <a:pt x="790757" y="340"/>
                        </a:lnTo>
                        <a:lnTo>
                          <a:pt x="790757" y="467065"/>
                        </a:lnTo>
                        <a:lnTo>
                          <a:pt x="182" y="46706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84" name="任意多边形: 形状 83"/>
                  <p:cNvSpPr/>
                  <p:nvPr/>
                </p:nvSpPr>
                <p:spPr>
                  <a:xfrm>
                    <a:off x="5404317" y="4139565"/>
                    <a:ext cx="556259" cy="231574"/>
                  </a:xfrm>
                  <a:custGeom>
                    <a:avLst/>
                    <a:gdLst>
                      <a:gd name="connsiteX0" fmla="*/ 549593 w 556259"/>
                      <a:gd name="connsiteY0" fmla="*/ 0 h 231574"/>
                      <a:gd name="connsiteX1" fmla="*/ 0 w 556259"/>
                      <a:gd name="connsiteY1" fmla="*/ 110490 h 231574"/>
                      <a:gd name="connsiteX2" fmla="*/ 132397 w 556259"/>
                      <a:gd name="connsiteY2" fmla="*/ 227647 h 231574"/>
                      <a:gd name="connsiteX3" fmla="*/ 556260 w 556259"/>
                      <a:gd name="connsiteY3" fmla="*/ 28575 h 231574"/>
                      <a:gd name="connsiteX4" fmla="*/ 549593 w 556259"/>
                      <a:gd name="connsiteY4" fmla="*/ 0 h 23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259" h="231574">
                        <a:moveTo>
                          <a:pt x="549593" y="0"/>
                        </a:moveTo>
                        <a:lnTo>
                          <a:pt x="0" y="110490"/>
                        </a:lnTo>
                        <a:cubicBezTo>
                          <a:pt x="0" y="110490"/>
                          <a:pt x="73342" y="257175"/>
                          <a:pt x="132397" y="227647"/>
                        </a:cubicBezTo>
                        <a:cubicBezTo>
                          <a:pt x="191453" y="198120"/>
                          <a:pt x="556260" y="28575"/>
                          <a:pt x="556260" y="28575"/>
                        </a:cubicBezTo>
                        <a:lnTo>
                          <a:pt x="549593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7" name="图形 37"/>
                <p:cNvGrpSpPr/>
                <p:nvPr/>
              </p:nvGrpSpPr>
              <p:grpSpPr>
                <a:xfrm>
                  <a:off x="1648472" y="2397916"/>
                  <a:ext cx="142621" cy="104478"/>
                  <a:chOff x="5313830" y="4015968"/>
                  <a:chExt cx="819150" cy="600075"/>
                </a:xfrm>
                <a:solidFill>
                  <a:srgbClr val="FAC46D"/>
                </a:solidFill>
              </p:grpSpPr>
              <p:pic>
                <p:nvPicPr>
                  <p:cNvPr id="81" name="图片 80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313830" y="4015968"/>
                    <a:ext cx="819150" cy="600075"/>
                  </a:xfrm>
                  <a:custGeom>
                    <a:avLst/>
                    <a:gdLst>
                      <a:gd name="connsiteX0" fmla="*/ 185 w 819150"/>
                      <a:gd name="connsiteY0" fmla="*/ 339 h 600075"/>
                      <a:gd name="connsiteX1" fmla="*/ 819335 w 819150"/>
                      <a:gd name="connsiteY1" fmla="*/ 339 h 600075"/>
                      <a:gd name="connsiteX2" fmla="*/ 819335 w 819150"/>
                      <a:gd name="connsiteY2" fmla="*/ 600414 h 600075"/>
                      <a:gd name="connsiteX3" fmla="*/ 185 w 819150"/>
                      <a:gd name="connsiteY3" fmla="*/ 600414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150" h="600075">
                        <a:moveTo>
                          <a:pt x="185" y="339"/>
                        </a:moveTo>
                        <a:lnTo>
                          <a:pt x="819335" y="339"/>
                        </a:lnTo>
                        <a:lnTo>
                          <a:pt x="819335" y="600414"/>
                        </a:lnTo>
                        <a:lnTo>
                          <a:pt x="185" y="600414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82" name="任意多边形: 形状 81"/>
                  <p:cNvSpPr/>
                  <p:nvPr/>
                </p:nvSpPr>
                <p:spPr>
                  <a:xfrm>
                    <a:off x="5433845" y="4139565"/>
                    <a:ext cx="584834" cy="361817"/>
                  </a:xfrm>
                  <a:custGeom>
                    <a:avLst/>
                    <a:gdLst>
                      <a:gd name="connsiteX0" fmla="*/ 548640 w 584834"/>
                      <a:gd name="connsiteY0" fmla="*/ 0 h 361817"/>
                      <a:gd name="connsiteX1" fmla="*/ 0 w 584834"/>
                      <a:gd name="connsiteY1" fmla="*/ 259080 h 361817"/>
                      <a:gd name="connsiteX2" fmla="*/ 148590 w 584834"/>
                      <a:gd name="connsiteY2" fmla="*/ 355282 h 361817"/>
                      <a:gd name="connsiteX3" fmla="*/ 584835 w 584834"/>
                      <a:gd name="connsiteY3" fmla="*/ 48578 h 361817"/>
                      <a:gd name="connsiteX4" fmla="*/ 548640 w 584834"/>
                      <a:gd name="connsiteY4" fmla="*/ 0 h 361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4834" h="361817">
                        <a:moveTo>
                          <a:pt x="548640" y="0"/>
                        </a:moveTo>
                        <a:lnTo>
                          <a:pt x="0" y="259080"/>
                        </a:lnTo>
                        <a:cubicBezTo>
                          <a:pt x="0" y="259080"/>
                          <a:pt x="95250" y="392430"/>
                          <a:pt x="148590" y="355282"/>
                        </a:cubicBezTo>
                        <a:cubicBezTo>
                          <a:pt x="201930" y="318135"/>
                          <a:pt x="584835" y="48578"/>
                          <a:pt x="584835" y="48578"/>
                        </a:cubicBezTo>
                        <a:lnTo>
                          <a:pt x="548640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8" name="图形 37"/>
                <p:cNvGrpSpPr/>
                <p:nvPr/>
              </p:nvGrpSpPr>
              <p:grpSpPr>
                <a:xfrm>
                  <a:off x="1663398" y="2406208"/>
                  <a:ext cx="137646" cy="121062"/>
                  <a:chOff x="5399555" y="4063593"/>
                  <a:chExt cx="790575" cy="695325"/>
                </a:xfrm>
                <a:solidFill>
                  <a:srgbClr val="FAC46D"/>
                </a:solidFill>
              </p:grpSpPr>
              <p:pic>
                <p:nvPicPr>
                  <p:cNvPr id="79" name="图片 78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399555" y="4063593"/>
                    <a:ext cx="790575" cy="695325"/>
                  </a:xfrm>
                  <a:custGeom>
                    <a:avLst/>
                    <a:gdLst>
                      <a:gd name="connsiteX0" fmla="*/ 194 w 790575"/>
                      <a:gd name="connsiteY0" fmla="*/ 344 h 695325"/>
                      <a:gd name="connsiteX1" fmla="*/ 790769 w 790575"/>
                      <a:gd name="connsiteY1" fmla="*/ 344 h 695325"/>
                      <a:gd name="connsiteX2" fmla="*/ 790769 w 790575"/>
                      <a:gd name="connsiteY2" fmla="*/ 695669 h 695325"/>
                      <a:gd name="connsiteX3" fmla="*/ 194 w 790575"/>
                      <a:gd name="connsiteY3" fmla="*/ 695669 h 69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575" h="695325">
                        <a:moveTo>
                          <a:pt x="194" y="344"/>
                        </a:moveTo>
                        <a:lnTo>
                          <a:pt x="790769" y="344"/>
                        </a:lnTo>
                        <a:lnTo>
                          <a:pt x="790769" y="695669"/>
                        </a:lnTo>
                        <a:lnTo>
                          <a:pt x="194" y="695669"/>
                        </a:lnTo>
                        <a:close/>
                      </a:path>
                    </a:pathLst>
                  </a:custGeom>
                  <a:noFill/>
                </p:spPr>
              </p:pic>
              <p:sp>
                <p:nvSpPr>
                  <p:cNvPr id="80" name="任意多边形: 形状 79"/>
                  <p:cNvSpPr/>
                  <p:nvPr/>
                </p:nvSpPr>
                <p:spPr>
                  <a:xfrm>
                    <a:off x="5514807" y="4180522"/>
                    <a:ext cx="555307" cy="457768"/>
                  </a:xfrm>
                  <a:custGeom>
                    <a:avLst/>
                    <a:gdLst>
                      <a:gd name="connsiteX0" fmla="*/ 484822 w 555307"/>
                      <a:gd name="connsiteY0" fmla="*/ 0 h 457768"/>
                      <a:gd name="connsiteX1" fmla="*/ 0 w 555307"/>
                      <a:gd name="connsiteY1" fmla="*/ 363855 h 457768"/>
                      <a:gd name="connsiteX2" fmla="*/ 150495 w 555307"/>
                      <a:gd name="connsiteY2" fmla="*/ 450533 h 457768"/>
                      <a:gd name="connsiteX3" fmla="*/ 555307 w 555307"/>
                      <a:gd name="connsiteY3" fmla="*/ 12383 h 457768"/>
                      <a:gd name="connsiteX4" fmla="*/ 484822 w 555307"/>
                      <a:gd name="connsiteY4" fmla="*/ 0 h 457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5307" h="457768">
                        <a:moveTo>
                          <a:pt x="484822" y="0"/>
                        </a:moveTo>
                        <a:lnTo>
                          <a:pt x="0" y="363855"/>
                        </a:lnTo>
                        <a:cubicBezTo>
                          <a:pt x="0" y="363855"/>
                          <a:pt x="97155" y="488633"/>
                          <a:pt x="150495" y="450533"/>
                        </a:cubicBezTo>
                        <a:cubicBezTo>
                          <a:pt x="203835" y="412433"/>
                          <a:pt x="555307" y="12383"/>
                          <a:pt x="555307" y="12383"/>
                        </a:cubicBezTo>
                        <a:lnTo>
                          <a:pt x="484822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39" name="图形 37"/>
                <p:cNvGrpSpPr/>
                <p:nvPr/>
              </p:nvGrpSpPr>
              <p:grpSpPr>
                <a:xfrm>
                  <a:off x="1684957" y="2411183"/>
                  <a:ext cx="114428" cy="126037"/>
                  <a:chOff x="5523380" y="4092168"/>
                  <a:chExt cx="657225" cy="723900"/>
                </a:xfrm>
                <a:solidFill>
                  <a:srgbClr val="FAC46D"/>
                </a:solidFill>
              </p:grpSpPr>
              <p:pic>
                <p:nvPicPr>
                  <p:cNvPr id="77" name="图片 76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523380" y="4092168"/>
                    <a:ext cx="657225" cy="723900"/>
                  </a:xfrm>
                  <a:custGeom>
                    <a:avLst/>
                    <a:gdLst>
                      <a:gd name="connsiteX0" fmla="*/ 207 w 657225"/>
                      <a:gd name="connsiteY0" fmla="*/ 347 h 723900"/>
                      <a:gd name="connsiteX1" fmla="*/ 657432 w 657225"/>
                      <a:gd name="connsiteY1" fmla="*/ 347 h 723900"/>
                      <a:gd name="connsiteX2" fmla="*/ 657432 w 657225"/>
                      <a:gd name="connsiteY2" fmla="*/ 724247 h 723900"/>
                      <a:gd name="connsiteX3" fmla="*/ 207 w 657225"/>
                      <a:gd name="connsiteY3" fmla="*/ 724247 h 723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5" h="723900">
                        <a:moveTo>
                          <a:pt x="207" y="347"/>
                        </a:moveTo>
                        <a:lnTo>
                          <a:pt x="657432" y="347"/>
                        </a:lnTo>
                        <a:lnTo>
                          <a:pt x="657432" y="724247"/>
                        </a:lnTo>
                        <a:lnTo>
                          <a:pt x="207" y="724247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78" name="任意多边形: 形状 77"/>
                  <p:cNvSpPr/>
                  <p:nvPr/>
                </p:nvSpPr>
                <p:spPr>
                  <a:xfrm>
                    <a:off x="5639584" y="4208144"/>
                    <a:ext cx="418147" cy="488632"/>
                  </a:xfrm>
                  <a:custGeom>
                    <a:avLst/>
                    <a:gdLst>
                      <a:gd name="connsiteX0" fmla="*/ 407670 w 418147"/>
                      <a:gd name="connsiteY0" fmla="*/ 0 h 488632"/>
                      <a:gd name="connsiteX1" fmla="*/ 0 w 418147"/>
                      <a:gd name="connsiteY1" fmla="*/ 401955 h 488632"/>
                      <a:gd name="connsiteX2" fmla="*/ 128588 w 418147"/>
                      <a:gd name="connsiteY2" fmla="*/ 481013 h 488632"/>
                      <a:gd name="connsiteX3" fmla="*/ 418148 w 418147"/>
                      <a:gd name="connsiteY3" fmla="*/ 28575 h 488632"/>
                      <a:gd name="connsiteX4" fmla="*/ 407670 w 418147"/>
                      <a:gd name="connsiteY4" fmla="*/ 0 h 488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147" h="488632">
                        <a:moveTo>
                          <a:pt x="407670" y="0"/>
                        </a:moveTo>
                        <a:lnTo>
                          <a:pt x="0" y="401955"/>
                        </a:lnTo>
                        <a:cubicBezTo>
                          <a:pt x="0" y="401955"/>
                          <a:pt x="75248" y="519113"/>
                          <a:pt x="128588" y="481013"/>
                        </a:cubicBezTo>
                        <a:cubicBezTo>
                          <a:pt x="181928" y="442913"/>
                          <a:pt x="418148" y="28575"/>
                          <a:pt x="418148" y="28575"/>
                        </a:cubicBezTo>
                        <a:lnTo>
                          <a:pt x="407670" y="0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0" name="图形 37"/>
                <p:cNvGrpSpPr/>
                <p:nvPr/>
              </p:nvGrpSpPr>
              <p:grpSpPr>
                <a:xfrm>
                  <a:off x="1709833" y="2409525"/>
                  <a:ext cx="96186" cy="135987"/>
                  <a:chOff x="5666255" y="4082643"/>
                  <a:chExt cx="552450" cy="781050"/>
                </a:xfrm>
                <a:solidFill>
                  <a:srgbClr val="FAC46D"/>
                </a:solidFill>
              </p:grpSpPr>
              <p:pic>
                <p:nvPicPr>
                  <p:cNvPr id="75" name="图片 74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666255" y="4082643"/>
                    <a:ext cx="552450" cy="781050"/>
                  </a:xfrm>
                  <a:custGeom>
                    <a:avLst/>
                    <a:gdLst>
                      <a:gd name="connsiteX0" fmla="*/ 222 w 552450"/>
                      <a:gd name="connsiteY0" fmla="*/ 346 h 781050"/>
                      <a:gd name="connsiteX1" fmla="*/ 552672 w 552450"/>
                      <a:gd name="connsiteY1" fmla="*/ 346 h 781050"/>
                      <a:gd name="connsiteX2" fmla="*/ 552672 w 552450"/>
                      <a:gd name="connsiteY2" fmla="*/ 781396 h 781050"/>
                      <a:gd name="connsiteX3" fmla="*/ 222 w 552450"/>
                      <a:gd name="connsiteY3" fmla="*/ 781396 h 781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2450" h="781050">
                        <a:moveTo>
                          <a:pt x="222" y="346"/>
                        </a:moveTo>
                        <a:lnTo>
                          <a:pt x="552672" y="346"/>
                        </a:lnTo>
                        <a:lnTo>
                          <a:pt x="552672" y="781396"/>
                        </a:lnTo>
                        <a:lnTo>
                          <a:pt x="222" y="781396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76" name="任意多边形: 形状 75"/>
                  <p:cNvSpPr/>
                  <p:nvPr/>
                </p:nvSpPr>
                <p:spPr>
                  <a:xfrm>
                    <a:off x="5788175" y="4196715"/>
                    <a:ext cx="306704" cy="552073"/>
                  </a:xfrm>
                  <a:custGeom>
                    <a:avLst/>
                    <a:gdLst>
                      <a:gd name="connsiteX0" fmla="*/ 289560 w 306704"/>
                      <a:gd name="connsiteY0" fmla="*/ 0 h 552073"/>
                      <a:gd name="connsiteX1" fmla="*/ 0 w 306704"/>
                      <a:gd name="connsiteY1" fmla="*/ 493395 h 552073"/>
                      <a:gd name="connsiteX2" fmla="*/ 144780 w 306704"/>
                      <a:gd name="connsiteY2" fmla="*/ 537210 h 552073"/>
                      <a:gd name="connsiteX3" fmla="*/ 306705 w 306704"/>
                      <a:gd name="connsiteY3" fmla="*/ 24765 h 552073"/>
                      <a:gd name="connsiteX4" fmla="*/ 289560 w 306704"/>
                      <a:gd name="connsiteY4" fmla="*/ 0 h 552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704" h="552073">
                        <a:moveTo>
                          <a:pt x="289560" y="0"/>
                        </a:moveTo>
                        <a:lnTo>
                          <a:pt x="0" y="493395"/>
                        </a:lnTo>
                        <a:cubicBezTo>
                          <a:pt x="0" y="493395"/>
                          <a:pt x="102870" y="587692"/>
                          <a:pt x="144780" y="537210"/>
                        </a:cubicBezTo>
                        <a:cubicBezTo>
                          <a:pt x="186690" y="486728"/>
                          <a:pt x="306705" y="24765"/>
                          <a:pt x="306705" y="24765"/>
                        </a:cubicBezTo>
                        <a:lnTo>
                          <a:pt x="289560" y="0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1" name="图形 37"/>
                <p:cNvGrpSpPr/>
                <p:nvPr/>
              </p:nvGrpSpPr>
              <p:grpSpPr>
                <a:xfrm>
                  <a:off x="1731391" y="2313339"/>
                  <a:ext cx="140962" cy="185739"/>
                  <a:chOff x="5790080" y="3530193"/>
                  <a:chExt cx="809625" cy="1066800"/>
                </a:xfrm>
                <a:solidFill>
                  <a:srgbClr val="FAC46D"/>
                </a:solidFill>
              </p:grpSpPr>
              <p:pic>
                <p:nvPicPr>
                  <p:cNvPr id="73" name="图片 72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90080" y="3530193"/>
                    <a:ext cx="809625" cy="1066800"/>
                  </a:xfrm>
                  <a:custGeom>
                    <a:avLst/>
                    <a:gdLst>
                      <a:gd name="connsiteX0" fmla="*/ 235 w 809625"/>
                      <a:gd name="connsiteY0" fmla="*/ 288 h 1066800"/>
                      <a:gd name="connsiteX1" fmla="*/ 809860 w 809625"/>
                      <a:gd name="connsiteY1" fmla="*/ 288 h 1066800"/>
                      <a:gd name="connsiteX2" fmla="*/ 809860 w 809625"/>
                      <a:gd name="connsiteY2" fmla="*/ 1067088 h 1066800"/>
                      <a:gd name="connsiteX3" fmla="*/ 235 w 809625"/>
                      <a:gd name="connsiteY3" fmla="*/ 1067088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9625" h="1066800">
                        <a:moveTo>
                          <a:pt x="235" y="288"/>
                        </a:moveTo>
                        <a:lnTo>
                          <a:pt x="809860" y="288"/>
                        </a:lnTo>
                        <a:lnTo>
                          <a:pt x="809860" y="1067088"/>
                        </a:lnTo>
                        <a:lnTo>
                          <a:pt x="235" y="1067088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74" name="任意多边形: 形状 73"/>
                  <p:cNvSpPr/>
                  <p:nvPr/>
                </p:nvSpPr>
                <p:spPr>
                  <a:xfrm>
                    <a:off x="5912221" y="3650854"/>
                    <a:ext cx="570505" cy="829494"/>
                  </a:xfrm>
                  <a:custGeom>
                    <a:avLst/>
                    <a:gdLst>
                      <a:gd name="connsiteX0" fmla="*/ 148369 w 570505"/>
                      <a:gd name="connsiteY0" fmla="*/ 169623 h 829494"/>
                      <a:gd name="connsiteX1" fmla="*/ 53119 w 570505"/>
                      <a:gd name="connsiteY1" fmla="*/ 529668 h 829494"/>
                      <a:gd name="connsiteX2" fmla="*/ 46451 w 570505"/>
                      <a:gd name="connsiteY2" fmla="*/ 662065 h 829494"/>
                      <a:gd name="connsiteX3" fmla="*/ 90266 w 570505"/>
                      <a:gd name="connsiteY3" fmla="*/ 823038 h 829494"/>
                      <a:gd name="connsiteX4" fmla="*/ 536989 w 570505"/>
                      <a:gd name="connsiteY4" fmla="*/ 397270 h 829494"/>
                      <a:gd name="connsiteX5" fmla="*/ 521749 w 570505"/>
                      <a:gd name="connsiteY5" fmla="*/ 1030 h 829494"/>
                      <a:gd name="connsiteX6" fmla="*/ 316009 w 570505"/>
                      <a:gd name="connsiteY6" fmla="*/ 30558 h 829494"/>
                      <a:gd name="connsiteX7" fmla="*/ 148369 w 570505"/>
                      <a:gd name="connsiteY7" fmla="*/ 169623 h 829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70505" h="829494">
                        <a:moveTo>
                          <a:pt x="148369" y="169623"/>
                        </a:moveTo>
                        <a:cubicBezTo>
                          <a:pt x="148369" y="169623"/>
                          <a:pt x="-107854" y="500140"/>
                          <a:pt x="53119" y="529668"/>
                        </a:cubicBezTo>
                        <a:cubicBezTo>
                          <a:pt x="214091" y="559195"/>
                          <a:pt x="-5936" y="595390"/>
                          <a:pt x="46451" y="662065"/>
                        </a:cubicBezTo>
                        <a:cubicBezTo>
                          <a:pt x="97887" y="727788"/>
                          <a:pt x="-19271" y="860185"/>
                          <a:pt x="90266" y="823038"/>
                        </a:cubicBezTo>
                        <a:cubicBezTo>
                          <a:pt x="199804" y="785890"/>
                          <a:pt x="463646" y="506808"/>
                          <a:pt x="536989" y="397270"/>
                        </a:cubicBezTo>
                        <a:cubicBezTo>
                          <a:pt x="610331" y="286780"/>
                          <a:pt x="543656" y="8650"/>
                          <a:pt x="521749" y="1030"/>
                        </a:cubicBezTo>
                        <a:cubicBezTo>
                          <a:pt x="499841" y="-6590"/>
                          <a:pt x="316009" y="30558"/>
                          <a:pt x="316009" y="30558"/>
                        </a:cubicBezTo>
                        <a:lnTo>
                          <a:pt x="148369" y="169623"/>
                        </a:ln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42" name="任意多边形: 形状 41"/>
                <p:cNvSpPr/>
                <p:nvPr/>
              </p:nvSpPr>
              <p:spPr>
                <a:xfrm>
                  <a:off x="2175506" y="2111806"/>
                  <a:ext cx="142123" cy="18408"/>
                </a:xfrm>
                <a:custGeom>
                  <a:avLst/>
                  <a:gdLst>
                    <a:gd name="connsiteX0" fmla="*/ 9525 w 816292"/>
                    <a:gd name="connsiteY0" fmla="*/ 105727 h 105727"/>
                    <a:gd name="connsiteX1" fmla="*/ 816293 w 816292"/>
                    <a:gd name="connsiteY1" fmla="*/ 68580 h 105727"/>
                    <a:gd name="connsiteX2" fmla="*/ 0 w 816292"/>
                    <a:gd name="connsiteY2" fmla="*/ 0 h 105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16292" h="105727">
                      <a:moveTo>
                        <a:pt x="9525" y="105727"/>
                      </a:moveTo>
                      <a:lnTo>
                        <a:pt x="816293" y="685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AC46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43" name="图形 37"/>
                <p:cNvGrpSpPr/>
                <p:nvPr/>
              </p:nvGrpSpPr>
              <p:grpSpPr>
                <a:xfrm>
                  <a:off x="2141011" y="2051315"/>
                  <a:ext cx="194031" cy="94528"/>
                  <a:chOff x="8142755" y="2025243"/>
                  <a:chExt cx="1114425" cy="542925"/>
                </a:xfrm>
                <a:solidFill>
                  <a:srgbClr val="FAC46D"/>
                </a:solidFill>
              </p:grpSpPr>
              <p:pic>
                <p:nvPicPr>
                  <p:cNvPr id="71" name="图片 70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142755" y="2025243"/>
                    <a:ext cx="1114425" cy="542925"/>
                  </a:xfrm>
                  <a:custGeom>
                    <a:avLst/>
                    <a:gdLst>
                      <a:gd name="connsiteX0" fmla="*/ 482 w 1114425"/>
                      <a:gd name="connsiteY0" fmla="*/ 130 h 542925"/>
                      <a:gd name="connsiteX1" fmla="*/ 1114907 w 1114425"/>
                      <a:gd name="connsiteY1" fmla="*/ 130 h 542925"/>
                      <a:gd name="connsiteX2" fmla="*/ 1114907 w 1114425"/>
                      <a:gd name="connsiteY2" fmla="*/ 543055 h 542925"/>
                      <a:gd name="connsiteX3" fmla="*/ 482 w 1114425"/>
                      <a:gd name="connsiteY3" fmla="*/ 543055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4425" h="542925">
                        <a:moveTo>
                          <a:pt x="482" y="130"/>
                        </a:moveTo>
                        <a:lnTo>
                          <a:pt x="1114907" y="130"/>
                        </a:lnTo>
                        <a:lnTo>
                          <a:pt x="1114907" y="543055"/>
                        </a:lnTo>
                        <a:lnTo>
                          <a:pt x="482" y="54305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72" name="任意多边形: 形状 71"/>
                  <p:cNvSpPr/>
                  <p:nvPr/>
                </p:nvSpPr>
                <p:spPr>
                  <a:xfrm>
                    <a:off x="8262770" y="2140267"/>
                    <a:ext cx="872490" cy="308610"/>
                  </a:xfrm>
                  <a:custGeom>
                    <a:avLst/>
                    <a:gdLst>
                      <a:gd name="connsiteX0" fmla="*/ 109538 w 872490"/>
                      <a:gd name="connsiteY0" fmla="*/ 308610 h 308610"/>
                      <a:gd name="connsiteX1" fmla="*/ 872490 w 872490"/>
                      <a:gd name="connsiteY1" fmla="*/ 0 h 308610"/>
                      <a:gd name="connsiteX2" fmla="*/ 0 w 872490"/>
                      <a:gd name="connsiteY2" fmla="*/ 199073 h 308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72490" h="308610">
                        <a:moveTo>
                          <a:pt x="109538" y="308610"/>
                        </a:moveTo>
                        <a:lnTo>
                          <a:pt x="872490" y="0"/>
                        </a:lnTo>
                        <a:lnTo>
                          <a:pt x="0" y="199073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44" name="任意多边形: 形状 43"/>
                <p:cNvSpPr/>
                <p:nvPr/>
              </p:nvSpPr>
              <p:spPr>
                <a:xfrm>
                  <a:off x="1420465" y="2067328"/>
                  <a:ext cx="765809" cy="381310"/>
                </a:xfrm>
                <a:custGeom>
                  <a:avLst/>
                  <a:gdLst>
                    <a:gd name="connsiteX0" fmla="*/ 834 w 4398463"/>
                    <a:gd name="connsiteY0" fmla="*/ 33528 h 2190075"/>
                    <a:gd name="connsiteX1" fmla="*/ 40839 w 4398463"/>
                    <a:gd name="connsiteY1" fmla="*/ 3048 h 2190075"/>
                    <a:gd name="connsiteX2" fmla="*/ 1746767 w 4398463"/>
                    <a:gd name="connsiteY2" fmla="*/ 464058 h 2190075"/>
                    <a:gd name="connsiteX3" fmla="*/ 2766895 w 4398463"/>
                    <a:gd name="connsiteY3" fmla="*/ 778383 h 2190075"/>
                    <a:gd name="connsiteX4" fmla="*/ 3588902 w 4398463"/>
                    <a:gd name="connsiteY4" fmla="*/ 1136523 h 2190075"/>
                    <a:gd name="connsiteX5" fmla="*/ 3826075 w 4398463"/>
                    <a:gd name="connsiteY5" fmla="*/ 384048 h 2190075"/>
                    <a:gd name="connsiteX6" fmla="*/ 4357570 w 4398463"/>
                    <a:gd name="connsiteY6" fmla="*/ 218313 h 2190075"/>
                    <a:gd name="connsiteX7" fmla="*/ 4061342 w 4398463"/>
                    <a:gd name="connsiteY7" fmla="*/ 560261 h 2190075"/>
                    <a:gd name="connsiteX8" fmla="*/ 3743207 w 4398463"/>
                    <a:gd name="connsiteY8" fmla="*/ 1407986 h 2190075"/>
                    <a:gd name="connsiteX9" fmla="*/ 2973587 w 4398463"/>
                    <a:gd name="connsiteY9" fmla="*/ 1886140 h 2190075"/>
                    <a:gd name="connsiteX10" fmla="*/ 2519245 w 4398463"/>
                    <a:gd name="connsiteY10" fmla="*/ 2149983 h 2190075"/>
                    <a:gd name="connsiteX11" fmla="*/ 2361130 w 4398463"/>
                    <a:gd name="connsiteY11" fmla="*/ 2036636 h 2190075"/>
                    <a:gd name="connsiteX12" fmla="*/ 2243972 w 4398463"/>
                    <a:gd name="connsiteY12" fmla="*/ 2022348 h 2190075"/>
                    <a:gd name="connsiteX13" fmla="*/ 2258260 w 4398463"/>
                    <a:gd name="connsiteY13" fmla="*/ 1905190 h 2190075"/>
                    <a:gd name="connsiteX14" fmla="*/ 2221112 w 4398463"/>
                    <a:gd name="connsiteY14" fmla="*/ 1831848 h 2190075"/>
                    <a:gd name="connsiteX15" fmla="*/ 2228732 w 4398463"/>
                    <a:gd name="connsiteY15" fmla="*/ 1736598 h 2190075"/>
                    <a:gd name="connsiteX16" fmla="*/ 2213492 w 4398463"/>
                    <a:gd name="connsiteY16" fmla="*/ 1670876 h 2190075"/>
                    <a:gd name="connsiteX17" fmla="*/ 2052520 w 4398463"/>
                    <a:gd name="connsiteY17" fmla="*/ 1751838 h 2190075"/>
                    <a:gd name="connsiteX18" fmla="*/ 1802965 w 4398463"/>
                    <a:gd name="connsiteY18" fmla="*/ 1913763 h 2190075"/>
                    <a:gd name="connsiteX19" fmla="*/ 1963937 w 4398463"/>
                    <a:gd name="connsiteY19" fmla="*/ 1649921 h 2190075"/>
                    <a:gd name="connsiteX20" fmla="*/ 1802965 w 4398463"/>
                    <a:gd name="connsiteY20" fmla="*/ 1730883 h 2190075"/>
                    <a:gd name="connsiteX21" fmla="*/ 1861067 w 4398463"/>
                    <a:gd name="connsiteY21" fmla="*/ 1591818 h 2190075"/>
                    <a:gd name="connsiteX22" fmla="*/ 1508642 w 4398463"/>
                    <a:gd name="connsiteY22" fmla="*/ 1585151 h 2190075"/>
                    <a:gd name="connsiteX23" fmla="*/ 1324810 w 4398463"/>
                    <a:gd name="connsiteY23" fmla="*/ 1511808 h 2190075"/>
                    <a:gd name="connsiteX24" fmla="*/ 1060967 w 4398463"/>
                    <a:gd name="connsiteY24" fmla="*/ 1424178 h 2190075"/>
                    <a:gd name="connsiteX25" fmla="*/ 936190 w 4398463"/>
                    <a:gd name="connsiteY25" fmla="*/ 1358455 h 2190075"/>
                    <a:gd name="connsiteX26" fmla="*/ 700922 w 4398463"/>
                    <a:gd name="connsiteY26" fmla="*/ 1292733 h 2190075"/>
                    <a:gd name="connsiteX27" fmla="*/ 847607 w 4398463"/>
                    <a:gd name="connsiteY27" fmla="*/ 1219390 h 2190075"/>
                    <a:gd name="connsiteX28" fmla="*/ 469464 w 4398463"/>
                    <a:gd name="connsiteY28" fmla="*/ 1159383 h 2190075"/>
                    <a:gd name="connsiteX29" fmla="*/ 485657 w 4398463"/>
                    <a:gd name="connsiteY29" fmla="*/ 1127951 h 2190075"/>
                    <a:gd name="connsiteX30" fmla="*/ 949524 w 4398463"/>
                    <a:gd name="connsiteY30" fmla="*/ 985075 h 2190075"/>
                    <a:gd name="connsiteX31" fmla="*/ 157997 w 4398463"/>
                    <a:gd name="connsiteY31" fmla="*/ 874586 h 2190075"/>
                    <a:gd name="connsiteX32" fmla="*/ 185619 w 4398463"/>
                    <a:gd name="connsiteY32" fmla="*/ 827913 h 2190075"/>
                    <a:gd name="connsiteX33" fmla="*/ 926665 w 4398463"/>
                    <a:gd name="connsiteY33" fmla="*/ 794575 h 2190075"/>
                    <a:gd name="connsiteX34" fmla="*/ 139899 w 4398463"/>
                    <a:gd name="connsiteY34" fmla="*/ 466916 h 2190075"/>
                    <a:gd name="connsiteX35" fmla="*/ 167522 w 4398463"/>
                    <a:gd name="connsiteY35" fmla="*/ 433578 h 2190075"/>
                    <a:gd name="connsiteX36" fmla="*/ 948572 w 4398463"/>
                    <a:gd name="connsiteY36" fmla="*/ 582168 h 2190075"/>
                    <a:gd name="connsiteX37" fmla="*/ 834 w 4398463"/>
                    <a:gd name="connsiteY37" fmla="*/ 33528 h 219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398463" h="2190075">
                      <a:moveTo>
                        <a:pt x="834" y="33528"/>
                      </a:moveTo>
                      <a:cubicBezTo>
                        <a:pt x="-4881" y="10668"/>
                        <a:pt x="19884" y="-7430"/>
                        <a:pt x="40839" y="3048"/>
                      </a:cubicBezTo>
                      <a:cubicBezTo>
                        <a:pt x="241817" y="101155"/>
                        <a:pt x="1143835" y="524066"/>
                        <a:pt x="1746767" y="464058"/>
                      </a:cubicBezTo>
                      <a:cubicBezTo>
                        <a:pt x="2428757" y="397383"/>
                        <a:pt x="2701172" y="683133"/>
                        <a:pt x="2766895" y="778383"/>
                      </a:cubicBezTo>
                      <a:cubicBezTo>
                        <a:pt x="2832617" y="873633"/>
                        <a:pt x="3266957" y="1408938"/>
                        <a:pt x="3588902" y="1136523"/>
                      </a:cubicBezTo>
                      <a:cubicBezTo>
                        <a:pt x="3910847" y="864108"/>
                        <a:pt x="3599380" y="663130"/>
                        <a:pt x="3826075" y="384048"/>
                      </a:cubicBezTo>
                      <a:cubicBezTo>
                        <a:pt x="4052770" y="104966"/>
                        <a:pt x="4236602" y="104966"/>
                        <a:pt x="4357570" y="218313"/>
                      </a:cubicBezTo>
                      <a:cubicBezTo>
                        <a:pt x="4497587" y="348805"/>
                        <a:pt x="4248032" y="511683"/>
                        <a:pt x="4061342" y="560261"/>
                      </a:cubicBezTo>
                      <a:cubicBezTo>
                        <a:pt x="3883225" y="605980"/>
                        <a:pt x="4007050" y="1128903"/>
                        <a:pt x="3743207" y="1407986"/>
                      </a:cubicBezTo>
                      <a:cubicBezTo>
                        <a:pt x="3479364" y="1687068"/>
                        <a:pt x="3274577" y="1827086"/>
                        <a:pt x="2973587" y="1886140"/>
                      </a:cubicBezTo>
                      <a:cubicBezTo>
                        <a:pt x="2841189" y="2098548"/>
                        <a:pt x="2519245" y="2149983"/>
                        <a:pt x="2519245" y="2149983"/>
                      </a:cubicBezTo>
                      <a:cubicBezTo>
                        <a:pt x="2519245" y="2149983"/>
                        <a:pt x="2215397" y="2293811"/>
                        <a:pt x="2361130" y="2036636"/>
                      </a:cubicBezTo>
                      <a:cubicBezTo>
                        <a:pt x="2361130" y="2036636"/>
                        <a:pt x="2265880" y="2066163"/>
                        <a:pt x="2243972" y="2022348"/>
                      </a:cubicBezTo>
                      <a:cubicBezTo>
                        <a:pt x="2222064" y="1978533"/>
                        <a:pt x="2258260" y="1905190"/>
                        <a:pt x="2258260" y="1905190"/>
                      </a:cubicBezTo>
                      <a:cubicBezTo>
                        <a:pt x="2258260" y="1905190"/>
                        <a:pt x="2177297" y="1964246"/>
                        <a:pt x="2221112" y="1831848"/>
                      </a:cubicBezTo>
                      <a:cubicBezTo>
                        <a:pt x="2089667" y="1934718"/>
                        <a:pt x="2213492" y="1744218"/>
                        <a:pt x="2228732" y="1736598"/>
                      </a:cubicBezTo>
                      <a:cubicBezTo>
                        <a:pt x="2163010" y="1751838"/>
                        <a:pt x="2213492" y="1670876"/>
                        <a:pt x="2213492" y="1670876"/>
                      </a:cubicBezTo>
                      <a:cubicBezTo>
                        <a:pt x="2213492" y="1670876"/>
                        <a:pt x="2125862" y="1751838"/>
                        <a:pt x="2052520" y="1751838"/>
                      </a:cubicBezTo>
                      <a:cubicBezTo>
                        <a:pt x="2052520" y="1751838"/>
                        <a:pt x="1905835" y="1935671"/>
                        <a:pt x="1802965" y="1913763"/>
                      </a:cubicBezTo>
                      <a:cubicBezTo>
                        <a:pt x="1737242" y="1891855"/>
                        <a:pt x="1890595" y="1686115"/>
                        <a:pt x="1963937" y="1649921"/>
                      </a:cubicBezTo>
                      <a:cubicBezTo>
                        <a:pt x="1861067" y="1665161"/>
                        <a:pt x="1824872" y="1738503"/>
                        <a:pt x="1802965" y="1730883"/>
                      </a:cubicBezTo>
                      <a:cubicBezTo>
                        <a:pt x="1781057" y="1723263"/>
                        <a:pt x="1781057" y="1649921"/>
                        <a:pt x="1861067" y="1591818"/>
                      </a:cubicBezTo>
                      <a:cubicBezTo>
                        <a:pt x="1670567" y="1650873"/>
                        <a:pt x="1399104" y="1695640"/>
                        <a:pt x="1508642" y="1585151"/>
                      </a:cubicBezTo>
                      <a:cubicBezTo>
                        <a:pt x="1618179" y="1474661"/>
                        <a:pt x="1105735" y="1659446"/>
                        <a:pt x="1324810" y="1511808"/>
                      </a:cubicBezTo>
                      <a:cubicBezTo>
                        <a:pt x="1543885" y="1364171"/>
                        <a:pt x="848560" y="1586103"/>
                        <a:pt x="1060967" y="1424178"/>
                      </a:cubicBezTo>
                      <a:cubicBezTo>
                        <a:pt x="1273374" y="1262253"/>
                        <a:pt x="906662" y="1409890"/>
                        <a:pt x="936190" y="1358455"/>
                      </a:cubicBezTo>
                      <a:cubicBezTo>
                        <a:pt x="965717" y="1307021"/>
                        <a:pt x="580907" y="1353693"/>
                        <a:pt x="700922" y="1292733"/>
                      </a:cubicBezTo>
                      <a:cubicBezTo>
                        <a:pt x="818079" y="1233678"/>
                        <a:pt x="847607" y="1219390"/>
                        <a:pt x="847607" y="1219390"/>
                      </a:cubicBezTo>
                      <a:cubicBezTo>
                        <a:pt x="847607" y="1219390"/>
                        <a:pt x="550427" y="1249871"/>
                        <a:pt x="469464" y="1159383"/>
                      </a:cubicBezTo>
                      <a:cubicBezTo>
                        <a:pt x="458034" y="1147001"/>
                        <a:pt x="468512" y="1126046"/>
                        <a:pt x="485657" y="1127951"/>
                      </a:cubicBezTo>
                      <a:cubicBezTo>
                        <a:pt x="655202" y="1141286"/>
                        <a:pt x="757119" y="1150811"/>
                        <a:pt x="949524" y="985075"/>
                      </a:cubicBezTo>
                      <a:cubicBezTo>
                        <a:pt x="529472" y="979361"/>
                        <a:pt x="254199" y="1021271"/>
                        <a:pt x="157997" y="874586"/>
                      </a:cubicBezTo>
                      <a:cubicBezTo>
                        <a:pt x="144662" y="853630"/>
                        <a:pt x="160854" y="826008"/>
                        <a:pt x="185619" y="827913"/>
                      </a:cubicBezTo>
                      <a:cubicBezTo>
                        <a:pt x="639962" y="852678"/>
                        <a:pt x="827604" y="844105"/>
                        <a:pt x="926665" y="794575"/>
                      </a:cubicBezTo>
                      <a:cubicBezTo>
                        <a:pt x="599004" y="720280"/>
                        <a:pt x="277059" y="689800"/>
                        <a:pt x="139899" y="466916"/>
                      </a:cubicBezTo>
                      <a:cubicBezTo>
                        <a:pt x="128469" y="448818"/>
                        <a:pt x="146567" y="425958"/>
                        <a:pt x="167522" y="433578"/>
                      </a:cubicBezTo>
                      <a:cubicBezTo>
                        <a:pt x="647582" y="597408"/>
                        <a:pt x="920949" y="596455"/>
                        <a:pt x="948572" y="582168"/>
                      </a:cubicBezTo>
                      <a:cubicBezTo>
                        <a:pt x="625674" y="471678"/>
                        <a:pt x="50364" y="239268"/>
                        <a:pt x="834" y="33528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45" name="图形 37"/>
                <p:cNvGrpSpPr/>
                <p:nvPr/>
              </p:nvGrpSpPr>
              <p:grpSpPr>
                <a:xfrm>
                  <a:off x="1341672" y="2018147"/>
                  <a:ext cx="504147" cy="266999"/>
                  <a:chOff x="3551705" y="1834743"/>
                  <a:chExt cx="2895600" cy="1533525"/>
                </a:xfrm>
                <a:solidFill>
                  <a:srgbClr val="FFCC83"/>
                </a:solidFill>
              </p:grpSpPr>
              <p:pic>
                <p:nvPicPr>
                  <p:cNvPr id="69" name="图片 68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551705" y="1834743"/>
                    <a:ext cx="2895600" cy="1533525"/>
                  </a:xfrm>
                  <a:custGeom>
                    <a:avLst/>
                    <a:gdLst>
                      <a:gd name="connsiteX0" fmla="*/ 0 w 2895600"/>
                      <a:gd name="connsiteY0" fmla="*/ 110 h 1533525"/>
                      <a:gd name="connsiteX1" fmla="*/ 2895600 w 2895600"/>
                      <a:gd name="connsiteY1" fmla="*/ 110 h 1533525"/>
                      <a:gd name="connsiteX2" fmla="*/ 2895600 w 2895600"/>
                      <a:gd name="connsiteY2" fmla="*/ 1533635 h 1533525"/>
                      <a:gd name="connsiteX3" fmla="*/ 0 w 2895600"/>
                      <a:gd name="connsiteY3" fmla="*/ 1533635 h 1533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95600" h="1533525">
                        <a:moveTo>
                          <a:pt x="0" y="110"/>
                        </a:moveTo>
                        <a:lnTo>
                          <a:pt x="2895600" y="110"/>
                        </a:lnTo>
                        <a:lnTo>
                          <a:pt x="2895600" y="1533635"/>
                        </a:lnTo>
                        <a:lnTo>
                          <a:pt x="0" y="153363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70" name="任意多边形: 形状 69"/>
                  <p:cNvSpPr/>
                  <p:nvPr/>
                </p:nvSpPr>
                <p:spPr>
                  <a:xfrm>
                    <a:off x="3948988" y="2298288"/>
                    <a:ext cx="1973690" cy="612314"/>
                  </a:xfrm>
                  <a:custGeom>
                    <a:avLst/>
                    <a:gdLst>
                      <a:gd name="connsiteX0" fmla="*/ 947647 w 1973690"/>
                      <a:gd name="connsiteY0" fmla="*/ 583977 h 612314"/>
                      <a:gd name="connsiteX1" fmla="*/ 862 w 1973690"/>
                      <a:gd name="connsiteY1" fmla="*/ 34384 h 612314"/>
                      <a:gd name="connsiteX2" fmla="*/ 39914 w 1973690"/>
                      <a:gd name="connsiteY2" fmla="*/ 2952 h 612314"/>
                      <a:gd name="connsiteX3" fmla="*/ 1744889 w 1973690"/>
                      <a:gd name="connsiteY3" fmla="*/ 472534 h 612314"/>
                      <a:gd name="connsiteX4" fmla="*/ 947647 w 1973690"/>
                      <a:gd name="connsiteY4" fmla="*/ 583977 h 612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3690" h="612314">
                        <a:moveTo>
                          <a:pt x="947647" y="583977"/>
                        </a:moveTo>
                        <a:cubicBezTo>
                          <a:pt x="480922" y="464914"/>
                          <a:pt x="50392" y="240124"/>
                          <a:pt x="862" y="34384"/>
                        </a:cubicBezTo>
                        <a:cubicBezTo>
                          <a:pt x="-4853" y="11524"/>
                          <a:pt x="18959" y="-7526"/>
                          <a:pt x="39914" y="2952"/>
                        </a:cubicBezTo>
                        <a:cubicBezTo>
                          <a:pt x="238987" y="102012"/>
                          <a:pt x="1140052" y="529684"/>
                          <a:pt x="1744889" y="472534"/>
                        </a:cubicBezTo>
                        <a:cubicBezTo>
                          <a:pt x="2425927" y="408717"/>
                          <a:pt x="1414372" y="702087"/>
                          <a:pt x="947647" y="583977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6" name="图形 37"/>
                <p:cNvGrpSpPr/>
                <p:nvPr/>
              </p:nvGrpSpPr>
              <p:grpSpPr>
                <a:xfrm>
                  <a:off x="1430783" y="2107851"/>
                  <a:ext cx="668770" cy="228857"/>
                  <a:chOff x="4063520" y="2349960"/>
                  <a:chExt cx="3841119" cy="1314453"/>
                </a:xfrm>
                <a:solidFill>
                  <a:srgbClr val="FFCC83"/>
                </a:solidFill>
              </p:grpSpPr>
              <p:pic>
                <p:nvPicPr>
                  <p:cNvPr id="67" name="图片 66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951889" y="2349960"/>
                    <a:ext cx="2952750" cy="1314453"/>
                  </a:xfrm>
                  <a:custGeom>
                    <a:avLst/>
                    <a:gdLst>
                      <a:gd name="connsiteX0" fmla="*/ 16 w 2952750"/>
                      <a:gd name="connsiteY0" fmla="*/ 149 h 1314450"/>
                      <a:gd name="connsiteX1" fmla="*/ 2952766 w 2952750"/>
                      <a:gd name="connsiteY1" fmla="*/ 149 h 1314450"/>
                      <a:gd name="connsiteX2" fmla="*/ 2952766 w 2952750"/>
                      <a:gd name="connsiteY2" fmla="*/ 1314599 h 1314450"/>
                      <a:gd name="connsiteX3" fmla="*/ 16 w 2952750"/>
                      <a:gd name="connsiteY3" fmla="*/ 1314599 h 1314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52750" h="1314450">
                        <a:moveTo>
                          <a:pt x="16" y="149"/>
                        </a:moveTo>
                        <a:lnTo>
                          <a:pt x="2952766" y="149"/>
                        </a:lnTo>
                        <a:lnTo>
                          <a:pt x="2952766" y="1314599"/>
                        </a:lnTo>
                        <a:lnTo>
                          <a:pt x="16" y="131459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68" name="任意多边形: 形状 67"/>
                  <p:cNvSpPr/>
                  <p:nvPr/>
                </p:nvSpPr>
                <p:spPr>
                  <a:xfrm>
                    <a:off x="4063520" y="2663921"/>
                    <a:ext cx="2024952" cy="386322"/>
                  </a:xfrm>
                  <a:custGeom>
                    <a:avLst/>
                    <a:gdLst>
                      <a:gd name="connsiteX0" fmla="*/ 1042129 w 2024954"/>
                      <a:gd name="connsiteY0" fmla="*/ 385672 h 386323"/>
                      <a:gd name="connsiteX1" fmla="*/ 2952 w 2024954"/>
                      <a:gd name="connsiteY1" fmla="*/ 39914 h 386323"/>
                      <a:gd name="connsiteX2" fmla="*/ 34384 w 2024954"/>
                      <a:gd name="connsiteY2" fmla="*/ 862 h 386323"/>
                      <a:gd name="connsiteX3" fmla="*/ 1798414 w 2024954"/>
                      <a:gd name="connsiteY3" fmla="*/ 115162 h 386323"/>
                      <a:gd name="connsiteX4" fmla="*/ 1042129 w 2024954"/>
                      <a:gd name="connsiteY4" fmla="*/ 385672 h 386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4954" h="386323">
                        <a:moveTo>
                          <a:pt x="1042129" y="385672"/>
                        </a:moveTo>
                        <a:cubicBezTo>
                          <a:pt x="561117" y="363764"/>
                          <a:pt x="93439" y="230414"/>
                          <a:pt x="2952" y="39914"/>
                        </a:cubicBezTo>
                        <a:cubicBezTo>
                          <a:pt x="-7526" y="18959"/>
                          <a:pt x="11524" y="-4853"/>
                          <a:pt x="34384" y="862"/>
                        </a:cubicBezTo>
                        <a:cubicBezTo>
                          <a:pt x="248697" y="57059"/>
                          <a:pt x="1218342" y="293279"/>
                          <a:pt x="1798414" y="115162"/>
                        </a:cubicBezTo>
                        <a:cubicBezTo>
                          <a:pt x="2454687" y="-85816"/>
                          <a:pt x="1524094" y="406627"/>
                          <a:pt x="1042129" y="385672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7" name="图形 37"/>
                <p:cNvGrpSpPr/>
                <p:nvPr/>
              </p:nvGrpSpPr>
              <p:grpSpPr>
                <a:xfrm>
                  <a:off x="1432717" y="2134003"/>
                  <a:ext cx="512439" cy="238807"/>
                  <a:chOff x="4074630" y="2500168"/>
                  <a:chExt cx="2943225" cy="1371600"/>
                </a:xfrm>
                <a:solidFill>
                  <a:srgbClr val="FFCC83"/>
                </a:solidFill>
              </p:grpSpPr>
              <p:pic>
                <p:nvPicPr>
                  <p:cNvPr id="65" name="图片 64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074630" y="2500168"/>
                    <a:ext cx="2943225" cy="1371600"/>
                  </a:xfrm>
                  <a:custGeom>
                    <a:avLst/>
                    <a:gdLst>
                      <a:gd name="connsiteX0" fmla="*/ 41 w 2943225"/>
                      <a:gd name="connsiteY0" fmla="*/ 152 h 1371600"/>
                      <a:gd name="connsiteX1" fmla="*/ 2943266 w 2943225"/>
                      <a:gd name="connsiteY1" fmla="*/ 152 h 1371600"/>
                      <a:gd name="connsiteX2" fmla="*/ 2943266 w 2943225"/>
                      <a:gd name="connsiteY2" fmla="*/ 1371752 h 1371600"/>
                      <a:gd name="connsiteX3" fmla="*/ 41 w 2943225"/>
                      <a:gd name="connsiteY3" fmla="*/ 1371752 h 137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43225" h="1371600">
                        <a:moveTo>
                          <a:pt x="41" y="152"/>
                        </a:moveTo>
                        <a:lnTo>
                          <a:pt x="2943266" y="152"/>
                        </a:lnTo>
                        <a:lnTo>
                          <a:pt x="2943266" y="1371752"/>
                        </a:lnTo>
                        <a:lnTo>
                          <a:pt x="41" y="1371752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66" name="任意多边形: 形状 65"/>
                  <p:cNvSpPr/>
                  <p:nvPr/>
                </p:nvSpPr>
                <p:spPr>
                  <a:xfrm>
                    <a:off x="4337046" y="2697837"/>
                    <a:ext cx="2015234" cy="444253"/>
                  </a:xfrm>
                  <a:custGeom>
                    <a:avLst/>
                    <a:gdLst>
                      <a:gd name="connsiteX0" fmla="*/ 1077748 w 2015234"/>
                      <a:gd name="connsiteY0" fmla="*/ 434935 h 444253"/>
                      <a:gd name="connsiteX1" fmla="*/ 4281 w 2015234"/>
                      <a:gd name="connsiteY1" fmla="*/ 218718 h 444253"/>
                      <a:gd name="connsiteX2" fmla="*/ 30951 w 2015234"/>
                      <a:gd name="connsiteY2" fmla="*/ 176808 h 444253"/>
                      <a:gd name="connsiteX3" fmla="*/ 1795933 w 2015234"/>
                      <a:gd name="connsiteY3" fmla="*/ 73938 h 444253"/>
                      <a:gd name="connsiteX4" fmla="*/ 1077748 w 2015234"/>
                      <a:gd name="connsiteY4" fmla="*/ 434935 h 444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5234" h="444253">
                        <a:moveTo>
                          <a:pt x="1077748" y="434935"/>
                        </a:moveTo>
                        <a:cubicBezTo>
                          <a:pt x="597688" y="472083"/>
                          <a:pt x="117628" y="397788"/>
                          <a:pt x="4281" y="218718"/>
                        </a:cubicBezTo>
                        <a:cubicBezTo>
                          <a:pt x="-8102" y="198715"/>
                          <a:pt x="8091" y="172998"/>
                          <a:pt x="30951" y="176808"/>
                        </a:cubicBezTo>
                        <a:cubicBezTo>
                          <a:pt x="250978" y="206335"/>
                          <a:pt x="1241578" y="321588"/>
                          <a:pt x="1795933" y="73938"/>
                        </a:cubicBezTo>
                        <a:cubicBezTo>
                          <a:pt x="2421726" y="-206097"/>
                          <a:pt x="1557808" y="396835"/>
                          <a:pt x="1077748" y="434935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48" name="图形 37"/>
                <p:cNvGrpSpPr/>
                <p:nvPr/>
              </p:nvGrpSpPr>
              <p:grpSpPr>
                <a:xfrm>
                  <a:off x="1520674" y="2079041"/>
                  <a:ext cx="507464" cy="255390"/>
                  <a:chOff x="4579816" y="2184489"/>
                  <a:chExt cx="2914652" cy="1466847"/>
                </a:xfrm>
                <a:solidFill>
                  <a:srgbClr val="FFCC83"/>
                </a:solidFill>
              </p:grpSpPr>
              <p:pic>
                <p:nvPicPr>
                  <p:cNvPr id="63" name="图片 62"/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579816" y="2184489"/>
                    <a:ext cx="2914652" cy="1466847"/>
                  </a:xfrm>
                  <a:custGeom>
                    <a:avLst/>
                    <a:gdLst>
                      <a:gd name="connsiteX0" fmla="*/ 75 w 2914650"/>
                      <a:gd name="connsiteY0" fmla="*/ 159 h 1466850"/>
                      <a:gd name="connsiteX1" fmla="*/ 2914725 w 2914650"/>
                      <a:gd name="connsiteY1" fmla="*/ 159 h 1466850"/>
                      <a:gd name="connsiteX2" fmla="*/ 2914725 w 2914650"/>
                      <a:gd name="connsiteY2" fmla="*/ 1467009 h 1466850"/>
                      <a:gd name="connsiteX3" fmla="*/ 75 w 2914650"/>
                      <a:gd name="connsiteY3" fmla="*/ 1467009 h 1466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14650" h="1466850">
                        <a:moveTo>
                          <a:pt x="75" y="159"/>
                        </a:moveTo>
                        <a:lnTo>
                          <a:pt x="2914725" y="159"/>
                        </a:lnTo>
                        <a:lnTo>
                          <a:pt x="2914725" y="1467009"/>
                        </a:lnTo>
                        <a:lnTo>
                          <a:pt x="75" y="1467009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64" name="任意多边形: 形状 63"/>
                  <p:cNvSpPr/>
                  <p:nvPr/>
                </p:nvSpPr>
                <p:spPr>
                  <a:xfrm>
                    <a:off x="4661362" y="2763781"/>
                    <a:ext cx="1994121" cy="541604"/>
                  </a:xfrm>
                  <a:custGeom>
                    <a:avLst/>
                    <a:gdLst>
                      <a:gd name="connsiteX0" fmla="*/ 1092523 w 1994121"/>
                      <a:gd name="connsiteY0" fmla="*/ 505199 h 541604"/>
                      <a:gd name="connsiteX1" fmla="*/ 5720 w 1994121"/>
                      <a:gd name="connsiteY1" fmla="*/ 372801 h 541604"/>
                      <a:gd name="connsiteX2" fmla="*/ 28580 w 1994121"/>
                      <a:gd name="connsiteY2" fmla="*/ 328986 h 541604"/>
                      <a:gd name="connsiteX3" fmla="*/ 1780228 w 1994121"/>
                      <a:gd name="connsiteY3" fmla="*/ 89909 h 541604"/>
                      <a:gd name="connsiteX4" fmla="*/ 1092523 w 1994121"/>
                      <a:gd name="connsiteY4" fmla="*/ 505199 h 541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4121" h="541604">
                        <a:moveTo>
                          <a:pt x="1092523" y="505199"/>
                        </a:moveTo>
                        <a:cubicBezTo>
                          <a:pt x="616273" y="579494"/>
                          <a:pt x="132403" y="542346"/>
                          <a:pt x="5720" y="372801"/>
                        </a:cubicBezTo>
                        <a:cubicBezTo>
                          <a:pt x="-8567" y="353751"/>
                          <a:pt x="5720" y="327081"/>
                          <a:pt x="28580" y="328986"/>
                        </a:cubicBezTo>
                        <a:cubicBezTo>
                          <a:pt x="250513" y="341369"/>
                          <a:pt x="1246828" y="379469"/>
                          <a:pt x="1780228" y="89909"/>
                        </a:cubicBezTo>
                        <a:cubicBezTo>
                          <a:pt x="2383161" y="-237751"/>
                          <a:pt x="1568773" y="429951"/>
                          <a:pt x="1092523" y="505199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49" name="任意多边形: 形状 48"/>
                <p:cNvSpPr/>
                <p:nvPr/>
              </p:nvSpPr>
              <p:spPr>
                <a:xfrm>
                  <a:off x="1567574" y="2205602"/>
                  <a:ext cx="331001" cy="96046"/>
                </a:xfrm>
                <a:custGeom>
                  <a:avLst/>
                  <a:gdLst>
                    <a:gd name="connsiteX0" fmla="*/ 1098057 w 1901123"/>
                    <a:gd name="connsiteY0" fmla="*/ 495691 h 551643"/>
                    <a:gd name="connsiteX1" fmla="*/ 6492 w 1901123"/>
                    <a:gd name="connsiteY1" fmla="*/ 405204 h 551643"/>
                    <a:gd name="connsiteX2" fmla="*/ 28399 w 1901123"/>
                    <a:gd name="connsiteY2" fmla="*/ 360436 h 551643"/>
                    <a:gd name="connsiteX3" fmla="*/ 1769569 w 1901123"/>
                    <a:gd name="connsiteY3" fmla="*/ 53731 h 551643"/>
                    <a:gd name="connsiteX4" fmla="*/ 1098057 w 1901123"/>
                    <a:gd name="connsiteY4" fmla="*/ 495691 h 551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1123" h="551643">
                      <a:moveTo>
                        <a:pt x="1098057" y="495691"/>
                      </a:moveTo>
                      <a:cubicBezTo>
                        <a:pt x="625617" y="589036"/>
                        <a:pt x="139842" y="569986"/>
                        <a:pt x="6492" y="405204"/>
                      </a:cubicBezTo>
                      <a:cubicBezTo>
                        <a:pt x="-8748" y="387106"/>
                        <a:pt x="4587" y="359484"/>
                        <a:pt x="28399" y="360436"/>
                      </a:cubicBezTo>
                      <a:cubicBezTo>
                        <a:pt x="250332" y="364246"/>
                        <a:pt x="1243789" y="356626"/>
                        <a:pt x="1769569" y="53731"/>
                      </a:cubicBezTo>
                      <a:cubicBezTo>
                        <a:pt x="2170572" y="-176774"/>
                        <a:pt x="1570497" y="403299"/>
                        <a:pt x="1098057" y="495691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0" name="图形 37"/>
                <p:cNvGrpSpPr/>
                <p:nvPr/>
              </p:nvGrpSpPr>
              <p:grpSpPr>
                <a:xfrm>
                  <a:off x="1629372" y="2155333"/>
                  <a:ext cx="389719" cy="225540"/>
                  <a:chOff x="5075705" y="2663418"/>
                  <a:chExt cx="2238375" cy="1295400"/>
                </a:xfrm>
                <a:solidFill>
                  <a:srgbClr val="FFCC83"/>
                </a:solidFill>
              </p:grpSpPr>
              <p:pic>
                <p:nvPicPr>
                  <p:cNvPr id="61" name="图片 60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075705" y="2663418"/>
                    <a:ext cx="2238375" cy="1295400"/>
                  </a:xfrm>
                  <a:custGeom>
                    <a:avLst/>
                    <a:gdLst>
                      <a:gd name="connsiteX0" fmla="*/ 160 w 2238375"/>
                      <a:gd name="connsiteY0" fmla="*/ 197 h 1295400"/>
                      <a:gd name="connsiteX1" fmla="*/ 2238535 w 2238375"/>
                      <a:gd name="connsiteY1" fmla="*/ 197 h 1295400"/>
                      <a:gd name="connsiteX2" fmla="*/ 2238535 w 2238375"/>
                      <a:gd name="connsiteY2" fmla="*/ 1295597 h 1295400"/>
                      <a:gd name="connsiteX3" fmla="*/ 160 w 2238375"/>
                      <a:gd name="connsiteY3" fmla="*/ 1295597 h 129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8375" h="1295400">
                        <a:moveTo>
                          <a:pt x="160" y="197"/>
                        </a:moveTo>
                        <a:lnTo>
                          <a:pt x="2238535" y="197"/>
                        </a:lnTo>
                        <a:lnTo>
                          <a:pt x="2238535" y="1295597"/>
                        </a:lnTo>
                        <a:lnTo>
                          <a:pt x="160" y="1295597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62" name="任意多边形: 形状 61"/>
                  <p:cNvSpPr/>
                  <p:nvPr/>
                </p:nvSpPr>
                <p:spPr>
                  <a:xfrm>
                    <a:off x="5474218" y="3120997"/>
                    <a:ext cx="1308936" cy="379503"/>
                  </a:xfrm>
                  <a:custGeom>
                    <a:avLst/>
                    <a:gdLst>
                      <a:gd name="connsiteX0" fmla="*/ 755917 w 1308936"/>
                      <a:gd name="connsiteY0" fmla="*/ 341340 h 379503"/>
                      <a:gd name="connsiteX1" fmla="*/ 4394 w 1308936"/>
                      <a:gd name="connsiteY1" fmla="*/ 279428 h 379503"/>
                      <a:gd name="connsiteX2" fmla="*/ 19634 w 1308936"/>
                      <a:gd name="connsiteY2" fmla="*/ 247995 h 379503"/>
                      <a:gd name="connsiteX3" fmla="*/ 1218831 w 1308936"/>
                      <a:gd name="connsiteY3" fmla="*/ 37493 h 379503"/>
                      <a:gd name="connsiteX4" fmla="*/ 755917 w 1308936"/>
                      <a:gd name="connsiteY4" fmla="*/ 341340 h 379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936" h="379503">
                        <a:moveTo>
                          <a:pt x="755917" y="341340"/>
                        </a:moveTo>
                        <a:cubicBezTo>
                          <a:pt x="430162" y="405158"/>
                          <a:pt x="95834" y="391823"/>
                          <a:pt x="4394" y="279428"/>
                        </a:cubicBezTo>
                        <a:cubicBezTo>
                          <a:pt x="-6083" y="267045"/>
                          <a:pt x="3442" y="247995"/>
                          <a:pt x="19634" y="247995"/>
                        </a:cubicBezTo>
                        <a:cubicBezTo>
                          <a:pt x="172034" y="250853"/>
                          <a:pt x="856881" y="245138"/>
                          <a:pt x="1218831" y="37493"/>
                        </a:cubicBezTo>
                        <a:cubicBezTo>
                          <a:pt x="1494104" y="-122527"/>
                          <a:pt x="1080719" y="277523"/>
                          <a:pt x="755917" y="341340"/>
                        </a:cubicBezTo>
                        <a:close/>
                      </a:path>
                    </a:pathLst>
                  </a:custGeom>
                  <a:blipFill>
                    <a:blip r:embed="rId2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51" name="任意多边形: 形状 50"/>
                <p:cNvSpPr/>
                <p:nvPr/>
              </p:nvSpPr>
              <p:spPr>
                <a:xfrm>
                  <a:off x="1711223" y="2257020"/>
                  <a:ext cx="227896" cy="66075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任意多边形: 形状 51"/>
                <p:cNvSpPr/>
                <p:nvPr/>
              </p:nvSpPr>
              <p:spPr>
                <a:xfrm>
                  <a:off x="1746049" y="2271945"/>
                  <a:ext cx="227896" cy="66075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>
                <a:xfrm>
                  <a:off x="1822178" y="2285678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任意多边形: 形状 53"/>
                <p:cNvSpPr/>
                <p:nvPr/>
              </p:nvSpPr>
              <p:spPr>
                <a:xfrm>
                  <a:off x="1855345" y="2293970"/>
                  <a:ext cx="160780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任意多边形: 形状 54"/>
                <p:cNvSpPr/>
                <p:nvPr/>
              </p:nvSpPr>
              <p:spPr>
                <a:xfrm>
                  <a:off x="1853686" y="2312212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任意多边形: 形状 55"/>
                <p:cNvSpPr/>
                <p:nvPr/>
              </p:nvSpPr>
              <p:spPr>
                <a:xfrm>
                  <a:off x="1886855" y="2325479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solidFill>
                  <a:srgbClr val="FFCC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任意多边形: 形状 56"/>
                <p:cNvSpPr/>
                <p:nvPr/>
              </p:nvSpPr>
              <p:spPr>
                <a:xfrm>
                  <a:off x="1848712" y="2348697"/>
                  <a:ext cx="160781" cy="64889"/>
                </a:xfrm>
                <a:custGeom>
                  <a:avLst/>
                  <a:gdLst>
                    <a:gd name="connsiteX0" fmla="*/ 749197 w 923454"/>
                    <a:gd name="connsiteY0" fmla="*/ 198646 h 372694"/>
                    <a:gd name="connsiteX1" fmla="*/ 8153 w 923454"/>
                    <a:gd name="connsiteY1" fmla="*/ 336758 h 372694"/>
                    <a:gd name="connsiteX2" fmla="*/ 13868 w 923454"/>
                    <a:gd name="connsiteY2" fmla="*/ 303421 h 372694"/>
                    <a:gd name="connsiteX3" fmla="*/ 768247 w 923454"/>
                    <a:gd name="connsiteY3" fmla="*/ 22433 h 372694"/>
                    <a:gd name="connsiteX4" fmla="*/ 749197 w 923454"/>
                    <a:gd name="connsiteY4" fmla="*/ 198646 h 3726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23454" h="372694">
                      <a:moveTo>
                        <a:pt x="749197" y="198646"/>
                      </a:moveTo>
                      <a:cubicBezTo>
                        <a:pt x="452018" y="346283"/>
                        <a:pt x="126262" y="422483"/>
                        <a:pt x="8153" y="336758"/>
                      </a:cubicBezTo>
                      <a:cubicBezTo>
                        <a:pt x="-5182" y="327233"/>
                        <a:pt x="-1372" y="307231"/>
                        <a:pt x="13868" y="303421"/>
                      </a:cubicBezTo>
                      <a:cubicBezTo>
                        <a:pt x="116737" y="276751"/>
                        <a:pt x="465353" y="179596"/>
                        <a:pt x="768247" y="22433"/>
                      </a:cubicBezTo>
                      <a:cubicBezTo>
                        <a:pt x="901597" y="-46146"/>
                        <a:pt x="1046378" y="51008"/>
                        <a:pt x="749197" y="198646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任意多边形: 形状 57"/>
                <p:cNvSpPr/>
                <p:nvPr/>
              </p:nvSpPr>
              <p:spPr>
                <a:xfrm>
                  <a:off x="1424030" y="2063824"/>
                  <a:ext cx="765547" cy="327895"/>
                </a:xfrm>
                <a:custGeom>
                  <a:avLst/>
                  <a:gdLst>
                    <a:gd name="connsiteX0" fmla="*/ 862 w 4396966"/>
                    <a:gd name="connsiteY0" fmla="*/ 34384 h 1883282"/>
                    <a:gd name="connsiteX1" fmla="*/ 39914 w 4396966"/>
                    <a:gd name="connsiteY1" fmla="*/ 2952 h 1883282"/>
                    <a:gd name="connsiteX2" fmla="*/ 1744889 w 4396966"/>
                    <a:gd name="connsiteY2" fmla="*/ 472534 h 1883282"/>
                    <a:gd name="connsiteX3" fmla="*/ 2763112 w 4396966"/>
                    <a:gd name="connsiteY3" fmla="*/ 791622 h 1883282"/>
                    <a:gd name="connsiteX4" fmla="*/ 3583214 w 4396966"/>
                    <a:gd name="connsiteY4" fmla="*/ 1153572 h 1883282"/>
                    <a:gd name="connsiteX5" fmla="*/ 3824197 w 4396966"/>
                    <a:gd name="connsiteY5" fmla="*/ 402049 h 1883282"/>
                    <a:gd name="connsiteX6" fmla="*/ 4356644 w 4396966"/>
                    <a:gd name="connsiteY6" fmla="*/ 239172 h 1883282"/>
                    <a:gd name="connsiteX7" fmla="*/ 4058512 w 4396966"/>
                    <a:gd name="connsiteY7" fmla="*/ 579214 h 1883282"/>
                    <a:gd name="connsiteX8" fmla="*/ 3736567 w 4396966"/>
                    <a:gd name="connsiteY8" fmla="*/ 1425034 h 1883282"/>
                    <a:gd name="connsiteX9" fmla="*/ 3043147 w 4396966"/>
                    <a:gd name="connsiteY9" fmla="*/ 1882234 h 1883282"/>
                    <a:gd name="connsiteX10" fmla="*/ 2977424 w 4396966"/>
                    <a:gd name="connsiteY10" fmla="*/ 1760314 h 1883282"/>
                    <a:gd name="connsiteX11" fmla="*/ 2920274 w 4396966"/>
                    <a:gd name="connsiteY11" fmla="*/ 1655539 h 1883282"/>
                    <a:gd name="connsiteX12" fmla="*/ 2796449 w 4396966"/>
                    <a:gd name="connsiteY12" fmla="*/ 1636489 h 1883282"/>
                    <a:gd name="connsiteX13" fmla="*/ 2872649 w 4396966"/>
                    <a:gd name="connsiteY13" fmla="*/ 1550764 h 1883282"/>
                    <a:gd name="connsiteX14" fmla="*/ 2604997 w 4396966"/>
                    <a:gd name="connsiteY14" fmla="*/ 1566004 h 1883282"/>
                    <a:gd name="connsiteX15" fmla="*/ 2748824 w 4396966"/>
                    <a:gd name="connsiteY15" fmla="*/ 1417414 h 1883282"/>
                    <a:gd name="connsiteX16" fmla="*/ 2490697 w 4396966"/>
                    <a:gd name="connsiteY16" fmla="*/ 1426939 h 1883282"/>
                    <a:gd name="connsiteX17" fmla="*/ 2577374 w 4396966"/>
                    <a:gd name="connsiteY17" fmla="*/ 1322164 h 1883282"/>
                    <a:gd name="connsiteX18" fmla="*/ 2389732 w 4396966"/>
                    <a:gd name="connsiteY18" fmla="*/ 1314544 h 1883282"/>
                    <a:gd name="connsiteX19" fmla="*/ 2434499 w 4396966"/>
                    <a:gd name="connsiteY19" fmla="*/ 1226914 h 1883282"/>
                    <a:gd name="connsiteX20" fmla="*/ 2286862 w 4396966"/>
                    <a:gd name="connsiteY20" fmla="*/ 1208817 h 1883282"/>
                    <a:gd name="connsiteX21" fmla="*/ 2120174 w 4396966"/>
                    <a:gd name="connsiteY21" fmla="*/ 1179289 h 1883282"/>
                    <a:gd name="connsiteX22" fmla="*/ 2143987 w 4396966"/>
                    <a:gd name="connsiteY22" fmla="*/ 1076419 h 1883282"/>
                    <a:gd name="connsiteX23" fmla="*/ 1929674 w 4396966"/>
                    <a:gd name="connsiteY23" fmla="*/ 1055464 h 1883282"/>
                    <a:gd name="connsiteX24" fmla="*/ 1996349 w 4396966"/>
                    <a:gd name="connsiteY24" fmla="*/ 998314 h 1883282"/>
                    <a:gd name="connsiteX25" fmla="*/ 1710599 w 4396966"/>
                    <a:gd name="connsiteY25" fmla="*/ 960214 h 1883282"/>
                    <a:gd name="connsiteX26" fmla="*/ 1758224 w 4396966"/>
                    <a:gd name="connsiteY26" fmla="*/ 893539 h 1883282"/>
                    <a:gd name="connsiteX27" fmla="*/ 1472474 w 4396966"/>
                    <a:gd name="connsiteY27" fmla="*/ 826864 h 1883282"/>
                    <a:gd name="connsiteX28" fmla="*/ 1291499 w 4396966"/>
                    <a:gd name="connsiteY28" fmla="*/ 779239 h 1883282"/>
                    <a:gd name="connsiteX29" fmla="*/ 1120049 w 4396966"/>
                    <a:gd name="connsiteY29" fmla="*/ 683989 h 1883282"/>
                    <a:gd name="connsiteX30" fmla="*/ 948599 w 4396966"/>
                    <a:gd name="connsiteY30" fmla="*/ 583977 h 1883282"/>
                    <a:gd name="connsiteX31" fmla="*/ 862 w 4396966"/>
                    <a:gd name="connsiteY31" fmla="*/ 34384 h 1883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4396966" h="1883282">
                      <a:moveTo>
                        <a:pt x="862" y="34384"/>
                      </a:moveTo>
                      <a:cubicBezTo>
                        <a:pt x="-4853" y="11524"/>
                        <a:pt x="18959" y="-7526"/>
                        <a:pt x="39914" y="2952"/>
                      </a:cubicBezTo>
                      <a:cubicBezTo>
                        <a:pt x="238987" y="102012"/>
                        <a:pt x="1140052" y="529684"/>
                        <a:pt x="1744889" y="472534"/>
                      </a:cubicBezTo>
                      <a:cubicBezTo>
                        <a:pt x="2426879" y="408717"/>
                        <a:pt x="2697389" y="695419"/>
                        <a:pt x="2763112" y="791622"/>
                      </a:cubicBezTo>
                      <a:cubicBezTo>
                        <a:pt x="2828834" y="886872"/>
                        <a:pt x="3259364" y="1424082"/>
                        <a:pt x="3583214" y="1153572"/>
                      </a:cubicBezTo>
                      <a:cubicBezTo>
                        <a:pt x="3907064" y="883062"/>
                        <a:pt x="3595597" y="680179"/>
                        <a:pt x="3824197" y="402049"/>
                      </a:cubicBezTo>
                      <a:cubicBezTo>
                        <a:pt x="4052797" y="123919"/>
                        <a:pt x="4235677" y="124872"/>
                        <a:pt x="4356644" y="239172"/>
                      </a:cubicBezTo>
                      <a:cubicBezTo>
                        <a:pt x="4495709" y="370617"/>
                        <a:pt x="4245202" y="532542"/>
                        <a:pt x="4058512" y="579214"/>
                      </a:cubicBezTo>
                      <a:cubicBezTo>
                        <a:pt x="3880394" y="623982"/>
                        <a:pt x="4001362" y="1147857"/>
                        <a:pt x="3736567" y="1425034"/>
                      </a:cubicBezTo>
                      <a:cubicBezTo>
                        <a:pt x="3494632" y="1678399"/>
                        <a:pt x="3309847" y="1857469"/>
                        <a:pt x="3043147" y="1882234"/>
                      </a:cubicBezTo>
                      <a:cubicBezTo>
                        <a:pt x="2920274" y="1893664"/>
                        <a:pt x="2920274" y="1808892"/>
                        <a:pt x="2977424" y="1760314"/>
                      </a:cubicBezTo>
                      <a:cubicBezTo>
                        <a:pt x="3044099" y="1703164"/>
                        <a:pt x="2863124" y="1741264"/>
                        <a:pt x="2920274" y="1655539"/>
                      </a:cubicBezTo>
                      <a:cubicBezTo>
                        <a:pt x="2930752" y="1639347"/>
                        <a:pt x="2805974" y="1657444"/>
                        <a:pt x="2796449" y="1636489"/>
                      </a:cubicBezTo>
                      <a:cubicBezTo>
                        <a:pt x="2785019" y="1610772"/>
                        <a:pt x="2894557" y="1579339"/>
                        <a:pt x="2872649" y="1550764"/>
                      </a:cubicBezTo>
                      <a:cubicBezTo>
                        <a:pt x="2854552" y="1527904"/>
                        <a:pt x="2624999" y="1590769"/>
                        <a:pt x="2604997" y="1566004"/>
                      </a:cubicBezTo>
                      <a:cubicBezTo>
                        <a:pt x="2589757" y="1546954"/>
                        <a:pt x="2765017" y="1437417"/>
                        <a:pt x="2748824" y="1417414"/>
                      </a:cubicBezTo>
                      <a:cubicBezTo>
                        <a:pt x="2726917" y="1390744"/>
                        <a:pt x="2513557" y="1454562"/>
                        <a:pt x="2490697" y="1426939"/>
                      </a:cubicBezTo>
                      <a:cubicBezTo>
                        <a:pt x="2477362" y="1410747"/>
                        <a:pt x="2591662" y="1338357"/>
                        <a:pt x="2577374" y="1322164"/>
                      </a:cubicBezTo>
                      <a:cubicBezTo>
                        <a:pt x="2558324" y="1301209"/>
                        <a:pt x="2409734" y="1336452"/>
                        <a:pt x="2389732" y="1314544"/>
                      </a:cubicBezTo>
                      <a:cubicBezTo>
                        <a:pt x="2374492" y="1297399"/>
                        <a:pt x="2450692" y="1243107"/>
                        <a:pt x="2434499" y="1226914"/>
                      </a:cubicBezTo>
                      <a:cubicBezTo>
                        <a:pt x="2416402" y="1208817"/>
                        <a:pt x="2305912" y="1226914"/>
                        <a:pt x="2286862" y="1208817"/>
                      </a:cubicBezTo>
                      <a:cubicBezTo>
                        <a:pt x="2264002" y="1185957"/>
                        <a:pt x="2148749" y="1188814"/>
                        <a:pt x="2120174" y="1179289"/>
                      </a:cubicBezTo>
                      <a:cubicBezTo>
                        <a:pt x="2029687" y="1148809"/>
                        <a:pt x="2159227" y="1089754"/>
                        <a:pt x="2143987" y="1076419"/>
                      </a:cubicBezTo>
                      <a:cubicBezTo>
                        <a:pt x="2103029" y="1041177"/>
                        <a:pt x="1939199" y="1084039"/>
                        <a:pt x="1929674" y="1055464"/>
                      </a:cubicBezTo>
                      <a:cubicBezTo>
                        <a:pt x="1920149" y="1026889"/>
                        <a:pt x="1996349" y="1017364"/>
                        <a:pt x="1996349" y="998314"/>
                      </a:cubicBezTo>
                      <a:cubicBezTo>
                        <a:pt x="1996349" y="969739"/>
                        <a:pt x="1735364" y="975454"/>
                        <a:pt x="1710599" y="960214"/>
                      </a:cubicBezTo>
                      <a:cubicBezTo>
                        <a:pt x="1689644" y="946879"/>
                        <a:pt x="1796324" y="931639"/>
                        <a:pt x="1758224" y="893539"/>
                      </a:cubicBezTo>
                      <a:cubicBezTo>
                        <a:pt x="1717267" y="852582"/>
                        <a:pt x="1422944" y="856392"/>
                        <a:pt x="1472474" y="826864"/>
                      </a:cubicBezTo>
                      <a:cubicBezTo>
                        <a:pt x="1567724" y="769714"/>
                        <a:pt x="1283879" y="806862"/>
                        <a:pt x="1291499" y="779239"/>
                      </a:cubicBezTo>
                      <a:cubicBezTo>
                        <a:pt x="1320074" y="674464"/>
                        <a:pt x="1152434" y="694467"/>
                        <a:pt x="1120049" y="683989"/>
                      </a:cubicBezTo>
                      <a:cubicBezTo>
                        <a:pt x="965744" y="632554"/>
                        <a:pt x="1131479" y="589692"/>
                        <a:pt x="948599" y="583977"/>
                      </a:cubicBezTo>
                      <a:cubicBezTo>
                        <a:pt x="738097" y="562069"/>
                        <a:pt x="50392" y="240124"/>
                        <a:pt x="862" y="34384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任意多边形: 形状 58"/>
                <p:cNvSpPr/>
                <p:nvPr/>
              </p:nvSpPr>
              <p:spPr>
                <a:xfrm>
                  <a:off x="2099386" y="2092993"/>
                  <a:ext cx="82587" cy="38455"/>
                </a:xfrm>
                <a:custGeom>
                  <a:avLst/>
                  <a:gdLst>
                    <a:gd name="connsiteX0" fmla="*/ 474345 w 474345"/>
                    <a:gd name="connsiteY0" fmla="*/ 89004 h 220868"/>
                    <a:gd name="connsiteX1" fmla="*/ 458153 w 474345"/>
                    <a:gd name="connsiteY1" fmla="*/ 70906 h 220868"/>
                    <a:gd name="connsiteX2" fmla="*/ 0 w 474345"/>
                    <a:gd name="connsiteY2" fmla="*/ 154726 h 220868"/>
                    <a:gd name="connsiteX3" fmla="*/ 154305 w 474345"/>
                    <a:gd name="connsiteY3" fmla="*/ 214734 h 220868"/>
                    <a:gd name="connsiteX4" fmla="*/ 474345 w 474345"/>
                    <a:gd name="connsiteY4" fmla="*/ 89004 h 220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4345" h="220868">
                      <a:moveTo>
                        <a:pt x="474345" y="89004"/>
                      </a:moveTo>
                      <a:cubicBezTo>
                        <a:pt x="469583" y="83289"/>
                        <a:pt x="464820" y="77573"/>
                        <a:pt x="458153" y="70906"/>
                      </a:cubicBezTo>
                      <a:cubicBezTo>
                        <a:pt x="350520" y="-30059"/>
                        <a:pt x="193358" y="-40536"/>
                        <a:pt x="0" y="154726"/>
                      </a:cubicBezTo>
                      <a:cubicBezTo>
                        <a:pt x="42863" y="191873"/>
                        <a:pt x="108585" y="237594"/>
                        <a:pt x="154305" y="214734"/>
                      </a:cubicBezTo>
                      <a:cubicBezTo>
                        <a:pt x="219075" y="181396"/>
                        <a:pt x="360997" y="95671"/>
                        <a:pt x="474345" y="89004"/>
                      </a:cubicBezTo>
                      <a:close/>
                    </a:path>
                  </a:pathLst>
                </a:custGeom>
                <a:solidFill>
                  <a:srgbClr val="F15A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任意多边形: 形状 59"/>
                <p:cNvSpPr/>
                <p:nvPr/>
              </p:nvSpPr>
              <p:spPr>
                <a:xfrm>
                  <a:off x="2169867" y="2121756"/>
                  <a:ext cx="5638" cy="5638"/>
                </a:xfrm>
                <a:custGeom>
                  <a:avLst/>
                  <a:gdLst>
                    <a:gd name="connsiteX0" fmla="*/ 32385 w 32384"/>
                    <a:gd name="connsiteY0" fmla="*/ 16193 h 32384"/>
                    <a:gd name="connsiteX1" fmla="*/ 16192 w 32384"/>
                    <a:gd name="connsiteY1" fmla="*/ 32385 h 32384"/>
                    <a:gd name="connsiteX2" fmla="*/ 0 w 32384"/>
                    <a:gd name="connsiteY2" fmla="*/ 16193 h 32384"/>
                    <a:gd name="connsiteX3" fmla="*/ 16192 w 32384"/>
                    <a:gd name="connsiteY3" fmla="*/ 0 h 32384"/>
                    <a:gd name="connsiteX4" fmla="*/ 32385 w 32384"/>
                    <a:gd name="connsiteY4" fmla="*/ 16193 h 32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4" h="32384">
                      <a:moveTo>
                        <a:pt x="32385" y="16193"/>
                      </a:moveTo>
                      <a:cubicBezTo>
                        <a:pt x="32385" y="25135"/>
                        <a:pt x="25135" y="32385"/>
                        <a:pt x="16192" y="32385"/>
                      </a:cubicBezTo>
                      <a:cubicBezTo>
                        <a:pt x="7249" y="32385"/>
                        <a:pt x="0" y="25135"/>
                        <a:pt x="0" y="16193"/>
                      </a:cubicBezTo>
                      <a:cubicBezTo>
                        <a:pt x="0" y="7250"/>
                        <a:pt x="7249" y="0"/>
                        <a:pt x="16192" y="0"/>
                      </a:cubicBezTo>
                      <a:cubicBezTo>
                        <a:pt x="25135" y="0"/>
                        <a:pt x="32385" y="7250"/>
                        <a:pt x="32385" y="16193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pic>
          <p:nvPicPr>
            <p:cNvPr id="27" name="图形 25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94809" y="4305794"/>
              <a:ext cx="447220" cy="447220"/>
            </a:xfrm>
            <a:prstGeom prst="rect">
              <a:avLst/>
            </a:prstGeom>
          </p:spPr>
        </p:pic>
      </p:grpSp>
      <p:sp>
        <p:nvSpPr>
          <p:cNvPr id="11" name="文本框 261"/>
          <p:cNvSpPr txBox="1"/>
          <p:nvPr/>
        </p:nvSpPr>
        <p:spPr>
          <a:xfrm>
            <a:off x="3616911" y="4820673"/>
            <a:ext cx="155969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工作先进集体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标题"/>
          <p:cNvSpPr txBox="1"/>
          <p:nvPr/>
        </p:nvSpPr>
        <p:spPr>
          <a:xfrm>
            <a:off x="6263136" y="1241848"/>
            <a:ext cx="4368370" cy="94314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年度成就</a:t>
            </a:r>
          </a:p>
        </p:txBody>
      </p:sp>
      <p:sp>
        <p:nvSpPr>
          <p:cNvPr id="13" name="文本框"/>
          <p:cNvSpPr txBox="1"/>
          <p:nvPr/>
        </p:nvSpPr>
        <p:spPr>
          <a:xfrm>
            <a:off x="6180646" y="2339602"/>
            <a:ext cx="4913842" cy="3269613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年度，在上级教育行政部门的大力支持下，教学质量有了新突破，德育工作再上新台阶，办学条件获得新改善，廉政建设取得新进展，和谐校园谱写新篇章，开创了“建设工作有水平、质量提高打基础”新一轮发展的新局面，为教育强区建设贡献出应有的力量。</a:t>
            </a:r>
          </a:p>
        </p:txBody>
      </p:sp>
      <p:grpSp>
        <p:nvGrpSpPr>
          <p:cNvPr id="280" name="组合 279"/>
          <p:cNvGrpSpPr/>
          <p:nvPr/>
        </p:nvGrpSpPr>
        <p:grpSpPr>
          <a:xfrm>
            <a:off x="10759474" y="2093262"/>
            <a:ext cx="426606" cy="183456"/>
            <a:chOff x="10769634" y="2065720"/>
            <a:chExt cx="426606" cy="183456"/>
          </a:xfrm>
        </p:grpSpPr>
        <p:sp>
          <p:nvSpPr>
            <p:cNvPr id="16" name="任意多边形: 形状 15"/>
            <p:cNvSpPr/>
            <p:nvPr/>
          </p:nvSpPr>
          <p:spPr>
            <a:xfrm flipH="1">
              <a:off x="10769634" y="2065720"/>
              <a:ext cx="426606" cy="183456"/>
            </a:xfrm>
            <a:custGeom>
              <a:avLst/>
              <a:gdLst>
                <a:gd name="connsiteX0" fmla="*/ 3496269 w 6989089"/>
                <a:gd name="connsiteY0" fmla="*/ 2776311 h 3005558"/>
                <a:gd name="connsiteX1" fmla="*/ 2206584 w 6989089"/>
                <a:gd name="connsiteY1" fmla="*/ 2633436 h 3005558"/>
                <a:gd name="connsiteX2" fmla="*/ 1119782 w 6989089"/>
                <a:gd name="connsiteY2" fmla="*/ 2060031 h 3005558"/>
                <a:gd name="connsiteX3" fmla="*/ 617814 w 6989089"/>
                <a:gd name="connsiteY3" fmla="*/ 2508659 h 3005558"/>
                <a:gd name="connsiteX4" fmla="*/ 666392 w 6989089"/>
                <a:gd name="connsiteY4" fmla="*/ 2501039 h 3005558"/>
                <a:gd name="connsiteX5" fmla="*/ 866417 w 6989089"/>
                <a:gd name="connsiteY5" fmla="*/ 2292441 h 3005558"/>
                <a:gd name="connsiteX6" fmla="*/ 1131212 w 6989089"/>
                <a:gd name="connsiteY6" fmla="*/ 2546759 h 3005558"/>
                <a:gd name="connsiteX7" fmla="*/ 919757 w 6989089"/>
                <a:gd name="connsiteY7" fmla="*/ 2947761 h 3005558"/>
                <a:gd name="connsiteX8" fmla="*/ 213954 w 6989089"/>
                <a:gd name="connsiteY8" fmla="*/ 2789646 h 3005558"/>
                <a:gd name="connsiteX9" fmla="*/ 194904 w 6989089"/>
                <a:gd name="connsiteY9" fmla="*/ 2172426 h 3005558"/>
                <a:gd name="connsiteX10" fmla="*/ 8214 w 6989089"/>
                <a:gd name="connsiteY10" fmla="*/ 1945731 h 3005558"/>
                <a:gd name="connsiteX11" fmla="*/ 373974 w 6989089"/>
                <a:gd name="connsiteY11" fmla="*/ 1541871 h 3005558"/>
                <a:gd name="connsiteX12" fmla="*/ 699729 w 6989089"/>
                <a:gd name="connsiteY12" fmla="*/ 1571399 h 3005558"/>
                <a:gd name="connsiteX13" fmla="*/ 675917 w 6989089"/>
                <a:gd name="connsiteY13" fmla="*/ 1130391 h 3005558"/>
                <a:gd name="connsiteX14" fmla="*/ 970239 w 6989089"/>
                <a:gd name="connsiteY14" fmla="*/ 924651 h 3005558"/>
                <a:gd name="connsiteX15" fmla="*/ 1106447 w 6989089"/>
                <a:gd name="connsiteY15" fmla="*/ 529364 h 3005558"/>
                <a:gd name="connsiteX16" fmla="*/ 1649372 w 6989089"/>
                <a:gd name="connsiteY16" fmla="*/ 414111 h 3005558"/>
                <a:gd name="connsiteX17" fmla="*/ 2114192 w 6989089"/>
                <a:gd name="connsiteY17" fmla="*/ 13109 h 3005558"/>
                <a:gd name="connsiteX18" fmla="*/ 2704742 w 6989089"/>
                <a:gd name="connsiteY18" fmla="*/ 224564 h 3005558"/>
                <a:gd name="connsiteX19" fmla="*/ 3116222 w 6989089"/>
                <a:gd name="connsiteY19" fmla="*/ 160746 h 3005558"/>
                <a:gd name="connsiteX20" fmla="*/ 3391494 w 6989089"/>
                <a:gd name="connsiteY20" fmla="*/ 571274 h 3005558"/>
                <a:gd name="connsiteX21" fmla="*/ 3642954 w 6989089"/>
                <a:gd name="connsiteY21" fmla="*/ 359819 h 3005558"/>
                <a:gd name="connsiteX22" fmla="*/ 3888699 w 6989089"/>
                <a:gd name="connsiteY22" fmla="*/ 515076 h 3005558"/>
                <a:gd name="connsiteX23" fmla="*/ 4372569 w 6989089"/>
                <a:gd name="connsiteY23" fmla="*/ 565559 h 3005558"/>
                <a:gd name="connsiteX24" fmla="*/ 4399239 w 6989089"/>
                <a:gd name="connsiteY24" fmla="*/ 982754 h 3005558"/>
                <a:gd name="connsiteX25" fmla="*/ 4807862 w 6989089"/>
                <a:gd name="connsiteY25" fmla="*/ 1116104 h 3005558"/>
                <a:gd name="connsiteX26" fmla="*/ 4837389 w 6989089"/>
                <a:gd name="connsiteY26" fmla="*/ 1519964 h 3005558"/>
                <a:gd name="connsiteX27" fmla="*/ 5583197 w 6989089"/>
                <a:gd name="connsiteY27" fmla="*/ 1380899 h 3005558"/>
                <a:gd name="connsiteX28" fmla="*/ 6625232 w 6989089"/>
                <a:gd name="connsiteY28" fmla="*/ 1952399 h 3005558"/>
                <a:gd name="connsiteX29" fmla="*/ 6989087 w 6989089"/>
                <a:gd name="connsiteY29" fmla="*/ 1946684 h 3005558"/>
                <a:gd name="connsiteX30" fmla="*/ 6355674 w 6989089"/>
                <a:gd name="connsiteY30" fmla="*/ 2198144 h 3005558"/>
                <a:gd name="connsiteX31" fmla="*/ 5369837 w 6989089"/>
                <a:gd name="connsiteY31" fmla="*/ 1949541 h 3005558"/>
                <a:gd name="connsiteX32" fmla="*/ 4424004 w 6989089"/>
                <a:gd name="connsiteY32" fmla="*/ 2497229 h 3005558"/>
                <a:gd name="connsiteX33" fmla="*/ 3496269 w 6989089"/>
                <a:gd name="connsiteY33" fmla="*/ 2776311 h 30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89089" h="3005558">
                  <a:moveTo>
                    <a:pt x="3496269" y="2776311"/>
                  </a:moveTo>
                  <a:cubicBezTo>
                    <a:pt x="3496269" y="2776311"/>
                    <a:pt x="2591394" y="2940141"/>
                    <a:pt x="2206584" y="2633436"/>
                  </a:cubicBezTo>
                  <a:cubicBezTo>
                    <a:pt x="1821774" y="2326731"/>
                    <a:pt x="1541739" y="1995261"/>
                    <a:pt x="1119782" y="2060031"/>
                  </a:cubicBezTo>
                  <a:cubicBezTo>
                    <a:pt x="723542" y="2120039"/>
                    <a:pt x="628292" y="2316254"/>
                    <a:pt x="617814" y="2508659"/>
                  </a:cubicBezTo>
                  <a:cubicBezTo>
                    <a:pt x="617814" y="2508659"/>
                    <a:pt x="631149" y="2559141"/>
                    <a:pt x="666392" y="2501039"/>
                  </a:cubicBezTo>
                  <a:cubicBezTo>
                    <a:pt x="700682" y="2441984"/>
                    <a:pt x="716874" y="2345781"/>
                    <a:pt x="866417" y="2292441"/>
                  </a:cubicBezTo>
                  <a:cubicBezTo>
                    <a:pt x="1015959" y="2239101"/>
                    <a:pt x="1134069" y="2431506"/>
                    <a:pt x="1131212" y="2546759"/>
                  </a:cubicBezTo>
                  <a:cubicBezTo>
                    <a:pt x="1128354" y="2662011"/>
                    <a:pt x="1101684" y="2851559"/>
                    <a:pt x="919757" y="2947761"/>
                  </a:cubicBezTo>
                  <a:cubicBezTo>
                    <a:pt x="737829" y="3043964"/>
                    <a:pt x="353019" y="3038249"/>
                    <a:pt x="213954" y="2789646"/>
                  </a:cubicBezTo>
                  <a:cubicBezTo>
                    <a:pt x="74889" y="2541044"/>
                    <a:pt x="144422" y="2279106"/>
                    <a:pt x="194904" y="2172426"/>
                  </a:cubicBezTo>
                  <a:cubicBezTo>
                    <a:pt x="194904" y="2172426"/>
                    <a:pt x="61554" y="2153376"/>
                    <a:pt x="8214" y="1945731"/>
                  </a:cubicBezTo>
                  <a:cubicBezTo>
                    <a:pt x="-45126" y="1738086"/>
                    <a:pt x="171092" y="1544729"/>
                    <a:pt x="373974" y="1541871"/>
                  </a:cubicBezTo>
                  <a:cubicBezTo>
                    <a:pt x="576857" y="1539014"/>
                    <a:pt x="699729" y="1571399"/>
                    <a:pt x="699729" y="1571399"/>
                  </a:cubicBezTo>
                  <a:cubicBezTo>
                    <a:pt x="699729" y="1571399"/>
                    <a:pt x="539709" y="1344704"/>
                    <a:pt x="675917" y="1130391"/>
                  </a:cubicBezTo>
                  <a:cubicBezTo>
                    <a:pt x="812124" y="916079"/>
                    <a:pt x="970239" y="924651"/>
                    <a:pt x="970239" y="924651"/>
                  </a:cubicBezTo>
                  <a:cubicBezTo>
                    <a:pt x="970239" y="924651"/>
                    <a:pt x="927377" y="678906"/>
                    <a:pt x="1106447" y="529364"/>
                  </a:cubicBezTo>
                  <a:cubicBezTo>
                    <a:pt x="1285517" y="379821"/>
                    <a:pt x="1649372" y="414111"/>
                    <a:pt x="1649372" y="414111"/>
                  </a:cubicBezTo>
                  <a:cubicBezTo>
                    <a:pt x="1649372" y="414111"/>
                    <a:pt x="1695092" y="90261"/>
                    <a:pt x="2114192" y="13109"/>
                  </a:cubicBezTo>
                  <a:cubicBezTo>
                    <a:pt x="2533292" y="-64044"/>
                    <a:pt x="2704742" y="224564"/>
                    <a:pt x="2704742" y="224564"/>
                  </a:cubicBezTo>
                  <a:cubicBezTo>
                    <a:pt x="2704742" y="224564"/>
                    <a:pt x="2900004" y="91214"/>
                    <a:pt x="3116222" y="160746"/>
                  </a:cubicBezTo>
                  <a:cubicBezTo>
                    <a:pt x="3332439" y="230279"/>
                    <a:pt x="3391494" y="571274"/>
                    <a:pt x="3391494" y="571274"/>
                  </a:cubicBezTo>
                  <a:cubicBezTo>
                    <a:pt x="3391494" y="571274"/>
                    <a:pt x="3421022" y="355056"/>
                    <a:pt x="3642954" y="359819"/>
                  </a:cubicBezTo>
                  <a:cubicBezTo>
                    <a:pt x="3864887" y="364581"/>
                    <a:pt x="3888699" y="515076"/>
                    <a:pt x="3888699" y="515076"/>
                  </a:cubicBezTo>
                  <a:cubicBezTo>
                    <a:pt x="3888699" y="515076"/>
                    <a:pt x="4254459" y="384584"/>
                    <a:pt x="4372569" y="565559"/>
                  </a:cubicBezTo>
                  <a:cubicBezTo>
                    <a:pt x="4490679" y="746534"/>
                    <a:pt x="4399239" y="982754"/>
                    <a:pt x="4399239" y="982754"/>
                  </a:cubicBezTo>
                  <a:cubicBezTo>
                    <a:pt x="4399239" y="982754"/>
                    <a:pt x="4687847" y="923699"/>
                    <a:pt x="4807862" y="1116104"/>
                  </a:cubicBezTo>
                  <a:cubicBezTo>
                    <a:pt x="4927877" y="1308509"/>
                    <a:pt x="4837389" y="1519964"/>
                    <a:pt x="4837389" y="1519964"/>
                  </a:cubicBezTo>
                  <a:cubicBezTo>
                    <a:pt x="4837389" y="1519964"/>
                    <a:pt x="5139332" y="1212306"/>
                    <a:pt x="5583197" y="1380899"/>
                  </a:cubicBezTo>
                  <a:cubicBezTo>
                    <a:pt x="6027062" y="1549491"/>
                    <a:pt x="6256615" y="1925729"/>
                    <a:pt x="6625232" y="1952399"/>
                  </a:cubicBezTo>
                  <a:cubicBezTo>
                    <a:pt x="6993849" y="1979069"/>
                    <a:pt x="6989087" y="1946684"/>
                    <a:pt x="6989087" y="1946684"/>
                  </a:cubicBezTo>
                  <a:cubicBezTo>
                    <a:pt x="6989087" y="1946684"/>
                    <a:pt x="6748104" y="2173379"/>
                    <a:pt x="6355674" y="2198144"/>
                  </a:cubicBezTo>
                  <a:cubicBezTo>
                    <a:pt x="5963244" y="2222909"/>
                    <a:pt x="5850849" y="1866674"/>
                    <a:pt x="5369837" y="1949541"/>
                  </a:cubicBezTo>
                  <a:cubicBezTo>
                    <a:pt x="4888824" y="2032409"/>
                    <a:pt x="4952642" y="2270534"/>
                    <a:pt x="4424004" y="2497229"/>
                  </a:cubicBezTo>
                  <a:cubicBezTo>
                    <a:pt x="3898224" y="2723924"/>
                    <a:pt x="3682959" y="2739164"/>
                    <a:pt x="3496269" y="277631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10769634" y="2065720"/>
              <a:ext cx="426606" cy="183456"/>
            </a:xfrm>
            <a:custGeom>
              <a:avLst/>
              <a:gdLst>
                <a:gd name="connsiteX0" fmla="*/ 3496269 w 6989089"/>
                <a:gd name="connsiteY0" fmla="*/ 2776311 h 3005558"/>
                <a:gd name="connsiteX1" fmla="*/ 2206584 w 6989089"/>
                <a:gd name="connsiteY1" fmla="*/ 2633436 h 3005558"/>
                <a:gd name="connsiteX2" fmla="*/ 1119782 w 6989089"/>
                <a:gd name="connsiteY2" fmla="*/ 2060031 h 3005558"/>
                <a:gd name="connsiteX3" fmla="*/ 617814 w 6989089"/>
                <a:gd name="connsiteY3" fmla="*/ 2508659 h 3005558"/>
                <a:gd name="connsiteX4" fmla="*/ 666392 w 6989089"/>
                <a:gd name="connsiteY4" fmla="*/ 2501039 h 3005558"/>
                <a:gd name="connsiteX5" fmla="*/ 866417 w 6989089"/>
                <a:gd name="connsiteY5" fmla="*/ 2292441 h 3005558"/>
                <a:gd name="connsiteX6" fmla="*/ 1131212 w 6989089"/>
                <a:gd name="connsiteY6" fmla="*/ 2546759 h 3005558"/>
                <a:gd name="connsiteX7" fmla="*/ 919757 w 6989089"/>
                <a:gd name="connsiteY7" fmla="*/ 2947761 h 3005558"/>
                <a:gd name="connsiteX8" fmla="*/ 213954 w 6989089"/>
                <a:gd name="connsiteY8" fmla="*/ 2789646 h 3005558"/>
                <a:gd name="connsiteX9" fmla="*/ 194904 w 6989089"/>
                <a:gd name="connsiteY9" fmla="*/ 2172426 h 3005558"/>
                <a:gd name="connsiteX10" fmla="*/ 8214 w 6989089"/>
                <a:gd name="connsiteY10" fmla="*/ 1945731 h 3005558"/>
                <a:gd name="connsiteX11" fmla="*/ 373974 w 6989089"/>
                <a:gd name="connsiteY11" fmla="*/ 1541871 h 3005558"/>
                <a:gd name="connsiteX12" fmla="*/ 699729 w 6989089"/>
                <a:gd name="connsiteY12" fmla="*/ 1571399 h 3005558"/>
                <a:gd name="connsiteX13" fmla="*/ 675917 w 6989089"/>
                <a:gd name="connsiteY13" fmla="*/ 1130391 h 3005558"/>
                <a:gd name="connsiteX14" fmla="*/ 970239 w 6989089"/>
                <a:gd name="connsiteY14" fmla="*/ 924651 h 3005558"/>
                <a:gd name="connsiteX15" fmla="*/ 1106447 w 6989089"/>
                <a:gd name="connsiteY15" fmla="*/ 529364 h 3005558"/>
                <a:gd name="connsiteX16" fmla="*/ 1649372 w 6989089"/>
                <a:gd name="connsiteY16" fmla="*/ 414111 h 3005558"/>
                <a:gd name="connsiteX17" fmla="*/ 2114192 w 6989089"/>
                <a:gd name="connsiteY17" fmla="*/ 13109 h 3005558"/>
                <a:gd name="connsiteX18" fmla="*/ 2704742 w 6989089"/>
                <a:gd name="connsiteY18" fmla="*/ 224564 h 3005558"/>
                <a:gd name="connsiteX19" fmla="*/ 3116222 w 6989089"/>
                <a:gd name="connsiteY19" fmla="*/ 160746 h 3005558"/>
                <a:gd name="connsiteX20" fmla="*/ 3391494 w 6989089"/>
                <a:gd name="connsiteY20" fmla="*/ 571274 h 3005558"/>
                <a:gd name="connsiteX21" fmla="*/ 3642954 w 6989089"/>
                <a:gd name="connsiteY21" fmla="*/ 359819 h 3005558"/>
                <a:gd name="connsiteX22" fmla="*/ 3888699 w 6989089"/>
                <a:gd name="connsiteY22" fmla="*/ 515076 h 3005558"/>
                <a:gd name="connsiteX23" fmla="*/ 4372569 w 6989089"/>
                <a:gd name="connsiteY23" fmla="*/ 565559 h 3005558"/>
                <a:gd name="connsiteX24" fmla="*/ 4399239 w 6989089"/>
                <a:gd name="connsiteY24" fmla="*/ 982754 h 3005558"/>
                <a:gd name="connsiteX25" fmla="*/ 4807862 w 6989089"/>
                <a:gd name="connsiteY25" fmla="*/ 1116104 h 3005558"/>
                <a:gd name="connsiteX26" fmla="*/ 4837389 w 6989089"/>
                <a:gd name="connsiteY26" fmla="*/ 1519964 h 3005558"/>
                <a:gd name="connsiteX27" fmla="*/ 5583197 w 6989089"/>
                <a:gd name="connsiteY27" fmla="*/ 1380899 h 3005558"/>
                <a:gd name="connsiteX28" fmla="*/ 6625232 w 6989089"/>
                <a:gd name="connsiteY28" fmla="*/ 1952399 h 3005558"/>
                <a:gd name="connsiteX29" fmla="*/ 6989087 w 6989089"/>
                <a:gd name="connsiteY29" fmla="*/ 1946684 h 3005558"/>
                <a:gd name="connsiteX30" fmla="*/ 6355674 w 6989089"/>
                <a:gd name="connsiteY30" fmla="*/ 2198144 h 3005558"/>
                <a:gd name="connsiteX31" fmla="*/ 5369837 w 6989089"/>
                <a:gd name="connsiteY31" fmla="*/ 1949541 h 3005558"/>
                <a:gd name="connsiteX32" fmla="*/ 4424004 w 6989089"/>
                <a:gd name="connsiteY32" fmla="*/ 2497229 h 3005558"/>
                <a:gd name="connsiteX33" fmla="*/ 3496269 w 6989089"/>
                <a:gd name="connsiteY33" fmla="*/ 2776311 h 300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989089" h="3005558">
                  <a:moveTo>
                    <a:pt x="3496269" y="2776311"/>
                  </a:moveTo>
                  <a:cubicBezTo>
                    <a:pt x="3496269" y="2776311"/>
                    <a:pt x="2591394" y="2940141"/>
                    <a:pt x="2206584" y="2633436"/>
                  </a:cubicBezTo>
                  <a:cubicBezTo>
                    <a:pt x="1821774" y="2326731"/>
                    <a:pt x="1541739" y="1995261"/>
                    <a:pt x="1119782" y="2060031"/>
                  </a:cubicBezTo>
                  <a:cubicBezTo>
                    <a:pt x="723542" y="2120039"/>
                    <a:pt x="628292" y="2316254"/>
                    <a:pt x="617814" y="2508659"/>
                  </a:cubicBezTo>
                  <a:cubicBezTo>
                    <a:pt x="617814" y="2508659"/>
                    <a:pt x="631149" y="2559141"/>
                    <a:pt x="666392" y="2501039"/>
                  </a:cubicBezTo>
                  <a:cubicBezTo>
                    <a:pt x="700682" y="2441984"/>
                    <a:pt x="716874" y="2345781"/>
                    <a:pt x="866417" y="2292441"/>
                  </a:cubicBezTo>
                  <a:cubicBezTo>
                    <a:pt x="1015959" y="2239101"/>
                    <a:pt x="1134069" y="2431506"/>
                    <a:pt x="1131212" y="2546759"/>
                  </a:cubicBezTo>
                  <a:cubicBezTo>
                    <a:pt x="1128354" y="2662011"/>
                    <a:pt x="1101684" y="2851559"/>
                    <a:pt x="919757" y="2947761"/>
                  </a:cubicBezTo>
                  <a:cubicBezTo>
                    <a:pt x="737829" y="3043964"/>
                    <a:pt x="353019" y="3038249"/>
                    <a:pt x="213954" y="2789646"/>
                  </a:cubicBezTo>
                  <a:cubicBezTo>
                    <a:pt x="74889" y="2541044"/>
                    <a:pt x="144422" y="2279106"/>
                    <a:pt x="194904" y="2172426"/>
                  </a:cubicBezTo>
                  <a:cubicBezTo>
                    <a:pt x="194904" y="2172426"/>
                    <a:pt x="61554" y="2153376"/>
                    <a:pt x="8214" y="1945731"/>
                  </a:cubicBezTo>
                  <a:cubicBezTo>
                    <a:pt x="-45126" y="1738086"/>
                    <a:pt x="171092" y="1544729"/>
                    <a:pt x="373974" y="1541871"/>
                  </a:cubicBezTo>
                  <a:cubicBezTo>
                    <a:pt x="576857" y="1539014"/>
                    <a:pt x="699729" y="1571399"/>
                    <a:pt x="699729" y="1571399"/>
                  </a:cubicBezTo>
                  <a:cubicBezTo>
                    <a:pt x="699729" y="1571399"/>
                    <a:pt x="539709" y="1344704"/>
                    <a:pt x="675917" y="1130391"/>
                  </a:cubicBezTo>
                  <a:cubicBezTo>
                    <a:pt x="812124" y="916079"/>
                    <a:pt x="970239" y="924651"/>
                    <a:pt x="970239" y="924651"/>
                  </a:cubicBezTo>
                  <a:cubicBezTo>
                    <a:pt x="970239" y="924651"/>
                    <a:pt x="927377" y="678906"/>
                    <a:pt x="1106447" y="529364"/>
                  </a:cubicBezTo>
                  <a:cubicBezTo>
                    <a:pt x="1285517" y="379821"/>
                    <a:pt x="1649372" y="414111"/>
                    <a:pt x="1649372" y="414111"/>
                  </a:cubicBezTo>
                  <a:cubicBezTo>
                    <a:pt x="1649372" y="414111"/>
                    <a:pt x="1695092" y="90261"/>
                    <a:pt x="2114192" y="13109"/>
                  </a:cubicBezTo>
                  <a:cubicBezTo>
                    <a:pt x="2533292" y="-64044"/>
                    <a:pt x="2704742" y="224564"/>
                    <a:pt x="2704742" y="224564"/>
                  </a:cubicBezTo>
                  <a:cubicBezTo>
                    <a:pt x="2704742" y="224564"/>
                    <a:pt x="2900004" y="91214"/>
                    <a:pt x="3116222" y="160746"/>
                  </a:cubicBezTo>
                  <a:cubicBezTo>
                    <a:pt x="3332439" y="230279"/>
                    <a:pt x="3391494" y="571274"/>
                    <a:pt x="3391494" y="571274"/>
                  </a:cubicBezTo>
                  <a:cubicBezTo>
                    <a:pt x="3391494" y="571274"/>
                    <a:pt x="3421022" y="355056"/>
                    <a:pt x="3642954" y="359819"/>
                  </a:cubicBezTo>
                  <a:cubicBezTo>
                    <a:pt x="3864887" y="364581"/>
                    <a:pt x="3888699" y="515076"/>
                    <a:pt x="3888699" y="515076"/>
                  </a:cubicBezTo>
                  <a:cubicBezTo>
                    <a:pt x="3888699" y="515076"/>
                    <a:pt x="4254459" y="384584"/>
                    <a:pt x="4372569" y="565559"/>
                  </a:cubicBezTo>
                  <a:cubicBezTo>
                    <a:pt x="4490679" y="746534"/>
                    <a:pt x="4399239" y="982754"/>
                    <a:pt x="4399239" y="982754"/>
                  </a:cubicBezTo>
                  <a:cubicBezTo>
                    <a:pt x="4399239" y="982754"/>
                    <a:pt x="4687847" y="923699"/>
                    <a:pt x="4807862" y="1116104"/>
                  </a:cubicBezTo>
                  <a:cubicBezTo>
                    <a:pt x="4927877" y="1308509"/>
                    <a:pt x="4837389" y="1519964"/>
                    <a:pt x="4837389" y="1519964"/>
                  </a:cubicBezTo>
                  <a:cubicBezTo>
                    <a:pt x="4837389" y="1519964"/>
                    <a:pt x="5139332" y="1212306"/>
                    <a:pt x="5583197" y="1380899"/>
                  </a:cubicBezTo>
                  <a:cubicBezTo>
                    <a:pt x="6027062" y="1549491"/>
                    <a:pt x="6256615" y="1925729"/>
                    <a:pt x="6625232" y="1952399"/>
                  </a:cubicBezTo>
                  <a:cubicBezTo>
                    <a:pt x="6993849" y="1979069"/>
                    <a:pt x="6989087" y="1946684"/>
                    <a:pt x="6989087" y="1946684"/>
                  </a:cubicBezTo>
                  <a:cubicBezTo>
                    <a:pt x="6989087" y="1946684"/>
                    <a:pt x="6748104" y="2173379"/>
                    <a:pt x="6355674" y="2198144"/>
                  </a:cubicBezTo>
                  <a:cubicBezTo>
                    <a:pt x="5963244" y="2222909"/>
                    <a:pt x="5850849" y="1866674"/>
                    <a:pt x="5369837" y="1949541"/>
                  </a:cubicBezTo>
                  <a:cubicBezTo>
                    <a:pt x="4888824" y="2032409"/>
                    <a:pt x="4952642" y="2270534"/>
                    <a:pt x="4424004" y="2497229"/>
                  </a:cubicBezTo>
                  <a:cubicBezTo>
                    <a:pt x="3898224" y="2723924"/>
                    <a:pt x="3682959" y="2739164"/>
                    <a:pt x="3496269" y="277631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6350" cap="rnd">
              <a:solidFill>
                <a:srgbClr val="E5AE3E"/>
              </a:solidFill>
              <a:prstDash val="solid"/>
              <a:round/>
            </a:ln>
            <a:effectLst/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 flipH="1">
              <a:off x="11105874" y="2128604"/>
              <a:ext cx="54632" cy="42567"/>
            </a:xfrm>
            <a:custGeom>
              <a:avLst/>
              <a:gdLst>
                <a:gd name="connsiteX0" fmla="*/ 883920 w 895041"/>
                <a:gd name="connsiteY0" fmla="*/ 381144 h 697374"/>
                <a:gd name="connsiteX1" fmla="*/ 846772 w 895041"/>
                <a:gd name="connsiteY1" fmla="*/ 127779 h 697374"/>
                <a:gd name="connsiteX2" fmla="*/ 549593 w 895041"/>
                <a:gd name="connsiteY2" fmla="*/ 144 h 697374"/>
                <a:gd name="connsiteX3" fmla="*/ 503873 w 895041"/>
                <a:gd name="connsiteY3" fmla="*/ 39197 h 697374"/>
                <a:gd name="connsiteX4" fmla="*/ 542925 w 895041"/>
                <a:gd name="connsiteY4" fmla="*/ 84917 h 697374"/>
                <a:gd name="connsiteX5" fmla="*/ 778193 w 895041"/>
                <a:gd name="connsiteY5" fmla="*/ 178262 h 697374"/>
                <a:gd name="connsiteX6" fmla="*/ 800100 w 895041"/>
                <a:gd name="connsiteY6" fmla="*/ 363047 h 697374"/>
                <a:gd name="connsiteX7" fmla="*/ 344805 w 895041"/>
                <a:gd name="connsiteY7" fmla="*/ 608792 h 697374"/>
                <a:gd name="connsiteX8" fmla="*/ 79058 w 895041"/>
                <a:gd name="connsiteY8" fmla="*/ 475442 h 697374"/>
                <a:gd name="connsiteX9" fmla="*/ 114300 w 895041"/>
                <a:gd name="connsiteY9" fmla="*/ 540212 h 697374"/>
                <a:gd name="connsiteX10" fmla="*/ 0 w 895041"/>
                <a:gd name="connsiteY10" fmla="*/ 521162 h 697374"/>
                <a:gd name="connsiteX11" fmla="*/ 338138 w 895041"/>
                <a:gd name="connsiteY11" fmla="*/ 694517 h 697374"/>
                <a:gd name="connsiteX12" fmla="*/ 398145 w 895041"/>
                <a:gd name="connsiteY12" fmla="*/ 697374 h 697374"/>
                <a:gd name="connsiteX13" fmla="*/ 883920 w 895041"/>
                <a:gd name="connsiteY13" fmla="*/ 381144 h 69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5041" h="697374">
                  <a:moveTo>
                    <a:pt x="883920" y="381144"/>
                  </a:moveTo>
                  <a:cubicBezTo>
                    <a:pt x="906780" y="276369"/>
                    <a:pt x="894397" y="191597"/>
                    <a:pt x="846772" y="127779"/>
                  </a:cubicBezTo>
                  <a:cubicBezTo>
                    <a:pt x="792480" y="54437"/>
                    <a:pt x="692468" y="11575"/>
                    <a:pt x="549593" y="144"/>
                  </a:cubicBezTo>
                  <a:cubicBezTo>
                    <a:pt x="525780" y="-1761"/>
                    <a:pt x="505778" y="15385"/>
                    <a:pt x="503873" y="39197"/>
                  </a:cubicBezTo>
                  <a:cubicBezTo>
                    <a:pt x="501967" y="63010"/>
                    <a:pt x="519113" y="83012"/>
                    <a:pt x="542925" y="84917"/>
                  </a:cubicBezTo>
                  <a:cubicBezTo>
                    <a:pt x="660083" y="94442"/>
                    <a:pt x="739140" y="125875"/>
                    <a:pt x="778193" y="178262"/>
                  </a:cubicBezTo>
                  <a:cubicBezTo>
                    <a:pt x="810578" y="221124"/>
                    <a:pt x="818197" y="283037"/>
                    <a:pt x="800100" y="363047"/>
                  </a:cubicBezTo>
                  <a:cubicBezTo>
                    <a:pt x="752475" y="584980"/>
                    <a:pt x="481965" y="621174"/>
                    <a:pt x="344805" y="608792"/>
                  </a:cubicBezTo>
                  <a:cubicBezTo>
                    <a:pt x="247650" y="600219"/>
                    <a:pt x="146685" y="532592"/>
                    <a:pt x="79058" y="475442"/>
                  </a:cubicBezTo>
                  <a:cubicBezTo>
                    <a:pt x="97155" y="515447"/>
                    <a:pt x="114300" y="540212"/>
                    <a:pt x="114300" y="540212"/>
                  </a:cubicBezTo>
                  <a:cubicBezTo>
                    <a:pt x="114300" y="540212"/>
                    <a:pt x="73342" y="529735"/>
                    <a:pt x="0" y="521162"/>
                  </a:cubicBezTo>
                  <a:cubicBezTo>
                    <a:pt x="76200" y="587837"/>
                    <a:pt x="205740" y="683087"/>
                    <a:pt x="338138" y="694517"/>
                  </a:cubicBezTo>
                  <a:cubicBezTo>
                    <a:pt x="358140" y="696422"/>
                    <a:pt x="378142" y="697374"/>
                    <a:pt x="398145" y="697374"/>
                  </a:cubicBezTo>
                  <a:cubicBezTo>
                    <a:pt x="609600" y="697374"/>
                    <a:pt x="836295" y="603077"/>
                    <a:pt x="883920" y="381144"/>
                  </a:cubicBezTo>
                  <a:close/>
                </a:path>
              </a:pathLst>
            </a:custGeom>
            <a:blipFill>
              <a:blip r:embed="rId26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rightnessContrast bright="-24000"/>
                        </a14:imgEffect>
                        <a14:imgEffect>
                          <a14:saturation sat="10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 flipH="1">
              <a:off x="10986234" y="2090966"/>
              <a:ext cx="45553" cy="35219"/>
            </a:xfrm>
            <a:custGeom>
              <a:avLst/>
              <a:gdLst>
                <a:gd name="connsiteX0" fmla="*/ 381019 w 746289"/>
                <a:gd name="connsiteY0" fmla="*/ 571048 h 577000"/>
                <a:gd name="connsiteX1" fmla="*/ 693440 w 746289"/>
                <a:gd name="connsiteY1" fmla="*/ 348163 h 577000"/>
                <a:gd name="connsiteX2" fmla="*/ 745827 w 746289"/>
                <a:gd name="connsiteY2" fmla="*/ 40505 h 577000"/>
                <a:gd name="connsiteX3" fmla="*/ 696297 w 746289"/>
                <a:gd name="connsiteY3" fmla="*/ 157663 h 577000"/>
                <a:gd name="connsiteX4" fmla="*/ 659149 w 746289"/>
                <a:gd name="connsiteY4" fmla="*/ 27170 h 577000"/>
                <a:gd name="connsiteX5" fmla="*/ 617240 w 746289"/>
                <a:gd name="connsiteY5" fmla="*/ 307205 h 577000"/>
                <a:gd name="connsiteX6" fmla="*/ 363874 w 746289"/>
                <a:gd name="connsiteY6" fmla="*/ 487228 h 577000"/>
                <a:gd name="connsiteX7" fmla="*/ 151467 w 746289"/>
                <a:gd name="connsiteY7" fmla="*/ 433888 h 577000"/>
                <a:gd name="connsiteX8" fmla="*/ 84792 w 746289"/>
                <a:gd name="connsiteY8" fmla="*/ 299585 h 577000"/>
                <a:gd name="connsiteX9" fmla="*/ 225762 w 746289"/>
                <a:gd name="connsiteY9" fmla="*/ 75748 h 577000"/>
                <a:gd name="connsiteX10" fmla="*/ 232429 w 746289"/>
                <a:gd name="connsiteY10" fmla="*/ 15740 h 577000"/>
                <a:gd name="connsiteX11" fmla="*/ 172422 w 746289"/>
                <a:gd name="connsiteY11" fmla="*/ 9073 h 577000"/>
                <a:gd name="connsiteX12" fmla="*/ 19 w 746289"/>
                <a:gd name="connsiteY12" fmla="*/ 298633 h 577000"/>
                <a:gd name="connsiteX13" fmla="*/ 97174 w 746289"/>
                <a:gd name="connsiteY13" fmla="*/ 498658 h 577000"/>
                <a:gd name="connsiteX14" fmla="*/ 310534 w 746289"/>
                <a:gd name="connsiteY14" fmla="*/ 576763 h 577000"/>
                <a:gd name="connsiteX15" fmla="*/ 381019 w 746289"/>
                <a:gd name="connsiteY15" fmla="*/ 571048 h 57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289" h="577000">
                  <a:moveTo>
                    <a:pt x="381019" y="571048"/>
                  </a:moveTo>
                  <a:cubicBezTo>
                    <a:pt x="509607" y="547235"/>
                    <a:pt x="632479" y="459605"/>
                    <a:pt x="693440" y="348163"/>
                  </a:cubicBezTo>
                  <a:cubicBezTo>
                    <a:pt x="739159" y="266248"/>
                    <a:pt x="748684" y="146233"/>
                    <a:pt x="745827" y="40505"/>
                  </a:cubicBezTo>
                  <a:cubicBezTo>
                    <a:pt x="704869" y="96702"/>
                    <a:pt x="696297" y="157663"/>
                    <a:pt x="696297" y="157663"/>
                  </a:cubicBezTo>
                  <a:cubicBezTo>
                    <a:pt x="696297" y="157663"/>
                    <a:pt x="685819" y="99560"/>
                    <a:pt x="659149" y="27170"/>
                  </a:cubicBezTo>
                  <a:cubicBezTo>
                    <a:pt x="662959" y="128135"/>
                    <a:pt x="655340" y="239577"/>
                    <a:pt x="617240" y="307205"/>
                  </a:cubicBezTo>
                  <a:cubicBezTo>
                    <a:pt x="568662" y="395788"/>
                    <a:pt x="466744" y="468178"/>
                    <a:pt x="363874" y="487228"/>
                  </a:cubicBezTo>
                  <a:cubicBezTo>
                    <a:pt x="307677" y="497705"/>
                    <a:pt x="225762" y="496753"/>
                    <a:pt x="151467" y="433888"/>
                  </a:cubicBezTo>
                  <a:cubicBezTo>
                    <a:pt x="120987" y="408170"/>
                    <a:pt x="83840" y="363403"/>
                    <a:pt x="84792" y="299585"/>
                  </a:cubicBezTo>
                  <a:cubicBezTo>
                    <a:pt x="85744" y="227195"/>
                    <a:pt x="134322" y="149090"/>
                    <a:pt x="225762" y="75748"/>
                  </a:cubicBezTo>
                  <a:cubicBezTo>
                    <a:pt x="243859" y="60507"/>
                    <a:pt x="246717" y="33838"/>
                    <a:pt x="232429" y="15740"/>
                  </a:cubicBezTo>
                  <a:cubicBezTo>
                    <a:pt x="217190" y="-2357"/>
                    <a:pt x="190519" y="-5215"/>
                    <a:pt x="172422" y="9073"/>
                  </a:cubicBezTo>
                  <a:cubicBezTo>
                    <a:pt x="31452" y="123373"/>
                    <a:pt x="972" y="230052"/>
                    <a:pt x="19" y="298633"/>
                  </a:cubicBezTo>
                  <a:cubicBezTo>
                    <a:pt x="-933" y="373880"/>
                    <a:pt x="33357" y="445317"/>
                    <a:pt x="97174" y="498658"/>
                  </a:cubicBezTo>
                  <a:cubicBezTo>
                    <a:pt x="158134" y="550093"/>
                    <a:pt x="231477" y="576763"/>
                    <a:pt x="310534" y="576763"/>
                  </a:cubicBezTo>
                  <a:cubicBezTo>
                    <a:pt x="333394" y="577715"/>
                    <a:pt x="357207" y="575810"/>
                    <a:pt x="381019" y="571048"/>
                  </a:cubicBezTo>
                  <a:close/>
                </a:path>
              </a:pathLst>
            </a:custGeom>
            <a:blipFill>
              <a:blip r:embed="rId28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rightnessContrast bright="-24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 flipH="1">
              <a:off x="10891785" y="2135332"/>
              <a:ext cx="59141" cy="39153"/>
            </a:xfrm>
            <a:custGeom>
              <a:avLst/>
              <a:gdLst>
                <a:gd name="connsiteX0" fmla="*/ 968909 w 968908"/>
                <a:gd name="connsiteY0" fmla="*/ 273775 h 641440"/>
                <a:gd name="connsiteX1" fmla="*/ 818414 w 968908"/>
                <a:gd name="connsiteY1" fmla="*/ 379503 h 641440"/>
                <a:gd name="connsiteX2" fmla="*/ 840321 w 968908"/>
                <a:gd name="connsiteY2" fmla="*/ 305208 h 641440"/>
                <a:gd name="connsiteX3" fmla="*/ 365976 w 968908"/>
                <a:gd name="connsiteY3" fmla="*/ 556668 h 641440"/>
                <a:gd name="connsiteX4" fmla="*/ 103086 w 968908"/>
                <a:gd name="connsiteY4" fmla="*/ 429985 h 641440"/>
                <a:gd name="connsiteX5" fmla="*/ 150711 w 968908"/>
                <a:gd name="connsiteY5" fmla="*/ 148998 h 641440"/>
                <a:gd name="connsiteX6" fmla="*/ 356451 w 968908"/>
                <a:gd name="connsiteY6" fmla="*/ 90895 h 641440"/>
                <a:gd name="connsiteX7" fmla="*/ 483134 w 968908"/>
                <a:gd name="connsiteY7" fmla="*/ 178525 h 641440"/>
                <a:gd name="connsiteX8" fmla="*/ 524091 w 968908"/>
                <a:gd name="connsiteY8" fmla="*/ 309970 h 641440"/>
                <a:gd name="connsiteX9" fmla="*/ 524091 w 968908"/>
                <a:gd name="connsiteY9" fmla="*/ 309970 h 641440"/>
                <a:gd name="connsiteX10" fmla="*/ 553619 w 968908"/>
                <a:gd name="connsiteY10" fmla="*/ 362358 h 641440"/>
                <a:gd name="connsiteX11" fmla="*/ 606959 w 968908"/>
                <a:gd name="connsiteY11" fmla="*/ 332830 h 641440"/>
                <a:gd name="connsiteX12" fmla="*/ 562191 w 968908"/>
                <a:gd name="connsiteY12" fmla="*/ 143283 h 641440"/>
                <a:gd name="connsiteX13" fmla="*/ 373596 w 968908"/>
                <a:gd name="connsiteY13" fmla="*/ 6123 h 641440"/>
                <a:gd name="connsiteX14" fmla="*/ 91656 w 968908"/>
                <a:gd name="connsiteY14" fmla="*/ 87085 h 641440"/>
                <a:gd name="connsiteX15" fmla="*/ 24981 w 968908"/>
                <a:gd name="connsiteY15" fmla="*/ 462370 h 641440"/>
                <a:gd name="connsiteX16" fmla="*/ 351689 w 968908"/>
                <a:gd name="connsiteY16" fmla="*/ 641440 h 641440"/>
                <a:gd name="connsiteX17" fmla="*/ 368834 w 968908"/>
                <a:gd name="connsiteY17" fmla="*/ 641440 h 641440"/>
                <a:gd name="connsiteX18" fmla="*/ 968909 w 968908"/>
                <a:gd name="connsiteY18" fmla="*/ 273775 h 64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908" h="641440">
                  <a:moveTo>
                    <a:pt x="968909" y="273775"/>
                  </a:moveTo>
                  <a:cubicBezTo>
                    <a:pt x="872706" y="324258"/>
                    <a:pt x="818414" y="379503"/>
                    <a:pt x="818414" y="379503"/>
                  </a:cubicBezTo>
                  <a:cubicBezTo>
                    <a:pt x="818414" y="379503"/>
                    <a:pt x="830796" y="350928"/>
                    <a:pt x="840321" y="305208"/>
                  </a:cubicBezTo>
                  <a:cubicBezTo>
                    <a:pt x="753644" y="410935"/>
                    <a:pt x="596481" y="550000"/>
                    <a:pt x="365976" y="556668"/>
                  </a:cubicBezTo>
                  <a:cubicBezTo>
                    <a:pt x="229769" y="560478"/>
                    <a:pt x="139281" y="516663"/>
                    <a:pt x="103086" y="429985"/>
                  </a:cubicBezTo>
                  <a:cubicBezTo>
                    <a:pt x="59271" y="327115"/>
                    <a:pt x="102134" y="196623"/>
                    <a:pt x="150711" y="148998"/>
                  </a:cubicBezTo>
                  <a:cubicBezTo>
                    <a:pt x="204051" y="97563"/>
                    <a:pt x="280251" y="75655"/>
                    <a:pt x="356451" y="90895"/>
                  </a:cubicBezTo>
                  <a:cubicBezTo>
                    <a:pt x="416459" y="102325"/>
                    <a:pt x="464084" y="136615"/>
                    <a:pt x="483134" y="178525"/>
                  </a:cubicBezTo>
                  <a:cubicBezTo>
                    <a:pt x="524091" y="273775"/>
                    <a:pt x="523139" y="309970"/>
                    <a:pt x="524091" y="309970"/>
                  </a:cubicBezTo>
                  <a:cubicBezTo>
                    <a:pt x="524091" y="309970"/>
                    <a:pt x="524091" y="309970"/>
                    <a:pt x="524091" y="309970"/>
                  </a:cubicBezTo>
                  <a:cubicBezTo>
                    <a:pt x="517423" y="332830"/>
                    <a:pt x="530759" y="356643"/>
                    <a:pt x="553619" y="362358"/>
                  </a:cubicBezTo>
                  <a:cubicBezTo>
                    <a:pt x="576479" y="369025"/>
                    <a:pt x="600291" y="355690"/>
                    <a:pt x="606959" y="332830"/>
                  </a:cubicBezTo>
                  <a:cubicBezTo>
                    <a:pt x="611721" y="317590"/>
                    <a:pt x="616484" y="267108"/>
                    <a:pt x="562191" y="143283"/>
                  </a:cubicBezTo>
                  <a:cubicBezTo>
                    <a:pt x="532664" y="74703"/>
                    <a:pt x="462179" y="23268"/>
                    <a:pt x="373596" y="6123"/>
                  </a:cubicBezTo>
                  <a:cubicBezTo>
                    <a:pt x="270726" y="-13880"/>
                    <a:pt x="164998" y="15648"/>
                    <a:pt x="91656" y="87085"/>
                  </a:cubicBezTo>
                  <a:cubicBezTo>
                    <a:pt x="14504" y="162333"/>
                    <a:pt x="-31216" y="330925"/>
                    <a:pt x="24981" y="462370"/>
                  </a:cubicBezTo>
                  <a:cubicBezTo>
                    <a:pt x="53556" y="529998"/>
                    <a:pt x="133566" y="641440"/>
                    <a:pt x="351689" y="641440"/>
                  </a:cubicBezTo>
                  <a:cubicBezTo>
                    <a:pt x="357404" y="641440"/>
                    <a:pt x="363119" y="641440"/>
                    <a:pt x="368834" y="641440"/>
                  </a:cubicBezTo>
                  <a:cubicBezTo>
                    <a:pt x="706971" y="632868"/>
                    <a:pt x="899376" y="384265"/>
                    <a:pt x="968909" y="27377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图形 128"/>
            <p:cNvGrpSpPr/>
            <p:nvPr/>
          </p:nvGrpSpPr>
          <p:grpSpPr>
            <a:xfrm flipH="1">
              <a:off x="10769689" y="2161625"/>
              <a:ext cx="219770" cy="43268"/>
              <a:chOff x="5988367" y="3495483"/>
              <a:chExt cx="3600497" cy="708851"/>
            </a:xfrm>
            <a:blipFill>
              <a:blip r:embed="rId29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rightnessContrast bright="-3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grpSpPr>
          <p:sp>
            <p:nvSpPr>
              <p:cNvPr id="23" name="任意多边形: 形状 22"/>
              <p:cNvSpPr/>
              <p:nvPr/>
            </p:nvSpPr>
            <p:spPr>
              <a:xfrm>
                <a:off x="5988367" y="3495483"/>
                <a:ext cx="3595687" cy="708851"/>
              </a:xfrm>
              <a:custGeom>
                <a:avLst/>
                <a:gdLst>
                  <a:gd name="connsiteX0" fmla="*/ 3430905 w 3595687"/>
                  <a:gd name="connsiteY0" fmla="*/ 391669 h 708851"/>
                  <a:gd name="connsiteX1" fmla="*/ 2828925 w 3595687"/>
                  <a:gd name="connsiteY1" fmla="*/ 347854 h 708851"/>
                  <a:gd name="connsiteX2" fmla="*/ 2392680 w 3595687"/>
                  <a:gd name="connsiteY2" fmla="*/ 132589 h 708851"/>
                  <a:gd name="connsiteX3" fmla="*/ 1966913 w 3595687"/>
                  <a:gd name="connsiteY3" fmla="*/ 1144 h 708851"/>
                  <a:gd name="connsiteX4" fmla="*/ 1271588 w 3595687"/>
                  <a:gd name="connsiteY4" fmla="*/ 340234 h 708851"/>
                  <a:gd name="connsiteX5" fmla="*/ 894397 w 3595687"/>
                  <a:gd name="connsiteY5" fmla="*/ 576454 h 708851"/>
                  <a:gd name="connsiteX6" fmla="*/ 45720 w 3595687"/>
                  <a:gd name="connsiteY6" fmla="*/ 439294 h 708851"/>
                  <a:gd name="connsiteX7" fmla="*/ 0 w 3595687"/>
                  <a:gd name="connsiteY7" fmla="*/ 511684 h 708851"/>
                  <a:gd name="connsiteX8" fmla="*/ 605790 w 3595687"/>
                  <a:gd name="connsiteY8" fmla="*/ 708852 h 708851"/>
                  <a:gd name="connsiteX9" fmla="*/ 918210 w 3595687"/>
                  <a:gd name="connsiteY9" fmla="*/ 659322 h 708851"/>
                  <a:gd name="connsiteX10" fmla="*/ 1323975 w 3595687"/>
                  <a:gd name="connsiteY10" fmla="*/ 408814 h 708851"/>
                  <a:gd name="connsiteX11" fmla="*/ 1969770 w 3595687"/>
                  <a:gd name="connsiteY11" fmla="*/ 87822 h 708851"/>
                  <a:gd name="connsiteX12" fmla="*/ 2341245 w 3595687"/>
                  <a:gd name="connsiteY12" fmla="*/ 203074 h 708851"/>
                  <a:gd name="connsiteX13" fmla="*/ 2804160 w 3595687"/>
                  <a:gd name="connsiteY13" fmla="*/ 431674 h 708851"/>
                  <a:gd name="connsiteX14" fmla="*/ 3462338 w 3595687"/>
                  <a:gd name="connsiteY14" fmla="*/ 477394 h 708851"/>
                  <a:gd name="connsiteX15" fmla="*/ 3595688 w 3595687"/>
                  <a:gd name="connsiteY15" fmla="*/ 383097 h 708851"/>
                  <a:gd name="connsiteX16" fmla="*/ 3430905 w 3595687"/>
                  <a:gd name="connsiteY16" fmla="*/ 391669 h 70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95687" h="708851">
                    <a:moveTo>
                      <a:pt x="3430905" y="391669"/>
                    </a:moveTo>
                    <a:cubicBezTo>
                      <a:pt x="3271838" y="417387"/>
                      <a:pt x="3066097" y="418339"/>
                      <a:pt x="2828925" y="347854"/>
                    </a:cubicBezTo>
                    <a:cubicBezTo>
                      <a:pt x="2592705" y="277369"/>
                      <a:pt x="2481263" y="197359"/>
                      <a:pt x="2392680" y="132589"/>
                    </a:cubicBezTo>
                    <a:cubicBezTo>
                      <a:pt x="2283143" y="53532"/>
                      <a:pt x="2196465" y="-9333"/>
                      <a:pt x="1966913" y="1144"/>
                    </a:cubicBezTo>
                    <a:cubicBezTo>
                      <a:pt x="1685925" y="13527"/>
                      <a:pt x="1465898" y="186882"/>
                      <a:pt x="1271588" y="340234"/>
                    </a:cubicBezTo>
                    <a:cubicBezTo>
                      <a:pt x="1142048" y="443104"/>
                      <a:pt x="1019175" y="539307"/>
                      <a:pt x="894397" y="576454"/>
                    </a:cubicBezTo>
                    <a:cubicBezTo>
                      <a:pt x="692467" y="636462"/>
                      <a:pt x="413385" y="674562"/>
                      <a:pt x="45720" y="439294"/>
                    </a:cubicBezTo>
                    <a:lnTo>
                      <a:pt x="0" y="511684"/>
                    </a:lnTo>
                    <a:cubicBezTo>
                      <a:pt x="234315" y="661227"/>
                      <a:pt x="435292" y="708852"/>
                      <a:pt x="605790" y="708852"/>
                    </a:cubicBezTo>
                    <a:cubicBezTo>
                      <a:pt x="724852" y="708852"/>
                      <a:pt x="828675" y="685992"/>
                      <a:pt x="918210" y="659322"/>
                    </a:cubicBezTo>
                    <a:cubicBezTo>
                      <a:pt x="1058227" y="618364"/>
                      <a:pt x="1186815" y="516447"/>
                      <a:pt x="1323975" y="408814"/>
                    </a:cubicBezTo>
                    <a:cubicBezTo>
                      <a:pt x="1516380" y="256414"/>
                      <a:pt x="1716405" y="99252"/>
                      <a:pt x="1969770" y="87822"/>
                    </a:cubicBezTo>
                    <a:cubicBezTo>
                      <a:pt x="2169795" y="79249"/>
                      <a:pt x="2238375" y="128779"/>
                      <a:pt x="2341245" y="203074"/>
                    </a:cubicBezTo>
                    <a:cubicBezTo>
                      <a:pt x="2435543" y="271654"/>
                      <a:pt x="2553652" y="357379"/>
                      <a:pt x="2804160" y="431674"/>
                    </a:cubicBezTo>
                    <a:cubicBezTo>
                      <a:pt x="3066097" y="509779"/>
                      <a:pt x="3289935" y="506922"/>
                      <a:pt x="3462338" y="477394"/>
                    </a:cubicBezTo>
                    <a:cubicBezTo>
                      <a:pt x="3535680" y="434532"/>
                      <a:pt x="3581400" y="395479"/>
                      <a:pt x="3595688" y="383097"/>
                    </a:cubicBezTo>
                    <a:cubicBezTo>
                      <a:pt x="3584258" y="386907"/>
                      <a:pt x="3547110" y="394527"/>
                      <a:pt x="3430905" y="391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9583102" y="3871912"/>
                <a:ext cx="5762" cy="4762"/>
              </a:xfrm>
              <a:custGeom>
                <a:avLst/>
                <a:gdLst>
                  <a:gd name="connsiteX0" fmla="*/ 5715 w 5762"/>
                  <a:gd name="connsiteY0" fmla="*/ 0 h 4762"/>
                  <a:gd name="connsiteX1" fmla="*/ 0 w 5762"/>
                  <a:gd name="connsiteY1" fmla="*/ 4763 h 4762"/>
                  <a:gd name="connsiteX2" fmla="*/ 5715 w 5762"/>
                  <a:gd name="connsiteY2" fmla="*/ 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62" h="4762">
                    <a:moveTo>
                      <a:pt x="5715" y="0"/>
                    </a:moveTo>
                    <a:cubicBezTo>
                      <a:pt x="5715" y="0"/>
                      <a:pt x="3810" y="1905"/>
                      <a:pt x="0" y="4763"/>
                    </a:cubicBezTo>
                    <a:cubicBezTo>
                      <a:pt x="6668" y="1905"/>
                      <a:pt x="5715" y="0"/>
                      <a:pt x="5715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任意多边形: 形状 21"/>
            <p:cNvSpPr/>
            <p:nvPr/>
          </p:nvSpPr>
          <p:spPr>
            <a:xfrm flipH="1">
              <a:off x="10951320" y="2120394"/>
              <a:ext cx="153328" cy="112638"/>
            </a:xfrm>
            <a:custGeom>
              <a:avLst/>
              <a:gdLst>
                <a:gd name="connsiteX0" fmla="*/ 2184321 w 2511980"/>
                <a:gd name="connsiteY0" fmla="*/ 1845349 h 1845348"/>
                <a:gd name="connsiteX1" fmla="*/ 2511981 w 2511980"/>
                <a:gd name="connsiteY1" fmla="*/ 1759624 h 1845348"/>
                <a:gd name="connsiteX2" fmla="*/ 1092756 w 2511980"/>
                <a:gd name="connsiteY2" fmla="*/ 1588174 h 1845348"/>
                <a:gd name="connsiteX3" fmla="*/ 548878 w 2511980"/>
                <a:gd name="connsiteY3" fmla="*/ 1007149 h 1845348"/>
                <a:gd name="connsiteX4" fmla="*/ 529828 w 2511980"/>
                <a:gd name="connsiteY4" fmla="*/ 969049 h 1845348"/>
                <a:gd name="connsiteX5" fmla="*/ 486966 w 2511980"/>
                <a:gd name="connsiteY5" fmla="*/ 966191 h 1845348"/>
                <a:gd name="connsiteX6" fmla="*/ 170736 w 2511980"/>
                <a:gd name="connsiteY6" fmla="*/ 995719 h 1845348"/>
                <a:gd name="connsiteX7" fmla="*/ 87868 w 2511980"/>
                <a:gd name="connsiteY7" fmla="*/ 829984 h 1845348"/>
                <a:gd name="connsiteX8" fmla="*/ 162163 w 2511980"/>
                <a:gd name="connsiteY8" fmla="*/ 570904 h 1845348"/>
                <a:gd name="connsiteX9" fmla="*/ 431721 w 2511980"/>
                <a:gd name="connsiteY9" fmla="*/ 507086 h 1845348"/>
                <a:gd name="connsiteX10" fmla="*/ 465058 w 2511980"/>
                <a:gd name="connsiteY10" fmla="*/ 499466 h 1845348"/>
                <a:gd name="connsiteX11" fmla="*/ 482203 w 2511980"/>
                <a:gd name="connsiteY11" fmla="*/ 469939 h 1845348"/>
                <a:gd name="connsiteX12" fmla="*/ 825103 w 2511980"/>
                <a:gd name="connsiteY12" fmla="*/ 95606 h 1845348"/>
                <a:gd name="connsiteX13" fmla="*/ 1281351 w 2511980"/>
                <a:gd name="connsiteY13" fmla="*/ 390881 h 1845348"/>
                <a:gd name="connsiteX14" fmla="*/ 1328976 w 2511980"/>
                <a:gd name="connsiteY14" fmla="*/ 416599 h 1845348"/>
                <a:gd name="connsiteX15" fmla="*/ 1361361 w 2511980"/>
                <a:gd name="connsiteY15" fmla="*/ 387071 h 1845348"/>
                <a:gd name="connsiteX16" fmla="*/ 1560433 w 2511980"/>
                <a:gd name="connsiteY16" fmla="*/ 334684 h 1845348"/>
                <a:gd name="connsiteX17" fmla="*/ 1891903 w 2511980"/>
                <a:gd name="connsiteY17" fmla="*/ 463271 h 1845348"/>
                <a:gd name="connsiteX18" fmla="*/ 2050971 w 2511980"/>
                <a:gd name="connsiteY18" fmla="*/ 742354 h 1845348"/>
                <a:gd name="connsiteX19" fmla="*/ 1883331 w 2511980"/>
                <a:gd name="connsiteY19" fmla="*/ 1126211 h 1845348"/>
                <a:gd name="connsiteX20" fmla="*/ 1637586 w 2511980"/>
                <a:gd name="connsiteY20" fmla="*/ 1156691 h 1845348"/>
                <a:gd name="connsiteX21" fmla="*/ 1453753 w 2511980"/>
                <a:gd name="connsiteY21" fmla="*/ 958571 h 1845348"/>
                <a:gd name="connsiteX22" fmla="*/ 1574721 w 2511980"/>
                <a:gd name="connsiteY22" fmla="*/ 781406 h 1845348"/>
                <a:gd name="connsiteX23" fmla="*/ 1709023 w 2511980"/>
                <a:gd name="connsiteY23" fmla="*/ 798551 h 1845348"/>
                <a:gd name="connsiteX24" fmla="*/ 1751886 w 2511980"/>
                <a:gd name="connsiteY24" fmla="*/ 859511 h 1845348"/>
                <a:gd name="connsiteX25" fmla="*/ 1806178 w 2511980"/>
                <a:gd name="connsiteY25" fmla="*/ 885229 h 1845348"/>
                <a:gd name="connsiteX26" fmla="*/ 1831896 w 2511980"/>
                <a:gd name="connsiteY26" fmla="*/ 830936 h 1845348"/>
                <a:gd name="connsiteX27" fmla="*/ 1715691 w 2511980"/>
                <a:gd name="connsiteY27" fmla="*/ 702349 h 1845348"/>
                <a:gd name="connsiteX28" fmla="*/ 1545193 w 2511980"/>
                <a:gd name="connsiteY28" fmla="*/ 702349 h 1845348"/>
                <a:gd name="connsiteX29" fmla="*/ 1368981 w 2511980"/>
                <a:gd name="connsiteY29" fmla="*/ 960476 h 1845348"/>
                <a:gd name="connsiteX30" fmla="*/ 1609963 w 2511980"/>
                <a:gd name="connsiteY30" fmla="*/ 1238606 h 1845348"/>
                <a:gd name="connsiteX31" fmla="*/ 1934766 w 2511980"/>
                <a:gd name="connsiteY31" fmla="*/ 1195744 h 1845348"/>
                <a:gd name="connsiteX32" fmla="*/ 2137648 w 2511980"/>
                <a:gd name="connsiteY32" fmla="*/ 740449 h 1845348"/>
                <a:gd name="connsiteX33" fmla="*/ 1949053 w 2511980"/>
                <a:gd name="connsiteY33" fmla="*/ 399454 h 1845348"/>
                <a:gd name="connsiteX34" fmla="*/ 1551861 w 2511980"/>
                <a:gd name="connsiteY34" fmla="*/ 249911 h 1845348"/>
                <a:gd name="connsiteX35" fmla="*/ 1334691 w 2511980"/>
                <a:gd name="connsiteY35" fmla="*/ 302299 h 1845348"/>
                <a:gd name="connsiteX36" fmla="*/ 805101 w 2511980"/>
                <a:gd name="connsiteY36" fmla="*/ 11786 h 1845348"/>
                <a:gd name="connsiteX37" fmla="*/ 404098 w 2511980"/>
                <a:gd name="connsiteY37" fmla="*/ 417551 h 1845348"/>
                <a:gd name="connsiteX38" fmla="*/ 105013 w 2511980"/>
                <a:gd name="connsiteY38" fmla="*/ 506134 h 1845348"/>
                <a:gd name="connsiteX39" fmla="*/ 2143 w 2511980"/>
                <a:gd name="connsiteY39" fmla="*/ 835699 h 1845348"/>
                <a:gd name="connsiteX40" fmla="*/ 127873 w 2511980"/>
                <a:gd name="connsiteY40" fmla="*/ 1069061 h 1845348"/>
                <a:gd name="connsiteX41" fmla="*/ 466011 w 2511980"/>
                <a:gd name="connsiteY41" fmla="*/ 1065251 h 1845348"/>
                <a:gd name="connsiteX42" fmla="*/ 1059418 w 2511980"/>
                <a:gd name="connsiteY42" fmla="*/ 1666279 h 1845348"/>
                <a:gd name="connsiteX43" fmla="*/ 2184321 w 2511980"/>
                <a:gd name="connsiteY43" fmla="*/ 1845349 h 18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11980" h="1845348">
                  <a:moveTo>
                    <a:pt x="2184321" y="1845349"/>
                  </a:moveTo>
                  <a:cubicBezTo>
                    <a:pt x="2271951" y="1828204"/>
                    <a:pt x="2375773" y="1803439"/>
                    <a:pt x="2511981" y="1759624"/>
                  </a:cubicBezTo>
                  <a:cubicBezTo>
                    <a:pt x="2083356" y="1769149"/>
                    <a:pt x="1492806" y="1750099"/>
                    <a:pt x="1092756" y="1588174"/>
                  </a:cubicBezTo>
                  <a:cubicBezTo>
                    <a:pt x="533638" y="1361479"/>
                    <a:pt x="547926" y="1021436"/>
                    <a:pt x="548878" y="1007149"/>
                  </a:cubicBezTo>
                  <a:cubicBezTo>
                    <a:pt x="549831" y="991909"/>
                    <a:pt x="543163" y="977621"/>
                    <a:pt x="529828" y="969049"/>
                  </a:cubicBezTo>
                  <a:cubicBezTo>
                    <a:pt x="517446" y="960476"/>
                    <a:pt x="501253" y="959524"/>
                    <a:pt x="486966" y="966191"/>
                  </a:cubicBezTo>
                  <a:cubicBezTo>
                    <a:pt x="431721" y="992861"/>
                    <a:pt x="265986" y="1050964"/>
                    <a:pt x="170736" y="995719"/>
                  </a:cubicBezTo>
                  <a:cubicBezTo>
                    <a:pt x="122158" y="968096"/>
                    <a:pt x="94536" y="911899"/>
                    <a:pt x="87868" y="829984"/>
                  </a:cubicBezTo>
                  <a:cubicBezTo>
                    <a:pt x="78343" y="711874"/>
                    <a:pt x="103108" y="624244"/>
                    <a:pt x="162163" y="570904"/>
                  </a:cubicBezTo>
                  <a:cubicBezTo>
                    <a:pt x="261223" y="479464"/>
                    <a:pt x="429816" y="507086"/>
                    <a:pt x="431721" y="507086"/>
                  </a:cubicBezTo>
                  <a:cubicBezTo>
                    <a:pt x="443151" y="508991"/>
                    <a:pt x="455533" y="506134"/>
                    <a:pt x="465058" y="499466"/>
                  </a:cubicBezTo>
                  <a:cubicBezTo>
                    <a:pt x="474583" y="492799"/>
                    <a:pt x="480298" y="481369"/>
                    <a:pt x="482203" y="469939"/>
                  </a:cubicBezTo>
                  <a:cubicBezTo>
                    <a:pt x="483156" y="457556"/>
                    <a:pt x="518398" y="168949"/>
                    <a:pt x="825103" y="95606"/>
                  </a:cubicBezTo>
                  <a:cubicBezTo>
                    <a:pt x="1127046" y="23216"/>
                    <a:pt x="1275636" y="375641"/>
                    <a:pt x="1281351" y="390881"/>
                  </a:cubicBezTo>
                  <a:cubicBezTo>
                    <a:pt x="1288971" y="409931"/>
                    <a:pt x="1308973" y="420409"/>
                    <a:pt x="1328976" y="416599"/>
                  </a:cubicBezTo>
                  <a:cubicBezTo>
                    <a:pt x="1345168" y="413741"/>
                    <a:pt x="1356598" y="402311"/>
                    <a:pt x="1361361" y="387071"/>
                  </a:cubicBezTo>
                  <a:cubicBezTo>
                    <a:pt x="1368028" y="380404"/>
                    <a:pt x="1407081" y="350876"/>
                    <a:pt x="1560433" y="334684"/>
                  </a:cubicBezTo>
                  <a:cubicBezTo>
                    <a:pt x="1661398" y="323254"/>
                    <a:pt x="1788081" y="373736"/>
                    <a:pt x="1891903" y="463271"/>
                  </a:cubicBezTo>
                  <a:cubicBezTo>
                    <a:pt x="1989058" y="548044"/>
                    <a:pt x="2048113" y="651866"/>
                    <a:pt x="2050971" y="742354"/>
                  </a:cubicBezTo>
                  <a:cubicBezTo>
                    <a:pt x="2054781" y="868084"/>
                    <a:pt x="1998583" y="1040486"/>
                    <a:pt x="1883331" y="1126211"/>
                  </a:cubicBezTo>
                  <a:cubicBezTo>
                    <a:pt x="1812846" y="1178599"/>
                    <a:pt x="1729978" y="1189076"/>
                    <a:pt x="1637586" y="1156691"/>
                  </a:cubicBezTo>
                  <a:cubicBezTo>
                    <a:pt x="1520428" y="1116686"/>
                    <a:pt x="1454706" y="1046201"/>
                    <a:pt x="1453753" y="958571"/>
                  </a:cubicBezTo>
                  <a:cubicBezTo>
                    <a:pt x="1452801" y="882371"/>
                    <a:pt x="1503283" y="808076"/>
                    <a:pt x="1574721" y="781406"/>
                  </a:cubicBezTo>
                  <a:cubicBezTo>
                    <a:pt x="1629013" y="761404"/>
                    <a:pt x="1672828" y="767119"/>
                    <a:pt x="1709023" y="798551"/>
                  </a:cubicBezTo>
                  <a:cubicBezTo>
                    <a:pt x="1737598" y="824269"/>
                    <a:pt x="1750933" y="858559"/>
                    <a:pt x="1751886" y="859511"/>
                  </a:cubicBezTo>
                  <a:cubicBezTo>
                    <a:pt x="1760458" y="881419"/>
                    <a:pt x="1784271" y="892849"/>
                    <a:pt x="1806178" y="885229"/>
                  </a:cubicBezTo>
                  <a:cubicBezTo>
                    <a:pt x="1828086" y="877609"/>
                    <a:pt x="1839516" y="852844"/>
                    <a:pt x="1831896" y="830936"/>
                  </a:cubicBezTo>
                  <a:cubicBezTo>
                    <a:pt x="1830943" y="827126"/>
                    <a:pt x="1798558" y="740449"/>
                    <a:pt x="1715691" y="702349"/>
                  </a:cubicBezTo>
                  <a:cubicBezTo>
                    <a:pt x="1664256" y="678536"/>
                    <a:pt x="1607106" y="678536"/>
                    <a:pt x="1545193" y="702349"/>
                  </a:cubicBezTo>
                  <a:cubicBezTo>
                    <a:pt x="1440418" y="741401"/>
                    <a:pt x="1368028" y="848081"/>
                    <a:pt x="1368981" y="960476"/>
                  </a:cubicBezTo>
                  <a:cubicBezTo>
                    <a:pt x="1370886" y="1085254"/>
                    <a:pt x="1458516" y="1186219"/>
                    <a:pt x="1609963" y="1238606"/>
                  </a:cubicBezTo>
                  <a:cubicBezTo>
                    <a:pt x="1729026" y="1279564"/>
                    <a:pt x="1840468" y="1264324"/>
                    <a:pt x="1934766" y="1195744"/>
                  </a:cubicBezTo>
                  <a:cubicBezTo>
                    <a:pt x="2073831" y="1092874"/>
                    <a:pt x="2142411" y="889039"/>
                    <a:pt x="2137648" y="740449"/>
                  </a:cubicBezTo>
                  <a:cubicBezTo>
                    <a:pt x="2133838" y="625196"/>
                    <a:pt x="2065258" y="501371"/>
                    <a:pt x="1949053" y="399454"/>
                  </a:cubicBezTo>
                  <a:cubicBezTo>
                    <a:pt x="1826181" y="292774"/>
                    <a:pt x="1677591" y="236576"/>
                    <a:pt x="1551861" y="249911"/>
                  </a:cubicBezTo>
                  <a:cubicBezTo>
                    <a:pt x="1442323" y="261341"/>
                    <a:pt x="1374696" y="280391"/>
                    <a:pt x="1334691" y="302299"/>
                  </a:cubicBezTo>
                  <a:cubicBezTo>
                    <a:pt x="1253728" y="150851"/>
                    <a:pt x="1069896" y="-51079"/>
                    <a:pt x="805101" y="11786"/>
                  </a:cubicBezTo>
                  <a:cubicBezTo>
                    <a:pt x="513636" y="81319"/>
                    <a:pt x="427911" y="320396"/>
                    <a:pt x="404098" y="417551"/>
                  </a:cubicBezTo>
                  <a:cubicBezTo>
                    <a:pt x="336471" y="413741"/>
                    <a:pt x="201216" y="418504"/>
                    <a:pt x="105013" y="506134"/>
                  </a:cubicBezTo>
                  <a:cubicBezTo>
                    <a:pt x="25003" y="578524"/>
                    <a:pt x="-9287" y="689966"/>
                    <a:pt x="2143" y="835699"/>
                  </a:cubicBezTo>
                  <a:cubicBezTo>
                    <a:pt x="10716" y="948094"/>
                    <a:pt x="53578" y="1026199"/>
                    <a:pt x="127873" y="1069061"/>
                  </a:cubicBezTo>
                  <a:cubicBezTo>
                    <a:pt x="237411" y="1131926"/>
                    <a:pt x="385048" y="1093826"/>
                    <a:pt x="466011" y="1065251"/>
                  </a:cubicBezTo>
                  <a:cubicBezTo>
                    <a:pt x="484108" y="1191934"/>
                    <a:pt x="580311" y="1472921"/>
                    <a:pt x="1059418" y="1666279"/>
                  </a:cubicBezTo>
                  <a:cubicBezTo>
                    <a:pt x="1377553" y="1795819"/>
                    <a:pt x="1805226" y="1837729"/>
                    <a:pt x="2184321" y="1845349"/>
                  </a:cubicBezTo>
                  <a:close/>
                </a:path>
              </a:pathLst>
            </a:custGeom>
            <a:blipFill>
              <a:blip r:embed="rId29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rightnessContrast bright="-3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>
            <a:off x="6263136" y="2213055"/>
            <a:ext cx="44904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3826483" y="5996357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blipFill>
            <a:blip r:embed="rId3"/>
            <a:stretch>
              <a:fillRect/>
            </a:stretch>
          </a:blipFill>
          <a:ln w="857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3588420" y="6269042"/>
            <a:ext cx="2848947" cy="585809"/>
          </a:xfrm>
          <a:custGeom>
            <a:avLst/>
            <a:gdLst>
              <a:gd name="connsiteX0" fmla="*/ 3913321 w 3915353"/>
              <a:gd name="connsiteY0" fmla="*/ 765774 h 805086"/>
              <a:gd name="connsiteX1" fmla="*/ 3914406 w 3915353"/>
              <a:gd name="connsiteY1" fmla="*/ 791105 h 805086"/>
              <a:gd name="connsiteX2" fmla="*/ 3915120 w 3915353"/>
              <a:gd name="connsiteY2" fmla="*/ 805086 h 805086"/>
              <a:gd name="connsiteX3" fmla="*/ 3915353 w 3915353"/>
              <a:gd name="connsiteY3" fmla="*/ 805086 h 805086"/>
              <a:gd name="connsiteX4" fmla="*/ 3913886 w 3915353"/>
              <a:gd name="connsiteY4" fmla="*/ 774887 h 805086"/>
              <a:gd name="connsiteX5" fmla="*/ 3913321 w 3915353"/>
              <a:gd name="connsiteY5" fmla="*/ 765774 h 805086"/>
              <a:gd name="connsiteX6" fmla="*/ 1503561 w 3915353"/>
              <a:gd name="connsiteY6" fmla="*/ 1 h 805086"/>
              <a:gd name="connsiteX7" fmla="*/ 1380212 w 3915353"/>
              <a:gd name="connsiteY7" fmla="*/ 42982 h 805086"/>
              <a:gd name="connsiteX8" fmla="*/ 1150660 w 3915353"/>
              <a:gd name="connsiteY8" fmla="*/ 268725 h 805086"/>
              <a:gd name="connsiteX9" fmla="*/ 650597 w 3915353"/>
              <a:gd name="connsiteY9" fmla="*/ 511612 h 805086"/>
              <a:gd name="connsiteX10" fmla="*/ 390565 w 3915353"/>
              <a:gd name="connsiteY10" fmla="*/ 455415 h 805086"/>
              <a:gd name="connsiteX11" fmla="*/ 99100 w 3915353"/>
              <a:gd name="connsiteY11" fmla="*/ 664965 h 805086"/>
              <a:gd name="connsiteX12" fmla="*/ 15161 w 3915353"/>
              <a:gd name="connsiteY12" fmla="*/ 780099 h 805086"/>
              <a:gd name="connsiteX13" fmla="*/ 0 w 3915353"/>
              <a:gd name="connsiteY13" fmla="*/ 805086 h 805086"/>
              <a:gd name="connsiteX14" fmla="*/ 3882794 w 3915353"/>
              <a:gd name="connsiteY14" fmla="*/ 805086 h 805086"/>
              <a:gd name="connsiteX15" fmla="*/ 3861981 w 3915353"/>
              <a:gd name="connsiteY15" fmla="*/ 789772 h 805086"/>
              <a:gd name="connsiteX16" fmla="*/ 3268067 w 3915353"/>
              <a:gd name="connsiteY16" fmla="*/ 414457 h 805086"/>
              <a:gd name="connsiteX17" fmla="*/ 2734667 w 3915353"/>
              <a:gd name="connsiteY17" fmla="*/ 194430 h 805086"/>
              <a:gd name="connsiteX18" fmla="*/ 2306042 w 3915353"/>
              <a:gd name="connsiteY18" fmla="*/ 233482 h 805086"/>
              <a:gd name="connsiteX19" fmla="*/ 1814552 w 3915353"/>
              <a:gd name="connsiteY19" fmla="*/ 236340 h 805086"/>
              <a:gd name="connsiteX20" fmla="*/ 1615480 w 3915353"/>
              <a:gd name="connsiteY20" fmla="*/ 42030 h 805086"/>
              <a:gd name="connsiteX21" fmla="*/ 1503561 w 3915353"/>
              <a:gd name="connsiteY21" fmla="*/ 1 h 80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5353" h="805086">
                <a:moveTo>
                  <a:pt x="3913321" y="765774"/>
                </a:moveTo>
                <a:cubicBezTo>
                  <a:pt x="3913117" y="763331"/>
                  <a:pt x="3913330" y="769359"/>
                  <a:pt x="3914406" y="791105"/>
                </a:cubicBezTo>
                <a:lnTo>
                  <a:pt x="3915120" y="805086"/>
                </a:lnTo>
                <a:lnTo>
                  <a:pt x="3915353" y="805086"/>
                </a:lnTo>
                <a:lnTo>
                  <a:pt x="3913886" y="774887"/>
                </a:lnTo>
                <a:cubicBezTo>
                  <a:pt x="3913630" y="770335"/>
                  <a:pt x="3913424" y="766995"/>
                  <a:pt x="3913321" y="765774"/>
                </a:cubicBezTo>
                <a:close/>
                <a:moveTo>
                  <a:pt x="1503561" y="1"/>
                </a:moveTo>
                <a:cubicBezTo>
                  <a:pt x="1464509" y="120"/>
                  <a:pt x="1423551" y="14407"/>
                  <a:pt x="1380212" y="42982"/>
                </a:cubicBezTo>
                <a:cubicBezTo>
                  <a:pt x="1304012" y="93465"/>
                  <a:pt x="1229717" y="178237"/>
                  <a:pt x="1150660" y="268725"/>
                </a:cubicBezTo>
                <a:cubicBezTo>
                  <a:pt x="992545" y="449700"/>
                  <a:pt x="828715" y="637342"/>
                  <a:pt x="650597" y="511612"/>
                </a:cubicBezTo>
                <a:cubicBezTo>
                  <a:pt x="566777" y="453510"/>
                  <a:pt x="479147" y="434460"/>
                  <a:pt x="390565" y="455415"/>
                </a:cubicBezTo>
                <a:cubicBezTo>
                  <a:pt x="268645" y="484942"/>
                  <a:pt x="164822" y="585907"/>
                  <a:pt x="99100" y="664965"/>
                </a:cubicBezTo>
                <a:cubicBezTo>
                  <a:pt x="63381" y="707828"/>
                  <a:pt x="34806" y="749262"/>
                  <a:pt x="15161" y="780099"/>
                </a:cubicBezTo>
                <a:lnTo>
                  <a:pt x="0" y="805086"/>
                </a:lnTo>
                <a:lnTo>
                  <a:pt x="3882794" y="805086"/>
                </a:lnTo>
                <a:lnTo>
                  <a:pt x="3861981" y="789772"/>
                </a:lnTo>
                <a:cubicBezTo>
                  <a:pt x="3760450" y="716103"/>
                  <a:pt x="3527386" y="553761"/>
                  <a:pt x="3268067" y="414457"/>
                </a:cubicBezTo>
                <a:cubicBezTo>
                  <a:pt x="3064232" y="304920"/>
                  <a:pt x="2885162" y="231577"/>
                  <a:pt x="2734667" y="194430"/>
                </a:cubicBezTo>
                <a:cubicBezTo>
                  <a:pt x="2545120" y="148710"/>
                  <a:pt x="2401292" y="162045"/>
                  <a:pt x="2306042" y="233482"/>
                </a:cubicBezTo>
                <a:cubicBezTo>
                  <a:pt x="2009815" y="457320"/>
                  <a:pt x="1948855" y="387787"/>
                  <a:pt x="1814552" y="236340"/>
                </a:cubicBezTo>
                <a:cubicBezTo>
                  <a:pt x="1765022" y="180142"/>
                  <a:pt x="1703110" y="109657"/>
                  <a:pt x="1615480" y="42030"/>
                </a:cubicBezTo>
                <a:cubicBezTo>
                  <a:pt x="1579761" y="13931"/>
                  <a:pt x="1542614" y="-119"/>
                  <a:pt x="1503561" y="1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4270843" y="4917322"/>
            <a:ext cx="3281362" cy="563879"/>
          </a:xfrm>
          <a:custGeom>
            <a:avLst/>
            <a:gdLst>
              <a:gd name="connsiteX0" fmla="*/ 2265045 w 3281362"/>
              <a:gd name="connsiteY0" fmla="*/ 0 h 563879"/>
              <a:gd name="connsiteX1" fmla="*/ 1274445 w 3281362"/>
              <a:gd name="connsiteY1" fmla="*/ 0 h 563879"/>
              <a:gd name="connsiteX2" fmla="*/ 1128713 w 3281362"/>
              <a:gd name="connsiteY2" fmla="*/ 145732 h 563879"/>
              <a:gd name="connsiteX3" fmla="*/ 1128713 w 3281362"/>
              <a:gd name="connsiteY3" fmla="*/ 145732 h 563879"/>
              <a:gd name="connsiteX4" fmla="*/ 1274445 w 3281362"/>
              <a:gd name="connsiteY4" fmla="*/ 291465 h 563879"/>
              <a:gd name="connsiteX5" fmla="*/ 3145155 w 3281362"/>
              <a:gd name="connsiteY5" fmla="*/ 291465 h 563879"/>
              <a:gd name="connsiteX6" fmla="*/ 3281363 w 3281362"/>
              <a:gd name="connsiteY6" fmla="*/ 427672 h 563879"/>
              <a:gd name="connsiteX7" fmla="*/ 3281363 w 3281362"/>
              <a:gd name="connsiteY7" fmla="*/ 427672 h 563879"/>
              <a:gd name="connsiteX8" fmla="*/ 3145155 w 3281362"/>
              <a:gd name="connsiteY8" fmla="*/ 563880 h 563879"/>
              <a:gd name="connsiteX9" fmla="*/ 0 w 3281362"/>
              <a:gd name="connsiteY9" fmla="*/ 563880 h 5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362" h="563879">
                <a:moveTo>
                  <a:pt x="2265045" y="0"/>
                </a:moveTo>
                <a:lnTo>
                  <a:pt x="1274445" y="0"/>
                </a:lnTo>
                <a:cubicBezTo>
                  <a:pt x="1194435" y="0"/>
                  <a:pt x="1128713" y="64770"/>
                  <a:pt x="1128713" y="145732"/>
                </a:cubicBezTo>
                <a:lnTo>
                  <a:pt x="1128713" y="145732"/>
                </a:lnTo>
                <a:cubicBezTo>
                  <a:pt x="1128713" y="225742"/>
                  <a:pt x="1193483" y="291465"/>
                  <a:pt x="1274445" y="291465"/>
                </a:cubicBezTo>
                <a:lnTo>
                  <a:pt x="3145155" y="291465"/>
                </a:lnTo>
                <a:cubicBezTo>
                  <a:pt x="3220403" y="291465"/>
                  <a:pt x="3281363" y="352425"/>
                  <a:pt x="3281363" y="427672"/>
                </a:cubicBezTo>
                <a:lnTo>
                  <a:pt x="3281363" y="427672"/>
                </a:lnTo>
                <a:cubicBezTo>
                  <a:pt x="3281363" y="502920"/>
                  <a:pt x="3220403" y="563880"/>
                  <a:pt x="3145155" y="563880"/>
                </a:cubicBezTo>
                <a:lnTo>
                  <a:pt x="0" y="563880"/>
                </a:lnTo>
              </a:path>
            </a:pathLst>
          </a:custGeom>
          <a:noFill/>
          <a:ln w="28575" cap="rnd">
            <a:solidFill>
              <a:srgbClr val="FAC46D">
                <a:alpha val="20000"/>
              </a:srgb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2304048" y="6488393"/>
            <a:ext cx="2735362" cy="366458"/>
          </a:xfrm>
          <a:custGeom>
            <a:avLst/>
            <a:gdLst>
              <a:gd name="connsiteX0" fmla="*/ 2232411 w 2735362"/>
              <a:gd name="connsiteY0" fmla="*/ 157 h 366458"/>
              <a:gd name="connsiteX1" fmla="*/ 2335611 w 2735362"/>
              <a:gd name="connsiteY1" fmla="*/ 18760 h 366458"/>
              <a:gd name="connsiteX2" fmla="*/ 2711209 w 2735362"/>
              <a:gd name="connsiteY2" fmla="*/ 309939 h 366458"/>
              <a:gd name="connsiteX3" fmla="*/ 2735362 w 2735362"/>
              <a:gd name="connsiteY3" fmla="*/ 366458 h 366458"/>
              <a:gd name="connsiteX4" fmla="*/ 0 w 2735362"/>
              <a:gd name="connsiteY4" fmla="*/ 366458 h 366458"/>
              <a:gd name="connsiteX5" fmla="*/ 31161 w 2735362"/>
              <a:gd name="connsiteY5" fmla="*/ 347623 h 366458"/>
              <a:gd name="connsiteX6" fmla="*/ 89615 w 2735362"/>
              <a:gd name="connsiteY6" fmla="*/ 317940 h 366458"/>
              <a:gd name="connsiteX7" fmla="*/ 391367 w 2735362"/>
              <a:gd name="connsiteY7" fmla="*/ 282793 h 366458"/>
              <a:gd name="connsiteX8" fmla="*/ 1156892 w 2735362"/>
              <a:gd name="connsiteY8" fmla="*/ 268220 h 366458"/>
              <a:gd name="connsiteX9" fmla="*/ 1174894 w 2735362"/>
              <a:gd name="connsiteY9" fmla="*/ 257933 h 366458"/>
              <a:gd name="connsiteX10" fmla="*/ 1438070 w 2735362"/>
              <a:gd name="connsiteY10" fmla="*/ 128488 h 366458"/>
              <a:gd name="connsiteX11" fmla="*/ 1652382 w 2735362"/>
              <a:gd name="connsiteY11" fmla="*/ 195354 h 366458"/>
              <a:gd name="connsiteX12" fmla="*/ 1928417 w 2735362"/>
              <a:gd name="connsiteY12" fmla="*/ 106200 h 366458"/>
              <a:gd name="connsiteX13" fmla="*/ 2232411 w 2735362"/>
              <a:gd name="connsiteY13" fmla="*/ 157 h 36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5362" h="366458">
                <a:moveTo>
                  <a:pt x="2232411" y="157"/>
                </a:moveTo>
                <a:cubicBezTo>
                  <a:pt x="2267106" y="1171"/>
                  <a:pt x="2301657" y="7141"/>
                  <a:pt x="2335611" y="18760"/>
                </a:cubicBezTo>
                <a:cubicBezTo>
                  <a:pt x="2454450" y="59428"/>
                  <a:pt x="2623719" y="145940"/>
                  <a:pt x="2711209" y="309939"/>
                </a:cubicBezTo>
                <a:lnTo>
                  <a:pt x="2735362" y="366458"/>
                </a:lnTo>
                <a:lnTo>
                  <a:pt x="0" y="366458"/>
                </a:lnTo>
                <a:lnTo>
                  <a:pt x="31161" y="347623"/>
                </a:lnTo>
                <a:cubicBezTo>
                  <a:pt x="48735" y="337764"/>
                  <a:pt x="68398" y="327585"/>
                  <a:pt x="89615" y="317940"/>
                </a:cubicBezTo>
                <a:cubicBezTo>
                  <a:pt x="168482" y="281936"/>
                  <a:pt x="284211" y="247646"/>
                  <a:pt x="391367" y="282793"/>
                </a:cubicBezTo>
                <a:cubicBezTo>
                  <a:pt x="712836" y="389092"/>
                  <a:pt x="963153" y="384806"/>
                  <a:pt x="1156892" y="268220"/>
                </a:cubicBezTo>
                <a:lnTo>
                  <a:pt x="1174894" y="257933"/>
                </a:lnTo>
                <a:cubicBezTo>
                  <a:pt x="1296623" y="185067"/>
                  <a:pt x="1370347" y="140490"/>
                  <a:pt x="1438070" y="128488"/>
                </a:cubicBezTo>
                <a:cubicBezTo>
                  <a:pt x="1504078" y="116487"/>
                  <a:pt x="1562371" y="134489"/>
                  <a:pt x="1652382" y="195354"/>
                </a:cubicBezTo>
                <a:cubicBezTo>
                  <a:pt x="1729535" y="247646"/>
                  <a:pt x="1826404" y="179066"/>
                  <a:pt x="1928417" y="106200"/>
                </a:cubicBezTo>
                <a:cubicBezTo>
                  <a:pt x="2022929" y="38691"/>
                  <a:pt x="2128323" y="-2883"/>
                  <a:pt x="2232411" y="157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8572" cap="flat">
            <a:noFill/>
            <a:prstDash val="solid"/>
            <a:miter/>
          </a:ln>
          <a:effectLst>
            <a:outerShdw blurRad="101600" dist="38100" dir="18900000" algn="bl" rotWithShape="0">
              <a:prstClr val="black">
                <a:alpha val="20000"/>
              </a:prst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6061202" y="5342513"/>
            <a:ext cx="551691" cy="509845"/>
            <a:chOff x="1341672" y="1836445"/>
            <a:chExt cx="993370" cy="918023"/>
          </a:xfrm>
        </p:grpSpPr>
        <p:sp>
          <p:nvSpPr>
            <p:cNvPr id="12" name="任意多边形: 形状 11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13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67" name="任意多边形: 形状 66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4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65" name="任意多边形: 形状 64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5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63" name="任意多边形: 形状 62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6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61" name="任意多边形: 形状 60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7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59" name="任意多边形: 形状 58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8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57" name="任意多边形: 形状 56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9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55" name="任意多边形: 形状 54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0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53" name="任意多边形: 形状 52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1" name="任意多边形: 形状 20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2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51" name="任意多边形: 形状 50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3" name="任意多边形: 形状 22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4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49" name="任意多边形: 形状 48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5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47" name="任意多边形: 形状 46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6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45" name="任意多边形: 形状 44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7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43" name="任意多边形: 形状 42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8" name="任意多边形: 形状 27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9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41" name="任意多边形: 形状 40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30" name="任意多边形: 形状 29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</p:grpSp>
      <p:cxnSp>
        <p:nvCxnSpPr>
          <p:cNvPr id="80" name="直接连接符 79"/>
          <p:cNvCxnSpPr/>
          <p:nvPr/>
        </p:nvCxnSpPr>
        <p:spPr>
          <a:xfrm>
            <a:off x="7936067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9350353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10764639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2445550" y="908879"/>
            <a:ext cx="1373608" cy="4273871"/>
            <a:chOff x="1397371" y="1924489"/>
            <a:chExt cx="1373608" cy="4273871"/>
          </a:xfrm>
        </p:grpSpPr>
        <p:sp>
          <p:nvSpPr>
            <p:cNvPr id="85" name="任意多边形: 形状 84"/>
            <p:cNvSpPr/>
            <p:nvPr/>
          </p:nvSpPr>
          <p:spPr>
            <a:xfrm>
              <a:off x="1397371" y="2644761"/>
              <a:ext cx="1373607" cy="3553599"/>
            </a:xfrm>
            <a:custGeom>
              <a:avLst/>
              <a:gdLst>
                <a:gd name="connsiteX0" fmla="*/ 110649 w 1373607"/>
                <a:gd name="connsiteY0" fmla="*/ 0 h 3553599"/>
                <a:gd name="connsiteX1" fmla="*/ 104440 w 1373607"/>
                <a:gd name="connsiteY1" fmla="*/ 61587 h 3553599"/>
                <a:gd name="connsiteX2" fmla="*/ 711499 w 1373607"/>
                <a:gd name="connsiteY2" fmla="*/ 668646 h 3553599"/>
                <a:gd name="connsiteX3" fmla="*/ 1318558 w 1373607"/>
                <a:gd name="connsiteY3" fmla="*/ 61587 h 3553599"/>
                <a:gd name="connsiteX4" fmla="*/ 1314598 w 1373607"/>
                <a:gd name="connsiteY4" fmla="*/ 22302 h 3553599"/>
                <a:gd name="connsiteX5" fmla="*/ 1317129 w 1373607"/>
                <a:gd name="connsiteY5" fmla="*/ 24008 h 3553599"/>
                <a:gd name="connsiteX6" fmla="*/ 1342630 w 1373607"/>
                <a:gd name="connsiteY6" fmla="*/ 85574 h 3553599"/>
                <a:gd name="connsiteX7" fmla="*/ 1342630 w 1373607"/>
                <a:gd name="connsiteY7" fmla="*/ 2723515 h 3553599"/>
                <a:gd name="connsiteX8" fmla="*/ 1352992 w 1373607"/>
                <a:gd name="connsiteY8" fmla="*/ 2745233 h 3553599"/>
                <a:gd name="connsiteX9" fmla="*/ 1373607 w 1373607"/>
                <a:gd name="connsiteY9" fmla="*/ 2861404 h 3553599"/>
                <a:gd name="connsiteX10" fmla="*/ 1111274 w 1373607"/>
                <a:gd name="connsiteY10" fmla="*/ 3159856 h 3553599"/>
                <a:gd name="connsiteX11" fmla="*/ 1094133 w 1373607"/>
                <a:gd name="connsiteY11" fmla="*/ 3155919 h 3553599"/>
                <a:gd name="connsiteX12" fmla="*/ 1083846 w 1373607"/>
                <a:gd name="connsiteY12" fmla="*/ 3196139 h 3553599"/>
                <a:gd name="connsiteX13" fmla="*/ 1061722 w 1373607"/>
                <a:gd name="connsiteY13" fmla="*/ 3244412 h 3553599"/>
                <a:gd name="connsiteX14" fmla="*/ 908042 w 1373607"/>
                <a:gd name="connsiteY14" fmla="*/ 3387744 h 3553599"/>
                <a:gd name="connsiteX15" fmla="*/ 803313 w 1373607"/>
                <a:gd name="connsiteY15" fmla="*/ 3427682 h 3553599"/>
                <a:gd name="connsiteX16" fmla="*/ 772601 w 1373607"/>
                <a:gd name="connsiteY16" fmla="*/ 3431408 h 3553599"/>
                <a:gd name="connsiteX17" fmla="*/ 763314 w 1373607"/>
                <a:gd name="connsiteY17" fmla="*/ 3468196 h 3553599"/>
                <a:gd name="connsiteX18" fmla="*/ 691731 w 1373607"/>
                <a:gd name="connsiteY18" fmla="*/ 3553599 h 3553599"/>
                <a:gd name="connsiteX19" fmla="*/ 615122 w 1373607"/>
                <a:gd name="connsiteY19" fmla="*/ 3468363 h 3553599"/>
                <a:gd name="connsiteX20" fmla="*/ 603842 w 1373607"/>
                <a:gd name="connsiteY20" fmla="*/ 3431891 h 3553599"/>
                <a:gd name="connsiteX21" fmla="*/ 568712 w 1373607"/>
                <a:gd name="connsiteY21" fmla="*/ 3427622 h 3553599"/>
                <a:gd name="connsiteX22" fmla="*/ 463674 w 1373607"/>
                <a:gd name="connsiteY22" fmla="*/ 3387467 h 3553599"/>
                <a:gd name="connsiteX23" fmla="*/ 310509 w 1373607"/>
                <a:gd name="connsiteY23" fmla="*/ 3243747 h 3553599"/>
                <a:gd name="connsiteX24" fmla="*/ 288838 w 1373607"/>
                <a:gd name="connsiteY24" fmla="*/ 3195788 h 3553599"/>
                <a:gd name="connsiteX25" fmla="*/ 279209 w 1373607"/>
                <a:gd name="connsiteY25" fmla="*/ 3156952 h 3553599"/>
                <a:gd name="connsiteX26" fmla="*/ 262332 w 1373607"/>
                <a:gd name="connsiteY26" fmla="*/ 3159855 h 3553599"/>
                <a:gd name="connsiteX27" fmla="*/ 0 w 1373607"/>
                <a:gd name="connsiteY27" fmla="*/ 2861404 h 3553599"/>
                <a:gd name="connsiteX28" fmla="*/ 20615 w 1373607"/>
                <a:gd name="connsiteY28" fmla="*/ 2745234 h 3553599"/>
                <a:gd name="connsiteX29" fmla="*/ 30978 w 1373607"/>
                <a:gd name="connsiteY29" fmla="*/ 2723513 h 3553599"/>
                <a:gd name="connsiteX30" fmla="*/ 30978 w 1373607"/>
                <a:gd name="connsiteY30" fmla="*/ 85574 h 3553599"/>
                <a:gd name="connsiteX31" fmla="*/ 84155 w 1373607"/>
                <a:gd name="connsiteY31" fmla="*/ 5349 h 355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3607" h="3553599">
                  <a:moveTo>
                    <a:pt x="110649" y="0"/>
                  </a:moveTo>
                  <a:lnTo>
                    <a:pt x="104440" y="61587"/>
                  </a:lnTo>
                  <a:cubicBezTo>
                    <a:pt x="104440" y="396856"/>
                    <a:pt x="376230" y="668646"/>
                    <a:pt x="711499" y="668646"/>
                  </a:cubicBezTo>
                  <a:cubicBezTo>
                    <a:pt x="1046768" y="668646"/>
                    <a:pt x="1318558" y="396856"/>
                    <a:pt x="1318558" y="61587"/>
                  </a:cubicBezTo>
                  <a:lnTo>
                    <a:pt x="1314598" y="22302"/>
                  </a:lnTo>
                  <a:lnTo>
                    <a:pt x="1317129" y="24008"/>
                  </a:lnTo>
                  <a:cubicBezTo>
                    <a:pt x="1332885" y="39764"/>
                    <a:pt x="1342630" y="61531"/>
                    <a:pt x="1342630" y="85574"/>
                  </a:cubicBezTo>
                  <a:lnTo>
                    <a:pt x="1342630" y="2723515"/>
                  </a:lnTo>
                  <a:lnTo>
                    <a:pt x="1352992" y="2745233"/>
                  </a:lnTo>
                  <a:cubicBezTo>
                    <a:pt x="1366267" y="2780940"/>
                    <a:pt x="1373607" y="2820197"/>
                    <a:pt x="1373607" y="2861404"/>
                  </a:cubicBezTo>
                  <a:cubicBezTo>
                    <a:pt x="1373607" y="3026234"/>
                    <a:pt x="1256157" y="3159856"/>
                    <a:pt x="1111274" y="3159856"/>
                  </a:cubicBezTo>
                  <a:lnTo>
                    <a:pt x="1094133" y="3155919"/>
                  </a:lnTo>
                  <a:lnTo>
                    <a:pt x="1083846" y="3196139"/>
                  </a:lnTo>
                  <a:cubicBezTo>
                    <a:pt x="1078231" y="3212419"/>
                    <a:pt x="1071006" y="3228623"/>
                    <a:pt x="1061722" y="3244412"/>
                  </a:cubicBezTo>
                  <a:cubicBezTo>
                    <a:pt x="1026983" y="3303491"/>
                    <a:pt x="974488" y="3352161"/>
                    <a:pt x="908042" y="3387744"/>
                  </a:cubicBezTo>
                  <a:cubicBezTo>
                    <a:pt x="875452" y="3405196"/>
                    <a:pt x="840417" y="3418582"/>
                    <a:pt x="803313" y="3427682"/>
                  </a:cubicBezTo>
                  <a:lnTo>
                    <a:pt x="772601" y="3431408"/>
                  </a:lnTo>
                  <a:lnTo>
                    <a:pt x="763314" y="3468196"/>
                  </a:lnTo>
                  <a:cubicBezTo>
                    <a:pt x="749769" y="3498923"/>
                    <a:pt x="724952" y="3529350"/>
                    <a:pt x="691731" y="3553599"/>
                  </a:cubicBezTo>
                  <a:cubicBezTo>
                    <a:pt x="657040" y="3529290"/>
                    <a:pt x="630429" y="3499004"/>
                    <a:pt x="615122" y="3468363"/>
                  </a:cubicBezTo>
                  <a:lnTo>
                    <a:pt x="603842" y="3431891"/>
                  </a:lnTo>
                  <a:lnTo>
                    <a:pt x="568712" y="3427622"/>
                  </a:lnTo>
                  <a:cubicBezTo>
                    <a:pt x="531495" y="3418480"/>
                    <a:pt x="496348" y="3405024"/>
                    <a:pt x="463674" y="3387467"/>
                  </a:cubicBezTo>
                  <a:cubicBezTo>
                    <a:pt x="397081" y="3351683"/>
                    <a:pt x="344900" y="3302718"/>
                    <a:pt x="310509" y="3243747"/>
                  </a:cubicBezTo>
                  <a:cubicBezTo>
                    <a:pt x="301365" y="3228067"/>
                    <a:pt x="294297" y="3211969"/>
                    <a:pt x="288838" y="3195788"/>
                  </a:cubicBezTo>
                  <a:lnTo>
                    <a:pt x="279209" y="3156952"/>
                  </a:lnTo>
                  <a:lnTo>
                    <a:pt x="262332" y="3159855"/>
                  </a:lnTo>
                  <a:cubicBezTo>
                    <a:pt x="117450" y="3159855"/>
                    <a:pt x="0" y="3026234"/>
                    <a:pt x="0" y="2861404"/>
                  </a:cubicBezTo>
                  <a:cubicBezTo>
                    <a:pt x="0" y="2820197"/>
                    <a:pt x="7341" y="2780940"/>
                    <a:pt x="20615" y="2745234"/>
                  </a:cubicBezTo>
                  <a:lnTo>
                    <a:pt x="30978" y="2723513"/>
                  </a:lnTo>
                  <a:lnTo>
                    <a:pt x="30978" y="85574"/>
                  </a:lnTo>
                  <a:cubicBezTo>
                    <a:pt x="30978" y="49510"/>
                    <a:pt x="52905" y="18567"/>
                    <a:pt x="84155" y="5349"/>
                  </a:cubicBezTo>
                  <a:close/>
                </a:path>
              </a:pathLst>
            </a:custGeom>
            <a:solidFill>
              <a:schemeClr val="bg2"/>
            </a:solid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演示悠然小楷" panose="00000500000000000000" pitchFamily="2" charset="-122"/>
                  <a:ea typeface="演示悠然小楷" panose="00000500000000000000" pitchFamily="2" charset="-122"/>
                </a:rPr>
                <a:t>工作盘点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397371" y="1924489"/>
              <a:ext cx="1373608" cy="1504511"/>
              <a:chOff x="868660" y="2182187"/>
              <a:chExt cx="1648349" cy="1805436"/>
            </a:xfrm>
          </p:grpSpPr>
          <p:sp>
            <p:nvSpPr>
              <p:cNvPr id="87" name="图形 9"/>
              <p:cNvSpPr/>
              <p:nvPr/>
            </p:nvSpPr>
            <p:spPr>
              <a:xfrm>
                <a:off x="868660" y="2253234"/>
                <a:ext cx="1648349" cy="1734389"/>
              </a:xfrm>
              <a:custGeom>
                <a:avLst/>
                <a:gdLst>
                  <a:gd name="connsiteX0" fmla="*/ 2180703 w 6517785"/>
                  <a:gd name="connsiteY0" fmla="*/ 6458805 h 6858000"/>
                  <a:gd name="connsiteX1" fmla="*/ 2150711 w 6517785"/>
                  <a:gd name="connsiteY1" fmla="*/ 6472234 h 6858000"/>
                  <a:gd name="connsiteX2" fmla="*/ 2086697 w 6517785"/>
                  <a:gd name="connsiteY2" fmla="*/ 6441346 h 6858000"/>
                  <a:gd name="connsiteX3" fmla="*/ 2120270 w 6517785"/>
                  <a:gd name="connsiteY3" fmla="*/ 6425231 h 6858000"/>
                  <a:gd name="connsiteX4" fmla="*/ 2088935 w 6517785"/>
                  <a:gd name="connsiteY4" fmla="*/ 6392552 h 6858000"/>
                  <a:gd name="connsiteX5" fmla="*/ 2015968 w 6517785"/>
                  <a:gd name="connsiteY5" fmla="*/ 6391210 h 6858000"/>
                  <a:gd name="connsiteX6" fmla="*/ 1963145 w 6517785"/>
                  <a:gd name="connsiteY6" fmla="*/ 6398820 h 6858000"/>
                  <a:gd name="connsiteX7" fmla="*/ 2014625 w 6517785"/>
                  <a:gd name="connsiteY7" fmla="*/ 6373304 h 6858000"/>
                  <a:gd name="connsiteX8" fmla="*/ 1977918 w 6517785"/>
                  <a:gd name="connsiteY8" fmla="*/ 6340625 h 6858000"/>
                  <a:gd name="connsiteX9" fmla="*/ 1923752 w 6517785"/>
                  <a:gd name="connsiteY9" fmla="*/ 6409116 h 6858000"/>
                  <a:gd name="connsiteX10" fmla="*/ 1911218 w 6517785"/>
                  <a:gd name="connsiteY10" fmla="*/ 6406430 h 6858000"/>
                  <a:gd name="connsiteX11" fmla="*/ 1901369 w 6517785"/>
                  <a:gd name="connsiteY11" fmla="*/ 6342416 h 6858000"/>
                  <a:gd name="connsiteX12" fmla="*/ 1928676 w 6517785"/>
                  <a:gd name="connsiteY12" fmla="*/ 6351369 h 6858000"/>
                  <a:gd name="connsiteX13" fmla="*/ 1885254 w 6517785"/>
                  <a:gd name="connsiteY13" fmla="*/ 6302575 h 6858000"/>
                  <a:gd name="connsiteX14" fmla="*/ 1857500 w 6517785"/>
                  <a:gd name="connsiteY14" fmla="*/ 6327643 h 6858000"/>
                  <a:gd name="connsiteX15" fmla="*/ 1882568 w 6517785"/>
                  <a:gd name="connsiteY15" fmla="*/ 6334806 h 6858000"/>
                  <a:gd name="connsiteX16" fmla="*/ 1871825 w 6517785"/>
                  <a:gd name="connsiteY16" fmla="*/ 6350921 h 6858000"/>
                  <a:gd name="connsiteX17" fmla="*/ 1746483 w 6517785"/>
                  <a:gd name="connsiteY17" fmla="*/ 6297651 h 6858000"/>
                  <a:gd name="connsiteX18" fmla="*/ 1817211 w 6517785"/>
                  <a:gd name="connsiteY18" fmla="*/ 6277954 h 6858000"/>
                  <a:gd name="connsiteX19" fmla="*/ 1820345 w 6517785"/>
                  <a:gd name="connsiteY19" fmla="*/ 6265420 h 6858000"/>
                  <a:gd name="connsiteX20" fmla="*/ 1774237 w 6517785"/>
                  <a:gd name="connsiteY20" fmla="*/ 6247962 h 6858000"/>
                  <a:gd name="connsiteX21" fmla="*/ 1730815 w 6517785"/>
                  <a:gd name="connsiteY21" fmla="*/ 6242142 h 6858000"/>
                  <a:gd name="connsiteX22" fmla="*/ 1696793 w 6517785"/>
                  <a:gd name="connsiteY22" fmla="*/ 6266763 h 6858000"/>
                  <a:gd name="connsiteX23" fmla="*/ 1635465 w 6517785"/>
                  <a:gd name="connsiteY23" fmla="*/ 6209464 h 6858000"/>
                  <a:gd name="connsiteX24" fmla="*/ 1626065 w 6517785"/>
                  <a:gd name="connsiteY24" fmla="*/ 6172756 h 6858000"/>
                  <a:gd name="connsiteX25" fmla="*/ 1581747 w 6517785"/>
                  <a:gd name="connsiteY25" fmla="*/ 6171414 h 6858000"/>
                  <a:gd name="connsiteX26" fmla="*/ 1600549 w 6517785"/>
                  <a:gd name="connsiteY26" fmla="*/ 6206778 h 6858000"/>
                  <a:gd name="connsiteX27" fmla="*/ 1596967 w 6517785"/>
                  <a:gd name="connsiteY27" fmla="*/ 6211702 h 6858000"/>
                  <a:gd name="connsiteX28" fmla="*/ 1538325 w 6517785"/>
                  <a:gd name="connsiteY28" fmla="*/ 6172756 h 6858000"/>
                  <a:gd name="connsiteX29" fmla="*/ 1584881 w 6517785"/>
                  <a:gd name="connsiteY29" fmla="*/ 6146793 h 6858000"/>
                  <a:gd name="connsiteX30" fmla="*/ 1536535 w 6517785"/>
                  <a:gd name="connsiteY30" fmla="*/ 6135602 h 6858000"/>
                  <a:gd name="connsiteX31" fmla="*/ 1498037 w 6517785"/>
                  <a:gd name="connsiteY31" fmla="*/ 6152164 h 6858000"/>
                  <a:gd name="connsiteX32" fmla="*/ 1489979 w 6517785"/>
                  <a:gd name="connsiteY32" fmla="*/ 6143659 h 6858000"/>
                  <a:gd name="connsiteX33" fmla="*/ 1535192 w 6517785"/>
                  <a:gd name="connsiteY33" fmla="*/ 6080093 h 6858000"/>
                  <a:gd name="connsiteX34" fmla="*/ 1451481 w 6517785"/>
                  <a:gd name="connsiteY34" fmla="*/ 6106952 h 6858000"/>
                  <a:gd name="connsiteX35" fmla="*/ 1423279 w 6517785"/>
                  <a:gd name="connsiteY35" fmla="*/ 6076959 h 6858000"/>
                  <a:gd name="connsiteX36" fmla="*/ 1455958 w 6517785"/>
                  <a:gd name="connsiteY36" fmla="*/ 6041595 h 6858000"/>
                  <a:gd name="connsiteX37" fmla="*/ 1453272 w 6517785"/>
                  <a:gd name="connsiteY37" fmla="*/ 6032194 h 6858000"/>
                  <a:gd name="connsiteX38" fmla="*/ 1399106 w 6517785"/>
                  <a:gd name="connsiteY38" fmla="*/ 6045176 h 6858000"/>
                  <a:gd name="connsiteX39" fmla="*/ 1316738 w 6517785"/>
                  <a:gd name="connsiteY39" fmla="*/ 5995487 h 6858000"/>
                  <a:gd name="connsiteX40" fmla="*/ 1376724 w 6517785"/>
                  <a:gd name="connsiteY40" fmla="*/ 5964599 h 6858000"/>
                  <a:gd name="connsiteX41" fmla="*/ 1269287 w 6517785"/>
                  <a:gd name="connsiteY41" fmla="*/ 5963256 h 6858000"/>
                  <a:gd name="connsiteX42" fmla="*/ 1279136 w 6517785"/>
                  <a:gd name="connsiteY42" fmla="*/ 5907300 h 6858000"/>
                  <a:gd name="connsiteX43" fmla="*/ 1201245 w 6517785"/>
                  <a:gd name="connsiteY43" fmla="*/ 5907300 h 6858000"/>
                  <a:gd name="connsiteX44" fmla="*/ 1101866 w 6517785"/>
                  <a:gd name="connsiteY44" fmla="*/ 5803892 h 6858000"/>
                  <a:gd name="connsiteX45" fmla="*/ 1122906 w 6517785"/>
                  <a:gd name="connsiteY45" fmla="*/ 5762261 h 6858000"/>
                  <a:gd name="connsiteX46" fmla="*/ 979210 w 6517785"/>
                  <a:gd name="connsiteY46" fmla="*/ 5668255 h 6858000"/>
                  <a:gd name="connsiteX47" fmla="*/ 867745 w 6517785"/>
                  <a:gd name="connsiteY47" fmla="*/ 5544703 h 6858000"/>
                  <a:gd name="connsiteX48" fmla="*/ 840886 w 6517785"/>
                  <a:gd name="connsiteY48" fmla="*/ 5510234 h 6858000"/>
                  <a:gd name="connsiteX49" fmla="*/ 774186 w 6517785"/>
                  <a:gd name="connsiteY49" fmla="*/ 5458754 h 6858000"/>
                  <a:gd name="connsiteX50" fmla="*/ 784930 w 6517785"/>
                  <a:gd name="connsiteY50" fmla="*/ 5442639 h 6858000"/>
                  <a:gd name="connsiteX51" fmla="*/ 774634 w 6517785"/>
                  <a:gd name="connsiteY51" fmla="*/ 5444877 h 6858000"/>
                  <a:gd name="connsiteX52" fmla="*/ 753147 w 6517785"/>
                  <a:gd name="connsiteY52" fmla="*/ 5389369 h 6858000"/>
                  <a:gd name="connsiteX53" fmla="*/ 685552 w 6517785"/>
                  <a:gd name="connsiteY53" fmla="*/ 5325355 h 6858000"/>
                  <a:gd name="connsiteX54" fmla="*/ 630491 w 6517785"/>
                  <a:gd name="connsiteY54" fmla="*/ 5229558 h 6858000"/>
                  <a:gd name="connsiteX55" fmla="*/ 642577 w 6517785"/>
                  <a:gd name="connsiteY55" fmla="*/ 5203594 h 6858000"/>
                  <a:gd name="connsiteX56" fmla="*/ 649740 w 6517785"/>
                  <a:gd name="connsiteY56" fmla="*/ 5185240 h 6858000"/>
                  <a:gd name="connsiteX57" fmla="*/ 635863 w 6517785"/>
                  <a:gd name="connsiteY57" fmla="*/ 5191060 h 6858000"/>
                  <a:gd name="connsiteX58" fmla="*/ 605422 w 6517785"/>
                  <a:gd name="connsiteY58" fmla="*/ 5183449 h 6858000"/>
                  <a:gd name="connsiteX59" fmla="*/ 598708 w 6517785"/>
                  <a:gd name="connsiteY59" fmla="*/ 5150323 h 6858000"/>
                  <a:gd name="connsiteX60" fmla="*/ 570953 w 6517785"/>
                  <a:gd name="connsiteY60" fmla="*/ 5100634 h 6858000"/>
                  <a:gd name="connsiteX61" fmla="*/ 502910 w 6517785"/>
                  <a:gd name="connsiteY61" fmla="*/ 4995884 h 6858000"/>
                  <a:gd name="connsiteX62" fmla="*/ 530217 w 6517785"/>
                  <a:gd name="connsiteY62" fmla="*/ 4974397 h 6858000"/>
                  <a:gd name="connsiteX63" fmla="*/ 496196 w 6517785"/>
                  <a:gd name="connsiteY63" fmla="*/ 4967682 h 6858000"/>
                  <a:gd name="connsiteX64" fmla="*/ 455012 w 6517785"/>
                  <a:gd name="connsiteY64" fmla="*/ 4935004 h 6858000"/>
                  <a:gd name="connsiteX65" fmla="*/ 389655 w 6517785"/>
                  <a:gd name="connsiteY65" fmla="*/ 4776535 h 6858000"/>
                  <a:gd name="connsiteX66" fmla="*/ 376673 w 6517785"/>
                  <a:gd name="connsiteY66" fmla="*/ 4726399 h 6858000"/>
                  <a:gd name="connsiteX67" fmla="*/ 304601 w 6517785"/>
                  <a:gd name="connsiteY67" fmla="*/ 4610457 h 6858000"/>
                  <a:gd name="connsiteX68" fmla="*/ 305944 w 6517785"/>
                  <a:gd name="connsiteY68" fmla="*/ 4584494 h 6858000"/>
                  <a:gd name="connsiteX69" fmla="*/ 265208 w 6517785"/>
                  <a:gd name="connsiteY69" fmla="*/ 4564349 h 6858000"/>
                  <a:gd name="connsiteX70" fmla="*/ 178812 w 6517785"/>
                  <a:gd name="connsiteY70" fmla="*/ 4423340 h 6858000"/>
                  <a:gd name="connsiteX71" fmla="*/ 155982 w 6517785"/>
                  <a:gd name="connsiteY71" fmla="*/ 4351268 h 6858000"/>
                  <a:gd name="connsiteX72" fmla="*/ 114798 w 6517785"/>
                  <a:gd name="connsiteY72" fmla="*/ 4261738 h 6858000"/>
                  <a:gd name="connsiteX73" fmla="*/ 66004 w 6517785"/>
                  <a:gd name="connsiteY73" fmla="*/ 4169970 h 6858000"/>
                  <a:gd name="connsiteX74" fmla="*/ 83910 w 6517785"/>
                  <a:gd name="connsiteY74" fmla="*/ 4155645 h 6858000"/>
                  <a:gd name="connsiteX75" fmla="*/ 42726 w 6517785"/>
                  <a:gd name="connsiteY75" fmla="*/ 4121623 h 6858000"/>
                  <a:gd name="connsiteX76" fmla="*/ 64213 w 6517785"/>
                  <a:gd name="connsiteY76" fmla="*/ 4067905 h 6858000"/>
                  <a:gd name="connsiteX77" fmla="*/ 38697 w 6517785"/>
                  <a:gd name="connsiteY77" fmla="*/ 4076858 h 6858000"/>
                  <a:gd name="connsiteX78" fmla="*/ 38697 w 6517785"/>
                  <a:gd name="connsiteY78" fmla="*/ 3996281 h 6858000"/>
                  <a:gd name="connsiteX79" fmla="*/ 12286 w 6517785"/>
                  <a:gd name="connsiteY79" fmla="*/ 3996281 h 6858000"/>
                  <a:gd name="connsiteX80" fmla="*/ 26611 w 6517785"/>
                  <a:gd name="connsiteY80" fmla="*/ 3906751 h 6858000"/>
                  <a:gd name="connsiteX81" fmla="*/ 12734 w 6517785"/>
                  <a:gd name="connsiteY81" fmla="*/ 3748731 h 6858000"/>
                  <a:gd name="connsiteX82" fmla="*/ 75852 w 6517785"/>
                  <a:gd name="connsiteY82" fmla="*/ 3791257 h 6858000"/>
                  <a:gd name="connsiteX83" fmla="*/ 118827 w 6517785"/>
                  <a:gd name="connsiteY83" fmla="*/ 3774247 h 6858000"/>
                  <a:gd name="connsiteX84" fmla="*/ 132704 w 6517785"/>
                  <a:gd name="connsiteY84" fmla="*/ 3746045 h 6858000"/>
                  <a:gd name="connsiteX85" fmla="*/ 146581 w 6517785"/>
                  <a:gd name="connsiteY85" fmla="*/ 3664125 h 6858000"/>
                  <a:gd name="connsiteX86" fmla="*/ 222681 w 6517785"/>
                  <a:gd name="connsiteY86" fmla="*/ 3590710 h 6858000"/>
                  <a:gd name="connsiteX87" fmla="*/ 142552 w 6517785"/>
                  <a:gd name="connsiteY87" fmla="*/ 3585338 h 6858000"/>
                  <a:gd name="connsiteX88" fmla="*/ 175678 w 6517785"/>
                  <a:gd name="connsiteY88" fmla="*/ 3515058 h 6858000"/>
                  <a:gd name="connsiteX89" fmla="*/ 229844 w 6517785"/>
                  <a:gd name="connsiteY89" fmla="*/ 3519982 h 6858000"/>
                  <a:gd name="connsiteX90" fmla="*/ 207014 w 6517785"/>
                  <a:gd name="connsiteY90" fmla="*/ 3454177 h 6858000"/>
                  <a:gd name="connsiteX91" fmla="*/ 149267 w 6517785"/>
                  <a:gd name="connsiteY91" fmla="*/ 3497152 h 6858000"/>
                  <a:gd name="connsiteX92" fmla="*/ 156429 w 6517785"/>
                  <a:gd name="connsiteY92" fmla="*/ 3385239 h 6858000"/>
                  <a:gd name="connsiteX93" fmla="*/ 204775 w 6517785"/>
                  <a:gd name="connsiteY93" fmla="*/ 3378076 h 6858000"/>
                  <a:gd name="connsiteX94" fmla="*/ 273714 w 6517785"/>
                  <a:gd name="connsiteY94" fmla="*/ 3421051 h 6858000"/>
                  <a:gd name="connsiteX95" fmla="*/ 326536 w 6517785"/>
                  <a:gd name="connsiteY95" fmla="*/ 3342264 h 6858000"/>
                  <a:gd name="connsiteX96" fmla="*/ 377121 w 6517785"/>
                  <a:gd name="connsiteY96" fmla="*/ 3265716 h 6858000"/>
                  <a:gd name="connsiteX97" fmla="*/ 406666 w 6517785"/>
                  <a:gd name="connsiteY97" fmla="*/ 3241991 h 6858000"/>
                  <a:gd name="connsiteX98" fmla="*/ 471127 w 6517785"/>
                  <a:gd name="connsiteY98" fmla="*/ 3183796 h 6858000"/>
                  <a:gd name="connsiteX99" fmla="*/ 529769 w 6517785"/>
                  <a:gd name="connsiteY99" fmla="*/ 3071436 h 6858000"/>
                  <a:gd name="connsiteX100" fmla="*/ 539170 w 6517785"/>
                  <a:gd name="connsiteY100" fmla="*/ 3043682 h 6858000"/>
                  <a:gd name="connsiteX101" fmla="*/ 520369 w 6517785"/>
                  <a:gd name="connsiteY101" fmla="*/ 2951466 h 6858000"/>
                  <a:gd name="connsiteX102" fmla="*/ 483662 w 6517785"/>
                  <a:gd name="connsiteY102" fmla="*/ 2923264 h 6858000"/>
                  <a:gd name="connsiteX103" fmla="*/ 427705 w 6517785"/>
                  <a:gd name="connsiteY103" fmla="*/ 2927293 h 6858000"/>
                  <a:gd name="connsiteX104" fmla="*/ 419200 w 6517785"/>
                  <a:gd name="connsiteY104" fmla="*/ 2848954 h 6858000"/>
                  <a:gd name="connsiteX105" fmla="*/ 501568 w 6517785"/>
                  <a:gd name="connsiteY105" fmla="*/ 2865070 h 6858000"/>
                  <a:gd name="connsiteX106" fmla="*/ 530217 w 6517785"/>
                  <a:gd name="connsiteY106" fmla="*/ 2803294 h 6858000"/>
                  <a:gd name="connsiteX107" fmla="*/ 549914 w 6517785"/>
                  <a:gd name="connsiteY107" fmla="*/ 2769272 h 6858000"/>
                  <a:gd name="connsiteX108" fmla="*/ 569163 w 6517785"/>
                  <a:gd name="connsiteY108" fmla="*/ 2717345 h 6858000"/>
                  <a:gd name="connsiteX109" fmla="*/ 613032 w 6517785"/>
                  <a:gd name="connsiteY109" fmla="*/ 2643930 h 6858000"/>
                  <a:gd name="connsiteX110" fmla="*/ 660931 w 6517785"/>
                  <a:gd name="connsiteY110" fmla="*/ 2668551 h 6858000"/>
                  <a:gd name="connsiteX111" fmla="*/ 672122 w 6517785"/>
                  <a:gd name="connsiteY111" fmla="*/ 2697201 h 6858000"/>
                  <a:gd name="connsiteX112" fmla="*/ 672570 w 6517785"/>
                  <a:gd name="connsiteY112" fmla="*/ 2788521 h 6858000"/>
                  <a:gd name="connsiteX113" fmla="*/ 675256 w 6517785"/>
                  <a:gd name="connsiteY113" fmla="*/ 2795236 h 6858000"/>
                  <a:gd name="connsiteX114" fmla="*/ 656454 w 6517785"/>
                  <a:gd name="connsiteY114" fmla="*/ 2887900 h 6858000"/>
                  <a:gd name="connsiteX115" fmla="*/ 600946 w 6517785"/>
                  <a:gd name="connsiteY115" fmla="*/ 2953704 h 6858000"/>
                  <a:gd name="connsiteX116" fmla="*/ 592441 w 6517785"/>
                  <a:gd name="connsiteY116" fmla="*/ 2989964 h 6858000"/>
                  <a:gd name="connsiteX117" fmla="*/ 594231 w 6517785"/>
                  <a:gd name="connsiteY117" fmla="*/ 3042339 h 6858000"/>
                  <a:gd name="connsiteX118" fmla="*/ 601841 w 6517785"/>
                  <a:gd name="connsiteY118" fmla="*/ 3104562 h 6858000"/>
                  <a:gd name="connsiteX119" fmla="*/ 607213 w 6517785"/>
                  <a:gd name="connsiteY119" fmla="*/ 3117544 h 6858000"/>
                  <a:gd name="connsiteX120" fmla="*/ 598260 w 6517785"/>
                  <a:gd name="connsiteY120" fmla="*/ 3210208 h 6858000"/>
                  <a:gd name="connsiteX121" fmla="*/ 608108 w 6517785"/>
                  <a:gd name="connsiteY121" fmla="*/ 3236619 h 6858000"/>
                  <a:gd name="connsiteX122" fmla="*/ 669884 w 6517785"/>
                  <a:gd name="connsiteY122" fmla="*/ 3321225 h 6858000"/>
                  <a:gd name="connsiteX123" fmla="*/ 730764 w 6517785"/>
                  <a:gd name="connsiteY123" fmla="*/ 3463578 h 6858000"/>
                  <a:gd name="connsiteX124" fmla="*/ 771053 w 6517785"/>
                  <a:gd name="connsiteY124" fmla="*/ 3576833 h 6858000"/>
                  <a:gd name="connsiteX125" fmla="*/ 792540 w 6517785"/>
                  <a:gd name="connsiteY125" fmla="*/ 3638609 h 6858000"/>
                  <a:gd name="connsiteX126" fmla="*/ 765681 w 6517785"/>
                  <a:gd name="connsiteY126" fmla="*/ 3714262 h 6858000"/>
                  <a:gd name="connsiteX127" fmla="*/ 754490 w 6517785"/>
                  <a:gd name="connsiteY127" fmla="*/ 3728586 h 6858000"/>
                  <a:gd name="connsiteX128" fmla="*/ 764786 w 6517785"/>
                  <a:gd name="connsiteY128" fmla="*/ 3731720 h 6858000"/>
                  <a:gd name="connsiteX129" fmla="*/ 753595 w 6517785"/>
                  <a:gd name="connsiteY129" fmla="*/ 3794839 h 6858000"/>
                  <a:gd name="connsiteX130" fmla="*/ 741956 w 6517785"/>
                  <a:gd name="connsiteY130" fmla="*/ 3849004 h 6858000"/>
                  <a:gd name="connsiteX131" fmla="*/ 771948 w 6517785"/>
                  <a:gd name="connsiteY131" fmla="*/ 3993148 h 6858000"/>
                  <a:gd name="connsiteX132" fmla="*/ 762995 w 6517785"/>
                  <a:gd name="connsiteY132" fmla="*/ 4129681 h 6858000"/>
                  <a:gd name="connsiteX133" fmla="*/ 786721 w 6517785"/>
                  <a:gd name="connsiteY133" fmla="*/ 4131472 h 6858000"/>
                  <a:gd name="connsiteX134" fmla="*/ 831933 w 6517785"/>
                  <a:gd name="connsiteY134" fmla="*/ 4313218 h 6858000"/>
                  <a:gd name="connsiteX135" fmla="*/ 849392 w 6517785"/>
                  <a:gd name="connsiteY135" fmla="*/ 4302474 h 6858000"/>
                  <a:gd name="connsiteX136" fmla="*/ 873565 w 6517785"/>
                  <a:gd name="connsiteY136" fmla="*/ 4334705 h 6858000"/>
                  <a:gd name="connsiteX137" fmla="*/ 945189 w 6517785"/>
                  <a:gd name="connsiteY137" fmla="*/ 4480191 h 6858000"/>
                  <a:gd name="connsiteX138" fmla="*/ 926835 w 6517785"/>
                  <a:gd name="connsiteY138" fmla="*/ 4531671 h 6858000"/>
                  <a:gd name="connsiteX139" fmla="*/ 925045 w 6517785"/>
                  <a:gd name="connsiteY139" fmla="*/ 4597028 h 6858000"/>
                  <a:gd name="connsiteX140" fmla="*/ 931759 w 6517785"/>
                  <a:gd name="connsiteY140" fmla="*/ 4654775 h 6858000"/>
                  <a:gd name="connsiteX141" fmla="*/ 946979 w 6517785"/>
                  <a:gd name="connsiteY141" fmla="*/ 4682977 h 6858000"/>
                  <a:gd name="connsiteX142" fmla="*/ 985030 w 6517785"/>
                  <a:gd name="connsiteY142" fmla="*/ 4682977 h 6858000"/>
                  <a:gd name="connsiteX143" fmla="*/ 987268 w 6517785"/>
                  <a:gd name="connsiteY143" fmla="*/ 4690587 h 6858000"/>
                  <a:gd name="connsiteX144" fmla="*/ 945189 w 6517785"/>
                  <a:gd name="connsiteY144" fmla="*/ 4706255 h 6858000"/>
                  <a:gd name="connsiteX145" fmla="*/ 990849 w 6517785"/>
                  <a:gd name="connsiteY145" fmla="*/ 4807871 h 6858000"/>
                  <a:gd name="connsiteX146" fmla="*/ 987268 w 6517785"/>
                  <a:gd name="connsiteY146" fmla="*/ 4807423 h 6858000"/>
                  <a:gd name="connsiteX147" fmla="*/ 995326 w 6517785"/>
                  <a:gd name="connsiteY147" fmla="*/ 4857112 h 6858000"/>
                  <a:gd name="connsiteX148" fmla="*/ 1058444 w 6517785"/>
                  <a:gd name="connsiteY148" fmla="*/ 4941718 h 6858000"/>
                  <a:gd name="connsiteX149" fmla="*/ 1074112 w 6517785"/>
                  <a:gd name="connsiteY149" fmla="*/ 4963653 h 6858000"/>
                  <a:gd name="connsiteX150" fmla="*/ 1119325 w 6517785"/>
                  <a:gd name="connsiteY150" fmla="*/ 5053183 h 6858000"/>
                  <a:gd name="connsiteX151" fmla="*/ 1122906 w 6517785"/>
                  <a:gd name="connsiteY151" fmla="*/ 5097948 h 6858000"/>
                  <a:gd name="connsiteX152" fmla="*/ 1152451 w 6517785"/>
                  <a:gd name="connsiteY152" fmla="*/ 5132865 h 6858000"/>
                  <a:gd name="connsiteX153" fmla="*/ 1250934 w 6517785"/>
                  <a:gd name="connsiteY153" fmla="*/ 5197775 h 6858000"/>
                  <a:gd name="connsiteX154" fmla="*/ 1384781 w 6517785"/>
                  <a:gd name="connsiteY154" fmla="*/ 5383101 h 6858000"/>
                  <a:gd name="connsiteX155" fmla="*/ 1435813 w 6517785"/>
                  <a:gd name="connsiteY155" fmla="*/ 5413989 h 6858000"/>
                  <a:gd name="connsiteX156" fmla="*/ 1473864 w 6517785"/>
                  <a:gd name="connsiteY156" fmla="*/ 5457859 h 6858000"/>
                  <a:gd name="connsiteX157" fmla="*/ 1559365 w 6517785"/>
                  <a:gd name="connsiteY157" fmla="*/ 5510234 h 6858000"/>
                  <a:gd name="connsiteX158" fmla="*/ 1616216 w 6517785"/>
                  <a:gd name="connsiteY158" fmla="*/ 5553208 h 6858000"/>
                  <a:gd name="connsiteX159" fmla="*/ 1659638 w 6517785"/>
                  <a:gd name="connsiteY159" fmla="*/ 5553208 h 6858000"/>
                  <a:gd name="connsiteX160" fmla="*/ 1660086 w 6517785"/>
                  <a:gd name="connsiteY160" fmla="*/ 5565743 h 6858000"/>
                  <a:gd name="connsiteX161" fmla="*/ 1639494 w 6517785"/>
                  <a:gd name="connsiteY161" fmla="*/ 5568876 h 6858000"/>
                  <a:gd name="connsiteX162" fmla="*/ 1707089 w 6517785"/>
                  <a:gd name="connsiteY162" fmla="*/ 5647663 h 6858000"/>
                  <a:gd name="connsiteX163" fmla="*/ 1769313 w 6517785"/>
                  <a:gd name="connsiteY163" fmla="*/ 5696905 h 6858000"/>
                  <a:gd name="connsiteX164" fmla="*/ 1817211 w 6517785"/>
                  <a:gd name="connsiteY164" fmla="*/ 5726449 h 6858000"/>
                  <a:gd name="connsiteX165" fmla="*/ 1859290 w 6517785"/>
                  <a:gd name="connsiteY165" fmla="*/ 5767633 h 6858000"/>
                  <a:gd name="connsiteX166" fmla="*/ 1870034 w 6517785"/>
                  <a:gd name="connsiteY166" fmla="*/ 5775691 h 6858000"/>
                  <a:gd name="connsiteX167" fmla="*/ 2032979 w 6517785"/>
                  <a:gd name="connsiteY167" fmla="*/ 5882679 h 6858000"/>
                  <a:gd name="connsiteX168" fmla="*/ 2201295 w 6517785"/>
                  <a:gd name="connsiteY168" fmla="*/ 5961466 h 6858000"/>
                  <a:gd name="connsiteX169" fmla="*/ 2283215 w 6517785"/>
                  <a:gd name="connsiteY169" fmla="*/ 5975790 h 6858000"/>
                  <a:gd name="connsiteX170" fmla="*/ 2302912 w 6517785"/>
                  <a:gd name="connsiteY170" fmla="*/ 5979819 h 6858000"/>
                  <a:gd name="connsiteX171" fmla="*/ 2306493 w 6517785"/>
                  <a:gd name="connsiteY171" fmla="*/ 5980267 h 6858000"/>
                  <a:gd name="connsiteX172" fmla="*/ 2393337 w 6517785"/>
                  <a:gd name="connsiteY172" fmla="*/ 6038014 h 6858000"/>
                  <a:gd name="connsiteX173" fmla="*/ 2446160 w 6517785"/>
                  <a:gd name="connsiteY173" fmla="*/ 6075169 h 6858000"/>
                  <a:gd name="connsiteX174" fmla="*/ 2498535 w 6517785"/>
                  <a:gd name="connsiteY174" fmla="*/ 6083674 h 6858000"/>
                  <a:gd name="connsiteX175" fmla="*/ 2549119 w 6517785"/>
                  <a:gd name="connsiteY175" fmla="*/ 6093970 h 6858000"/>
                  <a:gd name="connsiteX176" fmla="*/ 2613133 w 6517785"/>
                  <a:gd name="connsiteY176" fmla="*/ 6106504 h 6858000"/>
                  <a:gd name="connsiteX177" fmla="*/ 2742952 w 6517785"/>
                  <a:gd name="connsiteY177" fmla="*/ 6141868 h 6858000"/>
                  <a:gd name="connsiteX178" fmla="*/ 2842778 w 6517785"/>
                  <a:gd name="connsiteY178" fmla="*/ 6179471 h 6858000"/>
                  <a:gd name="connsiteX179" fmla="*/ 2900972 w 6517785"/>
                  <a:gd name="connsiteY179" fmla="*/ 6182157 h 6858000"/>
                  <a:gd name="connsiteX180" fmla="*/ 2953795 w 6517785"/>
                  <a:gd name="connsiteY180" fmla="*/ 6178128 h 6858000"/>
                  <a:gd name="connsiteX181" fmla="*/ 3012437 w 6517785"/>
                  <a:gd name="connsiteY181" fmla="*/ 6202301 h 6858000"/>
                  <a:gd name="connsiteX182" fmla="*/ 3076451 w 6517785"/>
                  <a:gd name="connsiteY182" fmla="*/ 6222445 h 6858000"/>
                  <a:gd name="connsiteX183" fmla="*/ 3174486 w 6517785"/>
                  <a:gd name="connsiteY183" fmla="*/ 6217074 h 6858000"/>
                  <a:gd name="connsiteX184" fmla="*/ 3242082 w 6517785"/>
                  <a:gd name="connsiteY184" fmla="*/ 6253333 h 6858000"/>
                  <a:gd name="connsiteX185" fmla="*/ 3265359 w 6517785"/>
                  <a:gd name="connsiteY185" fmla="*/ 6254676 h 6858000"/>
                  <a:gd name="connsiteX186" fmla="*/ 3332955 w 6517785"/>
                  <a:gd name="connsiteY186" fmla="*/ 6216626 h 6858000"/>
                  <a:gd name="connsiteX187" fmla="*/ 3382196 w 6517785"/>
                  <a:gd name="connsiteY187" fmla="*/ 6214388 h 6858000"/>
                  <a:gd name="connsiteX188" fmla="*/ 3487394 w 6517785"/>
                  <a:gd name="connsiteY188" fmla="*/ 6213492 h 6858000"/>
                  <a:gd name="connsiteX189" fmla="*/ 3508881 w 6517785"/>
                  <a:gd name="connsiteY189" fmla="*/ 6213492 h 6858000"/>
                  <a:gd name="connsiteX190" fmla="*/ 3674511 w 6517785"/>
                  <a:gd name="connsiteY190" fmla="*/ 6204987 h 6858000"/>
                  <a:gd name="connsiteX191" fmla="*/ 3827608 w 6517785"/>
                  <a:gd name="connsiteY191" fmla="*/ 6194691 h 6858000"/>
                  <a:gd name="connsiteX192" fmla="*/ 3939520 w 6517785"/>
                  <a:gd name="connsiteY192" fmla="*/ 6180814 h 6858000"/>
                  <a:gd name="connsiteX193" fmla="*/ 3992343 w 6517785"/>
                  <a:gd name="connsiteY193" fmla="*/ 6181709 h 6858000"/>
                  <a:gd name="connsiteX194" fmla="*/ 4031289 w 6517785"/>
                  <a:gd name="connsiteY194" fmla="*/ 6196034 h 6858000"/>
                  <a:gd name="connsiteX195" fmla="*/ 4057252 w 6517785"/>
                  <a:gd name="connsiteY195" fmla="*/ 6152612 h 6858000"/>
                  <a:gd name="connsiteX196" fmla="*/ 4084559 w 6517785"/>
                  <a:gd name="connsiteY196" fmla="*/ 6183948 h 6858000"/>
                  <a:gd name="connsiteX197" fmla="*/ 4168270 w 6517785"/>
                  <a:gd name="connsiteY197" fmla="*/ 6108743 h 6858000"/>
                  <a:gd name="connsiteX198" fmla="*/ 4219302 w 6517785"/>
                  <a:gd name="connsiteY198" fmla="*/ 6078302 h 6858000"/>
                  <a:gd name="connsiteX199" fmla="*/ 4328081 w 6517785"/>
                  <a:gd name="connsiteY199" fmla="*/ 6057263 h 6858000"/>
                  <a:gd name="connsiteX200" fmla="*/ 4341510 w 6517785"/>
                  <a:gd name="connsiteY200" fmla="*/ 6053234 h 6858000"/>
                  <a:gd name="connsiteX201" fmla="*/ 4407762 w 6517785"/>
                  <a:gd name="connsiteY201" fmla="*/ 6028166 h 6858000"/>
                  <a:gd name="connsiteX202" fmla="*/ 4490130 w 6517785"/>
                  <a:gd name="connsiteY202" fmla="*/ 6003097 h 6858000"/>
                  <a:gd name="connsiteX203" fmla="*/ 4523704 w 6517785"/>
                  <a:gd name="connsiteY203" fmla="*/ 5993249 h 6858000"/>
                  <a:gd name="connsiteX204" fmla="*/ 4692468 w 6517785"/>
                  <a:gd name="connsiteY204" fmla="*/ 5922072 h 6858000"/>
                  <a:gd name="connsiteX205" fmla="*/ 4779312 w 6517785"/>
                  <a:gd name="connsiteY205" fmla="*/ 5897004 h 6858000"/>
                  <a:gd name="connsiteX206" fmla="*/ 4830792 w 6517785"/>
                  <a:gd name="connsiteY206" fmla="*/ 5868802 h 6858000"/>
                  <a:gd name="connsiteX207" fmla="*/ 4928380 w 6517785"/>
                  <a:gd name="connsiteY207" fmla="*/ 5799864 h 6858000"/>
                  <a:gd name="connsiteX208" fmla="*/ 5062227 w 6517785"/>
                  <a:gd name="connsiteY208" fmla="*/ 5717496 h 6858000"/>
                  <a:gd name="connsiteX209" fmla="*/ 5200103 w 6517785"/>
                  <a:gd name="connsiteY209" fmla="*/ 5607822 h 6858000"/>
                  <a:gd name="connsiteX210" fmla="*/ 5372448 w 6517785"/>
                  <a:gd name="connsiteY210" fmla="*/ 5467707 h 6858000"/>
                  <a:gd name="connsiteX211" fmla="*/ 5474065 w 6517785"/>
                  <a:gd name="connsiteY211" fmla="*/ 5343261 h 6858000"/>
                  <a:gd name="connsiteX212" fmla="*/ 5570758 w 6517785"/>
                  <a:gd name="connsiteY212" fmla="*/ 5208966 h 6858000"/>
                  <a:gd name="connsiteX213" fmla="*/ 5619552 w 6517785"/>
                  <a:gd name="connsiteY213" fmla="*/ 5177630 h 6858000"/>
                  <a:gd name="connsiteX214" fmla="*/ 5667897 w 6517785"/>
                  <a:gd name="connsiteY214" fmla="*/ 5134208 h 6858000"/>
                  <a:gd name="connsiteX215" fmla="*/ 5715796 w 6517785"/>
                  <a:gd name="connsiteY215" fmla="*/ 5068404 h 6858000"/>
                  <a:gd name="connsiteX216" fmla="*/ 5741312 w 6517785"/>
                  <a:gd name="connsiteY216" fmla="*/ 5034830 h 6858000"/>
                  <a:gd name="connsiteX217" fmla="*/ 5788315 w 6517785"/>
                  <a:gd name="connsiteY217" fmla="*/ 4972159 h 6858000"/>
                  <a:gd name="connsiteX218" fmla="*/ 5798612 w 6517785"/>
                  <a:gd name="connsiteY218" fmla="*/ 4961863 h 6858000"/>
                  <a:gd name="connsiteX219" fmla="*/ 5879636 w 6517785"/>
                  <a:gd name="connsiteY219" fmla="*/ 4800709 h 6858000"/>
                  <a:gd name="connsiteX220" fmla="*/ 5927535 w 6517785"/>
                  <a:gd name="connsiteY220" fmla="*/ 4706255 h 6858000"/>
                  <a:gd name="connsiteX221" fmla="*/ 5982596 w 6517785"/>
                  <a:gd name="connsiteY221" fmla="*/ 4629707 h 6858000"/>
                  <a:gd name="connsiteX222" fmla="*/ 6023779 w 6517785"/>
                  <a:gd name="connsiteY222" fmla="*/ 4553606 h 6858000"/>
                  <a:gd name="connsiteX223" fmla="*/ 6061382 w 6517785"/>
                  <a:gd name="connsiteY223" fmla="*/ 4458704 h 6858000"/>
                  <a:gd name="connsiteX224" fmla="*/ 6107490 w 6517785"/>
                  <a:gd name="connsiteY224" fmla="*/ 4278301 h 6858000"/>
                  <a:gd name="connsiteX225" fmla="*/ 6107490 w 6517785"/>
                  <a:gd name="connsiteY225" fmla="*/ 4267557 h 6858000"/>
                  <a:gd name="connsiteX226" fmla="*/ 6167027 w 6517785"/>
                  <a:gd name="connsiteY226" fmla="*/ 4112670 h 6858000"/>
                  <a:gd name="connsiteX227" fmla="*/ 6173295 w 6517785"/>
                  <a:gd name="connsiteY227" fmla="*/ 4092526 h 6858000"/>
                  <a:gd name="connsiteX228" fmla="*/ 6191201 w 6517785"/>
                  <a:gd name="connsiteY228" fmla="*/ 4031198 h 6858000"/>
                  <a:gd name="connsiteX229" fmla="*/ 6198810 w 6517785"/>
                  <a:gd name="connsiteY229" fmla="*/ 4020007 h 6858000"/>
                  <a:gd name="connsiteX230" fmla="*/ 6212240 w 6517785"/>
                  <a:gd name="connsiteY230" fmla="*/ 3831098 h 6858000"/>
                  <a:gd name="connsiteX231" fmla="*/ 6244919 w 6517785"/>
                  <a:gd name="connsiteY231" fmla="*/ 3775142 h 6858000"/>
                  <a:gd name="connsiteX232" fmla="*/ 6232384 w 6517785"/>
                  <a:gd name="connsiteY232" fmla="*/ 3713814 h 6858000"/>
                  <a:gd name="connsiteX233" fmla="*/ 6249395 w 6517785"/>
                  <a:gd name="connsiteY233" fmla="*/ 3640400 h 6858000"/>
                  <a:gd name="connsiteX234" fmla="*/ 6239547 w 6517785"/>
                  <a:gd name="connsiteY234" fmla="*/ 3566090 h 6858000"/>
                  <a:gd name="connsiteX235" fmla="*/ 6237309 w 6517785"/>
                  <a:gd name="connsiteY235" fmla="*/ 3544155 h 6858000"/>
                  <a:gd name="connsiteX236" fmla="*/ 6238651 w 6517785"/>
                  <a:gd name="connsiteY236" fmla="*/ 3377629 h 6858000"/>
                  <a:gd name="connsiteX237" fmla="*/ 6241785 w 6517785"/>
                  <a:gd name="connsiteY237" fmla="*/ 3367781 h 6858000"/>
                  <a:gd name="connsiteX238" fmla="*/ 6253424 w 6517785"/>
                  <a:gd name="connsiteY238" fmla="*/ 3314510 h 6858000"/>
                  <a:gd name="connsiteX239" fmla="*/ 6231042 w 6517785"/>
                  <a:gd name="connsiteY239" fmla="*/ 3194988 h 6858000"/>
                  <a:gd name="connsiteX240" fmla="*/ 6239099 w 6517785"/>
                  <a:gd name="connsiteY240" fmla="*/ 3176186 h 6858000"/>
                  <a:gd name="connsiteX241" fmla="*/ 6235518 w 6517785"/>
                  <a:gd name="connsiteY241" fmla="*/ 3113515 h 6858000"/>
                  <a:gd name="connsiteX242" fmla="*/ 6234175 w 6517785"/>
                  <a:gd name="connsiteY242" fmla="*/ 3070541 h 6858000"/>
                  <a:gd name="connsiteX243" fmla="*/ 6213136 w 6517785"/>
                  <a:gd name="connsiteY243" fmla="*/ 2964000 h 6858000"/>
                  <a:gd name="connsiteX244" fmla="*/ 6196125 w 6517785"/>
                  <a:gd name="connsiteY244" fmla="*/ 2891033 h 6858000"/>
                  <a:gd name="connsiteX245" fmla="*/ 6179114 w 6517785"/>
                  <a:gd name="connsiteY245" fmla="*/ 2821647 h 6858000"/>
                  <a:gd name="connsiteX246" fmla="*/ 6160760 w 6517785"/>
                  <a:gd name="connsiteY246" fmla="*/ 2757633 h 6858000"/>
                  <a:gd name="connsiteX247" fmla="*/ 6163894 w 6517785"/>
                  <a:gd name="connsiteY247" fmla="*/ 2737489 h 6858000"/>
                  <a:gd name="connsiteX248" fmla="*/ 6145092 w 6517785"/>
                  <a:gd name="connsiteY248" fmla="*/ 2676161 h 6858000"/>
                  <a:gd name="connsiteX249" fmla="*/ 6154941 w 6517785"/>
                  <a:gd name="connsiteY249" fmla="*/ 2672132 h 6858000"/>
                  <a:gd name="connsiteX250" fmla="*/ 6131215 w 6517785"/>
                  <a:gd name="connsiteY250" fmla="*/ 2608566 h 6858000"/>
                  <a:gd name="connsiteX251" fmla="*/ 6127634 w 6517785"/>
                  <a:gd name="connsiteY251" fmla="*/ 2587974 h 6858000"/>
                  <a:gd name="connsiteX252" fmla="*/ 6102566 w 6517785"/>
                  <a:gd name="connsiteY252" fmla="*/ 2480538 h 6858000"/>
                  <a:gd name="connsiteX253" fmla="*/ 6088689 w 6517785"/>
                  <a:gd name="connsiteY253" fmla="*/ 2435773 h 6858000"/>
                  <a:gd name="connsiteX254" fmla="*/ 6058249 w 6517785"/>
                  <a:gd name="connsiteY254" fmla="*/ 2378921 h 6858000"/>
                  <a:gd name="connsiteX255" fmla="*/ 6053772 w 6517785"/>
                  <a:gd name="connsiteY255" fmla="*/ 2373550 h 6858000"/>
                  <a:gd name="connsiteX256" fmla="*/ 6041238 w 6517785"/>
                  <a:gd name="connsiteY256" fmla="*/ 2284020 h 6858000"/>
                  <a:gd name="connsiteX257" fmla="*/ 5974090 w 6517785"/>
                  <a:gd name="connsiteY257" fmla="*/ 2185089 h 6858000"/>
                  <a:gd name="connsiteX258" fmla="*/ 5912762 w 6517785"/>
                  <a:gd name="connsiteY258" fmla="*/ 2090635 h 6858000"/>
                  <a:gd name="connsiteX259" fmla="*/ 5853225 w 6517785"/>
                  <a:gd name="connsiteY259" fmla="*/ 1963054 h 6858000"/>
                  <a:gd name="connsiteX260" fmla="*/ 5837557 w 6517785"/>
                  <a:gd name="connsiteY260" fmla="*/ 1940224 h 6858000"/>
                  <a:gd name="connsiteX261" fmla="*/ 5787868 w 6517785"/>
                  <a:gd name="connsiteY261" fmla="*/ 1849351 h 6858000"/>
                  <a:gd name="connsiteX262" fmla="*/ 5787868 w 6517785"/>
                  <a:gd name="connsiteY262" fmla="*/ 1845770 h 6858000"/>
                  <a:gd name="connsiteX263" fmla="*/ 5713558 w 6517785"/>
                  <a:gd name="connsiteY263" fmla="*/ 1742363 h 6858000"/>
                  <a:gd name="connsiteX264" fmla="*/ 5665659 w 6517785"/>
                  <a:gd name="connsiteY264" fmla="*/ 1691331 h 6858000"/>
                  <a:gd name="connsiteX265" fmla="*/ 5598512 w 6517785"/>
                  <a:gd name="connsiteY265" fmla="*/ 1610754 h 6858000"/>
                  <a:gd name="connsiteX266" fmla="*/ 5539422 w 6517785"/>
                  <a:gd name="connsiteY266" fmla="*/ 1548978 h 6858000"/>
                  <a:gd name="connsiteX267" fmla="*/ 5459293 w 6517785"/>
                  <a:gd name="connsiteY267" fmla="*/ 1400358 h 6858000"/>
                  <a:gd name="connsiteX268" fmla="*/ 5359019 w 6517785"/>
                  <a:gd name="connsiteY268" fmla="*/ 1323810 h 6858000"/>
                  <a:gd name="connsiteX269" fmla="*/ 5293662 w 6517785"/>
                  <a:gd name="connsiteY269" fmla="*/ 1277702 h 6858000"/>
                  <a:gd name="connsiteX270" fmla="*/ 5244421 w 6517785"/>
                  <a:gd name="connsiteY270" fmla="*/ 1243233 h 6858000"/>
                  <a:gd name="connsiteX271" fmla="*/ 5049245 w 6517785"/>
                  <a:gd name="connsiteY271" fmla="*/ 1093718 h 6858000"/>
                  <a:gd name="connsiteX272" fmla="*/ 5039397 w 6517785"/>
                  <a:gd name="connsiteY272" fmla="*/ 1051191 h 6858000"/>
                  <a:gd name="connsiteX273" fmla="*/ 4802142 w 6517785"/>
                  <a:gd name="connsiteY273" fmla="*/ 933459 h 6858000"/>
                  <a:gd name="connsiteX274" fmla="*/ 4635169 w 6517785"/>
                  <a:gd name="connsiteY274" fmla="*/ 847510 h 6858000"/>
                  <a:gd name="connsiteX275" fmla="*/ 4515198 w 6517785"/>
                  <a:gd name="connsiteY275" fmla="*/ 783049 h 6858000"/>
                  <a:gd name="connsiteX276" fmla="*/ 4420744 w 6517785"/>
                  <a:gd name="connsiteY276" fmla="*/ 746789 h 6858000"/>
                  <a:gd name="connsiteX277" fmla="*/ 4275706 w 6517785"/>
                  <a:gd name="connsiteY277" fmla="*/ 703367 h 6858000"/>
                  <a:gd name="connsiteX278" fmla="*/ 4250637 w 6517785"/>
                  <a:gd name="connsiteY278" fmla="*/ 702024 h 6858000"/>
                  <a:gd name="connsiteX279" fmla="*/ 4226017 w 6517785"/>
                  <a:gd name="connsiteY279" fmla="*/ 702024 h 6858000"/>
                  <a:gd name="connsiteX280" fmla="*/ 4121714 w 6517785"/>
                  <a:gd name="connsiteY280" fmla="*/ 667107 h 6858000"/>
                  <a:gd name="connsiteX281" fmla="*/ 4053224 w 6517785"/>
                  <a:gd name="connsiteY281" fmla="*/ 660392 h 6858000"/>
                  <a:gd name="connsiteX282" fmla="*/ 4020993 w 6517785"/>
                  <a:gd name="connsiteY282" fmla="*/ 658602 h 6858000"/>
                  <a:gd name="connsiteX283" fmla="*/ 3757775 w 6517785"/>
                  <a:gd name="connsiteY283" fmla="*/ 639353 h 6858000"/>
                  <a:gd name="connsiteX284" fmla="*/ 3604678 w 6517785"/>
                  <a:gd name="connsiteY284" fmla="*/ 640248 h 6858000"/>
                  <a:gd name="connsiteX285" fmla="*/ 3494556 w 6517785"/>
                  <a:gd name="connsiteY285" fmla="*/ 671136 h 6858000"/>
                  <a:gd name="connsiteX286" fmla="*/ 3384434 w 6517785"/>
                  <a:gd name="connsiteY286" fmla="*/ 710977 h 6858000"/>
                  <a:gd name="connsiteX287" fmla="*/ 3290428 w 6517785"/>
                  <a:gd name="connsiteY287" fmla="*/ 748132 h 6858000"/>
                  <a:gd name="connsiteX288" fmla="*/ 3270284 w 6517785"/>
                  <a:gd name="connsiteY288" fmla="*/ 753056 h 6858000"/>
                  <a:gd name="connsiteX289" fmla="*/ 3154342 w 6517785"/>
                  <a:gd name="connsiteY289" fmla="*/ 748580 h 6858000"/>
                  <a:gd name="connsiteX290" fmla="*/ 3029000 w 6517785"/>
                  <a:gd name="connsiteY290" fmla="*/ 769619 h 6858000"/>
                  <a:gd name="connsiteX291" fmla="*/ 2999455 w 6517785"/>
                  <a:gd name="connsiteY291" fmla="*/ 860492 h 6858000"/>
                  <a:gd name="connsiteX292" fmla="*/ 2995874 w 6517785"/>
                  <a:gd name="connsiteY292" fmla="*/ 919134 h 6858000"/>
                  <a:gd name="connsiteX293" fmla="*/ 2979311 w 6517785"/>
                  <a:gd name="connsiteY293" fmla="*/ 944203 h 6858000"/>
                  <a:gd name="connsiteX294" fmla="*/ 2918878 w 6517785"/>
                  <a:gd name="connsiteY294" fmla="*/ 982253 h 6858000"/>
                  <a:gd name="connsiteX295" fmla="*/ 2840092 w 6517785"/>
                  <a:gd name="connsiteY295" fmla="*/ 1016722 h 6858000"/>
                  <a:gd name="connsiteX296" fmla="*/ 2790850 w 6517785"/>
                  <a:gd name="connsiteY296" fmla="*/ 1021646 h 6858000"/>
                  <a:gd name="connsiteX297" fmla="*/ 2577321 w 6517785"/>
                  <a:gd name="connsiteY297" fmla="*/ 1005531 h 6858000"/>
                  <a:gd name="connsiteX298" fmla="*/ 2435864 w 6517785"/>
                  <a:gd name="connsiteY298" fmla="*/ 963899 h 6858000"/>
                  <a:gd name="connsiteX299" fmla="*/ 2424225 w 6517785"/>
                  <a:gd name="connsiteY299" fmla="*/ 1049400 h 6858000"/>
                  <a:gd name="connsiteX300" fmla="*/ 2411243 w 6517785"/>
                  <a:gd name="connsiteY300" fmla="*/ 1073574 h 6858000"/>
                  <a:gd name="connsiteX301" fmla="*/ 2156530 w 6517785"/>
                  <a:gd name="connsiteY301" fmla="*/ 1073126 h 6858000"/>
                  <a:gd name="connsiteX302" fmla="*/ 2144443 w 6517785"/>
                  <a:gd name="connsiteY302" fmla="*/ 1069097 h 6858000"/>
                  <a:gd name="connsiteX303" fmla="*/ 2068343 w 6517785"/>
                  <a:gd name="connsiteY303" fmla="*/ 1043133 h 6858000"/>
                  <a:gd name="connsiteX304" fmla="*/ 1991795 w 6517785"/>
                  <a:gd name="connsiteY304" fmla="*/ 987177 h 6858000"/>
                  <a:gd name="connsiteX305" fmla="*/ 1902712 w 6517785"/>
                  <a:gd name="connsiteY305" fmla="*/ 1036866 h 6858000"/>
                  <a:gd name="connsiteX306" fmla="*/ 1877644 w 6517785"/>
                  <a:gd name="connsiteY306" fmla="*/ 1093270 h 6858000"/>
                  <a:gd name="connsiteX307" fmla="*/ 1831088 w 6517785"/>
                  <a:gd name="connsiteY307" fmla="*/ 1164446 h 6858000"/>
                  <a:gd name="connsiteX308" fmla="*/ 1708880 w 6517785"/>
                  <a:gd name="connsiteY308" fmla="*/ 1228461 h 6858000"/>
                  <a:gd name="connsiteX309" fmla="*/ 1673963 w 6517785"/>
                  <a:gd name="connsiteY309" fmla="*/ 1253529 h 6858000"/>
                  <a:gd name="connsiteX310" fmla="*/ 1556679 w 6517785"/>
                  <a:gd name="connsiteY310" fmla="*/ 1233385 h 6858000"/>
                  <a:gd name="connsiteX311" fmla="*/ 1533401 w 6517785"/>
                  <a:gd name="connsiteY311" fmla="*/ 1240995 h 6858000"/>
                  <a:gd name="connsiteX312" fmla="*/ 1462672 w 6517785"/>
                  <a:gd name="connsiteY312" fmla="*/ 1304561 h 6858000"/>
                  <a:gd name="connsiteX313" fmla="*/ 1323901 w 6517785"/>
                  <a:gd name="connsiteY313" fmla="*/ 1292027 h 6858000"/>
                  <a:gd name="connsiteX314" fmla="*/ 1295251 w 6517785"/>
                  <a:gd name="connsiteY314" fmla="*/ 1238756 h 6858000"/>
                  <a:gd name="connsiteX315" fmla="*/ 1331063 w 6517785"/>
                  <a:gd name="connsiteY315" fmla="*/ 1185934 h 6858000"/>
                  <a:gd name="connsiteX316" fmla="*/ 1428203 w 6517785"/>
                  <a:gd name="connsiteY316" fmla="*/ 1121472 h 6858000"/>
                  <a:gd name="connsiteX317" fmla="*/ 1455958 w 6517785"/>
                  <a:gd name="connsiteY317" fmla="*/ 1090584 h 6858000"/>
                  <a:gd name="connsiteX318" fmla="*/ 1378514 w 6517785"/>
                  <a:gd name="connsiteY318" fmla="*/ 1101776 h 6858000"/>
                  <a:gd name="connsiteX319" fmla="*/ 1382991 w 6517785"/>
                  <a:gd name="connsiteY319" fmla="*/ 1067306 h 6858000"/>
                  <a:gd name="connsiteX320" fmla="*/ 1351207 w 6517785"/>
                  <a:gd name="connsiteY320" fmla="*/ 1072231 h 6858000"/>
                  <a:gd name="connsiteX321" fmla="*/ 1283612 w 6517785"/>
                  <a:gd name="connsiteY321" fmla="*/ 1045372 h 6858000"/>
                  <a:gd name="connsiteX322" fmla="*/ 1196321 w 6517785"/>
                  <a:gd name="connsiteY322" fmla="*/ 952260 h 6858000"/>
                  <a:gd name="connsiteX323" fmla="*/ 1216912 w 6517785"/>
                  <a:gd name="connsiteY323" fmla="*/ 927192 h 6858000"/>
                  <a:gd name="connsiteX324" fmla="*/ 1225865 w 6517785"/>
                  <a:gd name="connsiteY324" fmla="*/ 902124 h 6858000"/>
                  <a:gd name="connsiteX325" fmla="*/ 1237504 w 6517785"/>
                  <a:gd name="connsiteY325" fmla="*/ 828709 h 6858000"/>
                  <a:gd name="connsiteX326" fmla="*/ 1313605 w 6517785"/>
                  <a:gd name="connsiteY326" fmla="*/ 774991 h 6858000"/>
                  <a:gd name="connsiteX327" fmla="*/ 1363742 w 6517785"/>
                  <a:gd name="connsiteY327" fmla="*/ 758875 h 6858000"/>
                  <a:gd name="connsiteX328" fmla="*/ 1345836 w 6517785"/>
                  <a:gd name="connsiteY328" fmla="*/ 732464 h 6858000"/>
                  <a:gd name="connsiteX329" fmla="*/ 1352550 w 6517785"/>
                  <a:gd name="connsiteY329" fmla="*/ 730226 h 6858000"/>
                  <a:gd name="connsiteX330" fmla="*/ 1457301 w 6517785"/>
                  <a:gd name="connsiteY330" fmla="*/ 665317 h 6858000"/>
                  <a:gd name="connsiteX331" fmla="*/ 1519524 w 6517785"/>
                  <a:gd name="connsiteY331" fmla="*/ 638010 h 6858000"/>
                  <a:gd name="connsiteX332" fmla="*/ 1638599 w 6517785"/>
                  <a:gd name="connsiteY332" fmla="*/ 599512 h 6858000"/>
                  <a:gd name="connsiteX333" fmla="*/ 1648895 w 6517785"/>
                  <a:gd name="connsiteY333" fmla="*/ 595931 h 6858000"/>
                  <a:gd name="connsiteX334" fmla="*/ 1775132 w 6517785"/>
                  <a:gd name="connsiteY334" fmla="*/ 507744 h 6858000"/>
                  <a:gd name="connsiteX335" fmla="*/ 1842727 w 6517785"/>
                  <a:gd name="connsiteY335" fmla="*/ 454026 h 6858000"/>
                  <a:gd name="connsiteX336" fmla="*/ 1939420 w 6517785"/>
                  <a:gd name="connsiteY336" fmla="*/ 375687 h 6858000"/>
                  <a:gd name="connsiteX337" fmla="*/ 1995824 w 6517785"/>
                  <a:gd name="connsiteY337" fmla="*/ 343456 h 6858000"/>
                  <a:gd name="connsiteX338" fmla="*/ 2144443 w 6517785"/>
                  <a:gd name="connsiteY338" fmla="*/ 297348 h 6858000"/>
                  <a:gd name="connsiteX339" fmla="*/ 2240241 w 6517785"/>
                  <a:gd name="connsiteY339" fmla="*/ 241840 h 6858000"/>
                  <a:gd name="connsiteX340" fmla="*/ 2301121 w 6517785"/>
                  <a:gd name="connsiteY340" fmla="*/ 223038 h 6858000"/>
                  <a:gd name="connsiteX341" fmla="*/ 2398261 w 6517785"/>
                  <a:gd name="connsiteY341" fmla="*/ 180512 h 6858000"/>
                  <a:gd name="connsiteX342" fmla="*/ 2524051 w 6517785"/>
                  <a:gd name="connsiteY342" fmla="*/ 167082 h 6858000"/>
                  <a:gd name="connsiteX343" fmla="*/ 2517336 w 6517785"/>
                  <a:gd name="connsiteY343" fmla="*/ 136642 h 6858000"/>
                  <a:gd name="connsiteX344" fmla="*/ 2527632 w 6517785"/>
                  <a:gd name="connsiteY344" fmla="*/ 133956 h 6858000"/>
                  <a:gd name="connsiteX345" fmla="*/ 2588960 w 6517785"/>
                  <a:gd name="connsiteY345" fmla="*/ 139328 h 6858000"/>
                  <a:gd name="connsiteX346" fmla="*/ 2683414 w 6517785"/>
                  <a:gd name="connsiteY346" fmla="*/ 120974 h 6858000"/>
                  <a:gd name="connsiteX347" fmla="*/ 2716093 w 6517785"/>
                  <a:gd name="connsiteY347" fmla="*/ 136642 h 6858000"/>
                  <a:gd name="connsiteX348" fmla="*/ 2719674 w 6517785"/>
                  <a:gd name="connsiteY348" fmla="*/ 116945 h 6858000"/>
                  <a:gd name="connsiteX349" fmla="*/ 2739371 w 6517785"/>
                  <a:gd name="connsiteY349" fmla="*/ 96353 h 6858000"/>
                  <a:gd name="connsiteX350" fmla="*/ 2777868 w 6517785"/>
                  <a:gd name="connsiteY350" fmla="*/ 85162 h 6858000"/>
                  <a:gd name="connsiteX351" fmla="*/ 2844121 w 6517785"/>
                  <a:gd name="connsiteY351" fmla="*/ 42635 h 6858000"/>
                  <a:gd name="connsiteX352" fmla="*/ 2836958 w 6517785"/>
                  <a:gd name="connsiteY352" fmla="*/ 22043 h 6858000"/>
                  <a:gd name="connsiteX353" fmla="*/ 2930069 w 6517785"/>
                  <a:gd name="connsiteY353" fmla="*/ 32787 h 6858000"/>
                  <a:gd name="connsiteX354" fmla="*/ 2962300 w 6517785"/>
                  <a:gd name="connsiteY354" fmla="*/ 23834 h 6858000"/>
                  <a:gd name="connsiteX355" fmla="*/ 3037505 w 6517785"/>
                  <a:gd name="connsiteY355" fmla="*/ 15776 h 6858000"/>
                  <a:gd name="connsiteX356" fmla="*/ 3060783 w 6517785"/>
                  <a:gd name="connsiteY356" fmla="*/ 18462 h 6858000"/>
                  <a:gd name="connsiteX357" fmla="*/ 3093462 w 6517785"/>
                  <a:gd name="connsiteY357" fmla="*/ 25625 h 6858000"/>
                  <a:gd name="connsiteX358" fmla="*/ 3122559 w 6517785"/>
                  <a:gd name="connsiteY358" fmla="*/ 26968 h 6858000"/>
                  <a:gd name="connsiteX359" fmla="*/ 3290875 w 6517785"/>
                  <a:gd name="connsiteY359" fmla="*/ 37263 h 6858000"/>
                  <a:gd name="connsiteX360" fmla="*/ 3331164 w 6517785"/>
                  <a:gd name="connsiteY360" fmla="*/ 62332 h 6858000"/>
                  <a:gd name="connsiteX361" fmla="*/ 3437257 w 6517785"/>
                  <a:gd name="connsiteY361" fmla="*/ 50245 h 6858000"/>
                  <a:gd name="connsiteX362" fmla="*/ 3469488 w 6517785"/>
                  <a:gd name="connsiteY362" fmla="*/ 103068 h 6858000"/>
                  <a:gd name="connsiteX363" fmla="*/ 3501719 w 6517785"/>
                  <a:gd name="connsiteY363" fmla="*/ 91877 h 6858000"/>
                  <a:gd name="connsiteX364" fmla="*/ 3526339 w 6517785"/>
                  <a:gd name="connsiteY364" fmla="*/ 88743 h 6858000"/>
                  <a:gd name="connsiteX365" fmla="*/ 3688389 w 6517785"/>
                  <a:gd name="connsiteY365" fmla="*/ 125898 h 6858000"/>
                  <a:gd name="connsiteX366" fmla="*/ 3789110 w 6517785"/>
                  <a:gd name="connsiteY366" fmla="*/ 119183 h 6858000"/>
                  <a:gd name="connsiteX367" fmla="*/ 3816864 w 6517785"/>
                  <a:gd name="connsiteY367" fmla="*/ 117393 h 6858000"/>
                  <a:gd name="connsiteX368" fmla="*/ 3962798 w 6517785"/>
                  <a:gd name="connsiteY368" fmla="*/ 136642 h 6858000"/>
                  <a:gd name="connsiteX369" fmla="*/ 3969513 w 6517785"/>
                  <a:gd name="connsiteY369" fmla="*/ 134851 h 6858000"/>
                  <a:gd name="connsiteX370" fmla="*/ 4059938 w 6517785"/>
                  <a:gd name="connsiteY370" fmla="*/ 142461 h 6858000"/>
                  <a:gd name="connsiteX371" fmla="*/ 4044271 w 6517785"/>
                  <a:gd name="connsiteY371" fmla="*/ 172006 h 6858000"/>
                  <a:gd name="connsiteX372" fmla="*/ 4070234 w 6517785"/>
                  <a:gd name="connsiteY372" fmla="*/ 214533 h 6858000"/>
                  <a:gd name="connsiteX373" fmla="*/ 4116790 w 6517785"/>
                  <a:gd name="connsiteY373" fmla="*/ 221695 h 6858000"/>
                  <a:gd name="connsiteX374" fmla="*/ 4119028 w 6517785"/>
                  <a:gd name="connsiteY374" fmla="*/ 280785 h 6858000"/>
                  <a:gd name="connsiteX375" fmla="*/ 4083216 w 6517785"/>
                  <a:gd name="connsiteY375" fmla="*/ 315254 h 6858000"/>
                  <a:gd name="connsiteX376" fmla="*/ 4088588 w 6517785"/>
                  <a:gd name="connsiteY376" fmla="*/ 338532 h 6858000"/>
                  <a:gd name="connsiteX377" fmla="*/ 4114551 w 6517785"/>
                  <a:gd name="connsiteY377" fmla="*/ 367629 h 6858000"/>
                  <a:gd name="connsiteX378" fmla="*/ 4179013 w 6517785"/>
                  <a:gd name="connsiteY378" fmla="*/ 383745 h 6858000"/>
                  <a:gd name="connsiteX379" fmla="*/ 4260038 w 6517785"/>
                  <a:gd name="connsiteY379" fmla="*/ 391355 h 6858000"/>
                  <a:gd name="connsiteX380" fmla="*/ 4322261 w 6517785"/>
                  <a:gd name="connsiteY380" fmla="*/ 421347 h 6858000"/>
                  <a:gd name="connsiteX381" fmla="*/ 4404181 w 6517785"/>
                  <a:gd name="connsiteY381" fmla="*/ 462531 h 6858000"/>
                  <a:gd name="connsiteX382" fmla="*/ 4563097 w 6517785"/>
                  <a:gd name="connsiteY382" fmla="*/ 514906 h 6858000"/>
                  <a:gd name="connsiteX383" fmla="*/ 4658446 w 6517785"/>
                  <a:gd name="connsiteY383" fmla="*/ 535498 h 6858000"/>
                  <a:gd name="connsiteX384" fmla="*/ 4646808 w 6517785"/>
                  <a:gd name="connsiteY384" fmla="*/ 566834 h 6858000"/>
                  <a:gd name="connsiteX385" fmla="*/ 4602490 w 6517785"/>
                  <a:gd name="connsiteY385" fmla="*/ 575339 h 6858000"/>
                  <a:gd name="connsiteX386" fmla="*/ 4405077 w 6517785"/>
                  <a:gd name="connsiteY386" fmla="*/ 498343 h 6858000"/>
                  <a:gd name="connsiteX387" fmla="*/ 4298984 w 6517785"/>
                  <a:gd name="connsiteY387" fmla="*/ 452683 h 6858000"/>
                  <a:gd name="connsiteX388" fmla="*/ 4197367 w 6517785"/>
                  <a:gd name="connsiteY388" fmla="*/ 436567 h 6858000"/>
                  <a:gd name="connsiteX389" fmla="*/ 4051880 w 6517785"/>
                  <a:gd name="connsiteY389" fmla="*/ 418661 h 6858000"/>
                  <a:gd name="connsiteX390" fmla="*/ 4026812 w 6517785"/>
                  <a:gd name="connsiteY390" fmla="*/ 427167 h 6858000"/>
                  <a:gd name="connsiteX391" fmla="*/ 4074711 w 6517785"/>
                  <a:gd name="connsiteY391" fmla="*/ 458950 h 6858000"/>
                  <a:gd name="connsiteX392" fmla="*/ 4168717 w 6517785"/>
                  <a:gd name="connsiteY392" fmla="*/ 479989 h 6858000"/>
                  <a:gd name="connsiteX393" fmla="*/ 4308384 w 6517785"/>
                  <a:gd name="connsiteY393" fmla="*/ 515801 h 6858000"/>
                  <a:gd name="connsiteX394" fmla="*/ 4391200 w 6517785"/>
                  <a:gd name="connsiteY394" fmla="*/ 551166 h 6858000"/>
                  <a:gd name="connsiteX395" fmla="*/ 4440441 w 6517785"/>
                  <a:gd name="connsiteY395" fmla="*/ 562357 h 6858000"/>
                  <a:gd name="connsiteX396" fmla="*/ 4573393 w 6517785"/>
                  <a:gd name="connsiteY396" fmla="*/ 629505 h 6858000"/>
                  <a:gd name="connsiteX397" fmla="*/ 4651732 w 6517785"/>
                  <a:gd name="connsiteY397" fmla="*/ 659049 h 6858000"/>
                  <a:gd name="connsiteX398" fmla="*/ 4743948 w 6517785"/>
                  <a:gd name="connsiteY398" fmla="*/ 695757 h 6858000"/>
                  <a:gd name="connsiteX399" fmla="*/ 4920322 w 6517785"/>
                  <a:gd name="connsiteY399" fmla="*/ 789316 h 6858000"/>
                  <a:gd name="connsiteX400" fmla="*/ 5052826 w 6517785"/>
                  <a:gd name="connsiteY400" fmla="*/ 794240 h 6858000"/>
                  <a:gd name="connsiteX401" fmla="*/ 5119974 w 6517785"/>
                  <a:gd name="connsiteY401" fmla="*/ 796478 h 6858000"/>
                  <a:gd name="connsiteX402" fmla="*/ 5143252 w 6517785"/>
                  <a:gd name="connsiteY402" fmla="*/ 826023 h 6858000"/>
                  <a:gd name="connsiteX403" fmla="*/ 5126241 w 6517785"/>
                  <a:gd name="connsiteY403" fmla="*/ 851091 h 6858000"/>
                  <a:gd name="connsiteX404" fmla="*/ 5098487 w 6517785"/>
                  <a:gd name="connsiteY404" fmla="*/ 869893 h 6858000"/>
                  <a:gd name="connsiteX405" fmla="*/ 5197865 w 6517785"/>
                  <a:gd name="connsiteY405" fmla="*/ 845720 h 6858000"/>
                  <a:gd name="connsiteX406" fmla="*/ 5284262 w 6517785"/>
                  <a:gd name="connsiteY406" fmla="*/ 904362 h 6858000"/>
                  <a:gd name="connsiteX407" fmla="*/ 5298586 w 6517785"/>
                  <a:gd name="connsiteY407" fmla="*/ 1007321 h 6858000"/>
                  <a:gd name="connsiteX408" fmla="*/ 5360362 w 6517785"/>
                  <a:gd name="connsiteY408" fmla="*/ 1003740 h 6858000"/>
                  <a:gd name="connsiteX409" fmla="*/ 5488390 w 6517785"/>
                  <a:gd name="connsiteY409" fmla="*/ 1083870 h 6858000"/>
                  <a:gd name="connsiteX410" fmla="*/ 5509877 w 6517785"/>
                  <a:gd name="connsiteY410" fmla="*/ 1098194 h 6858000"/>
                  <a:gd name="connsiteX411" fmla="*/ 5528678 w 6517785"/>
                  <a:gd name="connsiteY411" fmla="*/ 1143855 h 6858000"/>
                  <a:gd name="connsiteX412" fmla="*/ 5548375 w 6517785"/>
                  <a:gd name="connsiteY412" fmla="*/ 1168028 h 6858000"/>
                  <a:gd name="connsiteX413" fmla="*/ 5611494 w 6517785"/>
                  <a:gd name="connsiteY413" fmla="*/ 1169371 h 6858000"/>
                  <a:gd name="connsiteX414" fmla="*/ 5608360 w 6517785"/>
                  <a:gd name="connsiteY414" fmla="*/ 1241442 h 6858000"/>
                  <a:gd name="connsiteX415" fmla="*/ 5629400 w 6517785"/>
                  <a:gd name="connsiteY415" fmla="*/ 1243233 h 6858000"/>
                  <a:gd name="connsiteX416" fmla="*/ 5623132 w 6517785"/>
                  <a:gd name="connsiteY416" fmla="*/ 1287103 h 6858000"/>
                  <a:gd name="connsiteX417" fmla="*/ 5632085 w 6517785"/>
                  <a:gd name="connsiteY417" fmla="*/ 1289341 h 6858000"/>
                  <a:gd name="connsiteX418" fmla="*/ 5683118 w 6517785"/>
                  <a:gd name="connsiteY418" fmla="*/ 1270092 h 6858000"/>
                  <a:gd name="connsiteX419" fmla="*/ 5748027 w 6517785"/>
                  <a:gd name="connsiteY419" fmla="*/ 1331868 h 6858000"/>
                  <a:gd name="connsiteX420" fmla="*/ 5730121 w 6517785"/>
                  <a:gd name="connsiteY420" fmla="*/ 1372604 h 6858000"/>
                  <a:gd name="connsiteX421" fmla="*/ 5783391 w 6517785"/>
                  <a:gd name="connsiteY421" fmla="*/ 1378423 h 6858000"/>
                  <a:gd name="connsiteX422" fmla="*/ 5783839 w 6517785"/>
                  <a:gd name="connsiteY422" fmla="*/ 1387824 h 6858000"/>
                  <a:gd name="connsiteX423" fmla="*/ 5752503 w 6517785"/>
                  <a:gd name="connsiteY423" fmla="*/ 1399015 h 6858000"/>
                  <a:gd name="connsiteX424" fmla="*/ 5774438 w 6517785"/>
                  <a:gd name="connsiteY424" fmla="*/ 1413340 h 6858000"/>
                  <a:gd name="connsiteX425" fmla="*/ 5861283 w 6517785"/>
                  <a:gd name="connsiteY425" fmla="*/ 1463477 h 6858000"/>
                  <a:gd name="connsiteX426" fmla="*/ 5884113 w 6517785"/>
                  <a:gd name="connsiteY426" fmla="*/ 1507794 h 6858000"/>
                  <a:gd name="connsiteX427" fmla="*/ 5939621 w 6517785"/>
                  <a:gd name="connsiteY427" fmla="*/ 1601353 h 6858000"/>
                  <a:gd name="connsiteX428" fmla="*/ 5954841 w 6517785"/>
                  <a:gd name="connsiteY428" fmla="*/ 1615678 h 6858000"/>
                  <a:gd name="connsiteX429" fmla="*/ 6010797 w 6517785"/>
                  <a:gd name="connsiteY429" fmla="*/ 1690883 h 6858000"/>
                  <a:gd name="connsiteX430" fmla="*/ 6041685 w 6517785"/>
                  <a:gd name="connsiteY430" fmla="*/ 1730724 h 6858000"/>
                  <a:gd name="connsiteX431" fmla="*/ 6052429 w 6517785"/>
                  <a:gd name="connsiteY431" fmla="*/ 1741020 h 6858000"/>
                  <a:gd name="connsiteX432" fmla="*/ 6101223 w 6517785"/>
                  <a:gd name="connsiteY432" fmla="*/ 1834131 h 6858000"/>
                  <a:gd name="connsiteX433" fmla="*/ 6089136 w 6517785"/>
                  <a:gd name="connsiteY433" fmla="*/ 1884268 h 6858000"/>
                  <a:gd name="connsiteX434" fmla="*/ 6192544 w 6517785"/>
                  <a:gd name="connsiteY434" fmla="*/ 2020354 h 6858000"/>
                  <a:gd name="connsiteX435" fmla="*/ 6158522 w 6517785"/>
                  <a:gd name="connsiteY435" fmla="*/ 2082577 h 6858000"/>
                  <a:gd name="connsiteX436" fmla="*/ 6130768 w 6517785"/>
                  <a:gd name="connsiteY436" fmla="*/ 2105855 h 6858000"/>
                  <a:gd name="connsiteX437" fmla="*/ 6193886 w 6517785"/>
                  <a:gd name="connsiteY437" fmla="*/ 2156887 h 6858000"/>
                  <a:gd name="connsiteX438" fmla="*/ 6180904 w 6517785"/>
                  <a:gd name="connsiteY438" fmla="*/ 2224034 h 6858000"/>
                  <a:gd name="connsiteX439" fmla="*/ 6210002 w 6517785"/>
                  <a:gd name="connsiteY439" fmla="*/ 2294763 h 6858000"/>
                  <a:gd name="connsiteX440" fmla="*/ 6214478 w 6517785"/>
                  <a:gd name="connsiteY440" fmla="*/ 2322517 h 6858000"/>
                  <a:gd name="connsiteX441" fmla="*/ 6272225 w 6517785"/>
                  <a:gd name="connsiteY441" fmla="*/ 2375340 h 6858000"/>
                  <a:gd name="connsiteX442" fmla="*/ 6246262 w 6517785"/>
                  <a:gd name="connsiteY442" fmla="*/ 2456365 h 6858000"/>
                  <a:gd name="connsiteX443" fmla="*/ 6299532 w 6517785"/>
                  <a:gd name="connsiteY443" fmla="*/ 2514112 h 6858000"/>
                  <a:gd name="connsiteX444" fmla="*/ 6330420 w 6517785"/>
                  <a:gd name="connsiteY444" fmla="*/ 2610804 h 6858000"/>
                  <a:gd name="connsiteX445" fmla="*/ 6366232 w 6517785"/>
                  <a:gd name="connsiteY445" fmla="*/ 2664970 h 6858000"/>
                  <a:gd name="connsiteX446" fmla="*/ 6372051 w 6517785"/>
                  <a:gd name="connsiteY446" fmla="*/ 2719135 h 6858000"/>
                  <a:gd name="connsiteX447" fmla="*/ 6375185 w 6517785"/>
                  <a:gd name="connsiteY447" fmla="*/ 2795684 h 6858000"/>
                  <a:gd name="connsiteX448" fmla="*/ 6394881 w 6517785"/>
                  <a:gd name="connsiteY448" fmla="*/ 2870441 h 6858000"/>
                  <a:gd name="connsiteX449" fmla="*/ 6446361 w 6517785"/>
                  <a:gd name="connsiteY449" fmla="*/ 2916549 h 6858000"/>
                  <a:gd name="connsiteX450" fmla="*/ 6414578 w 6517785"/>
                  <a:gd name="connsiteY450" fmla="*/ 2940722 h 6858000"/>
                  <a:gd name="connsiteX451" fmla="*/ 6432484 w 6517785"/>
                  <a:gd name="connsiteY451" fmla="*/ 2965791 h 6858000"/>
                  <a:gd name="connsiteX452" fmla="*/ 6423979 w 6517785"/>
                  <a:gd name="connsiteY452" fmla="*/ 2964895 h 6858000"/>
                  <a:gd name="connsiteX453" fmla="*/ 6416369 w 6517785"/>
                  <a:gd name="connsiteY453" fmla="*/ 3029357 h 6858000"/>
                  <a:gd name="connsiteX454" fmla="*/ 6458000 w 6517785"/>
                  <a:gd name="connsiteY454" fmla="*/ 3065169 h 6858000"/>
                  <a:gd name="connsiteX455" fmla="*/ 6428008 w 6517785"/>
                  <a:gd name="connsiteY455" fmla="*/ 3088895 h 6858000"/>
                  <a:gd name="connsiteX456" fmla="*/ 6423979 w 6517785"/>
                  <a:gd name="connsiteY456" fmla="*/ 3135002 h 6858000"/>
                  <a:gd name="connsiteX457" fmla="*/ 6473668 w 6517785"/>
                  <a:gd name="connsiteY457" fmla="*/ 3201255 h 6858000"/>
                  <a:gd name="connsiteX458" fmla="*/ 6504556 w 6517785"/>
                  <a:gd name="connsiteY458" fmla="*/ 3179320 h 6858000"/>
                  <a:gd name="connsiteX459" fmla="*/ 6522014 w 6517785"/>
                  <a:gd name="connsiteY459" fmla="*/ 3217818 h 6858000"/>
                  <a:gd name="connsiteX460" fmla="*/ 6436065 w 6517785"/>
                  <a:gd name="connsiteY460" fmla="*/ 3229009 h 6858000"/>
                  <a:gd name="connsiteX461" fmla="*/ 6450838 w 6517785"/>
                  <a:gd name="connsiteY461" fmla="*/ 3288994 h 6858000"/>
                  <a:gd name="connsiteX462" fmla="*/ 6517538 w 6517785"/>
                  <a:gd name="connsiteY462" fmla="*/ 3278251 h 6858000"/>
                  <a:gd name="connsiteX463" fmla="*/ 6506794 w 6517785"/>
                  <a:gd name="connsiteY463" fmla="*/ 3401354 h 6858000"/>
                  <a:gd name="connsiteX464" fmla="*/ 6513956 w 6517785"/>
                  <a:gd name="connsiteY464" fmla="*/ 3438957 h 6858000"/>
                  <a:gd name="connsiteX465" fmla="*/ 6476802 w 6517785"/>
                  <a:gd name="connsiteY465" fmla="*/ 3513714 h 6858000"/>
                  <a:gd name="connsiteX466" fmla="*/ 6437408 w 6517785"/>
                  <a:gd name="connsiteY466" fmla="*/ 3581310 h 6858000"/>
                  <a:gd name="connsiteX467" fmla="*/ 6471877 w 6517785"/>
                  <a:gd name="connsiteY467" fmla="*/ 3595635 h 6858000"/>
                  <a:gd name="connsiteX468" fmla="*/ 6504556 w 6517785"/>
                  <a:gd name="connsiteY468" fmla="*/ 3594739 h 6858000"/>
                  <a:gd name="connsiteX469" fmla="*/ 6510375 w 6517785"/>
                  <a:gd name="connsiteY469" fmla="*/ 3619808 h 6858000"/>
                  <a:gd name="connsiteX470" fmla="*/ 6476353 w 6517785"/>
                  <a:gd name="connsiteY470" fmla="*/ 3635923 h 6858000"/>
                  <a:gd name="connsiteX471" fmla="*/ 6444123 w 6517785"/>
                  <a:gd name="connsiteY471" fmla="*/ 3634580 h 6858000"/>
                  <a:gd name="connsiteX472" fmla="*/ 6448152 w 6517785"/>
                  <a:gd name="connsiteY472" fmla="*/ 3740673 h 6858000"/>
                  <a:gd name="connsiteX473" fmla="*/ 6455762 w 6517785"/>
                  <a:gd name="connsiteY473" fmla="*/ 3719633 h 6858000"/>
                  <a:gd name="connsiteX474" fmla="*/ 6475011 w 6517785"/>
                  <a:gd name="connsiteY474" fmla="*/ 3715605 h 6858000"/>
                  <a:gd name="connsiteX475" fmla="*/ 6492469 w 6517785"/>
                  <a:gd name="connsiteY475" fmla="*/ 3733063 h 6858000"/>
                  <a:gd name="connsiteX476" fmla="*/ 6482173 w 6517785"/>
                  <a:gd name="connsiteY476" fmla="*/ 3749626 h 6858000"/>
                  <a:gd name="connsiteX477" fmla="*/ 6441437 w 6517785"/>
                  <a:gd name="connsiteY477" fmla="*/ 3763951 h 6858000"/>
                  <a:gd name="connsiteX478" fmla="*/ 6408311 w 6517785"/>
                  <a:gd name="connsiteY478" fmla="*/ 3854376 h 6858000"/>
                  <a:gd name="connsiteX479" fmla="*/ 6444123 w 6517785"/>
                  <a:gd name="connsiteY479" fmla="*/ 3885712 h 6858000"/>
                  <a:gd name="connsiteX480" fmla="*/ 6478144 w 6517785"/>
                  <a:gd name="connsiteY480" fmla="*/ 3917495 h 6858000"/>
                  <a:gd name="connsiteX481" fmla="*/ 6425322 w 6517785"/>
                  <a:gd name="connsiteY481" fmla="*/ 3950621 h 6858000"/>
                  <a:gd name="connsiteX482" fmla="*/ 6410102 w 6517785"/>
                  <a:gd name="connsiteY482" fmla="*/ 3938982 h 6858000"/>
                  <a:gd name="connsiteX483" fmla="*/ 6379214 w 6517785"/>
                  <a:gd name="connsiteY483" fmla="*/ 4059848 h 6858000"/>
                  <a:gd name="connsiteX484" fmla="*/ 6399805 w 6517785"/>
                  <a:gd name="connsiteY484" fmla="*/ 4082230 h 6858000"/>
                  <a:gd name="connsiteX485" fmla="*/ 6415921 w 6517785"/>
                  <a:gd name="connsiteY485" fmla="*/ 4119385 h 6858000"/>
                  <a:gd name="connsiteX486" fmla="*/ 6402491 w 6517785"/>
                  <a:gd name="connsiteY486" fmla="*/ 4164150 h 6858000"/>
                  <a:gd name="connsiteX487" fmla="*/ 6387272 w 6517785"/>
                  <a:gd name="connsiteY487" fmla="*/ 4188323 h 6858000"/>
                  <a:gd name="connsiteX488" fmla="*/ 6387272 w 6517785"/>
                  <a:gd name="connsiteY488" fmla="*/ 4120280 h 6858000"/>
                  <a:gd name="connsiteX489" fmla="*/ 6363098 w 6517785"/>
                  <a:gd name="connsiteY489" fmla="*/ 4255023 h 6858000"/>
                  <a:gd name="connsiteX490" fmla="*/ 6327734 w 6517785"/>
                  <a:gd name="connsiteY490" fmla="*/ 4282778 h 6858000"/>
                  <a:gd name="connsiteX491" fmla="*/ 6368022 w 6517785"/>
                  <a:gd name="connsiteY491" fmla="*/ 4306055 h 6858000"/>
                  <a:gd name="connsiteX492" fmla="*/ 6341611 w 6517785"/>
                  <a:gd name="connsiteY492" fmla="*/ 4322171 h 6858000"/>
                  <a:gd name="connsiteX493" fmla="*/ 6368917 w 6517785"/>
                  <a:gd name="connsiteY493" fmla="*/ 4367383 h 6858000"/>
                  <a:gd name="connsiteX494" fmla="*/ 6337582 w 6517785"/>
                  <a:gd name="connsiteY494" fmla="*/ 4409463 h 6858000"/>
                  <a:gd name="connsiteX495" fmla="*/ 6278940 w 6517785"/>
                  <a:gd name="connsiteY495" fmla="*/ 4418416 h 6858000"/>
                  <a:gd name="connsiteX496" fmla="*/ 6336687 w 6517785"/>
                  <a:gd name="connsiteY496" fmla="*/ 4454228 h 6858000"/>
                  <a:gd name="connsiteX497" fmla="*/ 6286550 w 6517785"/>
                  <a:gd name="connsiteY497" fmla="*/ 4496754 h 6858000"/>
                  <a:gd name="connsiteX498" fmla="*/ 6275359 w 6517785"/>
                  <a:gd name="connsiteY498" fmla="*/ 4545548 h 6858000"/>
                  <a:gd name="connsiteX499" fmla="*/ 6292369 w 6517785"/>
                  <a:gd name="connsiteY499" fmla="*/ 4562559 h 6858000"/>
                  <a:gd name="connsiteX500" fmla="*/ 6253424 w 6517785"/>
                  <a:gd name="connsiteY500" fmla="*/ 4610010 h 6858000"/>
                  <a:gd name="connsiteX501" fmla="*/ 6207763 w 6517785"/>
                  <a:gd name="connsiteY501" fmla="*/ 4606876 h 6858000"/>
                  <a:gd name="connsiteX502" fmla="*/ 6203287 w 6517785"/>
                  <a:gd name="connsiteY502" fmla="*/ 4624782 h 6858000"/>
                  <a:gd name="connsiteX503" fmla="*/ 6239547 w 6517785"/>
                  <a:gd name="connsiteY503" fmla="*/ 4635974 h 6858000"/>
                  <a:gd name="connsiteX504" fmla="*/ 6243575 w 6517785"/>
                  <a:gd name="connsiteY504" fmla="*/ 4661937 h 6858000"/>
                  <a:gd name="connsiteX505" fmla="*/ 6227908 w 6517785"/>
                  <a:gd name="connsiteY505" fmla="*/ 4738485 h 6858000"/>
                  <a:gd name="connsiteX506" fmla="*/ 6197468 w 6517785"/>
                  <a:gd name="connsiteY506" fmla="*/ 4790413 h 6858000"/>
                  <a:gd name="connsiteX507" fmla="*/ 6154493 w 6517785"/>
                  <a:gd name="connsiteY507" fmla="*/ 4879495 h 6858000"/>
                  <a:gd name="connsiteX508" fmla="*/ 6119577 w 6517785"/>
                  <a:gd name="connsiteY508" fmla="*/ 4927841 h 6858000"/>
                  <a:gd name="connsiteX509" fmla="*/ 6045267 w 6517785"/>
                  <a:gd name="connsiteY509" fmla="*/ 5035277 h 6858000"/>
                  <a:gd name="connsiteX510" fmla="*/ 6023332 w 6517785"/>
                  <a:gd name="connsiteY510" fmla="*/ 5047364 h 6858000"/>
                  <a:gd name="connsiteX511" fmla="*/ 6001397 w 6517785"/>
                  <a:gd name="connsiteY511" fmla="*/ 5086310 h 6858000"/>
                  <a:gd name="connsiteX512" fmla="*/ 5992444 w 6517785"/>
                  <a:gd name="connsiteY512" fmla="*/ 5114959 h 6858000"/>
                  <a:gd name="connsiteX513" fmla="*/ 5964242 w 6517785"/>
                  <a:gd name="connsiteY513" fmla="*/ 5113616 h 6858000"/>
                  <a:gd name="connsiteX514" fmla="*/ 5917686 w 6517785"/>
                  <a:gd name="connsiteY514" fmla="*/ 5115854 h 6858000"/>
                  <a:gd name="connsiteX515" fmla="*/ 5923954 w 6517785"/>
                  <a:gd name="connsiteY515" fmla="*/ 5193746 h 6858000"/>
                  <a:gd name="connsiteX516" fmla="*/ 5910972 w 6517785"/>
                  <a:gd name="connsiteY516" fmla="*/ 5214785 h 6858000"/>
                  <a:gd name="connsiteX517" fmla="*/ 5840690 w 6517785"/>
                  <a:gd name="connsiteY517" fmla="*/ 5319535 h 6858000"/>
                  <a:gd name="connsiteX518" fmla="*/ 5805774 w 6517785"/>
                  <a:gd name="connsiteY518" fmla="*/ 5333412 h 6858000"/>
                  <a:gd name="connsiteX519" fmla="*/ 5789659 w 6517785"/>
                  <a:gd name="connsiteY519" fmla="*/ 5388473 h 6858000"/>
                  <a:gd name="connsiteX520" fmla="*/ 5771305 w 6517785"/>
                  <a:gd name="connsiteY520" fmla="*/ 5386683 h 6858000"/>
                  <a:gd name="connsiteX521" fmla="*/ 5767276 w 6517785"/>
                  <a:gd name="connsiteY521" fmla="*/ 5338784 h 6858000"/>
                  <a:gd name="connsiteX522" fmla="*/ 5752951 w 6517785"/>
                  <a:gd name="connsiteY522" fmla="*/ 5387578 h 6858000"/>
                  <a:gd name="connsiteX523" fmla="*/ 5741760 w 6517785"/>
                  <a:gd name="connsiteY523" fmla="*/ 5433686 h 6858000"/>
                  <a:gd name="connsiteX524" fmla="*/ 5685356 w 6517785"/>
                  <a:gd name="connsiteY524" fmla="*/ 5418018 h 6858000"/>
                  <a:gd name="connsiteX525" fmla="*/ 5672374 w 6517785"/>
                  <a:gd name="connsiteY525" fmla="*/ 5480689 h 6858000"/>
                  <a:gd name="connsiteX526" fmla="*/ 5642829 w 6517785"/>
                  <a:gd name="connsiteY526" fmla="*/ 5550970 h 6858000"/>
                  <a:gd name="connsiteX527" fmla="*/ 5592693 w 6517785"/>
                  <a:gd name="connsiteY527" fmla="*/ 5518740 h 6858000"/>
                  <a:gd name="connsiteX528" fmla="*/ 5547928 w 6517785"/>
                  <a:gd name="connsiteY528" fmla="*/ 5591707 h 6858000"/>
                  <a:gd name="connsiteX529" fmla="*/ 5542108 w 6517785"/>
                  <a:gd name="connsiteY529" fmla="*/ 5626176 h 6858000"/>
                  <a:gd name="connsiteX530" fmla="*/ 5500029 w 6517785"/>
                  <a:gd name="connsiteY530" fmla="*/ 5659749 h 6858000"/>
                  <a:gd name="connsiteX531" fmla="*/ 5458845 w 6517785"/>
                  <a:gd name="connsiteY531" fmla="*/ 5652140 h 6858000"/>
                  <a:gd name="connsiteX532" fmla="*/ 5404680 w 6517785"/>
                  <a:gd name="connsiteY532" fmla="*/ 5700038 h 6858000"/>
                  <a:gd name="connsiteX533" fmla="*/ 5416318 w 6517785"/>
                  <a:gd name="connsiteY533" fmla="*/ 5718391 h 6858000"/>
                  <a:gd name="connsiteX534" fmla="*/ 5441387 w 6517785"/>
                  <a:gd name="connsiteY534" fmla="*/ 5720630 h 6858000"/>
                  <a:gd name="connsiteX535" fmla="*/ 5458845 w 6517785"/>
                  <a:gd name="connsiteY535" fmla="*/ 5744355 h 6858000"/>
                  <a:gd name="connsiteX536" fmla="*/ 5397069 w 6517785"/>
                  <a:gd name="connsiteY536" fmla="*/ 5781510 h 6858000"/>
                  <a:gd name="connsiteX537" fmla="*/ 5354542 w 6517785"/>
                  <a:gd name="connsiteY537" fmla="*/ 5767185 h 6858000"/>
                  <a:gd name="connsiteX538" fmla="*/ 5330369 w 6517785"/>
                  <a:gd name="connsiteY538" fmla="*/ 5795835 h 6858000"/>
                  <a:gd name="connsiteX539" fmla="*/ 5275756 w 6517785"/>
                  <a:gd name="connsiteY539" fmla="*/ 5880889 h 6858000"/>
                  <a:gd name="connsiteX540" fmla="*/ 5250688 w 6517785"/>
                  <a:gd name="connsiteY540" fmla="*/ 5858059 h 6858000"/>
                  <a:gd name="connsiteX541" fmla="*/ 5164739 w 6517785"/>
                  <a:gd name="connsiteY541" fmla="*/ 5910433 h 6858000"/>
                  <a:gd name="connsiteX542" fmla="*/ 5204580 w 6517785"/>
                  <a:gd name="connsiteY542" fmla="*/ 5922968 h 6858000"/>
                  <a:gd name="connsiteX543" fmla="*/ 5162500 w 6517785"/>
                  <a:gd name="connsiteY543" fmla="*/ 5939531 h 6858000"/>
                  <a:gd name="connsiteX544" fmla="*/ 5106097 w 6517785"/>
                  <a:gd name="connsiteY544" fmla="*/ 5976238 h 6858000"/>
                  <a:gd name="connsiteX545" fmla="*/ 5072523 w 6517785"/>
                  <a:gd name="connsiteY545" fmla="*/ 6012945 h 6858000"/>
                  <a:gd name="connsiteX546" fmla="*/ 5036263 w 6517785"/>
                  <a:gd name="connsiteY546" fmla="*/ 6043833 h 6858000"/>
                  <a:gd name="connsiteX547" fmla="*/ 4979412 w 6517785"/>
                  <a:gd name="connsiteY547" fmla="*/ 6101580 h 6858000"/>
                  <a:gd name="connsiteX548" fmla="*/ 4931961 w 6517785"/>
                  <a:gd name="connsiteY548" fmla="*/ 6134706 h 6858000"/>
                  <a:gd name="connsiteX549" fmla="*/ 4906445 w 6517785"/>
                  <a:gd name="connsiteY549" fmla="*/ 6141868 h 6858000"/>
                  <a:gd name="connsiteX550" fmla="*/ 4865261 w 6517785"/>
                  <a:gd name="connsiteY550" fmla="*/ 6162908 h 6858000"/>
                  <a:gd name="connsiteX551" fmla="*/ 4729175 w 6517785"/>
                  <a:gd name="connsiteY551" fmla="*/ 6265420 h 6858000"/>
                  <a:gd name="connsiteX552" fmla="*/ 4622634 w 6517785"/>
                  <a:gd name="connsiteY552" fmla="*/ 6297203 h 6858000"/>
                  <a:gd name="connsiteX553" fmla="*/ 4612786 w 6517785"/>
                  <a:gd name="connsiteY553" fmla="*/ 6301232 h 6858000"/>
                  <a:gd name="connsiteX554" fmla="*/ 4530866 w 6517785"/>
                  <a:gd name="connsiteY554" fmla="*/ 6332568 h 6858000"/>
                  <a:gd name="connsiteX555" fmla="*/ 4478044 w 6517785"/>
                  <a:gd name="connsiteY555" fmla="*/ 6356740 h 6858000"/>
                  <a:gd name="connsiteX556" fmla="*/ 4331662 w 6517785"/>
                  <a:gd name="connsiteY556" fmla="*/ 6414040 h 6858000"/>
                  <a:gd name="connsiteX557" fmla="*/ 4312413 w 6517785"/>
                  <a:gd name="connsiteY557" fmla="*/ 6424336 h 6858000"/>
                  <a:gd name="connsiteX558" fmla="*/ 4144992 w 6517785"/>
                  <a:gd name="connsiteY558" fmla="*/ 6476711 h 6858000"/>
                  <a:gd name="connsiteX559" fmla="*/ 4130219 w 6517785"/>
                  <a:gd name="connsiteY559" fmla="*/ 6478502 h 6858000"/>
                  <a:gd name="connsiteX560" fmla="*/ 4018307 w 6517785"/>
                  <a:gd name="connsiteY560" fmla="*/ 6534905 h 6858000"/>
                  <a:gd name="connsiteX561" fmla="*/ 4135591 w 6517785"/>
                  <a:gd name="connsiteY561" fmla="*/ 6542963 h 6858000"/>
                  <a:gd name="connsiteX562" fmla="*/ 4164241 w 6517785"/>
                  <a:gd name="connsiteY562" fmla="*/ 6542515 h 6858000"/>
                  <a:gd name="connsiteX563" fmla="*/ 4296298 w 6517785"/>
                  <a:gd name="connsiteY563" fmla="*/ 6517447 h 6858000"/>
                  <a:gd name="connsiteX564" fmla="*/ 4411791 w 6517785"/>
                  <a:gd name="connsiteY564" fmla="*/ 6493274 h 6858000"/>
                  <a:gd name="connsiteX565" fmla="*/ 4417163 w 6517785"/>
                  <a:gd name="connsiteY565" fmla="*/ 6505808 h 6858000"/>
                  <a:gd name="connsiteX566" fmla="*/ 4461928 w 6517785"/>
                  <a:gd name="connsiteY566" fmla="*/ 6452090 h 6858000"/>
                  <a:gd name="connsiteX567" fmla="*/ 4512065 w 6517785"/>
                  <a:gd name="connsiteY567" fmla="*/ 6434632 h 6858000"/>
                  <a:gd name="connsiteX568" fmla="*/ 4602043 w 6517785"/>
                  <a:gd name="connsiteY568" fmla="*/ 6418964 h 6858000"/>
                  <a:gd name="connsiteX569" fmla="*/ 4653970 w 6517785"/>
                  <a:gd name="connsiteY569" fmla="*/ 6406430 h 6858000"/>
                  <a:gd name="connsiteX570" fmla="*/ 4653075 w 6517785"/>
                  <a:gd name="connsiteY570" fmla="*/ 6391657 h 6858000"/>
                  <a:gd name="connsiteX571" fmla="*/ 4708584 w 6517785"/>
                  <a:gd name="connsiteY571" fmla="*/ 6356740 h 6858000"/>
                  <a:gd name="connsiteX572" fmla="*/ 4726937 w 6517785"/>
                  <a:gd name="connsiteY572" fmla="*/ 6347340 h 6858000"/>
                  <a:gd name="connsiteX573" fmla="*/ 4802590 w 6517785"/>
                  <a:gd name="connsiteY573" fmla="*/ 6325853 h 6858000"/>
                  <a:gd name="connsiteX574" fmla="*/ 4881376 w 6517785"/>
                  <a:gd name="connsiteY574" fmla="*/ 6300784 h 6858000"/>
                  <a:gd name="connsiteX575" fmla="*/ 4932856 w 6517785"/>
                  <a:gd name="connsiteY575" fmla="*/ 6273030 h 6858000"/>
                  <a:gd name="connsiteX576" fmla="*/ 5005375 w 6517785"/>
                  <a:gd name="connsiteY576" fmla="*/ 6240799 h 6858000"/>
                  <a:gd name="connsiteX577" fmla="*/ 5053274 w 6517785"/>
                  <a:gd name="connsiteY577" fmla="*/ 6218417 h 6858000"/>
                  <a:gd name="connsiteX578" fmla="*/ 5131613 w 6517785"/>
                  <a:gd name="connsiteY578" fmla="*/ 6162908 h 6858000"/>
                  <a:gd name="connsiteX579" fmla="*/ 5248450 w 6517785"/>
                  <a:gd name="connsiteY579" fmla="*/ 6086808 h 6858000"/>
                  <a:gd name="connsiteX580" fmla="*/ 5331712 w 6517785"/>
                  <a:gd name="connsiteY580" fmla="*/ 6027270 h 6858000"/>
                  <a:gd name="connsiteX581" fmla="*/ 5441387 w 6517785"/>
                  <a:gd name="connsiteY581" fmla="*/ 5902375 h 6858000"/>
                  <a:gd name="connsiteX582" fmla="*/ 5486152 w 6517785"/>
                  <a:gd name="connsiteY582" fmla="*/ 5888946 h 6858000"/>
                  <a:gd name="connsiteX583" fmla="*/ 5534946 w 6517785"/>
                  <a:gd name="connsiteY583" fmla="*/ 5855820 h 6858000"/>
                  <a:gd name="connsiteX584" fmla="*/ 5546584 w 6517785"/>
                  <a:gd name="connsiteY584" fmla="*/ 5838809 h 6858000"/>
                  <a:gd name="connsiteX585" fmla="*/ 5628952 w 6517785"/>
                  <a:gd name="connsiteY585" fmla="*/ 5752413 h 6858000"/>
                  <a:gd name="connsiteX586" fmla="*/ 5723854 w 6517785"/>
                  <a:gd name="connsiteY586" fmla="*/ 5788225 h 6858000"/>
                  <a:gd name="connsiteX587" fmla="*/ 5721168 w 6517785"/>
                  <a:gd name="connsiteY587" fmla="*/ 5801654 h 6858000"/>
                  <a:gd name="connsiteX588" fmla="*/ 5598959 w 6517785"/>
                  <a:gd name="connsiteY588" fmla="*/ 5836124 h 6858000"/>
                  <a:gd name="connsiteX589" fmla="*/ 5599855 w 6517785"/>
                  <a:gd name="connsiteY589" fmla="*/ 5844629 h 6858000"/>
                  <a:gd name="connsiteX590" fmla="*/ 5660735 w 6517785"/>
                  <a:gd name="connsiteY590" fmla="*/ 5871488 h 6858000"/>
                  <a:gd name="connsiteX591" fmla="*/ 5530917 w 6517785"/>
                  <a:gd name="connsiteY591" fmla="*/ 5962808 h 6858000"/>
                  <a:gd name="connsiteX592" fmla="*/ 5443625 w 6517785"/>
                  <a:gd name="connsiteY592" fmla="*/ 5973104 h 6858000"/>
                  <a:gd name="connsiteX593" fmla="*/ 5476304 w 6517785"/>
                  <a:gd name="connsiteY593" fmla="*/ 6012945 h 6858000"/>
                  <a:gd name="connsiteX594" fmla="*/ 5443177 w 6517785"/>
                  <a:gd name="connsiteY594" fmla="*/ 6036671 h 6858000"/>
                  <a:gd name="connsiteX595" fmla="*/ 5376925 w 6517785"/>
                  <a:gd name="connsiteY595" fmla="*/ 6048757 h 6858000"/>
                  <a:gd name="connsiteX596" fmla="*/ 5331265 w 6517785"/>
                  <a:gd name="connsiteY596" fmla="*/ 6089046 h 6858000"/>
                  <a:gd name="connsiteX597" fmla="*/ 5305301 w 6517785"/>
                  <a:gd name="connsiteY597" fmla="*/ 6126201 h 6858000"/>
                  <a:gd name="connsiteX598" fmla="*/ 5296348 w 6517785"/>
                  <a:gd name="connsiteY598" fmla="*/ 6130230 h 6858000"/>
                  <a:gd name="connsiteX599" fmla="*/ 5221591 w 6517785"/>
                  <a:gd name="connsiteY599" fmla="*/ 6173204 h 6858000"/>
                  <a:gd name="connsiteX600" fmla="*/ 5197417 w 6517785"/>
                  <a:gd name="connsiteY600" fmla="*/ 6238561 h 6858000"/>
                  <a:gd name="connsiteX601" fmla="*/ 5136985 w 6517785"/>
                  <a:gd name="connsiteY601" fmla="*/ 6243038 h 6858000"/>
                  <a:gd name="connsiteX602" fmla="*/ 5146833 w 6517785"/>
                  <a:gd name="connsiteY602" fmla="*/ 6213492 h 6858000"/>
                  <a:gd name="connsiteX603" fmla="*/ 5124450 w 6517785"/>
                  <a:gd name="connsiteY603" fmla="*/ 6220207 h 6858000"/>
                  <a:gd name="connsiteX604" fmla="*/ 5061332 w 6517785"/>
                  <a:gd name="connsiteY604" fmla="*/ 6299441 h 6858000"/>
                  <a:gd name="connsiteX605" fmla="*/ 4965087 w 6517785"/>
                  <a:gd name="connsiteY605" fmla="*/ 6367484 h 6858000"/>
                  <a:gd name="connsiteX606" fmla="*/ 4945390 w 6517785"/>
                  <a:gd name="connsiteY606" fmla="*/ 6380466 h 6858000"/>
                  <a:gd name="connsiteX607" fmla="*/ 4947628 w 6517785"/>
                  <a:gd name="connsiteY607" fmla="*/ 6389419 h 6858000"/>
                  <a:gd name="connsiteX608" fmla="*/ 5003585 w 6517785"/>
                  <a:gd name="connsiteY608" fmla="*/ 6381809 h 6858000"/>
                  <a:gd name="connsiteX609" fmla="*/ 4928380 w 6517785"/>
                  <a:gd name="connsiteY609" fmla="*/ 6401953 h 6858000"/>
                  <a:gd name="connsiteX610" fmla="*/ 4886748 w 6517785"/>
                  <a:gd name="connsiteY610" fmla="*/ 6402401 h 6858000"/>
                  <a:gd name="connsiteX611" fmla="*/ 4902416 w 6517785"/>
                  <a:gd name="connsiteY611" fmla="*/ 6417173 h 6858000"/>
                  <a:gd name="connsiteX612" fmla="*/ 4900178 w 6517785"/>
                  <a:gd name="connsiteY612" fmla="*/ 6453433 h 6858000"/>
                  <a:gd name="connsiteX613" fmla="*/ 4828554 w 6517785"/>
                  <a:gd name="connsiteY613" fmla="*/ 6493722 h 6858000"/>
                  <a:gd name="connsiteX614" fmla="*/ 4725594 w 6517785"/>
                  <a:gd name="connsiteY614" fmla="*/ 6560421 h 6858000"/>
                  <a:gd name="connsiteX615" fmla="*/ 4662028 w 6517785"/>
                  <a:gd name="connsiteY615" fmla="*/ 6572956 h 6858000"/>
                  <a:gd name="connsiteX616" fmla="*/ 4596671 w 6517785"/>
                  <a:gd name="connsiteY616" fmla="*/ 6589071 h 6858000"/>
                  <a:gd name="connsiteX617" fmla="*/ 4528628 w 6517785"/>
                  <a:gd name="connsiteY617" fmla="*/ 6621750 h 6858000"/>
                  <a:gd name="connsiteX618" fmla="*/ 4520123 w 6517785"/>
                  <a:gd name="connsiteY618" fmla="*/ 6628464 h 6858000"/>
                  <a:gd name="connsiteX619" fmla="*/ 4393438 w 6517785"/>
                  <a:gd name="connsiteY619" fmla="*/ 6656666 h 6858000"/>
                  <a:gd name="connsiteX620" fmla="*/ 4327633 w 6517785"/>
                  <a:gd name="connsiteY620" fmla="*/ 6688897 h 6858000"/>
                  <a:gd name="connsiteX621" fmla="*/ 4264067 w 6517785"/>
                  <a:gd name="connsiteY621" fmla="*/ 6713070 h 6858000"/>
                  <a:gd name="connsiteX622" fmla="*/ 4166031 w 6517785"/>
                  <a:gd name="connsiteY622" fmla="*/ 6739929 h 6858000"/>
                  <a:gd name="connsiteX623" fmla="*/ 4159764 w 6517785"/>
                  <a:gd name="connsiteY623" fmla="*/ 6742168 h 6858000"/>
                  <a:gd name="connsiteX624" fmla="*/ 4141858 w 6517785"/>
                  <a:gd name="connsiteY624" fmla="*/ 6796781 h 6858000"/>
                  <a:gd name="connsiteX625" fmla="*/ 4101570 w 6517785"/>
                  <a:gd name="connsiteY625" fmla="*/ 6767236 h 6858000"/>
                  <a:gd name="connsiteX626" fmla="*/ 4105598 w 6517785"/>
                  <a:gd name="connsiteY626" fmla="*/ 6775741 h 6858000"/>
                  <a:gd name="connsiteX627" fmla="*/ 4036213 w 6517785"/>
                  <a:gd name="connsiteY627" fmla="*/ 6797676 h 6858000"/>
                  <a:gd name="connsiteX628" fmla="*/ 3867449 w 6517785"/>
                  <a:gd name="connsiteY628" fmla="*/ 6847813 h 6858000"/>
                  <a:gd name="connsiteX629" fmla="*/ 3758670 w 6517785"/>
                  <a:gd name="connsiteY629" fmla="*/ 6830802 h 6858000"/>
                  <a:gd name="connsiteX630" fmla="*/ 3702266 w 6517785"/>
                  <a:gd name="connsiteY630" fmla="*/ 6801705 h 6858000"/>
                  <a:gd name="connsiteX631" fmla="*/ 3544245 w 6517785"/>
                  <a:gd name="connsiteY631" fmla="*/ 6748882 h 6858000"/>
                  <a:gd name="connsiteX632" fmla="*/ 3578715 w 6517785"/>
                  <a:gd name="connsiteY632" fmla="*/ 6703669 h 6858000"/>
                  <a:gd name="connsiteX633" fmla="*/ 3521415 w 6517785"/>
                  <a:gd name="connsiteY633" fmla="*/ 6675020 h 6858000"/>
                  <a:gd name="connsiteX634" fmla="*/ 3456506 w 6517785"/>
                  <a:gd name="connsiteY634" fmla="*/ 6709041 h 6858000"/>
                  <a:gd name="connsiteX635" fmla="*/ 3482470 w 6517785"/>
                  <a:gd name="connsiteY635" fmla="*/ 6733215 h 6858000"/>
                  <a:gd name="connsiteX636" fmla="*/ 3532606 w 6517785"/>
                  <a:gd name="connsiteY636" fmla="*/ 6746196 h 6858000"/>
                  <a:gd name="connsiteX637" fmla="*/ 3324002 w 6517785"/>
                  <a:gd name="connsiteY637" fmla="*/ 6715309 h 6858000"/>
                  <a:gd name="connsiteX638" fmla="*/ 3312810 w 6517785"/>
                  <a:gd name="connsiteY638" fmla="*/ 6774398 h 6858000"/>
                  <a:gd name="connsiteX639" fmla="*/ 3315049 w 6517785"/>
                  <a:gd name="connsiteY639" fmla="*/ 6717994 h 6858000"/>
                  <a:gd name="connsiteX640" fmla="*/ 3259092 w 6517785"/>
                  <a:gd name="connsiteY640" fmla="*/ 6705460 h 6858000"/>
                  <a:gd name="connsiteX641" fmla="*/ 3221490 w 6517785"/>
                  <a:gd name="connsiteY641" fmla="*/ 6709489 h 6858000"/>
                  <a:gd name="connsiteX642" fmla="*/ 3235814 w 6517785"/>
                  <a:gd name="connsiteY642" fmla="*/ 6754701 h 6858000"/>
                  <a:gd name="connsiteX643" fmla="*/ 3171353 w 6517785"/>
                  <a:gd name="connsiteY643" fmla="*/ 6754701 h 6858000"/>
                  <a:gd name="connsiteX644" fmla="*/ 3022733 w 6517785"/>
                  <a:gd name="connsiteY644" fmla="*/ 6744406 h 6858000"/>
                  <a:gd name="connsiteX645" fmla="*/ 2848597 w 6517785"/>
                  <a:gd name="connsiteY645" fmla="*/ 6730976 h 6858000"/>
                  <a:gd name="connsiteX646" fmla="*/ 2724598 w 6517785"/>
                  <a:gd name="connsiteY646" fmla="*/ 6692478 h 6858000"/>
                  <a:gd name="connsiteX647" fmla="*/ 2725941 w 6517785"/>
                  <a:gd name="connsiteY647" fmla="*/ 6677706 h 6858000"/>
                  <a:gd name="connsiteX648" fmla="*/ 2685653 w 6517785"/>
                  <a:gd name="connsiteY648" fmla="*/ 6643236 h 6858000"/>
                  <a:gd name="connsiteX649" fmla="*/ 2562101 w 6517785"/>
                  <a:gd name="connsiteY649" fmla="*/ 6657562 h 6858000"/>
                  <a:gd name="connsiteX650" fmla="*/ 2320818 w 6517785"/>
                  <a:gd name="connsiteY650" fmla="*/ 6578775 h 6858000"/>
                  <a:gd name="connsiteX651" fmla="*/ 2315893 w 6517785"/>
                  <a:gd name="connsiteY651" fmla="*/ 6567136 h 6858000"/>
                  <a:gd name="connsiteX652" fmla="*/ 2351258 w 6517785"/>
                  <a:gd name="connsiteY652" fmla="*/ 6552811 h 6858000"/>
                  <a:gd name="connsiteX653" fmla="*/ 2365135 w 6517785"/>
                  <a:gd name="connsiteY653" fmla="*/ 6497303 h 6858000"/>
                  <a:gd name="connsiteX654" fmla="*/ 2296197 w 6517785"/>
                  <a:gd name="connsiteY654" fmla="*/ 6512970 h 6858000"/>
                  <a:gd name="connsiteX655" fmla="*/ 2219201 w 6517785"/>
                  <a:gd name="connsiteY655" fmla="*/ 6503570 h 6858000"/>
                  <a:gd name="connsiteX656" fmla="*/ 2179808 w 6517785"/>
                  <a:gd name="connsiteY656" fmla="*/ 6460596 h 6858000"/>
                  <a:gd name="connsiteX657" fmla="*/ 2219649 w 6517785"/>
                  <a:gd name="connsiteY657" fmla="*/ 6478949 h 6858000"/>
                  <a:gd name="connsiteX658" fmla="*/ 2283663 w 6517785"/>
                  <a:gd name="connsiteY658" fmla="*/ 6479397 h 6858000"/>
                  <a:gd name="connsiteX659" fmla="*/ 2220096 w 6517785"/>
                  <a:gd name="connsiteY659" fmla="*/ 6457462 h 6858000"/>
                  <a:gd name="connsiteX660" fmla="*/ 2180703 w 6517785"/>
                  <a:gd name="connsiteY660" fmla="*/ 6458805 h 6858000"/>
                  <a:gd name="connsiteX661" fmla="*/ 663169 w 6517785"/>
                  <a:gd name="connsiteY661" fmla="*/ 4888000 h 6858000"/>
                  <a:gd name="connsiteX662" fmla="*/ 638548 w 6517785"/>
                  <a:gd name="connsiteY662" fmla="*/ 4838759 h 6858000"/>
                  <a:gd name="connsiteX663" fmla="*/ 597812 w 6517785"/>
                  <a:gd name="connsiteY663" fmla="*/ 4738485 h 6858000"/>
                  <a:gd name="connsiteX664" fmla="*/ 598708 w 6517785"/>
                  <a:gd name="connsiteY664" fmla="*/ 4722370 h 6858000"/>
                  <a:gd name="connsiteX665" fmla="*/ 573192 w 6517785"/>
                  <a:gd name="connsiteY665" fmla="*/ 4692825 h 6858000"/>
                  <a:gd name="connsiteX666" fmla="*/ 556629 w 6517785"/>
                  <a:gd name="connsiteY666" fmla="*/ 4700435 h 6858000"/>
                  <a:gd name="connsiteX667" fmla="*/ 560657 w 6517785"/>
                  <a:gd name="connsiteY667" fmla="*/ 4736695 h 6858000"/>
                  <a:gd name="connsiteX668" fmla="*/ 583488 w 6517785"/>
                  <a:gd name="connsiteY668" fmla="*/ 4798918 h 6858000"/>
                  <a:gd name="connsiteX669" fmla="*/ 608108 w 6517785"/>
                  <a:gd name="connsiteY669" fmla="*/ 4848608 h 6858000"/>
                  <a:gd name="connsiteX670" fmla="*/ 631834 w 6517785"/>
                  <a:gd name="connsiteY670" fmla="*/ 4867409 h 6858000"/>
                  <a:gd name="connsiteX671" fmla="*/ 664512 w 6517785"/>
                  <a:gd name="connsiteY671" fmla="*/ 4886210 h 6858000"/>
                  <a:gd name="connsiteX672" fmla="*/ 651083 w 6517785"/>
                  <a:gd name="connsiteY672" fmla="*/ 4952910 h 6858000"/>
                  <a:gd name="connsiteX673" fmla="*/ 661826 w 6517785"/>
                  <a:gd name="connsiteY673" fmla="*/ 4950224 h 6858000"/>
                  <a:gd name="connsiteX674" fmla="*/ 688238 w 6517785"/>
                  <a:gd name="connsiteY674" fmla="*/ 4991407 h 6858000"/>
                  <a:gd name="connsiteX675" fmla="*/ 716440 w 6517785"/>
                  <a:gd name="connsiteY675" fmla="*/ 5087652 h 6858000"/>
                  <a:gd name="connsiteX676" fmla="*/ 724945 w 6517785"/>
                  <a:gd name="connsiteY676" fmla="*/ 5091681 h 6858000"/>
                  <a:gd name="connsiteX677" fmla="*/ 783139 w 6517785"/>
                  <a:gd name="connsiteY677" fmla="*/ 5155248 h 6858000"/>
                  <a:gd name="connsiteX678" fmla="*/ 829247 w 6517785"/>
                  <a:gd name="connsiteY678" fmla="*/ 5226424 h 6858000"/>
                  <a:gd name="connsiteX679" fmla="*/ 905348 w 6517785"/>
                  <a:gd name="connsiteY679" fmla="*/ 5327593 h 6858000"/>
                  <a:gd name="connsiteX680" fmla="*/ 970257 w 6517785"/>
                  <a:gd name="connsiteY680" fmla="*/ 5424733 h 6858000"/>
                  <a:gd name="connsiteX681" fmla="*/ 987268 w 6517785"/>
                  <a:gd name="connsiteY681" fmla="*/ 5443534 h 6858000"/>
                  <a:gd name="connsiteX682" fmla="*/ 1062025 w 6517785"/>
                  <a:gd name="connsiteY682" fmla="*/ 5542465 h 6858000"/>
                  <a:gd name="connsiteX683" fmla="*/ 1087094 w 6517785"/>
                  <a:gd name="connsiteY683" fmla="*/ 5561714 h 6858000"/>
                  <a:gd name="connsiteX684" fmla="*/ 1113058 w 6517785"/>
                  <a:gd name="connsiteY684" fmla="*/ 5625728 h 6858000"/>
                  <a:gd name="connsiteX685" fmla="*/ 1064711 w 6517785"/>
                  <a:gd name="connsiteY685" fmla="*/ 5653930 h 6858000"/>
                  <a:gd name="connsiteX686" fmla="*/ 1052177 w 6517785"/>
                  <a:gd name="connsiteY686" fmla="*/ 5657064 h 6858000"/>
                  <a:gd name="connsiteX687" fmla="*/ 1107686 w 6517785"/>
                  <a:gd name="connsiteY687" fmla="*/ 5662435 h 6858000"/>
                  <a:gd name="connsiteX688" fmla="*/ 1137678 w 6517785"/>
                  <a:gd name="connsiteY688" fmla="*/ 5648111 h 6858000"/>
                  <a:gd name="connsiteX689" fmla="*/ 1167671 w 6517785"/>
                  <a:gd name="connsiteY689" fmla="*/ 5687503 h 6858000"/>
                  <a:gd name="connsiteX690" fmla="*/ 1209302 w 6517785"/>
                  <a:gd name="connsiteY690" fmla="*/ 5695114 h 6858000"/>
                  <a:gd name="connsiteX691" fmla="*/ 1302861 w 6517785"/>
                  <a:gd name="connsiteY691" fmla="*/ 5773453 h 6858000"/>
                  <a:gd name="connsiteX692" fmla="*/ 1386572 w 6517785"/>
                  <a:gd name="connsiteY692" fmla="*/ 5867907 h 6858000"/>
                  <a:gd name="connsiteX693" fmla="*/ 1396868 w 6517785"/>
                  <a:gd name="connsiteY693" fmla="*/ 5878203 h 6858000"/>
                  <a:gd name="connsiteX694" fmla="*/ 1524448 w 6517785"/>
                  <a:gd name="connsiteY694" fmla="*/ 5984743 h 6858000"/>
                  <a:gd name="connsiteX695" fmla="*/ 1531610 w 6517785"/>
                  <a:gd name="connsiteY695" fmla="*/ 6029061 h 6858000"/>
                  <a:gd name="connsiteX696" fmla="*/ 1583985 w 6517785"/>
                  <a:gd name="connsiteY696" fmla="*/ 6070244 h 6858000"/>
                  <a:gd name="connsiteX697" fmla="*/ 1682468 w 6517785"/>
                  <a:gd name="connsiteY697" fmla="*/ 6093970 h 6858000"/>
                  <a:gd name="connsiteX698" fmla="*/ 1695898 w 6517785"/>
                  <a:gd name="connsiteY698" fmla="*/ 6106056 h 6858000"/>
                  <a:gd name="connsiteX699" fmla="*/ 1807811 w 6517785"/>
                  <a:gd name="connsiteY699" fmla="*/ 6197825 h 6858000"/>
                  <a:gd name="connsiteX700" fmla="*/ 1859290 w 6517785"/>
                  <a:gd name="connsiteY700" fmla="*/ 6211702 h 6858000"/>
                  <a:gd name="connsiteX701" fmla="*/ 1887045 w 6517785"/>
                  <a:gd name="connsiteY701" fmla="*/ 6241247 h 6858000"/>
                  <a:gd name="connsiteX702" fmla="*/ 1914351 w 6517785"/>
                  <a:gd name="connsiteY702" fmla="*/ 6291384 h 6858000"/>
                  <a:gd name="connsiteX703" fmla="*/ 1990452 w 6517785"/>
                  <a:gd name="connsiteY703" fmla="*/ 6265420 h 6858000"/>
                  <a:gd name="connsiteX704" fmla="*/ 2028502 w 6517785"/>
                  <a:gd name="connsiteY704" fmla="*/ 6309737 h 6858000"/>
                  <a:gd name="connsiteX705" fmla="*/ 2141310 w 6517785"/>
                  <a:gd name="connsiteY705" fmla="*/ 6354950 h 6858000"/>
                  <a:gd name="connsiteX706" fmla="*/ 2237555 w 6517785"/>
                  <a:gd name="connsiteY706" fmla="*/ 6405982 h 6858000"/>
                  <a:gd name="connsiteX707" fmla="*/ 2257699 w 6517785"/>
                  <a:gd name="connsiteY707" fmla="*/ 6388972 h 6858000"/>
                  <a:gd name="connsiteX708" fmla="*/ 2357525 w 6517785"/>
                  <a:gd name="connsiteY708" fmla="*/ 6410906 h 6858000"/>
                  <a:gd name="connsiteX709" fmla="*/ 2537928 w 6517785"/>
                  <a:gd name="connsiteY709" fmla="*/ 6478502 h 6858000"/>
                  <a:gd name="connsiteX710" fmla="*/ 2489582 w 6517785"/>
                  <a:gd name="connsiteY710" fmla="*/ 6508046 h 6858000"/>
                  <a:gd name="connsiteX711" fmla="*/ 2560311 w 6517785"/>
                  <a:gd name="connsiteY711" fmla="*/ 6520133 h 6858000"/>
                  <a:gd name="connsiteX712" fmla="*/ 2597913 w 6517785"/>
                  <a:gd name="connsiteY712" fmla="*/ 6504465 h 6858000"/>
                  <a:gd name="connsiteX713" fmla="*/ 2575530 w 6517785"/>
                  <a:gd name="connsiteY713" fmla="*/ 6487455 h 6858000"/>
                  <a:gd name="connsiteX714" fmla="*/ 2649393 w 6517785"/>
                  <a:gd name="connsiteY714" fmla="*/ 6495960 h 6858000"/>
                  <a:gd name="connsiteX715" fmla="*/ 2700873 w 6517785"/>
                  <a:gd name="connsiteY715" fmla="*/ 6495512 h 6858000"/>
                  <a:gd name="connsiteX716" fmla="*/ 2755933 w 6517785"/>
                  <a:gd name="connsiteY716" fmla="*/ 6504465 h 6858000"/>
                  <a:gd name="connsiteX717" fmla="*/ 2708483 w 6517785"/>
                  <a:gd name="connsiteY717" fmla="*/ 6520581 h 6858000"/>
                  <a:gd name="connsiteX718" fmla="*/ 2726836 w 6517785"/>
                  <a:gd name="connsiteY718" fmla="*/ 6538487 h 6858000"/>
                  <a:gd name="connsiteX719" fmla="*/ 2704454 w 6517785"/>
                  <a:gd name="connsiteY719" fmla="*/ 6562659 h 6858000"/>
                  <a:gd name="connsiteX720" fmla="*/ 2832482 w 6517785"/>
                  <a:gd name="connsiteY720" fmla="*/ 6580118 h 6858000"/>
                  <a:gd name="connsiteX721" fmla="*/ 2821738 w 6517785"/>
                  <a:gd name="connsiteY721" fmla="*/ 6557735 h 6858000"/>
                  <a:gd name="connsiteX722" fmla="*/ 2835615 w 6517785"/>
                  <a:gd name="connsiteY722" fmla="*/ 6508046 h 6858000"/>
                  <a:gd name="connsiteX723" fmla="*/ 2898734 w 6517785"/>
                  <a:gd name="connsiteY723" fmla="*/ 6524609 h 6858000"/>
                  <a:gd name="connsiteX724" fmla="*/ 2951109 w 6517785"/>
                  <a:gd name="connsiteY724" fmla="*/ 6510285 h 6858000"/>
                  <a:gd name="connsiteX725" fmla="*/ 2924250 w 6517785"/>
                  <a:gd name="connsiteY725" fmla="*/ 6478054 h 6858000"/>
                  <a:gd name="connsiteX726" fmla="*/ 2883514 w 6517785"/>
                  <a:gd name="connsiteY726" fmla="*/ 6472682 h 6858000"/>
                  <a:gd name="connsiteX727" fmla="*/ 2849492 w 6517785"/>
                  <a:gd name="connsiteY727" fmla="*/ 6437765 h 6858000"/>
                  <a:gd name="connsiteX728" fmla="*/ 2768468 w 6517785"/>
                  <a:gd name="connsiteY728" fmla="*/ 6450747 h 6858000"/>
                  <a:gd name="connsiteX729" fmla="*/ 2779211 w 6517785"/>
                  <a:gd name="connsiteY729" fmla="*/ 6481635 h 6858000"/>
                  <a:gd name="connsiteX730" fmla="*/ 2692815 w 6517785"/>
                  <a:gd name="connsiteY730" fmla="*/ 6457910 h 6858000"/>
                  <a:gd name="connsiteX731" fmla="*/ 2619848 w 6517785"/>
                  <a:gd name="connsiteY731" fmla="*/ 6408220 h 6858000"/>
                  <a:gd name="connsiteX732" fmla="*/ 2549119 w 6517785"/>
                  <a:gd name="connsiteY732" fmla="*/ 6393896 h 6858000"/>
                  <a:gd name="connsiteX733" fmla="*/ 2493611 w 6517785"/>
                  <a:gd name="connsiteY733" fmla="*/ 6388076 h 6858000"/>
                  <a:gd name="connsiteX734" fmla="*/ 2412586 w 6517785"/>
                  <a:gd name="connsiteY734" fmla="*/ 6365693 h 6858000"/>
                  <a:gd name="connsiteX735" fmla="*/ 2370507 w 6517785"/>
                  <a:gd name="connsiteY735" fmla="*/ 6328986 h 6858000"/>
                  <a:gd name="connsiteX736" fmla="*/ 2288139 w 6517785"/>
                  <a:gd name="connsiteY736" fmla="*/ 6302127 h 6858000"/>
                  <a:gd name="connsiteX737" fmla="*/ 2255461 w 6517785"/>
                  <a:gd name="connsiteY737" fmla="*/ 6292727 h 6858000"/>
                  <a:gd name="connsiteX738" fmla="*/ 2207115 w 6517785"/>
                  <a:gd name="connsiteY738" fmla="*/ 6276611 h 6858000"/>
                  <a:gd name="connsiteX739" fmla="*/ 2155635 w 6517785"/>
                  <a:gd name="connsiteY739" fmla="*/ 6251095 h 6858000"/>
                  <a:gd name="connsiteX740" fmla="*/ 2135043 w 6517785"/>
                  <a:gd name="connsiteY740" fmla="*/ 6246619 h 6858000"/>
                  <a:gd name="connsiteX741" fmla="*/ 1993138 w 6517785"/>
                  <a:gd name="connsiteY741" fmla="*/ 6178576 h 6858000"/>
                  <a:gd name="connsiteX742" fmla="*/ 1880778 w 6517785"/>
                  <a:gd name="connsiteY742" fmla="*/ 6124858 h 6858000"/>
                  <a:gd name="connsiteX743" fmla="*/ 1676201 w 6517785"/>
                  <a:gd name="connsiteY743" fmla="*/ 5982953 h 6858000"/>
                  <a:gd name="connsiteX744" fmla="*/ 1639494 w 6517785"/>
                  <a:gd name="connsiteY744" fmla="*/ 5951169 h 6858000"/>
                  <a:gd name="connsiteX745" fmla="*/ 1654714 w 6517785"/>
                  <a:gd name="connsiteY745" fmla="*/ 5907300 h 6858000"/>
                  <a:gd name="connsiteX746" fmla="*/ 1583090 w 6517785"/>
                  <a:gd name="connsiteY746" fmla="*/ 5888051 h 6858000"/>
                  <a:gd name="connsiteX747" fmla="*/ 1546383 w 6517785"/>
                  <a:gd name="connsiteY747" fmla="*/ 5884918 h 6858000"/>
                  <a:gd name="connsiteX748" fmla="*/ 1556231 w 6517785"/>
                  <a:gd name="connsiteY748" fmla="*/ 5844181 h 6858000"/>
                  <a:gd name="connsiteX749" fmla="*/ 1458643 w 6517785"/>
                  <a:gd name="connsiteY749" fmla="*/ 5826723 h 6858000"/>
                  <a:gd name="connsiteX750" fmla="*/ 1326587 w 6517785"/>
                  <a:gd name="connsiteY750" fmla="*/ 5714811 h 6858000"/>
                  <a:gd name="connsiteX751" fmla="*/ 1324348 w 6517785"/>
                  <a:gd name="connsiteY751" fmla="*/ 5712124 h 6858000"/>
                  <a:gd name="connsiteX752" fmla="*/ 1279136 w 6517785"/>
                  <a:gd name="connsiteY752" fmla="*/ 5673179 h 6858000"/>
                  <a:gd name="connsiteX753" fmla="*/ 1228104 w 6517785"/>
                  <a:gd name="connsiteY753" fmla="*/ 5632890 h 6858000"/>
                  <a:gd name="connsiteX754" fmla="*/ 1200349 w 6517785"/>
                  <a:gd name="connsiteY754" fmla="*/ 5593049 h 6858000"/>
                  <a:gd name="connsiteX755" fmla="*/ 1238847 w 6517785"/>
                  <a:gd name="connsiteY755" fmla="*/ 5567086 h 6858000"/>
                  <a:gd name="connsiteX756" fmla="*/ 1184234 w 6517785"/>
                  <a:gd name="connsiteY756" fmla="*/ 5546494 h 6858000"/>
                  <a:gd name="connsiteX757" fmla="*/ 1095152 w 6517785"/>
                  <a:gd name="connsiteY757" fmla="*/ 5482480 h 6858000"/>
                  <a:gd name="connsiteX758" fmla="*/ 1101866 w 6517785"/>
                  <a:gd name="connsiteY758" fmla="*/ 5429657 h 6858000"/>
                  <a:gd name="connsiteX759" fmla="*/ 1035614 w 6517785"/>
                  <a:gd name="connsiteY759" fmla="*/ 5392502 h 6858000"/>
                  <a:gd name="connsiteX760" fmla="*/ 986373 w 6517785"/>
                  <a:gd name="connsiteY760" fmla="*/ 5349976 h 6858000"/>
                  <a:gd name="connsiteX761" fmla="*/ 919225 w 6517785"/>
                  <a:gd name="connsiteY761" fmla="*/ 5249702 h 6858000"/>
                  <a:gd name="connsiteX762" fmla="*/ 925045 w 6517785"/>
                  <a:gd name="connsiteY762" fmla="*/ 5195536 h 6858000"/>
                  <a:gd name="connsiteX763" fmla="*/ 887442 w 6517785"/>
                  <a:gd name="connsiteY763" fmla="*/ 5119436 h 6858000"/>
                  <a:gd name="connsiteX764" fmla="*/ 852525 w 6517785"/>
                  <a:gd name="connsiteY764" fmla="*/ 5096605 h 6858000"/>
                  <a:gd name="connsiteX765" fmla="*/ 805074 w 6517785"/>
                  <a:gd name="connsiteY765" fmla="*/ 5051393 h 6858000"/>
                  <a:gd name="connsiteX766" fmla="*/ 777320 w 6517785"/>
                  <a:gd name="connsiteY766" fmla="*/ 4979769 h 6858000"/>
                  <a:gd name="connsiteX767" fmla="*/ 720021 w 6517785"/>
                  <a:gd name="connsiteY767" fmla="*/ 4975292 h 6858000"/>
                  <a:gd name="connsiteX768" fmla="*/ 690924 w 6517785"/>
                  <a:gd name="connsiteY768" fmla="*/ 4913517 h 6858000"/>
                  <a:gd name="connsiteX769" fmla="*/ 663169 w 6517785"/>
                  <a:gd name="connsiteY769" fmla="*/ 4888000 h 6858000"/>
                  <a:gd name="connsiteX770" fmla="*/ 1988214 w 6517785"/>
                  <a:gd name="connsiteY770" fmla="*/ 599960 h 6858000"/>
                  <a:gd name="connsiteX771" fmla="*/ 1951506 w 6517785"/>
                  <a:gd name="connsiteY771" fmla="*/ 613837 h 6858000"/>
                  <a:gd name="connsiteX772" fmla="*/ 1877196 w 6517785"/>
                  <a:gd name="connsiteY772" fmla="*/ 642486 h 6858000"/>
                  <a:gd name="connsiteX773" fmla="*/ 1820792 w 6517785"/>
                  <a:gd name="connsiteY773" fmla="*/ 668898 h 6858000"/>
                  <a:gd name="connsiteX774" fmla="*/ 1756331 w 6517785"/>
                  <a:gd name="connsiteY774" fmla="*/ 702024 h 6858000"/>
                  <a:gd name="connsiteX775" fmla="*/ 1703956 w 6517785"/>
                  <a:gd name="connsiteY775" fmla="*/ 757085 h 6858000"/>
                  <a:gd name="connsiteX776" fmla="*/ 1677992 w 6517785"/>
                  <a:gd name="connsiteY776" fmla="*/ 804088 h 6858000"/>
                  <a:gd name="connsiteX777" fmla="*/ 1663667 w 6517785"/>
                  <a:gd name="connsiteY777" fmla="*/ 830947 h 6858000"/>
                  <a:gd name="connsiteX778" fmla="*/ 1691869 w 6517785"/>
                  <a:gd name="connsiteY778" fmla="*/ 837214 h 6858000"/>
                  <a:gd name="connsiteX779" fmla="*/ 1713804 w 6517785"/>
                  <a:gd name="connsiteY779" fmla="*/ 839453 h 6858000"/>
                  <a:gd name="connsiteX780" fmla="*/ 1761255 w 6517785"/>
                  <a:gd name="connsiteY780" fmla="*/ 843929 h 6858000"/>
                  <a:gd name="connsiteX781" fmla="*/ 1747378 w 6517785"/>
                  <a:gd name="connsiteY781" fmla="*/ 901228 h 6858000"/>
                  <a:gd name="connsiteX782" fmla="*/ 1734844 w 6517785"/>
                  <a:gd name="connsiteY782" fmla="*/ 920477 h 6858000"/>
                  <a:gd name="connsiteX783" fmla="*/ 1836013 w 6517785"/>
                  <a:gd name="connsiteY783" fmla="*/ 857359 h 6858000"/>
                  <a:gd name="connsiteX784" fmla="*/ 1776475 w 6517785"/>
                  <a:gd name="connsiteY784" fmla="*/ 817070 h 6858000"/>
                  <a:gd name="connsiteX785" fmla="*/ 1858395 w 6517785"/>
                  <a:gd name="connsiteY785" fmla="*/ 773648 h 6858000"/>
                  <a:gd name="connsiteX786" fmla="*/ 1898684 w 6517785"/>
                  <a:gd name="connsiteY786" fmla="*/ 703815 h 6858000"/>
                  <a:gd name="connsiteX787" fmla="*/ 1988214 w 6517785"/>
                  <a:gd name="connsiteY787" fmla="*/ 599960 h 6858000"/>
                  <a:gd name="connsiteX788" fmla="*/ 3409950 w 6517785"/>
                  <a:gd name="connsiteY788" fmla="*/ 6642341 h 6858000"/>
                  <a:gd name="connsiteX789" fmla="*/ 3340565 w 6517785"/>
                  <a:gd name="connsiteY789" fmla="*/ 6614587 h 6858000"/>
                  <a:gd name="connsiteX790" fmla="*/ 3272074 w 6517785"/>
                  <a:gd name="connsiteY790" fmla="*/ 6598024 h 6858000"/>
                  <a:gd name="connsiteX791" fmla="*/ 3252825 w 6517785"/>
                  <a:gd name="connsiteY791" fmla="*/ 6589518 h 6858000"/>
                  <a:gd name="connsiteX792" fmla="*/ 3141808 w 6517785"/>
                  <a:gd name="connsiteY792" fmla="*/ 6570717 h 6858000"/>
                  <a:gd name="connsiteX793" fmla="*/ 3064364 w 6517785"/>
                  <a:gd name="connsiteY793" fmla="*/ 6600710 h 6858000"/>
                  <a:gd name="connsiteX794" fmla="*/ 3002589 w 6517785"/>
                  <a:gd name="connsiteY794" fmla="*/ 6620854 h 6858000"/>
                  <a:gd name="connsiteX795" fmla="*/ 3053173 w 6517785"/>
                  <a:gd name="connsiteY795" fmla="*/ 6637865 h 6858000"/>
                  <a:gd name="connsiteX796" fmla="*/ 3108682 w 6517785"/>
                  <a:gd name="connsiteY796" fmla="*/ 6628017 h 6858000"/>
                  <a:gd name="connsiteX797" fmla="*/ 3115844 w 6517785"/>
                  <a:gd name="connsiteY797" fmla="*/ 6628912 h 6858000"/>
                  <a:gd name="connsiteX798" fmla="*/ 3218804 w 6517785"/>
                  <a:gd name="connsiteY798" fmla="*/ 6628017 h 6858000"/>
                  <a:gd name="connsiteX799" fmla="*/ 3258645 w 6517785"/>
                  <a:gd name="connsiteY799" fmla="*/ 6636970 h 6858000"/>
                  <a:gd name="connsiteX800" fmla="*/ 3310572 w 6517785"/>
                  <a:gd name="connsiteY800" fmla="*/ 6661142 h 6858000"/>
                  <a:gd name="connsiteX801" fmla="*/ 3359366 w 6517785"/>
                  <a:gd name="connsiteY801" fmla="*/ 6670095 h 6858000"/>
                  <a:gd name="connsiteX802" fmla="*/ 3358023 w 6517785"/>
                  <a:gd name="connsiteY802" fmla="*/ 6678153 h 6858000"/>
                  <a:gd name="connsiteX803" fmla="*/ 3409950 w 6517785"/>
                  <a:gd name="connsiteY803" fmla="*/ 6642341 h 6858000"/>
                  <a:gd name="connsiteX804" fmla="*/ 559762 w 6517785"/>
                  <a:gd name="connsiteY804" fmla="*/ 4650298 h 6858000"/>
                  <a:gd name="connsiteX805" fmla="*/ 502463 w 6517785"/>
                  <a:gd name="connsiteY805" fmla="*/ 4562111 h 6858000"/>
                  <a:gd name="connsiteX806" fmla="*/ 457698 w 6517785"/>
                  <a:gd name="connsiteY806" fmla="*/ 4650298 h 6858000"/>
                  <a:gd name="connsiteX807" fmla="*/ 559762 w 6517785"/>
                  <a:gd name="connsiteY807" fmla="*/ 4650298 h 6858000"/>
                  <a:gd name="connsiteX808" fmla="*/ 3968170 w 6517785"/>
                  <a:gd name="connsiteY808" fmla="*/ 305406 h 6858000"/>
                  <a:gd name="connsiteX809" fmla="*/ 4072473 w 6517785"/>
                  <a:gd name="connsiteY809" fmla="*/ 296453 h 6858000"/>
                  <a:gd name="connsiteX810" fmla="*/ 4003982 w 6517785"/>
                  <a:gd name="connsiteY810" fmla="*/ 267356 h 6858000"/>
                  <a:gd name="connsiteX811" fmla="*/ 3968170 w 6517785"/>
                  <a:gd name="connsiteY811" fmla="*/ 305406 h 6858000"/>
                  <a:gd name="connsiteX812" fmla="*/ 3890279 w 6517785"/>
                  <a:gd name="connsiteY812" fmla="*/ 237811 h 6858000"/>
                  <a:gd name="connsiteX813" fmla="*/ 3888936 w 6517785"/>
                  <a:gd name="connsiteY813" fmla="*/ 229753 h 6858000"/>
                  <a:gd name="connsiteX814" fmla="*/ 3818655 w 6517785"/>
                  <a:gd name="connsiteY814" fmla="*/ 236020 h 6858000"/>
                  <a:gd name="connsiteX815" fmla="*/ 3819998 w 6517785"/>
                  <a:gd name="connsiteY815" fmla="*/ 248554 h 6858000"/>
                  <a:gd name="connsiteX816" fmla="*/ 3848647 w 6517785"/>
                  <a:gd name="connsiteY816" fmla="*/ 241392 h 6858000"/>
                  <a:gd name="connsiteX817" fmla="*/ 3870135 w 6517785"/>
                  <a:gd name="connsiteY817" fmla="*/ 275413 h 6858000"/>
                  <a:gd name="connsiteX818" fmla="*/ 3924300 w 6517785"/>
                  <a:gd name="connsiteY818" fmla="*/ 271384 h 6858000"/>
                  <a:gd name="connsiteX819" fmla="*/ 3925643 w 6517785"/>
                  <a:gd name="connsiteY819" fmla="*/ 261984 h 6858000"/>
                  <a:gd name="connsiteX820" fmla="*/ 3870582 w 6517785"/>
                  <a:gd name="connsiteY820" fmla="*/ 249897 h 6858000"/>
                  <a:gd name="connsiteX821" fmla="*/ 3890279 w 6517785"/>
                  <a:gd name="connsiteY821" fmla="*/ 237811 h 6858000"/>
                  <a:gd name="connsiteX822" fmla="*/ 3888936 w 6517785"/>
                  <a:gd name="connsiteY822" fmla="*/ 159024 h 6858000"/>
                  <a:gd name="connsiteX823" fmla="*/ 3936835 w 6517785"/>
                  <a:gd name="connsiteY823" fmla="*/ 191255 h 6858000"/>
                  <a:gd name="connsiteX824" fmla="*/ 3968170 w 6517785"/>
                  <a:gd name="connsiteY824" fmla="*/ 161710 h 6858000"/>
                  <a:gd name="connsiteX825" fmla="*/ 3961455 w 6517785"/>
                  <a:gd name="connsiteY825" fmla="*/ 150519 h 6858000"/>
                  <a:gd name="connsiteX826" fmla="*/ 3888936 w 6517785"/>
                  <a:gd name="connsiteY826" fmla="*/ 159024 h 6858000"/>
                  <a:gd name="connsiteX827" fmla="*/ 6440541 w 6517785"/>
                  <a:gd name="connsiteY827" fmla="*/ 3442090 h 6858000"/>
                  <a:gd name="connsiteX828" fmla="*/ 6475011 w 6517785"/>
                  <a:gd name="connsiteY828" fmla="*/ 3365095 h 6858000"/>
                  <a:gd name="connsiteX829" fmla="*/ 6440541 w 6517785"/>
                  <a:gd name="connsiteY829" fmla="*/ 3442090 h 6858000"/>
                  <a:gd name="connsiteX830" fmla="*/ 2942604 w 6517785"/>
                  <a:gd name="connsiteY830" fmla="*/ 6614139 h 6858000"/>
                  <a:gd name="connsiteX831" fmla="*/ 2945737 w 6517785"/>
                  <a:gd name="connsiteY831" fmla="*/ 6598024 h 6858000"/>
                  <a:gd name="connsiteX832" fmla="*/ 2883962 w 6517785"/>
                  <a:gd name="connsiteY832" fmla="*/ 6594443 h 6858000"/>
                  <a:gd name="connsiteX833" fmla="*/ 2882619 w 6517785"/>
                  <a:gd name="connsiteY833" fmla="*/ 6607424 h 6858000"/>
                  <a:gd name="connsiteX834" fmla="*/ 2942604 w 6517785"/>
                  <a:gd name="connsiteY834" fmla="*/ 6614139 h 6858000"/>
                  <a:gd name="connsiteX835" fmla="*/ 3935044 w 6517785"/>
                  <a:gd name="connsiteY835" fmla="*/ 261984 h 6858000"/>
                  <a:gd name="connsiteX836" fmla="*/ 3940863 w 6517785"/>
                  <a:gd name="connsiteY836" fmla="*/ 268251 h 6858000"/>
                  <a:gd name="connsiteX837" fmla="*/ 3986524 w 6517785"/>
                  <a:gd name="connsiteY837" fmla="*/ 258403 h 6858000"/>
                  <a:gd name="connsiteX838" fmla="*/ 3989209 w 6517785"/>
                  <a:gd name="connsiteY838" fmla="*/ 217666 h 6858000"/>
                  <a:gd name="connsiteX839" fmla="*/ 3935044 w 6517785"/>
                  <a:gd name="connsiteY839" fmla="*/ 261984 h 6858000"/>
                  <a:gd name="connsiteX840" fmla="*/ 4024126 w 6517785"/>
                  <a:gd name="connsiteY840" fmla="*/ 420900 h 6858000"/>
                  <a:gd name="connsiteX841" fmla="*/ 3979809 w 6517785"/>
                  <a:gd name="connsiteY841" fmla="*/ 401651 h 6858000"/>
                  <a:gd name="connsiteX842" fmla="*/ 3969065 w 6517785"/>
                  <a:gd name="connsiteY842" fmla="*/ 433881 h 6858000"/>
                  <a:gd name="connsiteX843" fmla="*/ 4024126 w 6517785"/>
                  <a:gd name="connsiteY843" fmla="*/ 4209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</a:cxnLst>
                <a:rect l="l" t="t" r="r" b="b"/>
                <a:pathLst>
                  <a:path w="6517785" h="6858000">
                    <a:moveTo>
                      <a:pt x="2180703" y="6458805"/>
                    </a:moveTo>
                    <a:cubicBezTo>
                      <a:pt x="2167274" y="6464624"/>
                      <a:pt x="2154292" y="6470891"/>
                      <a:pt x="2150711" y="6472234"/>
                    </a:cubicBezTo>
                    <a:cubicBezTo>
                      <a:pt x="2125642" y="6460148"/>
                      <a:pt x="2106393" y="6450747"/>
                      <a:pt x="2086697" y="6441346"/>
                    </a:cubicBezTo>
                    <a:cubicBezTo>
                      <a:pt x="2098336" y="6435975"/>
                      <a:pt x="2109079" y="6430603"/>
                      <a:pt x="2120270" y="6425231"/>
                    </a:cubicBezTo>
                    <a:cubicBezTo>
                      <a:pt x="2109974" y="6414040"/>
                      <a:pt x="2101021" y="6394791"/>
                      <a:pt x="2088935" y="6392552"/>
                    </a:cubicBezTo>
                    <a:cubicBezTo>
                      <a:pt x="2065657" y="6388972"/>
                      <a:pt x="2042827" y="6369722"/>
                      <a:pt x="2015968" y="6391210"/>
                    </a:cubicBezTo>
                    <a:cubicBezTo>
                      <a:pt x="2003881" y="6400610"/>
                      <a:pt x="1981051" y="6396581"/>
                      <a:pt x="1963145" y="6398820"/>
                    </a:cubicBezTo>
                    <a:cubicBezTo>
                      <a:pt x="1967622" y="6360769"/>
                      <a:pt x="1972098" y="6358979"/>
                      <a:pt x="2014625" y="6373304"/>
                    </a:cubicBezTo>
                    <a:cubicBezTo>
                      <a:pt x="2003434" y="6363455"/>
                      <a:pt x="1992242" y="6353607"/>
                      <a:pt x="1977918" y="6340625"/>
                    </a:cubicBezTo>
                    <a:cubicBezTo>
                      <a:pt x="1965831" y="6370618"/>
                      <a:pt x="1910322" y="6355398"/>
                      <a:pt x="1923752" y="6409116"/>
                    </a:cubicBezTo>
                    <a:cubicBezTo>
                      <a:pt x="1919723" y="6408220"/>
                      <a:pt x="1915247" y="6407325"/>
                      <a:pt x="1911218" y="6406430"/>
                    </a:cubicBezTo>
                    <a:cubicBezTo>
                      <a:pt x="1908084" y="6386286"/>
                      <a:pt x="1904951" y="6365693"/>
                      <a:pt x="1901369" y="6342416"/>
                    </a:cubicBezTo>
                    <a:cubicBezTo>
                      <a:pt x="1911665" y="6345549"/>
                      <a:pt x="1917037" y="6347340"/>
                      <a:pt x="1928676" y="6351369"/>
                    </a:cubicBezTo>
                    <a:cubicBezTo>
                      <a:pt x="1912561" y="6333463"/>
                      <a:pt x="1900922" y="6320033"/>
                      <a:pt x="1885254" y="6302575"/>
                    </a:cubicBezTo>
                    <a:cubicBezTo>
                      <a:pt x="1878539" y="6308842"/>
                      <a:pt x="1868243" y="6317795"/>
                      <a:pt x="1857500" y="6327643"/>
                    </a:cubicBezTo>
                    <a:cubicBezTo>
                      <a:pt x="1866900" y="6330329"/>
                      <a:pt x="1874958" y="6332568"/>
                      <a:pt x="1882568" y="6334806"/>
                    </a:cubicBezTo>
                    <a:cubicBezTo>
                      <a:pt x="1878987" y="6340178"/>
                      <a:pt x="1876749" y="6348235"/>
                      <a:pt x="1871825" y="6350921"/>
                    </a:cubicBezTo>
                    <a:cubicBezTo>
                      <a:pt x="1847204" y="6363455"/>
                      <a:pt x="1761703" y="6328986"/>
                      <a:pt x="1746483" y="6297651"/>
                    </a:cubicBezTo>
                    <a:cubicBezTo>
                      <a:pt x="1770656" y="6290936"/>
                      <a:pt x="1793933" y="6284669"/>
                      <a:pt x="1817211" y="6277954"/>
                    </a:cubicBezTo>
                    <a:cubicBezTo>
                      <a:pt x="1818107" y="6273925"/>
                      <a:pt x="1819449" y="6269897"/>
                      <a:pt x="1820345" y="6265420"/>
                    </a:cubicBezTo>
                    <a:cubicBezTo>
                      <a:pt x="1805125" y="6259601"/>
                      <a:pt x="1789904" y="6251991"/>
                      <a:pt x="1774237" y="6247962"/>
                    </a:cubicBezTo>
                    <a:cubicBezTo>
                      <a:pt x="1759912" y="6244380"/>
                      <a:pt x="1744692" y="6243933"/>
                      <a:pt x="1730815" y="6242142"/>
                    </a:cubicBezTo>
                    <a:cubicBezTo>
                      <a:pt x="1719624" y="6250648"/>
                      <a:pt x="1709327" y="6262734"/>
                      <a:pt x="1696793" y="6266763"/>
                    </a:cubicBezTo>
                    <a:cubicBezTo>
                      <a:pt x="1655609" y="6278850"/>
                      <a:pt x="1629646" y="6252886"/>
                      <a:pt x="1635465" y="6209464"/>
                    </a:cubicBezTo>
                    <a:cubicBezTo>
                      <a:pt x="1636808" y="6197377"/>
                      <a:pt x="1634122" y="6179471"/>
                      <a:pt x="1626065" y="6172756"/>
                    </a:cubicBezTo>
                    <a:cubicBezTo>
                      <a:pt x="1618455" y="6166489"/>
                      <a:pt x="1601444" y="6171414"/>
                      <a:pt x="1581747" y="6171414"/>
                    </a:cubicBezTo>
                    <a:cubicBezTo>
                      <a:pt x="1590700" y="6188872"/>
                      <a:pt x="1595624" y="6197825"/>
                      <a:pt x="1600549" y="6206778"/>
                    </a:cubicBezTo>
                    <a:cubicBezTo>
                      <a:pt x="1599206" y="6208568"/>
                      <a:pt x="1597863" y="6209911"/>
                      <a:pt x="1596967" y="6211702"/>
                    </a:cubicBezTo>
                    <a:cubicBezTo>
                      <a:pt x="1579509" y="6200063"/>
                      <a:pt x="1562051" y="6188424"/>
                      <a:pt x="1538325" y="6172756"/>
                    </a:cubicBezTo>
                    <a:cubicBezTo>
                      <a:pt x="1556231" y="6162908"/>
                      <a:pt x="1569213" y="6155298"/>
                      <a:pt x="1584881" y="6146793"/>
                    </a:cubicBezTo>
                    <a:cubicBezTo>
                      <a:pt x="1571004" y="6130677"/>
                      <a:pt x="1561155" y="6111428"/>
                      <a:pt x="1536535" y="6135602"/>
                    </a:cubicBezTo>
                    <a:cubicBezTo>
                      <a:pt x="1527134" y="6144555"/>
                      <a:pt x="1511019" y="6146793"/>
                      <a:pt x="1498037" y="6152164"/>
                    </a:cubicBezTo>
                    <a:cubicBezTo>
                      <a:pt x="1495351" y="6149479"/>
                      <a:pt x="1492665" y="6146345"/>
                      <a:pt x="1489979" y="6143659"/>
                    </a:cubicBezTo>
                    <a:cubicBezTo>
                      <a:pt x="1504751" y="6123067"/>
                      <a:pt x="1519076" y="6102475"/>
                      <a:pt x="1535192" y="6080093"/>
                    </a:cubicBezTo>
                    <a:cubicBezTo>
                      <a:pt x="1500275" y="6065320"/>
                      <a:pt x="1473864" y="6077407"/>
                      <a:pt x="1451481" y="6106952"/>
                    </a:cubicBezTo>
                    <a:cubicBezTo>
                      <a:pt x="1440290" y="6094865"/>
                      <a:pt x="1432232" y="6086360"/>
                      <a:pt x="1423279" y="6076959"/>
                    </a:cubicBezTo>
                    <a:cubicBezTo>
                      <a:pt x="1434918" y="6064425"/>
                      <a:pt x="1445214" y="6053234"/>
                      <a:pt x="1455958" y="6041595"/>
                    </a:cubicBezTo>
                    <a:cubicBezTo>
                      <a:pt x="1455062" y="6038461"/>
                      <a:pt x="1454167" y="6035328"/>
                      <a:pt x="1453272" y="6032194"/>
                    </a:cubicBezTo>
                    <a:cubicBezTo>
                      <a:pt x="1434918" y="6036223"/>
                      <a:pt x="1415669" y="6038014"/>
                      <a:pt x="1399106" y="6045176"/>
                    </a:cubicBezTo>
                    <a:cubicBezTo>
                      <a:pt x="1370904" y="6057263"/>
                      <a:pt x="1339121" y="6039357"/>
                      <a:pt x="1316738" y="5995487"/>
                    </a:cubicBezTo>
                    <a:cubicBezTo>
                      <a:pt x="1336435" y="5985639"/>
                      <a:pt x="1356132" y="5975343"/>
                      <a:pt x="1376724" y="5964599"/>
                    </a:cubicBezTo>
                    <a:cubicBezTo>
                      <a:pt x="1345836" y="5931473"/>
                      <a:pt x="1335540" y="5931025"/>
                      <a:pt x="1269287" y="5963256"/>
                    </a:cubicBezTo>
                    <a:cubicBezTo>
                      <a:pt x="1272869" y="5943560"/>
                      <a:pt x="1275107" y="5928339"/>
                      <a:pt x="1279136" y="5907300"/>
                    </a:cubicBezTo>
                    <a:cubicBezTo>
                      <a:pt x="1252724" y="5907300"/>
                      <a:pt x="1225865" y="5907300"/>
                      <a:pt x="1201245" y="5907300"/>
                    </a:cubicBezTo>
                    <a:cubicBezTo>
                      <a:pt x="1170357" y="5875069"/>
                      <a:pt x="1136783" y="5840153"/>
                      <a:pt x="1101866" y="5803892"/>
                    </a:cubicBezTo>
                    <a:cubicBezTo>
                      <a:pt x="1107238" y="5793149"/>
                      <a:pt x="1113953" y="5780167"/>
                      <a:pt x="1122906" y="5762261"/>
                    </a:cubicBezTo>
                    <a:cubicBezTo>
                      <a:pt x="1050834" y="5764500"/>
                      <a:pt x="1013679" y="5720630"/>
                      <a:pt x="979210" y="5668255"/>
                    </a:cubicBezTo>
                    <a:cubicBezTo>
                      <a:pt x="948770" y="5622147"/>
                      <a:pt x="906243" y="5584544"/>
                      <a:pt x="867745" y="5544703"/>
                    </a:cubicBezTo>
                    <a:cubicBezTo>
                      <a:pt x="857897" y="5534407"/>
                      <a:pt x="851630" y="5519635"/>
                      <a:pt x="840886" y="5510234"/>
                    </a:cubicBezTo>
                    <a:cubicBezTo>
                      <a:pt x="820742" y="5492776"/>
                      <a:pt x="798807" y="5477556"/>
                      <a:pt x="774186" y="5458754"/>
                    </a:cubicBezTo>
                    <a:cubicBezTo>
                      <a:pt x="775082" y="5457412"/>
                      <a:pt x="780006" y="5449801"/>
                      <a:pt x="784930" y="5442639"/>
                    </a:cubicBezTo>
                    <a:cubicBezTo>
                      <a:pt x="781349" y="5443534"/>
                      <a:pt x="777768" y="5443982"/>
                      <a:pt x="774634" y="5444877"/>
                    </a:cubicBezTo>
                    <a:cubicBezTo>
                      <a:pt x="767919" y="5426076"/>
                      <a:pt x="764786" y="5404141"/>
                      <a:pt x="753147" y="5389369"/>
                    </a:cubicBezTo>
                    <a:cubicBezTo>
                      <a:pt x="733898" y="5365195"/>
                      <a:pt x="711515" y="5340575"/>
                      <a:pt x="685552" y="5325355"/>
                    </a:cubicBezTo>
                    <a:cubicBezTo>
                      <a:pt x="647054" y="5302972"/>
                      <a:pt x="658693" y="5255521"/>
                      <a:pt x="630491" y="5229558"/>
                    </a:cubicBezTo>
                    <a:cubicBezTo>
                      <a:pt x="628253" y="5227319"/>
                      <a:pt x="638548" y="5212547"/>
                      <a:pt x="642577" y="5203594"/>
                    </a:cubicBezTo>
                    <a:cubicBezTo>
                      <a:pt x="645263" y="5197327"/>
                      <a:pt x="647501" y="5191060"/>
                      <a:pt x="649740" y="5185240"/>
                    </a:cubicBezTo>
                    <a:cubicBezTo>
                      <a:pt x="645263" y="5187478"/>
                      <a:pt x="640339" y="5191507"/>
                      <a:pt x="635863" y="5191060"/>
                    </a:cubicBezTo>
                    <a:cubicBezTo>
                      <a:pt x="625119" y="5189717"/>
                      <a:pt x="608556" y="5189717"/>
                      <a:pt x="605422" y="5183449"/>
                    </a:cubicBezTo>
                    <a:cubicBezTo>
                      <a:pt x="600051" y="5173601"/>
                      <a:pt x="604079" y="5159276"/>
                      <a:pt x="598708" y="5150323"/>
                    </a:cubicBezTo>
                    <a:cubicBezTo>
                      <a:pt x="588859" y="5133760"/>
                      <a:pt x="572744" y="5118093"/>
                      <a:pt x="570953" y="5100634"/>
                    </a:cubicBezTo>
                    <a:cubicBezTo>
                      <a:pt x="566029" y="5053183"/>
                      <a:pt x="530217" y="5029906"/>
                      <a:pt x="502910" y="4995884"/>
                    </a:cubicBezTo>
                    <a:cubicBezTo>
                      <a:pt x="509178" y="4990960"/>
                      <a:pt x="516340" y="4985141"/>
                      <a:pt x="530217" y="4974397"/>
                    </a:cubicBezTo>
                    <a:cubicBezTo>
                      <a:pt x="513654" y="4971263"/>
                      <a:pt x="503358" y="4972159"/>
                      <a:pt x="496196" y="4967682"/>
                    </a:cubicBezTo>
                    <a:cubicBezTo>
                      <a:pt x="480976" y="4958282"/>
                      <a:pt x="461727" y="4949329"/>
                      <a:pt x="455012" y="4935004"/>
                    </a:cubicBezTo>
                    <a:cubicBezTo>
                      <a:pt x="430839" y="4883524"/>
                      <a:pt x="410247" y="4829806"/>
                      <a:pt x="389655" y="4776535"/>
                    </a:cubicBezTo>
                    <a:cubicBezTo>
                      <a:pt x="383388" y="4760420"/>
                      <a:pt x="382493" y="4742514"/>
                      <a:pt x="376673" y="4726399"/>
                    </a:cubicBezTo>
                    <a:cubicBezTo>
                      <a:pt x="361453" y="4682529"/>
                      <a:pt x="336385" y="4644479"/>
                      <a:pt x="304601" y="4610457"/>
                    </a:cubicBezTo>
                    <a:cubicBezTo>
                      <a:pt x="300573" y="4605981"/>
                      <a:pt x="305497" y="4592999"/>
                      <a:pt x="305944" y="4584494"/>
                    </a:cubicBezTo>
                    <a:cubicBezTo>
                      <a:pt x="291172" y="4577331"/>
                      <a:pt x="278190" y="4570617"/>
                      <a:pt x="265208" y="4564349"/>
                    </a:cubicBezTo>
                    <a:cubicBezTo>
                      <a:pt x="280876" y="4533462"/>
                      <a:pt x="224920" y="4443484"/>
                      <a:pt x="178812" y="4423340"/>
                    </a:cubicBezTo>
                    <a:cubicBezTo>
                      <a:pt x="188212" y="4407672"/>
                      <a:pt x="173888" y="4362907"/>
                      <a:pt x="155982" y="4351268"/>
                    </a:cubicBezTo>
                    <a:cubicBezTo>
                      <a:pt x="117484" y="4326199"/>
                      <a:pt x="105845" y="4295759"/>
                      <a:pt x="114798" y="4261738"/>
                    </a:cubicBezTo>
                    <a:cubicBezTo>
                      <a:pt x="96444" y="4226821"/>
                      <a:pt x="81672" y="4199515"/>
                      <a:pt x="66004" y="4169970"/>
                    </a:cubicBezTo>
                    <a:cubicBezTo>
                      <a:pt x="68690" y="4167731"/>
                      <a:pt x="75405" y="4162807"/>
                      <a:pt x="83910" y="4155645"/>
                    </a:cubicBezTo>
                    <a:cubicBezTo>
                      <a:pt x="70480" y="4144901"/>
                      <a:pt x="59737" y="4135501"/>
                      <a:pt x="42726" y="4121623"/>
                    </a:cubicBezTo>
                    <a:cubicBezTo>
                      <a:pt x="87939" y="4115356"/>
                      <a:pt x="82567" y="4094317"/>
                      <a:pt x="64213" y="4067905"/>
                    </a:cubicBezTo>
                    <a:cubicBezTo>
                      <a:pt x="56156" y="4070591"/>
                      <a:pt x="47650" y="4073725"/>
                      <a:pt x="38697" y="4076858"/>
                    </a:cubicBezTo>
                    <a:cubicBezTo>
                      <a:pt x="38697" y="4049552"/>
                      <a:pt x="38697" y="4024483"/>
                      <a:pt x="38697" y="3996281"/>
                    </a:cubicBezTo>
                    <a:cubicBezTo>
                      <a:pt x="32430" y="3996281"/>
                      <a:pt x="22582" y="3996281"/>
                      <a:pt x="12286" y="3996281"/>
                    </a:cubicBezTo>
                    <a:cubicBezTo>
                      <a:pt x="16762" y="3967632"/>
                      <a:pt x="21239" y="3940325"/>
                      <a:pt x="26611" y="3906751"/>
                    </a:cubicBezTo>
                    <a:cubicBezTo>
                      <a:pt x="-32031" y="3865120"/>
                      <a:pt x="26611" y="3802897"/>
                      <a:pt x="12734" y="3748731"/>
                    </a:cubicBezTo>
                    <a:cubicBezTo>
                      <a:pt x="56603" y="3726796"/>
                      <a:pt x="58394" y="3728586"/>
                      <a:pt x="75852" y="3791257"/>
                    </a:cubicBezTo>
                    <a:cubicBezTo>
                      <a:pt x="90177" y="3785886"/>
                      <a:pt x="106740" y="3782752"/>
                      <a:pt x="118827" y="3774247"/>
                    </a:cubicBezTo>
                    <a:cubicBezTo>
                      <a:pt x="126884" y="3768875"/>
                      <a:pt x="135390" y="3751417"/>
                      <a:pt x="132704" y="3746045"/>
                    </a:cubicBezTo>
                    <a:cubicBezTo>
                      <a:pt x="113455" y="3712919"/>
                      <a:pt x="144790" y="3690536"/>
                      <a:pt x="146581" y="3664125"/>
                    </a:cubicBezTo>
                    <a:cubicBezTo>
                      <a:pt x="150162" y="3617122"/>
                      <a:pt x="188660" y="3612197"/>
                      <a:pt x="222681" y="3590710"/>
                    </a:cubicBezTo>
                    <a:cubicBezTo>
                      <a:pt x="190898" y="3586682"/>
                      <a:pt x="163592" y="3622046"/>
                      <a:pt x="142552" y="3585338"/>
                    </a:cubicBezTo>
                    <a:cubicBezTo>
                      <a:pt x="118827" y="3544155"/>
                      <a:pt x="179707" y="3545498"/>
                      <a:pt x="175678" y="3515058"/>
                    </a:cubicBezTo>
                    <a:cubicBezTo>
                      <a:pt x="194927" y="3516848"/>
                      <a:pt x="211938" y="3518639"/>
                      <a:pt x="229844" y="3519982"/>
                    </a:cubicBezTo>
                    <a:cubicBezTo>
                      <a:pt x="240587" y="3489541"/>
                      <a:pt x="243273" y="3465368"/>
                      <a:pt x="207014" y="3454177"/>
                    </a:cubicBezTo>
                    <a:cubicBezTo>
                      <a:pt x="207909" y="3483274"/>
                      <a:pt x="186869" y="3497599"/>
                      <a:pt x="149267" y="3497152"/>
                    </a:cubicBezTo>
                    <a:cubicBezTo>
                      <a:pt x="151505" y="3459549"/>
                      <a:pt x="154191" y="3421946"/>
                      <a:pt x="156429" y="3385239"/>
                    </a:cubicBezTo>
                    <a:cubicBezTo>
                      <a:pt x="169859" y="3383448"/>
                      <a:pt x="185974" y="3380763"/>
                      <a:pt x="204775" y="3378076"/>
                    </a:cubicBezTo>
                    <a:cubicBezTo>
                      <a:pt x="209252" y="3428213"/>
                      <a:pt x="245064" y="3424184"/>
                      <a:pt x="273714" y="3421051"/>
                    </a:cubicBezTo>
                    <a:cubicBezTo>
                      <a:pt x="293410" y="3391954"/>
                      <a:pt x="309973" y="3367333"/>
                      <a:pt x="326536" y="3342264"/>
                    </a:cubicBezTo>
                    <a:cubicBezTo>
                      <a:pt x="343547" y="3316748"/>
                      <a:pt x="359215" y="3290337"/>
                      <a:pt x="377121" y="3265716"/>
                    </a:cubicBezTo>
                    <a:cubicBezTo>
                      <a:pt x="384283" y="3255868"/>
                      <a:pt x="395474" y="3244229"/>
                      <a:pt x="406666" y="3241991"/>
                    </a:cubicBezTo>
                    <a:cubicBezTo>
                      <a:pt x="440687" y="3235276"/>
                      <a:pt x="469784" y="3240648"/>
                      <a:pt x="471127" y="3183796"/>
                    </a:cubicBezTo>
                    <a:cubicBezTo>
                      <a:pt x="471575" y="3148880"/>
                      <a:pt x="496196" y="3102324"/>
                      <a:pt x="529769" y="3071436"/>
                    </a:cubicBezTo>
                    <a:cubicBezTo>
                      <a:pt x="536037" y="3065617"/>
                      <a:pt x="540513" y="3052635"/>
                      <a:pt x="539170" y="3043682"/>
                    </a:cubicBezTo>
                    <a:cubicBezTo>
                      <a:pt x="534246" y="3012794"/>
                      <a:pt x="522159" y="2982354"/>
                      <a:pt x="520369" y="2951466"/>
                    </a:cubicBezTo>
                    <a:cubicBezTo>
                      <a:pt x="519026" y="2922816"/>
                      <a:pt x="502463" y="2922816"/>
                      <a:pt x="483662" y="2923264"/>
                    </a:cubicBezTo>
                    <a:cubicBezTo>
                      <a:pt x="464413" y="2923264"/>
                      <a:pt x="445164" y="2925950"/>
                      <a:pt x="427705" y="2927293"/>
                    </a:cubicBezTo>
                    <a:cubicBezTo>
                      <a:pt x="424124" y="2896853"/>
                      <a:pt x="421886" y="2872680"/>
                      <a:pt x="419200" y="2848954"/>
                    </a:cubicBezTo>
                    <a:cubicBezTo>
                      <a:pt x="457250" y="2825229"/>
                      <a:pt x="488138" y="2830153"/>
                      <a:pt x="501568" y="2865070"/>
                    </a:cubicBezTo>
                    <a:cubicBezTo>
                      <a:pt x="510968" y="2844477"/>
                      <a:pt x="520369" y="2823886"/>
                      <a:pt x="530217" y="2803294"/>
                    </a:cubicBezTo>
                    <a:cubicBezTo>
                      <a:pt x="536037" y="2791207"/>
                      <a:pt x="540065" y="2774644"/>
                      <a:pt x="549914" y="2769272"/>
                    </a:cubicBezTo>
                    <a:cubicBezTo>
                      <a:pt x="573639" y="2756738"/>
                      <a:pt x="571401" y="2726746"/>
                      <a:pt x="569163" y="2717345"/>
                    </a:cubicBezTo>
                    <a:cubicBezTo>
                      <a:pt x="557971" y="2671685"/>
                      <a:pt x="600051" y="2667656"/>
                      <a:pt x="613032" y="2643930"/>
                    </a:cubicBezTo>
                    <a:cubicBezTo>
                      <a:pt x="631386" y="2652883"/>
                      <a:pt x="647949" y="2658255"/>
                      <a:pt x="660931" y="2668551"/>
                    </a:cubicBezTo>
                    <a:cubicBezTo>
                      <a:pt x="668093" y="2674370"/>
                      <a:pt x="674808" y="2689143"/>
                      <a:pt x="672122" y="2697201"/>
                    </a:cubicBezTo>
                    <a:cubicBezTo>
                      <a:pt x="663169" y="2728088"/>
                      <a:pt x="648844" y="2758081"/>
                      <a:pt x="672570" y="2788521"/>
                    </a:cubicBezTo>
                    <a:cubicBezTo>
                      <a:pt x="673913" y="2790312"/>
                      <a:pt x="675703" y="2792998"/>
                      <a:pt x="675256" y="2795236"/>
                    </a:cubicBezTo>
                    <a:cubicBezTo>
                      <a:pt x="669884" y="2826571"/>
                      <a:pt x="668989" y="2859698"/>
                      <a:pt x="656454" y="2887900"/>
                    </a:cubicBezTo>
                    <a:cubicBezTo>
                      <a:pt x="645263" y="2912968"/>
                      <a:pt x="622881" y="2935351"/>
                      <a:pt x="600946" y="2953704"/>
                    </a:cubicBezTo>
                    <a:cubicBezTo>
                      <a:pt x="585726" y="2966238"/>
                      <a:pt x="580354" y="2970267"/>
                      <a:pt x="592441" y="2989964"/>
                    </a:cubicBezTo>
                    <a:cubicBezTo>
                      <a:pt x="600498" y="3002946"/>
                      <a:pt x="592888" y="3024881"/>
                      <a:pt x="594231" y="3042339"/>
                    </a:cubicBezTo>
                    <a:cubicBezTo>
                      <a:pt x="595574" y="3063378"/>
                      <a:pt x="599155" y="3083970"/>
                      <a:pt x="601841" y="3104562"/>
                    </a:cubicBezTo>
                    <a:cubicBezTo>
                      <a:pt x="602736" y="3109039"/>
                      <a:pt x="608556" y="3115754"/>
                      <a:pt x="607213" y="3117544"/>
                    </a:cubicBezTo>
                    <a:cubicBezTo>
                      <a:pt x="582145" y="3146194"/>
                      <a:pt x="599603" y="3179320"/>
                      <a:pt x="598260" y="3210208"/>
                    </a:cubicBezTo>
                    <a:cubicBezTo>
                      <a:pt x="597812" y="3219161"/>
                      <a:pt x="602289" y="3234828"/>
                      <a:pt x="608108" y="3236619"/>
                    </a:cubicBezTo>
                    <a:cubicBezTo>
                      <a:pt x="650635" y="3249601"/>
                      <a:pt x="653769" y="3291680"/>
                      <a:pt x="669884" y="3321225"/>
                    </a:cubicBezTo>
                    <a:cubicBezTo>
                      <a:pt x="694505" y="3366885"/>
                      <a:pt x="696743" y="3430004"/>
                      <a:pt x="730764" y="3463578"/>
                    </a:cubicBezTo>
                    <a:cubicBezTo>
                      <a:pt x="767472" y="3500285"/>
                      <a:pt x="771948" y="3532516"/>
                      <a:pt x="771053" y="3576833"/>
                    </a:cubicBezTo>
                    <a:cubicBezTo>
                      <a:pt x="770605" y="3596977"/>
                      <a:pt x="793883" y="3618465"/>
                      <a:pt x="792540" y="3638609"/>
                    </a:cubicBezTo>
                    <a:cubicBezTo>
                      <a:pt x="790750" y="3664125"/>
                      <a:pt x="775529" y="3689193"/>
                      <a:pt x="765681" y="3714262"/>
                    </a:cubicBezTo>
                    <a:cubicBezTo>
                      <a:pt x="763443" y="3719633"/>
                      <a:pt x="758071" y="3724110"/>
                      <a:pt x="754490" y="3728586"/>
                    </a:cubicBezTo>
                    <a:cubicBezTo>
                      <a:pt x="758071" y="3729482"/>
                      <a:pt x="761652" y="3730825"/>
                      <a:pt x="764786" y="3731720"/>
                    </a:cubicBezTo>
                    <a:cubicBezTo>
                      <a:pt x="760309" y="3753207"/>
                      <a:pt x="745537" y="3781409"/>
                      <a:pt x="753595" y="3794839"/>
                    </a:cubicBezTo>
                    <a:cubicBezTo>
                      <a:pt x="774634" y="3827965"/>
                      <a:pt x="751804" y="3839156"/>
                      <a:pt x="741956" y="3849004"/>
                    </a:cubicBezTo>
                    <a:cubicBezTo>
                      <a:pt x="753147" y="3900484"/>
                      <a:pt x="766576" y="3946592"/>
                      <a:pt x="771948" y="3993148"/>
                    </a:cubicBezTo>
                    <a:cubicBezTo>
                      <a:pt x="776872" y="4037017"/>
                      <a:pt x="802388" y="4084468"/>
                      <a:pt x="762995" y="4129681"/>
                    </a:cubicBezTo>
                    <a:cubicBezTo>
                      <a:pt x="769262" y="4130129"/>
                      <a:pt x="778663" y="4130576"/>
                      <a:pt x="786721" y="4131472"/>
                    </a:cubicBezTo>
                    <a:cubicBezTo>
                      <a:pt x="801493" y="4191009"/>
                      <a:pt x="816266" y="4250099"/>
                      <a:pt x="831933" y="4313218"/>
                    </a:cubicBezTo>
                    <a:cubicBezTo>
                      <a:pt x="843572" y="4306055"/>
                      <a:pt x="850287" y="4302027"/>
                      <a:pt x="849392" y="4302474"/>
                    </a:cubicBezTo>
                    <a:cubicBezTo>
                      <a:pt x="858792" y="4315456"/>
                      <a:pt x="864612" y="4326647"/>
                      <a:pt x="873565" y="4334705"/>
                    </a:cubicBezTo>
                    <a:cubicBezTo>
                      <a:pt x="916987" y="4373651"/>
                      <a:pt x="936236" y="4425130"/>
                      <a:pt x="945189" y="4480191"/>
                    </a:cubicBezTo>
                    <a:cubicBezTo>
                      <a:pt x="947427" y="4494516"/>
                      <a:pt x="934445" y="4511527"/>
                      <a:pt x="926835" y="4531671"/>
                    </a:cubicBezTo>
                    <a:cubicBezTo>
                      <a:pt x="951456" y="4548234"/>
                      <a:pt x="947875" y="4571512"/>
                      <a:pt x="925045" y="4597028"/>
                    </a:cubicBezTo>
                    <a:cubicBezTo>
                      <a:pt x="905796" y="4618068"/>
                      <a:pt x="908929" y="4637316"/>
                      <a:pt x="931759" y="4654775"/>
                    </a:cubicBezTo>
                    <a:cubicBezTo>
                      <a:pt x="938474" y="4660146"/>
                      <a:pt x="940712" y="4670890"/>
                      <a:pt x="946979" y="4682977"/>
                    </a:cubicBezTo>
                    <a:cubicBezTo>
                      <a:pt x="956380" y="4682977"/>
                      <a:pt x="970705" y="4682977"/>
                      <a:pt x="985030" y="4682977"/>
                    </a:cubicBezTo>
                    <a:cubicBezTo>
                      <a:pt x="985925" y="4685663"/>
                      <a:pt x="986373" y="4688349"/>
                      <a:pt x="987268" y="4690587"/>
                    </a:cubicBezTo>
                    <a:cubicBezTo>
                      <a:pt x="975629" y="4695063"/>
                      <a:pt x="963990" y="4699092"/>
                      <a:pt x="945189" y="4706255"/>
                    </a:cubicBezTo>
                    <a:cubicBezTo>
                      <a:pt x="959514" y="4738038"/>
                      <a:pt x="975181" y="4772955"/>
                      <a:pt x="990849" y="4807871"/>
                    </a:cubicBezTo>
                    <a:cubicBezTo>
                      <a:pt x="989506" y="4807871"/>
                      <a:pt x="988611" y="4807871"/>
                      <a:pt x="987268" y="4807423"/>
                    </a:cubicBezTo>
                    <a:cubicBezTo>
                      <a:pt x="989506" y="4824434"/>
                      <a:pt x="987716" y="4843235"/>
                      <a:pt x="995326" y="4857112"/>
                    </a:cubicBezTo>
                    <a:cubicBezTo>
                      <a:pt x="1012336" y="4887553"/>
                      <a:pt x="1016813" y="4928289"/>
                      <a:pt x="1058444" y="4941718"/>
                    </a:cubicBezTo>
                    <a:cubicBezTo>
                      <a:pt x="1065607" y="4943957"/>
                      <a:pt x="1075007" y="4956491"/>
                      <a:pt x="1074112" y="4963653"/>
                    </a:cubicBezTo>
                    <a:cubicBezTo>
                      <a:pt x="1069636" y="5004389"/>
                      <a:pt x="1105000" y="5023191"/>
                      <a:pt x="1119325" y="5053183"/>
                    </a:cubicBezTo>
                    <a:cubicBezTo>
                      <a:pt x="1125592" y="5065718"/>
                      <a:pt x="1150213" y="5081386"/>
                      <a:pt x="1122906" y="5097948"/>
                    </a:cubicBezTo>
                    <a:cubicBezTo>
                      <a:pt x="1132754" y="5109587"/>
                      <a:pt x="1140364" y="5124360"/>
                      <a:pt x="1152451" y="5132865"/>
                    </a:cubicBezTo>
                    <a:cubicBezTo>
                      <a:pt x="1184682" y="5155248"/>
                      <a:pt x="1227208" y="5168677"/>
                      <a:pt x="1250934" y="5197775"/>
                    </a:cubicBezTo>
                    <a:cubicBezTo>
                      <a:pt x="1299280" y="5256417"/>
                      <a:pt x="1370456" y="5299839"/>
                      <a:pt x="1384781" y="5383101"/>
                    </a:cubicBezTo>
                    <a:cubicBezTo>
                      <a:pt x="1391048" y="5418466"/>
                      <a:pt x="1413878" y="5422047"/>
                      <a:pt x="1435813" y="5413989"/>
                    </a:cubicBezTo>
                    <a:cubicBezTo>
                      <a:pt x="1450586" y="5431448"/>
                      <a:pt x="1459539" y="5451592"/>
                      <a:pt x="1473864" y="5457859"/>
                    </a:cubicBezTo>
                    <a:cubicBezTo>
                      <a:pt x="1504751" y="5471736"/>
                      <a:pt x="1519524" y="5506653"/>
                      <a:pt x="1559365" y="5510234"/>
                    </a:cubicBezTo>
                    <a:cubicBezTo>
                      <a:pt x="1579957" y="5512025"/>
                      <a:pt x="1598310" y="5538884"/>
                      <a:pt x="1616216" y="5553208"/>
                    </a:cubicBezTo>
                    <a:cubicBezTo>
                      <a:pt x="1630093" y="5553208"/>
                      <a:pt x="1644866" y="5553208"/>
                      <a:pt x="1659638" y="5553208"/>
                    </a:cubicBezTo>
                    <a:cubicBezTo>
                      <a:pt x="1659638" y="5557237"/>
                      <a:pt x="1660086" y="5561266"/>
                      <a:pt x="1660086" y="5565743"/>
                    </a:cubicBezTo>
                    <a:cubicBezTo>
                      <a:pt x="1653371" y="5566638"/>
                      <a:pt x="1646656" y="5567981"/>
                      <a:pt x="1639494" y="5568876"/>
                    </a:cubicBezTo>
                    <a:cubicBezTo>
                      <a:pt x="1635913" y="5617670"/>
                      <a:pt x="1685154" y="5621252"/>
                      <a:pt x="1707089" y="5647663"/>
                    </a:cubicBezTo>
                    <a:cubicBezTo>
                      <a:pt x="1723652" y="5667807"/>
                      <a:pt x="1747825" y="5681684"/>
                      <a:pt x="1769313" y="5696905"/>
                    </a:cubicBezTo>
                    <a:cubicBezTo>
                      <a:pt x="1784533" y="5707648"/>
                      <a:pt x="1803334" y="5714362"/>
                      <a:pt x="1817211" y="5726449"/>
                    </a:cubicBezTo>
                    <a:cubicBezTo>
                      <a:pt x="1831984" y="5738983"/>
                      <a:pt x="1865110" y="5733164"/>
                      <a:pt x="1859290" y="5767633"/>
                    </a:cubicBezTo>
                    <a:cubicBezTo>
                      <a:pt x="1858843" y="5769871"/>
                      <a:pt x="1866005" y="5774795"/>
                      <a:pt x="1870034" y="5775691"/>
                    </a:cubicBezTo>
                    <a:cubicBezTo>
                      <a:pt x="1937629" y="5790911"/>
                      <a:pt x="1984632" y="5841943"/>
                      <a:pt x="2032979" y="5882679"/>
                    </a:cubicBezTo>
                    <a:cubicBezTo>
                      <a:pt x="2084906" y="5926549"/>
                      <a:pt x="2142653" y="5940874"/>
                      <a:pt x="2201295" y="5961466"/>
                    </a:cubicBezTo>
                    <a:cubicBezTo>
                      <a:pt x="2227259" y="5970419"/>
                      <a:pt x="2250537" y="6000411"/>
                      <a:pt x="2283215" y="5975790"/>
                    </a:cubicBezTo>
                    <a:cubicBezTo>
                      <a:pt x="2286796" y="5973104"/>
                      <a:pt x="2296197" y="5978476"/>
                      <a:pt x="2302912" y="5979819"/>
                    </a:cubicBezTo>
                    <a:cubicBezTo>
                      <a:pt x="2304255" y="5980267"/>
                      <a:pt x="2306493" y="5980267"/>
                      <a:pt x="2306493" y="5980267"/>
                    </a:cubicBezTo>
                    <a:cubicBezTo>
                      <a:pt x="2311865" y="6033985"/>
                      <a:pt x="2369164" y="6010260"/>
                      <a:pt x="2393337" y="6038014"/>
                    </a:cubicBezTo>
                    <a:cubicBezTo>
                      <a:pt x="2407214" y="6053681"/>
                      <a:pt x="2428254" y="6063082"/>
                      <a:pt x="2446160" y="6075169"/>
                    </a:cubicBezTo>
                    <a:cubicBezTo>
                      <a:pt x="2462275" y="6085912"/>
                      <a:pt x="2474809" y="6098894"/>
                      <a:pt x="2498535" y="6083674"/>
                    </a:cubicBezTo>
                    <a:cubicBezTo>
                      <a:pt x="2508831" y="6076959"/>
                      <a:pt x="2531661" y="6089941"/>
                      <a:pt x="2549119" y="6093970"/>
                    </a:cubicBezTo>
                    <a:cubicBezTo>
                      <a:pt x="2570606" y="6098894"/>
                      <a:pt x="2594779" y="6111876"/>
                      <a:pt x="2613133" y="6106504"/>
                    </a:cubicBezTo>
                    <a:cubicBezTo>
                      <a:pt x="2665956" y="6089941"/>
                      <a:pt x="2712959" y="6110981"/>
                      <a:pt x="2742952" y="6141868"/>
                    </a:cubicBezTo>
                    <a:cubicBezTo>
                      <a:pt x="2774287" y="6174099"/>
                      <a:pt x="2803832" y="6181262"/>
                      <a:pt x="2842778" y="6179471"/>
                    </a:cubicBezTo>
                    <a:cubicBezTo>
                      <a:pt x="2862027" y="6178576"/>
                      <a:pt x="2881723" y="6182157"/>
                      <a:pt x="2900972" y="6182157"/>
                    </a:cubicBezTo>
                    <a:cubicBezTo>
                      <a:pt x="2918431" y="6182157"/>
                      <a:pt x="2936337" y="6180814"/>
                      <a:pt x="2953795" y="6178128"/>
                    </a:cubicBezTo>
                    <a:cubicBezTo>
                      <a:pt x="2978863" y="6174099"/>
                      <a:pt x="2999455" y="6176785"/>
                      <a:pt x="3012437" y="6202301"/>
                    </a:cubicBezTo>
                    <a:cubicBezTo>
                      <a:pt x="3026314" y="6230056"/>
                      <a:pt x="3041982" y="6238113"/>
                      <a:pt x="3076451" y="6222445"/>
                    </a:cubicBezTo>
                    <a:cubicBezTo>
                      <a:pt x="3104205" y="6209911"/>
                      <a:pt x="3142703" y="6223789"/>
                      <a:pt x="3174486" y="6217074"/>
                    </a:cubicBezTo>
                    <a:cubicBezTo>
                      <a:pt x="3210746" y="6209464"/>
                      <a:pt x="3221937" y="6236770"/>
                      <a:pt x="3242082" y="6253333"/>
                    </a:cubicBezTo>
                    <a:cubicBezTo>
                      <a:pt x="3247006" y="6257362"/>
                      <a:pt x="3259092" y="6257810"/>
                      <a:pt x="3265359" y="6254676"/>
                    </a:cubicBezTo>
                    <a:cubicBezTo>
                      <a:pt x="3288637" y="6242590"/>
                      <a:pt x="3309229" y="6226027"/>
                      <a:pt x="3332955" y="6216626"/>
                    </a:cubicBezTo>
                    <a:cubicBezTo>
                      <a:pt x="3347279" y="6210807"/>
                      <a:pt x="3368319" y="6208121"/>
                      <a:pt x="3382196" y="6214388"/>
                    </a:cubicBezTo>
                    <a:cubicBezTo>
                      <a:pt x="3418456" y="6230951"/>
                      <a:pt x="3452029" y="6226474"/>
                      <a:pt x="3487394" y="6213492"/>
                    </a:cubicBezTo>
                    <a:cubicBezTo>
                      <a:pt x="3493661" y="6211254"/>
                      <a:pt x="3502166" y="6211254"/>
                      <a:pt x="3508881" y="6213492"/>
                    </a:cubicBezTo>
                    <a:cubicBezTo>
                      <a:pt x="3565285" y="6229608"/>
                      <a:pt x="3619451" y="6208121"/>
                      <a:pt x="3674511" y="6204987"/>
                    </a:cubicBezTo>
                    <a:cubicBezTo>
                      <a:pt x="3725544" y="6202301"/>
                      <a:pt x="3777023" y="6199168"/>
                      <a:pt x="3827608" y="6194691"/>
                    </a:cubicBezTo>
                    <a:cubicBezTo>
                      <a:pt x="3865211" y="6191110"/>
                      <a:pt x="3902366" y="6184395"/>
                      <a:pt x="3939520" y="6180814"/>
                    </a:cubicBezTo>
                    <a:cubicBezTo>
                      <a:pt x="3956979" y="6179023"/>
                      <a:pt x="3975332" y="6178576"/>
                      <a:pt x="3992343" y="6181709"/>
                    </a:cubicBezTo>
                    <a:cubicBezTo>
                      <a:pt x="4008011" y="6184395"/>
                      <a:pt x="4022336" y="6192453"/>
                      <a:pt x="4031289" y="6196034"/>
                    </a:cubicBezTo>
                    <a:cubicBezTo>
                      <a:pt x="4043375" y="6176338"/>
                      <a:pt x="4050090" y="6164251"/>
                      <a:pt x="4057252" y="6152612"/>
                    </a:cubicBezTo>
                    <a:cubicBezTo>
                      <a:pt x="4064415" y="6160670"/>
                      <a:pt x="4071577" y="6169175"/>
                      <a:pt x="4084559" y="6183948"/>
                    </a:cubicBezTo>
                    <a:cubicBezTo>
                      <a:pt x="4110523" y="6160222"/>
                      <a:pt x="4138725" y="6133363"/>
                      <a:pt x="4168270" y="6108743"/>
                    </a:cubicBezTo>
                    <a:cubicBezTo>
                      <a:pt x="4183490" y="6096208"/>
                      <a:pt x="4200948" y="6083226"/>
                      <a:pt x="4219302" y="6078302"/>
                    </a:cubicBezTo>
                    <a:cubicBezTo>
                      <a:pt x="4254666" y="6068454"/>
                      <a:pt x="4287792" y="6044281"/>
                      <a:pt x="4328081" y="6057263"/>
                    </a:cubicBezTo>
                    <a:cubicBezTo>
                      <a:pt x="4332110" y="6058605"/>
                      <a:pt x="4340615" y="6055920"/>
                      <a:pt x="4341510" y="6053234"/>
                    </a:cubicBezTo>
                    <a:cubicBezTo>
                      <a:pt x="4353149" y="6016974"/>
                      <a:pt x="4391647" y="6022346"/>
                      <a:pt x="4407762" y="6028166"/>
                    </a:cubicBezTo>
                    <a:cubicBezTo>
                      <a:pt x="4446261" y="6042490"/>
                      <a:pt x="4469986" y="6040252"/>
                      <a:pt x="4490130" y="6003097"/>
                    </a:cubicBezTo>
                    <a:cubicBezTo>
                      <a:pt x="4494159" y="5995934"/>
                      <a:pt x="4512513" y="5997725"/>
                      <a:pt x="4523704" y="5993249"/>
                    </a:cubicBezTo>
                    <a:cubicBezTo>
                      <a:pt x="4580108" y="5969971"/>
                      <a:pt x="4636064" y="5944455"/>
                      <a:pt x="4692468" y="5922072"/>
                    </a:cubicBezTo>
                    <a:cubicBezTo>
                      <a:pt x="4720670" y="5910881"/>
                      <a:pt x="4750215" y="5897899"/>
                      <a:pt x="4779312" y="5897004"/>
                    </a:cubicBezTo>
                    <a:cubicBezTo>
                      <a:pt x="4805276" y="5896109"/>
                      <a:pt x="4814676" y="5881336"/>
                      <a:pt x="4830792" y="5868802"/>
                    </a:cubicBezTo>
                    <a:cubicBezTo>
                      <a:pt x="4862127" y="5844181"/>
                      <a:pt x="4900625" y="5828066"/>
                      <a:pt x="4928380" y="5799864"/>
                    </a:cubicBezTo>
                    <a:cubicBezTo>
                      <a:pt x="4967773" y="5760023"/>
                      <a:pt x="5030444" y="5755994"/>
                      <a:pt x="5062227" y="5717496"/>
                    </a:cubicBezTo>
                    <a:cubicBezTo>
                      <a:pt x="5101620" y="5669597"/>
                      <a:pt x="5157576" y="5649453"/>
                      <a:pt x="5200103" y="5607822"/>
                    </a:cubicBezTo>
                    <a:cubicBezTo>
                      <a:pt x="5252926" y="5556342"/>
                      <a:pt x="5318283" y="5517844"/>
                      <a:pt x="5372448" y="5467707"/>
                    </a:cubicBezTo>
                    <a:cubicBezTo>
                      <a:pt x="5411394" y="5431448"/>
                      <a:pt x="5438253" y="5383549"/>
                      <a:pt x="5474065" y="5343261"/>
                    </a:cubicBezTo>
                    <a:cubicBezTo>
                      <a:pt x="5510772" y="5301629"/>
                      <a:pt x="5547479" y="5261341"/>
                      <a:pt x="5570758" y="5208966"/>
                    </a:cubicBezTo>
                    <a:cubicBezTo>
                      <a:pt x="5577472" y="5194193"/>
                      <a:pt x="5601646" y="5183897"/>
                      <a:pt x="5619552" y="5177630"/>
                    </a:cubicBezTo>
                    <a:cubicBezTo>
                      <a:pt x="5642829" y="5169572"/>
                      <a:pt x="5658944" y="5161963"/>
                      <a:pt x="5667897" y="5134208"/>
                    </a:cubicBezTo>
                    <a:cubicBezTo>
                      <a:pt x="5675955" y="5109587"/>
                      <a:pt x="5684013" y="5080490"/>
                      <a:pt x="5715796" y="5068404"/>
                    </a:cubicBezTo>
                    <a:cubicBezTo>
                      <a:pt x="5726988" y="5064375"/>
                      <a:pt x="5732807" y="5046469"/>
                      <a:pt x="5741312" y="5034830"/>
                    </a:cubicBezTo>
                    <a:cubicBezTo>
                      <a:pt x="5756980" y="5013790"/>
                      <a:pt x="5772200" y="4992751"/>
                      <a:pt x="5788315" y="4972159"/>
                    </a:cubicBezTo>
                    <a:cubicBezTo>
                      <a:pt x="5791449" y="4968130"/>
                      <a:pt x="5796821" y="4965892"/>
                      <a:pt x="5798612" y="4961863"/>
                    </a:cubicBezTo>
                    <a:cubicBezTo>
                      <a:pt x="5825023" y="4907697"/>
                      <a:pt x="5846062" y="4849950"/>
                      <a:pt x="5879636" y="4800709"/>
                    </a:cubicBezTo>
                    <a:cubicBezTo>
                      <a:pt x="5900228" y="4770269"/>
                      <a:pt x="5923506" y="4748334"/>
                      <a:pt x="5927535" y="4706255"/>
                    </a:cubicBezTo>
                    <a:cubicBezTo>
                      <a:pt x="5930220" y="4679396"/>
                      <a:pt x="5972300" y="4658356"/>
                      <a:pt x="5982596" y="4629707"/>
                    </a:cubicBezTo>
                    <a:cubicBezTo>
                      <a:pt x="5993339" y="4600162"/>
                      <a:pt x="6015722" y="4577779"/>
                      <a:pt x="6023779" y="4553606"/>
                    </a:cubicBezTo>
                    <a:cubicBezTo>
                      <a:pt x="6034971" y="4520927"/>
                      <a:pt x="6051981" y="4490040"/>
                      <a:pt x="6061382" y="4458704"/>
                    </a:cubicBezTo>
                    <a:cubicBezTo>
                      <a:pt x="6079288" y="4399614"/>
                      <a:pt x="6120920" y="4345449"/>
                      <a:pt x="6107490" y="4278301"/>
                    </a:cubicBezTo>
                    <a:cubicBezTo>
                      <a:pt x="6106595" y="4274720"/>
                      <a:pt x="6105699" y="4268900"/>
                      <a:pt x="6107490" y="4267557"/>
                    </a:cubicBezTo>
                    <a:cubicBezTo>
                      <a:pt x="6157179" y="4227269"/>
                      <a:pt x="6135244" y="4159674"/>
                      <a:pt x="6167027" y="4112670"/>
                    </a:cubicBezTo>
                    <a:cubicBezTo>
                      <a:pt x="6171056" y="4106851"/>
                      <a:pt x="6175980" y="4095660"/>
                      <a:pt x="6173295" y="4092526"/>
                    </a:cubicBezTo>
                    <a:cubicBezTo>
                      <a:pt x="6148674" y="4062534"/>
                      <a:pt x="6168818" y="4046866"/>
                      <a:pt x="6191201" y="4031198"/>
                    </a:cubicBezTo>
                    <a:cubicBezTo>
                      <a:pt x="6194782" y="4028512"/>
                      <a:pt x="6199258" y="4023588"/>
                      <a:pt x="6198810" y="4020007"/>
                    </a:cubicBezTo>
                    <a:cubicBezTo>
                      <a:pt x="6194782" y="3956888"/>
                      <a:pt x="6230146" y="3896903"/>
                      <a:pt x="6212240" y="3831098"/>
                    </a:cubicBezTo>
                    <a:cubicBezTo>
                      <a:pt x="6208659" y="3817221"/>
                      <a:pt x="6231937" y="3796182"/>
                      <a:pt x="6244919" y="3775142"/>
                    </a:cubicBezTo>
                    <a:cubicBezTo>
                      <a:pt x="6230146" y="3762608"/>
                      <a:pt x="6227460" y="3744702"/>
                      <a:pt x="6232384" y="3713814"/>
                    </a:cubicBezTo>
                    <a:cubicBezTo>
                      <a:pt x="6235966" y="3687850"/>
                      <a:pt x="6241785" y="3665468"/>
                      <a:pt x="6249395" y="3640400"/>
                    </a:cubicBezTo>
                    <a:cubicBezTo>
                      <a:pt x="6256110" y="3618465"/>
                      <a:pt x="6243128" y="3591158"/>
                      <a:pt x="6239547" y="3566090"/>
                    </a:cubicBezTo>
                    <a:cubicBezTo>
                      <a:pt x="6238204" y="3558927"/>
                      <a:pt x="6235518" y="3550870"/>
                      <a:pt x="6237309" y="3544155"/>
                    </a:cubicBezTo>
                    <a:cubicBezTo>
                      <a:pt x="6254767" y="3488646"/>
                      <a:pt x="6248500" y="3433585"/>
                      <a:pt x="6238651" y="3377629"/>
                    </a:cubicBezTo>
                    <a:cubicBezTo>
                      <a:pt x="6238204" y="3374495"/>
                      <a:pt x="6239547" y="3368676"/>
                      <a:pt x="6241785" y="3367781"/>
                    </a:cubicBezTo>
                    <a:cubicBezTo>
                      <a:pt x="6269092" y="3354799"/>
                      <a:pt x="6257453" y="3333759"/>
                      <a:pt x="6253424" y="3314510"/>
                    </a:cubicBezTo>
                    <a:cubicBezTo>
                      <a:pt x="6245366" y="3274669"/>
                      <a:pt x="6237756" y="3234828"/>
                      <a:pt x="6231042" y="3194988"/>
                    </a:cubicBezTo>
                    <a:cubicBezTo>
                      <a:pt x="6230146" y="3189168"/>
                      <a:pt x="6236861" y="3182453"/>
                      <a:pt x="6239099" y="3176186"/>
                    </a:cubicBezTo>
                    <a:cubicBezTo>
                      <a:pt x="6247604" y="3155147"/>
                      <a:pt x="6259243" y="3135898"/>
                      <a:pt x="6235518" y="3113515"/>
                    </a:cubicBezTo>
                    <a:cubicBezTo>
                      <a:pt x="6227460" y="3105905"/>
                      <a:pt x="6234175" y="3082627"/>
                      <a:pt x="6234175" y="3070541"/>
                    </a:cubicBezTo>
                    <a:cubicBezTo>
                      <a:pt x="6226565" y="3033386"/>
                      <a:pt x="6217164" y="2999365"/>
                      <a:pt x="6213136" y="2964000"/>
                    </a:cubicBezTo>
                    <a:cubicBezTo>
                      <a:pt x="6210450" y="2938932"/>
                      <a:pt x="6219850" y="2915206"/>
                      <a:pt x="6196125" y="2891033"/>
                    </a:cubicBezTo>
                    <a:cubicBezTo>
                      <a:pt x="6181800" y="2876708"/>
                      <a:pt x="6183591" y="2845373"/>
                      <a:pt x="6179114" y="2821647"/>
                    </a:cubicBezTo>
                    <a:cubicBezTo>
                      <a:pt x="6175085" y="2799712"/>
                      <a:pt x="6184933" y="2774197"/>
                      <a:pt x="6160760" y="2757633"/>
                    </a:cubicBezTo>
                    <a:cubicBezTo>
                      <a:pt x="6158074" y="2755843"/>
                      <a:pt x="6161656" y="2744204"/>
                      <a:pt x="6163894" y="2737489"/>
                    </a:cubicBezTo>
                    <a:cubicBezTo>
                      <a:pt x="6175533" y="2700334"/>
                      <a:pt x="6175533" y="2700334"/>
                      <a:pt x="6145092" y="2676161"/>
                    </a:cubicBezTo>
                    <a:cubicBezTo>
                      <a:pt x="6148226" y="2674818"/>
                      <a:pt x="6151807" y="2673475"/>
                      <a:pt x="6154941" y="2672132"/>
                    </a:cubicBezTo>
                    <a:cubicBezTo>
                      <a:pt x="6146883" y="2651093"/>
                      <a:pt x="6138826" y="2630053"/>
                      <a:pt x="6131215" y="2608566"/>
                    </a:cubicBezTo>
                    <a:cubicBezTo>
                      <a:pt x="6128977" y="2601851"/>
                      <a:pt x="6125844" y="2594241"/>
                      <a:pt x="6127634" y="2587974"/>
                    </a:cubicBezTo>
                    <a:cubicBezTo>
                      <a:pt x="6139273" y="2547238"/>
                      <a:pt x="6120472" y="2514560"/>
                      <a:pt x="6102566" y="2480538"/>
                    </a:cubicBezTo>
                    <a:cubicBezTo>
                      <a:pt x="6095403" y="2466661"/>
                      <a:pt x="6087346" y="2450098"/>
                      <a:pt x="6088689" y="2435773"/>
                    </a:cubicBezTo>
                    <a:cubicBezTo>
                      <a:pt x="6090927" y="2408466"/>
                      <a:pt x="6094508" y="2384293"/>
                      <a:pt x="6058249" y="2378921"/>
                    </a:cubicBezTo>
                    <a:cubicBezTo>
                      <a:pt x="6056458" y="2378474"/>
                      <a:pt x="6053772" y="2375788"/>
                      <a:pt x="6053772" y="2373550"/>
                    </a:cubicBezTo>
                    <a:cubicBezTo>
                      <a:pt x="6048848" y="2340423"/>
                      <a:pt x="6044819" y="2307745"/>
                      <a:pt x="6041238" y="2284020"/>
                    </a:cubicBezTo>
                    <a:cubicBezTo>
                      <a:pt x="6016169" y="2246417"/>
                      <a:pt x="5998711" y="2212843"/>
                      <a:pt x="5974090" y="2185089"/>
                    </a:cubicBezTo>
                    <a:cubicBezTo>
                      <a:pt x="5948126" y="2156439"/>
                      <a:pt x="5954394" y="2107645"/>
                      <a:pt x="5912762" y="2090635"/>
                    </a:cubicBezTo>
                    <a:cubicBezTo>
                      <a:pt x="5918134" y="2036917"/>
                      <a:pt x="5855463" y="2014087"/>
                      <a:pt x="5853225" y="1963054"/>
                    </a:cubicBezTo>
                    <a:cubicBezTo>
                      <a:pt x="5852777" y="1955444"/>
                      <a:pt x="5842033" y="1948282"/>
                      <a:pt x="5837557" y="1940224"/>
                    </a:cubicBezTo>
                    <a:cubicBezTo>
                      <a:pt x="5820546" y="1910232"/>
                      <a:pt x="5803983" y="1879791"/>
                      <a:pt x="5787868" y="1849351"/>
                    </a:cubicBezTo>
                    <a:cubicBezTo>
                      <a:pt x="5787420" y="1848456"/>
                      <a:pt x="5788315" y="1846665"/>
                      <a:pt x="5787868" y="1845770"/>
                    </a:cubicBezTo>
                    <a:cubicBezTo>
                      <a:pt x="5763247" y="1811301"/>
                      <a:pt x="5739521" y="1775937"/>
                      <a:pt x="5713558" y="1742363"/>
                    </a:cubicBezTo>
                    <a:cubicBezTo>
                      <a:pt x="5699233" y="1724009"/>
                      <a:pt x="5681327" y="1708789"/>
                      <a:pt x="5665659" y="1691331"/>
                    </a:cubicBezTo>
                    <a:cubicBezTo>
                      <a:pt x="5642382" y="1664919"/>
                      <a:pt x="5617761" y="1639403"/>
                      <a:pt x="5598512" y="1610754"/>
                    </a:cubicBezTo>
                    <a:cubicBezTo>
                      <a:pt x="5581501" y="1586133"/>
                      <a:pt x="5556432" y="1569570"/>
                      <a:pt x="5539422" y="1548978"/>
                    </a:cubicBezTo>
                    <a:cubicBezTo>
                      <a:pt x="5505848" y="1507347"/>
                      <a:pt x="5486599" y="1453629"/>
                      <a:pt x="5459293" y="1400358"/>
                    </a:cubicBezTo>
                    <a:cubicBezTo>
                      <a:pt x="5410499" y="1405282"/>
                      <a:pt x="5382745" y="1369470"/>
                      <a:pt x="5359019" y="1323810"/>
                    </a:cubicBezTo>
                    <a:cubicBezTo>
                      <a:pt x="5346037" y="1298742"/>
                      <a:pt x="5328579" y="1279045"/>
                      <a:pt x="5293662" y="1277702"/>
                    </a:cubicBezTo>
                    <a:cubicBezTo>
                      <a:pt x="5276651" y="1276807"/>
                      <a:pt x="5260983" y="1255320"/>
                      <a:pt x="5244421" y="1243233"/>
                    </a:cubicBezTo>
                    <a:cubicBezTo>
                      <a:pt x="5179064" y="1193991"/>
                      <a:pt x="5113259" y="1144750"/>
                      <a:pt x="5049245" y="1093718"/>
                    </a:cubicBezTo>
                    <a:cubicBezTo>
                      <a:pt x="5041635" y="1087451"/>
                      <a:pt x="5043426" y="1069545"/>
                      <a:pt x="5039397" y="1051191"/>
                    </a:cubicBezTo>
                    <a:cubicBezTo>
                      <a:pt x="4955239" y="1035076"/>
                      <a:pt x="4881824" y="977776"/>
                      <a:pt x="4802142" y="933459"/>
                    </a:cubicBezTo>
                    <a:cubicBezTo>
                      <a:pt x="4747529" y="903019"/>
                      <a:pt x="4690678" y="876607"/>
                      <a:pt x="4635169" y="847510"/>
                    </a:cubicBezTo>
                    <a:cubicBezTo>
                      <a:pt x="4594880" y="826471"/>
                      <a:pt x="4555935" y="802745"/>
                      <a:pt x="4515198" y="783049"/>
                    </a:cubicBezTo>
                    <a:cubicBezTo>
                      <a:pt x="4484758" y="768276"/>
                      <a:pt x="4452975" y="757085"/>
                      <a:pt x="4420744" y="746789"/>
                    </a:cubicBezTo>
                    <a:cubicBezTo>
                      <a:pt x="4372846" y="731121"/>
                      <a:pt x="4324052" y="717244"/>
                      <a:pt x="4275706" y="703367"/>
                    </a:cubicBezTo>
                    <a:cubicBezTo>
                      <a:pt x="4268096" y="701129"/>
                      <a:pt x="4259143" y="702024"/>
                      <a:pt x="4250637" y="702024"/>
                    </a:cubicBezTo>
                    <a:cubicBezTo>
                      <a:pt x="4242132" y="702024"/>
                      <a:pt x="4230493" y="706053"/>
                      <a:pt x="4226017" y="702024"/>
                    </a:cubicBezTo>
                    <a:cubicBezTo>
                      <a:pt x="4196024" y="675165"/>
                      <a:pt x="4158421" y="672479"/>
                      <a:pt x="4121714" y="667107"/>
                    </a:cubicBezTo>
                    <a:cubicBezTo>
                      <a:pt x="4098884" y="663526"/>
                      <a:pt x="4076054" y="662183"/>
                      <a:pt x="4053224" y="660392"/>
                    </a:cubicBezTo>
                    <a:cubicBezTo>
                      <a:pt x="4042480" y="659497"/>
                      <a:pt x="4031289" y="661735"/>
                      <a:pt x="4020993" y="658602"/>
                    </a:cubicBezTo>
                    <a:cubicBezTo>
                      <a:pt x="3934149" y="634429"/>
                      <a:pt x="3845514" y="643829"/>
                      <a:pt x="3757775" y="639353"/>
                    </a:cubicBezTo>
                    <a:cubicBezTo>
                      <a:pt x="3706742" y="636667"/>
                      <a:pt x="3657501" y="651439"/>
                      <a:pt x="3604678" y="640248"/>
                    </a:cubicBezTo>
                    <a:cubicBezTo>
                      <a:pt x="3573790" y="633981"/>
                      <a:pt x="3529473" y="644725"/>
                      <a:pt x="3494556" y="671136"/>
                    </a:cubicBezTo>
                    <a:cubicBezTo>
                      <a:pt x="3464116" y="693966"/>
                      <a:pt x="3419799" y="715006"/>
                      <a:pt x="3384434" y="710977"/>
                    </a:cubicBezTo>
                    <a:cubicBezTo>
                      <a:pt x="3340117" y="706053"/>
                      <a:pt x="3314153" y="714558"/>
                      <a:pt x="3290428" y="748132"/>
                    </a:cubicBezTo>
                    <a:cubicBezTo>
                      <a:pt x="3287294" y="752608"/>
                      <a:pt x="3276998" y="753056"/>
                      <a:pt x="3270284" y="753056"/>
                    </a:cubicBezTo>
                    <a:cubicBezTo>
                      <a:pt x="3231786" y="751713"/>
                      <a:pt x="3192840" y="745446"/>
                      <a:pt x="3154342" y="748580"/>
                    </a:cubicBezTo>
                    <a:cubicBezTo>
                      <a:pt x="3110025" y="752161"/>
                      <a:pt x="3066155" y="762904"/>
                      <a:pt x="3029000" y="769619"/>
                    </a:cubicBezTo>
                    <a:cubicBezTo>
                      <a:pt x="3016914" y="805431"/>
                      <a:pt x="3006170" y="832738"/>
                      <a:pt x="2999455" y="860492"/>
                    </a:cubicBezTo>
                    <a:cubicBezTo>
                      <a:pt x="2994979" y="879293"/>
                      <a:pt x="2999008" y="899885"/>
                      <a:pt x="2995874" y="919134"/>
                    </a:cubicBezTo>
                    <a:cubicBezTo>
                      <a:pt x="2994531" y="928535"/>
                      <a:pt x="2985130" y="944203"/>
                      <a:pt x="2979311" y="944203"/>
                    </a:cubicBezTo>
                    <a:cubicBezTo>
                      <a:pt x="2950214" y="944203"/>
                      <a:pt x="2933203" y="956289"/>
                      <a:pt x="2918878" y="982253"/>
                    </a:cubicBezTo>
                    <a:cubicBezTo>
                      <a:pt x="2902763" y="1011798"/>
                      <a:pt x="2874561" y="1022094"/>
                      <a:pt x="2840092" y="1016722"/>
                    </a:cubicBezTo>
                    <a:cubicBezTo>
                      <a:pt x="2823976" y="1014484"/>
                      <a:pt x="2805175" y="1014931"/>
                      <a:pt x="2790850" y="1021646"/>
                    </a:cubicBezTo>
                    <a:cubicBezTo>
                      <a:pt x="2716093" y="1056563"/>
                      <a:pt x="2648497" y="1048057"/>
                      <a:pt x="2577321" y="1005531"/>
                    </a:cubicBezTo>
                    <a:cubicBezTo>
                      <a:pt x="2537928" y="982253"/>
                      <a:pt x="2487343" y="978224"/>
                      <a:pt x="2435864" y="963899"/>
                    </a:cubicBezTo>
                    <a:cubicBezTo>
                      <a:pt x="2431387" y="998368"/>
                      <a:pt x="2428701" y="1023884"/>
                      <a:pt x="2424225" y="1049400"/>
                    </a:cubicBezTo>
                    <a:cubicBezTo>
                      <a:pt x="2422434" y="1058353"/>
                      <a:pt x="2417958" y="1070888"/>
                      <a:pt x="2411243" y="1073574"/>
                    </a:cubicBezTo>
                    <a:cubicBezTo>
                      <a:pt x="2326637" y="1111624"/>
                      <a:pt x="2241136" y="1128187"/>
                      <a:pt x="2156530" y="1073126"/>
                    </a:cubicBezTo>
                    <a:cubicBezTo>
                      <a:pt x="2152949" y="1070888"/>
                      <a:pt x="2146234" y="1067754"/>
                      <a:pt x="2144443" y="1069097"/>
                    </a:cubicBezTo>
                    <a:cubicBezTo>
                      <a:pt x="2105498" y="1099090"/>
                      <a:pt x="2091173" y="1058353"/>
                      <a:pt x="2068343" y="1043133"/>
                    </a:cubicBezTo>
                    <a:cubicBezTo>
                      <a:pt x="2045065" y="1027466"/>
                      <a:pt x="2023130" y="1010007"/>
                      <a:pt x="1991795" y="987177"/>
                    </a:cubicBezTo>
                    <a:cubicBezTo>
                      <a:pt x="1964040" y="988520"/>
                      <a:pt x="1924647" y="996130"/>
                      <a:pt x="1902712" y="1036866"/>
                    </a:cubicBezTo>
                    <a:cubicBezTo>
                      <a:pt x="1892864" y="1054772"/>
                      <a:pt x="1887940" y="1075364"/>
                      <a:pt x="1877644" y="1093270"/>
                    </a:cubicBezTo>
                    <a:cubicBezTo>
                      <a:pt x="1863767" y="1117891"/>
                      <a:pt x="1846308" y="1140721"/>
                      <a:pt x="1831088" y="1164446"/>
                    </a:cubicBezTo>
                    <a:cubicBezTo>
                      <a:pt x="1793486" y="1223089"/>
                      <a:pt x="1779161" y="1231146"/>
                      <a:pt x="1708880" y="1228461"/>
                    </a:cubicBezTo>
                    <a:cubicBezTo>
                      <a:pt x="1712909" y="1258005"/>
                      <a:pt x="1698584" y="1259348"/>
                      <a:pt x="1673963" y="1253529"/>
                    </a:cubicBezTo>
                    <a:cubicBezTo>
                      <a:pt x="1635465" y="1244576"/>
                      <a:pt x="1595624" y="1238756"/>
                      <a:pt x="1556679" y="1233385"/>
                    </a:cubicBezTo>
                    <a:cubicBezTo>
                      <a:pt x="1549516" y="1232489"/>
                      <a:pt x="1539220" y="1236071"/>
                      <a:pt x="1533401" y="1240995"/>
                    </a:cubicBezTo>
                    <a:cubicBezTo>
                      <a:pt x="1509228" y="1261587"/>
                      <a:pt x="1486398" y="1283521"/>
                      <a:pt x="1462672" y="1304561"/>
                    </a:cubicBezTo>
                    <a:cubicBezTo>
                      <a:pt x="1434470" y="1329629"/>
                      <a:pt x="1350312" y="1323362"/>
                      <a:pt x="1323901" y="1292027"/>
                    </a:cubicBezTo>
                    <a:cubicBezTo>
                      <a:pt x="1311367" y="1276807"/>
                      <a:pt x="1274212" y="1272330"/>
                      <a:pt x="1295251" y="1238756"/>
                    </a:cubicBezTo>
                    <a:cubicBezTo>
                      <a:pt x="1306442" y="1220850"/>
                      <a:pt x="1315395" y="1198916"/>
                      <a:pt x="1331063" y="1185934"/>
                    </a:cubicBezTo>
                    <a:cubicBezTo>
                      <a:pt x="1361056" y="1161761"/>
                      <a:pt x="1395972" y="1143407"/>
                      <a:pt x="1428203" y="1121472"/>
                    </a:cubicBezTo>
                    <a:cubicBezTo>
                      <a:pt x="1437604" y="1115205"/>
                      <a:pt x="1443871" y="1104461"/>
                      <a:pt x="1455958" y="1090584"/>
                    </a:cubicBezTo>
                    <a:cubicBezTo>
                      <a:pt x="1424622" y="1095061"/>
                      <a:pt x="1403583" y="1098194"/>
                      <a:pt x="1378514" y="1101776"/>
                    </a:cubicBezTo>
                    <a:cubicBezTo>
                      <a:pt x="1380305" y="1089689"/>
                      <a:pt x="1381648" y="1080288"/>
                      <a:pt x="1382991" y="1067306"/>
                    </a:cubicBezTo>
                    <a:cubicBezTo>
                      <a:pt x="1370009" y="1069545"/>
                      <a:pt x="1360608" y="1072678"/>
                      <a:pt x="1351207" y="1072231"/>
                    </a:cubicBezTo>
                    <a:cubicBezTo>
                      <a:pt x="1326139" y="1071335"/>
                      <a:pt x="1302414" y="1074917"/>
                      <a:pt x="1283612" y="1045372"/>
                    </a:cubicBezTo>
                    <a:cubicBezTo>
                      <a:pt x="1261677" y="1011350"/>
                      <a:pt x="1227656" y="984939"/>
                      <a:pt x="1196321" y="952260"/>
                    </a:cubicBezTo>
                    <a:cubicBezTo>
                      <a:pt x="1202140" y="945098"/>
                      <a:pt x="1210645" y="936593"/>
                      <a:pt x="1216912" y="927192"/>
                    </a:cubicBezTo>
                    <a:cubicBezTo>
                      <a:pt x="1221837" y="919582"/>
                      <a:pt x="1228999" y="907048"/>
                      <a:pt x="1225865" y="902124"/>
                    </a:cubicBezTo>
                    <a:cubicBezTo>
                      <a:pt x="1210198" y="873474"/>
                      <a:pt x="1224522" y="853777"/>
                      <a:pt x="1237504" y="828709"/>
                    </a:cubicBezTo>
                    <a:cubicBezTo>
                      <a:pt x="1254963" y="794687"/>
                      <a:pt x="1276898" y="778124"/>
                      <a:pt x="1313605" y="774991"/>
                    </a:cubicBezTo>
                    <a:cubicBezTo>
                      <a:pt x="1328825" y="773648"/>
                      <a:pt x="1343597" y="765590"/>
                      <a:pt x="1363742" y="758875"/>
                    </a:cubicBezTo>
                    <a:cubicBezTo>
                      <a:pt x="1357027" y="749475"/>
                      <a:pt x="1351655" y="741417"/>
                      <a:pt x="1345836" y="732464"/>
                    </a:cubicBezTo>
                    <a:cubicBezTo>
                      <a:pt x="1346731" y="732016"/>
                      <a:pt x="1349865" y="731569"/>
                      <a:pt x="1352550" y="730226"/>
                    </a:cubicBezTo>
                    <a:cubicBezTo>
                      <a:pt x="1387467" y="708739"/>
                      <a:pt x="1421936" y="685908"/>
                      <a:pt x="1457301" y="665317"/>
                    </a:cubicBezTo>
                    <a:cubicBezTo>
                      <a:pt x="1476997" y="654125"/>
                      <a:pt x="1498037" y="639353"/>
                      <a:pt x="1519524" y="638010"/>
                    </a:cubicBezTo>
                    <a:cubicBezTo>
                      <a:pt x="1563394" y="635772"/>
                      <a:pt x="1603234" y="625923"/>
                      <a:pt x="1638599" y="599512"/>
                    </a:cubicBezTo>
                    <a:cubicBezTo>
                      <a:pt x="1641285" y="597274"/>
                      <a:pt x="1646656" y="598169"/>
                      <a:pt x="1648895" y="595931"/>
                    </a:cubicBezTo>
                    <a:cubicBezTo>
                      <a:pt x="1689631" y="548032"/>
                      <a:pt x="1716490" y="533260"/>
                      <a:pt x="1775132" y="507744"/>
                    </a:cubicBezTo>
                    <a:cubicBezTo>
                      <a:pt x="1800648" y="496552"/>
                      <a:pt x="1818107" y="468351"/>
                      <a:pt x="1842727" y="454026"/>
                    </a:cubicBezTo>
                    <a:cubicBezTo>
                      <a:pt x="1879435" y="432986"/>
                      <a:pt x="1912113" y="408813"/>
                      <a:pt x="1939420" y="375687"/>
                    </a:cubicBezTo>
                    <a:cubicBezTo>
                      <a:pt x="1952402" y="360019"/>
                      <a:pt x="1975232" y="350171"/>
                      <a:pt x="1995824" y="343456"/>
                    </a:cubicBezTo>
                    <a:cubicBezTo>
                      <a:pt x="2045065" y="326893"/>
                      <a:pt x="2096097" y="316597"/>
                      <a:pt x="2144443" y="297348"/>
                    </a:cubicBezTo>
                    <a:cubicBezTo>
                      <a:pt x="2178465" y="283919"/>
                      <a:pt x="2207562" y="258850"/>
                      <a:pt x="2240241" y="241840"/>
                    </a:cubicBezTo>
                    <a:cubicBezTo>
                      <a:pt x="2259042" y="231991"/>
                      <a:pt x="2281872" y="219905"/>
                      <a:pt x="2301121" y="223038"/>
                    </a:cubicBezTo>
                    <a:cubicBezTo>
                      <a:pt x="2344543" y="230201"/>
                      <a:pt x="2366926" y="195284"/>
                      <a:pt x="2398261" y="180512"/>
                    </a:cubicBezTo>
                    <a:cubicBezTo>
                      <a:pt x="2440788" y="160367"/>
                      <a:pt x="2482867" y="150071"/>
                      <a:pt x="2524051" y="167082"/>
                    </a:cubicBezTo>
                    <a:cubicBezTo>
                      <a:pt x="2521365" y="155443"/>
                      <a:pt x="2519574" y="146490"/>
                      <a:pt x="2517336" y="136642"/>
                    </a:cubicBezTo>
                    <a:cubicBezTo>
                      <a:pt x="2520917" y="135746"/>
                      <a:pt x="2524499" y="133956"/>
                      <a:pt x="2527632" y="133956"/>
                    </a:cubicBezTo>
                    <a:cubicBezTo>
                      <a:pt x="2548224" y="135746"/>
                      <a:pt x="2568816" y="141566"/>
                      <a:pt x="2588960" y="139328"/>
                    </a:cubicBezTo>
                    <a:cubicBezTo>
                      <a:pt x="2620743" y="135746"/>
                      <a:pt x="2651631" y="125451"/>
                      <a:pt x="2683414" y="120974"/>
                    </a:cubicBezTo>
                    <a:cubicBezTo>
                      <a:pt x="2692815" y="119631"/>
                      <a:pt x="2703559" y="130375"/>
                      <a:pt x="2716093" y="136642"/>
                    </a:cubicBezTo>
                    <a:cubicBezTo>
                      <a:pt x="2716093" y="135299"/>
                      <a:pt x="2715645" y="125003"/>
                      <a:pt x="2719674" y="116945"/>
                    </a:cubicBezTo>
                    <a:cubicBezTo>
                      <a:pt x="2723703" y="108887"/>
                      <a:pt x="2732656" y="103068"/>
                      <a:pt x="2739371" y="96353"/>
                    </a:cubicBezTo>
                    <a:cubicBezTo>
                      <a:pt x="2758619" y="115602"/>
                      <a:pt x="2766230" y="91429"/>
                      <a:pt x="2777868" y="85162"/>
                    </a:cubicBezTo>
                    <a:cubicBezTo>
                      <a:pt x="2798908" y="73075"/>
                      <a:pt x="2819052" y="58751"/>
                      <a:pt x="2844121" y="42635"/>
                    </a:cubicBezTo>
                    <a:cubicBezTo>
                      <a:pt x="2844121" y="42188"/>
                      <a:pt x="2840539" y="32339"/>
                      <a:pt x="2836958" y="22043"/>
                    </a:cubicBezTo>
                    <a:cubicBezTo>
                      <a:pt x="2870532" y="15329"/>
                      <a:pt x="2901868" y="2794"/>
                      <a:pt x="2930069" y="32787"/>
                    </a:cubicBezTo>
                    <a:cubicBezTo>
                      <a:pt x="2933651" y="36816"/>
                      <a:pt x="2952899" y="29653"/>
                      <a:pt x="2962300" y="23834"/>
                    </a:cubicBezTo>
                    <a:cubicBezTo>
                      <a:pt x="2986473" y="8166"/>
                      <a:pt x="3007961" y="-16455"/>
                      <a:pt x="3037505" y="15776"/>
                    </a:cubicBezTo>
                    <a:cubicBezTo>
                      <a:pt x="3041534" y="20253"/>
                      <a:pt x="3053173" y="17119"/>
                      <a:pt x="3060783" y="18462"/>
                    </a:cubicBezTo>
                    <a:cubicBezTo>
                      <a:pt x="3071527" y="20253"/>
                      <a:pt x="3082270" y="23834"/>
                      <a:pt x="3093462" y="25625"/>
                    </a:cubicBezTo>
                    <a:cubicBezTo>
                      <a:pt x="3103310" y="26968"/>
                      <a:pt x="3114054" y="29653"/>
                      <a:pt x="3122559" y="26968"/>
                    </a:cubicBezTo>
                    <a:cubicBezTo>
                      <a:pt x="3180306" y="8614"/>
                      <a:pt x="3236710" y="4137"/>
                      <a:pt x="3290875" y="37263"/>
                    </a:cubicBezTo>
                    <a:cubicBezTo>
                      <a:pt x="3304753" y="45769"/>
                      <a:pt x="3318630" y="54274"/>
                      <a:pt x="3331164" y="62332"/>
                    </a:cubicBezTo>
                    <a:cubicBezTo>
                      <a:pt x="3367871" y="58303"/>
                      <a:pt x="3405921" y="53827"/>
                      <a:pt x="3437257" y="50245"/>
                    </a:cubicBezTo>
                    <a:cubicBezTo>
                      <a:pt x="3448896" y="70390"/>
                      <a:pt x="3456954" y="88743"/>
                      <a:pt x="3469488" y="103068"/>
                    </a:cubicBezTo>
                    <a:cubicBezTo>
                      <a:pt x="3472174" y="106202"/>
                      <a:pt x="3490080" y="95010"/>
                      <a:pt x="3501719" y="91877"/>
                    </a:cubicBezTo>
                    <a:cubicBezTo>
                      <a:pt x="3509776" y="89639"/>
                      <a:pt x="3518729" y="86953"/>
                      <a:pt x="3526339" y="88743"/>
                    </a:cubicBezTo>
                    <a:cubicBezTo>
                      <a:pt x="3580505" y="100830"/>
                      <a:pt x="3633775" y="117840"/>
                      <a:pt x="3688389" y="125898"/>
                    </a:cubicBezTo>
                    <a:cubicBezTo>
                      <a:pt x="3721067" y="130822"/>
                      <a:pt x="3755536" y="121869"/>
                      <a:pt x="3789110" y="119183"/>
                    </a:cubicBezTo>
                    <a:cubicBezTo>
                      <a:pt x="3798511" y="118288"/>
                      <a:pt x="3811045" y="113364"/>
                      <a:pt x="3816864" y="117393"/>
                    </a:cubicBezTo>
                    <a:cubicBezTo>
                      <a:pt x="3862525" y="147833"/>
                      <a:pt x="3914004" y="133061"/>
                      <a:pt x="3962798" y="136642"/>
                    </a:cubicBezTo>
                    <a:cubicBezTo>
                      <a:pt x="3965037" y="136642"/>
                      <a:pt x="3969513" y="134404"/>
                      <a:pt x="3969513" y="134851"/>
                    </a:cubicBezTo>
                    <a:cubicBezTo>
                      <a:pt x="3993686" y="175587"/>
                      <a:pt x="4027260" y="138432"/>
                      <a:pt x="4059938" y="142461"/>
                    </a:cubicBezTo>
                    <a:cubicBezTo>
                      <a:pt x="4053224" y="154548"/>
                      <a:pt x="4048747" y="163053"/>
                      <a:pt x="4044271" y="172006"/>
                    </a:cubicBezTo>
                    <a:cubicBezTo>
                      <a:pt x="4080978" y="172901"/>
                      <a:pt x="4086350" y="181854"/>
                      <a:pt x="4070234" y="214533"/>
                    </a:cubicBezTo>
                    <a:cubicBezTo>
                      <a:pt x="4085902" y="216771"/>
                      <a:pt x="4103360" y="215428"/>
                      <a:pt x="4116790" y="221695"/>
                    </a:cubicBezTo>
                    <a:cubicBezTo>
                      <a:pt x="4140963" y="233334"/>
                      <a:pt x="4140515" y="264670"/>
                      <a:pt x="4119028" y="280785"/>
                    </a:cubicBezTo>
                    <a:cubicBezTo>
                      <a:pt x="4105598" y="290633"/>
                      <a:pt x="4093064" y="302272"/>
                      <a:pt x="4083216" y="315254"/>
                    </a:cubicBezTo>
                    <a:cubicBezTo>
                      <a:pt x="4080083" y="319283"/>
                      <a:pt x="4084559" y="331817"/>
                      <a:pt x="4088588" y="338532"/>
                    </a:cubicBezTo>
                    <a:cubicBezTo>
                      <a:pt x="4094407" y="347485"/>
                      <a:pt x="4102913" y="354647"/>
                      <a:pt x="4114551" y="367629"/>
                    </a:cubicBezTo>
                    <a:cubicBezTo>
                      <a:pt x="4131115" y="370315"/>
                      <a:pt x="4156183" y="351962"/>
                      <a:pt x="4179013" y="383745"/>
                    </a:cubicBezTo>
                    <a:cubicBezTo>
                      <a:pt x="4189309" y="398069"/>
                      <a:pt x="4231836" y="389116"/>
                      <a:pt x="4260038" y="391355"/>
                    </a:cubicBezTo>
                    <a:cubicBezTo>
                      <a:pt x="4284211" y="393593"/>
                      <a:pt x="4303012" y="402994"/>
                      <a:pt x="4322261" y="421347"/>
                    </a:cubicBezTo>
                    <a:cubicBezTo>
                      <a:pt x="4343749" y="441492"/>
                      <a:pt x="4375532" y="451787"/>
                      <a:pt x="4404181" y="462531"/>
                    </a:cubicBezTo>
                    <a:cubicBezTo>
                      <a:pt x="4456556" y="481780"/>
                      <a:pt x="4509827" y="498791"/>
                      <a:pt x="4563097" y="514906"/>
                    </a:cubicBezTo>
                    <a:cubicBezTo>
                      <a:pt x="4591747" y="523412"/>
                      <a:pt x="4621739" y="527888"/>
                      <a:pt x="4658446" y="535498"/>
                    </a:cubicBezTo>
                    <a:cubicBezTo>
                      <a:pt x="4655761" y="543556"/>
                      <a:pt x="4655313" y="561014"/>
                      <a:pt x="4646808" y="566834"/>
                    </a:cubicBezTo>
                    <a:cubicBezTo>
                      <a:pt x="4635169" y="574891"/>
                      <a:pt x="4615025" y="579815"/>
                      <a:pt x="4602490" y="575339"/>
                    </a:cubicBezTo>
                    <a:cubicBezTo>
                      <a:pt x="4535791" y="551613"/>
                      <a:pt x="4470433" y="524754"/>
                      <a:pt x="4405077" y="498343"/>
                    </a:cubicBezTo>
                    <a:cubicBezTo>
                      <a:pt x="4369265" y="483571"/>
                      <a:pt x="4335691" y="463426"/>
                      <a:pt x="4298984" y="452683"/>
                    </a:cubicBezTo>
                    <a:cubicBezTo>
                      <a:pt x="4266305" y="442834"/>
                      <a:pt x="4227807" y="449997"/>
                      <a:pt x="4197367" y="436567"/>
                    </a:cubicBezTo>
                    <a:cubicBezTo>
                      <a:pt x="4149021" y="415528"/>
                      <a:pt x="4101122" y="418214"/>
                      <a:pt x="4051880" y="418661"/>
                    </a:cubicBezTo>
                    <a:cubicBezTo>
                      <a:pt x="4046509" y="418661"/>
                      <a:pt x="4041137" y="422243"/>
                      <a:pt x="4026812" y="427167"/>
                    </a:cubicBezTo>
                    <a:cubicBezTo>
                      <a:pt x="4046509" y="440596"/>
                      <a:pt x="4059491" y="456264"/>
                      <a:pt x="4074711" y="458950"/>
                    </a:cubicBezTo>
                    <a:cubicBezTo>
                      <a:pt x="4106046" y="464769"/>
                      <a:pt x="4133353" y="479542"/>
                      <a:pt x="4168717" y="479989"/>
                    </a:cubicBezTo>
                    <a:cubicBezTo>
                      <a:pt x="4214378" y="479989"/>
                      <a:pt x="4269439" y="462531"/>
                      <a:pt x="4308384" y="515801"/>
                    </a:cubicBezTo>
                    <a:cubicBezTo>
                      <a:pt x="4323604" y="536393"/>
                      <a:pt x="4351806" y="562357"/>
                      <a:pt x="4391200" y="551166"/>
                    </a:cubicBezTo>
                    <a:cubicBezTo>
                      <a:pt x="4405524" y="547137"/>
                      <a:pt x="4425221" y="555195"/>
                      <a:pt x="4440441" y="562357"/>
                    </a:cubicBezTo>
                    <a:cubicBezTo>
                      <a:pt x="4485654" y="582501"/>
                      <a:pt x="4533552" y="595931"/>
                      <a:pt x="4573393" y="629505"/>
                    </a:cubicBezTo>
                    <a:cubicBezTo>
                      <a:pt x="4593537" y="646515"/>
                      <a:pt x="4625768" y="648754"/>
                      <a:pt x="4651732" y="659049"/>
                    </a:cubicBezTo>
                    <a:cubicBezTo>
                      <a:pt x="4682620" y="671136"/>
                      <a:pt x="4712165" y="690833"/>
                      <a:pt x="4743948" y="695757"/>
                    </a:cubicBezTo>
                    <a:cubicBezTo>
                      <a:pt x="4815124" y="706948"/>
                      <a:pt x="4854070" y="776334"/>
                      <a:pt x="4920322" y="789316"/>
                    </a:cubicBezTo>
                    <a:cubicBezTo>
                      <a:pt x="4962401" y="797821"/>
                      <a:pt x="5004928" y="829157"/>
                      <a:pt x="5052826" y="794240"/>
                    </a:cubicBezTo>
                    <a:cubicBezTo>
                      <a:pt x="5067151" y="783496"/>
                      <a:pt x="5098039" y="791554"/>
                      <a:pt x="5119974" y="796478"/>
                    </a:cubicBezTo>
                    <a:cubicBezTo>
                      <a:pt x="5129822" y="798716"/>
                      <a:pt x="5140118" y="814384"/>
                      <a:pt x="5143252" y="826023"/>
                    </a:cubicBezTo>
                    <a:cubicBezTo>
                      <a:pt x="5145042" y="832290"/>
                      <a:pt x="5133403" y="843929"/>
                      <a:pt x="5126241" y="851091"/>
                    </a:cubicBezTo>
                    <a:cubicBezTo>
                      <a:pt x="5118631" y="858254"/>
                      <a:pt x="5108782" y="862730"/>
                      <a:pt x="5098487" y="869893"/>
                    </a:cubicBezTo>
                    <a:cubicBezTo>
                      <a:pt x="5145490" y="895856"/>
                      <a:pt x="5148176" y="895409"/>
                      <a:pt x="5197865" y="845720"/>
                    </a:cubicBezTo>
                    <a:cubicBezTo>
                      <a:pt x="5224276" y="867207"/>
                      <a:pt x="5259641" y="868997"/>
                      <a:pt x="5284262" y="904362"/>
                    </a:cubicBezTo>
                    <a:cubicBezTo>
                      <a:pt x="5307987" y="938383"/>
                      <a:pt x="5321416" y="963899"/>
                      <a:pt x="5298586" y="1007321"/>
                    </a:cubicBezTo>
                    <a:cubicBezTo>
                      <a:pt x="5323654" y="1005531"/>
                      <a:pt x="5342904" y="1000607"/>
                      <a:pt x="5360362" y="1003740"/>
                    </a:cubicBezTo>
                    <a:cubicBezTo>
                      <a:pt x="5412737" y="1013588"/>
                      <a:pt x="5443625" y="1060144"/>
                      <a:pt x="5488390" y="1083870"/>
                    </a:cubicBezTo>
                    <a:cubicBezTo>
                      <a:pt x="5496000" y="1087898"/>
                      <a:pt x="5501819" y="1095061"/>
                      <a:pt x="5509877" y="1098194"/>
                    </a:cubicBezTo>
                    <a:cubicBezTo>
                      <a:pt x="5531364" y="1107595"/>
                      <a:pt x="5562252" y="1111624"/>
                      <a:pt x="5528678" y="1143855"/>
                    </a:cubicBezTo>
                    <a:cubicBezTo>
                      <a:pt x="5527783" y="1144750"/>
                      <a:pt x="5540317" y="1166237"/>
                      <a:pt x="5548375" y="1168028"/>
                    </a:cubicBezTo>
                    <a:cubicBezTo>
                      <a:pt x="5567176" y="1171609"/>
                      <a:pt x="5587320" y="1169371"/>
                      <a:pt x="5611494" y="1169371"/>
                    </a:cubicBezTo>
                    <a:cubicBezTo>
                      <a:pt x="5610151" y="1194887"/>
                      <a:pt x="5609255" y="1216822"/>
                      <a:pt x="5608360" y="1241442"/>
                    </a:cubicBezTo>
                    <a:cubicBezTo>
                      <a:pt x="5615075" y="1241890"/>
                      <a:pt x="5623132" y="1242785"/>
                      <a:pt x="5629400" y="1243233"/>
                    </a:cubicBezTo>
                    <a:cubicBezTo>
                      <a:pt x="5627609" y="1256662"/>
                      <a:pt x="5625371" y="1272330"/>
                      <a:pt x="5623132" y="1287103"/>
                    </a:cubicBezTo>
                    <a:cubicBezTo>
                      <a:pt x="5627161" y="1287998"/>
                      <a:pt x="5630295" y="1289789"/>
                      <a:pt x="5632085" y="1289341"/>
                    </a:cubicBezTo>
                    <a:cubicBezTo>
                      <a:pt x="5649544" y="1282179"/>
                      <a:pt x="5673270" y="1264273"/>
                      <a:pt x="5683118" y="1270092"/>
                    </a:cubicBezTo>
                    <a:cubicBezTo>
                      <a:pt x="5708634" y="1284417"/>
                      <a:pt x="5729226" y="1308590"/>
                      <a:pt x="5748027" y="1331868"/>
                    </a:cubicBezTo>
                    <a:cubicBezTo>
                      <a:pt x="5751608" y="1336344"/>
                      <a:pt x="5738179" y="1355145"/>
                      <a:pt x="5730121" y="1372604"/>
                    </a:cubicBezTo>
                    <a:cubicBezTo>
                      <a:pt x="5745789" y="1374395"/>
                      <a:pt x="5764590" y="1376185"/>
                      <a:pt x="5783391" y="1378423"/>
                    </a:cubicBezTo>
                    <a:cubicBezTo>
                      <a:pt x="5783391" y="1381557"/>
                      <a:pt x="5783839" y="1384690"/>
                      <a:pt x="5783839" y="1387824"/>
                    </a:cubicBezTo>
                    <a:cubicBezTo>
                      <a:pt x="5774438" y="1390957"/>
                      <a:pt x="5765485" y="1394539"/>
                      <a:pt x="5752503" y="1399015"/>
                    </a:cubicBezTo>
                    <a:cubicBezTo>
                      <a:pt x="5761456" y="1405282"/>
                      <a:pt x="5767724" y="1412445"/>
                      <a:pt x="5774438" y="1413340"/>
                    </a:cubicBezTo>
                    <a:cubicBezTo>
                      <a:pt x="5810250" y="1418712"/>
                      <a:pt x="5838452" y="1437513"/>
                      <a:pt x="5861283" y="1463477"/>
                    </a:cubicBezTo>
                    <a:cubicBezTo>
                      <a:pt x="5872026" y="1475563"/>
                      <a:pt x="5872474" y="1497051"/>
                      <a:pt x="5884113" y="1507794"/>
                    </a:cubicBezTo>
                    <a:cubicBezTo>
                      <a:pt x="5912314" y="1533758"/>
                      <a:pt x="5939173" y="1558826"/>
                      <a:pt x="5939621" y="1601353"/>
                    </a:cubicBezTo>
                    <a:cubicBezTo>
                      <a:pt x="5939621" y="1606277"/>
                      <a:pt x="5950813" y="1609858"/>
                      <a:pt x="5954841" y="1615678"/>
                    </a:cubicBezTo>
                    <a:cubicBezTo>
                      <a:pt x="5973643" y="1640299"/>
                      <a:pt x="5991996" y="1665815"/>
                      <a:pt x="6010797" y="1690883"/>
                    </a:cubicBezTo>
                    <a:cubicBezTo>
                      <a:pt x="6020646" y="1704313"/>
                      <a:pt x="6030942" y="1717294"/>
                      <a:pt x="6041685" y="1730724"/>
                    </a:cubicBezTo>
                    <a:cubicBezTo>
                      <a:pt x="6044819" y="1734305"/>
                      <a:pt x="6049743" y="1736991"/>
                      <a:pt x="6052429" y="1741020"/>
                    </a:cubicBezTo>
                    <a:cubicBezTo>
                      <a:pt x="6069440" y="1771908"/>
                      <a:pt x="6089136" y="1801453"/>
                      <a:pt x="6101223" y="1834131"/>
                    </a:cubicBezTo>
                    <a:cubicBezTo>
                      <a:pt x="6106147" y="1848008"/>
                      <a:pt x="6093613" y="1867705"/>
                      <a:pt x="6089136" y="1884268"/>
                    </a:cubicBezTo>
                    <a:cubicBezTo>
                      <a:pt x="6151360" y="1904860"/>
                      <a:pt x="6181800" y="1954101"/>
                      <a:pt x="6192544" y="2020354"/>
                    </a:cubicBezTo>
                    <a:cubicBezTo>
                      <a:pt x="6175980" y="2036917"/>
                      <a:pt x="6144645" y="2046317"/>
                      <a:pt x="6158522" y="2082577"/>
                    </a:cubicBezTo>
                    <a:cubicBezTo>
                      <a:pt x="6160313" y="2087053"/>
                      <a:pt x="6135692" y="2101826"/>
                      <a:pt x="6130768" y="2105855"/>
                    </a:cubicBezTo>
                    <a:cubicBezTo>
                      <a:pt x="6153598" y="2123313"/>
                      <a:pt x="6181800" y="2135400"/>
                      <a:pt x="6193886" y="2156887"/>
                    </a:cubicBezTo>
                    <a:cubicBezTo>
                      <a:pt x="6201944" y="2171212"/>
                      <a:pt x="6186724" y="2198966"/>
                      <a:pt x="6180904" y="2224034"/>
                    </a:cubicBezTo>
                    <a:cubicBezTo>
                      <a:pt x="6214031" y="2232092"/>
                      <a:pt x="6206421" y="2266114"/>
                      <a:pt x="6210002" y="2294763"/>
                    </a:cubicBezTo>
                    <a:cubicBezTo>
                      <a:pt x="6211345" y="2304164"/>
                      <a:pt x="6213136" y="2313117"/>
                      <a:pt x="6214478" y="2322517"/>
                    </a:cubicBezTo>
                    <a:cubicBezTo>
                      <a:pt x="6218955" y="2356539"/>
                      <a:pt x="6244471" y="2368625"/>
                      <a:pt x="6272225" y="2375340"/>
                    </a:cubicBezTo>
                    <a:cubicBezTo>
                      <a:pt x="6262377" y="2406676"/>
                      <a:pt x="6253424" y="2434430"/>
                      <a:pt x="6246262" y="2456365"/>
                    </a:cubicBezTo>
                    <a:cubicBezTo>
                      <a:pt x="6267749" y="2479195"/>
                      <a:pt x="6289684" y="2493520"/>
                      <a:pt x="6299532" y="2514112"/>
                    </a:cubicBezTo>
                    <a:cubicBezTo>
                      <a:pt x="6313857" y="2544552"/>
                      <a:pt x="6317886" y="2579469"/>
                      <a:pt x="6330420" y="2610804"/>
                    </a:cubicBezTo>
                    <a:cubicBezTo>
                      <a:pt x="6338478" y="2630501"/>
                      <a:pt x="6354145" y="2647064"/>
                      <a:pt x="6366232" y="2664970"/>
                    </a:cubicBezTo>
                    <a:cubicBezTo>
                      <a:pt x="6335792" y="2687352"/>
                      <a:pt x="6335792" y="2691829"/>
                      <a:pt x="6372051" y="2719135"/>
                    </a:cubicBezTo>
                    <a:cubicBezTo>
                      <a:pt x="6353698" y="2744652"/>
                      <a:pt x="6353250" y="2767482"/>
                      <a:pt x="6375185" y="2795684"/>
                    </a:cubicBezTo>
                    <a:cubicBezTo>
                      <a:pt x="6389957" y="2814485"/>
                      <a:pt x="6395329" y="2845373"/>
                      <a:pt x="6394881" y="2870441"/>
                    </a:cubicBezTo>
                    <a:cubicBezTo>
                      <a:pt x="6393986" y="2904015"/>
                      <a:pt x="6412340" y="2912520"/>
                      <a:pt x="6446361" y="2916549"/>
                    </a:cubicBezTo>
                    <a:cubicBezTo>
                      <a:pt x="6432484" y="2926845"/>
                      <a:pt x="6424874" y="2933112"/>
                      <a:pt x="6414578" y="2940722"/>
                    </a:cubicBezTo>
                    <a:cubicBezTo>
                      <a:pt x="6420397" y="2948780"/>
                      <a:pt x="6426217" y="2957285"/>
                      <a:pt x="6432484" y="2965791"/>
                    </a:cubicBezTo>
                    <a:cubicBezTo>
                      <a:pt x="6429798" y="2965343"/>
                      <a:pt x="6426664" y="2964895"/>
                      <a:pt x="6423979" y="2964895"/>
                    </a:cubicBezTo>
                    <a:cubicBezTo>
                      <a:pt x="6420845" y="2986383"/>
                      <a:pt x="6412340" y="3009213"/>
                      <a:pt x="6416369" y="3029357"/>
                    </a:cubicBezTo>
                    <a:cubicBezTo>
                      <a:pt x="6418607" y="3041891"/>
                      <a:pt x="6439646" y="3050396"/>
                      <a:pt x="6458000" y="3065169"/>
                    </a:cubicBezTo>
                    <a:cubicBezTo>
                      <a:pt x="6449047" y="3072331"/>
                      <a:pt x="6436961" y="3081732"/>
                      <a:pt x="6428008" y="3088895"/>
                    </a:cubicBezTo>
                    <a:cubicBezTo>
                      <a:pt x="6426664" y="3103667"/>
                      <a:pt x="6427112" y="3119335"/>
                      <a:pt x="6423979" y="3135002"/>
                    </a:cubicBezTo>
                    <a:cubicBezTo>
                      <a:pt x="6414578" y="3182901"/>
                      <a:pt x="6432037" y="3207969"/>
                      <a:pt x="6473668" y="3201255"/>
                    </a:cubicBezTo>
                    <a:cubicBezTo>
                      <a:pt x="6483964" y="3199464"/>
                      <a:pt x="6492917" y="3187825"/>
                      <a:pt x="6504556" y="3179320"/>
                    </a:cubicBezTo>
                    <a:cubicBezTo>
                      <a:pt x="6508137" y="3186930"/>
                      <a:pt x="6513061" y="3198569"/>
                      <a:pt x="6522014" y="3217818"/>
                    </a:cubicBezTo>
                    <a:cubicBezTo>
                      <a:pt x="6492469" y="3221847"/>
                      <a:pt x="6467400" y="3224980"/>
                      <a:pt x="6436065" y="3229009"/>
                    </a:cubicBezTo>
                    <a:cubicBezTo>
                      <a:pt x="6440094" y="3248706"/>
                      <a:pt x="6438751" y="3283175"/>
                      <a:pt x="6450838" y="3288994"/>
                    </a:cubicBezTo>
                    <a:cubicBezTo>
                      <a:pt x="6467400" y="3297052"/>
                      <a:pt x="6494259" y="3283175"/>
                      <a:pt x="6517538" y="3278251"/>
                    </a:cubicBezTo>
                    <a:cubicBezTo>
                      <a:pt x="6513509" y="3321673"/>
                      <a:pt x="6509032" y="3361513"/>
                      <a:pt x="6506794" y="3401354"/>
                    </a:cubicBezTo>
                    <a:cubicBezTo>
                      <a:pt x="6505899" y="3413888"/>
                      <a:pt x="6509480" y="3427318"/>
                      <a:pt x="6513956" y="3438957"/>
                    </a:cubicBezTo>
                    <a:cubicBezTo>
                      <a:pt x="6530071" y="3481484"/>
                      <a:pt x="6519776" y="3502971"/>
                      <a:pt x="6476802" y="3513714"/>
                    </a:cubicBezTo>
                    <a:cubicBezTo>
                      <a:pt x="6443675" y="3521772"/>
                      <a:pt x="6428455" y="3547736"/>
                      <a:pt x="6437408" y="3581310"/>
                    </a:cubicBezTo>
                    <a:cubicBezTo>
                      <a:pt x="6442780" y="3601454"/>
                      <a:pt x="6455762" y="3600111"/>
                      <a:pt x="6471877" y="3595635"/>
                    </a:cubicBezTo>
                    <a:cubicBezTo>
                      <a:pt x="6482173" y="3592949"/>
                      <a:pt x="6495155" y="3591158"/>
                      <a:pt x="6504556" y="3594739"/>
                    </a:cubicBezTo>
                    <a:cubicBezTo>
                      <a:pt x="6509480" y="3596977"/>
                      <a:pt x="6513956" y="3616674"/>
                      <a:pt x="6510375" y="3619808"/>
                    </a:cubicBezTo>
                    <a:cubicBezTo>
                      <a:pt x="6501422" y="3627865"/>
                      <a:pt x="6488440" y="3632789"/>
                      <a:pt x="6476353" y="3635923"/>
                    </a:cubicBezTo>
                    <a:cubicBezTo>
                      <a:pt x="6467400" y="3638161"/>
                      <a:pt x="6457105" y="3635475"/>
                      <a:pt x="6444123" y="3634580"/>
                    </a:cubicBezTo>
                    <a:cubicBezTo>
                      <a:pt x="6458000" y="3669497"/>
                      <a:pt x="6401149" y="3702623"/>
                      <a:pt x="6448152" y="3740673"/>
                    </a:cubicBezTo>
                    <a:cubicBezTo>
                      <a:pt x="6450838" y="3732615"/>
                      <a:pt x="6451285" y="3723662"/>
                      <a:pt x="6455762" y="3719633"/>
                    </a:cubicBezTo>
                    <a:cubicBezTo>
                      <a:pt x="6460238" y="3715605"/>
                      <a:pt x="6470087" y="3713367"/>
                      <a:pt x="6475011" y="3715605"/>
                    </a:cubicBezTo>
                    <a:cubicBezTo>
                      <a:pt x="6482173" y="3718738"/>
                      <a:pt x="6489783" y="3725901"/>
                      <a:pt x="6492469" y="3733063"/>
                    </a:cubicBezTo>
                    <a:cubicBezTo>
                      <a:pt x="6493812" y="3736644"/>
                      <a:pt x="6487545" y="3746940"/>
                      <a:pt x="6482173" y="3749626"/>
                    </a:cubicBezTo>
                    <a:cubicBezTo>
                      <a:pt x="6469191" y="3755893"/>
                      <a:pt x="6453971" y="3757236"/>
                      <a:pt x="6441437" y="3763951"/>
                    </a:cubicBezTo>
                    <a:cubicBezTo>
                      <a:pt x="6404282" y="3783648"/>
                      <a:pt x="6406968" y="3821250"/>
                      <a:pt x="6408311" y="3854376"/>
                    </a:cubicBezTo>
                    <a:cubicBezTo>
                      <a:pt x="6408758" y="3865120"/>
                      <a:pt x="6430693" y="3876311"/>
                      <a:pt x="6444123" y="3885712"/>
                    </a:cubicBezTo>
                    <a:cubicBezTo>
                      <a:pt x="6458000" y="3895112"/>
                      <a:pt x="6489783" y="3892427"/>
                      <a:pt x="6478144" y="3917495"/>
                    </a:cubicBezTo>
                    <a:cubicBezTo>
                      <a:pt x="6470982" y="3933163"/>
                      <a:pt x="6443675" y="3939877"/>
                      <a:pt x="6425322" y="3950621"/>
                    </a:cubicBezTo>
                    <a:cubicBezTo>
                      <a:pt x="6420397" y="3946592"/>
                      <a:pt x="6415026" y="3943011"/>
                      <a:pt x="6410102" y="3938982"/>
                    </a:cubicBezTo>
                    <a:cubicBezTo>
                      <a:pt x="6399358" y="3979271"/>
                      <a:pt x="6387719" y="4019111"/>
                      <a:pt x="6379214" y="4059848"/>
                    </a:cubicBezTo>
                    <a:cubicBezTo>
                      <a:pt x="6377870" y="4066115"/>
                      <a:pt x="6391300" y="4079992"/>
                      <a:pt x="6399805" y="4082230"/>
                    </a:cubicBezTo>
                    <a:cubicBezTo>
                      <a:pt x="6423531" y="4088497"/>
                      <a:pt x="6426664" y="4098346"/>
                      <a:pt x="6415921" y="4119385"/>
                    </a:cubicBezTo>
                    <a:cubicBezTo>
                      <a:pt x="6408758" y="4133262"/>
                      <a:pt x="6407416" y="4149378"/>
                      <a:pt x="6402491" y="4164150"/>
                    </a:cubicBezTo>
                    <a:cubicBezTo>
                      <a:pt x="6399805" y="4173103"/>
                      <a:pt x="6395329" y="4182056"/>
                      <a:pt x="6387272" y="4188323"/>
                    </a:cubicBezTo>
                    <a:cubicBezTo>
                      <a:pt x="6387272" y="4165941"/>
                      <a:pt x="6387272" y="4143558"/>
                      <a:pt x="6387272" y="4120280"/>
                    </a:cubicBezTo>
                    <a:cubicBezTo>
                      <a:pt x="6348326" y="4145796"/>
                      <a:pt x="6335344" y="4237565"/>
                      <a:pt x="6363098" y="4255023"/>
                    </a:cubicBezTo>
                    <a:cubicBezTo>
                      <a:pt x="6353250" y="4262633"/>
                      <a:pt x="6342058" y="4271139"/>
                      <a:pt x="6327734" y="4282778"/>
                    </a:cubicBezTo>
                    <a:cubicBezTo>
                      <a:pt x="6344297" y="4292178"/>
                      <a:pt x="6354593" y="4298445"/>
                      <a:pt x="6368022" y="4306055"/>
                    </a:cubicBezTo>
                    <a:cubicBezTo>
                      <a:pt x="6356831" y="4312770"/>
                      <a:pt x="6346983" y="4318590"/>
                      <a:pt x="6341611" y="4322171"/>
                    </a:cubicBezTo>
                    <a:cubicBezTo>
                      <a:pt x="6351011" y="4336943"/>
                      <a:pt x="6369366" y="4352611"/>
                      <a:pt x="6368917" y="4367383"/>
                    </a:cubicBezTo>
                    <a:cubicBezTo>
                      <a:pt x="6368470" y="4382156"/>
                      <a:pt x="6351907" y="4400957"/>
                      <a:pt x="6337582" y="4409463"/>
                    </a:cubicBezTo>
                    <a:cubicBezTo>
                      <a:pt x="6324152" y="4417520"/>
                      <a:pt x="6304008" y="4415282"/>
                      <a:pt x="6278940" y="4418416"/>
                    </a:cubicBezTo>
                    <a:cubicBezTo>
                      <a:pt x="6299532" y="4431397"/>
                      <a:pt x="6313409" y="4439455"/>
                      <a:pt x="6336687" y="4454228"/>
                    </a:cubicBezTo>
                    <a:cubicBezTo>
                      <a:pt x="6316990" y="4471238"/>
                      <a:pt x="6303113" y="4486458"/>
                      <a:pt x="6286550" y="4496754"/>
                    </a:cubicBezTo>
                    <a:cubicBezTo>
                      <a:pt x="6264615" y="4510184"/>
                      <a:pt x="6265063" y="4526747"/>
                      <a:pt x="6275359" y="4545548"/>
                    </a:cubicBezTo>
                    <a:cubicBezTo>
                      <a:pt x="6278940" y="4552711"/>
                      <a:pt x="6286998" y="4557187"/>
                      <a:pt x="6292369" y="4562559"/>
                    </a:cubicBezTo>
                    <a:cubicBezTo>
                      <a:pt x="6278045" y="4580465"/>
                      <a:pt x="6264168" y="4597028"/>
                      <a:pt x="6253424" y="4610010"/>
                    </a:cubicBezTo>
                    <a:cubicBezTo>
                      <a:pt x="6238204" y="4608667"/>
                      <a:pt x="6222984" y="4606876"/>
                      <a:pt x="6207763" y="4606876"/>
                    </a:cubicBezTo>
                    <a:cubicBezTo>
                      <a:pt x="6205973" y="4606876"/>
                      <a:pt x="6201944" y="4624334"/>
                      <a:pt x="6203287" y="4624782"/>
                    </a:cubicBezTo>
                    <a:cubicBezTo>
                      <a:pt x="6213136" y="4628811"/>
                      <a:pt x="6223431" y="4631497"/>
                      <a:pt x="6239547" y="4635974"/>
                    </a:cubicBezTo>
                    <a:cubicBezTo>
                      <a:pt x="6246262" y="4639555"/>
                      <a:pt x="6210450" y="4670443"/>
                      <a:pt x="6243575" y="4661937"/>
                    </a:cubicBezTo>
                    <a:cubicBezTo>
                      <a:pt x="6238651" y="4688349"/>
                      <a:pt x="6235518" y="4714312"/>
                      <a:pt x="6227908" y="4738485"/>
                    </a:cubicBezTo>
                    <a:cubicBezTo>
                      <a:pt x="6222984" y="4753705"/>
                      <a:pt x="6211345" y="4767135"/>
                      <a:pt x="6197468" y="4790413"/>
                    </a:cubicBezTo>
                    <a:cubicBezTo>
                      <a:pt x="6198810" y="4818615"/>
                      <a:pt x="6186277" y="4852188"/>
                      <a:pt x="6154493" y="4879495"/>
                    </a:cubicBezTo>
                    <a:cubicBezTo>
                      <a:pt x="6139721" y="4892477"/>
                      <a:pt x="6130768" y="4911279"/>
                      <a:pt x="6119577" y="4927841"/>
                    </a:cubicBezTo>
                    <a:cubicBezTo>
                      <a:pt x="6094956" y="4963653"/>
                      <a:pt x="6070783" y="4999913"/>
                      <a:pt x="6045267" y="5035277"/>
                    </a:cubicBezTo>
                    <a:cubicBezTo>
                      <a:pt x="6040790" y="5041545"/>
                      <a:pt x="6030942" y="5047364"/>
                      <a:pt x="6023332" y="5047364"/>
                    </a:cubicBezTo>
                    <a:cubicBezTo>
                      <a:pt x="5990653" y="5047364"/>
                      <a:pt x="5987520" y="5059898"/>
                      <a:pt x="6001397" y="5086310"/>
                    </a:cubicBezTo>
                    <a:cubicBezTo>
                      <a:pt x="6004978" y="5093024"/>
                      <a:pt x="5999159" y="5109140"/>
                      <a:pt x="5992444" y="5114959"/>
                    </a:cubicBezTo>
                    <a:cubicBezTo>
                      <a:pt x="5987072" y="5119436"/>
                      <a:pt x="5973643" y="5114064"/>
                      <a:pt x="5964242" y="5113616"/>
                    </a:cubicBezTo>
                    <a:cubicBezTo>
                      <a:pt x="5951708" y="5113616"/>
                      <a:pt x="5939621" y="5114511"/>
                      <a:pt x="5917686" y="5115854"/>
                    </a:cubicBezTo>
                    <a:cubicBezTo>
                      <a:pt x="5962451" y="5155248"/>
                      <a:pt x="5962004" y="5163305"/>
                      <a:pt x="5923954" y="5193746"/>
                    </a:cubicBezTo>
                    <a:cubicBezTo>
                      <a:pt x="5917686" y="5198670"/>
                      <a:pt x="5915448" y="5208070"/>
                      <a:pt x="5910972" y="5214785"/>
                    </a:cubicBezTo>
                    <a:cubicBezTo>
                      <a:pt x="5887694" y="5250149"/>
                      <a:pt x="5866207" y="5285961"/>
                      <a:pt x="5840690" y="5319535"/>
                    </a:cubicBezTo>
                    <a:cubicBezTo>
                      <a:pt x="5833080" y="5329383"/>
                      <a:pt x="5814727" y="5330279"/>
                      <a:pt x="5805774" y="5333412"/>
                    </a:cubicBezTo>
                    <a:cubicBezTo>
                      <a:pt x="5799954" y="5354452"/>
                      <a:pt x="5794583" y="5371463"/>
                      <a:pt x="5789659" y="5388473"/>
                    </a:cubicBezTo>
                    <a:cubicBezTo>
                      <a:pt x="5783391" y="5388026"/>
                      <a:pt x="5777572" y="5387130"/>
                      <a:pt x="5771305" y="5386683"/>
                    </a:cubicBezTo>
                    <a:cubicBezTo>
                      <a:pt x="5769962" y="5370120"/>
                      <a:pt x="5768619" y="5353109"/>
                      <a:pt x="5767276" y="5338784"/>
                    </a:cubicBezTo>
                    <a:cubicBezTo>
                      <a:pt x="5753847" y="5345947"/>
                      <a:pt x="5717139" y="5347737"/>
                      <a:pt x="5752951" y="5387578"/>
                    </a:cubicBezTo>
                    <a:cubicBezTo>
                      <a:pt x="5759218" y="5394741"/>
                      <a:pt x="5745341" y="5420257"/>
                      <a:pt x="5741760" y="5433686"/>
                    </a:cubicBezTo>
                    <a:cubicBezTo>
                      <a:pt x="5719377" y="5427419"/>
                      <a:pt x="5702367" y="5422495"/>
                      <a:pt x="5685356" y="5418018"/>
                    </a:cubicBezTo>
                    <a:cubicBezTo>
                      <a:pt x="5716691" y="5461888"/>
                      <a:pt x="5715348" y="5465917"/>
                      <a:pt x="5672374" y="5480689"/>
                    </a:cubicBezTo>
                    <a:cubicBezTo>
                      <a:pt x="5661183" y="5507996"/>
                      <a:pt x="5651335" y="5530826"/>
                      <a:pt x="5642829" y="5550970"/>
                    </a:cubicBezTo>
                    <a:cubicBezTo>
                      <a:pt x="5619552" y="5536198"/>
                      <a:pt x="5604331" y="5526349"/>
                      <a:pt x="5592693" y="5518740"/>
                    </a:cubicBezTo>
                    <a:cubicBezTo>
                      <a:pt x="5575682" y="5545599"/>
                      <a:pt x="5560461" y="5567981"/>
                      <a:pt x="5547928" y="5591707"/>
                    </a:cubicBezTo>
                    <a:cubicBezTo>
                      <a:pt x="5542555" y="5601555"/>
                      <a:pt x="5542108" y="5614537"/>
                      <a:pt x="5542108" y="5626176"/>
                    </a:cubicBezTo>
                    <a:cubicBezTo>
                      <a:pt x="5541660" y="5651691"/>
                      <a:pt x="5524202" y="5666017"/>
                      <a:pt x="5500029" y="5659749"/>
                    </a:cubicBezTo>
                    <a:cubicBezTo>
                      <a:pt x="5486152" y="5656168"/>
                      <a:pt x="5468246" y="5647215"/>
                      <a:pt x="5458845" y="5652140"/>
                    </a:cubicBezTo>
                    <a:cubicBezTo>
                      <a:pt x="5438253" y="5663778"/>
                      <a:pt x="5421690" y="5682579"/>
                      <a:pt x="5404680" y="5700038"/>
                    </a:cubicBezTo>
                    <a:cubicBezTo>
                      <a:pt x="5403336" y="5701381"/>
                      <a:pt x="5410499" y="5715706"/>
                      <a:pt x="5416318" y="5718391"/>
                    </a:cubicBezTo>
                    <a:cubicBezTo>
                      <a:pt x="5423481" y="5721973"/>
                      <a:pt x="5435119" y="5716601"/>
                      <a:pt x="5441387" y="5720630"/>
                    </a:cubicBezTo>
                    <a:cubicBezTo>
                      <a:pt x="5448996" y="5725554"/>
                      <a:pt x="5453025" y="5735850"/>
                      <a:pt x="5458845" y="5744355"/>
                    </a:cubicBezTo>
                    <a:cubicBezTo>
                      <a:pt x="5438253" y="5757337"/>
                      <a:pt x="5419004" y="5772557"/>
                      <a:pt x="5397069" y="5781510"/>
                    </a:cubicBezTo>
                    <a:cubicBezTo>
                      <a:pt x="5388116" y="5785091"/>
                      <a:pt x="5373792" y="5774348"/>
                      <a:pt x="5354542" y="5767185"/>
                    </a:cubicBezTo>
                    <a:cubicBezTo>
                      <a:pt x="5349618" y="5773005"/>
                      <a:pt x="5338875" y="5783301"/>
                      <a:pt x="5330369" y="5795835"/>
                    </a:cubicBezTo>
                    <a:cubicBezTo>
                      <a:pt x="5312016" y="5822694"/>
                      <a:pt x="5295453" y="5850001"/>
                      <a:pt x="5275756" y="5880889"/>
                    </a:cubicBezTo>
                    <a:cubicBezTo>
                      <a:pt x="5272175" y="5877755"/>
                      <a:pt x="5262774" y="5869250"/>
                      <a:pt x="5250688" y="5858059"/>
                    </a:cubicBezTo>
                    <a:cubicBezTo>
                      <a:pt x="5225171" y="5873726"/>
                      <a:pt x="5198312" y="5889842"/>
                      <a:pt x="5164739" y="5910433"/>
                    </a:cubicBezTo>
                    <a:cubicBezTo>
                      <a:pt x="5183540" y="5916253"/>
                      <a:pt x="5193388" y="5919386"/>
                      <a:pt x="5204580" y="5922968"/>
                    </a:cubicBezTo>
                    <a:cubicBezTo>
                      <a:pt x="5199208" y="5954751"/>
                      <a:pt x="5178616" y="5943112"/>
                      <a:pt x="5162500" y="5939531"/>
                    </a:cubicBezTo>
                    <a:cubicBezTo>
                      <a:pt x="5129822" y="5932816"/>
                      <a:pt x="5116840" y="5943560"/>
                      <a:pt x="5106097" y="5976238"/>
                    </a:cubicBezTo>
                    <a:cubicBezTo>
                      <a:pt x="5101173" y="5990563"/>
                      <a:pt x="5084610" y="6001307"/>
                      <a:pt x="5072523" y="6012945"/>
                    </a:cubicBezTo>
                    <a:cubicBezTo>
                      <a:pt x="5063122" y="6021898"/>
                      <a:pt x="5053274" y="6029508"/>
                      <a:pt x="5036263" y="6043833"/>
                    </a:cubicBezTo>
                    <a:cubicBezTo>
                      <a:pt x="5038054" y="6075616"/>
                      <a:pt x="5026863" y="6086360"/>
                      <a:pt x="4979412" y="6101580"/>
                    </a:cubicBezTo>
                    <a:cubicBezTo>
                      <a:pt x="4961953" y="6106952"/>
                      <a:pt x="4948076" y="6124410"/>
                      <a:pt x="4931961" y="6134706"/>
                    </a:cubicBezTo>
                    <a:cubicBezTo>
                      <a:pt x="4924798" y="6139183"/>
                      <a:pt x="4914503" y="6138287"/>
                      <a:pt x="4906445" y="6141868"/>
                    </a:cubicBezTo>
                    <a:cubicBezTo>
                      <a:pt x="4892120" y="6148136"/>
                      <a:pt x="4871976" y="6151717"/>
                      <a:pt x="4865261" y="6162908"/>
                    </a:cubicBezTo>
                    <a:cubicBezTo>
                      <a:pt x="4833926" y="6216626"/>
                      <a:pt x="4778864" y="6238561"/>
                      <a:pt x="4729175" y="6265420"/>
                    </a:cubicBezTo>
                    <a:cubicBezTo>
                      <a:pt x="4696944" y="6282431"/>
                      <a:pt x="4658446" y="6286907"/>
                      <a:pt x="4622634" y="6297203"/>
                    </a:cubicBezTo>
                    <a:cubicBezTo>
                      <a:pt x="4619054" y="6298098"/>
                      <a:pt x="4613234" y="6298994"/>
                      <a:pt x="4612786" y="6301232"/>
                    </a:cubicBezTo>
                    <a:cubicBezTo>
                      <a:pt x="4600252" y="6350474"/>
                      <a:pt x="4557725" y="6320928"/>
                      <a:pt x="4530866" y="6332568"/>
                    </a:cubicBezTo>
                    <a:cubicBezTo>
                      <a:pt x="4512960" y="6340178"/>
                      <a:pt x="4494159" y="6346445"/>
                      <a:pt x="4478044" y="6356740"/>
                    </a:cubicBezTo>
                    <a:cubicBezTo>
                      <a:pt x="4433279" y="6385838"/>
                      <a:pt x="4386723" y="6410458"/>
                      <a:pt x="4331662" y="6414040"/>
                    </a:cubicBezTo>
                    <a:cubicBezTo>
                      <a:pt x="4324947" y="6414487"/>
                      <a:pt x="4317785" y="6419859"/>
                      <a:pt x="4312413" y="6424336"/>
                    </a:cubicBezTo>
                    <a:cubicBezTo>
                      <a:pt x="4264067" y="6465072"/>
                      <a:pt x="4208558" y="6483873"/>
                      <a:pt x="4144992" y="6476711"/>
                    </a:cubicBezTo>
                    <a:cubicBezTo>
                      <a:pt x="4140068" y="6476263"/>
                      <a:pt x="4134696" y="6476263"/>
                      <a:pt x="4130219" y="6478502"/>
                    </a:cubicBezTo>
                    <a:cubicBezTo>
                      <a:pt x="4094855" y="6495960"/>
                      <a:pt x="4059491" y="6514314"/>
                      <a:pt x="4018307" y="6534905"/>
                    </a:cubicBezTo>
                    <a:cubicBezTo>
                      <a:pt x="4061281" y="6551021"/>
                      <a:pt x="4096645" y="6562212"/>
                      <a:pt x="4135591" y="6542963"/>
                    </a:cubicBezTo>
                    <a:cubicBezTo>
                      <a:pt x="4143201" y="6538934"/>
                      <a:pt x="4154840" y="6541173"/>
                      <a:pt x="4164241" y="6542515"/>
                    </a:cubicBezTo>
                    <a:cubicBezTo>
                      <a:pt x="4211244" y="6549678"/>
                      <a:pt x="4252876" y="6528191"/>
                      <a:pt x="4296298" y="6517447"/>
                    </a:cubicBezTo>
                    <a:cubicBezTo>
                      <a:pt x="4334348" y="6508046"/>
                      <a:pt x="4373294" y="6501332"/>
                      <a:pt x="4411791" y="6493274"/>
                    </a:cubicBezTo>
                    <a:cubicBezTo>
                      <a:pt x="4413582" y="6497303"/>
                      <a:pt x="4415373" y="6501779"/>
                      <a:pt x="4417163" y="6505808"/>
                    </a:cubicBezTo>
                    <a:cubicBezTo>
                      <a:pt x="4431936" y="6487455"/>
                      <a:pt x="4444022" y="6466415"/>
                      <a:pt x="4461928" y="6452090"/>
                    </a:cubicBezTo>
                    <a:cubicBezTo>
                      <a:pt x="4474910" y="6441346"/>
                      <a:pt x="4497292" y="6430603"/>
                      <a:pt x="4512065" y="6434632"/>
                    </a:cubicBezTo>
                    <a:cubicBezTo>
                      <a:pt x="4546086" y="6443585"/>
                      <a:pt x="4573393" y="6441346"/>
                      <a:pt x="4602043" y="6418964"/>
                    </a:cubicBezTo>
                    <a:cubicBezTo>
                      <a:pt x="4614129" y="6409563"/>
                      <a:pt x="4634273" y="6410458"/>
                      <a:pt x="4653970" y="6406430"/>
                    </a:cubicBezTo>
                    <a:cubicBezTo>
                      <a:pt x="4653522" y="6400163"/>
                      <a:pt x="4653075" y="6392552"/>
                      <a:pt x="4653075" y="6391657"/>
                    </a:cubicBezTo>
                    <a:cubicBezTo>
                      <a:pt x="4673667" y="6378675"/>
                      <a:pt x="4691125" y="6367484"/>
                      <a:pt x="4708584" y="6356740"/>
                    </a:cubicBezTo>
                    <a:cubicBezTo>
                      <a:pt x="4714403" y="6353160"/>
                      <a:pt x="4722461" y="6345997"/>
                      <a:pt x="4726937" y="6347340"/>
                    </a:cubicBezTo>
                    <a:cubicBezTo>
                      <a:pt x="4757825" y="6356740"/>
                      <a:pt x="4777969" y="6344207"/>
                      <a:pt x="4802590" y="6325853"/>
                    </a:cubicBezTo>
                    <a:cubicBezTo>
                      <a:pt x="4823182" y="6310185"/>
                      <a:pt x="4854965" y="6309290"/>
                      <a:pt x="4881376" y="6300784"/>
                    </a:cubicBezTo>
                    <a:cubicBezTo>
                      <a:pt x="4899730" y="6294517"/>
                      <a:pt x="4917188" y="6286012"/>
                      <a:pt x="4932856" y="6273030"/>
                    </a:cubicBezTo>
                    <a:cubicBezTo>
                      <a:pt x="4961506" y="6273925"/>
                      <a:pt x="4986574" y="6273030"/>
                      <a:pt x="5005375" y="6240799"/>
                    </a:cubicBezTo>
                    <a:cubicBezTo>
                      <a:pt x="5012538" y="6228265"/>
                      <a:pt x="5038502" y="6227817"/>
                      <a:pt x="5053274" y="6218417"/>
                    </a:cubicBezTo>
                    <a:cubicBezTo>
                      <a:pt x="5080133" y="6201406"/>
                      <a:pt x="5105202" y="6180814"/>
                      <a:pt x="5131613" y="6162908"/>
                    </a:cubicBezTo>
                    <a:cubicBezTo>
                      <a:pt x="5170111" y="6136944"/>
                      <a:pt x="5209952" y="6112771"/>
                      <a:pt x="5248450" y="6086808"/>
                    </a:cubicBezTo>
                    <a:cubicBezTo>
                      <a:pt x="5276651" y="6067559"/>
                      <a:pt x="5302168" y="6043385"/>
                      <a:pt x="5331712" y="6027270"/>
                    </a:cubicBezTo>
                    <a:cubicBezTo>
                      <a:pt x="5384087" y="5998620"/>
                      <a:pt x="5425271" y="5962808"/>
                      <a:pt x="5441387" y="5902375"/>
                    </a:cubicBezTo>
                    <a:cubicBezTo>
                      <a:pt x="5443625" y="5894318"/>
                      <a:pt x="5470931" y="5887603"/>
                      <a:pt x="5486152" y="5888946"/>
                    </a:cubicBezTo>
                    <a:cubicBezTo>
                      <a:pt x="5514354" y="5891632"/>
                      <a:pt x="5532260" y="5887603"/>
                      <a:pt x="5534946" y="5855820"/>
                    </a:cubicBezTo>
                    <a:cubicBezTo>
                      <a:pt x="5535393" y="5850001"/>
                      <a:pt x="5542108" y="5843733"/>
                      <a:pt x="5546584" y="5838809"/>
                    </a:cubicBezTo>
                    <a:cubicBezTo>
                      <a:pt x="5572996" y="5811055"/>
                      <a:pt x="5599407" y="5783301"/>
                      <a:pt x="5628952" y="5752413"/>
                    </a:cubicBezTo>
                    <a:cubicBezTo>
                      <a:pt x="5654468" y="5762261"/>
                      <a:pt x="5689385" y="5775243"/>
                      <a:pt x="5723854" y="5788225"/>
                    </a:cubicBezTo>
                    <a:cubicBezTo>
                      <a:pt x="5722959" y="5792701"/>
                      <a:pt x="5722063" y="5797178"/>
                      <a:pt x="5721168" y="5801654"/>
                    </a:cubicBezTo>
                    <a:cubicBezTo>
                      <a:pt x="5680432" y="5813294"/>
                      <a:pt x="5639696" y="5824932"/>
                      <a:pt x="5598959" y="5836124"/>
                    </a:cubicBezTo>
                    <a:cubicBezTo>
                      <a:pt x="5599407" y="5838809"/>
                      <a:pt x="5599407" y="5841943"/>
                      <a:pt x="5599855" y="5844629"/>
                    </a:cubicBezTo>
                    <a:cubicBezTo>
                      <a:pt x="5619552" y="5853134"/>
                      <a:pt x="5639248" y="5862087"/>
                      <a:pt x="5660735" y="5871488"/>
                    </a:cubicBezTo>
                    <a:cubicBezTo>
                      <a:pt x="5615075" y="5903719"/>
                      <a:pt x="5574338" y="5932368"/>
                      <a:pt x="5530917" y="5962808"/>
                    </a:cubicBezTo>
                    <a:cubicBezTo>
                      <a:pt x="5498686" y="5920282"/>
                      <a:pt x="5479884" y="5973104"/>
                      <a:pt x="5443625" y="5973104"/>
                    </a:cubicBezTo>
                    <a:cubicBezTo>
                      <a:pt x="5457949" y="5990563"/>
                      <a:pt x="5467351" y="6002202"/>
                      <a:pt x="5476304" y="6012945"/>
                    </a:cubicBezTo>
                    <a:cubicBezTo>
                      <a:pt x="5466007" y="6020555"/>
                      <a:pt x="5455264" y="6029956"/>
                      <a:pt x="5443177" y="6036671"/>
                    </a:cubicBezTo>
                    <a:cubicBezTo>
                      <a:pt x="5422586" y="6047862"/>
                      <a:pt x="5403784" y="6064873"/>
                      <a:pt x="5376925" y="6048757"/>
                    </a:cubicBezTo>
                    <a:cubicBezTo>
                      <a:pt x="5358124" y="6037566"/>
                      <a:pt x="5329474" y="6062634"/>
                      <a:pt x="5331265" y="6089046"/>
                    </a:cubicBezTo>
                    <a:cubicBezTo>
                      <a:pt x="5333056" y="6110085"/>
                      <a:pt x="5337980" y="6130230"/>
                      <a:pt x="5305301" y="6126201"/>
                    </a:cubicBezTo>
                    <a:cubicBezTo>
                      <a:pt x="5302615" y="6125753"/>
                      <a:pt x="5296795" y="6128439"/>
                      <a:pt x="5296348" y="6130230"/>
                    </a:cubicBezTo>
                    <a:cubicBezTo>
                      <a:pt x="5289186" y="6176338"/>
                      <a:pt x="5261432" y="6178128"/>
                      <a:pt x="5221591" y="6173204"/>
                    </a:cubicBezTo>
                    <a:cubicBezTo>
                      <a:pt x="5196074" y="6170070"/>
                      <a:pt x="5181750" y="6213045"/>
                      <a:pt x="5197417" y="6238561"/>
                    </a:cubicBezTo>
                    <a:cubicBezTo>
                      <a:pt x="5177721" y="6239904"/>
                      <a:pt x="5158472" y="6241695"/>
                      <a:pt x="5136985" y="6243038"/>
                    </a:cubicBezTo>
                    <a:cubicBezTo>
                      <a:pt x="5139223" y="6235875"/>
                      <a:pt x="5142356" y="6226474"/>
                      <a:pt x="5146833" y="6213492"/>
                    </a:cubicBezTo>
                    <a:cubicBezTo>
                      <a:pt x="5138328" y="6215731"/>
                      <a:pt x="5128479" y="6215731"/>
                      <a:pt x="5124450" y="6220207"/>
                    </a:cubicBezTo>
                    <a:cubicBezTo>
                      <a:pt x="5102963" y="6246171"/>
                      <a:pt x="5085952" y="6277059"/>
                      <a:pt x="5061332" y="6299441"/>
                    </a:cubicBezTo>
                    <a:cubicBezTo>
                      <a:pt x="5032682" y="6325853"/>
                      <a:pt x="4997765" y="6345102"/>
                      <a:pt x="4965087" y="6367484"/>
                    </a:cubicBezTo>
                    <a:cubicBezTo>
                      <a:pt x="4958820" y="6371961"/>
                      <a:pt x="4951657" y="6375990"/>
                      <a:pt x="4945390" y="6380466"/>
                    </a:cubicBezTo>
                    <a:cubicBezTo>
                      <a:pt x="4946286" y="6383599"/>
                      <a:pt x="4947181" y="6386733"/>
                      <a:pt x="4947628" y="6389419"/>
                    </a:cubicBezTo>
                    <a:cubicBezTo>
                      <a:pt x="4966430" y="6386733"/>
                      <a:pt x="4985679" y="6384047"/>
                      <a:pt x="5003585" y="6381809"/>
                    </a:cubicBezTo>
                    <a:cubicBezTo>
                      <a:pt x="4987469" y="6410458"/>
                      <a:pt x="4955239" y="6418069"/>
                      <a:pt x="4928380" y="6401953"/>
                    </a:cubicBezTo>
                    <a:cubicBezTo>
                      <a:pt x="4918084" y="6395686"/>
                      <a:pt x="4902863" y="6397477"/>
                      <a:pt x="4886748" y="6402401"/>
                    </a:cubicBezTo>
                    <a:cubicBezTo>
                      <a:pt x="4892120" y="6407325"/>
                      <a:pt x="4901521" y="6411802"/>
                      <a:pt x="4902416" y="6417173"/>
                    </a:cubicBezTo>
                    <a:cubicBezTo>
                      <a:pt x="4904207" y="6428812"/>
                      <a:pt x="4901073" y="6441346"/>
                      <a:pt x="4900178" y="6453433"/>
                    </a:cubicBezTo>
                    <a:cubicBezTo>
                      <a:pt x="4868842" y="6450299"/>
                      <a:pt x="4862575" y="6488350"/>
                      <a:pt x="4828554" y="6493722"/>
                    </a:cubicBezTo>
                    <a:cubicBezTo>
                      <a:pt x="4791846" y="6499541"/>
                      <a:pt x="4761854" y="6540277"/>
                      <a:pt x="4725594" y="6560421"/>
                    </a:cubicBezTo>
                    <a:cubicBezTo>
                      <a:pt x="4707688" y="6570717"/>
                      <a:pt x="4683067" y="6568479"/>
                      <a:pt x="4662028" y="6572956"/>
                    </a:cubicBezTo>
                    <a:cubicBezTo>
                      <a:pt x="4640093" y="6577880"/>
                      <a:pt x="4619054" y="6587280"/>
                      <a:pt x="4596671" y="6589071"/>
                    </a:cubicBezTo>
                    <a:cubicBezTo>
                      <a:pt x="4568916" y="6591757"/>
                      <a:pt x="4541610" y="6589967"/>
                      <a:pt x="4528628" y="6621750"/>
                    </a:cubicBezTo>
                    <a:cubicBezTo>
                      <a:pt x="4527285" y="6624883"/>
                      <a:pt x="4523256" y="6627569"/>
                      <a:pt x="4520123" y="6628464"/>
                    </a:cubicBezTo>
                    <a:cubicBezTo>
                      <a:pt x="4478044" y="6637865"/>
                      <a:pt x="4435069" y="6645475"/>
                      <a:pt x="4393438" y="6656666"/>
                    </a:cubicBezTo>
                    <a:cubicBezTo>
                      <a:pt x="4370608" y="6662933"/>
                      <a:pt x="4344196" y="6658009"/>
                      <a:pt x="4327633" y="6688897"/>
                    </a:cubicBezTo>
                    <a:cubicBezTo>
                      <a:pt x="4319576" y="6704565"/>
                      <a:pt x="4286002" y="6713518"/>
                      <a:pt x="4264067" y="6713070"/>
                    </a:cubicBezTo>
                    <a:cubicBezTo>
                      <a:pt x="4227359" y="6712175"/>
                      <a:pt x="4191995" y="6704565"/>
                      <a:pt x="4166031" y="6739929"/>
                    </a:cubicBezTo>
                    <a:cubicBezTo>
                      <a:pt x="4165136" y="6741272"/>
                      <a:pt x="4161555" y="6742615"/>
                      <a:pt x="4159764" y="6742168"/>
                    </a:cubicBezTo>
                    <a:cubicBezTo>
                      <a:pt x="4108732" y="6735005"/>
                      <a:pt x="4135591" y="6766340"/>
                      <a:pt x="4141858" y="6796781"/>
                    </a:cubicBezTo>
                    <a:cubicBezTo>
                      <a:pt x="4123504" y="6783351"/>
                      <a:pt x="4112761" y="6775293"/>
                      <a:pt x="4101570" y="6767236"/>
                    </a:cubicBezTo>
                    <a:cubicBezTo>
                      <a:pt x="4102913" y="6769922"/>
                      <a:pt x="4104256" y="6773055"/>
                      <a:pt x="4105598" y="6775741"/>
                    </a:cubicBezTo>
                    <a:cubicBezTo>
                      <a:pt x="4082321" y="6782904"/>
                      <a:pt x="4059491" y="6790961"/>
                      <a:pt x="4036213" y="6797676"/>
                    </a:cubicBezTo>
                    <a:cubicBezTo>
                      <a:pt x="3979809" y="6814239"/>
                      <a:pt x="3921614" y="6825430"/>
                      <a:pt x="3867449" y="6847813"/>
                    </a:cubicBezTo>
                    <a:cubicBezTo>
                      <a:pt x="3826265" y="6864823"/>
                      <a:pt x="3805673" y="6866614"/>
                      <a:pt x="3758670" y="6830802"/>
                    </a:cubicBezTo>
                    <a:cubicBezTo>
                      <a:pt x="3744345" y="6820058"/>
                      <a:pt x="3726439" y="6813792"/>
                      <a:pt x="3702266" y="6801705"/>
                    </a:cubicBezTo>
                    <a:cubicBezTo>
                      <a:pt x="3672273" y="6747539"/>
                      <a:pt x="3607364" y="6756045"/>
                      <a:pt x="3544245" y="6748882"/>
                    </a:cubicBezTo>
                    <a:cubicBezTo>
                      <a:pt x="3557227" y="6731871"/>
                      <a:pt x="3567075" y="6718889"/>
                      <a:pt x="3578715" y="6703669"/>
                    </a:cubicBezTo>
                    <a:cubicBezTo>
                      <a:pt x="3558122" y="6692926"/>
                      <a:pt x="3540216" y="6682630"/>
                      <a:pt x="3521415" y="6675020"/>
                    </a:cubicBezTo>
                    <a:cubicBezTo>
                      <a:pt x="3499928" y="6666067"/>
                      <a:pt x="3458744" y="6686659"/>
                      <a:pt x="3456506" y="6709041"/>
                    </a:cubicBezTo>
                    <a:cubicBezTo>
                      <a:pt x="3455611" y="6716204"/>
                      <a:pt x="3471726" y="6728738"/>
                      <a:pt x="3482470" y="6733215"/>
                    </a:cubicBezTo>
                    <a:cubicBezTo>
                      <a:pt x="3498138" y="6739481"/>
                      <a:pt x="3516044" y="6739929"/>
                      <a:pt x="3532606" y="6746196"/>
                    </a:cubicBezTo>
                    <a:cubicBezTo>
                      <a:pt x="3480232" y="6764102"/>
                      <a:pt x="3378615" y="6762312"/>
                      <a:pt x="3324002" y="6715309"/>
                    </a:cubicBezTo>
                    <a:cubicBezTo>
                      <a:pt x="3320868" y="6732319"/>
                      <a:pt x="3317734" y="6748434"/>
                      <a:pt x="3312810" y="6774398"/>
                    </a:cubicBezTo>
                    <a:cubicBezTo>
                      <a:pt x="3293561" y="6748882"/>
                      <a:pt x="3272969" y="6735453"/>
                      <a:pt x="3315049" y="6717994"/>
                    </a:cubicBezTo>
                    <a:cubicBezTo>
                      <a:pt x="3289532" y="6712175"/>
                      <a:pt x="3274760" y="6706803"/>
                      <a:pt x="3259092" y="6705460"/>
                    </a:cubicBezTo>
                    <a:cubicBezTo>
                      <a:pt x="3246558" y="6704565"/>
                      <a:pt x="3234024" y="6708146"/>
                      <a:pt x="3221490" y="6709489"/>
                    </a:cubicBezTo>
                    <a:cubicBezTo>
                      <a:pt x="3225518" y="6722023"/>
                      <a:pt x="3229547" y="6735005"/>
                      <a:pt x="3235814" y="6754701"/>
                    </a:cubicBezTo>
                    <a:cubicBezTo>
                      <a:pt x="3215670" y="6754701"/>
                      <a:pt x="3193288" y="6755597"/>
                      <a:pt x="3171353" y="6754701"/>
                    </a:cubicBezTo>
                    <a:cubicBezTo>
                      <a:pt x="3121664" y="6752016"/>
                      <a:pt x="3072422" y="6747987"/>
                      <a:pt x="3022733" y="6744406"/>
                    </a:cubicBezTo>
                    <a:cubicBezTo>
                      <a:pt x="2964539" y="6740377"/>
                      <a:pt x="2905896" y="6739929"/>
                      <a:pt x="2848597" y="6730976"/>
                    </a:cubicBezTo>
                    <a:cubicBezTo>
                      <a:pt x="2807861" y="6724709"/>
                      <a:pt x="2768915" y="6706803"/>
                      <a:pt x="2724598" y="6692478"/>
                    </a:cubicBezTo>
                    <a:cubicBezTo>
                      <a:pt x="2724598" y="6693374"/>
                      <a:pt x="2725493" y="6685763"/>
                      <a:pt x="2725941" y="6677706"/>
                    </a:cubicBezTo>
                    <a:cubicBezTo>
                      <a:pt x="2726389" y="6656218"/>
                      <a:pt x="2700425" y="6632045"/>
                      <a:pt x="2685653" y="6643236"/>
                    </a:cubicBezTo>
                    <a:cubicBezTo>
                      <a:pt x="2646259" y="6672782"/>
                      <a:pt x="2601942" y="6666067"/>
                      <a:pt x="2562101" y="6657562"/>
                    </a:cubicBezTo>
                    <a:cubicBezTo>
                      <a:pt x="2479286" y="6639208"/>
                      <a:pt x="2394680" y="6624435"/>
                      <a:pt x="2320818" y="6578775"/>
                    </a:cubicBezTo>
                    <a:cubicBezTo>
                      <a:pt x="2319027" y="6577880"/>
                      <a:pt x="2319027" y="6574746"/>
                      <a:pt x="2315893" y="6567136"/>
                    </a:cubicBezTo>
                    <a:cubicBezTo>
                      <a:pt x="2327532" y="6562659"/>
                      <a:pt x="2338724" y="6558183"/>
                      <a:pt x="2351258" y="6552811"/>
                    </a:cubicBezTo>
                    <a:cubicBezTo>
                      <a:pt x="2355287" y="6537591"/>
                      <a:pt x="2359316" y="6521028"/>
                      <a:pt x="2365135" y="6497303"/>
                    </a:cubicBezTo>
                    <a:cubicBezTo>
                      <a:pt x="2339619" y="6502675"/>
                      <a:pt x="2315446" y="6503570"/>
                      <a:pt x="2296197" y="6512970"/>
                    </a:cubicBezTo>
                    <a:cubicBezTo>
                      <a:pt x="2266652" y="6527743"/>
                      <a:pt x="2240688" y="6561317"/>
                      <a:pt x="2219201" y="6503570"/>
                    </a:cubicBezTo>
                    <a:cubicBezTo>
                      <a:pt x="2212934" y="6486559"/>
                      <a:pt x="2193237" y="6474473"/>
                      <a:pt x="2179808" y="6460596"/>
                    </a:cubicBezTo>
                    <a:cubicBezTo>
                      <a:pt x="2193237" y="6466863"/>
                      <a:pt x="2205772" y="6475368"/>
                      <a:pt x="2219649" y="6478949"/>
                    </a:cubicBezTo>
                    <a:cubicBezTo>
                      <a:pt x="2239345" y="6483873"/>
                      <a:pt x="2260385" y="6507151"/>
                      <a:pt x="2283663" y="6479397"/>
                    </a:cubicBezTo>
                    <a:cubicBezTo>
                      <a:pt x="2259937" y="6470891"/>
                      <a:pt x="2240241" y="6461938"/>
                      <a:pt x="2220096" y="6457462"/>
                    </a:cubicBezTo>
                    <a:cubicBezTo>
                      <a:pt x="2208010" y="6452538"/>
                      <a:pt x="2194133" y="6457014"/>
                      <a:pt x="2180703" y="6458805"/>
                    </a:cubicBezTo>
                    <a:close/>
                    <a:moveTo>
                      <a:pt x="663169" y="4888000"/>
                    </a:moveTo>
                    <a:cubicBezTo>
                      <a:pt x="655559" y="4872333"/>
                      <a:pt x="647501" y="4857112"/>
                      <a:pt x="638548" y="4838759"/>
                    </a:cubicBezTo>
                    <a:cubicBezTo>
                      <a:pt x="664512" y="4802947"/>
                      <a:pt x="647501" y="4752810"/>
                      <a:pt x="597812" y="4738485"/>
                    </a:cubicBezTo>
                    <a:cubicBezTo>
                      <a:pt x="598260" y="4733561"/>
                      <a:pt x="601394" y="4725951"/>
                      <a:pt x="598708" y="4722370"/>
                    </a:cubicBezTo>
                    <a:cubicBezTo>
                      <a:pt x="591545" y="4711626"/>
                      <a:pt x="583040" y="4701331"/>
                      <a:pt x="573192" y="4692825"/>
                    </a:cubicBezTo>
                    <a:cubicBezTo>
                      <a:pt x="570953" y="4691034"/>
                      <a:pt x="556629" y="4697302"/>
                      <a:pt x="556629" y="4700435"/>
                    </a:cubicBezTo>
                    <a:cubicBezTo>
                      <a:pt x="555733" y="4712522"/>
                      <a:pt x="556629" y="4725056"/>
                      <a:pt x="560657" y="4736695"/>
                    </a:cubicBezTo>
                    <a:cubicBezTo>
                      <a:pt x="567820" y="4758182"/>
                      <a:pt x="587516" y="4781012"/>
                      <a:pt x="583488" y="4798918"/>
                    </a:cubicBezTo>
                    <a:cubicBezTo>
                      <a:pt x="576773" y="4827568"/>
                      <a:pt x="595574" y="4834730"/>
                      <a:pt x="608108" y="4848608"/>
                    </a:cubicBezTo>
                    <a:cubicBezTo>
                      <a:pt x="614823" y="4856217"/>
                      <a:pt x="623328" y="4862037"/>
                      <a:pt x="631834" y="4867409"/>
                    </a:cubicBezTo>
                    <a:cubicBezTo>
                      <a:pt x="642577" y="4874123"/>
                      <a:pt x="653769" y="4879943"/>
                      <a:pt x="664512" y="4886210"/>
                    </a:cubicBezTo>
                    <a:cubicBezTo>
                      <a:pt x="660036" y="4908592"/>
                      <a:pt x="655559" y="4930527"/>
                      <a:pt x="651083" y="4952910"/>
                    </a:cubicBezTo>
                    <a:cubicBezTo>
                      <a:pt x="654664" y="4952015"/>
                      <a:pt x="658245" y="4951119"/>
                      <a:pt x="661826" y="4950224"/>
                    </a:cubicBezTo>
                    <a:cubicBezTo>
                      <a:pt x="670779" y="4963653"/>
                      <a:pt x="682866" y="4976188"/>
                      <a:pt x="688238" y="4991407"/>
                    </a:cubicBezTo>
                    <a:cubicBezTo>
                      <a:pt x="699429" y="5022743"/>
                      <a:pt x="707039" y="5055422"/>
                      <a:pt x="716440" y="5087652"/>
                    </a:cubicBezTo>
                    <a:cubicBezTo>
                      <a:pt x="716887" y="5089443"/>
                      <a:pt x="723154" y="5089443"/>
                      <a:pt x="724945" y="5091681"/>
                    </a:cubicBezTo>
                    <a:cubicBezTo>
                      <a:pt x="744642" y="5112721"/>
                      <a:pt x="765681" y="5132417"/>
                      <a:pt x="783139" y="5155248"/>
                    </a:cubicBezTo>
                    <a:cubicBezTo>
                      <a:pt x="800150" y="5177630"/>
                      <a:pt x="812684" y="5203594"/>
                      <a:pt x="829247" y="5226424"/>
                    </a:cubicBezTo>
                    <a:cubicBezTo>
                      <a:pt x="854316" y="5260446"/>
                      <a:pt x="889233" y="5289990"/>
                      <a:pt x="905348" y="5327593"/>
                    </a:cubicBezTo>
                    <a:cubicBezTo>
                      <a:pt x="921463" y="5365643"/>
                      <a:pt x="936236" y="5400560"/>
                      <a:pt x="970257" y="5424733"/>
                    </a:cubicBezTo>
                    <a:cubicBezTo>
                      <a:pt x="976972" y="5429657"/>
                      <a:pt x="985030" y="5436372"/>
                      <a:pt x="987268" y="5443534"/>
                    </a:cubicBezTo>
                    <a:cubicBezTo>
                      <a:pt x="1000250" y="5485613"/>
                      <a:pt x="1019946" y="5521873"/>
                      <a:pt x="1062025" y="5542465"/>
                    </a:cubicBezTo>
                    <a:cubicBezTo>
                      <a:pt x="1071426" y="5546942"/>
                      <a:pt x="1082617" y="5553208"/>
                      <a:pt x="1087094" y="5561714"/>
                    </a:cubicBezTo>
                    <a:cubicBezTo>
                      <a:pt x="1098285" y="5582306"/>
                      <a:pt x="1112162" y="5604241"/>
                      <a:pt x="1113058" y="5625728"/>
                    </a:cubicBezTo>
                    <a:cubicBezTo>
                      <a:pt x="1113058" y="5634681"/>
                      <a:pt x="1082170" y="5644529"/>
                      <a:pt x="1064711" y="5653930"/>
                    </a:cubicBezTo>
                    <a:cubicBezTo>
                      <a:pt x="1061130" y="5655720"/>
                      <a:pt x="1057101" y="5655720"/>
                      <a:pt x="1052177" y="5657064"/>
                    </a:cubicBezTo>
                    <a:cubicBezTo>
                      <a:pt x="1079036" y="5698247"/>
                      <a:pt x="1084856" y="5698247"/>
                      <a:pt x="1107686" y="5662435"/>
                    </a:cubicBezTo>
                    <a:cubicBezTo>
                      <a:pt x="1112162" y="5655720"/>
                      <a:pt x="1124696" y="5653930"/>
                      <a:pt x="1137678" y="5648111"/>
                    </a:cubicBezTo>
                    <a:cubicBezTo>
                      <a:pt x="1132754" y="5678999"/>
                      <a:pt x="1134545" y="5696456"/>
                      <a:pt x="1167671" y="5687503"/>
                    </a:cubicBezTo>
                    <a:cubicBezTo>
                      <a:pt x="1180205" y="5683923"/>
                      <a:pt x="1199006" y="5687503"/>
                      <a:pt x="1209302" y="5695114"/>
                    </a:cubicBezTo>
                    <a:cubicBezTo>
                      <a:pt x="1241981" y="5719287"/>
                      <a:pt x="1273764" y="5744803"/>
                      <a:pt x="1302861" y="5773453"/>
                    </a:cubicBezTo>
                    <a:cubicBezTo>
                      <a:pt x="1332854" y="5802997"/>
                      <a:pt x="1358818" y="5836124"/>
                      <a:pt x="1386572" y="5867907"/>
                    </a:cubicBezTo>
                    <a:cubicBezTo>
                      <a:pt x="1389705" y="5871488"/>
                      <a:pt x="1393287" y="5875069"/>
                      <a:pt x="1396868" y="5878203"/>
                    </a:cubicBezTo>
                    <a:cubicBezTo>
                      <a:pt x="1438947" y="5913567"/>
                      <a:pt x="1481026" y="5948484"/>
                      <a:pt x="1524448" y="5984743"/>
                    </a:cubicBezTo>
                    <a:cubicBezTo>
                      <a:pt x="1497589" y="6004440"/>
                      <a:pt x="1515943" y="6016526"/>
                      <a:pt x="1531610" y="6029061"/>
                    </a:cubicBezTo>
                    <a:cubicBezTo>
                      <a:pt x="1548173" y="6042043"/>
                      <a:pt x="1564289" y="6055025"/>
                      <a:pt x="1583985" y="6070244"/>
                    </a:cubicBezTo>
                    <a:cubicBezTo>
                      <a:pt x="1630989" y="6048310"/>
                      <a:pt x="1635465" y="6049205"/>
                      <a:pt x="1682468" y="6093970"/>
                    </a:cubicBezTo>
                    <a:cubicBezTo>
                      <a:pt x="1686945" y="6097999"/>
                      <a:pt x="1690526" y="6104714"/>
                      <a:pt x="1695898" y="6106056"/>
                    </a:cubicBezTo>
                    <a:cubicBezTo>
                      <a:pt x="1746930" y="6120829"/>
                      <a:pt x="1782295" y="6154403"/>
                      <a:pt x="1807811" y="6197825"/>
                    </a:cubicBezTo>
                    <a:cubicBezTo>
                      <a:pt x="1828402" y="6197377"/>
                      <a:pt x="1856604" y="6175890"/>
                      <a:pt x="1859290" y="6211702"/>
                    </a:cubicBezTo>
                    <a:cubicBezTo>
                      <a:pt x="1861081" y="6234532"/>
                      <a:pt x="1873615" y="6240351"/>
                      <a:pt x="1887045" y="6241247"/>
                    </a:cubicBezTo>
                    <a:cubicBezTo>
                      <a:pt x="1920171" y="6242590"/>
                      <a:pt x="1925990" y="6259601"/>
                      <a:pt x="1914351" y="6291384"/>
                    </a:cubicBezTo>
                    <a:cubicBezTo>
                      <a:pt x="1946582" y="6280192"/>
                      <a:pt x="1972098" y="6271687"/>
                      <a:pt x="1990452" y="6265420"/>
                    </a:cubicBezTo>
                    <a:cubicBezTo>
                      <a:pt x="2006567" y="6285116"/>
                      <a:pt x="2014625" y="6304366"/>
                      <a:pt x="2028502" y="6309737"/>
                    </a:cubicBezTo>
                    <a:cubicBezTo>
                      <a:pt x="2066105" y="6324510"/>
                      <a:pt x="2108184" y="6320928"/>
                      <a:pt x="2141310" y="6354950"/>
                    </a:cubicBezTo>
                    <a:cubicBezTo>
                      <a:pt x="2165483" y="6379571"/>
                      <a:pt x="2204429" y="6389419"/>
                      <a:pt x="2237555" y="6405982"/>
                    </a:cubicBezTo>
                    <a:cubicBezTo>
                      <a:pt x="2243822" y="6400610"/>
                      <a:pt x="2251880" y="6388076"/>
                      <a:pt x="2257699" y="6388972"/>
                    </a:cubicBezTo>
                    <a:cubicBezTo>
                      <a:pt x="2291273" y="6394343"/>
                      <a:pt x="2326637" y="6397925"/>
                      <a:pt x="2357525" y="6410906"/>
                    </a:cubicBezTo>
                    <a:cubicBezTo>
                      <a:pt x="2416167" y="6435527"/>
                      <a:pt x="2469885" y="6472234"/>
                      <a:pt x="2537928" y="6478502"/>
                    </a:cubicBezTo>
                    <a:cubicBezTo>
                      <a:pt x="2521812" y="6488350"/>
                      <a:pt x="2507935" y="6496855"/>
                      <a:pt x="2489582" y="6508046"/>
                    </a:cubicBezTo>
                    <a:cubicBezTo>
                      <a:pt x="2515993" y="6512523"/>
                      <a:pt x="2537033" y="6516104"/>
                      <a:pt x="2560311" y="6520133"/>
                    </a:cubicBezTo>
                    <a:cubicBezTo>
                      <a:pt x="2570606" y="6515656"/>
                      <a:pt x="2584036" y="6510285"/>
                      <a:pt x="2597913" y="6504465"/>
                    </a:cubicBezTo>
                    <a:cubicBezTo>
                      <a:pt x="2590751" y="6499093"/>
                      <a:pt x="2584931" y="6494617"/>
                      <a:pt x="2575530" y="6487455"/>
                    </a:cubicBezTo>
                    <a:cubicBezTo>
                      <a:pt x="2605076" y="6478054"/>
                      <a:pt x="2626563" y="6467310"/>
                      <a:pt x="2649393" y="6495960"/>
                    </a:cubicBezTo>
                    <a:cubicBezTo>
                      <a:pt x="2656555" y="6504913"/>
                      <a:pt x="2695053" y="6504017"/>
                      <a:pt x="2700873" y="6495512"/>
                    </a:cubicBezTo>
                    <a:cubicBezTo>
                      <a:pt x="2725493" y="6459252"/>
                      <a:pt x="2738475" y="6485216"/>
                      <a:pt x="2755933" y="6504465"/>
                    </a:cubicBezTo>
                    <a:cubicBezTo>
                      <a:pt x="2740713" y="6509837"/>
                      <a:pt x="2725046" y="6514761"/>
                      <a:pt x="2708483" y="6520581"/>
                    </a:cubicBezTo>
                    <a:cubicBezTo>
                      <a:pt x="2715645" y="6527743"/>
                      <a:pt x="2721465" y="6533115"/>
                      <a:pt x="2726836" y="6538487"/>
                    </a:cubicBezTo>
                    <a:cubicBezTo>
                      <a:pt x="2718779" y="6547440"/>
                      <a:pt x="2712064" y="6554155"/>
                      <a:pt x="2704454" y="6562659"/>
                    </a:cubicBezTo>
                    <a:cubicBezTo>
                      <a:pt x="2743847" y="6607424"/>
                      <a:pt x="2788164" y="6574746"/>
                      <a:pt x="2832482" y="6580118"/>
                    </a:cubicBezTo>
                    <a:cubicBezTo>
                      <a:pt x="2827110" y="6568479"/>
                      <a:pt x="2825767" y="6562212"/>
                      <a:pt x="2821738" y="6557735"/>
                    </a:cubicBezTo>
                    <a:cubicBezTo>
                      <a:pt x="2792641" y="6525505"/>
                      <a:pt x="2793984" y="6513866"/>
                      <a:pt x="2835615" y="6508046"/>
                    </a:cubicBezTo>
                    <a:cubicBezTo>
                      <a:pt x="2855312" y="6504913"/>
                      <a:pt x="2877247" y="6523267"/>
                      <a:pt x="2898734" y="6524609"/>
                    </a:cubicBezTo>
                    <a:cubicBezTo>
                      <a:pt x="2916192" y="6525952"/>
                      <a:pt x="2943051" y="6521923"/>
                      <a:pt x="2951109" y="6510285"/>
                    </a:cubicBezTo>
                    <a:cubicBezTo>
                      <a:pt x="2965881" y="6487902"/>
                      <a:pt x="2937232" y="6484321"/>
                      <a:pt x="2924250" y="6478054"/>
                    </a:cubicBezTo>
                    <a:cubicBezTo>
                      <a:pt x="2912163" y="6472682"/>
                      <a:pt x="2897391" y="6474025"/>
                      <a:pt x="2883514" y="6472682"/>
                    </a:cubicBezTo>
                    <a:cubicBezTo>
                      <a:pt x="2875456" y="6457014"/>
                      <a:pt x="2862922" y="6438213"/>
                      <a:pt x="2849492" y="6437765"/>
                    </a:cubicBezTo>
                    <a:cubicBezTo>
                      <a:pt x="2823081" y="6436422"/>
                      <a:pt x="2796222" y="6445375"/>
                      <a:pt x="2768468" y="6450747"/>
                    </a:cubicBezTo>
                    <a:cubicBezTo>
                      <a:pt x="2773392" y="6465072"/>
                      <a:pt x="2776973" y="6474920"/>
                      <a:pt x="2779211" y="6481635"/>
                    </a:cubicBezTo>
                    <a:cubicBezTo>
                      <a:pt x="2749219" y="6474025"/>
                      <a:pt x="2719226" y="6469996"/>
                      <a:pt x="2692815" y="6457910"/>
                    </a:cubicBezTo>
                    <a:cubicBezTo>
                      <a:pt x="2666403" y="6445823"/>
                      <a:pt x="2640440" y="6428812"/>
                      <a:pt x="2619848" y="6408220"/>
                    </a:cubicBezTo>
                    <a:cubicBezTo>
                      <a:pt x="2603285" y="6391657"/>
                      <a:pt x="2563892" y="6375990"/>
                      <a:pt x="2549119" y="6393896"/>
                    </a:cubicBezTo>
                    <a:cubicBezTo>
                      <a:pt x="2524946" y="6422545"/>
                      <a:pt x="2502116" y="6398372"/>
                      <a:pt x="2493611" y="6388076"/>
                    </a:cubicBezTo>
                    <a:cubicBezTo>
                      <a:pt x="2470781" y="6362113"/>
                      <a:pt x="2446160" y="6359874"/>
                      <a:pt x="2412586" y="6365693"/>
                    </a:cubicBezTo>
                    <a:cubicBezTo>
                      <a:pt x="2422882" y="6325405"/>
                      <a:pt x="2399604" y="6327196"/>
                      <a:pt x="2370507" y="6328986"/>
                    </a:cubicBezTo>
                    <a:cubicBezTo>
                      <a:pt x="2341410" y="6330777"/>
                      <a:pt x="2308731" y="6335701"/>
                      <a:pt x="2288139" y="6302127"/>
                    </a:cubicBezTo>
                    <a:cubicBezTo>
                      <a:pt x="2284110" y="6294965"/>
                      <a:pt x="2266652" y="6296308"/>
                      <a:pt x="2255461" y="6292727"/>
                    </a:cubicBezTo>
                    <a:cubicBezTo>
                      <a:pt x="2238450" y="6287803"/>
                      <a:pt x="2210248" y="6286460"/>
                      <a:pt x="2207115" y="6276611"/>
                    </a:cubicBezTo>
                    <a:cubicBezTo>
                      <a:pt x="2196819" y="6246619"/>
                      <a:pt x="2179808" y="6246171"/>
                      <a:pt x="2155635" y="6251095"/>
                    </a:cubicBezTo>
                    <a:cubicBezTo>
                      <a:pt x="2149368" y="6252438"/>
                      <a:pt x="2141310" y="6249304"/>
                      <a:pt x="2135043" y="6246619"/>
                    </a:cubicBezTo>
                    <a:cubicBezTo>
                      <a:pt x="2087592" y="6224236"/>
                      <a:pt x="2040589" y="6201406"/>
                      <a:pt x="1993138" y="6178576"/>
                    </a:cubicBezTo>
                    <a:cubicBezTo>
                      <a:pt x="1955535" y="6160670"/>
                      <a:pt x="1915247" y="6147240"/>
                      <a:pt x="1880778" y="6124858"/>
                    </a:cubicBezTo>
                    <a:cubicBezTo>
                      <a:pt x="1810944" y="6080093"/>
                      <a:pt x="1744244" y="6030851"/>
                      <a:pt x="1676201" y="5982953"/>
                    </a:cubicBezTo>
                    <a:cubicBezTo>
                      <a:pt x="1662772" y="5973552"/>
                      <a:pt x="1643971" y="5964151"/>
                      <a:pt x="1639494" y="5951169"/>
                    </a:cubicBezTo>
                    <a:cubicBezTo>
                      <a:pt x="1635913" y="5939531"/>
                      <a:pt x="1648895" y="5922520"/>
                      <a:pt x="1654714" y="5907300"/>
                    </a:cubicBezTo>
                    <a:cubicBezTo>
                      <a:pt x="1630541" y="5903719"/>
                      <a:pt x="1594281" y="5939083"/>
                      <a:pt x="1583090" y="5888051"/>
                    </a:cubicBezTo>
                    <a:cubicBezTo>
                      <a:pt x="1571004" y="5887156"/>
                      <a:pt x="1559365" y="5885813"/>
                      <a:pt x="1546383" y="5884918"/>
                    </a:cubicBezTo>
                    <a:cubicBezTo>
                      <a:pt x="1549964" y="5870145"/>
                      <a:pt x="1552650" y="5858954"/>
                      <a:pt x="1556231" y="5844181"/>
                    </a:cubicBezTo>
                    <a:cubicBezTo>
                      <a:pt x="1517286" y="5855372"/>
                      <a:pt x="1490874" y="5845077"/>
                      <a:pt x="1458643" y="5826723"/>
                    </a:cubicBezTo>
                    <a:cubicBezTo>
                      <a:pt x="1406716" y="5796730"/>
                      <a:pt x="1384334" y="5735402"/>
                      <a:pt x="1326587" y="5714811"/>
                    </a:cubicBezTo>
                    <a:cubicBezTo>
                      <a:pt x="1325691" y="5714362"/>
                      <a:pt x="1325244" y="5712572"/>
                      <a:pt x="1324348" y="5712124"/>
                    </a:cubicBezTo>
                    <a:cubicBezTo>
                      <a:pt x="1309128" y="5699143"/>
                      <a:pt x="1294356" y="5685713"/>
                      <a:pt x="1279136" y="5673179"/>
                    </a:cubicBezTo>
                    <a:cubicBezTo>
                      <a:pt x="1262125" y="5659749"/>
                      <a:pt x="1243771" y="5648111"/>
                      <a:pt x="1228104" y="5632890"/>
                    </a:cubicBezTo>
                    <a:cubicBezTo>
                      <a:pt x="1216912" y="5622147"/>
                      <a:pt x="1210198" y="5607374"/>
                      <a:pt x="1200349" y="5593049"/>
                    </a:cubicBezTo>
                    <a:cubicBezTo>
                      <a:pt x="1210645" y="5586335"/>
                      <a:pt x="1219151" y="5580515"/>
                      <a:pt x="1238847" y="5567086"/>
                    </a:cubicBezTo>
                    <a:cubicBezTo>
                      <a:pt x="1214227" y="5558133"/>
                      <a:pt x="1198111" y="5554104"/>
                      <a:pt x="1184234" y="5546494"/>
                    </a:cubicBezTo>
                    <a:cubicBezTo>
                      <a:pt x="1151556" y="5529036"/>
                      <a:pt x="1103657" y="5531274"/>
                      <a:pt x="1095152" y="5482480"/>
                    </a:cubicBezTo>
                    <a:cubicBezTo>
                      <a:pt x="1092466" y="5467260"/>
                      <a:pt x="1098733" y="5450249"/>
                      <a:pt x="1101866" y="5429657"/>
                    </a:cubicBezTo>
                    <a:cubicBezTo>
                      <a:pt x="1071874" y="5433238"/>
                      <a:pt x="1046358" y="5431000"/>
                      <a:pt x="1035614" y="5392502"/>
                    </a:cubicBezTo>
                    <a:cubicBezTo>
                      <a:pt x="1030690" y="5375044"/>
                      <a:pt x="999802" y="5366986"/>
                      <a:pt x="986373" y="5349976"/>
                    </a:cubicBezTo>
                    <a:cubicBezTo>
                      <a:pt x="961304" y="5318640"/>
                      <a:pt x="937579" y="5285514"/>
                      <a:pt x="919225" y="5249702"/>
                    </a:cubicBezTo>
                    <a:cubicBezTo>
                      <a:pt x="912510" y="5236272"/>
                      <a:pt x="922806" y="5214337"/>
                      <a:pt x="925045" y="5195536"/>
                    </a:cubicBezTo>
                    <a:cubicBezTo>
                      <a:pt x="852973" y="5167334"/>
                      <a:pt x="848496" y="5159276"/>
                      <a:pt x="887442" y="5119436"/>
                    </a:cubicBezTo>
                    <a:cubicBezTo>
                      <a:pt x="875355" y="5110930"/>
                      <a:pt x="861478" y="5093919"/>
                      <a:pt x="852525" y="5096605"/>
                    </a:cubicBezTo>
                    <a:cubicBezTo>
                      <a:pt x="809551" y="5107349"/>
                      <a:pt x="810894" y="5076013"/>
                      <a:pt x="805074" y="5051393"/>
                    </a:cubicBezTo>
                    <a:cubicBezTo>
                      <a:pt x="754042" y="5040201"/>
                      <a:pt x="746432" y="5024086"/>
                      <a:pt x="777320" y="4979769"/>
                    </a:cubicBezTo>
                    <a:cubicBezTo>
                      <a:pt x="754490" y="4977978"/>
                      <a:pt x="734793" y="4976188"/>
                      <a:pt x="720021" y="4975292"/>
                    </a:cubicBezTo>
                    <a:cubicBezTo>
                      <a:pt x="708382" y="4952462"/>
                      <a:pt x="692714" y="4933661"/>
                      <a:pt x="690924" y="4913517"/>
                    </a:cubicBezTo>
                    <a:cubicBezTo>
                      <a:pt x="689133" y="4889344"/>
                      <a:pt x="678389" y="4889344"/>
                      <a:pt x="663169" y="4888000"/>
                    </a:cubicBezTo>
                    <a:close/>
                    <a:moveTo>
                      <a:pt x="1988214" y="599960"/>
                    </a:moveTo>
                    <a:cubicBezTo>
                      <a:pt x="1970755" y="606227"/>
                      <a:pt x="1956430" y="606674"/>
                      <a:pt x="1951506" y="613837"/>
                    </a:cubicBezTo>
                    <a:cubicBezTo>
                      <a:pt x="1932705" y="642039"/>
                      <a:pt x="1903160" y="636219"/>
                      <a:pt x="1877196" y="642486"/>
                    </a:cubicBezTo>
                    <a:cubicBezTo>
                      <a:pt x="1857500" y="647411"/>
                      <a:pt x="1839146" y="659497"/>
                      <a:pt x="1820792" y="668898"/>
                    </a:cubicBezTo>
                    <a:cubicBezTo>
                      <a:pt x="1799305" y="679641"/>
                      <a:pt x="1778266" y="692176"/>
                      <a:pt x="1756331" y="702024"/>
                    </a:cubicBezTo>
                    <a:cubicBezTo>
                      <a:pt x="1730367" y="713215"/>
                      <a:pt x="1709327" y="724854"/>
                      <a:pt x="1703956" y="757085"/>
                    </a:cubicBezTo>
                    <a:cubicBezTo>
                      <a:pt x="1701270" y="773648"/>
                      <a:pt x="1686945" y="788420"/>
                      <a:pt x="1677992" y="804088"/>
                    </a:cubicBezTo>
                    <a:cubicBezTo>
                      <a:pt x="1673068" y="813041"/>
                      <a:pt x="1668591" y="821994"/>
                      <a:pt x="1663667" y="830947"/>
                    </a:cubicBezTo>
                    <a:cubicBezTo>
                      <a:pt x="1673068" y="833185"/>
                      <a:pt x="1682468" y="835424"/>
                      <a:pt x="1691869" y="837214"/>
                    </a:cubicBezTo>
                    <a:cubicBezTo>
                      <a:pt x="1699032" y="838557"/>
                      <a:pt x="1706642" y="838557"/>
                      <a:pt x="1713804" y="839453"/>
                    </a:cubicBezTo>
                    <a:cubicBezTo>
                      <a:pt x="1729472" y="840795"/>
                      <a:pt x="1745587" y="842138"/>
                      <a:pt x="1761255" y="843929"/>
                    </a:cubicBezTo>
                    <a:cubicBezTo>
                      <a:pt x="1756778" y="863178"/>
                      <a:pt x="1752302" y="881979"/>
                      <a:pt x="1747378" y="901228"/>
                    </a:cubicBezTo>
                    <a:cubicBezTo>
                      <a:pt x="1746483" y="905257"/>
                      <a:pt x="1742901" y="908391"/>
                      <a:pt x="1734844" y="920477"/>
                    </a:cubicBezTo>
                    <a:cubicBezTo>
                      <a:pt x="1789009" y="917791"/>
                      <a:pt x="1785876" y="856911"/>
                      <a:pt x="1836013" y="857359"/>
                    </a:cubicBezTo>
                    <a:cubicBezTo>
                      <a:pt x="1810049" y="839900"/>
                      <a:pt x="1795276" y="829604"/>
                      <a:pt x="1776475" y="817070"/>
                    </a:cubicBezTo>
                    <a:cubicBezTo>
                      <a:pt x="1807811" y="800059"/>
                      <a:pt x="1831536" y="779915"/>
                      <a:pt x="1858395" y="773648"/>
                    </a:cubicBezTo>
                    <a:cubicBezTo>
                      <a:pt x="1898236" y="764247"/>
                      <a:pt x="1905398" y="740969"/>
                      <a:pt x="1898684" y="703815"/>
                    </a:cubicBezTo>
                    <a:cubicBezTo>
                      <a:pt x="1962697" y="699786"/>
                      <a:pt x="1974336" y="653678"/>
                      <a:pt x="1988214" y="599960"/>
                    </a:cubicBezTo>
                    <a:close/>
                    <a:moveTo>
                      <a:pt x="3409950" y="6642341"/>
                    </a:moveTo>
                    <a:cubicBezTo>
                      <a:pt x="3383091" y="6632493"/>
                      <a:pt x="3352203" y="6630255"/>
                      <a:pt x="3340565" y="6614587"/>
                    </a:cubicBezTo>
                    <a:cubicBezTo>
                      <a:pt x="3319077" y="6585490"/>
                      <a:pt x="3294009" y="6603844"/>
                      <a:pt x="3272074" y="6598024"/>
                    </a:cubicBezTo>
                    <a:cubicBezTo>
                      <a:pt x="3265359" y="6596233"/>
                      <a:pt x="3259540" y="6589967"/>
                      <a:pt x="3252825" y="6589518"/>
                    </a:cubicBezTo>
                    <a:cubicBezTo>
                      <a:pt x="3214775" y="6587728"/>
                      <a:pt x="3182544" y="6554602"/>
                      <a:pt x="3141808" y="6570717"/>
                    </a:cubicBezTo>
                    <a:cubicBezTo>
                      <a:pt x="3115844" y="6581014"/>
                      <a:pt x="3090328" y="6591309"/>
                      <a:pt x="3064364" y="6600710"/>
                    </a:cubicBezTo>
                    <a:cubicBezTo>
                      <a:pt x="3044220" y="6608320"/>
                      <a:pt x="3023181" y="6614139"/>
                      <a:pt x="3002589" y="6620854"/>
                    </a:cubicBezTo>
                    <a:cubicBezTo>
                      <a:pt x="3020942" y="6627569"/>
                      <a:pt x="3036610" y="6636970"/>
                      <a:pt x="3053173" y="6637865"/>
                    </a:cubicBezTo>
                    <a:cubicBezTo>
                      <a:pt x="3071527" y="6638760"/>
                      <a:pt x="3090328" y="6631598"/>
                      <a:pt x="3108682" y="6628017"/>
                    </a:cubicBezTo>
                    <a:cubicBezTo>
                      <a:pt x="3110920" y="6627569"/>
                      <a:pt x="3114054" y="6627569"/>
                      <a:pt x="3115844" y="6628912"/>
                    </a:cubicBezTo>
                    <a:cubicBezTo>
                      <a:pt x="3150761" y="6656218"/>
                      <a:pt x="3183439" y="6648161"/>
                      <a:pt x="3218804" y="6628017"/>
                    </a:cubicBezTo>
                    <a:cubicBezTo>
                      <a:pt x="3227757" y="6623092"/>
                      <a:pt x="3245663" y="6632045"/>
                      <a:pt x="3258645" y="6636970"/>
                    </a:cubicBezTo>
                    <a:cubicBezTo>
                      <a:pt x="3276551" y="6643685"/>
                      <a:pt x="3292666" y="6654876"/>
                      <a:pt x="3310572" y="6661142"/>
                    </a:cubicBezTo>
                    <a:cubicBezTo>
                      <a:pt x="3325792" y="6666515"/>
                      <a:pt x="3342803" y="6667410"/>
                      <a:pt x="3359366" y="6670095"/>
                    </a:cubicBezTo>
                    <a:cubicBezTo>
                      <a:pt x="3358918" y="6672782"/>
                      <a:pt x="3358471" y="6675468"/>
                      <a:pt x="3358023" y="6678153"/>
                    </a:cubicBezTo>
                    <a:cubicBezTo>
                      <a:pt x="3373691" y="6666962"/>
                      <a:pt x="3389358" y="6656218"/>
                      <a:pt x="3409950" y="6642341"/>
                    </a:cubicBezTo>
                    <a:close/>
                    <a:moveTo>
                      <a:pt x="559762" y="4650298"/>
                    </a:moveTo>
                    <a:cubicBezTo>
                      <a:pt x="539618" y="4619410"/>
                      <a:pt x="522607" y="4592999"/>
                      <a:pt x="502463" y="4562111"/>
                    </a:cubicBezTo>
                    <a:cubicBezTo>
                      <a:pt x="483662" y="4598819"/>
                      <a:pt x="470232" y="4625678"/>
                      <a:pt x="457698" y="4650298"/>
                    </a:cubicBezTo>
                    <a:cubicBezTo>
                      <a:pt x="490824" y="4650298"/>
                      <a:pt x="519474" y="4650298"/>
                      <a:pt x="559762" y="4650298"/>
                    </a:cubicBezTo>
                    <a:close/>
                    <a:moveTo>
                      <a:pt x="3968170" y="305406"/>
                    </a:moveTo>
                    <a:cubicBezTo>
                      <a:pt x="4006668" y="302272"/>
                      <a:pt x="4039794" y="299586"/>
                      <a:pt x="4072473" y="296453"/>
                    </a:cubicBezTo>
                    <a:cubicBezTo>
                      <a:pt x="4061729" y="257507"/>
                      <a:pt x="4029050" y="264670"/>
                      <a:pt x="4003982" y="267356"/>
                    </a:cubicBezTo>
                    <a:cubicBezTo>
                      <a:pt x="3987867" y="269594"/>
                      <a:pt x="3962350" y="278995"/>
                      <a:pt x="3968170" y="305406"/>
                    </a:cubicBezTo>
                    <a:close/>
                    <a:moveTo>
                      <a:pt x="3890279" y="237811"/>
                    </a:moveTo>
                    <a:cubicBezTo>
                      <a:pt x="3889831" y="235125"/>
                      <a:pt x="3889384" y="232439"/>
                      <a:pt x="3888936" y="229753"/>
                    </a:cubicBezTo>
                    <a:cubicBezTo>
                      <a:pt x="3865658" y="231991"/>
                      <a:pt x="3841933" y="233782"/>
                      <a:pt x="3818655" y="236020"/>
                    </a:cubicBezTo>
                    <a:cubicBezTo>
                      <a:pt x="3819102" y="240049"/>
                      <a:pt x="3819550" y="244525"/>
                      <a:pt x="3819998" y="248554"/>
                    </a:cubicBezTo>
                    <a:cubicBezTo>
                      <a:pt x="3829846" y="245868"/>
                      <a:pt x="3839694" y="243630"/>
                      <a:pt x="3848647" y="241392"/>
                    </a:cubicBezTo>
                    <a:cubicBezTo>
                      <a:pt x="3857153" y="254821"/>
                      <a:pt x="3864315" y="266013"/>
                      <a:pt x="3870135" y="275413"/>
                    </a:cubicBezTo>
                    <a:cubicBezTo>
                      <a:pt x="3890279" y="274070"/>
                      <a:pt x="3907290" y="272727"/>
                      <a:pt x="3924300" y="271384"/>
                    </a:cubicBezTo>
                    <a:cubicBezTo>
                      <a:pt x="3924748" y="268251"/>
                      <a:pt x="3925196" y="265117"/>
                      <a:pt x="3925643" y="261984"/>
                    </a:cubicBezTo>
                    <a:cubicBezTo>
                      <a:pt x="3908632" y="258403"/>
                      <a:pt x="3892070" y="254374"/>
                      <a:pt x="3870582" y="249897"/>
                    </a:cubicBezTo>
                    <a:cubicBezTo>
                      <a:pt x="3879088" y="244525"/>
                      <a:pt x="3884460" y="241392"/>
                      <a:pt x="3890279" y="237811"/>
                    </a:cubicBezTo>
                    <a:close/>
                    <a:moveTo>
                      <a:pt x="3888936" y="159024"/>
                    </a:moveTo>
                    <a:cubicBezTo>
                      <a:pt x="3910423" y="174692"/>
                      <a:pt x="3922957" y="190360"/>
                      <a:pt x="3936835" y="191255"/>
                    </a:cubicBezTo>
                    <a:cubicBezTo>
                      <a:pt x="3946683" y="192150"/>
                      <a:pt x="3957874" y="172454"/>
                      <a:pt x="3968170" y="161710"/>
                    </a:cubicBezTo>
                    <a:cubicBezTo>
                      <a:pt x="3965932" y="158129"/>
                      <a:pt x="3963694" y="154548"/>
                      <a:pt x="3961455" y="150519"/>
                    </a:cubicBezTo>
                    <a:cubicBezTo>
                      <a:pt x="3941311" y="153205"/>
                      <a:pt x="3921167" y="155443"/>
                      <a:pt x="3888936" y="159024"/>
                    </a:cubicBezTo>
                    <a:close/>
                    <a:moveTo>
                      <a:pt x="6440541" y="3442090"/>
                    </a:moveTo>
                    <a:cubicBezTo>
                      <a:pt x="6497393" y="3429109"/>
                      <a:pt x="6498736" y="3424632"/>
                      <a:pt x="6475011" y="3365095"/>
                    </a:cubicBezTo>
                    <a:cubicBezTo>
                      <a:pt x="6463820" y="3390163"/>
                      <a:pt x="6453971" y="3412098"/>
                      <a:pt x="6440541" y="3442090"/>
                    </a:cubicBezTo>
                    <a:close/>
                    <a:moveTo>
                      <a:pt x="2942604" y="6614139"/>
                    </a:moveTo>
                    <a:cubicBezTo>
                      <a:pt x="2943499" y="6608768"/>
                      <a:pt x="2944842" y="6603396"/>
                      <a:pt x="2945737" y="6598024"/>
                    </a:cubicBezTo>
                    <a:cubicBezTo>
                      <a:pt x="2927384" y="6567136"/>
                      <a:pt x="2905449" y="6579223"/>
                      <a:pt x="2883962" y="6594443"/>
                    </a:cubicBezTo>
                    <a:cubicBezTo>
                      <a:pt x="2883514" y="6598920"/>
                      <a:pt x="2883066" y="6602948"/>
                      <a:pt x="2882619" y="6607424"/>
                    </a:cubicBezTo>
                    <a:cubicBezTo>
                      <a:pt x="2902763" y="6609663"/>
                      <a:pt x="2922459" y="6611901"/>
                      <a:pt x="2942604" y="6614139"/>
                    </a:cubicBezTo>
                    <a:close/>
                    <a:moveTo>
                      <a:pt x="3935044" y="261984"/>
                    </a:moveTo>
                    <a:cubicBezTo>
                      <a:pt x="3936835" y="264222"/>
                      <a:pt x="3939073" y="266460"/>
                      <a:pt x="3940863" y="268251"/>
                    </a:cubicBezTo>
                    <a:cubicBezTo>
                      <a:pt x="3955636" y="265117"/>
                      <a:pt x="3969961" y="261984"/>
                      <a:pt x="3986524" y="258403"/>
                    </a:cubicBezTo>
                    <a:cubicBezTo>
                      <a:pt x="3987419" y="247659"/>
                      <a:pt x="3987867" y="236915"/>
                      <a:pt x="3989209" y="217666"/>
                    </a:cubicBezTo>
                    <a:cubicBezTo>
                      <a:pt x="3966827" y="235572"/>
                      <a:pt x="3951159" y="249002"/>
                      <a:pt x="3935044" y="261984"/>
                    </a:cubicBezTo>
                    <a:close/>
                    <a:moveTo>
                      <a:pt x="4024126" y="420900"/>
                    </a:moveTo>
                    <a:cubicBezTo>
                      <a:pt x="4001296" y="410604"/>
                      <a:pt x="3990553" y="401651"/>
                      <a:pt x="3979809" y="401651"/>
                    </a:cubicBezTo>
                    <a:cubicBezTo>
                      <a:pt x="3948473" y="401651"/>
                      <a:pt x="3952055" y="422690"/>
                      <a:pt x="3969065" y="433881"/>
                    </a:cubicBezTo>
                    <a:cubicBezTo>
                      <a:pt x="3978466" y="439701"/>
                      <a:pt x="3999506" y="427167"/>
                      <a:pt x="4024126" y="42090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4472" cap="flat">
                <a:noFill/>
                <a:prstDash val="solid"/>
                <a:miter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>
                <a:noAutofit/>
              </a:bodyPr>
              <a:lstStyle/>
              <a:p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1129747" y="2182187"/>
                <a:ext cx="1210345" cy="1440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7200" dirty="0">
                    <a:blipFill>
                      <a:blip r:embed="rId19"/>
                      <a:stretch>
                        <a:fillRect/>
                      </a:stretch>
                    </a:blipFill>
                    <a:latin typeface="演示悠然小楷" panose="00000500000000000000" pitchFamily="2" charset="-122"/>
                    <a:ea typeface="演示悠然小楷" panose="00000500000000000000" pitchFamily="2" charset="-122"/>
                    <a:cs typeface="LilyUPC" panose="020B0604020202020204" pitchFamily="34" charset="-34"/>
                  </a:rPr>
                  <a:t>贰</a:t>
                </a:r>
              </a:p>
            </p:txBody>
          </p:sp>
        </p:grpSp>
      </p:grpSp>
      <p:sp>
        <p:nvSpPr>
          <p:cNvPr id="90" name="文本框 89"/>
          <p:cNvSpPr txBox="1"/>
          <p:nvPr/>
        </p:nvSpPr>
        <p:spPr>
          <a:xfrm>
            <a:off x="4102419" y="2594292"/>
            <a:ext cx="3449431" cy="962699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r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拼搏与努力奠定了卓越的业绩</a:t>
            </a:r>
            <a:endParaRPr lang="en-US" altLang="zh-CN" dirty="0"/>
          </a:p>
          <a:p>
            <a:r>
              <a:rPr lang="zh-CN" altLang="en-US" dirty="0"/>
              <a:t>奋斗和汗水成就了事业的辉煌</a:t>
            </a:r>
            <a:endParaRPr lang="en-US" altLang="zh-CN" dirty="0"/>
          </a:p>
          <a:p>
            <a:r>
              <a:rPr lang="zh-CN" altLang="en-US" dirty="0"/>
              <a:t>全力以赴，精心投入，让梦想再远洋</a:t>
            </a:r>
          </a:p>
        </p:txBody>
      </p:sp>
      <p:sp>
        <p:nvSpPr>
          <p:cNvPr id="97" name="图形 9"/>
          <p:cNvSpPr/>
          <p:nvPr/>
        </p:nvSpPr>
        <p:spPr>
          <a:xfrm>
            <a:off x="8387484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432682" y="2421717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叁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8466264" y="3094300"/>
            <a:ext cx="33683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工作亮点</a:t>
            </a:r>
          </a:p>
        </p:txBody>
      </p:sp>
      <p:sp>
        <p:nvSpPr>
          <p:cNvPr id="102" name="图形 9"/>
          <p:cNvSpPr/>
          <p:nvPr/>
        </p:nvSpPr>
        <p:spPr>
          <a:xfrm>
            <a:off x="9801942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9847141" y="2421717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肆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9891934" y="3094300"/>
            <a:ext cx="336663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工作思改</a:t>
            </a:r>
          </a:p>
        </p:txBody>
      </p:sp>
      <p:sp>
        <p:nvSpPr>
          <p:cNvPr id="107" name="图形 9"/>
          <p:cNvSpPr/>
          <p:nvPr/>
        </p:nvSpPr>
        <p:spPr>
          <a:xfrm>
            <a:off x="11177500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1222698" y="2421717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伍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1233430" y="3094300"/>
            <a:ext cx="39472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工作展望</a:t>
            </a:r>
          </a:p>
        </p:txBody>
      </p:sp>
      <p:cxnSp>
        <p:nvCxnSpPr>
          <p:cNvPr id="109" name="直接连接符 108"/>
          <p:cNvCxnSpPr/>
          <p:nvPr/>
        </p:nvCxnSpPr>
        <p:spPr>
          <a:xfrm>
            <a:off x="12178924" y="-3149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1438412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图形 9"/>
          <p:cNvSpPr/>
          <p:nvPr/>
        </p:nvSpPr>
        <p:spPr>
          <a:xfrm>
            <a:off x="667003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202" y="2421717"/>
            <a:ext cx="41389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壹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88801" y="3094300"/>
            <a:ext cx="270111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工作概述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57727" y="3158841"/>
            <a:ext cx="175260" cy="538103"/>
            <a:chOff x="6341096" y="3158841"/>
            <a:chExt cx="175260" cy="538103"/>
          </a:xfrm>
        </p:grpSpPr>
        <p:grpSp>
          <p:nvGrpSpPr>
            <p:cNvPr id="162" name="组合 161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179" name="任意多边形: 形状 178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任意多边形: 形状 179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任意多边形: 形状 180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任意多边形: 形状 181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任意多边形: 形状 182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任意多边形: 形状 183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任意多边形: 形状 184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3" name="组合 162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172" name="任意多边形: 形状 171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任意多边形: 形状 172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任意多边形: 形状 173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任意多边形: 形状 174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任意多边形: 形状 175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任意多边形: 形状 176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任意多边形: 形状 177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165" name="任意多边形: 形状 164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任意多边形: 形状 165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任意多边形: 形状 168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任意多边形: 形状 169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任意多边形: 形状 170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4" name="组合 243"/>
          <p:cNvGrpSpPr/>
          <p:nvPr/>
        </p:nvGrpSpPr>
        <p:grpSpPr>
          <a:xfrm>
            <a:off x="7766193" y="3214952"/>
            <a:ext cx="175260" cy="538103"/>
            <a:chOff x="6341096" y="3158841"/>
            <a:chExt cx="175260" cy="538103"/>
          </a:xfrm>
        </p:grpSpPr>
        <p:grpSp>
          <p:nvGrpSpPr>
            <p:cNvPr id="245" name="组合 244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262" name="任意多边形: 形状 261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任意多边形: 形状 262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任意多边形: 形状 263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任意多边形: 形状 264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任意多边形: 形状 265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任意多边形: 形状 266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任意多边形: 形状 267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255" name="任意多边形: 形状 254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任意多边形: 形状 256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任意多边形: 形状 258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任意多边形: 形状 260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7" name="组合 246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248" name="任意多边形: 形状 247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任意多边形: 形状 248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任意多边形: 形状 250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任意多边形: 形状 252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9" name="组合 268"/>
          <p:cNvGrpSpPr/>
          <p:nvPr/>
        </p:nvGrpSpPr>
        <p:grpSpPr>
          <a:xfrm>
            <a:off x="9172495" y="3158841"/>
            <a:ext cx="175260" cy="538103"/>
            <a:chOff x="6341096" y="3158841"/>
            <a:chExt cx="175260" cy="538103"/>
          </a:xfrm>
        </p:grpSpPr>
        <p:grpSp>
          <p:nvGrpSpPr>
            <p:cNvPr id="270" name="组合 269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370" name="任意多边形: 形状 369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任意多边形: 形状 370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任意多边形: 形状 371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任意多边形: 形状 372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任意多边形: 形状 373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任意多边形: 形状 374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任意多边形: 形状 375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280" name="任意多边形: 形状 279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273" name="任意多边形: 形状 272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7" name="组合 376"/>
          <p:cNvGrpSpPr/>
          <p:nvPr/>
        </p:nvGrpSpPr>
        <p:grpSpPr>
          <a:xfrm>
            <a:off x="10594924" y="3158841"/>
            <a:ext cx="175260" cy="538103"/>
            <a:chOff x="6341096" y="3158841"/>
            <a:chExt cx="175260" cy="538103"/>
          </a:xfrm>
        </p:grpSpPr>
        <p:grpSp>
          <p:nvGrpSpPr>
            <p:cNvPr id="378" name="组合 377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395" name="任意多边形: 形状 394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任意多边形: 形状 395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任意多边形: 形状 396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任意多边形: 形状 397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任意多边形: 形状 398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任意多边形: 形状 399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任意多边形: 形状 400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9" name="组合 378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388" name="任意多边形: 形状 387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任意多边形: 形状 388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任意多边形: 形状 389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任意多边形: 形状 390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任意多边形: 形状 391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任意多边形: 形状 392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任意多边形: 形状 393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0" name="组合 379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381" name="任意多边形: 形状 380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任意多边形: 形状 381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任意多边形: 形状 382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任意多边形: 形状 383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任意多边形: 形状 384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任意多边形: 形状 385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任意多边形: 形状 386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2" name="组合 401"/>
          <p:cNvGrpSpPr/>
          <p:nvPr/>
        </p:nvGrpSpPr>
        <p:grpSpPr>
          <a:xfrm>
            <a:off x="12002046" y="3158841"/>
            <a:ext cx="175260" cy="538103"/>
            <a:chOff x="6341096" y="3158841"/>
            <a:chExt cx="175260" cy="538103"/>
          </a:xfrm>
        </p:grpSpPr>
        <p:grpSp>
          <p:nvGrpSpPr>
            <p:cNvPr id="403" name="组合 402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420" name="任意多边形: 形状 419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任意多边形: 形状 420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任意多边形: 形状 421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任意多边形: 形状 422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任意多边形: 形状 423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任意多边形: 形状 424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任意多边形: 形状 425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4" name="组合 403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413" name="任意多边形: 形状 412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任意多边形: 形状 413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任意多边形: 形状 414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任意多边形: 形状 415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任意多边形: 形状 416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任意多边形: 形状 417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任意多边形: 形状 418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5" name="组合 404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406" name="任意多边形: 形状 405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任意多边形: 形状 406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任意多边形: 形状 407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任意多边形: 形状 408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任意多边形: 形状 409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任意多边形: 形状 410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任意多边形: 形状 411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4800" dirty="0"/>
              <a:t>工作盘点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0399" y="1559709"/>
            <a:ext cx="3121379" cy="11709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4008" tIns="32004" rIns="64008" bIns="3200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3765"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defRPr/>
            </a:pPr>
            <a:r>
              <a:rPr lang="zh-CN" altLang="en-US" sz="36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ea"/>
              </a:rPr>
              <a:t>具体工作内容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" y="3158243"/>
            <a:ext cx="12191999" cy="541515"/>
            <a:chOff x="1" y="3158243"/>
            <a:chExt cx="12191999" cy="541515"/>
          </a:xfrm>
          <a:solidFill>
            <a:schemeClr val="bg2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1" y="3158243"/>
              <a:ext cx="12191999" cy="541515"/>
              <a:chOff x="1" y="3158243"/>
              <a:chExt cx="12191999" cy="541515"/>
            </a:xfrm>
            <a:grpFill/>
          </p:grpSpPr>
          <p:sp>
            <p:nvSpPr>
              <p:cNvPr id="7" name="矩形 6"/>
              <p:cNvSpPr/>
              <p:nvPr/>
            </p:nvSpPr>
            <p:spPr>
              <a:xfrm>
                <a:off x="1" y="3158243"/>
                <a:ext cx="292100" cy="541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1652250" y="3158243"/>
                <a:ext cx="539750" cy="541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6" name="直接箭头连接符 5"/>
            <p:cNvCxnSpPr/>
            <p:nvPr/>
          </p:nvCxnSpPr>
          <p:spPr>
            <a:xfrm>
              <a:off x="11777803" y="3429001"/>
              <a:ext cx="288644" cy="0"/>
            </a:xfrm>
            <a:prstGeom prst="straightConnector1">
              <a:avLst/>
            </a:prstGeom>
            <a:grpFill/>
            <a:ln>
              <a:solidFill>
                <a:srgbClr val="FF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620085" y="2670290"/>
            <a:ext cx="4088174" cy="174547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在上级教育行政部门的大力支持下，学校的教学质量有了新突破，德育工作再上新台阶，办学条件获得新改善，廉政建设取得新进展，和谐校园谱写新篇章，开创了“建设工作有水平、质量提高打基础”新一轮发展的新局面，为教育强区建设贡献出应有的力量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072800" y="2008671"/>
            <a:ext cx="6378615" cy="714896"/>
            <a:chOff x="5072800" y="2008671"/>
            <a:chExt cx="6378615" cy="714896"/>
          </a:xfrm>
        </p:grpSpPr>
        <p:sp>
          <p:nvSpPr>
            <p:cNvPr id="225" name="矩形: 圆角 224"/>
            <p:cNvSpPr/>
            <p:nvPr/>
          </p:nvSpPr>
          <p:spPr>
            <a:xfrm>
              <a:off x="5995929" y="2008671"/>
              <a:ext cx="5455486" cy="714896"/>
            </a:xfrm>
            <a:prstGeom prst="roundRect">
              <a:avLst>
                <a:gd name="adj" fmla="val 4135"/>
              </a:avLst>
            </a:prstGeom>
            <a:noFill/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聚焦教育强区建设，提升办学条件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35" name="组合 234"/>
            <p:cNvGrpSpPr/>
            <p:nvPr/>
          </p:nvGrpSpPr>
          <p:grpSpPr>
            <a:xfrm>
              <a:off x="5072800" y="2008671"/>
              <a:ext cx="678048" cy="714896"/>
              <a:chOff x="5072800" y="2008671"/>
              <a:chExt cx="678048" cy="714896"/>
            </a:xfrm>
          </p:grpSpPr>
          <p:sp>
            <p:nvSpPr>
              <p:cNvPr id="231" name="矩形: 圆角 230"/>
              <p:cNvSpPr/>
              <p:nvPr/>
            </p:nvSpPr>
            <p:spPr>
              <a:xfrm>
                <a:off x="5072800" y="2008671"/>
                <a:ext cx="678048" cy="714896"/>
              </a:xfrm>
              <a:prstGeom prst="roundRect">
                <a:avLst>
                  <a:gd name="adj" fmla="val 4135"/>
                </a:avLst>
              </a:prstGeom>
              <a:noFill/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29" name="图形 2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H="1">
                <a:off x="5209628" y="2163923"/>
                <a:ext cx="404392" cy="404392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5072800" y="2868875"/>
            <a:ext cx="6534208" cy="715057"/>
            <a:chOff x="5072800" y="2820036"/>
            <a:chExt cx="6534208" cy="715057"/>
          </a:xfrm>
        </p:grpSpPr>
        <p:grpSp>
          <p:nvGrpSpPr>
            <p:cNvPr id="30" name="组合 29"/>
            <p:cNvGrpSpPr/>
            <p:nvPr/>
          </p:nvGrpSpPr>
          <p:grpSpPr>
            <a:xfrm>
              <a:off x="5995929" y="2820036"/>
              <a:ext cx="5611079" cy="715057"/>
              <a:chOff x="-2628049" y="2499524"/>
              <a:chExt cx="5611079" cy="715057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-2628049" y="2499524"/>
                <a:ext cx="5455486" cy="714896"/>
              </a:xfrm>
              <a:prstGeom prst="roundRect">
                <a:avLst>
                  <a:gd name="adj" fmla="val 4135"/>
                </a:avLst>
              </a:prstGeom>
              <a:solidFill>
                <a:schemeClr val="bg2"/>
              </a:solid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聚焦德育工作改革，推进德育创新</a:t>
                </a:r>
                <a:endPara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1614487" y="2709338"/>
                <a:ext cx="1368543" cy="505243"/>
                <a:chOff x="6602191" y="4253720"/>
                <a:chExt cx="5248157" cy="1937529"/>
              </a:xfrm>
            </p:grpSpPr>
            <p:sp>
              <p:nvSpPr>
                <p:cNvPr id="34" name="任意多边形: 形状 33"/>
                <p:cNvSpPr/>
                <p:nvPr/>
              </p:nvSpPr>
              <p:spPr>
                <a:xfrm>
                  <a:off x="8124626" y="5332755"/>
                  <a:ext cx="3517954" cy="858494"/>
                </a:xfrm>
                <a:custGeom>
                  <a:avLst/>
                  <a:gdLst>
                    <a:gd name="connsiteX0" fmla="*/ 3516776 w 3517954"/>
                    <a:gd name="connsiteY0" fmla="*/ 865277 h 866134"/>
                    <a:gd name="connsiteX1" fmla="*/ 3512490 w 3517954"/>
                    <a:gd name="connsiteY1" fmla="*/ 862706 h 866134"/>
                    <a:gd name="connsiteX2" fmla="*/ 3269031 w 3517954"/>
                    <a:gd name="connsiteY2" fmla="*/ 544666 h 866134"/>
                    <a:gd name="connsiteX3" fmla="*/ 3179020 w 3517954"/>
                    <a:gd name="connsiteY3" fmla="*/ 554096 h 866134"/>
                    <a:gd name="connsiteX4" fmla="*/ 2963850 w 3517954"/>
                    <a:gd name="connsiteY4" fmla="*/ 548095 h 866134"/>
                    <a:gd name="connsiteX5" fmla="*/ 2701531 w 3517954"/>
                    <a:gd name="connsiteY5" fmla="*/ 222340 h 866134"/>
                    <a:gd name="connsiteX6" fmla="*/ 2668956 w 3517954"/>
                    <a:gd name="connsiteY6" fmla="*/ 176906 h 866134"/>
                    <a:gd name="connsiteX7" fmla="*/ 2441785 w 3517954"/>
                    <a:gd name="connsiteY7" fmla="*/ 8027 h 866134"/>
                    <a:gd name="connsiteX8" fmla="*/ 2027733 w 3517954"/>
                    <a:gd name="connsiteY8" fmla="*/ 305493 h 866134"/>
                    <a:gd name="connsiteX9" fmla="*/ 1921434 w 3517954"/>
                    <a:gd name="connsiteY9" fmla="*/ 417793 h 866134"/>
                    <a:gd name="connsiteX10" fmla="*/ 1623111 w 3517954"/>
                    <a:gd name="connsiteY10" fmla="*/ 547238 h 866134"/>
                    <a:gd name="connsiteX11" fmla="*/ 1383938 w 3517954"/>
                    <a:gd name="connsiteY11" fmla="*/ 380931 h 866134"/>
                    <a:gd name="connsiteX12" fmla="*/ 1214202 w 3517954"/>
                    <a:gd name="connsiteY12" fmla="*/ 238627 h 866134"/>
                    <a:gd name="connsiteX13" fmla="*/ 851586 w 3517954"/>
                    <a:gd name="connsiteY13" fmla="*/ 415221 h 866134"/>
                    <a:gd name="connsiteX14" fmla="*/ 668991 w 3517954"/>
                    <a:gd name="connsiteY14" fmla="*/ 579813 h 866134"/>
                    <a:gd name="connsiteX15" fmla="*/ 489826 w 3517954"/>
                    <a:gd name="connsiteY15" fmla="*/ 572955 h 866134"/>
                    <a:gd name="connsiteX16" fmla="*/ 347523 w 3517954"/>
                    <a:gd name="connsiteY16" fmla="*/ 530950 h 866134"/>
                    <a:gd name="connsiteX17" fmla="*/ 8052 w 3517954"/>
                    <a:gd name="connsiteY17" fmla="*/ 863563 h 866134"/>
                    <a:gd name="connsiteX18" fmla="*/ 2051 w 3517954"/>
                    <a:gd name="connsiteY18" fmla="*/ 865277 h 866134"/>
                    <a:gd name="connsiteX19" fmla="*/ 336 w 3517954"/>
                    <a:gd name="connsiteY19" fmla="*/ 859276 h 866134"/>
                    <a:gd name="connsiteX20" fmla="*/ 104921 w 3517954"/>
                    <a:gd name="connsiteY20" fmla="*/ 703257 h 866134"/>
                    <a:gd name="connsiteX21" fmla="*/ 345808 w 3517954"/>
                    <a:gd name="connsiteY21" fmla="*/ 522377 h 866134"/>
                    <a:gd name="connsiteX22" fmla="*/ 494970 w 3517954"/>
                    <a:gd name="connsiteY22" fmla="*/ 566954 h 866134"/>
                    <a:gd name="connsiteX23" fmla="*/ 845585 w 3517954"/>
                    <a:gd name="connsiteY23" fmla="*/ 410078 h 866134"/>
                    <a:gd name="connsiteX24" fmla="*/ 1218489 w 3517954"/>
                    <a:gd name="connsiteY24" fmla="*/ 232627 h 866134"/>
                    <a:gd name="connsiteX25" fmla="*/ 1389081 w 3517954"/>
                    <a:gd name="connsiteY25" fmla="*/ 375788 h 866134"/>
                    <a:gd name="connsiteX26" fmla="*/ 1914576 w 3517954"/>
                    <a:gd name="connsiteY26" fmla="*/ 413506 h 866134"/>
                    <a:gd name="connsiteX27" fmla="*/ 2020017 w 3517954"/>
                    <a:gd name="connsiteY27" fmla="*/ 301207 h 866134"/>
                    <a:gd name="connsiteX28" fmla="*/ 2440070 w 3517954"/>
                    <a:gd name="connsiteY28" fmla="*/ 312 h 866134"/>
                    <a:gd name="connsiteX29" fmla="*/ 2673242 w 3517954"/>
                    <a:gd name="connsiteY29" fmla="*/ 172619 h 866134"/>
                    <a:gd name="connsiteX30" fmla="*/ 2705817 w 3517954"/>
                    <a:gd name="connsiteY30" fmla="*/ 218054 h 866134"/>
                    <a:gd name="connsiteX31" fmla="*/ 3172162 w 3517954"/>
                    <a:gd name="connsiteY31" fmla="*/ 548095 h 866134"/>
                    <a:gd name="connsiteX32" fmla="*/ 3269031 w 3517954"/>
                    <a:gd name="connsiteY32" fmla="*/ 537808 h 866134"/>
                    <a:gd name="connsiteX33" fmla="*/ 3517633 w 3517954"/>
                    <a:gd name="connsiteY33" fmla="*/ 860991 h 866134"/>
                    <a:gd name="connsiteX34" fmla="*/ 3515062 w 3517954"/>
                    <a:gd name="connsiteY34" fmla="*/ 866135 h 866134"/>
                    <a:gd name="connsiteX35" fmla="*/ 3516776 w 3517954"/>
                    <a:gd name="connsiteY35" fmla="*/ 865277 h 866134"/>
                    <a:gd name="connsiteX0-1" fmla="*/ 3516776 w 3517954"/>
                    <a:gd name="connsiteY0-2" fmla="*/ 865277 h 866135"/>
                    <a:gd name="connsiteX1-3" fmla="*/ 3512490 w 3517954"/>
                    <a:gd name="connsiteY1-4" fmla="*/ 862706 h 866135"/>
                    <a:gd name="connsiteX2-5" fmla="*/ 3269031 w 3517954"/>
                    <a:gd name="connsiteY2-6" fmla="*/ 544666 h 866135"/>
                    <a:gd name="connsiteX3-7" fmla="*/ 3179020 w 3517954"/>
                    <a:gd name="connsiteY3-8" fmla="*/ 554096 h 866135"/>
                    <a:gd name="connsiteX4-9" fmla="*/ 2963850 w 3517954"/>
                    <a:gd name="connsiteY4-10" fmla="*/ 548095 h 866135"/>
                    <a:gd name="connsiteX5-11" fmla="*/ 2701531 w 3517954"/>
                    <a:gd name="connsiteY5-12" fmla="*/ 222340 h 866135"/>
                    <a:gd name="connsiteX6-13" fmla="*/ 2668956 w 3517954"/>
                    <a:gd name="connsiteY6-14" fmla="*/ 176906 h 866135"/>
                    <a:gd name="connsiteX7-15" fmla="*/ 2441785 w 3517954"/>
                    <a:gd name="connsiteY7-16" fmla="*/ 8027 h 866135"/>
                    <a:gd name="connsiteX8-17" fmla="*/ 2027733 w 3517954"/>
                    <a:gd name="connsiteY8-18" fmla="*/ 305493 h 866135"/>
                    <a:gd name="connsiteX9-19" fmla="*/ 1921434 w 3517954"/>
                    <a:gd name="connsiteY9-20" fmla="*/ 417793 h 866135"/>
                    <a:gd name="connsiteX10-21" fmla="*/ 1623111 w 3517954"/>
                    <a:gd name="connsiteY10-22" fmla="*/ 547238 h 866135"/>
                    <a:gd name="connsiteX11-23" fmla="*/ 1383938 w 3517954"/>
                    <a:gd name="connsiteY11-24" fmla="*/ 380931 h 866135"/>
                    <a:gd name="connsiteX12-25" fmla="*/ 1214202 w 3517954"/>
                    <a:gd name="connsiteY12-26" fmla="*/ 238627 h 866135"/>
                    <a:gd name="connsiteX13-27" fmla="*/ 851586 w 3517954"/>
                    <a:gd name="connsiteY13-28" fmla="*/ 415221 h 866135"/>
                    <a:gd name="connsiteX14-29" fmla="*/ 668991 w 3517954"/>
                    <a:gd name="connsiteY14-30" fmla="*/ 579813 h 866135"/>
                    <a:gd name="connsiteX15-31" fmla="*/ 489826 w 3517954"/>
                    <a:gd name="connsiteY15-32" fmla="*/ 572955 h 866135"/>
                    <a:gd name="connsiteX16-33" fmla="*/ 347523 w 3517954"/>
                    <a:gd name="connsiteY16-34" fmla="*/ 530950 h 866135"/>
                    <a:gd name="connsiteX17-35" fmla="*/ 8052 w 3517954"/>
                    <a:gd name="connsiteY17-36" fmla="*/ 863563 h 866135"/>
                    <a:gd name="connsiteX18-37" fmla="*/ 2051 w 3517954"/>
                    <a:gd name="connsiteY18-38" fmla="*/ 865277 h 866135"/>
                    <a:gd name="connsiteX19-39" fmla="*/ 336 w 3517954"/>
                    <a:gd name="connsiteY19-40" fmla="*/ 859276 h 866135"/>
                    <a:gd name="connsiteX20-41" fmla="*/ 345808 w 3517954"/>
                    <a:gd name="connsiteY20-42" fmla="*/ 522377 h 866135"/>
                    <a:gd name="connsiteX21-43" fmla="*/ 494970 w 3517954"/>
                    <a:gd name="connsiteY21-44" fmla="*/ 566954 h 866135"/>
                    <a:gd name="connsiteX22-45" fmla="*/ 845585 w 3517954"/>
                    <a:gd name="connsiteY22-46" fmla="*/ 410078 h 866135"/>
                    <a:gd name="connsiteX23-47" fmla="*/ 1218489 w 3517954"/>
                    <a:gd name="connsiteY23-48" fmla="*/ 232627 h 866135"/>
                    <a:gd name="connsiteX24-49" fmla="*/ 1389081 w 3517954"/>
                    <a:gd name="connsiteY24-50" fmla="*/ 375788 h 866135"/>
                    <a:gd name="connsiteX25-51" fmla="*/ 1914576 w 3517954"/>
                    <a:gd name="connsiteY25-52" fmla="*/ 413506 h 866135"/>
                    <a:gd name="connsiteX26-53" fmla="*/ 2020017 w 3517954"/>
                    <a:gd name="connsiteY26-54" fmla="*/ 301207 h 866135"/>
                    <a:gd name="connsiteX27-55" fmla="*/ 2440070 w 3517954"/>
                    <a:gd name="connsiteY27-56" fmla="*/ 312 h 866135"/>
                    <a:gd name="connsiteX28-57" fmla="*/ 2673242 w 3517954"/>
                    <a:gd name="connsiteY28-58" fmla="*/ 172619 h 866135"/>
                    <a:gd name="connsiteX29-59" fmla="*/ 2705817 w 3517954"/>
                    <a:gd name="connsiteY29-60" fmla="*/ 218054 h 866135"/>
                    <a:gd name="connsiteX30-61" fmla="*/ 3172162 w 3517954"/>
                    <a:gd name="connsiteY30-62" fmla="*/ 548095 h 866135"/>
                    <a:gd name="connsiteX31-63" fmla="*/ 3269031 w 3517954"/>
                    <a:gd name="connsiteY31-64" fmla="*/ 537808 h 866135"/>
                    <a:gd name="connsiteX32-65" fmla="*/ 3517633 w 3517954"/>
                    <a:gd name="connsiteY32-66" fmla="*/ 860991 h 866135"/>
                    <a:gd name="connsiteX33-67" fmla="*/ 3515062 w 3517954"/>
                    <a:gd name="connsiteY33-68" fmla="*/ 866135 h 866135"/>
                    <a:gd name="connsiteX34-69" fmla="*/ 3516776 w 3517954"/>
                    <a:gd name="connsiteY34-70" fmla="*/ 865277 h 866135"/>
                    <a:gd name="connsiteX0-71" fmla="*/ 3516776 w 3517954"/>
                    <a:gd name="connsiteY0-72" fmla="*/ 865277 h 866135"/>
                    <a:gd name="connsiteX1-73" fmla="*/ 3512490 w 3517954"/>
                    <a:gd name="connsiteY1-74" fmla="*/ 862706 h 866135"/>
                    <a:gd name="connsiteX2-75" fmla="*/ 3269031 w 3517954"/>
                    <a:gd name="connsiteY2-76" fmla="*/ 544666 h 866135"/>
                    <a:gd name="connsiteX3-77" fmla="*/ 3179020 w 3517954"/>
                    <a:gd name="connsiteY3-78" fmla="*/ 554096 h 866135"/>
                    <a:gd name="connsiteX4-79" fmla="*/ 2963850 w 3517954"/>
                    <a:gd name="connsiteY4-80" fmla="*/ 548095 h 866135"/>
                    <a:gd name="connsiteX5-81" fmla="*/ 2701531 w 3517954"/>
                    <a:gd name="connsiteY5-82" fmla="*/ 222340 h 866135"/>
                    <a:gd name="connsiteX6-83" fmla="*/ 2668956 w 3517954"/>
                    <a:gd name="connsiteY6-84" fmla="*/ 176906 h 866135"/>
                    <a:gd name="connsiteX7-85" fmla="*/ 2441785 w 3517954"/>
                    <a:gd name="connsiteY7-86" fmla="*/ 8027 h 866135"/>
                    <a:gd name="connsiteX8-87" fmla="*/ 2027733 w 3517954"/>
                    <a:gd name="connsiteY8-88" fmla="*/ 305493 h 866135"/>
                    <a:gd name="connsiteX9-89" fmla="*/ 1921434 w 3517954"/>
                    <a:gd name="connsiteY9-90" fmla="*/ 417793 h 866135"/>
                    <a:gd name="connsiteX10-91" fmla="*/ 1623111 w 3517954"/>
                    <a:gd name="connsiteY10-92" fmla="*/ 547238 h 866135"/>
                    <a:gd name="connsiteX11-93" fmla="*/ 1383938 w 3517954"/>
                    <a:gd name="connsiteY11-94" fmla="*/ 380931 h 866135"/>
                    <a:gd name="connsiteX12-95" fmla="*/ 1214202 w 3517954"/>
                    <a:gd name="connsiteY12-96" fmla="*/ 238627 h 866135"/>
                    <a:gd name="connsiteX13-97" fmla="*/ 851586 w 3517954"/>
                    <a:gd name="connsiteY13-98" fmla="*/ 415221 h 866135"/>
                    <a:gd name="connsiteX14-99" fmla="*/ 668991 w 3517954"/>
                    <a:gd name="connsiteY14-100" fmla="*/ 579813 h 866135"/>
                    <a:gd name="connsiteX15-101" fmla="*/ 489826 w 3517954"/>
                    <a:gd name="connsiteY15-102" fmla="*/ 572955 h 866135"/>
                    <a:gd name="connsiteX16-103" fmla="*/ 347523 w 3517954"/>
                    <a:gd name="connsiteY16-104" fmla="*/ 530950 h 866135"/>
                    <a:gd name="connsiteX17-105" fmla="*/ 8052 w 3517954"/>
                    <a:gd name="connsiteY17-106" fmla="*/ 863563 h 866135"/>
                    <a:gd name="connsiteX18-107" fmla="*/ 2051 w 3517954"/>
                    <a:gd name="connsiteY18-108" fmla="*/ 865277 h 866135"/>
                    <a:gd name="connsiteX19-109" fmla="*/ 336 w 3517954"/>
                    <a:gd name="connsiteY19-110" fmla="*/ 859276 h 866135"/>
                    <a:gd name="connsiteX20-111" fmla="*/ 494970 w 3517954"/>
                    <a:gd name="connsiteY20-112" fmla="*/ 566954 h 866135"/>
                    <a:gd name="connsiteX21-113" fmla="*/ 845585 w 3517954"/>
                    <a:gd name="connsiteY21-114" fmla="*/ 410078 h 866135"/>
                    <a:gd name="connsiteX22-115" fmla="*/ 1218489 w 3517954"/>
                    <a:gd name="connsiteY22-116" fmla="*/ 232627 h 866135"/>
                    <a:gd name="connsiteX23-117" fmla="*/ 1389081 w 3517954"/>
                    <a:gd name="connsiteY23-118" fmla="*/ 375788 h 866135"/>
                    <a:gd name="connsiteX24-119" fmla="*/ 1914576 w 3517954"/>
                    <a:gd name="connsiteY24-120" fmla="*/ 413506 h 866135"/>
                    <a:gd name="connsiteX25-121" fmla="*/ 2020017 w 3517954"/>
                    <a:gd name="connsiteY25-122" fmla="*/ 301207 h 866135"/>
                    <a:gd name="connsiteX26-123" fmla="*/ 2440070 w 3517954"/>
                    <a:gd name="connsiteY26-124" fmla="*/ 312 h 866135"/>
                    <a:gd name="connsiteX27-125" fmla="*/ 2673242 w 3517954"/>
                    <a:gd name="connsiteY27-126" fmla="*/ 172619 h 866135"/>
                    <a:gd name="connsiteX28-127" fmla="*/ 2705817 w 3517954"/>
                    <a:gd name="connsiteY28-128" fmla="*/ 218054 h 866135"/>
                    <a:gd name="connsiteX29-129" fmla="*/ 3172162 w 3517954"/>
                    <a:gd name="connsiteY29-130" fmla="*/ 548095 h 866135"/>
                    <a:gd name="connsiteX30-131" fmla="*/ 3269031 w 3517954"/>
                    <a:gd name="connsiteY30-132" fmla="*/ 537808 h 866135"/>
                    <a:gd name="connsiteX31-133" fmla="*/ 3517633 w 3517954"/>
                    <a:gd name="connsiteY31-134" fmla="*/ 860991 h 866135"/>
                    <a:gd name="connsiteX32-135" fmla="*/ 3515062 w 3517954"/>
                    <a:gd name="connsiteY32-136" fmla="*/ 866135 h 866135"/>
                    <a:gd name="connsiteX33-137" fmla="*/ 3516776 w 3517954"/>
                    <a:gd name="connsiteY33-138" fmla="*/ 865277 h 866135"/>
                    <a:gd name="connsiteX0-139" fmla="*/ 3516776 w 3517954"/>
                    <a:gd name="connsiteY0-140" fmla="*/ 865277 h 866135"/>
                    <a:gd name="connsiteX1-141" fmla="*/ 3512490 w 3517954"/>
                    <a:gd name="connsiteY1-142" fmla="*/ 862706 h 866135"/>
                    <a:gd name="connsiteX2-143" fmla="*/ 3269031 w 3517954"/>
                    <a:gd name="connsiteY2-144" fmla="*/ 544666 h 866135"/>
                    <a:gd name="connsiteX3-145" fmla="*/ 3179020 w 3517954"/>
                    <a:gd name="connsiteY3-146" fmla="*/ 554096 h 866135"/>
                    <a:gd name="connsiteX4-147" fmla="*/ 2963850 w 3517954"/>
                    <a:gd name="connsiteY4-148" fmla="*/ 548095 h 866135"/>
                    <a:gd name="connsiteX5-149" fmla="*/ 2701531 w 3517954"/>
                    <a:gd name="connsiteY5-150" fmla="*/ 222340 h 866135"/>
                    <a:gd name="connsiteX6-151" fmla="*/ 2668956 w 3517954"/>
                    <a:gd name="connsiteY6-152" fmla="*/ 176906 h 866135"/>
                    <a:gd name="connsiteX7-153" fmla="*/ 2441785 w 3517954"/>
                    <a:gd name="connsiteY7-154" fmla="*/ 8027 h 866135"/>
                    <a:gd name="connsiteX8-155" fmla="*/ 2027733 w 3517954"/>
                    <a:gd name="connsiteY8-156" fmla="*/ 305493 h 866135"/>
                    <a:gd name="connsiteX9-157" fmla="*/ 1921434 w 3517954"/>
                    <a:gd name="connsiteY9-158" fmla="*/ 417793 h 866135"/>
                    <a:gd name="connsiteX10-159" fmla="*/ 1623111 w 3517954"/>
                    <a:gd name="connsiteY10-160" fmla="*/ 547238 h 866135"/>
                    <a:gd name="connsiteX11-161" fmla="*/ 1383938 w 3517954"/>
                    <a:gd name="connsiteY11-162" fmla="*/ 380931 h 866135"/>
                    <a:gd name="connsiteX12-163" fmla="*/ 1214202 w 3517954"/>
                    <a:gd name="connsiteY12-164" fmla="*/ 238627 h 866135"/>
                    <a:gd name="connsiteX13-165" fmla="*/ 851586 w 3517954"/>
                    <a:gd name="connsiteY13-166" fmla="*/ 415221 h 866135"/>
                    <a:gd name="connsiteX14-167" fmla="*/ 668991 w 3517954"/>
                    <a:gd name="connsiteY14-168" fmla="*/ 579813 h 866135"/>
                    <a:gd name="connsiteX15-169" fmla="*/ 489826 w 3517954"/>
                    <a:gd name="connsiteY15-170" fmla="*/ 572955 h 866135"/>
                    <a:gd name="connsiteX16-171" fmla="*/ 347523 w 3517954"/>
                    <a:gd name="connsiteY16-172" fmla="*/ 530950 h 866135"/>
                    <a:gd name="connsiteX17-173" fmla="*/ 8052 w 3517954"/>
                    <a:gd name="connsiteY17-174" fmla="*/ 863563 h 866135"/>
                    <a:gd name="connsiteX18-175" fmla="*/ 2051 w 3517954"/>
                    <a:gd name="connsiteY18-176" fmla="*/ 865277 h 866135"/>
                    <a:gd name="connsiteX19-177" fmla="*/ 336 w 3517954"/>
                    <a:gd name="connsiteY19-178" fmla="*/ 859276 h 866135"/>
                    <a:gd name="connsiteX20-179" fmla="*/ 845585 w 3517954"/>
                    <a:gd name="connsiteY20-180" fmla="*/ 410078 h 866135"/>
                    <a:gd name="connsiteX21-181" fmla="*/ 1218489 w 3517954"/>
                    <a:gd name="connsiteY21-182" fmla="*/ 232627 h 866135"/>
                    <a:gd name="connsiteX22-183" fmla="*/ 1389081 w 3517954"/>
                    <a:gd name="connsiteY22-184" fmla="*/ 375788 h 866135"/>
                    <a:gd name="connsiteX23-185" fmla="*/ 1914576 w 3517954"/>
                    <a:gd name="connsiteY23-186" fmla="*/ 413506 h 866135"/>
                    <a:gd name="connsiteX24-187" fmla="*/ 2020017 w 3517954"/>
                    <a:gd name="connsiteY24-188" fmla="*/ 301207 h 866135"/>
                    <a:gd name="connsiteX25-189" fmla="*/ 2440070 w 3517954"/>
                    <a:gd name="connsiteY25-190" fmla="*/ 312 h 866135"/>
                    <a:gd name="connsiteX26-191" fmla="*/ 2673242 w 3517954"/>
                    <a:gd name="connsiteY26-192" fmla="*/ 172619 h 866135"/>
                    <a:gd name="connsiteX27-193" fmla="*/ 2705817 w 3517954"/>
                    <a:gd name="connsiteY27-194" fmla="*/ 218054 h 866135"/>
                    <a:gd name="connsiteX28-195" fmla="*/ 3172162 w 3517954"/>
                    <a:gd name="connsiteY28-196" fmla="*/ 548095 h 866135"/>
                    <a:gd name="connsiteX29-197" fmla="*/ 3269031 w 3517954"/>
                    <a:gd name="connsiteY29-198" fmla="*/ 537808 h 866135"/>
                    <a:gd name="connsiteX30-199" fmla="*/ 3517633 w 3517954"/>
                    <a:gd name="connsiteY30-200" fmla="*/ 860991 h 866135"/>
                    <a:gd name="connsiteX31-201" fmla="*/ 3515062 w 3517954"/>
                    <a:gd name="connsiteY31-202" fmla="*/ 866135 h 866135"/>
                    <a:gd name="connsiteX32-203" fmla="*/ 3516776 w 3517954"/>
                    <a:gd name="connsiteY32-204" fmla="*/ 865277 h 866135"/>
                    <a:gd name="connsiteX0-205" fmla="*/ 3516776 w 3517954"/>
                    <a:gd name="connsiteY0-206" fmla="*/ 865277 h 866135"/>
                    <a:gd name="connsiteX1-207" fmla="*/ 3512490 w 3517954"/>
                    <a:gd name="connsiteY1-208" fmla="*/ 862706 h 866135"/>
                    <a:gd name="connsiteX2-209" fmla="*/ 3269031 w 3517954"/>
                    <a:gd name="connsiteY2-210" fmla="*/ 544666 h 866135"/>
                    <a:gd name="connsiteX3-211" fmla="*/ 3179020 w 3517954"/>
                    <a:gd name="connsiteY3-212" fmla="*/ 554096 h 866135"/>
                    <a:gd name="connsiteX4-213" fmla="*/ 2963850 w 3517954"/>
                    <a:gd name="connsiteY4-214" fmla="*/ 548095 h 866135"/>
                    <a:gd name="connsiteX5-215" fmla="*/ 2701531 w 3517954"/>
                    <a:gd name="connsiteY5-216" fmla="*/ 222340 h 866135"/>
                    <a:gd name="connsiteX6-217" fmla="*/ 2668956 w 3517954"/>
                    <a:gd name="connsiteY6-218" fmla="*/ 176906 h 866135"/>
                    <a:gd name="connsiteX7-219" fmla="*/ 2441785 w 3517954"/>
                    <a:gd name="connsiteY7-220" fmla="*/ 8027 h 866135"/>
                    <a:gd name="connsiteX8-221" fmla="*/ 2027733 w 3517954"/>
                    <a:gd name="connsiteY8-222" fmla="*/ 305493 h 866135"/>
                    <a:gd name="connsiteX9-223" fmla="*/ 1921434 w 3517954"/>
                    <a:gd name="connsiteY9-224" fmla="*/ 417793 h 866135"/>
                    <a:gd name="connsiteX10-225" fmla="*/ 1623111 w 3517954"/>
                    <a:gd name="connsiteY10-226" fmla="*/ 547238 h 866135"/>
                    <a:gd name="connsiteX11-227" fmla="*/ 1383938 w 3517954"/>
                    <a:gd name="connsiteY11-228" fmla="*/ 380931 h 866135"/>
                    <a:gd name="connsiteX12-229" fmla="*/ 1214202 w 3517954"/>
                    <a:gd name="connsiteY12-230" fmla="*/ 238627 h 866135"/>
                    <a:gd name="connsiteX13-231" fmla="*/ 851586 w 3517954"/>
                    <a:gd name="connsiteY13-232" fmla="*/ 415221 h 866135"/>
                    <a:gd name="connsiteX14-233" fmla="*/ 668991 w 3517954"/>
                    <a:gd name="connsiteY14-234" fmla="*/ 579813 h 866135"/>
                    <a:gd name="connsiteX15-235" fmla="*/ 489826 w 3517954"/>
                    <a:gd name="connsiteY15-236" fmla="*/ 572955 h 866135"/>
                    <a:gd name="connsiteX16-237" fmla="*/ 347523 w 3517954"/>
                    <a:gd name="connsiteY16-238" fmla="*/ 530950 h 866135"/>
                    <a:gd name="connsiteX17-239" fmla="*/ 8052 w 3517954"/>
                    <a:gd name="connsiteY17-240" fmla="*/ 863563 h 866135"/>
                    <a:gd name="connsiteX18-241" fmla="*/ 2051 w 3517954"/>
                    <a:gd name="connsiteY18-242" fmla="*/ 865277 h 866135"/>
                    <a:gd name="connsiteX19-243" fmla="*/ 336 w 3517954"/>
                    <a:gd name="connsiteY19-244" fmla="*/ 859276 h 866135"/>
                    <a:gd name="connsiteX20-245" fmla="*/ 1218489 w 3517954"/>
                    <a:gd name="connsiteY20-246" fmla="*/ 232627 h 866135"/>
                    <a:gd name="connsiteX21-247" fmla="*/ 1389081 w 3517954"/>
                    <a:gd name="connsiteY21-248" fmla="*/ 375788 h 866135"/>
                    <a:gd name="connsiteX22-249" fmla="*/ 1914576 w 3517954"/>
                    <a:gd name="connsiteY22-250" fmla="*/ 413506 h 866135"/>
                    <a:gd name="connsiteX23-251" fmla="*/ 2020017 w 3517954"/>
                    <a:gd name="connsiteY23-252" fmla="*/ 301207 h 866135"/>
                    <a:gd name="connsiteX24-253" fmla="*/ 2440070 w 3517954"/>
                    <a:gd name="connsiteY24-254" fmla="*/ 312 h 866135"/>
                    <a:gd name="connsiteX25-255" fmla="*/ 2673242 w 3517954"/>
                    <a:gd name="connsiteY25-256" fmla="*/ 172619 h 866135"/>
                    <a:gd name="connsiteX26-257" fmla="*/ 2705817 w 3517954"/>
                    <a:gd name="connsiteY26-258" fmla="*/ 218054 h 866135"/>
                    <a:gd name="connsiteX27-259" fmla="*/ 3172162 w 3517954"/>
                    <a:gd name="connsiteY27-260" fmla="*/ 548095 h 866135"/>
                    <a:gd name="connsiteX28-261" fmla="*/ 3269031 w 3517954"/>
                    <a:gd name="connsiteY28-262" fmla="*/ 537808 h 866135"/>
                    <a:gd name="connsiteX29-263" fmla="*/ 3517633 w 3517954"/>
                    <a:gd name="connsiteY29-264" fmla="*/ 860991 h 866135"/>
                    <a:gd name="connsiteX30-265" fmla="*/ 3515062 w 3517954"/>
                    <a:gd name="connsiteY30-266" fmla="*/ 866135 h 866135"/>
                    <a:gd name="connsiteX31-267" fmla="*/ 3516776 w 3517954"/>
                    <a:gd name="connsiteY31-268" fmla="*/ 865277 h 866135"/>
                    <a:gd name="connsiteX0-269" fmla="*/ 3516776 w 3517954"/>
                    <a:gd name="connsiteY0-270" fmla="*/ 865277 h 866135"/>
                    <a:gd name="connsiteX1-271" fmla="*/ 3512490 w 3517954"/>
                    <a:gd name="connsiteY1-272" fmla="*/ 862706 h 866135"/>
                    <a:gd name="connsiteX2-273" fmla="*/ 3269031 w 3517954"/>
                    <a:gd name="connsiteY2-274" fmla="*/ 544666 h 866135"/>
                    <a:gd name="connsiteX3-275" fmla="*/ 3179020 w 3517954"/>
                    <a:gd name="connsiteY3-276" fmla="*/ 554096 h 866135"/>
                    <a:gd name="connsiteX4-277" fmla="*/ 2963850 w 3517954"/>
                    <a:gd name="connsiteY4-278" fmla="*/ 548095 h 866135"/>
                    <a:gd name="connsiteX5-279" fmla="*/ 2701531 w 3517954"/>
                    <a:gd name="connsiteY5-280" fmla="*/ 222340 h 866135"/>
                    <a:gd name="connsiteX6-281" fmla="*/ 2668956 w 3517954"/>
                    <a:gd name="connsiteY6-282" fmla="*/ 176906 h 866135"/>
                    <a:gd name="connsiteX7-283" fmla="*/ 2441785 w 3517954"/>
                    <a:gd name="connsiteY7-284" fmla="*/ 8027 h 866135"/>
                    <a:gd name="connsiteX8-285" fmla="*/ 2027733 w 3517954"/>
                    <a:gd name="connsiteY8-286" fmla="*/ 305493 h 866135"/>
                    <a:gd name="connsiteX9-287" fmla="*/ 1921434 w 3517954"/>
                    <a:gd name="connsiteY9-288" fmla="*/ 417793 h 866135"/>
                    <a:gd name="connsiteX10-289" fmla="*/ 1623111 w 3517954"/>
                    <a:gd name="connsiteY10-290" fmla="*/ 547238 h 866135"/>
                    <a:gd name="connsiteX11-291" fmla="*/ 1383938 w 3517954"/>
                    <a:gd name="connsiteY11-292" fmla="*/ 380931 h 866135"/>
                    <a:gd name="connsiteX12-293" fmla="*/ 1214202 w 3517954"/>
                    <a:gd name="connsiteY12-294" fmla="*/ 238627 h 866135"/>
                    <a:gd name="connsiteX13-295" fmla="*/ 851586 w 3517954"/>
                    <a:gd name="connsiteY13-296" fmla="*/ 415221 h 866135"/>
                    <a:gd name="connsiteX14-297" fmla="*/ 668991 w 3517954"/>
                    <a:gd name="connsiteY14-298" fmla="*/ 579813 h 866135"/>
                    <a:gd name="connsiteX15-299" fmla="*/ 489826 w 3517954"/>
                    <a:gd name="connsiteY15-300" fmla="*/ 572955 h 866135"/>
                    <a:gd name="connsiteX16-301" fmla="*/ 347523 w 3517954"/>
                    <a:gd name="connsiteY16-302" fmla="*/ 530950 h 866135"/>
                    <a:gd name="connsiteX17-303" fmla="*/ 8052 w 3517954"/>
                    <a:gd name="connsiteY17-304" fmla="*/ 863563 h 866135"/>
                    <a:gd name="connsiteX18-305" fmla="*/ 2051 w 3517954"/>
                    <a:gd name="connsiteY18-306" fmla="*/ 865277 h 866135"/>
                    <a:gd name="connsiteX19-307" fmla="*/ 336 w 3517954"/>
                    <a:gd name="connsiteY19-308" fmla="*/ 859276 h 866135"/>
                    <a:gd name="connsiteX20-309" fmla="*/ 1389081 w 3517954"/>
                    <a:gd name="connsiteY20-310" fmla="*/ 375788 h 866135"/>
                    <a:gd name="connsiteX21-311" fmla="*/ 1914576 w 3517954"/>
                    <a:gd name="connsiteY21-312" fmla="*/ 413506 h 866135"/>
                    <a:gd name="connsiteX22-313" fmla="*/ 2020017 w 3517954"/>
                    <a:gd name="connsiteY22-314" fmla="*/ 301207 h 866135"/>
                    <a:gd name="connsiteX23-315" fmla="*/ 2440070 w 3517954"/>
                    <a:gd name="connsiteY23-316" fmla="*/ 312 h 866135"/>
                    <a:gd name="connsiteX24-317" fmla="*/ 2673242 w 3517954"/>
                    <a:gd name="connsiteY24-318" fmla="*/ 172619 h 866135"/>
                    <a:gd name="connsiteX25-319" fmla="*/ 2705817 w 3517954"/>
                    <a:gd name="connsiteY25-320" fmla="*/ 218054 h 866135"/>
                    <a:gd name="connsiteX26-321" fmla="*/ 3172162 w 3517954"/>
                    <a:gd name="connsiteY26-322" fmla="*/ 548095 h 866135"/>
                    <a:gd name="connsiteX27-323" fmla="*/ 3269031 w 3517954"/>
                    <a:gd name="connsiteY27-324" fmla="*/ 537808 h 866135"/>
                    <a:gd name="connsiteX28-325" fmla="*/ 3517633 w 3517954"/>
                    <a:gd name="connsiteY28-326" fmla="*/ 860991 h 866135"/>
                    <a:gd name="connsiteX29-327" fmla="*/ 3515062 w 3517954"/>
                    <a:gd name="connsiteY29-328" fmla="*/ 866135 h 866135"/>
                    <a:gd name="connsiteX30-329" fmla="*/ 3516776 w 3517954"/>
                    <a:gd name="connsiteY30-330" fmla="*/ 865277 h 866135"/>
                    <a:gd name="connsiteX0-331" fmla="*/ 3516776 w 3517954"/>
                    <a:gd name="connsiteY0-332" fmla="*/ 865277 h 866135"/>
                    <a:gd name="connsiteX1-333" fmla="*/ 3512490 w 3517954"/>
                    <a:gd name="connsiteY1-334" fmla="*/ 862706 h 866135"/>
                    <a:gd name="connsiteX2-335" fmla="*/ 3269031 w 3517954"/>
                    <a:gd name="connsiteY2-336" fmla="*/ 544666 h 866135"/>
                    <a:gd name="connsiteX3-337" fmla="*/ 3179020 w 3517954"/>
                    <a:gd name="connsiteY3-338" fmla="*/ 554096 h 866135"/>
                    <a:gd name="connsiteX4-339" fmla="*/ 2963850 w 3517954"/>
                    <a:gd name="connsiteY4-340" fmla="*/ 548095 h 866135"/>
                    <a:gd name="connsiteX5-341" fmla="*/ 2701531 w 3517954"/>
                    <a:gd name="connsiteY5-342" fmla="*/ 222340 h 866135"/>
                    <a:gd name="connsiteX6-343" fmla="*/ 2668956 w 3517954"/>
                    <a:gd name="connsiteY6-344" fmla="*/ 176906 h 866135"/>
                    <a:gd name="connsiteX7-345" fmla="*/ 2441785 w 3517954"/>
                    <a:gd name="connsiteY7-346" fmla="*/ 8027 h 866135"/>
                    <a:gd name="connsiteX8-347" fmla="*/ 2027733 w 3517954"/>
                    <a:gd name="connsiteY8-348" fmla="*/ 305493 h 866135"/>
                    <a:gd name="connsiteX9-349" fmla="*/ 1921434 w 3517954"/>
                    <a:gd name="connsiteY9-350" fmla="*/ 417793 h 866135"/>
                    <a:gd name="connsiteX10-351" fmla="*/ 1623111 w 3517954"/>
                    <a:gd name="connsiteY10-352" fmla="*/ 547238 h 866135"/>
                    <a:gd name="connsiteX11-353" fmla="*/ 1383938 w 3517954"/>
                    <a:gd name="connsiteY11-354" fmla="*/ 380931 h 866135"/>
                    <a:gd name="connsiteX12-355" fmla="*/ 1214202 w 3517954"/>
                    <a:gd name="connsiteY12-356" fmla="*/ 238627 h 866135"/>
                    <a:gd name="connsiteX13-357" fmla="*/ 851586 w 3517954"/>
                    <a:gd name="connsiteY13-358" fmla="*/ 415221 h 866135"/>
                    <a:gd name="connsiteX14-359" fmla="*/ 668991 w 3517954"/>
                    <a:gd name="connsiteY14-360" fmla="*/ 579813 h 866135"/>
                    <a:gd name="connsiteX15-361" fmla="*/ 489826 w 3517954"/>
                    <a:gd name="connsiteY15-362" fmla="*/ 572955 h 866135"/>
                    <a:gd name="connsiteX16-363" fmla="*/ 347523 w 3517954"/>
                    <a:gd name="connsiteY16-364" fmla="*/ 530950 h 866135"/>
                    <a:gd name="connsiteX17-365" fmla="*/ 8052 w 3517954"/>
                    <a:gd name="connsiteY17-366" fmla="*/ 863563 h 866135"/>
                    <a:gd name="connsiteX18-367" fmla="*/ 2051 w 3517954"/>
                    <a:gd name="connsiteY18-368" fmla="*/ 865277 h 866135"/>
                    <a:gd name="connsiteX19-369" fmla="*/ 336 w 3517954"/>
                    <a:gd name="connsiteY19-370" fmla="*/ 859276 h 866135"/>
                    <a:gd name="connsiteX20-371" fmla="*/ 1914576 w 3517954"/>
                    <a:gd name="connsiteY20-372" fmla="*/ 413506 h 866135"/>
                    <a:gd name="connsiteX21-373" fmla="*/ 2020017 w 3517954"/>
                    <a:gd name="connsiteY21-374" fmla="*/ 301207 h 866135"/>
                    <a:gd name="connsiteX22-375" fmla="*/ 2440070 w 3517954"/>
                    <a:gd name="connsiteY22-376" fmla="*/ 312 h 866135"/>
                    <a:gd name="connsiteX23-377" fmla="*/ 2673242 w 3517954"/>
                    <a:gd name="connsiteY23-378" fmla="*/ 172619 h 866135"/>
                    <a:gd name="connsiteX24-379" fmla="*/ 2705817 w 3517954"/>
                    <a:gd name="connsiteY24-380" fmla="*/ 218054 h 866135"/>
                    <a:gd name="connsiteX25-381" fmla="*/ 3172162 w 3517954"/>
                    <a:gd name="connsiteY25-382" fmla="*/ 548095 h 866135"/>
                    <a:gd name="connsiteX26-383" fmla="*/ 3269031 w 3517954"/>
                    <a:gd name="connsiteY26-384" fmla="*/ 537808 h 866135"/>
                    <a:gd name="connsiteX27-385" fmla="*/ 3517633 w 3517954"/>
                    <a:gd name="connsiteY27-386" fmla="*/ 860991 h 866135"/>
                    <a:gd name="connsiteX28-387" fmla="*/ 3515062 w 3517954"/>
                    <a:gd name="connsiteY28-388" fmla="*/ 866135 h 866135"/>
                    <a:gd name="connsiteX29-389" fmla="*/ 3516776 w 3517954"/>
                    <a:gd name="connsiteY29-390" fmla="*/ 865277 h 866135"/>
                    <a:gd name="connsiteX0-391" fmla="*/ 3516776 w 3517954"/>
                    <a:gd name="connsiteY0-392" fmla="*/ 865277 h 866135"/>
                    <a:gd name="connsiteX1-393" fmla="*/ 3512490 w 3517954"/>
                    <a:gd name="connsiteY1-394" fmla="*/ 862706 h 866135"/>
                    <a:gd name="connsiteX2-395" fmla="*/ 3269031 w 3517954"/>
                    <a:gd name="connsiteY2-396" fmla="*/ 544666 h 866135"/>
                    <a:gd name="connsiteX3-397" fmla="*/ 3179020 w 3517954"/>
                    <a:gd name="connsiteY3-398" fmla="*/ 554096 h 866135"/>
                    <a:gd name="connsiteX4-399" fmla="*/ 2963850 w 3517954"/>
                    <a:gd name="connsiteY4-400" fmla="*/ 548095 h 866135"/>
                    <a:gd name="connsiteX5-401" fmla="*/ 2701531 w 3517954"/>
                    <a:gd name="connsiteY5-402" fmla="*/ 222340 h 866135"/>
                    <a:gd name="connsiteX6-403" fmla="*/ 2668956 w 3517954"/>
                    <a:gd name="connsiteY6-404" fmla="*/ 176906 h 866135"/>
                    <a:gd name="connsiteX7-405" fmla="*/ 2441785 w 3517954"/>
                    <a:gd name="connsiteY7-406" fmla="*/ 8027 h 866135"/>
                    <a:gd name="connsiteX8-407" fmla="*/ 2027733 w 3517954"/>
                    <a:gd name="connsiteY8-408" fmla="*/ 305493 h 866135"/>
                    <a:gd name="connsiteX9-409" fmla="*/ 1921434 w 3517954"/>
                    <a:gd name="connsiteY9-410" fmla="*/ 417793 h 866135"/>
                    <a:gd name="connsiteX10-411" fmla="*/ 1623111 w 3517954"/>
                    <a:gd name="connsiteY10-412" fmla="*/ 547238 h 866135"/>
                    <a:gd name="connsiteX11-413" fmla="*/ 1383938 w 3517954"/>
                    <a:gd name="connsiteY11-414" fmla="*/ 380931 h 866135"/>
                    <a:gd name="connsiteX12-415" fmla="*/ 1214202 w 3517954"/>
                    <a:gd name="connsiteY12-416" fmla="*/ 238627 h 866135"/>
                    <a:gd name="connsiteX13-417" fmla="*/ 851586 w 3517954"/>
                    <a:gd name="connsiteY13-418" fmla="*/ 415221 h 866135"/>
                    <a:gd name="connsiteX14-419" fmla="*/ 668991 w 3517954"/>
                    <a:gd name="connsiteY14-420" fmla="*/ 579813 h 866135"/>
                    <a:gd name="connsiteX15-421" fmla="*/ 489826 w 3517954"/>
                    <a:gd name="connsiteY15-422" fmla="*/ 572955 h 866135"/>
                    <a:gd name="connsiteX16-423" fmla="*/ 347523 w 3517954"/>
                    <a:gd name="connsiteY16-424" fmla="*/ 530950 h 866135"/>
                    <a:gd name="connsiteX17-425" fmla="*/ 8052 w 3517954"/>
                    <a:gd name="connsiteY17-426" fmla="*/ 863563 h 866135"/>
                    <a:gd name="connsiteX18-427" fmla="*/ 2051 w 3517954"/>
                    <a:gd name="connsiteY18-428" fmla="*/ 865277 h 866135"/>
                    <a:gd name="connsiteX19-429" fmla="*/ 336 w 3517954"/>
                    <a:gd name="connsiteY19-430" fmla="*/ 859276 h 866135"/>
                    <a:gd name="connsiteX20-431" fmla="*/ 2020017 w 3517954"/>
                    <a:gd name="connsiteY20-432" fmla="*/ 301207 h 866135"/>
                    <a:gd name="connsiteX21-433" fmla="*/ 2440070 w 3517954"/>
                    <a:gd name="connsiteY21-434" fmla="*/ 312 h 866135"/>
                    <a:gd name="connsiteX22-435" fmla="*/ 2673242 w 3517954"/>
                    <a:gd name="connsiteY22-436" fmla="*/ 172619 h 866135"/>
                    <a:gd name="connsiteX23-437" fmla="*/ 2705817 w 3517954"/>
                    <a:gd name="connsiteY23-438" fmla="*/ 218054 h 866135"/>
                    <a:gd name="connsiteX24-439" fmla="*/ 3172162 w 3517954"/>
                    <a:gd name="connsiteY24-440" fmla="*/ 548095 h 866135"/>
                    <a:gd name="connsiteX25-441" fmla="*/ 3269031 w 3517954"/>
                    <a:gd name="connsiteY25-442" fmla="*/ 537808 h 866135"/>
                    <a:gd name="connsiteX26-443" fmla="*/ 3517633 w 3517954"/>
                    <a:gd name="connsiteY26-444" fmla="*/ 860991 h 866135"/>
                    <a:gd name="connsiteX27-445" fmla="*/ 3515062 w 3517954"/>
                    <a:gd name="connsiteY27-446" fmla="*/ 866135 h 866135"/>
                    <a:gd name="connsiteX28-447" fmla="*/ 3516776 w 3517954"/>
                    <a:gd name="connsiteY28-448" fmla="*/ 865277 h 866135"/>
                    <a:gd name="connsiteX0-449" fmla="*/ 3516776 w 3517954"/>
                    <a:gd name="connsiteY0-450" fmla="*/ 864965 h 865823"/>
                    <a:gd name="connsiteX1-451" fmla="*/ 3512490 w 3517954"/>
                    <a:gd name="connsiteY1-452" fmla="*/ 862394 h 865823"/>
                    <a:gd name="connsiteX2-453" fmla="*/ 3269031 w 3517954"/>
                    <a:gd name="connsiteY2-454" fmla="*/ 544354 h 865823"/>
                    <a:gd name="connsiteX3-455" fmla="*/ 3179020 w 3517954"/>
                    <a:gd name="connsiteY3-456" fmla="*/ 553784 h 865823"/>
                    <a:gd name="connsiteX4-457" fmla="*/ 2963850 w 3517954"/>
                    <a:gd name="connsiteY4-458" fmla="*/ 547783 h 865823"/>
                    <a:gd name="connsiteX5-459" fmla="*/ 2701531 w 3517954"/>
                    <a:gd name="connsiteY5-460" fmla="*/ 222028 h 865823"/>
                    <a:gd name="connsiteX6-461" fmla="*/ 2668956 w 3517954"/>
                    <a:gd name="connsiteY6-462" fmla="*/ 176594 h 865823"/>
                    <a:gd name="connsiteX7-463" fmla="*/ 2441785 w 3517954"/>
                    <a:gd name="connsiteY7-464" fmla="*/ 7715 h 865823"/>
                    <a:gd name="connsiteX8-465" fmla="*/ 2027733 w 3517954"/>
                    <a:gd name="connsiteY8-466" fmla="*/ 305181 h 865823"/>
                    <a:gd name="connsiteX9-467" fmla="*/ 1921434 w 3517954"/>
                    <a:gd name="connsiteY9-468" fmla="*/ 417481 h 865823"/>
                    <a:gd name="connsiteX10-469" fmla="*/ 1623111 w 3517954"/>
                    <a:gd name="connsiteY10-470" fmla="*/ 546926 h 865823"/>
                    <a:gd name="connsiteX11-471" fmla="*/ 1383938 w 3517954"/>
                    <a:gd name="connsiteY11-472" fmla="*/ 380619 h 865823"/>
                    <a:gd name="connsiteX12-473" fmla="*/ 1214202 w 3517954"/>
                    <a:gd name="connsiteY12-474" fmla="*/ 238315 h 865823"/>
                    <a:gd name="connsiteX13-475" fmla="*/ 851586 w 3517954"/>
                    <a:gd name="connsiteY13-476" fmla="*/ 414909 h 865823"/>
                    <a:gd name="connsiteX14-477" fmla="*/ 668991 w 3517954"/>
                    <a:gd name="connsiteY14-478" fmla="*/ 579501 h 865823"/>
                    <a:gd name="connsiteX15-479" fmla="*/ 489826 w 3517954"/>
                    <a:gd name="connsiteY15-480" fmla="*/ 572643 h 865823"/>
                    <a:gd name="connsiteX16-481" fmla="*/ 347523 w 3517954"/>
                    <a:gd name="connsiteY16-482" fmla="*/ 530638 h 865823"/>
                    <a:gd name="connsiteX17-483" fmla="*/ 8052 w 3517954"/>
                    <a:gd name="connsiteY17-484" fmla="*/ 863251 h 865823"/>
                    <a:gd name="connsiteX18-485" fmla="*/ 2051 w 3517954"/>
                    <a:gd name="connsiteY18-486" fmla="*/ 864965 h 865823"/>
                    <a:gd name="connsiteX19-487" fmla="*/ 336 w 3517954"/>
                    <a:gd name="connsiteY19-488" fmla="*/ 858964 h 865823"/>
                    <a:gd name="connsiteX20-489" fmla="*/ 2440070 w 3517954"/>
                    <a:gd name="connsiteY20-490" fmla="*/ 0 h 865823"/>
                    <a:gd name="connsiteX21-491" fmla="*/ 2673242 w 3517954"/>
                    <a:gd name="connsiteY21-492" fmla="*/ 172307 h 865823"/>
                    <a:gd name="connsiteX22-493" fmla="*/ 2705817 w 3517954"/>
                    <a:gd name="connsiteY22-494" fmla="*/ 217742 h 865823"/>
                    <a:gd name="connsiteX23-495" fmla="*/ 3172162 w 3517954"/>
                    <a:gd name="connsiteY23-496" fmla="*/ 547783 h 865823"/>
                    <a:gd name="connsiteX24-497" fmla="*/ 3269031 w 3517954"/>
                    <a:gd name="connsiteY24-498" fmla="*/ 537496 h 865823"/>
                    <a:gd name="connsiteX25-499" fmla="*/ 3517633 w 3517954"/>
                    <a:gd name="connsiteY25-500" fmla="*/ 860679 h 865823"/>
                    <a:gd name="connsiteX26-501" fmla="*/ 3515062 w 3517954"/>
                    <a:gd name="connsiteY26-502" fmla="*/ 865823 h 865823"/>
                    <a:gd name="connsiteX27-503" fmla="*/ 3516776 w 3517954"/>
                    <a:gd name="connsiteY27-504" fmla="*/ 864965 h 865823"/>
                    <a:gd name="connsiteX0-505" fmla="*/ 3516776 w 3517954"/>
                    <a:gd name="connsiteY0-506" fmla="*/ 857636 h 858494"/>
                    <a:gd name="connsiteX1-507" fmla="*/ 3512490 w 3517954"/>
                    <a:gd name="connsiteY1-508" fmla="*/ 855065 h 858494"/>
                    <a:gd name="connsiteX2-509" fmla="*/ 3269031 w 3517954"/>
                    <a:gd name="connsiteY2-510" fmla="*/ 537025 h 858494"/>
                    <a:gd name="connsiteX3-511" fmla="*/ 3179020 w 3517954"/>
                    <a:gd name="connsiteY3-512" fmla="*/ 546455 h 858494"/>
                    <a:gd name="connsiteX4-513" fmla="*/ 2963850 w 3517954"/>
                    <a:gd name="connsiteY4-514" fmla="*/ 540454 h 858494"/>
                    <a:gd name="connsiteX5-515" fmla="*/ 2701531 w 3517954"/>
                    <a:gd name="connsiteY5-516" fmla="*/ 214699 h 858494"/>
                    <a:gd name="connsiteX6-517" fmla="*/ 2668956 w 3517954"/>
                    <a:gd name="connsiteY6-518" fmla="*/ 169265 h 858494"/>
                    <a:gd name="connsiteX7-519" fmla="*/ 2441785 w 3517954"/>
                    <a:gd name="connsiteY7-520" fmla="*/ 386 h 858494"/>
                    <a:gd name="connsiteX8-521" fmla="*/ 2027733 w 3517954"/>
                    <a:gd name="connsiteY8-522" fmla="*/ 297852 h 858494"/>
                    <a:gd name="connsiteX9-523" fmla="*/ 1921434 w 3517954"/>
                    <a:gd name="connsiteY9-524" fmla="*/ 410152 h 858494"/>
                    <a:gd name="connsiteX10-525" fmla="*/ 1623111 w 3517954"/>
                    <a:gd name="connsiteY10-526" fmla="*/ 539597 h 858494"/>
                    <a:gd name="connsiteX11-527" fmla="*/ 1383938 w 3517954"/>
                    <a:gd name="connsiteY11-528" fmla="*/ 373290 h 858494"/>
                    <a:gd name="connsiteX12-529" fmla="*/ 1214202 w 3517954"/>
                    <a:gd name="connsiteY12-530" fmla="*/ 230986 h 858494"/>
                    <a:gd name="connsiteX13-531" fmla="*/ 851586 w 3517954"/>
                    <a:gd name="connsiteY13-532" fmla="*/ 407580 h 858494"/>
                    <a:gd name="connsiteX14-533" fmla="*/ 668991 w 3517954"/>
                    <a:gd name="connsiteY14-534" fmla="*/ 572172 h 858494"/>
                    <a:gd name="connsiteX15-535" fmla="*/ 489826 w 3517954"/>
                    <a:gd name="connsiteY15-536" fmla="*/ 565314 h 858494"/>
                    <a:gd name="connsiteX16-537" fmla="*/ 347523 w 3517954"/>
                    <a:gd name="connsiteY16-538" fmla="*/ 523309 h 858494"/>
                    <a:gd name="connsiteX17-539" fmla="*/ 8052 w 3517954"/>
                    <a:gd name="connsiteY17-540" fmla="*/ 855922 h 858494"/>
                    <a:gd name="connsiteX18-541" fmla="*/ 2051 w 3517954"/>
                    <a:gd name="connsiteY18-542" fmla="*/ 857636 h 858494"/>
                    <a:gd name="connsiteX19-543" fmla="*/ 336 w 3517954"/>
                    <a:gd name="connsiteY19-544" fmla="*/ 851635 h 858494"/>
                    <a:gd name="connsiteX20-545" fmla="*/ 2673242 w 3517954"/>
                    <a:gd name="connsiteY20-546" fmla="*/ 164978 h 858494"/>
                    <a:gd name="connsiteX21-547" fmla="*/ 2705817 w 3517954"/>
                    <a:gd name="connsiteY21-548" fmla="*/ 210413 h 858494"/>
                    <a:gd name="connsiteX22-549" fmla="*/ 3172162 w 3517954"/>
                    <a:gd name="connsiteY22-550" fmla="*/ 540454 h 858494"/>
                    <a:gd name="connsiteX23-551" fmla="*/ 3269031 w 3517954"/>
                    <a:gd name="connsiteY23-552" fmla="*/ 530167 h 858494"/>
                    <a:gd name="connsiteX24-553" fmla="*/ 3517633 w 3517954"/>
                    <a:gd name="connsiteY24-554" fmla="*/ 853350 h 858494"/>
                    <a:gd name="connsiteX25-555" fmla="*/ 3515062 w 3517954"/>
                    <a:gd name="connsiteY25-556" fmla="*/ 858494 h 858494"/>
                    <a:gd name="connsiteX26-557" fmla="*/ 3516776 w 3517954"/>
                    <a:gd name="connsiteY26-558" fmla="*/ 857636 h 858494"/>
                    <a:gd name="connsiteX0-559" fmla="*/ 3516776 w 3517954"/>
                    <a:gd name="connsiteY0-560" fmla="*/ 857636 h 858494"/>
                    <a:gd name="connsiteX1-561" fmla="*/ 3512490 w 3517954"/>
                    <a:gd name="connsiteY1-562" fmla="*/ 855065 h 858494"/>
                    <a:gd name="connsiteX2-563" fmla="*/ 3269031 w 3517954"/>
                    <a:gd name="connsiteY2-564" fmla="*/ 537025 h 858494"/>
                    <a:gd name="connsiteX3-565" fmla="*/ 3179020 w 3517954"/>
                    <a:gd name="connsiteY3-566" fmla="*/ 546455 h 858494"/>
                    <a:gd name="connsiteX4-567" fmla="*/ 2963850 w 3517954"/>
                    <a:gd name="connsiteY4-568" fmla="*/ 540454 h 858494"/>
                    <a:gd name="connsiteX5-569" fmla="*/ 2701531 w 3517954"/>
                    <a:gd name="connsiteY5-570" fmla="*/ 214699 h 858494"/>
                    <a:gd name="connsiteX6-571" fmla="*/ 2668956 w 3517954"/>
                    <a:gd name="connsiteY6-572" fmla="*/ 169265 h 858494"/>
                    <a:gd name="connsiteX7-573" fmla="*/ 2441785 w 3517954"/>
                    <a:gd name="connsiteY7-574" fmla="*/ 386 h 858494"/>
                    <a:gd name="connsiteX8-575" fmla="*/ 2027733 w 3517954"/>
                    <a:gd name="connsiteY8-576" fmla="*/ 297852 h 858494"/>
                    <a:gd name="connsiteX9-577" fmla="*/ 1921434 w 3517954"/>
                    <a:gd name="connsiteY9-578" fmla="*/ 410152 h 858494"/>
                    <a:gd name="connsiteX10-579" fmla="*/ 1623111 w 3517954"/>
                    <a:gd name="connsiteY10-580" fmla="*/ 539597 h 858494"/>
                    <a:gd name="connsiteX11-581" fmla="*/ 1383938 w 3517954"/>
                    <a:gd name="connsiteY11-582" fmla="*/ 373290 h 858494"/>
                    <a:gd name="connsiteX12-583" fmla="*/ 1214202 w 3517954"/>
                    <a:gd name="connsiteY12-584" fmla="*/ 230986 h 858494"/>
                    <a:gd name="connsiteX13-585" fmla="*/ 851586 w 3517954"/>
                    <a:gd name="connsiteY13-586" fmla="*/ 407580 h 858494"/>
                    <a:gd name="connsiteX14-587" fmla="*/ 668991 w 3517954"/>
                    <a:gd name="connsiteY14-588" fmla="*/ 572172 h 858494"/>
                    <a:gd name="connsiteX15-589" fmla="*/ 489826 w 3517954"/>
                    <a:gd name="connsiteY15-590" fmla="*/ 565314 h 858494"/>
                    <a:gd name="connsiteX16-591" fmla="*/ 347523 w 3517954"/>
                    <a:gd name="connsiteY16-592" fmla="*/ 523309 h 858494"/>
                    <a:gd name="connsiteX17-593" fmla="*/ 8052 w 3517954"/>
                    <a:gd name="connsiteY17-594" fmla="*/ 855922 h 858494"/>
                    <a:gd name="connsiteX18-595" fmla="*/ 2051 w 3517954"/>
                    <a:gd name="connsiteY18-596" fmla="*/ 857636 h 858494"/>
                    <a:gd name="connsiteX19-597" fmla="*/ 336 w 3517954"/>
                    <a:gd name="connsiteY19-598" fmla="*/ 851635 h 858494"/>
                    <a:gd name="connsiteX20-599" fmla="*/ 2673242 w 3517954"/>
                    <a:gd name="connsiteY20-600" fmla="*/ 164978 h 858494"/>
                    <a:gd name="connsiteX21-601" fmla="*/ 3172162 w 3517954"/>
                    <a:gd name="connsiteY21-602" fmla="*/ 540454 h 858494"/>
                    <a:gd name="connsiteX22-603" fmla="*/ 3269031 w 3517954"/>
                    <a:gd name="connsiteY22-604" fmla="*/ 530167 h 858494"/>
                    <a:gd name="connsiteX23-605" fmla="*/ 3517633 w 3517954"/>
                    <a:gd name="connsiteY23-606" fmla="*/ 853350 h 858494"/>
                    <a:gd name="connsiteX24-607" fmla="*/ 3515062 w 3517954"/>
                    <a:gd name="connsiteY24-608" fmla="*/ 858494 h 858494"/>
                    <a:gd name="connsiteX25-609" fmla="*/ 3516776 w 3517954"/>
                    <a:gd name="connsiteY25-610" fmla="*/ 857636 h 858494"/>
                    <a:gd name="connsiteX0-611" fmla="*/ 3516776 w 3517954"/>
                    <a:gd name="connsiteY0-612" fmla="*/ 857636 h 858494"/>
                    <a:gd name="connsiteX1-613" fmla="*/ 3512490 w 3517954"/>
                    <a:gd name="connsiteY1-614" fmla="*/ 855065 h 858494"/>
                    <a:gd name="connsiteX2-615" fmla="*/ 3269031 w 3517954"/>
                    <a:gd name="connsiteY2-616" fmla="*/ 537025 h 858494"/>
                    <a:gd name="connsiteX3-617" fmla="*/ 3179020 w 3517954"/>
                    <a:gd name="connsiteY3-618" fmla="*/ 546455 h 858494"/>
                    <a:gd name="connsiteX4-619" fmla="*/ 2963850 w 3517954"/>
                    <a:gd name="connsiteY4-620" fmla="*/ 540454 h 858494"/>
                    <a:gd name="connsiteX5-621" fmla="*/ 2701531 w 3517954"/>
                    <a:gd name="connsiteY5-622" fmla="*/ 214699 h 858494"/>
                    <a:gd name="connsiteX6-623" fmla="*/ 2668956 w 3517954"/>
                    <a:gd name="connsiteY6-624" fmla="*/ 169265 h 858494"/>
                    <a:gd name="connsiteX7-625" fmla="*/ 2441785 w 3517954"/>
                    <a:gd name="connsiteY7-626" fmla="*/ 386 h 858494"/>
                    <a:gd name="connsiteX8-627" fmla="*/ 2027733 w 3517954"/>
                    <a:gd name="connsiteY8-628" fmla="*/ 297852 h 858494"/>
                    <a:gd name="connsiteX9-629" fmla="*/ 1921434 w 3517954"/>
                    <a:gd name="connsiteY9-630" fmla="*/ 410152 h 858494"/>
                    <a:gd name="connsiteX10-631" fmla="*/ 1623111 w 3517954"/>
                    <a:gd name="connsiteY10-632" fmla="*/ 539597 h 858494"/>
                    <a:gd name="connsiteX11-633" fmla="*/ 1383938 w 3517954"/>
                    <a:gd name="connsiteY11-634" fmla="*/ 373290 h 858494"/>
                    <a:gd name="connsiteX12-635" fmla="*/ 1214202 w 3517954"/>
                    <a:gd name="connsiteY12-636" fmla="*/ 230986 h 858494"/>
                    <a:gd name="connsiteX13-637" fmla="*/ 851586 w 3517954"/>
                    <a:gd name="connsiteY13-638" fmla="*/ 407580 h 858494"/>
                    <a:gd name="connsiteX14-639" fmla="*/ 668991 w 3517954"/>
                    <a:gd name="connsiteY14-640" fmla="*/ 572172 h 858494"/>
                    <a:gd name="connsiteX15-641" fmla="*/ 489826 w 3517954"/>
                    <a:gd name="connsiteY15-642" fmla="*/ 565314 h 858494"/>
                    <a:gd name="connsiteX16-643" fmla="*/ 347523 w 3517954"/>
                    <a:gd name="connsiteY16-644" fmla="*/ 523309 h 858494"/>
                    <a:gd name="connsiteX17-645" fmla="*/ 8052 w 3517954"/>
                    <a:gd name="connsiteY17-646" fmla="*/ 855922 h 858494"/>
                    <a:gd name="connsiteX18-647" fmla="*/ 2051 w 3517954"/>
                    <a:gd name="connsiteY18-648" fmla="*/ 857636 h 858494"/>
                    <a:gd name="connsiteX19-649" fmla="*/ 336 w 3517954"/>
                    <a:gd name="connsiteY19-650" fmla="*/ 851635 h 858494"/>
                    <a:gd name="connsiteX20-651" fmla="*/ 3172162 w 3517954"/>
                    <a:gd name="connsiteY20-652" fmla="*/ 540454 h 858494"/>
                    <a:gd name="connsiteX21-653" fmla="*/ 3269031 w 3517954"/>
                    <a:gd name="connsiteY21-654" fmla="*/ 530167 h 858494"/>
                    <a:gd name="connsiteX22-655" fmla="*/ 3517633 w 3517954"/>
                    <a:gd name="connsiteY22-656" fmla="*/ 853350 h 858494"/>
                    <a:gd name="connsiteX23-657" fmla="*/ 3515062 w 3517954"/>
                    <a:gd name="connsiteY23-658" fmla="*/ 858494 h 858494"/>
                    <a:gd name="connsiteX24-659" fmla="*/ 3516776 w 3517954"/>
                    <a:gd name="connsiteY24-660" fmla="*/ 857636 h 858494"/>
                    <a:gd name="connsiteX0-661" fmla="*/ 3516776 w 3517954"/>
                    <a:gd name="connsiteY0-662" fmla="*/ 857636 h 858494"/>
                    <a:gd name="connsiteX1-663" fmla="*/ 3512490 w 3517954"/>
                    <a:gd name="connsiteY1-664" fmla="*/ 855065 h 858494"/>
                    <a:gd name="connsiteX2-665" fmla="*/ 3269031 w 3517954"/>
                    <a:gd name="connsiteY2-666" fmla="*/ 537025 h 858494"/>
                    <a:gd name="connsiteX3-667" fmla="*/ 3179020 w 3517954"/>
                    <a:gd name="connsiteY3-668" fmla="*/ 546455 h 858494"/>
                    <a:gd name="connsiteX4-669" fmla="*/ 2963850 w 3517954"/>
                    <a:gd name="connsiteY4-670" fmla="*/ 540454 h 858494"/>
                    <a:gd name="connsiteX5-671" fmla="*/ 2701531 w 3517954"/>
                    <a:gd name="connsiteY5-672" fmla="*/ 214699 h 858494"/>
                    <a:gd name="connsiteX6-673" fmla="*/ 2668956 w 3517954"/>
                    <a:gd name="connsiteY6-674" fmla="*/ 169265 h 858494"/>
                    <a:gd name="connsiteX7-675" fmla="*/ 2441785 w 3517954"/>
                    <a:gd name="connsiteY7-676" fmla="*/ 386 h 858494"/>
                    <a:gd name="connsiteX8-677" fmla="*/ 2027733 w 3517954"/>
                    <a:gd name="connsiteY8-678" fmla="*/ 297852 h 858494"/>
                    <a:gd name="connsiteX9-679" fmla="*/ 1921434 w 3517954"/>
                    <a:gd name="connsiteY9-680" fmla="*/ 410152 h 858494"/>
                    <a:gd name="connsiteX10-681" fmla="*/ 1623111 w 3517954"/>
                    <a:gd name="connsiteY10-682" fmla="*/ 539597 h 858494"/>
                    <a:gd name="connsiteX11-683" fmla="*/ 1383938 w 3517954"/>
                    <a:gd name="connsiteY11-684" fmla="*/ 373290 h 858494"/>
                    <a:gd name="connsiteX12-685" fmla="*/ 1214202 w 3517954"/>
                    <a:gd name="connsiteY12-686" fmla="*/ 230986 h 858494"/>
                    <a:gd name="connsiteX13-687" fmla="*/ 851586 w 3517954"/>
                    <a:gd name="connsiteY13-688" fmla="*/ 407580 h 858494"/>
                    <a:gd name="connsiteX14-689" fmla="*/ 668991 w 3517954"/>
                    <a:gd name="connsiteY14-690" fmla="*/ 572172 h 858494"/>
                    <a:gd name="connsiteX15-691" fmla="*/ 489826 w 3517954"/>
                    <a:gd name="connsiteY15-692" fmla="*/ 565314 h 858494"/>
                    <a:gd name="connsiteX16-693" fmla="*/ 347523 w 3517954"/>
                    <a:gd name="connsiteY16-694" fmla="*/ 523309 h 858494"/>
                    <a:gd name="connsiteX17-695" fmla="*/ 8052 w 3517954"/>
                    <a:gd name="connsiteY17-696" fmla="*/ 855922 h 858494"/>
                    <a:gd name="connsiteX18-697" fmla="*/ 2051 w 3517954"/>
                    <a:gd name="connsiteY18-698" fmla="*/ 857636 h 858494"/>
                    <a:gd name="connsiteX19-699" fmla="*/ 336 w 3517954"/>
                    <a:gd name="connsiteY19-700" fmla="*/ 851635 h 858494"/>
                    <a:gd name="connsiteX20-701" fmla="*/ 3269031 w 3517954"/>
                    <a:gd name="connsiteY20-702" fmla="*/ 530167 h 858494"/>
                    <a:gd name="connsiteX21-703" fmla="*/ 3517633 w 3517954"/>
                    <a:gd name="connsiteY21-704" fmla="*/ 853350 h 858494"/>
                    <a:gd name="connsiteX22-705" fmla="*/ 3515062 w 3517954"/>
                    <a:gd name="connsiteY22-706" fmla="*/ 858494 h 858494"/>
                    <a:gd name="connsiteX23-707" fmla="*/ 3516776 w 3517954"/>
                    <a:gd name="connsiteY23-708" fmla="*/ 857636 h 858494"/>
                    <a:gd name="connsiteX0-709" fmla="*/ 3516776 w 3517954"/>
                    <a:gd name="connsiteY0-710" fmla="*/ 857636 h 858494"/>
                    <a:gd name="connsiteX1-711" fmla="*/ 3512490 w 3517954"/>
                    <a:gd name="connsiteY1-712" fmla="*/ 855065 h 858494"/>
                    <a:gd name="connsiteX2-713" fmla="*/ 3269031 w 3517954"/>
                    <a:gd name="connsiteY2-714" fmla="*/ 537025 h 858494"/>
                    <a:gd name="connsiteX3-715" fmla="*/ 3179020 w 3517954"/>
                    <a:gd name="connsiteY3-716" fmla="*/ 546455 h 858494"/>
                    <a:gd name="connsiteX4-717" fmla="*/ 2963850 w 3517954"/>
                    <a:gd name="connsiteY4-718" fmla="*/ 540454 h 858494"/>
                    <a:gd name="connsiteX5-719" fmla="*/ 2701531 w 3517954"/>
                    <a:gd name="connsiteY5-720" fmla="*/ 214699 h 858494"/>
                    <a:gd name="connsiteX6-721" fmla="*/ 2668956 w 3517954"/>
                    <a:gd name="connsiteY6-722" fmla="*/ 169265 h 858494"/>
                    <a:gd name="connsiteX7-723" fmla="*/ 2441785 w 3517954"/>
                    <a:gd name="connsiteY7-724" fmla="*/ 386 h 858494"/>
                    <a:gd name="connsiteX8-725" fmla="*/ 2027733 w 3517954"/>
                    <a:gd name="connsiteY8-726" fmla="*/ 297852 h 858494"/>
                    <a:gd name="connsiteX9-727" fmla="*/ 1921434 w 3517954"/>
                    <a:gd name="connsiteY9-728" fmla="*/ 410152 h 858494"/>
                    <a:gd name="connsiteX10-729" fmla="*/ 1623111 w 3517954"/>
                    <a:gd name="connsiteY10-730" fmla="*/ 539597 h 858494"/>
                    <a:gd name="connsiteX11-731" fmla="*/ 1383938 w 3517954"/>
                    <a:gd name="connsiteY11-732" fmla="*/ 373290 h 858494"/>
                    <a:gd name="connsiteX12-733" fmla="*/ 1214202 w 3517954"/>
                    <a:gd name="connsiteY12-734" fmla="*/ 230986 h 858494"/>
                    <a:gd name="connsiteX13-735" fmla="*/ 851586 w 3517954"/>
                    <a:gd name="connsiteY13-736" fmla="*/ 407580 h 858494"/>
                    <a:gd name="connsiteX14-737" fmla="*/ 668991 w 3517954"/>
                    <a:gd name="connsiteY14-738" fmla="*/ 572172 h 858494"/>
                    <a:gd name="connsiteX15-739" fmla="*/ 489826 w 3517954"/>
                    <a:gd name="connsiteY15-740" fmla="*/ 565314 h 858494"/>
                    <a:gd name="connsiteX16-741" fmla="*/ 347523 w 3517954"/>
                    <a:gd name="connsiteY16-742" fmla="*/ 523309 h 858494"/>
                    <a:gd name="connsiteX17-743" fmla="*/ 8052 w 3517954"/>
                    <a:gd name="connsiteY17-744" fmla="*/ 855922 h 858494"/>
                    <a:gd name="connsiteX18-745" fmla="*/ 2051 w 3517954"/>
                    <a:gd name="connsiteY18-746" fmla="*/ 857636 h 858494"/>
                    <a:gd name="connsiteX19-747" fmla="*/ 336 w 3517954"/>
                    <a:gd name="connsiteY19-748" fmla="*/ 851635 h 858494"/>
                    <a:gd name="connsiteX20-749" fmla="*/ 3517633 w 3517954"/>
                    <a:gd name="connsiteY20-750" fmla="*/ 853350 h 858494"/>
                    <a:gd name="connsiteX21-751" fmla="*/ 3515062 w 3517954"/>
                    <a:gd name="connsiteY21-752" fmla="*/ 858494 h 858494"/>
                    <a:gd name="connsiteX22-753" fmla="*/ 3516776 w 3517954"/>
                    <a:gd name="connsiteY22-754" fmla="*/ 857636 h 85849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  <a:cxn ang="0">
                      <a:pos x="connsiteX19-39" y="connsiteY19-40"/>
                    </a:cxn>
                    <a:cxn ang="0">
                      <a:pos x="connsiteX20-41" y="connsiteY20-42"/>
                    </a:cxn>
                    <a:cxn ang="0">
                      <a:pos x="connsiteX21-43" y="connsiteY21-44"/>
                    </a:cxn>
                    <a:cxn ang="0">
                      <a:pos x="connsiteX22-45" y="connsiteY22-46"/>
                    </a:cxn>
                  </a:cxnLst>
                  <a:rect l="l" t="t" r="r" b="b"/>
                  <a:pathLst>
                    <a:path w="3517954" h="858494">
                      <a:moveTo>
                        <a:pt x="3516776" y="857636"/>
                      </a:moveTo>
                      <a:cubicBezTo>
                        <a:pt x="3515062" y="857636"/>
                        <a:pt x="3513347" y="856779"/>
                        <a:pt x="3512490" y="855065"/>
                      </a:cubicBezTo>
                      <a:cubicBezTo>
                        <a:pt x="3511632" y="852493"/>
                        <a:pt x="3400190" y="580745"/>
                        <a:pt x="3269031" y="537025"/>
                      </a:cubicBezTo>
                      <a:cubicBezTo>
                        <a:pt x="3238170" y="526738"/>
                        <a:pt x="3207309" y="530167"/>
                        <a:pt x="3179020" y="546455"/>
                      </a:cubicBezTo>
                      <a:cubicBezTo>
                        <a:pt x="3095009" y="596175"/>
                        <a:pt x="3032430" y="594460"/>
                        <a:pt x="2963850" y="540454"/>
                      </a:cubicBezTo>
                      <a:cubicBezTo>
                        <a:pt x="2895270" y="485590"/>
                        <a:pt x="2818118" y="377576"/>
                        <a:pt x="2701531" y="214699"/>
                      </a:cubicBezTo>
                      <a:cubicBezTo>
                        <a:pt x="2691245" y="200125"/>
                        <a:pt x="2680100" y="184695"/>
                        <a:pt x="2668956" y="169265"/>
                      </a:cubicBezTo>
                      <a:cubicBezTo>
                        <a:pt x="2590946" y="60394"/>
                        <a:pt x="2517222" y="5530"/>
                        <a:pt x="2441785" y="386"/>
                      </a:cubicBezTo>
                      <a:cubicBezTo>
                        <a:pt x="2313197" y="-8186"/>
                        <a:pt x="2187181" y="127259"/>
                        <a:pt x="2027733" y="297852"/>
                      </a:cubicBezTo>
                      <a:cubicBezTo>
                        <a:pt x="1993443" y="333857"/>
                        <a:pt x="1959153" y="371575"/>
                        <a:pt x="1921434" y="410152"/>
                      </a:cubicBezTo>
                      <a:cubicBezTo>
                        <a:pt x="1813420" y="522452"/>
                        <a:pt x="1718266" y="562742"/>
                        <a:pt x="1623111" y="539597"/>
                      </a:cubicBezTo>
                      <a:cubicBezTo>
                        <a:pt x="1538243" y="518165"/>
                        <a:pt x="1462805" y="447871"/>
                        <a:pt x="1383938" y="373290"/>
                      </a:cubicBezTo>
                      <a:cubicBezTo>
                        <a:pt x="1330789" y="323570"/>
                        <a:pt x="1275924" y="272135"/>
                        <a:pt x="1214202" y="230986"/>
                      </a:cubicBezTo>
                      <a:cubicBezTo>
                        <a:pt x="1094188" y="152120"/>
                        <a:pt x="970744" y="281564"/>
                        <a:pt x="851586" y="407580"/>
                      </a:cubicBezTo>
                      <a:cubicBezTo>
                        <a:pt x="791578" y="471017"/>
                        <a:pt x="728999" y="536168"/>
                        <a:pt x="668991" y="572172"/>
                      </a:cubicBezTo>
                      <a:cubicBezTo>
                        <a:pt x="600411" y="612463"/>
                        <a:pt x="542118" y="610748"/>
                        <a:pt x="489826" y="565314"/>
                      </a:cubicBezTo>
                      <a:cubicBezTo>
                        <a:pt x="446964" y="527595"/>
                        <a:pt x="398958" y="513879"/>
                        <a:pt x="347523" y="523309"/>
                      </a:cubicBezTo>
                      <a:cubicBezTo>
                        <a:pt x="171786" y="555027"/>
                        <a:pt x="9766" y="853350"/>
                        <a:pt x="8052" y="855922"/>
                      </a:cubicBezTo>
                      <a:cubicBezTo>
                        <a:pt x="7194" y="857636"/>
                        <a:pt x="4623" y="858494"/>
                        <a:pt x="2051" y="857636"/>
                      </a:cubicBezTo>
                      <a:cubicBezTo>
                        <a:pt x="336" y="856779"/>
                        <a:pt x="-521" y="854207"/>
                        <a:pt x="336" y="851635"/>
                      </a:cubicBezTo>
                      <a:lnTo>
                        <a:pt x="3517633" y="853350"/>
                      </a:lnTo>
                      <a:cubicBezTo>
                        <a:pt x="3518491" y="855065"/>
                        <a:pt x="3517633" y="857636"/>
                        <a:pt x="3515062" y="858494"/>
                      </a:cubicBezTo>
                      <a:cubicBezTo>
                        <a:pt x="3517633" y="857636"/>
                        <a:pt x="3516776" y="857636"/>
                        <a:pt x="3516776" y="857636"/>
                      </a:cubicBezTo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25400" cap="flat">
                  <a:solidFill>
                    <a:schemeClr val="accent1"/>
                  </a:solidFill>
                  <a:prstDash val="solid"/>
                  <a:miter/>
                </a:ln>
                <a:effectLst>
                  <a:outerShdw blurRad="101600" dist="38100" dir="135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>
                  <a:noAutofit/>
                </a:bodyPr>
                <a:lstStyle/>
                <a:p>
                  <a:endPara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任意多边形: 形状 34"/>
                <p:cNvSpPr/>
                <p:nvPr/>
              </p:nvSpPr>
              <p:spPr>
                <a:xfrm flipH="1">
                  <a:off x="7886563" y="5605440"/>
                  <a:ext cx="2848947" cy="585809"/>
                </a:xfrm>
                <a:custGeom>
                  <a:avLst/>
                  <a:gdLst>
                    <a:gd name="connsiteX0" fmla="*/ 3913321 w 3915353"/>
                    <a:gd name="connsiteY0" fmla="*/ 765774 h 805086"/>
                    <a:gd name="connsiteX1" fmla="*/ 3914406 w 3915353"/>
                    <a:gd name="connsiteY1" fmla="*/ 791105 h 805086"/>
                    <a:gd name="connsiteX2" fmla="*/ 3915120 w 3915353"/>
                    <a:gd name="connsiteY2" fmla="*/ 805086 h 805086"/>
                    <a:gd name="connsiteX3" fmla="*/ 3915353 w 3915353"/>
                    <a:gd name="connsiteY3" fmla="*/ 805086 h 805086"/>
                    <a:gd name="connsiteX4" fmla="*/ 3913886 w 3915353"/>
                    <a:gd name="connsiteY4" fmla="*/ 774887 h 805086"/>
                    <a:gd name="connsiteX5" fmla="*/ 3913321 w 3915353"/>
                    <a:gd name="connsiteY5" fmla="*/ 765774 h 805086"/>
                    <a:gd name="connsiteX6" fmla="*/ 1503561 w 3915353"/>
                    <a:gd name="connsiteY6" fmla="*/ 1 h 805086"/>
                    <a:gd name="connsiteX7" fmla="*/ 1380212 w 3915353"/>
                    <a:gd name="connsiteY7" fmla="*/ 42982 h 805086"/>
                    <a:gd name="connsiteX8" fmla="*/ 1150660 w 3915353"/>
                    <a:gd name="connsiteY8" fmla="*/ 268725 h 805086"/>
                    <a:gd name="connsiteX9" fmla="*/ 650597 w 3915353"/>
                    <a:gd name="connsiteY9" fmla="*/ 511612 h 805086"/>
                    <a:gd name="connsiteX10" fmla="*/ 390565 w 3915353"/>
                    <a:gd name="connsiteY10" fmla="*/ 455415 h 805086"/>
                    <a:gd name="connsiteX11" fmla="*/ 99100 w 3915353"/>
                    <a:gd name="connsiteY11" fmla="*/ 664965 h 805086"/>
                    <a:gd name="connsiteX12" fmla="*/ 15161 w 3915353"/>
                    <a:gd name="connsiteY12" fmla="*/ 780099 h 805086"/>
                    <a:gd name="connsiteX13" fmla="*/ 0 w 3915353"/>
                    <a:gd name="connsiteY13" fmla="*/ 805086 h 805086"/>
                    <a:gd name="connsiteX14" fmla="*/ 3882794 w 3915353"/>
                    <a:gd name="connsiteY14" fmla="*/ 805086 h 805086"/>
                    <a:gd name="connsiteX15" fmla="*/ 3861981 w 3915353"/>
                    <a:gd name="connsiteY15" fmla="*/ 789772 h 805086"/>
                    <a:gd name="connsiteX16" fmla="*/ 3268067 w 3915353"/>
                    <a:gd name="connsiteY16" fmla="*/ 414457 h 805086"/>
                    <a:gd name="connsiteX17" fmla="*/ 2734667 w 3915353"/>
                    <a:gd name="connsiteY17" fmla="*/ 194430 h 805086"/>
                    <a:gd name="connsiteX18" fmla="*/ 2306042 w 3915353"/>
                    <a:gd name="connsiteY18" fmla="*/ 233482 h 805086"/>
                    <a:gd name="connsiteX19" fmla="*/ 1814552 w 3915353"/>
                    <a:gd name="connsiteY19" fmla="*/ 236340 h 805086"/>
                    <a:gd name="connsiteX20" fmla="*/ 1615480 w 3915353"/>
                    <a:gd name="connsiteY20" fmla="*/ 42030 h 805086"/>
                    <a:gd name="connsiteX21" fmla="*/ 1503561 w 3915353"/>
                    <a:gd name="connsiteY21" fmla="*/ 1 h 805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915353" h="805086">
                      <a:moveTo>
                        <a:pt x="3913321" y="765774"/>
                      </a:moveTo>
                      <a:cubicBezTo>
                        <a:pt x="3913117" y="763331"/>
                        <a:pt x="3913330" y="769359"/>
                        <a:pt x="3914406" y="791105"/>
                      </a:cubicBezTo>
                      <a:lnTo>
                        <a:pt x="3915120" y="805086"/>
                      </a:lnTo>
                      <a:lnTo>
                        <a:pt x="3915353" y="805086"/>
                      </a:lnTo>
                      <a:lnTo>
                        <a:pt x="3913886" y="774887"/>
                      </a:lnTo>
                      <a:cubicBezTo>
                        <a:pt x="3913630" y="770335"/>
                        <a:pt x="3913424" y="766995"/>
                        <a:pt x="3913321" y="765774"/>
                      </a:cubicBezTo>
                      <a:close/>
                      <a:moveTo>
                        <a:pt x="1503561" y="1"/>
                      </a:moveTo>
                      <a:cubicBezTo>
                        <a:pt x="1464509" y="120"/>
                        <a:pt x="1423551" y="14407"/>
                        <a:pt x="1380212" y="42982"/>
                      </a:cubicBezTo>
                      <a:cubicBezTo>
                        <a:pt x="1304012" y="93465"/>
                        <a:pt x="1229717" y="178237"/>
                        <a:pt x="1150660" y="268725"/>
                      </a:cubicBezTo>
                      <a:cubicBezTo>
                        <a:pt x="992545" y="449700"/>
                        <a:pt x="828715" y="637342"/>
                        <a:pt x="650597" y="511612"/>
                      </a:cubicBezTo>
                      <a:cubicBezTo>
                        <a:pt x="566777" y="453510"/>
                        <a:pt x="479147" y="434460"/>
                        <a:pt x="390565" y="455415"/>
                      </a:cubicBezTo>
                      <a:cubicBezTo>
                        <a:pt x="268645" y="484942"/>
                        <a:pt x="164822" y="585907"/>
                        <a:pt x="99100" y="664965"/>
                      </a:cubicBezTo>
                      <a:cubicBezTo>
                        <a:pt x="63381" y="707828"/>
                        <a:pt x="34806" y="749262"/>
                        <a:pt x="15161" y="780099"/>
                      </a:cubicBezTo>
                      <a:lnTo>
                        <a:pt x="0" y="805086"/>
                      </a:lnTo>
                      <a:lnTo>
                        <a:pt x="3882794" y="805086"/>
                      </a:lnTo>
                      <a:lnTo>
                        <a:pt x="3861981" y="789772"/>
                      </a:lnTo>
                      <a:cubicBezTo>
                        <a:pt x="3760450" y="716103"/>
                        <a:pt x="3527386" y="553761"/>
                        <a:pt x="3268067" y="414457"/>
                      </a:cubicBezTo>
                      <a:cubicBezTo>
                        <a:pt x="3064232" y="304920"/>
                        <a:pt x="2885162" y="231577"/>
                        <a:pt x="2734667" y="194430"/>
                      </a:cubicBezTo>
                      <a:cubicBezTo>
                        <a:pt x="2545120" y="148710"/>
                        <a:pt x="2401292" y="162045"/>
                        <a:pt x="2306042" y="233482"/>
                      </a:cubicBezTo>
                      <a:cubicBezTo>
                        <a:pt x="2009815" y="457320"/>
                        <a:pt x="1948855" y="387787"/>
                        <a:pt x="1814552" y="236340"/>
                      </a:cubicBezTo>
                      <a:cubicBezTo>
                        <a:pt x="1765022" y="180142"/>
                        <a:pt x="1703110" y="109657"/>
                        <a:pt x="1615480" y="42030"/>
                      </a:cubicBezTo>
                      <a:cubicBezTo>
                        <a:pt x="1579761" y="13931"/>
                        <a:pt x="1542614" y="-119"/>
                        <a:pt x="1503561" y="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25400" cap="rnd">
                  <a:gradFill flip="none" rotWithShape="1">
                    <a:gsLst>
                      <a:gs pos="0">
                        <a:srgbClr val="EEC478"/>
                      </a:gs>
                      <a:gs pos="35000">
                        <a:srgbClr val="DF9540"/>
                      </a:gs>
                      <a:gs pos="15000">
                        <a:srgbClr val="DF9540"/>
                      </a:gs>
                      <a:gs pos="50000">
                        <a:srgbClr val="EEC478"/>
                      </a:gs>
                      <a:gs pos="100000">
                        <a:srgbClr val="EEC478"/>
                      </a:gs>
                      <a:gs pos="85000">
                        <a:srgbClr val="DF9540"/>
                      </a:gs>
                      <a:gs pos="65000">
                        <a:srgbClr val="DF9540"/>
                      </a:gs>
                    </a:gsLst>
                    <a:lin ang="2700000" scaled="1"/>
                    <a:tileRect/>
                  </a:gradFill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endPara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任意多边形: 形状 35"/>
                <p:cNvSpPr/>
                <p:nvPr/>
              </p:nvSpPr>
              <p:spPr>
                <a:xfrm>
                  <a:off x="8568986" y="4253720"/>
                  <a:ext cx="3281362" cy="563879"/>
                </a:xfrm>
                <a:custGeom>
                  <a:avLst/>
                  <a:gdLst>
                    <a:gd name="connsiteX0" fmla="*/ 2265045 w 3281362"/>
                    <a:gd name="connsiteY0" fmla="*/ 0 h 563879"/>
                    <a:gd name="connsiteX1" fmla="*/ 1274445 w 3281362"/>
                    <a:gd name="connsiteY1" fmla="*/ 0 h 563879"/>
                    <a:gd name="connsiteX2" fmla="*/ 1128713 w 3281362"/>
                    <a:gd name="connsiteY2" fmla="*/ 145732 h 563879"/>
                    <a:gd name="connsiteX3" fmla="*/ 1128713 w 3281362"/>
                    <a:gd name="connsiteY3" fmla="*/ 145732 h 563879"/>
                    <a:gd name="connsiteX4" fmla="*/ 1274445 w 3281362"/>
                    <a:gd name="connsiteY4" fmla="*/ 291465 h 563879"/>
                    <a:gd name="connsiteX5" fmla="*/ 3145155 w 3281362"/>
                    <a:gd name="connsiteY5" fmla="*/ 291465 h 563879"/>
                    <a:gd name="connsiteX6" fmla="*/ 3281363 w 3281362"/>
                    <a:gd name="connsiteY6" fmla="*/ 427672 h 563879"/>
                    <a:gd name="connsiteX7" fmla="*/ 3281363 w 3281362"/>
                    <a:gd name="connsiteY7" fmla="*/ 427672 h 563879"/>
                    <a:gd name="connsiteX8" fmla="*/ 3145155 w 3281362"/>
                    <a:gd name="connsiteY8" fmla="*/ 563880 h 563879"/>
                    <a:gd name="connsiteX9" fmla="*/ 0 w 3281362"/>
                    <a:gd name="connsiteY9" fmla="*/ 563880 h 563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81362" h="563879">
                      <a:moveTo>
                        <a:pt x="2265045" y="0"/>
                      </a:moveTo>
                      <a:lnTo>
                        <a:pt x="1274445" y="0"/>
                      </a:lnTo>
                      <a:cubicBezTo>
                        <a:pt x="1194435" y="0"/>
                        <a:pt x="1128713" y="64770"/>
                        <a:pt x="1128713" y="145732"/>
                      </a:cubicBezTo>
                      <a:lnTo>
                        <a:pt x="1128713" y="145732"/>
                      </a:lnTo>
                      <a:cubicBezTo>
                        <a:pt x="1128713" y="225742"/>
                        <a:pt x="1193483" y="291465"/>
                        <a:pt x="1274445" y="291465"/>
                      </a:cubicBezTo>
                      <a:lnTo>
                        <a:pt x="3145155" y="291465"/>
                      </a:lnTo>
                      <a:cubicBezTo>
                        <a:pt x="3220403" y="291465"/>
                        <a:pt x="3281363" y="352425"/>
                        <a:pt x="3281363" y="427672"/>
                      </a:cubicBezTo>
                      <a:lnTo>
                        <a:pt x="3281363" y="427672"/>
                      </a:lnTo>
                      <a:cubicBezTo>
                        <a:pt x="3281363" y="502920"/>
                        <a:pt x="3220403" y="563880"/>
                        <a:pt x="3145155" y="563880"/>
                      </a:cubicBezTo>
                      <a:lnTo>
                        <a:pt x="0" y="563880"/>
                      </a:lnTo>
                    </a:path>
                  </a:pathLst>
                </a:custGeom>
                <a:noFill/>
                <a:ln w="28575" cap="rnd">
                  <a:solidFill>
                    <a:srgbClr val="FAC46D">
                      <a:alpha val="20000"/>
                    </a:srgbClr>
                  </a:solidFill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任意多边形: 形状 36"/>
                <p:cNvSpPr/>
                <p:nvPr/>
              </p:nvSpPr>
              <p:spPr>
                <a:xfrm>
                  <a:off x="6602191" y="5824791"/>
                  <a:ext cx="2735362" cy="366458"/>
                </a:xfrm>
                <a:custGeom>
                  <a:avLst/>
                  <a:gdLst>
                    <a:gd name="connsiteX0" fmla="*/ 2232411 w 2735362"/>
                    <a:gd name="connsiteY0" fmla="*/ 157 h 366458"/>
                    <a:gd name="connsiteX1" fmla="*/ 2335611 w 2735362"/>
                    <a:gd name="connsiteY1" fmla="*/ 18760 h 366458"/>
                    <a:gd name="connsiteX2" fmla="*/ 2711209 w 2735362"/>
                    <a:gd name="connsiteY2" fmla="*/ 309939 h 366458"/>
                    <a:gd name="connsiteX3" fmla="*/ 2735362 w 2735362"/>
                    <a:gd name="connsiteY3" fmla="*/ 366458 h 366458"/>
                    <a:gd name="connsiteX4" fmla="*/ 0 w 2735362"/>
                    <a:gd name="connsiteY4" fmla="*/ 366458 h 366458"/>
                    <a:gd name="connsiteX5" fmla="*/ 31161 w 2735362"/>
                    <a:gd name="connsiteY5" fmla="*/ 347623 h 366458"/>
                    <a:gd name="connsiteX6" fmla="*/ 89615 w 2735362"/>
                    <a:gd name="connsiteY6" fmla="*/ 317940 h 366458"/>
                    <a:gd name="connsiteX7" fmla="*/ 391367 w 2735362"/>
                    <a:gd name="connsiteY7" fmla="*/ 282793 h 366458"/>
                    <a:gd name="connsiteX8" fmla="*/ 1156892 w 2735362"/>
                    <a:gd name="connsiteY8" fmla="*/ 268220 h 366458"/>
                    <a:gd name="connsiteX9" fmla="*/ 1174894 w 2735362"/>
                    <a:gd name="connsiteY9" fmla="*/ 257933 h 366458"/>
                    <a:gd name="connsiteX10" fmla="*/ 1438070 w 2735362"/>
                    <a:gd name="connsiteY10" fmla="*/ 128488 h 366458"/>
                    <a:gd name="connsiteX11" fmla="*/ 1652382 w 2735362"/>
                    <a:gd name="connsiteY11" fmla="*/ 195354 h 366458"/>
                    <a:gd name="connsiteX12" fmla="*/ 1928417 w 2735362"/>
                    <a:gd name="connsiteY12" fmla="*/ 106200 h 366458"/>
                    <a:gd name="connsiteX13" fmla="*/ 2232411 w 2735362"/>
                    <a:gd name="connsiteY13" fmla="*/ 157 h 366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35362" h="366458">
                      <a:moveTo>
                        <a:pt x="2232411" y="157"/>
                      </a:moveTo>
                      <a:cubicBezTo>
                        <a:pt x="2267106" y="1171"/>
                        <a:pt x="2301657" y="7141"/>
                        <a:pt x="2335611" y="18760"/>
                      </a:cubicBezTo>
                      <a:cubicBezTo>
                        <a:pt x="2454450" y="59428"/>
                        <a:pt x="2623719" y="145940"/>
                        <a:pt x="2711209" y="309939"/>
                      </a:cubicBezTo>
                      <a:lnTo>
                        <a:pt x="2735362" y="366458"/>
                      </a:lnTo>
                      <a:lnTo>
                        <a:pt x="0" y="366458"/>
                      </a:lnTo>
                      <a:lnTo>
                        <a:pt x="31161" y="347623"/>
                      </a:lnTo>
                      <a:cubicBezTo>
                        <a:pt x="48735" y="337764"/>
                        <a:pt x="68398" y="327585"/>
                        <a:pt x="89615" y="317940"/>
                      </a:cubicBezTo>
                      <a:cubicBezTo>
                        <a:pt x="168482" y="281936"/>
                        <a:pt x="284211" y="247646"/>
                        <a:pt x="391367" y="282793"/>
                      </a:cubicBezTo>
                      <a:cubicBezTo>
                        <a:pt x="712836" y="389092"/>
                        <a:pt x="963153" y="384806"/>
                        <a:pt x="1156892" y="268220"/>
                      </a:cubicBezTo>
                      <a:lnTo>
                        <a:pt x="1174894" y="257933"/>
                      </a:lnTo>
                      <a:cubicBezTo>
                        <a:pt x="1296623" y="185067"/>
                        <a:pt x="1370347" y="140490"/>
                        <a:pt x="1438070" y="128488"/>
                      </a:cubicBezTo>
                      <a:cubicBezTo>
                        <a:pt x="1504078" y="116487"/>
                        <a:pt x="1562371" y="134489"/>
                        <a:pt x="1652382" y="195354"/>
                      </a:cubicBezTo>
                      <a:cubicBezTo>
                        <a:pt x="1729535" y="247646"/>
                        <a:pt x="1826404" y="179066"/>
                        <a:pt x="1928417" y="106200"/>
                      </a:cubicBezTo>
                      <a:cubicBezTo>
                        <a:pt x="2022929" y="38691"/>
                        <a:pt x="2128323" y="-2883"/>
                        <a:pt x="2232411" y="157"/>
                      </a:cubicBez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8572" cap="flat">
                  <a:noFill/>
                  <a:prstDash val="solid"/>
                  <a:miter/>
                </a:ln>
                <a:effectLst>
                  <a:outerShdw blurRad="101600" dist="38100" dir="18900000" algn="b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rtlCol="0" anchor="ctr">
                  <a:noAutofit/>
                </a:bodyPr>
                <a:lstStyle/>
                <a:p>
                  <a:endPara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38" name="组合 37"/>
                <p:cNvGrpSpPr/>
                <p:nvPr/>
              </p:nvGrpSpPr>
              <p:grpSpPr>
                <a:xfrm flipH="1">
                  <a:off x="10359345" y="4678911"/>
                  <a:ext cx="551691" cy="509845"/>
                  <a:chOff x="1341672" y="1836445"/>
                  <a:chExt cx="993370" cy="918023"/>
                </a:xfrm>
                <a:effectLst>
                  <a:outerShdw blurRad="101600" sx="102000" sy="102000" algn="ctr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39" name="任意多边形: 形状 38"/>
                  <p:cNvSpPr/>
                  <p:nvPr/>
                </p:nvSpPr>
                <p:spPr>
                  <a:xfrm>
                    <a:off x="1840486" y="1836445"/>
                    <a:ext cx="397043" cy="471108"/>
                  </a:xfrm>
                  <a:custGeom>
                    <a:avLst/>
                    <a:gdLst>
                      <a:gd name="connsiteX0" fmla="*/ 1366994 w 2280441"/>
                      <a:gd name="connsiteY0" fmla="*/ 2403558 h 2705835"/>
                      <a:gd name="connsiteX1" fmla="*/ 882171 w 2280441"/>
                      <a:gd name="connsiteY1" fmla="*/ 2242586 h 2705835"/>
                      <a:gd name="connsiteX2" fmla="*/ 1233644 w 2280441"/>
                      <a:gd name="connsiteY2" fmla="*/ 1773003 h 2705835"/>
                      <a:gd name="connsiteX3" fmla="*/ 1474627 w 2280441"/>
                      <a:gd name="connsiteY3" fmla="*/ 863366 h 2705835"/>
                      <a:gd name="connsiteX4" fmla="*/ 2280442 w 2280441"/>
                      <a:gd name="connsiteY4" fmla="*/ 91841 h 2705835"/>
                      <a:gd name="connsiteX5" fmla="*/ 1474627 w 2280441"/>
                      <a:gd name="connsiteY5" fmla="*/ 532848 h 2705835"/>
                      <a:gd name="connsiteX6" fmla="*/ 1796571 w 2280441"/>
                      <a:gd name="connsiteY6" fmla="*/ 77553 h 2705835"/>
                      <a:gd name="connsiteX7" fmla="*/ 1254599 w 2280441"/>
                      <a:gd name="connsiteY7" fmla="*/ 569996 h 2705835"/>
                      <a:gd name="connsiteX8" fmla="*/ 1407952 w 2280441"/>
                      <a:gd name="connsiteY8" fmla="*/ 34691 h 2705835"/>
                      <a:gd name="connsiteX9" fmla="*/ 968849 w 2280441"/>
                      <a:gd name="connsiteY9" fmla="*/ 731921 h 2705835"/>
                      <a:gd name="connsiteX10" fmla="*/ 1063146 w 2280441"/>
                      <a:gd name="connsiteY10" fmla="*/ 78506 h 2705835"/>
                      <a:gd name="connsiteX11" fmla="*/ 785017 w 2280441"/>
                      <a:gd name="connsiteY11" fmla="*/ 768116 h 2705835"/>
                      <a:gd name="connsiteX12" fmla="*/ 805971 w 2280441"/>
                      <a:gd name="connsiteY12" fmla="*/ 115653 h 2705835"/>
                      <a:gd name="connsiteX13" fmla="*/ 602136 w 2280441"/>
                      <a:gd name="connsiteY13" fmla="*/ 1025291 h 2705835"/>
                      <a:gd name="connsiteX14" fmla="*/ 527842 w 2280441"/>
                      <a:gd name="connsiteY14" fmla="*/ 401403 h 2705835"/>
                      <a:gd name="connsiteX15" fmla="*/ 411636 w 2280441"/>
                      <a:gd name="connsiteY15" fmla="*/ 1047198 h 2705835"/>
                      <a:gd name="connsiteX16" fmla="*/ 257331 w 2280441"/>
                      <a:gd name="connsiteY16" fmla="*/ 629051 h 2705835"/>
                      <a:gd name="connsiteX17" fmla="*/ 287811 w 2280441"/>
                      <a:gd name="connsiteY17" fmla="*/ 1311041 h 2705835"/>
                      <a:gd name="connsiteX18" fmla="*/ 133506 w 2280441"/>
                      <a:gd name="connsiteY18" fmla="*/ 1112921 h 2705835"/>
                      <a:gd name="connsiteX19" fmla="*/ 251617 w 2280441"/>
                      <a:gd name="connsiteY19" fmla="*/ 1493921 h 2705835"/>
                      <a:gd name="connsiteX20" fmla="*/ 75404 w 2280441"/>
                      <a:gd name="connsiteY20" fmla="*/ 1362476 h 2705835"/>
                      <a:gd name="connsiteX21" fmla="*/ 171606 w 2280441"/>
                      <a:gd name="connsiteY21" fmla="*/ 1663466 h 2705835"/>
                      <a:gd name="connsiteX22" fmla="*/ 39209 w 2280441"/>
                      <a:gd name="connsiteY22" fmla="*/ 1619651 h 2705835"/>
                      <a:gd name="connsiteX23" fmla="*/ 98264 w 2280441"/>
                      <a:gd name="connsiteY23" fmla="*/ 1773956 h 2705835"/>
                      <a:gd name="connsiteX24" fmla="*/ 54449 w 2280441"/>
                      <a:gd name="connsiteY24" fmla="*/ 1906353 h 2705835"/>
                      <a:gd name="connsiteX25" fmla="*/ 186846 w 2280441"/>
                      <a:gd name="connsiteY25" fmla="*/ 2354028 h 2705835"/>
                      <a:gd name="connsiteX26" fmla="*/ 524984 w 2280441"/>
                      <a:gd name="connsiteY26" fmla="*/ 2588343 h 2705835"/>
                      <a:gd name="connsiteX27" fmla="*/ 804067 w 2280441"/>
                      <a:gd name="connsiteY27" fmla="*/ 2705501 h 2705835"/>
                      <a:gd name="connsiteX28" fmla="*/ 1126964 w 2280441"/>
                      <a:gd name="connsiteY28" fmla="*/ 2616918 h 2705835"/>
                      <a:gd name="connsiteX29" fmla="*/ 1366994 w 2280441"/>
                      <a:gd name="connsiteY29" fmla="*/ 2403558 h 2705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2280441" h="2705835">
                        <a:moveTo>
                          <a:pt x="1366994" y="2403558"/>
                        </a:moveTo>
                        <a:cubicBezTo>
                          <a:pt x="1366994" y="2403558"/>
                          <a:pt x="861217" y="2565483"/>
                          <a:pt x="882171" y="2242586"/>
                        </a:cubicBezTo>
                        <a:cubicBezTo>
                          <a:pt x="904079" y="1919688"/>
                          <a:pt x="1080292" y="2051133"/>
                          <a:pt x="1233644" y="1773003"/>
                        </a:cubicBezTo>
                        <a:cubicBezTo>
                          <a:pt x="1386996" y="1494873"/>
                          <a:pt x="1291746" y="1083393"/>
                          <a:pt x="1474627" y="863366"/>
                        </a:cubicBezTo>
                        <a:cubicBezTo>
                          <a:pt x="1657506" y="643338"/>
                          <a:pt x="1635599" y="415691"/>
                          <a:pt x="2280442" y="91841"/>
                        </a:cubicBezTo>
                        <a:cubicBezTo>
                          <a:pt x="1723229" y="188043"/>
                          <a:pt x="1584164" y="386163"/>
                          <a:pt x="1474627" y="532848"/>
                        </a:cubicBezTo>
                        <a:cubicBezTo>
                          <a:pt x="1365089" y="679533"/>
                          <a:pt x="1467006" y="298533"/>
                          <a:pt x="1796571" y="77553"/>
                        </a:cubicBezTo>
                        <a:cubicBezTo>
                          <a:pt x="1671794" y="11831"/>
                          <a:pt x="1371756" y="217571"/>
                          <a:pt x="1254599" y="569996"/>
                        </a:cubicBezTo>
                        <a:cubicBezTo>
                          <a:pt x="1137442" y="922421"/>
                          <a:pt x="1246027" y="209951"/>
                          <a:pt x="1407952" y="34691"/>
                        </a:cubicBezTo>
                        <a:cubicBezTo>
                          <a:pt x="1503202" y="-68179"/>
                          <a:pt x="1092674" y="28023"/>
                          <a:pt x="968849" y="731921"/>
                        </a:cubicBezTo>
                        <a:cubicBezTo>
                          <a:pt x="895506" y="915753"/>
                          <a:pt x="961229" y="277578"/>
                          <a:pt x="1063146" y="78506"/>
                        </a:cubicBezTo>
                        <a:cubicBezTo>
                          <a:pt x="1165064" y="-120567"/>
                          <a:pt x="785017" y="195663"/>
                          <a:pt x="785017" y="768116"/>
                        </a:cubicBezTo>
                        <a:cubicBezTo>
                          <a:pt x="785017" y="914801"/>
                          <a:pt x="776444" y="240431"/>
                          <a:pt x="805971" y="115653"/>
                        </a:cubicBezTo>
                        <a:cubicBezTo>
                          <a:pt x="549749" y="409023"/>
                          <a:pt x="601184" y="769068"/>
                          <a:pt x="602136" y="1025291"/>
                        </a:cubicBezTo>
                        <a:cubicBezTo>
                          <a:pt x="602136" y="1025291"/>
                          <a:pt x="527842" y="475698"/>
                          <a:pt x="527842" y="401403"/>
                        </a:cubicBezTo>
                        <a:cubicBezTo>
                          <a:pt x="527842" y="327108"/>
                          <a:pt x="307814" y="658578"/>
                          <a:pt x="411636" y="1047198"/>
                        </a:cubicBezTo>
                        <a:cubicBezTo>
                          <a:pt x="515459" y="1435818"/>
                          <a:pt x="168749" y="783356"/>
                          <a:pt x="257331" y="629051"/>
                        </a:cubicBezTo>
                        <a:cubicBezTo>
                          <a:pt x="82071" y="900513"/>
                          <a:pt x="287811" y="1311041"/>
                          <a:pt x="287811" y="1311041"/>
                        </a:cubicBezTo>
                        <a:cubicBezTo>
                          <a:pt x="287811" y="1311041"/>
                          <a:pt x="125886" y="1208171"/>
                          <a:pt x="133506" y="1112921"/>
                        </a:cubicBezTo>
                        <a:cubicBezTo>
                          <a:pt x="133506" y="1112921"/>
                          <a:pt x="45877" y="1267226"/>
                          <a:pt x="251617" y="1493921"/>
                        </a:cubicBezTo>
                        <a:cubicBezTo>
                          <a:pt x="185894" y="1472013"/>
                          <a:pt x="67784" y="1384383"/>
                          <a:pt x="75404" y="1362476"/>
                        </a:cubicBezTo>
                        <a:cubicBezTo>
                          <a:pt x="39209" y="1472966"/>
                          <a:pt x="134459" y="1626318"/>
                          <a:pt x="171606" y="1663466"/>
                        </a:cubicBezTo>
                        <a:cubicBezTo>
                          <a:pt x="83977" y="1633938"/>
                          <a:pt x="46829" y="1597743"/>
                          <a:pt x="39209" y="1619651"/>
                        </a:cubicBezTo>
                        <a:cubicBezTo>
                          <a:pt x="31589" y="1641558"/>
                          <a:pt x="46829" y="1707281"/>
                          <a:pt x="98264" y="1773956"/>
                        </a:cubicBezTo>
                        <a:cubicBezTo>
                          <a:pt x="10634" y="1744428"/>
                          <a:pt x="-48421" y="1773956"/>
                          <a:pt x="54449" y="1906353"/>
                        </a:cubicBezTo>
                        <a:cubicBezTo>
                          <a:pt x="157319" y="2037798"/>
                          <a:pt x="186846" y="2354028"/>
                          <a:pt x="186846" y="2354028"/>
                        </a:cubicBezTo>
                        <a:lnTo>
                          <a:pt x="524984" y="2588343"/>
                        </a:lnTo>
                        <a:cubicBezTo>
                          <a:pt x="524984" y="2588343"/>
                          <a:pt x="788827" y="2713121"/>
                          <a:pt x="804067" y="2705501"/>
                        </a:cubicBezTo>
                        <a:cubicBezTo>
                          <a:pt x="818354" y="2697881"/>
                          <a:pt x="1126964" y="2616918"/>
                          <a:pt x="1126964" y="2616918"/>
                        </a:cubicBezTo>
                        <a:lnTo>
                          <a:pt x="1366994" y="2403558"/>
                        </a:ln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40" name="图形 37"/>
                  <p:cNvGrpSpPr/>
                  <p:nvPr/>
                </p:nvGrpSpPr>
                <p:grpSpPr>
                  <a:xfrm>
                    <a:off x="1683298" y="2442693"/>
                    <a:ext cx="126037" cy="311775"/>
                    <a:chOff x="5513855" y="4273143"/>
                    <a:chExt cx="723900" cy="1790700"/>
                  </a:xfrm>
                  <a:solidFill>
                    <a:srgbClr val="FAC46D"/>
                  </a:solidFill>
                </p:grpSpPr>
                <p:pic>
                  <p:nvPicPr>
                    <p:cNvPr id="93" name="图片 92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513855" y="4273143"/>
                      <a:ext cx="723900" cy="1790700"/>
                    </a:xfrm>
                    <a:custGeom>
                      <a:avLst/>
                      <a:gdLst>
                        <a:gd name="connsiteX0" fmla="*/ 206 w 723900"/>
                        <a:gd name="connsiteY0" fmla="*/ 366 h 1790700"/>
                        <a:gd name="connsiteX1" fmla="*/ 724106 w 723900"/>
                        <a:gd name="connsiteY1" fmla="*/ 366 h 1790700"/>
                        <a:gd name="connsiteX2" fmla="*/ 724106 w 723900"/>
                        <a:gd name="connsiteY2" fmla="*/ 1791066 h 1790700"/>
                        <a:gd name="connsiteX3" fmla="*/ 206 w 723900"/>
                        <a:gd name="connsiteY3" fmla="*/ 1791066 h 1790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23900" h="1790700">
                          <a:moveTo>
                            <a:pt x="206" y="366"/>
                          </a:moveTo>
                          <a:lnTo>
                            <a:pt x="724106" y="366"/>
                          </a:lnTo>
                          <a:lnTo>
                            <a:pt x="724106" y="1791066"/>
                          </a:lnTo>
                          <a:lnTo>
                            <a:pt x="206" y="1791066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94" name="任意多边形: 形状 93"/>
                    <p:cNvSpPr/>
                    <p:nvPr/>
                  </p:nvSpPr>
                  <p:spPr>
                    <a:xfrm>
                      <a:off x="5634260" y="4389119"/>
                      <a:ext cx="483479" cy="1556290"/>
                    </a:xfrm>
                    <a:custGeom>
                      <a:avLst/>
                      <a:gdLst>
                        <a:gd name="connsiteX0" fmla="*/ 452999 w 483479"/>
                        <a:gd name="connsiteY0" fmla="*/ 15240 h 1556290"/>
                        <a:gd name="connsiteX1" fmla="*/ 139627 w 483479"/>
                        <a:gd name="connsiteY1" fmla="*/ 1108710 h 1556290"/>
                        <a:gd name="connsiteX2" fmla="*/ 22469 w 483479"/>
                        <a:gd name="connsiteY2" fmla="*/ 1277303 h 1556290"/>
                        <a:gd name="connsiteX3" fmla="*/ 103432 w 483479"/>
                        <a:gd name="connsiteY3" fmla="*/ 1182053 h 1556290"/>
                        <a:gd name="connsiteX4" fmla="*/ 15802 w 483479"/>
                        <a:gd name="connsiteY4" fmla="*/ 1372553 h 1556290"/>
                        <a:gd name="connsiteX5" fmla="*/ 59617 w 483479"/>
                        <a:gd name="connsiteY5" fmla="*/ 1386840 h 1556290"/>
                        <a:gd name="connsiteX6" fmla="*/ 67237 w 483479"/>
                        <a:gd name="connsiteY6" fmla="*/ 1438275 h 1556290"/>
                        <a:gd name="connsiteX7" fmla="*/ 23422 w 483479"/>
                        <a:gd name="connsiteY7" fmla="*/ 1533525 h 1556290"/>
                        <a:gd name="connsiteX8" fmla="*/ 111052 w 483479"/>
                        <a:gd name="connsiteY8" fmla="*/ 1452563 h 1556290"/>
                        <a:gd name="connsiteX9" fmla="*/ 483479 w 483479"/>
                        <a:gd name="connsiteY9" fmla="*/ 0 h 1556290"/>
                        <a:gd name="connsiteX10" fmla="*/ 452999 w 483479"/>
                        <a:gd name="connsiteY10" fmla="*/ 15240 h 1556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83479" h="1556290">
                          <a:moveTo>
                            <a:pt x="452999" y="15240"/>
                          </a:moveTo>
                          <a:lnTo>
                            <a:pt x="139627" y="1108710"/>
                          </a:lnTo>
                          <a:cubicBezTo>
                            <a:pt x="139627" y="1108710"/>
                            <a:pt x="-7058" y="1219200"/>
                            <a:pt x="22469" y="1277303"/>
                          </a:cubicBezTo>
                          <a:cubicBezTo>
                            <a:pt x="73904" y="1233488"/>
                            <a:pt x="66284" y="1182053"/>
                            <a:pt x="103432" y="1182053"/>
                          </a:cubicBezTo>
                          <a:cubicBezTo>
                            <a:pt x="140579" y="1182053"/>
                            <a:pt x="59617" y="1350645"/>
                            <a:pt x="15802" y="1372553"/>
                          </a:cubicBezTo>
                          <a:cubicBezTo>
                            <a:pt x="-28013" y="1394460"/>
                            <a:pt x="30089" y="1402080"/>
                            <a:pt x="59617" y="1386840"/>
                          </a:cubicBezTo>
                          <a:cubicBezTo>
                            <a:pt x="30089" y="1438275"/>
                            <a:pt x="37709" y="1452563"/>
                            <a:pt x="67237" y="1438275"/>
                          </a:cubicBezTo>
                          <a:cubicBezTo>
                            <a:pt x="67237" y="1475423"/>
                            <a:pt x="59617" y="1533525"/>
                            <a:pt x="23422" y="1533525"/>
                          </a:cubicBezTo>
                          <a:cubicBezTo>
                            <a:pt x="-13726" y="1533525"/>
                            <a:pt x="67237" y="1621155"/>
                            <a:pt x="111052" y="1452563"/>
                          </a:cubicBezTo>
                          <a:cubicBezTo>
                            <a:pt x="154867" y="1283970"/>
                            <a:pt x="483479" y="0"/>
                            <a:pt x="483479" y="0"/>
                          </a:cubicBezTo>
                          <a:lnTo>
                            <a:pt x="452999" y="1524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1" name="图形 37"/>
                  <p:cNvGrpSpPr/>
                  <p:nvPr/>
                </p:nvGrpSpPr>
                <p:grpSpPr>
                  <a:xfrm>
                    <a:off x="1642018" y="2423365"/>
                    <a:ext cx="223881" cy="288558"/>
                    <a:chOff x="5276757" y="4162134"/>
                    <a:chExt cx="1285875" cy="1657349"/>
                  </a:xfrm>
                  <a:solidFill>
                    <a:srgbClr val="FAC46D"/>
                  </a:solidFill>
                </p:grpSpPr>
                <p:pic>
                  <p:nvPicPr>
                    <p:cNvPr id="91" name="图片 90"/>
                    <p:cNvPicPr>
                      <a:picLocks noChangeAspect="1"/>
                    </p:cNvPicPr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276757" y="4162134"/>
                      <a:ext cx="1285875" cy="1657349"/>
                    </a:xfrm>
                    <a:custGeom>
                      <a:avLst/>
                      <a:gdLst>
                        <a:gd name="connsiteX0" fmla="*/ 191 w 1285875"/>
                        <a:gd name="connsiteY0" fmla="*/ 348 h 1657350"/>
                        <a:gd name="connsiteX1" fmla="*/ 1286066 w 1285875"/>
                        <a:gd name="connsiteY1" fmla="*/ 348 h 1657350"/>
                        <a:gd name="connsiteX2" fmla="*/ 1286066 w 1285875"/>
                        <a:gd name="connsiteY2" fmla="*/ 1657698 h 1657350"/>
                        <a:gd name="connsiteX3" fmla="*/ 191 w 1285875"/>
                        <a:gd name="connsiteY3" fmla="*/ 1657698 h 16573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85875" h="1657350">
                          <a:moveTo>
                            <a:pt x="191" y="348"/>
                          </a:moveTo>
                          <a:lnTo>
                            <a:pt x="1286066" y="348"/>
                          </a:lnTo>
                          <a:lnTo>
                            <a:pt x="1286066" y="1657698"/>
                          </a:lnTo>
                          <a:lnTo>
                            <a:pt x="191" y="1657698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92" name="任意多边形: 形状 91"/>
                    <p:cNvSpPr/>
                    <p:nvPr/>
                  </p:nvSpPr>
                  <p:spPr>
                    <a:xfrm>
                      <a:off x="5485731" y="4224337"/>
                      <a:ext cx="1054918" cy="1414287"/>
                    </a:xfrm>
                    <a:custGeom>
                      <a:avLst/>
                      <a:gdLst>
                        <a:gd name="connsiteX0" fmla="*/ 1022534 w 1054918"/>
                        <a:gd name="connsiteY0" fmla="*/ 5715 h 1414287"/>
                        <a:gd name="connsiteX1" fmla="*/ 279584 w 1054918"/>
                        <a:gd name="connsiteY1" fmla="*/ 1001078 h 1414287"/>
                        <a:gd name="connsiteX2" fmla="*/ 80511 w 1054918"/>
                        <a:gd name="connsiteY2" fmla="*/ 1139190 h 1414287"/>
                        <a:gd name="connsiteX3" fmla="*/ 184334 w 1054918"/>
                        <a:gd name="connsiteY3" fmla="*/ 1069657 h 1414287"/>
                        <a:gd name="connsiteX4" fmla="*/ 48126 w 1054918"/>
                        <a:gd name="connsiteY4" fmla="*/ 1229678 h 1414287"/>
                        <a:gd name="connsiteX5" fmla="*/ 86226 w 1054918"/>
                        <a:gd name="connsiteY5" fmla="*/ 1255395 h 1414287"/>
                        <a:gd name="connsiteX6" fmla="*/ 79559 w 1054918"/>
                        <a:gd name="connsiteY6" fmla="*/ 1306830 h 1414287"/>
                        <a:gd name="connsiteX7" fmla="*/ 10979 w 1054918"/>
                        <a:gd name="connsiteY7" fmla="*/ 1386840 h 1414287"/>
                        <a:gd name="connsiteX8" fmla="*/ 117659 w 1054918"/>
                        <a:gd name="connsiteY8" fmla="*/ 1333500 h 1414287"/>
                        <a:gd name="connsiteX9" fmla="*/ 1054919 w 1054918"/>
                        <a:gd name="connsiteY9" fmla="*/ 0 h 1414287"/>
                        <a:gd name="connsiteX10" fmla="*/ 1022534 w 1054918"/>
                        <a:gd name="connsiteY10" fmla="*/ 5715 h 14142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054918" h="1414287">
                          <a:moveTo>
                            <a:pt x="1022534" y="5715"/>
                          </a:moveTo>
                          <a:lnTo>
                            <a:pt x="279584" y="1001078"/>
                          </a:lnTo>
                          <a:cubicBezTo>
                            <a:pt x="279584" y="1001078"/>
                            <a:pt x="68129" y="1074420"/>
                            <a:pt x="80511" y="1139190"/>
                          </a:cubicBezTo>
                          <a:cubicBezTo>
                            <a:pt x="141471" y="1110615"/>
                            <a:pt x="149091" y="1059180"/>
                            <a:pt x="184334" y="1069657"/>
                          </a:cubicBezTo>
                          <a:cubicBezTo>
                            <a:pt x="219576" y="1079182"/>
                            <a:pt x="95751" y="1220153"/>
                            <a:pt x="48126" y="1229678"/>
                          </a:cubicBezTo>
                          <a:cubicBezTo>
                            <a:pt x="-451" y="1239203"/>
                            <a:pt x="53841" y="1262063"/>
                            <a:pt x="86226" y="1255395"/>
                          </a:cubicBezTo>
                          <a:cubicBezTo>
                            <a:pt x="44316" y="1297305"/>
                            <a:pt x="47174" y="1312545"/>
                            <a:pt x="79559" y="1306830"/>
                          </a:cubicBezTo>
                          <a:cubicBezTo>
                            <a:pt x="70034" y="1342073"/>
                            <a:pt x="46221" y="1396365"/>
                            <a:pt x="10979" y="1386840"/>
                          </a:cubicBezTo>
                          <a:cubicBezTo>
                            <a:pt x="-24264" y="1377315"/>
                            <a:pt x="29076" y="1483043"/>
                            <a:pt x="117659" y="1333500"/>
                          </a:cubicBezTo>
                          <a:cubicBezTo>
                            <a:pt x="206241" y="1183005"/>
                            <a:pt x="1054919" y="0"/>
                            <a:pt x="1054919" y="0"/>
                          </a:cubicBezTo>
                          <a:lnTo>
                            <a:pt x="1022534" y="5715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2" name="图形 37"/>
                  <p:cNvGrpSpPr/>
                  <p:nvPr/>
                </p:nvGrpSpPr>
                <p:grpSpPr>
                  <a:xfrm>
                    <a:off x="1643497" y="2399575"/>
                    <a:ext cx="137646" cy="81261"/>
                    <a:chOff x="5285255" y="4025493"/>
                    <a:chExt cx="790575" cy="466725"/>
                  </a:xfrm>
                  <a:solidFill>
                    <a:srgbClr val="FAC46D"/>
                  </a:solidFill>
                </p:grpSpPr>
                <p:pic>
                  <p:nvPicPr>
                    <p:cNvPr id="89" name="图片 88"/>
                    <p:cNvPicPr>
                      <a:picLocks noChangeAspect="1"/>
                    </p:cNvPicPr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285255" y="4025493"/>
                      <a:ext cx="790575" cy="466725"/>
                    </a:xfrm>
                    <a:custGeom>
                      <a:avLst/>
                      <a:gdLst>
                        <a:gd name="connsiteX0" fmla="*/ 182 w 790575"/>
                        <a:gd name="connsiteY0" fmla="*/ 340 h 466725"/>
                        <a:gd name="connsiteX1" fmla="*/ 790757 w 790575"/>
                        <a:gd name="connsiteY1" fmla="*/ 340 h 466725"/>
                        <a:gd name="connsiteX2" fmla="*/ 790757 w 790575"/>
                        <a:gd name="connsiteY2" fmla="*/ 467065 h 466725"/>
                        <a:gd name="connsiteX3" fmla="*/ 182 w 790575"/>
                        <a:gd name="connsiteY3" fmla="*/ 467065 h 466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90575" h="466725">
                          <a:moveTo>
                            <a:pt x="182" y="340"/>
                          </a:moveTo>
                          <a:lnTo>
                            <a:pt x="790757" y="340"/>
                          </a:lnTo>
                          <a:lnTo>
                            <a:pt x="790757" y="467065"/>
                          </a:lnTo>
                          <a:lnTo>
                            <a:pt x="182" y="46706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90" name="任意多边形: 形状 89"/>
                    <p:cNvSpPr/>
                    <p:nvPr/>
                  </p:nvSpPr>
                  <p:spPr>
                    <a:xfrm>
                      <a:off x="5404317" y="4139565"/>
                      <a:ext cx="556259" cy="231574"/>
                    </a:xfrm>
                    <a:custGeom>
                      <a:avLst/>
                      <a:gdLst>
                        <a:gd name="connsiteX0" fmla="*/ 549593 w 556259"/>
                        <a:gd name="connsiteY0" fmla="*/ 0 h 231574"/>
                        <a:gd name="connsiteX1" fmla="*/ 0 w 556259"/>
                        <a:gd name="connsiteY1" fmla="*/ 110490 h 231574"/>
                        <a:gd name="connsiteX2" fmla="*/ 132397 w 556259"/>
                        <a:gd name="connsiteY2" fmla="*/ 227647 h 231574"/>
                        <a:gd name="connsiteX3" fmla="*/ 556260 w 556259"/>
                        <a:gd name="connsiteY3" fmla="*/ 28575 h 231574"/>
                        <a:gd name="connsiteX4" fmla="*/ 549593 w 556259"/>
                        <a:gd name="connsiteY4" fmla="*/ 0 h 2315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56259" h="231574">
                          <a:moveTo>
                            <a:pt x="549593" y="0"/>
                          </a:moveTo>
                          <a:lnTo>
                            <a:pt x="0" y="110490"/>
                          </a:lnTo>
                          <a:cubicBezTo>
                            <a:pt x="0" y="110490"/>
                            <a:pt x="73342" y="257175"/>
                            <a:pt x="132397" y="227647"/>
                          </a:cubicBezTo>
                          <a:cubicBezTo>
                            <a:pt x="191453" y="198120"/>
                            <a:pt x="556260" y="28575"/>
                            <a:pt x="556260" y="28575"/>
                          </a:cubicBezTo>
                          <a:lnTo>
                            <a:pt x="549593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3" name="图形 37"/>
                  <p:cNvGrpSpPr/>
                  <p:nvPr/>
                </p:nvGrpSpPr>
                <p:grpSpPr>
                  <a:xfrm>
                    <a:off x="1648472" y="2397916"/>
                    <a:ext cx="142621" cy="104478"/>
                    <a:chOff x="5313830" y="4015968"/>
                    <a:chExt cx="819150" cy="600075"/>
                  </a:xfrm>
                  <a:solidFill>
                    <a:srgbClr val="FAC46D"/>
                  </a:solidFill>
                </p:grpSpPr>
                <p:pic>
                  <p:nvPicPr>
                    <p:cNvPr id="87" name="图片 86"/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5313830" y="4015968"/>
                      <a:ext cx="819150" cy="600075"/>
                    </a:xfrm>
                    <a:custGeom>
                      <a:avLst/>
                      <a:gdLst>
                        <a:gd name="connsiteX0" fmla="*/ 185 w 819150"/>
                        <a:gd name="connsiteY0" fmla="*/ 339 h 600075"/>
                        <a:gd name="connsiteX1" fmla="*/ 819335 w 819150"/>
                        <a:gd name="connsiteY1" fmla="*/ 339 h 600075"/>
                        <a:gd name="connsiteX2" fmla="*/ 819335 w 819150"/>
                        <a:gd name="connsiteY2" fmla="*/ 600414 h 600075"/>
                        <a:gd name="connsiteX3" fmla="*/ 185 w 819150"/>
                        <a:gd name="connsiteY3" fmla="*/ 600414 h 6000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19150" h="600075">
                          <a:moveTo>
                            <a:pt x="185" y="339"/>
                          </a:moveTo>
                          <a:lnTo>
                            <a:pt x="819335" y="339"/>
                          </a:lnTo>
                          <a:lnTo>
                            <a:pt x="819335" y="600414"/>
                          </a:lnTo>
                          <a:lnTo>
                            <a:pt x="185" y="600414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88" name="任意多边形: 形状 87"/>
                    <p:cNvSpPr/>
                    <p:nvPr/>
                  </p:nvSpPr>
                  <p:spPr>
                    <a:xfrm>
                      <a:off x="5433845" y="4139565"/>
                      <a:ext cx="584834" cy="361817"/>
                    </a:xfrm>
                    <a:custGeom>
                      <a:avLst/>
                      <a:gdLst>
                        <a:gd name="connsiteX0" fmla="*/ 548640 w 584834"/>
                        <a:gd name="connsiteY0" fmla="*/ 0 h 361817"/>
                        <a:gd name="connsiteX1" fmla="*/ 0 w 584834"/>
                        <a:gd name="connsiteY1" fmla="*/ 259080 h 361817"/>
                        <a:gd name="connsiteX2" fmla="*/ 148590 w 584834"/>
                        <a:gd name="connsiteY2" fmla="*/ 355282 h 361817"/>
                        <a:gd name="connsiteX3" fmla="*/ 584835 w 584834"/>
                        <a:gd name="connsiteY3" fmla="*/ 48578 h 361817"/>
                        <a:gd name="connsiteX4" fmla="*/ 548640 w 584834"/>
                        <a:gd name="connsiteY4" fmla="*/ 0 h 361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84834" h="361817">
                          <a:moveTo>
                            <a:pt x="548640" y="0"/>
                          </a:moveTo>
                          <a:lnTo>
                            <a:pt x="0" y="259080"/>
                          </a:lnTo>
                          <a:cubicBezTo>
                            <a:pt x="0" y="259080"/>
                            <a:pt x="95250" y="392430"/>
                            <a:pt x="148590" y="355282"/>
                          </a:cubicBezTo>
                          <a:cubicBezTo>
                            <a:pt x="201930" y="318135"/>
                            <a:pt x="584835" y="48578"/>
                            <a:pt x="584835" y="48578"/>
                          </a:cubicBezTo>
                          <a:lnTo>
                            <a:pt x="54864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4" name="图形 37"/>
                  <p:cNvGrpSpPr/>
                  <p:nvPr/>
                </p:nvGrpSpPr>
                <p:grpSpPr>
                  <a:xfrm>
                    <a:off x="1663398" y="2406208"/>
                    <a:ext cx="137646" cy="121062"/>
                    <a:chOff x="5399555" y="4063593"/>
                    <a:chExt cx="790575" cy="695325"/>
                  </a:xfrm>
                  <a:solidFill>
                    <a:srgbClr val="FAC46D"/>
                  </a:solidFill>
                </p:grpSpPr>
                <p:pic>
                  <p:nvPicPr>
                    <p:cNvPr id="85" name="图片 84"/>
                    <p:cNvPicPr>
                      <a:picLocks noChangeAspect="1"/>
                    </p:cNvPicPr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399555" y="4063593"/>
                      <a:ext cx="790575" cy="695325"/>
                    </a:xfrm>
                    <a:custGeom>
                      <a:avLst/>
                      <a:gdLst>
                        <a:gd name="connsiteX0" fmla="*/ 194 w 790575"/>
                        <a:gd name="connsiteY0" fmla="*/ 344 h 695325"/>
                        <a:gd name="connsiteX1" fmla="*/ 790769 w 790575"/>
                        <a:gd name="connsiteY1" fmla="*/ 344 h 695325"/>
                        <a:gd name="connsiteX2" fmla="*/ 790769 w 790575"/>
                        <a:gd name="connsiteY2" fmla="*/ 695669 h 695325"/>
                        <a:gd name="connsiteX3" fmla="*/ 194 w 790575"/>
                        <a:gd name="connsiteY3" fmla="*/ 695669 h 6953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90575" h="695325">
                          <a:moveTo>
                            <a:pt x="194" y="344"/>
                          </a:moveTo>
                          <a:lnTo>
                            <a:pt x="790769" y="344"/>
                          </a:lnTo>
                          <a:lnTo>
                            <a:pt x="790769" y="695669"/>
                          </a:lnTo>
                          <a:lnTo>
                            <a:pt x="194" y="695669"/>
                          </a:lnTo>
                          <a:close/>
                        </a:path>
                      </a:pathLst>
                    </a:custGeom>
                    <a:noFill/>
                  </p:spPr>
                </p:pic>
                <p:sp>
                  <p:nvSpPr>
                    <p:cNvPr id="86" name="任意多边形: 形状 85"/>
                    <p:cNvSpPr/>
                    <p:nvPr/>
                  </p:nvSpPr>
                  <p:spPr>
                    <a:xfrm>
                      <a:off x="5514807" y="4180522"/>
                      <a:ext cx="555307" cy="457768"/>
                    </a:xfrm>
                    <a:custGeom>
                      <a:avLst/>
                      <a:gdLst>
                        <a:gd name="connsiteX0" fmla="*/ 484822 w 555307"/>
                        <a:gd name="connsiteY0" fmla="*/ 0 h 457768"/>
                        <a:gd name="connsiteX1" fmla="*/ 0 w 555307"/>
                        <a:gd name="connsiteY1" fmla="*/ 363855 h 457768"/>
                        <a:gd name="connsiteX2" fmla="*/ 150495 w 555307"/>
                        <a:gd name="connsiteY2" fmla="*/ 450533 h 457768"/>
                        <a:gd name="connsiteX3" fmla="*/ 555307 w 555307"/>
                        <a:gd name="connsiteY3" fmla="*/ 12383 h 457768"/>
                        <a:gd name="connsiteX4" fmla="*/ 484822 w 555307"/>
                        <a:gd name="connsiteY4" fmla="*/ 0 h 457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55307" h="457768">
                          <a:moveTo>
                            <a:pt x="484822" y="0"/>
                          </a:moveTo>
                          <a:lnTo>
                            <a:pt x="0" y="363855"/>
                          </a:lnTo>
                          <a:cubicBezTo>
                            <a:pt x="0" y="363855"/>
                            <a:pt x="97155" y="488633"/>
                            <a:pt x="150495" y="450533"/>
                          </a:cubicBezTo>
                          <a:cubicBezTo>
                            <a:pt x="203835" y="412433"/>
                            <a:pt x="555307" y="12383"/>
                            <a:pt x="555307" y="12383"/>
                          </a:cubicBezTo>
                          <a:lnTo>
                            <a:pt x="484822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5" name="图形 37"/>
                  <p:cNvGrpSpPr/>
                  <p:nvPr/>
                </p:nvGrpSpPr>
                <p:grpSpPr>
                  <a:xfrm>
                    <a:off x="1684957" y="2411183"/>
                    <a:ext cx="114428" cy="126037"/>
                    <a:chOff x="5523380" y="4092168"/>
                    <a:chExt cx="657225" cy="723900"/>
                  </a:xfrm>
                  <a:solidFill>
                    <a:srgbClr val="FAC46D"/>
                  </a:solidFill>
                </p:grpSpPr>
                <p:pic>
                  <p:nvPicPr>
                    <p:cNvPr id="83" name="图片 82"/>
                    <p:cNvPicPr>
                      <a:picLocks noChangeAspect="1"/>
                    </p:cNvPicPr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523380" y="4092168"/>
                      <a:ext cx="657225" cy="723900"/>
                    </a:xfrm>
                    <a:custGeom>
                      <a:avLst/>
                      <a:gdLst>
                        <a:gd name="connsiteX0" fmla="*/ 207 w 657225"/>
                        <a:gd name="connsiteY0" fmla="*/ 347 h 723900"/>
                        <a:gd name="connsiteX1" fmla="*/ 657432 w 657225"/>
                        <a:gd name="connsiteY1" fmla="*/ 347 h 723900"/>
                        <a:gd name="connsiteX2" fmla="*/ 657432 w 657225"/>
                        <a:gd name="connsiteY2" fmla="*/ 724247 h 723900"/>
                        <a:gd name="connsiteX3" fmla="*/ 207 w 657225"/>
                        <a:gd name="connsiteY3" fmla="*/ 724247 h 723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57225" h="723900">
                          <a:moveTo>
                            <a:pt x="207" y="347"/>
                          </a:moveTo>
                          <a:lnTo>
                            <a:pt x="657432" y="347"/>
                          </a:lnTo>
                          <a:lnTo>
                            <a:pt x="657432" y="724247"/>
                          </a:lnTo>
                          <a:lnTo>
                            <a:pt x="207" y="724247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84" name="任意多边形: 形状 83"/>
                    <p:cNvSpPr/>
                    <p:nvPr/>
                  </p:nvSpPr>
                  <p:spPr>
                    <a:xfrm>
                      <a:off x="5639584" y="4208144"/>
                      <a:ext cx="418147" cy="488632"/>
                    </a:xfrm>
                    <a:custGeom>
                      <a:avLst/>
                      <a:gdLst>
                        <a:gd name="connsiteX0" fmla="*/ 407670 w 418147"/>
                        <a:gd name="connsiteY0" fmla="*/ 0 h 488632"/>
                        <a:gd name="connsiteX1" fmla="*/ 0 w 418147"/>
                        <a:gd name="connsiteY1" fmla="*/ 401955 h 488632"/>
                        <a:gd name="connsiteX2" fmla="*/ 128588 w 418147"/>
                        <a:gd name="connsiteY2" fmla="*/ 481013 h 488632"/>
                        <a:gd name="connsiteX3" fmla="*/ 418148 w 418147"/>
                        <a:gd name="connsiteY3" fmla="*/ 28575 h 488632"/>
                        <a:gd name="connsiteX4" fmla="*/ 407670 w 418147"/>
                        <a:gd name="connsiteY4" fmla="*/ 0 h 488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8147" h="488632">
                          <a:moveTo>
                            <a:pt x="407670" y="0"/>
                          </a:moveTo>
                          <a:lnTo>
                            <a:pt x="0" y="401955"/>
                          </a:lnTo>
                          <a:cubicBezTo>
                            <a:pt x="0" y="401955"/>
                            <a:pt x="75248" y="519113"/>
                            <a:pt x="128588" y="481013"/>
                          </a:cubicBezTo>
                          <a:cubicBezTo>
                            <a:pt x="181928" y="442913"/>
                            <a:pt x="418148" y="28575"/>
                            <a:pt x="418148" y="28575"/>
                          </a:cubicBezTo>
                          <a:lnTo>
                            <a:pt x="407670" y="0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6" name="图形 37"/>
                  <p:cNvGrpSpPr/>
                  <p:nvPr/>
                </p:nvGrpSpPr>
                <p:grpSpPr>
                  <a:xfrm>
                    <a:off x="1709833" y="2409525"/>
                    <a:ext cx="96186" cy="135987"/>
                    <a:chOff x="5666255" y="4082643"/>
                    <a:chExt cx="552450" cy="781050"/>
                  </a:xfrm>
                  <a:solidFill>
                    <a:srgbClr val="FAC46D"/>
                  </a:solidFill>
                </p:grpSpPr>
                <p:pic>
                  <p:nvPicPr>
                    <p:cNvPr id="81" name="图片 80"/>
                    <p:cNvPicPr>
                      <a:picLocks noChangeAspect="1"/>
                    </p:cNvPicPr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666255" y="4082643"/>
                      <a:ext cx="552450" cy="781050"/>
                    </a:xfrm>
                    <a:custGeom>
                      <a:avLst/>
                      <a:gdLst>
                        <a:gd name="connsiteX0" fmla="*/ 222 w 552450"/>
                        <a:gd name="connsiteY0" fmla="*/ 346 h 781050"/>
                        <a:gd name="connsiteX1" fmla="*/ 552672 w 552450"/>
                        <a:gd name="connsiteY1" fmla="*/ 346 h 781050"/>
                        <a:gd name="connsiteX2" fmla="*/ 552672 w 552450"/>
                        <a:gd name="connsiteY2" fmla="*/ 781396 h 781050"/>
                        <a:gd name="connsiteX3" fmla="*/ 222 w 552450"/>
                        <a:gd name="connsiteY3" fmla="*/ 781396 h 781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2450" h="781050">
                          <a:moveTo>
                            <a:pt x="222" y="346"/>
                          </a:moveTo>
                          <a:lnTo>
                            <a:pt x="552672" y="346"/>
                          </a:lnTo>
                          <a:lnTo>
                            <a:pt x="552672" y="781396"/>
                          </a:lnTo>
                          <a:lnTo>
                            <a:pt x="222" y="781396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82" name="任意多边形: 形状 81"/>
                    <p:cNvSpPr/>
                    <p:nvPr/>
                  </p:nvSpPr>
                  <p:spPr>
                    <a:xfrm>
                      <a:off x="5788175" y="4196715"/>
                      <a:ext cx="306704" cy="552073"/>
                    </a:xfrm>
                    <a:custGeom>
                      <a:avLst/>
                      <a:gdLst>
                        <a:gd name="connsiteX0" fmla="*/ 289560 w 306704"/>
                        <a:gd name="connsiteY0" fmla="*/ 0 h 552073"/>
                        <a:gd name="connsiteX1" fmla="*/ 0 w 306704"/>
                        <a:gd name="connsiteY1" fmla="*/ 493395 h 552073"/>
                        <a:gd name="connsiteX2" fmla="*/ 144780 w 306704"/>
                        <a:gd name="connsiteY2" fmla="*/ 537210 h 552073"/>
                        <a:gd name="connsiteX3" fmla="*/ 306705 w 306704"/>
                        <a:gd name="connsiteY3" fmla="*/ 24765 h 552073"/>
                        <a:gd name="connsiteX4" fmla="*/ 289560 w 306704"/>
                        <a:gd name="connsiteY4" fmla="*/ 0 h 552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6704" h="552073">
                          <a:moveTo>
                            <a:pt x="289560" y="0"/>
                          </a:moveTo>
                          <a:lnTo>
                            <a:pt x="0" y="493395"/>
                          </a:lnTo>
                          <a:cubicBezTo>
                            <a:pt x="0" y="493395"/>
                            <a:pt x="102870" y="587692"/>
                            <a:pt x="144780" y="537210"/>
                          </a:cubicBezTo>
                          <a:cubicBezTo>
                            <a:pt x="186690" y="486728"/>
                            <a:pt x="306705" y="24765"/>
                            <a:pt x="306705" y="24765"/>
                          </a:cubicBezTo>
                          <a:lnTo>
                            <a:pt x="289560" y="0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47" name="图形 37"/>
                  <p:cNvGrpSpPr/>
                  <p:nvPr/>
                </p:nvGrpSpPr>
                <p:grpSpPr>
                  <a:xfrm>
                    <a:off x="1731391" y="2313339"/>
                    <a:ext cx="140962" cy="185739"/>
                    <a:chOff x="5790080" y="3530193"/>
                    <a:chExt cx="809625" cy="1066800"/>
                  </a:xfrm>
                  <a:solidFill>
                    <a:srgbClr val="FAC46D"/>
                  </a:solidFill>
                </p:grpSpPr>
                <p:pic>
                  <p:nvPicPr>
                    <p:cNvPr id="79" name="图片 78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5790080" y="3530193"/>
                      <a:ext cx="809625" cy="1066800"/>
                    </a:xfrm>
                    <a:custGeom>
                      <a:avLst/>
                      <a:gdLst>
                        <a:gd name="connsiteX0" fmla="*/ 235 w 809625"/>
                        <a:gd name="connsiteY0" fmla="*/ 288 h 1066800"/>
                        <a:gd name="connsiteX1" fmla="*/ 809860 w 809625"/>
                        <a:gd name="connsiteY1" fmla="*/ 288 h 1066800"/>
                        <a:gd name="connsiteX2" fmla="*/ 809860 w 809625"/>
                        <a:gd name="connsiteY2" fmla="*/ 1067088 h 1066800"/>
                        <a:gd name="connsiteX3" fmla="*/ 235 w 809625"/>
                        <a:gd name="connsiteY3" fmla="*/ 1067088 h 1066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09625" h="1066800">
                          <a:moveTo>
                            <a:pt x="235" y="288"/>
                          </a:moveTo>
                          <a:lnTo>
                            <a:pt x="809860" y="288"/>
                          </a:lnTo>
                          <a:lnTo>
                            <a:pt x="809860" y="1067088"/>
                          </a:lnTo>
                          <a:lnTo>
                            <a:pt x="235" y="1067088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80" name="任意多边形: 形状 79"/>
                    <p:cNvSpPr/>
                    <p:nvPr/>
                  </p:nvSpPr>
                  <p:spPr>
                    <a:xfrm>
                      <a:off x="5912221" y="3650854"/>
                      <a:ext cx="570505" cy="829494"/>
                    </a:xfrm>
                    <a:custGeom>
                      <a:avLst/>
                      <a:gdLst>
                        <a:gd name="connsiteX0" fmla="*/ 148369 w 570505"/>
                        <a:gd name="connsiteY0" fmla="*/ 169623 h 829494"/>
                        <a:gd name="connsiteX1" fmla="*/ 53119 w 570505"/>
                        <a:gd name="connsiteY1" fmla="*/ 529668 h 829494"/>
                        <a:gd name="connsiteX2" fmla="*/ 46451 w 570505"/>
                        <a:gd name="connsiteY2" fmla="*/ 662065 h 829494"/>
                        <a:gd name="connsiteX3" fmla="*/ 90266 w 570505"/>
                        <a:gd name="connsiteY3" fmla="*/ 823038 h 829494"/>
                        <a:gd name="connsiteX4" fmla="*/ 536989 w 570505"/>
                        <a:gd name="connsiteY4" fmla="*/ 397270 h 829494"/>
                        <a:gd name="connsiteX5" fmla="*/ 521749 w 570505"/>
                        <a:gd name="connsiteY5" fmla="*/ 1030 h 829494"/>
                        <a:gd name="connsiteX6" fmla="*/ 316009 w 570505"/>
                        <a:gd name="connsiteY6" fmla="*/ 30558 h 829494"/>
                        <a:gd name="connsiteX7" fmla="*/ 148369 w 570505"/>
                        <a:gd name="connsiteY7" fmla="*/ 169623 h 8294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70505" h="829494">
                          <a:moveTo>
                            <a:pt x="148369" y="169623"/>
                          </a:moveTo>
                          <a:cubicBezTo>
                            <a:pt x="148369" y="169623"/>
                            <a:pt x="-107854" y="500140"/>
                            <a:pt x="53119" y="529668"/>
                          </a:cubicBezTo>
                          <a:cubicBezTo>
                            <a:pt x="214091" y="559195"/>
                            <a:pt x="-5936" y="595390"/>
                            <a:pt x="46451" y="662065"/>
                          </a:cubicBezTo>
                          <a:cubicBezTo>
                            <a:pt x="97887" y="727788"/>
                            <a:pt x="-19271" y="860185"/>
                            <a:pt x="90266" y="823038"/>
                          </a:cubicBezTo>
                          <a:cubicBezTo>
                            <a:pt x="199804" y="785890"/>
                            <a:pt x="463646" y="506808"/>
                            <a:pt x="536989" y="397270"/>
                          </a:cubicBezTo>
                          <a:cubicBezTo>
                            <a:pt x="610331" y="286780"/>
                            <a:pt x="543656" y="8650"/>
                            <a:pt x="521749" y="1030"/>
                          </a:cubicBezTo>
                          <a:cubicBezTo>
                            <a:pt x="499841" y="-6590"/>
                            <a:pt x="316009" y="30558"/>
                            <a:pt x="316009" y="30558"/>
                          </a:cubicBezTo>
                          <a:lnTo>
                            <a:pt x="148369" y="169623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48" name="任意多边形: 形状 47"/>
                  <p:cNvSpPr/>
                  <p:nvPr/>
                </p:nvSpPr>
                <p:spPr>
                  <a:xfrm>
                    <a:off x="2175506" y="2111806"/>
                    <a:ext cx="142123" cy="18408"/>
                  </a:xfrm>
                  <a:custGeom>
                    <a:avLst/>
                    <a:gdLst>
                      <a:gd name="connsiteX0" fmla="*/ 9525 w 816292"/>
                      <a:gd name="connsiteY0" fmla="*/ 105727 h 105727"/>
                      <a:gd name="connsiteX1" fmla="*/ 816293 w 816292"/>
                      <a:gd name="connsiteY1" fmla="*/ 68580 h 105727"/>
                      <a:gd name="connsiteX2" fmla="*/ 0 w 816292"/>
                      <a:gd name="connsiteY2" fmla="*/ 0 h 105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16292" h="105727">
                        <a:moveTo>
                          <a:pt x="9525" y="105727"/>
                        </a:moveTo>
                        <a:lnTo>
                          <a:pt x="816293" y="685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AC46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49" name="图形 37"/>
                  <p:cNvGrpSpPr/>
                  <p:nvPr/>
                </p:nvGrpSpPr>
                <p:grpSpPr>
                  <a:xfrm>
                    <a:off x="2141011" y="2051315"/>
                    <a:ext cx="194031" cy="94528"/>
                    <a:chOff x="8142755" y="2025243"/>
                    <a:chExt cx="1114425" cy="542925"/>
                  </a:xfrm>
                  <a:solidFill>
                    <a:srgbClr val="FAC46D"/>
                  </a:solidFill>
                </p:grpSpPr>
                <p:pic>
                  <p:nvPicPr>
                    <p:cNvPr id="77" name="图片 76"/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8142755" y="2025243"/>
                      <a:ext cx="1114425" cy="542925"/>
                    </a:xfrm>
                    <a:custGeom>
                      <a:avLst/>
                      <a:gdLst>
                        <a:gd name="connsiteX0" fmla="*/ 482 w 1114425"/>
                        <a:gd name="connsiteY0" fmla="*/ 130 h 542925"/>
                        <a:gd name="connsiteX1" fmla="*/ 1114907 w 1114425"/>
                        <a:gd name="connsiteY1" fmla="*/ 130 h 542925"/>
                        <a:gd name="connsiteX2" fmla="*/ 1114907 w 1114425"/>
                        <a:gd name="connsiteY2" fmla="*/ 543055 h 542925"/>
                        <a:gd name="connsiteX3" fmla="*/ 482 w 1114425"/>
                        <a:gd name="connsiteY3" fmla="*/ 543055 h 542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4425" h="542925">
                          <a:moveTo>
                            <a:pt x="482" y="130"/>
                          </a:moveTo>
                          <a:lnTo>
                            <a:pt x="1114907" y="130"/>
                          </a:lnTo>
                          <a:lnTo>
                            <a:pt x="1114907" y="543055"/>
                          </a:lnTo>
                          <a:lnTo>
                            <a:pt x="482" y="54305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78" name="任意多边形: 形状 77"/>
                    <p:cNvSpPr/>
                    <p:nvPr/>
                  </p:nvSpPr>
                  <p:spPr>
                    <a:xfrm>
                      <a:off x="8262770" y="2140267"/>
                      <a:ext cx="872490" cy="308610"/>
                    </a:xfrm>
                    <a:custGeom>
                      <a:avLst/>
                      <a:gdLst>
                        <a:gd name="connsiteX0" fmla="*/ 109538 w 872490"/>
                        <a:gd name="connsiteY0" fmla="*/ 308610 h 308610"/>
                        <a:gd name="connsiteX1" fmla="*/ 872490 w 872490"/>
                        <a:gd name="connsiteY1" fmla="*/ 0 h 308610"/>
                        <a:gd name="connsiteX2" fmla="*/ 0 w 872490"/>
                        <a:gd name="connsiteY2" fmla="*/ 199073 h 3086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72490" h="308610">
                          <a:moveTo>
                            <a:pt x="109538" y="308610"/>
                          </a:moveTo>
                          <a:lnTo>
                            <a:pt x="872490" y="0"/>
                          </a:lnTo>
                          <a:lnTo>
                            <a:pt x="0" y="199073"/>
                          </a:lnTo>
                          <a:close/>
                        </a:path>
                      </a:pathLst>
                    </a:custGeom>
                    <a:blipFill>
                      <a:blip r:embed="rId6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50" name="任意多边形: 形状 49"/>
                  <p:cNvSpPr/>
                  <p:nvPr/>
                </p:nvSpPr>
                <p:spPr>
                  <a:xfrm>
                    <a:off x="1420465" y="2067328"/>
                    <a:ext cx="765809" cy="381310"/>
                  </a:xfrm>
                  <a:custGeom>
                    <a:avLst/>
                    <a:gdLst>
                      <a:gd name="connsiteX0" fmla="*/ 834 w 4398463"/>
                      <a:gd name="connsiteY0" fmla="*/ 33528 h 2190075"/>
                      <a:gd name="connsiteX1" fmla="*/ 40839 w 4398463"/>
                      <a:gd name="connsiteY1" fmla="*/ 3048 h 2190075"/>
                      <a:gd name="connsiteX2" fmla="*/ 1746767 w 4398463"/>
                      <a:gd name="connsiteY2" fmla="*/ 464058 h 2190075"/>
                      <a:gd name="connsiteX3" fmla="*/ 2766895 w 4398463"/>
                      <a:gd name="connsiteY3" fmla="*/ 778383 h 2190075"/>
                      <a:gd name="connsiteX4" fmla="*/ 3588902 w 4398463"/>
                      <a:gd name="connsiteY4" fmla="*/ 1136523 h 2190075"/>
                      <a:gd name="connsiteX5" fmla="*/ 3826075 w 4398463"/>
                      <a:gd name="connsiteY5" fmla="*/ 384048 h 2190075"/>
                      <a:gd name="connsiteX6" fmla="*/ 4357570 w 4398463"/>
                      <a:gd name="connsiteY6" fmla="*/ 218313 h 2190075"/>
                      <a:gd name="connsiteX7" fmla="*/ 4061342 w 4398463"/>
                      <a:gd name="connsiteY7" fmla="*/ 560261 h 2190075"/>
                      <a:gd name="connsiteX8" fmla="*/ 3743207 w 4398463"/>
                      <a:gd name="connsiteY8" fmla="*/ 1407986 h 2190075"/>
                      <a:gd name="connsiteX9" fmla="*/ 2973587 w 4398463"/>
                      <a:gd name="connsiteY9" fmla="*/ 1886140 h 2190075"/>
                      <a:gd name="connsiteX10" fmla="*/ 2519245 w 4398463"/>
                      <a:gd name="connsiteY10" fmla="*/ 2149983 h 2190075"/>
                      <a:gd name="connsiteX11" fmla="*/ 2361130 w 4398463"/>
                      <a:gd name="connsiteY11" fmla="*/ 2036636 h 2190075"/>
                      <a:gd name="connsiteX12" fmla="*/ 2243972 w 4398463"/>
                      <a:gd name="connsiteY12" fmla="*/ 2022348 h 2190075"/>
                      <a:gd name="connsiteX13" fmla="*/ 2258260 w 4398463"/>
                      <a:gd name="connsiteY13" fmla="*/ 1905190 h 2190075"/>
                      <a:gd name="connsiteX14" fmla="*/ 2221112 w 4398463"/>
                      <a:gd name="connsiteY14" fmla="*/ 1831848 h 2190075"/>
                      <a:gd name="connsiteX15" fmla="*/ 2228732 w 4398463"/>
                      <a:gd name="connsiteY15" fmla="*/ 1736598 h 2190075"/>
                      <a:gd name="connsiteX16" fmla="*/ 2213492 w 4398463"/>
                      <a:gd name="connsiteY16" fmla="*/ 1670876 h 2190075"/>
                      <a:gd name="connsiteX17" fmla="*/ 2052520 w 4398463"/>
                      <a:gd name="connsiteY17" fmla="*/ 1751838 h 2190075"/>
                      <a:gd name="connsiteX18" fmla="*/ 1802965 w 4398463"/>
                      <a:gd name="connsiteY18" fmla="*/ 1913763 h 2190075"/>
                      <a:gd name="connsiteX19" fmla="*/ 1963937 w 4398463"/>
                      <a:gd name="connsiteY19" fmla="*/ 1649921 h 2190075"/>
                      <a:gd name="connsiteX20" fmla="*/ 1802965 w 4398463"/>
                      <a:gd name="connsiteY20" fmla="*/ 1730883 h 2190075"/>
                      <a:gd name="connsiteX21" fmla="*/ 1861067 w 4398463"/>
                      <a:gd name="connsiteY21" fmla="*/ 1591818 h 2190075"/>
                      <a:gd name="connsiteX22" fmla="*/ 1508642 w 4398463"/>
                      <a:gd name="connsiteY22" fmla="*/ 1585151 h 2190075"/>
                      <a:gd name="connsiteX23" fmla="*/ 1324810 w 4398463"/>
                      <a:gd name="connsiteY23" fmla="*/ 1511808 h 2190075"/>
                      <a:gd name="connsiteX24" fmla="*/ 1060967 w 4398463"/>
                      <a:gd name="connsiteY24" fmla="*/ 1424178 h 2190075"/>
                      <a:gd name="connsiteX25" fmla="*/ 936190 w 4398463"/>
                      <a:gd name="connsiteY25" fmla="*/ 1358455 h 2190075"/>
                      <a:gd name="connsiteX26" fmla="*/ 700922 w 4398463"/>
                      <a:gd name="connsiteY26" fmla="*/ 1292733 h 2190075"/>
                      <a:gd name="connsiteX27" fmla="*/ 847607 w 4398463"/>
                      <a:gd name="connsiteY27" fmla="*/ 1219390 h 2190075"/>
                      <a:gd name="connsiteX28" fmla="*/ 469464 w 4398463"/>
                      <a:gd name="connsiteY28" fmla="*/ 1159383 h 2190075"/>
                      <a:gd name="connsiteX29" fmla="*/ 485657 w 4398463"/>
                      <a:gd name="connsiteY29" fmla="*/ 1127951 h 2190075"/>
                      <a:gd name="connsiteX30" fmla="*/ 949524 w 4398463"/>
                      <a:gd name="connsiteY30" fmla="*/ 985075 h 2190075"/>
                      <a:gd name="connsiteX31" fmla="*/ 157997 w 4398463"/>
                      <a:gd name="connsiteY31" fmla="*/ 874586 h 2190075"/>
                      <a:gd name="connsiteX32" fmla="*/ 185619 w 4398463"/>
                      <a:gd name="connsiteY32" fmla="*/ 827913 h 2190075"/>
                      <a:gd name="connsiteX33" fmla="*/ 926665 w 4398463"/>
                      <a:gd name="connsiteY33" fmla="*/ 794575 h 2190075"/>
                      <a:gd name="connsiteX34" fmla="*/ 139899 w 4398463"/>
                      <a:gd name="connsiteY34" fmla="*/ 466916 h 2190075"/>
                      <a:gd name="connsiteX35" fmla="*/ 167522 w 4398463"/>
                      <a:gd name="connsiteY35" fmla="*/ 433578 h 2190075"/>
                      <a:gd name="connsiteX36" fmla="*/ 948572 w 4398463"/>
                      <a:gd name="connsiteY36" fmla="*/ 582168 h 2190075"/>
                      <a:gd name="connsiteX37" fmla="*/ 834 w 4398463"/>
                      <a:gd name="connsiteY37" fmla="*/ 33528 h 219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4398463" h="2190075">
                        <a:moveTo>
                          <a:pt x="834" y="33528"/>
                        </a:moveTo>
                        <a:cubicBezTo>
                          <a:pt x="-4881" y="10668"/>
                          <a:pt x="19884" y="-7430"/>
                          <a:pt x="40839" y="3048"/>
                        </a:cubicBezTo>
                        <a:cubicBezTo>
                          <a:pt x="241817" y="101155"/>
                          <a:pt x="1143835" y="524066"/>
                          <a:pt x="1746767" y="464058"/>
                        </a:cubicBezTo>
                        <a:cubicBezTo>
                          <a:pt x="2428757" y="397383"/>
                          <a:pt x="2701172" y="683133"/>
                          <a:pt x="2766895" y="778383"/>
                        </a:cubicBezTo>
                        <a:cubicBezTo>
                          <a:pt x="2832617" y="873633"/>
                          <a:pt x="3266957" y="1408938"/>
                          <a:pt x="3588902" y="1136523"/>
                        </a:cubicBezTo>
                        <a:cubicBezTo>
                          <a:pt x="3910847" y="864108"/>
                          <a:pt x="3599380" y="663130"/>
                          <a:pt x="3826075" y="384048"/>
                        </a:cubicBezTo>
                        <a:cubicBezTo>
                          <a:pt x="4052770" y="104966"/>
                          <a:pt x="4236602" y="104966"/>
                          <a:pt x="4357570" y="218313"/>
                        </a:cubicBezTo>
                        <a:cubicBezTo>
                          <a:pt x="4497587" y="348805"/>
                          <a:pt x="4248032" y="511683"/>
                          <a:pt x="4061342" y="560261"/>
                        </a:cubicBezTo>
                        <a:cubicBezTo>
                          <a:pt x="3883225" y="605980"/>
                          <a:pt x="4007050" y="1128903"/>
                          <a:pt x="3743207" y="1407986"/>
                        </a:cubicBezTo>
                        <a:cubicBezTo>
                          <a:pt x="3479364" y="1687068"/>
                          <a:pt x="3274577" y="1827086"/>
                          <a:pt x="2973587" y="1886140"/>
                        </a:cubicBezTo>
                        <a:cubicBezTo>
                          <a:pt x="2841189" y="2098548"/>
                          <a:pt x="2519245" y="2149983"/>
                          <a:pt x="2519245" y="2149983"/>
                        </a:cubicBezTo>
                        <a:cubicBezTo>
                          <a:pt x="2519245" y="2149983"/>
                          <a:pt x="2215397" y="2293811"/>
                          <a:pt x="2361130" y="2036636"/>
                        </a:cubicBezTo>
                        <a:cubicBezTo>
                          <a:pt x="2361130" y="2036636"/>
                          <a:pt x="2265880" y="2066163"/>
                          <a:pt x="2243972" y="2022348"/>
                        </a:cubicBezTo>
                        <a:cubicBezTo>
                          <a:pt x="2222064" y="1978533"/>
                          <a:pt x="2258260" y="1905190"/>
                          <a:pt x="2258260" y="1905190"/>
                        </a:cubicBezTo>
                        <a:cubicBezTo>
                          <a:pt x="2258260" y="1905190"/>
                          <a:pt x="2177297" y="1964246"/>
                          <a:pt x="2221112" y="1831848"/>
                        </a:cubicBezTo>
                        <a:cubicBezTo>
                          <a:pt x="2089667" y="1934718"/>
                          <a:pt x="2213492" y="1744218"/>
                          <a:pt x="2228732" y="1736598"/>
                        </a:cubicBezTo>
                        <a:cubicBezTo>
                          <a:pt x="2163010" y="1751838"/>
                          <a:pt x="2213492" y="1670876"/>
                          <a:pt x="2213492" y="1670876"/>
                        </a:cubicBezTo>
                        <a:cubicBezTo>
                          <a:pt x="2213492" y="1670876"/>
                          <a:pt x="2125862" y="1751838"/>
                          <a:pt x="2052520" y="1751838"/>
                        </a:cubicBezTo>
                        <a:cubicBezTo>
                          <a:pt x="2052520" y="1751838"/>
                          <a:pt x="1905835" y="1935671"/>
                          <a:pt x="1802965" y="1913763"/>
                        </a:cubicBezTo>
                        <a:cubicBezTo>
                          <a:pt x="1737242" y="1891855"/>
                          <a:pt x="1890595" y="1686115"/>
                          <a:pt x="1963937" y="1649921"/>
                        </a:cubicBezTo>
                        <a:cubicBezTo>
                          <a:pt x="1861067" y="1665161"/>
                          <a:pt x="1824872" y="1738503"/>
                          <a:pt x="1802965" y="1730883"/>
                        </a:cubicBezTo>
                        <a:cubicBezTo>
                          <a:pt x="1781057" y="1723263"/>
                          <a:pt x="1781057" y="1649921"/>
                          <a:pt x="1861067" y="1591818"/>
                        </a:cubicBezTo>
                        <a:cubicBezTo>
                          <a:pt x="1670567" y="1650873"/>
                          <a:pt x="1399104" y="1695640"/>
                          <a:pt x="1508642" y="1585151"/>
                        </a:cubicBezTo>
                        <a:cubicBezTo>
                          <a:pt x="1618179" y="1474661"/>
                          <a:pt x="1105735" y="1659446"/>
                          <a:pt x="1324810" y="1511808"/>
                        </a:cubicBezTo>
                        <a:cubicBezTo>
                          <a:pt x="1543885" y="1364171"/>
                          <a:pt x="848560" y="1586103"/>
                          <a:pt x="1060967" y="1424178"/>
                        </a:cubicBezTo>
                        <a:cubicBezTo>
                          <a:pt x="1273374" y="1262253"/>
                          <a:pt x="906662" y="1409890"/>
                          <a:pt x="936190" y="1358455"/>
                        </a:cubicBezTo>
                        <a:cubicBezTo>
                          <a:pt x="965717" y="1307021"/>
                          <a:pt x="580907" y="1353693"/>
                          <a:pt x="700922" y="1292733"/>
                        </a:cubicBezTo>
                        <a:cubicBezTo>
                          <a:pt x="818079" y="1233678"/>
                          <a:pt x="847607" y="1219390"/>
                          <a:pt x="847607" y="1219390"/>
                        </a:cubicBezTo>
                        <a:cubicBezTo>
                          <a:pt x="847607" y="1219390"/>
                          <a:pt x="550427" y="1249871"/>
                          <a:pt x="469464" y="1159383"/>
                        </a:cubicBezTo>
                        <a:cubicBezTo>
                          <a:pt x="458034" y="1147001"/>
                          <a:pt x="468512" y="1126046"/>
                          <a:pt x="485657" y="1127951"/>
                        </a:cubicBezTo>
                        <a:cubicBezTo>
                          <a:pt x="655202" y="1141286"/>
                          <a:pt x="757119" y="1150811"/>
                          <a:pt x="949524" y="985075"/>
                        </a:cubicBezTo>
                        <a:cubicBezTo>
                          <a:pt x="529472" y="979361"/>
                          <a:pt x="254199" y="1021271"/>
                          <a:pt x="157997" y="874586"/>
                        </a:cubicBezTo>
                        <a:cubicBezTo>
                          <a:pt x="144662" y="853630"/>
                          <a:pt x="160854" y="826008"/>
                          <a:pt x="185619" y="827913"/>
                        </a:cubicBezTo>
                        <a:cubicBezTo>
                          <a:pt x="639962" y="852678"/>
                          <a:pt x="827604" y="844105"/>
                          <a:pt x="926665" y="794575"/>
                        </a:cubicBezTo>
                        <a:cubicBezTo>
                          <a:pt x="599004" y="720280"/>
                          <a:pt x="277059" y="689800"/>
                          <a:pt x="139899" y="466916"/>
                        </a:cubicBezTo>
                        <a:cubicBezTo>
                          <a:pt x="128469" y="448818"/>
                          <a:pt x="146567" y="425958"/>
                          <a:pt x="167522" y="433578"/>
                        </a:cubicBezTo>
                        <a:cubicBezTo>
                          <a:pt x="647582" y="597408"/>
                          <a:pt x="920949" y="596455"/>
                          <a:pt x="948572" y="582168"/>
                        </a:cubicBezTo>
                        <a:cubicBezTo>
                          <a:pt x="625674" y="471678"/>
                          <a:pt x="50364" y="239268"/>
                          <a:pt x="834" y="33528"/>
                        </a:cubicBez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51" name="图形 37"/>
                  <p:cNvGrpSpPr/>
                  <p:nvPr/>
                </p:nvGrpSpPr>
                <p:grpSpPr>
                  <a:xfrm>
                    <a:off x="1341672" y="2018147"/>
                    <a:ext cx="504147" cy="266999"/>
                    <a:chOff x="3551705" y="1834743"/>
                    <a:chExt cx="2895600" cy="1533525"/>
                  </a:xfrm>
                  <a:solidFill>
                    <a:srgbClr val="FFCC83"/>
                  </a:solidFill>
                </p:grpSpPr>
                <p:pic>
                  <p:nvPicPr>
                    <p:cNvPr id="75" name="图片 74"/>
                    <p:cNvPicPr>
                      <a:picLocks noChangeAspect="1"/>
                    </p:cNvPicPr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3551705" y="1834743"/>
                      <a:ext cx="2895600" cy="1533525"/>
                    </a:xfrm>
                    <a:custGeom>
                      <a:avLst/>
                      <a:gdLst>
                        <a:gd name="connsiteX0" fmla="*/ 0 w 2895600"/>
                        <a:gd name="connsiteY0" fmla="*/ 110 h 1533525"/>
                        <a:gd name="connsiteX1" fmla="*/ 2895600 w 2895600"/>
                        <a:gd name="connsiteY1" fmla="*/ 110 h 1533525"/>
                        <a:gd name="connsiteX2" fmla="*/ 2895600 w 2895600"/>
                        <a:gd name="connsiteY2" fmla="*/ 1533635 h 1533525"/>
                        <a:gd name="connsiteX3" fmla="*/ 0 w 2895600"/>
                        <a:gd name="connsiteY3" fmla="*/ 1533635 h 1533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95600" h="1533525">
                          <a:moveTo>
                            <a:pt x="0" y="110"/>
                          </a:moveTo>
                          <a:lnTo>
                            <a:pt x="2895600" y="110"/>
                          </a:lnTo>
                          <a:lnTo>
                            <a:pt x="2895600" y="1533635"/>
                          </a:lnTo>
                          <a:lnTo>
                            <a:pt x="0" y="1533635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76" name="任意多边形: 形状 75"/>
                    <p:cNvSpPr/>
                    <p:nvPr/>
                  </p:nvSpPr>
                  <p:spPr>
                    <a:xfrm>
                      <a:off x="3948988" y="2298288"/>
                      <a:ext cx="1973690" cy="612314"/>
                    </a:xfrm>
                    <a:custGeom>
                      <a:avLst/>
                      <a:gdLst>
                        <a:gd name="connsiteX0" fmla="*/ 947647 w 1973690"/>
                        <a:gd name="connsiteY0" fmla="*/ 583977 h 612314"/>
                        <a:gd name="connsiteX1" fmla="*/ 862 w 1973690"/>
                        <a:gd name="connsiteY1" fmla="*/ 34384 h 612314"/>
                        <a:gd name="connsiteX2" fmla="*/ 39914 w 1973690"/>
                        <a:gd name="connsiteY2" fmla="*/ 2952 h 612314"/>
                        <a:gd name="connsiteX3" fmla="*/ 1744889 w 1973690"/>
                        <a:gd name="connsiteY3" fmla="*/ 472534 h 612314"/>
                        <a:gd name="connsiteX4" fmla="*/ 947647 w 1973690"/>
                        <a:gd name="connsiteY4" fmla="*/ 583977 h 6123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73690" h="612314">
                          <a:moveTo>
                            <a:pt x="947647" y="583977"/>
                          </a:moveTo>
                          <a:cubicBezTo>
                            <a:pt x="480922" y="464914"/>
                            <a:pt x="50392" y="240124"/>
                            <a:pt x="862" y="34384"/>
                          </a:cubicBezTo>
                          <a:cubicBezTo>
                            <a:pt x="-4853" y="11524"/>
                            <a:pt x="18959" y="-7526"/>
                            <a:pt x="39914" y="2952"/>
                          </a:cubicBezTo>
                          <a:cubicBezTo>
                            <a:pt x="238987" y="102012"/>
                            <a:pt x="1140052" y="529684"/>
                            <a:pt x="1744889" y="472534"/>
                          </a:cubicBezTo>
                          <a:cubicBezTo>
                            <a:pt x="2425927" y="408717"/>
                            <a:pt x="1414372" y="702087"/>
                            <a:pt x="947647" y="583977"/>
                          </a:cubicBez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52" name="图形 37"/>
                  <p:cNvGrpSpPr/>
                  <p:nvPr/>
                </p:nvGrpSpPr>
                <p:grpSpPr>
                  <a:xfrm>
                    <a:off x="1430783" y="2107851"/>
                    <a:ext cx="668770" cy="228857"/>
                    <a:chOff x="4063520" y="2349960"/>
                    <a:chExt cx="3841119" cy="1314453"/>
                  </a:xfrm>
                  <a:solidFill>
                    <a:srgbClr val="FFCC83"/>
                  </a:solidFill>
                </p:grpSpPr>
                <p:pic>
                  <p:nvPicPr>
                    <p:cNvPr id="73" name="图片 72"/>
                    <p:cNvPicPr>
                      <a:picLocks noChangeAspect="1"/>
                    </p:cNvPicPr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4951889" y="2349960"/>
                      <a:ext cx="2952750" cy="1314453"/>
                    </a:xfrm>
                    <a:custGeom>
                      <a:avLst/>
                      <a:gdLst>
                        <a:gd name="connsiteX0" fmla="*/ 16 w 2952750"/>
                        <a:gd name="connsiteY0" fmla="*/ 149 h 1314450"/>
                        <a:gd name="connsiteX1" fmla="*/ 2952766 w 2952750"/>
                        <a:gd name="connsiteY1" fmla="*/ 149 h 1314450"/>
                        <a:gd name="connsiteX2" fmla="*/ 2952766 w 2952750"/>
                        <a:gd name="connsiteY2" fmla="*/ 1314599 h 1314450"/>
                        <a:gd name="connsiteX3" fmla="*/ 16 w 2952750"/>
                        <a:gd name="connsiteY3" fmla="*/ 1314599 h 1314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52750" h="1314450">
                          <a:moveTo>
                            <a:pt x="16" y="149"/>
                          </a:moveTo>
                          <a:lnTo>
                            <a:pt x="2952766" y="149"/>
                          </a:lnTo>
                          <a:lnTo>
                            <a:pt x="2952766" y="1314599"/>
                          </a:lnTo>
                          <a:lnTo>
                            <a:pt x="16" y="1314599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74" name="任意多边形: 形状 73"/>
                    <p:cNvSpPr/>
                    <p:nvPr/>
                  </p:nvSpPr>
                  <p:spPr>
                    <a:xfrm>
                      <a:off x="4063520" y="2663921"/>
                      <a:ext cx="2024952" cy="386322"/>
                    </a:xfrm>
                    <a:custGeom>
                      <a:avLst/>
                      <a:gdLst>
                        <a:gd name="connsiteX0" fmla="*/ 1042129 w 2024954"/>
                        <a:gd name="connsiteY0" fmla="*/ 385672 h 386323"/>
                        <a:gd name="connsiteX1" fmla="*/ 2952 w 2024954"/>
                        <a:gd name="connsiteY1" fmla="*/ 39914 h 386323"/>
                        <a:gd name="connsiteX2" fmla="*/ 34384 w 2024954"/>
                        <a:gd name="connsiteY2" fmla="*/ 862 h 386323"/>
                        <a:gd name="connsiteX3" fmla="*/ 1798414 w 2024954"/>
                        <a:gd name="connsiteY3" fmla="*/ 115162 h 386323"/>
                        <a:gd name="connsiteX4" fmla="*/ 1042129 w 2024954"/>
                        <a:gd name="connsiteY4" fmla="*/ 385672 h 386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24954" h="386323">
                          <a:moveTo>
                            <a:pt x="1042129" y="385672"/>
                          </a:moveTo>
                          <a:cubicBezTo>
                            <a:pt x="561117" y="363764"/>
                            <a:pt x="93439" y="230414"/>
                            <a:pt x="2952" y="39914"/>
                          </a:cubicBezTo>
                          <a:cubicBezTo>
                            <a:pt x="-7526" y="18959"/>
                            <a:pt x="11524" y="-4853"/>
                            <a:pt x="34384" y="862"/>
                          </a:cubicBezTo>
                          <a:cubicBezTo>
                            <a:pt x="248697" y="57059"/>
                            <a:pt x="1218342" y="293279"/>
                            <a:pt x="1798414" y="115162"/>
                          </a:cubicBezTo>
                          <a:cubicBezTo>
                            <a:pt x="2454687" y="-85816"/>
                            <a:pt x="1524094" y="406627"/>
                            <a:pt x="1042129" y="385672"/>
                          </a:cubicBez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53" name="图形 37"/>
                  <p:cNvGrpSpPr/>
                  <p:nvPr/>
                </p:nvGrpSpPr>
                <p:grpSpPr>
                  <a:xfrm>
                    <a:off x="1432717" y="2134003"/>
                    <a:ext cx="512439" cy="238807"/>
                    <a:chOff x="4074630" y="2500168"/>
                    <a:chExt cx="2943225" cy="1371600"/>
                  </a:xfrm>
                  <a:solidFill>
                    <a:srgbClr val="FFCC83"/>
                  </a:solidFill>
                </p:grpSpPr>
                <p:pic>
                  <p:nvPicPr>
                    <p:cNvPr id="71" name="图片 70"/>
                    <p:cNvPicPr>
                      <a:picLocks noChangeAspect="1"/>
                    </p:cNvPicPr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4074630" y="2500168"/>
                      <a:ext cx="2943225" cy="1371600"/>
                    </a:xfrm>
                    <a:custGeom>
                      <a:avLst/>
                      <a:gdLst>
                        <a:gd name="connsiteX0" fmla="*/ 41 w 2943225"/>
                        <a:gd name="connsiteY0" fmla="*/ 152 h 1371600"/>
                        <a:gd name="connsiteX1" fmla="*/ 2943266 w 2943225"/>
                        <a:gd name="connsiteY1" fmla="*/ 152 h 1371600"/>
                        <a:gd name="connsiteX2" fmla="*/ 2943266 w 2943225"/>
                        <a:gd name="connsiteY2" fmla="*/ 1371752 h 1371600"/>
                        <a:gd name="connsiteX3" fmla="*/ 41 w 2943225"/>
                        <a:gd name="connsiteY3" fmla="*/ 1371752 h 137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3225" h="1371600">
                          <a:moveTo>
                            <a:pt x="41" y="152"/>
                          </a:moveTo>
                          <a:lnTo>
                            <a:pt x="2943266" y="152"/>
                          </a:lnTo>
                          <a:lnTo>
                            <a:pt x="2943266" y="1371752"/>
                          </a:lnTo>
                          <a:lnTo>
                            <a:pt x="41" y="1371752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72" name="任意多边形: 形状 71"/>
                    <p:cNvSpPr/>
                    <p:nvPr/>
                  </p:nvSpPr>
                  <p:spPr>
                    <a:xfrm>
                      <a:off x="4337046" y="2697837"/>
                      <a:ext cx="2015234" cy="444253"/>
                    </a:xfrm>
                    <a:custGeom>
                      <a:avLst/>
                      <a:gdLst>
                        <a:gd name="connsiteX0" fmla="*/ 1077748 w 2015234"/>
                        <a:gd name="connsiteY0" fmla="*/ 434935 h 444253"/>
                        <a:gd name="connsiteX1" fmla="*/ 4281 w 2015234"/>
                        <a:gd name="connsiteY1" fmla="*/ 218718 h 444253"/>
                        <a:gd name="connsiteX2" fmla="*/ 30951 w 2015234"/>
                        <a:gd name="connsiteY2" fmla="*/ 176808 h 444253"/>
                        <a:gd name="connsiteX3" fmla="*/ 1795933 w 2015234"/>
                        <a:gd name="connsiteY3" fmla="*/ 73938 h 444253"/>
                        <a:gd name="connsiteX4" fmla="*/ 1077748 w 2015234"/>
                        <a:gd name="connsiteY4" fmla="*/ 434935 h 4442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15234" h="444253">
                          <a:moveTo>
                            <a:pt x="1077748" y="434935"/>
                          </a:moveTo>
                          <a:cubicBezTo>
                            <a:pt x="597688" y="472083"/>
                            <a:pt x="117628" y="397788"/>
                            <a:pt x="4281" y="218718"/>
                          </a:cubicBezTo>
                          <a:cubicBezTo>
                            <a:pt x="-8102" y="198715"/>
                            <a:pt x="8091" y="172998"/>
                            <a:pt x="30951" y="176808"/>
                          </a:cubicBezTo>
                          <a:cubicBezTo>
                            <a:pt x="250978" y="206335"/>
                            <a:pt x="1241578" y="321588"/>
                            <a:pt x="1795933" y="73938"/>
                          </a:cubicBezTo>
                          <a:cubicBezTo>
                            <a:pt x="2421726" y="-206097"/>
                            <a:pt x="1557808" y="396835"/>
                            <a:pt x="1077748" y="434935"/>
                          </a:cubicBez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grpSp>
                <p:nvGrpSpPr>
                  <p:cNvPr id="54" name="图形 37"/>
                  <p:cNvGrpSpPr/>
                  <p:nvPr/>
                </p:nvGrpSpPr>
                <p:grpSpPr>
                  <a:xfrm>
                    <a:off x="1520674" y="2079041"/>
                    <a:ext cx="507464" cy="255390"/>
                    <a:chOff x="4579816" y="2184489"/>
                    <a:chExt cx="2914652" cy="1466847"/>
                  </a:xfrm>
                  <a:solidFill>
                    <a:srgbClr val="FFCC83"/>
                  </a:solidFill>
                </p:grpSpPr>
                <p:pic>
                  <p:nvPicPr>
                    <p:cNvPr id="69" name="图片 68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4579816" y="2184489"/>
                      <a:ext cx="2914652" cy="1466847"/>
                    </a:xfrm>
                    <a:custGeom>
                      <a:avLst/>
                      <a:gdLst>
                        <a:gd name="connsiteX0" fmla="*/ 75 w 2914650"/>
                        <a:gd name="connsiteY0" fmla="*/ 159 h 1466850"/>
                        <a:gd name="connsiteX1" fmla="*/ 2914725 w 2914650"/>
                        <a:gd name="connsiteY1" fmla="*/ 159 h 1466850"/>
                        <a:gd name="connsiteX2" fmla="*/ 2914725 w 2914650"/>
                        <a:gd name="connsiteY2" fmla="*/ 1467009 h 1466850"/>
                        <a:gd name="connsiteX3" fmla="*/ 75 w 2914650"/>
                        <a:gd name="connsiteY3" fmla="*/ 1467009 h 1466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14650" h="1466850">
                          <a:moveTo>
                            <a:pt x="75" y="159"/>
                          </a:moveTo>
                          <a:lnTo>
                            <a:pt x="2914725" y="159"/>
                          </a:lnTo>
                          <a:lnTo>
                            <a:pt x="2914725" y="1467009"/>
                          </a:lnTo>
                          <a:lnTo>
                            <a:pt x="75" y="1467009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70" name="任意多边形: 形状 69"/>
                    <p:cNvSpPr/>
                    <p:nvPr/>
                  </p:nvSpPr>
                  <p:spPr>
                    <a:xfrm>
                      <a:off x="4661362" y="2763781"/>
                      <a:ext cx="1994121" cy="541604"/>
                    </a:xfrm>
                    <a:custGeom>
                      <a:avLst/>
                      <a:gdLst>
                        <a:gd name="connsiteX0" fmla="*/ 1092523 w 1994121"/>
                        <a:gd name="connsiteY0" fmla="*/ 505199 h 541604"/>
                        <a:gd name="connsiteX1" fmla="*/ 5720 w 1994121"/>
                        <a:gd name="connsiteY1" fmla="*/ 372801 h 541604"/>
                        <a:gd name="connsiteX2" fmla="*/ 28580 w 1994121"/>
                        <a:gd name="connsiteY2" fmla="*/ 328986 h 541604"/>
                        <a:gd name="connsiteX3" fmla="*/ 1780228 w 1994121"/>
                        <a:gd name="connsiteY3" fmla="*/ 89909 h 541604"/>
                        <a:gd name="connsiteX4" fmla="*/ 1092523 w 1994121"/>
                        <a:gd name="connsiteY4" fmla="*/ 505199 h 5416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94121" h="541604">
                          <a:moveTo>
                            <a:pt x="1092523" y="505199"/>
                          </a:moveTo>
                          <a:cubicBezTo>
                            <a:pt x="616273" y="579494"/>
                            <a:pt x="132403" y="542346"/>
                            <a:pt x="5720" y="372801"/>
                          </a:cubicBezTo>
                          <a:cubicBezTo>
                            <a:pt x="-8567" y="353751"/>
                            <a:pt x="5720" y="327081"/>
                            <a:pt x="28580" y="328986"/>
                          </a:cubicBezTo>
                          <a:cubicBezTo>
                            <a:pt x="250513" y="341369"/>
                            <a:pt x="1246828" y="379469"/>
                            <a:pt x="1780228" y="89909"/>
                          </a:cubicBezTo>
                          <a:cubicBezTo>
                            <a:pt x="2383161" y="-237751"/>
                            <a:pt x="1568773" y="429951"/>
                            <a:pt x="1092523" y="505199"/>
                          </a:cubicBez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55" name="任意多边形: 形状 54"/>
                  <p:cNvSpPr/>
                  <p:nvPr/>
                </p:nvSpPr>
                <p:spPr>
                  <a:xfrm>
                    <a:off x="1567574" y="2205602"/>
                    <a:ext cx="331001" cy="96046"/>
                  </a:xfrm>
                  <a:custGeom>
                    <a:avLst/>
                    <a:gdLst>
                      <a:gd name="connsiteX0" fmla="*/ 1098057 w 1901123"/>
                      <a:gd name="connsiteY0" fmla="*/ 495691 h 551643"/>
                      <a:gd name="connsiteX1" fmla="*/ 6492 w 1901123"/>
                      <a:gd name="connsiteY1" fmla="*/ 405204 h 551643"/>
                      <a:gd name="connsiteX2" fmla="*/ 28399 w 1901123"/>
                      <a:gd name="connsiteY2" fmla="*/ 360436 h 551643"/>
                      <a:gd name="connsiteX3" fmla="*/ 1769569 w 1901123"/>
                      <a:gd name="connsiteY3" fmla="*/ 53731 h 551643"/>
                      <a:gd name="connsiteX4" fmla="*/ 1098057 w 1901123"/>
                      <a:gd name="connsiteY4" fmla="*/ 495691 h 551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123" h="551643">
                        <a:moveTo>
                          <a:pt x="1098057" y="495691"/>
                        </a:moveTo>
                        <a:cubicBezTo>
                          <a:pt x="625617" y="589036"/>
                          <a:pt x="139842" y="569986"/>
                          <a:pt x="6492" y="405204"/>
                        </a:cubicBezTo>
                        <a:cubicBezTo>
                          <a:pt x="-8748" y="387106"/>
                          <a:pt x="4587" y="359484"/>
                          <a:pt x="28399" y="360436"/>
                        </a:cubicBezTo>
                        <a:cubicBezTo>
                          <a:pt x="250332" y="364246"/>
                          <a:pt x="1243789" y="356626"/>
                          <a:pt x="1769569" y="53731"/>
                        </a:cubicBezTo>
                        <a:cubicBezTo>
                          <a:pt x="2170572" y="-176774"/>
                          <a:pt x="1570497" y="403299"/>
                          <a:pt x="1098057" y="495691"/>
                        </a:cubicBez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grpSp>
                <p:nvGrpSpPr>
                  <p:cNvPr id="56" name="图形 37"/>
                  <p:cNvGrpSpPr/>
                  <p:nvPr/>
                </p:nvGrpSpPr>
                <p:grpSpPr>
                  <a:xfrm>
                    <a:off x="1629372" y="2155333"/>
                    <a:ext cx="389719" cy="225540"/>
                    <a:chOff x="5075705" y="2663418"/>
                    <a:chExt cx="2238375" cy="1295400"/>
                  </a:xfrm>
                  <a:solidFill>
                    <a:srgbClr val="FFCC83"/>
                  </a:solidFill>
                </p:grpSpPr>
                <p:pic>
                  <p:nvPicPr>
                    <p:cNvPr id="67" name="图片 66"/>
                    <p:cNvPicPr>
                      <a:picLocks noChangeAspect="1"/>
                    </p:cNvPicPr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5075705" y="2663418"/>
                      <a:ext cx="2238375" cy="1295400"/>
                    </a:xfrm>
                    <a:custGeom>
                      <a:avLst/>
                      <a:gdLst>
                        <a:gd name="connsiteX0" fmla="*/ 160 w 2238375"/>
                        <a:gd name="connsiteY0" fmla="*/ 197 h 1295400"/>
                        <a:gd name="connsiteX1" fmla="*/ 2238535 w 2238375"/>
                        <a:gd name="connsiteY1" fmla="*/ 197 h 1295400"/>
                        <a:gd name="connsiteX2" fmla="*/ 2238535 w 2238375"/>
                        <a:gd name="connsiteY2" fmla="*/ 1295597 h 1295400"/>
                        <a:gd name="connsiteX3" fmla="*/ 160 w 2238375"/>
                        <a:gd name="connsiteY3" fmla="*/ 1295597 h 1295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38375" h="1295400">
                          <a:moveTo>
                            <a:pt x="160" y="197"/>
                          </a:moveTo>
                          <a:lnTo>
                            <a:pt x="2238535" y="197"/>
                          </a:lnTo>
                          <a:lnTo>
                            <a:pt x="2238535" y="1295597"/>
                          </a:lnTo>
                          <a:lnTo>
                            <a:pt x="160" y="1295597"/>
                          </a:lnTo>
                          <a:close/>
                        </a:path>
                      </a:pathLst>
                    </a:custGeom>
                  </p:spPr>
                </p:pic>
                <p:sp>
                  <p:nvSpPr>
                    <p:cNvPr id="68" name="任意多边形: 形状 67"/>
                    <p:cNvSpPr/>
                    <p:nvPr/>
                  </p:nvSpPr>
                  <p:spPr>
                    <a:xfrm>
                      <a:off x="5474218" y="3120997"/>
                      <a:ext cx="1308936" cy="379503"/>
                    </a:xfrm>
                    <a:custGeom>
                      <a:avLst/>
                      <a:gdLst>
                        <a:gd name="connsiteX0" fmla="*/ 755917 w 1308936"/>
                        <a:gd name="connsiteY0" fmla="*/ 341340 h 379503"/>
                        <a:gd name="connsiteX1" fmla="*/ 4394 w 1308936"/>
                        <a:gd name="connsiteY1" fmla="*/ 279428 h 379503"/>
                        <a:gd name="connsiteX2" fmla="*/ 19634 w 1308936"/>
                        <a:gd name="connsiteY2" fmla="*/ 247995 h 379503"/>
                        <a:gd name="connsiteX3" fmla="*/ 1218831 w 1308936"/>
                        <a:gd name="connsiteY3" fmla="*/ 37493 h 379503"/>
                        <a:gd name="connsiteX4" fmla="*/ 755917 w 1308936"/>
                        <a:gd name="connsiteY4" fmla="*/ 341340 h 3795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08936" h="379503">
                          <a:moveTo>
                            <a:pt x="755917" y="341340"/>
                          </a:moveTo>
                          <a:cubicBezTo>
                            <a:pt x="430162" y="405158"/>
                            <a:pt x="95834" y="391823"/>
                            <a:pt x="4394" y="279428"/>
                          </a:cubicBezTo>
                          <a:cubicBezTo>
                            <a:pt x="-6083" y="267045"/>
                            <a:pt x="3442" y="247995"/>
                            <a:pt x="19634" y="247995"/>
                          </a:cubicBezTo>
                          <a:cubicBezTo>
                            <a:pt x="172034" y="250853"/>
                            <a:pt x="856881" y="245138"/>
                            <a:pt x="1218831" y="37493"/>
                          </a:cubicBezTo>
                          <a:cubicBezTo>
                            <a:pt x="1494104" y="-122527"/>
                            <a:pt x="1080719" y="277523"/>
                            <a:pt x="755917" y="341340"/>
                          </a:cubicBez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/>
                      </a:stretch>
                    </a:blip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>
                      <a:noAutofit/>
                    </a:bodyPr>
                    <a:lstStyle/>
                    <a:p>
                      <a:endParaRPr lang="zh-CN" altLang="en-US" sz="14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1711223" y="2257020"/>
                    <a:ext cx="227896" cy="66075"/>
                  </a:xfrm>
                  <a:custGeom>
                    <a:avLst/>
                    <a:gdLst>
                      <a:gd name="connsiteX0" fmla="*/ 755917 w 1308936"/>
                      <a:gd name="connsiteY0" fmla="*/ 341340 h 379503"/>
                      <a:gd name="connsiteX1" fmla="*/ 4394 w 1308936"/>
                      <a:gd name="connsiteY1" fmla="*/ 279428 h 379503"/>
                      <a:gd name="connsiteX2" fmla="*/ 19634 w 1308936"/>
                      <a:gd name="connsiteY2" fmla="*/ 247995 h 379503"/>
                      <a:gd name="connsiteX3" fmla="*/ 1218831 w 1308936"/>
                      <a:gd name="connsiteY3" fmla="*/ 37493 h 379503"/>
                      <a:gd name="connsiteX4" fmla="*/ 755917 w 1308936"/>
                      <a:gd name="connsiteY4" fmla="*/ 341340 h 379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936" h="379503">
                        <a:moveTo>
                          <a:pt x="755917" y="341340"/>
                        </a:moveTo>
                        <a:cubicBezTo>
                          <a:pt x="430162" y="405158"/>
                          <a:pt x="95834" y="391823"/>
                          <a:pt x="4394" y="279428"/>
                        </a:cubicBezTo>
                        <a:cubicBezTo>
                          <a:pt x="-6083" y="267045"/>
                          <a:pt x="3442" y="247995"/>
                          <a:pt x="19634" y="247995"/>
                        </a:cubicBezTo>
                        <a:cubicBezTo>
                          <a:pt x="172034" y="250853"/>
                          <a:pt x="856881" y="245138"/>
                          <a:pt x="1218831" y="37493"/>
                        </a:cubicBezTo>
                        <a:cubicBezTo>
                          <a:pt x="1494104" y="-122527"/>
                          <a:pt x="1080719" y="277523"/>
                          <a:pt x="755917" y="341340"/>
                        </a:cubicBez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" name="任意多边形: 形状 57"/>
                  <p:cNvSpPr/>
                  <p:nvPr/>
                </p:nvSpPr>
                <p:spPr>
                  <a:xfrm>
                    <a:off x="1746049" y="2271945"/>
                    <a:ext cx="227896" cy="66075"/>
                  </a:xfrm>
                  <a:custGeom>
                    <a:avLst/>
                    <a:gdLst>
                      <a:gd name="connsiteX0" fmla="*/ 755917 w 1308936"/>
                      <a:gd name="connsiteY0" fmla="*/ 341340 h 379503"/>
                      <a:gd name="connsiteX1" fmla="*/ 4394 w 1308936"/>
                      <a:gd name="connsiteY1" fmla="*/ 279428 h 379503"/>
                      <a:gd name="connsiteX2" fmla="*/ 19634 w 1308936"/>
                      <a:gd name="connsiteY2" fmla="*/ 247995 h 379503"/>
                      <a:gd name="connsiteX3" fmla="*/ 1218831 w 1308936"/>
                      <a:gd name="connsiteY3" fmla="*/ 37493 h 379503"/>
                      <a:gd name="connsiteX4" fmla="*/ 755917 w 1308936"/>
                      <a:gd name="connsiteY4" fmla="*/ 341340 h 379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936" h="379503">
                        <a:moveTo>
                          <a:pt x="755917" y="341340"/>
                        </a:moveTo>
                        <a:cubicBezTo>
                          <a:pt x="430162" y="405158"/>
                          <a:pt x="95834" y="391823"/>
                          <a:pt x="4394" y="279428"/>
                        </a:cubicBezTo>
                        <a:cubicBezTo>
                          <a:pt x="-6083" y="267045"/>
                          <a:pt x="3442" y="247995"/>
                          <a:pt x="19634" y="247995"/>
                        </a:cubicBezTo>
                        <a:cubicBezTo>
                          <a:pt x="172034" y="250853"/>
                          <a:pt x="856881" y="245138"/>
                          <a:pt x="1218831" y="37493"/>
                        </a:cubicBezTo>
                        <a:cubicBezTo>
                          <a:pt x="1494104" y="-122527"/>
                          <a:pt x="1080719" y="277523"/>
                          <a:pt x="755917" y="341340"/>
                        </a:cubicBez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" name="任意多边形: 形状 58"/>
                  <p:cNvSpPr/>
                  <p:nvPr/>
                </p:nvSpPr>
                <p:spPr>
                  <a:xfrm>
                    <a:off x="1822178" y="2285678"/>
                    <a:ext cx="160781" cy="64889"/>
                  </a:xfrm>
                  <a:custGeom>
                    <a:avLst/>
                    <a:gdLst>
                      <a:gd name="connsiteX0" fmla="*/ 749197 w 923454"/>
                      <a:gd name="connsiteY0" fmla="*/ 198646 h 372694"/>
                      <a:gd name="connsiteX1" fmla="*/ 8153 w 923454"/>
                      <a:gd name="connsiteY1" fmla="*/ 336758 h 372694"/>
                      <a:gd name="connsiteX2" fmla="*/ 13868 w 923454"/>
                      <a:gd name="connsiteY2" fmla="*/ 303421 h 372694"/>
                      <a:gd name="connsiteX3" fmla="*/ 768247 w 923454"/>
                      <a:gd name="connsiteY3" fmla="*/ 22433 h 372694"/>
                      <a:gd name="connsiteX4" fmla="*/ 749197 w 923454"/>
                      <a:gd name="connsiteY4" fmla="*/ 198646 h 372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3454" h="372694">
                        <a:moveTo>
                          <a:pt x="749197" y="198646"/>
                        </a:moveTo>
                        <a:cubicBezTo>
                          <a:pt x="452018" y="346283"/>
                          <a:pt x="126262" y="422483"/>
                          <a:pt x="8153" y="336758"/>
                        </a:cubicBezTo>
                        <a:cubicBezTo>
                          <a:pt x="-5182" y="327233"/>
                          <a:pt x="-1372" y="307231"/>
                          <a:pt x="13868" y="303421"/>
                        </a:cubicBezTo>
                        <a:cubicBezTo>
                          <a:pt x="116737" y="276751"/>
                          <a:pt x="465353" y="179596"/>
                          <a:pt x="768247" y="22433"/>
                        </a:cubicBezTo>
                        <a:cubicBezTo>
                          <a:pt x="901597" y="-46146"/>
                          <a:pt x="1046378" y="51008"/>
                          <a:pt x="749197" y="198646"/>
                        </a:cubicBez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0" name="任意多边形: 形状 59"/>
                  <p:cNvSpPr/>
                  <p:nvPr/>
                </p:nvSpPr>
                <p:spPr>
                  <a:xfrm>
                    <a:off x="1855345" y="2293970"/>
                    <a:ext cx="160780" cy="64889"/>
                  </a:xfrm>
                  <a:custGeom>
                    <a:avLst/>
                    <a:gdLst>
                      <a:gd name="connsiteX0" fmla="*/ 749197 w 923454"/>
                      <a:gd name="connsiteY0" fmla="*/ 198646 h 372694"/>
                      <a:gd name="connsiteX1" fmla="*/ 8153 w 923454"/>
                      <a:gd name="connsiteY1" fmla="*/ 336758 h 372694"/>
                      <a:gd name="connsiteX2" fmla="*/ 13868 w 923454"/>
                      <a:gd name="connsiteY2" fmla="*/ 303421 h 372694"/>
                      <a:gd name="connsiteX3" fmla="*/ 768247 w 923454"/>
                      <a:gd name="connsiteY3" fmla="*/ 22433 h 372694"/>
                      <a:gd name="connsiteX4" fmla="*/ 749197 w 923454"/>
                      <a:gd name="connsiteY4" fmla="*/ 198646 h 372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3454" h="372694">
                        <a:moveTo>
                          <a:pt x="749197" y="198646"/>
                        </a:moveTo>
                        <a:cubicBezTo>
                          <a:pt x="452018" y="346283"/>
                          <a:pt x="126262" y="422483"/>
                          <a:pt x="8153" y="336758"/>
                        </a:cubicBezTo>
                        <a:cubicBezTo>
                          <a:pt x="-5182" y="327233"/>
                          <a:pt x="-1372" y="307231"/>
                          <a:pt x="13868" y="303421"/>
                        </a:cubicBezTo>
                        <a:cubicBezTo>
                          <a:pt x="116737" y="276751"/>
                          <a:pt x="465353" y="179596"/>
                          <a:pt x="768247" y="22433"/>
                        </a:cubicBezTo>
                        <a:cubicBezTo>
                          <a:pt x="901597" y="-46146"/>
                          <a:pt x="1046378" y="51008"/>
                          <a:pt x="749197" y="198646"/>
                        </a:cubicBez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1" name="任意多边形: 形状 60"/>
                  <p:cNvSpPr/>
                  <p:nvPr/>
                </p:nvSpPr>
                <p:spPr>
                  <a:xfrm>
                    <a:off x="1853686" y="2312212"/>
                    <a:ext cx="160781" cy="64889"/>
                  </a:xfrm>
                  <a:custGeom>
                    <a:avLst/>
                    <a:gdLst>
                      <a:gd name="connsiteX0" fmla="*/ 749197 w 923454"/>
                      <a:gd name="connsiteY0" fmla="*/ 198646 h 372694"/>
                      <a:gd name="connsiteX1" fmla="*/ 8153 w 923454"/>
                      <a:gd name="connsiteY1" fmla="*/ 336758 h 372694"/>
                      <a:gd name="connsiteX2" fmla="*/ 13868 w 923454"/>
                      <a:gd name="connsiteY2" fmla="*/ 303421 h 372694"/>
                      <a:gd name="connsiteX3" fmla="*/ 768247 w 923454"/>
                      <a:gd name="connsiteY3" fmla="*/ 22433 h 372694"/>
                      <a:gd name="connsiteX4" fmla="*/ 749197 w 923454"/>
                      <a:gd name="connsiteY4" fmla="*/ 198646 h 372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3454" h="372694">
                        <a:moveTo>
                          <a:pt x="749197" y="198646"/>
                        </a:moveTo>
                        <a:cubicBezTo>
                          <a:pt x="452018" y="346283"/>
                          <a:pt x="126262" y="422483"/>
                          <a:pt x="8153" y="336758"/>
                        </a:cubicBezTo>
                        <a:cubicBezTo>
                          <a:pt x="-5182" y="327233"/>
                          <a:pt x="-1372" y="307231"/>
                          <a:pt x="13868" y="303421"/>
                        </a:cubicBezTo>
                        <a:cubicBezTo>
                          <a:pt x="116737" y="276751"/>
                          <a:pt x="465353" y="179596"/>
                          <a:pt x="768247" y="22433"/>
                        </a:cubicBezTo>
                        <a:cubicBezTo>
                          <a:pt x="901597" y="-46146"/>
                          <a:pt x="1046378" y="51008"/>
                          <a:pt x="749197" y="198646"/>
                        </a:cubicBez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2" name="任意多边形: 形状 61"/>
                  <p:cNvSpPr/>
                  <p:nvPr/>
                </p:nvSpPr>
                <p:spPr>
                  <a:xfrm>
                    <a:off x="1886855" y="2325479"/>
                    <a:ext cx="160781" cy="64889"/>
                  </a:xfrm>
                  <a:custGeom>
                    <a:avLst/>
                    <a:gdLst>
                      <a:gd name="connsiteX0" fmla="*/ 749197 w 923454"/>
                      <a:gd name="connsiteY0" fmla="*/ 198646 h 372694"/>
                      <a:gd name="connsiteX1" fmla="*/ 8153 w 923454"/>
                      <a:gd name="connsiteY1" fmla="*/ 336758 h 372694"/>
                      <a:gd name="connsiteX2" fmla="*/ 13868 w 923454"/>
                      <a:gd name="connsiteY2" fmla="*/ 303421 h 372694"/>
                      <a:gd name="connsiteX3" fmla="*/ 768247 w 923454"/>
                      <a:gd name="connsiteY3" fmla="*/ 22433 h 372694"/>
                      <a:gd name="connsiteX4" fmla="*/ 749197 w 923454"/>
                      <a:gd name="connsiteY4" fmla="*/ 198646 h 372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3454" h="372694">
                        <a:moveTo>
                          <a:pt x="749197" y="198646"/>
                        </a:moveTo>
                        <a:cubicBezTo>
                          <a:pt x="452018" y="346283"/>
                          <a:pt x="126262" y="422483"/>
                          <a:pt x="8153" y="336758"/>
                        </a:cubicBezTo>
                        <a:cubicBezTo>
                          <a:pt x="-5182" y="327233"/>
                          <a:pt x="-1372" y="307231"/>
                          <a:pt x="13868" y="303421"/>
                        </a:cubicBezTo>
                        <a:cubicBezTo>
                          <a:pt x="116737" y="276751"/>
                          <a:pt x="465353" y="179596"/>
                          <a:pt x="768247" y="22433"/>
                        </a:cubicBezTo>
                        <a:cubicBezTo>
                          <a:pt x="901597" y="-46146"/>
                          <a:pt x="1046378" y="51008"/>
                          <a:pt x="749197" y="198646"/>
                        </a:cubicBezTo>
                        <a:close/>
                      </a:path>
                    </a:pathLst>
                  </a:custGeom>
                  <a:solidFill>
                    <a:srgbClr val="FFCC8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3" name="任意多边形: 形状 62"/>
                  <p:cNvSpPr/>
                  <p:nvPr/>
                </p:nvSpPr>
                <p:spPr>
                  <a:xfrm>
                    <a:off x="1848712" y="2348697"/>
                    <a:ext cx="160781" cy="64889"/>
                  </a:xfrm>
                  <a:custGeom>
                    <a:avLst/>
                    <a:gdLst>
                      <a:gd name="connsiteX0" fmla="*/ 749197 w 923454"/>
                      <a:gd name="connsiteY0" fmla="*/ 198646 h 372694"/>
                      <a:gd name="connsiteX1" fmla="*/ 8153 w 923454"/>
                      <a:gd name="connsiteY1" fmla="*/ 336758 h 372694"/>
                      <a:gd name="connsiteX2" fmla="*/ 13868 w 923454"/>
                      <a:gd name="connsiteY2" fmla="*/ 303421 h 372694"/>
                      <a:gd name="connsiteX3" fmla="*/ 768247 w 923454"/>
                      <a:gd name="connsiteY3" fmla="*/ 22433 h 372694"/>
                      <a:gd name="connsiteX4" fmla="*/ 749197 w 923454"/>
                      <a:gd name="connsiteY4" fmla="*/ 198646 h 372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23454" h="372694">
                        <a:moveTo>
                          <a:pt x="749197" y="198646"/>
                        </a:moveTo>
                        <a:cubicBezTo>
                          <a:pt x="452018" y="346283"/>
                          <a:pt x="126262" y="422483"/>
                          <a:pt x="8153" y="336758"/>
                        </a:cubicBezTo>
                        <a:cubicBezTo>
                          <a:pt x="-5182" y="327233"/>
                          <a:pt x="-1372" y="307231"/>
                          <a:pt x="13868" y="303421"/>
                        </a:cubicBezTo>
                        <a:cubicBezTo>
                          <a:pt x="116737" y="276751"/>
                          <a:pt x="465353" y="179596"/>
                          <a:pt x="768247" y="22433"/>
                        </a:cubicBezTo>
                        <a:cubicBezTo>
                          <a:pt x="901597" y="-46146"/>
                          <a:pt x="1046378" y="51008"/>
                          <a:pt x="749197" y="198646"/>
                        </a:cubicBez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4" name="任意多边形: 形状 63"/>
                  <p:cNvSpPr/>
                  <p:nvPr/>
                </p:nvSpPr>
                <p:spPr>
                  <a:xfrm>
                    <a:off x="1424030" y="2063824"/>
                    <a:ext cx="765547" cy="327895"/>
                  </a:xfrm>
                  <a:custGeom>
                    <a:avLst/>
                    <a:gdLst>
                      <a:gd name="connsiteX0" fmla="*/ 862 w 4396966"/>
                      <a:gd name="connsiteY0" fmla="*/ 34384 h 1883282"/>
                      <a:gd name="connsiteX1" fmla="*/ 39914 w 4396966"/>
                      <a:gd name="connsiteY1" fmla="*/ 2952 h 1883282"/>
                      <a:gd name="connsiteX2" fmla="*/ 1744889 w 4396966"/>
                      <a:gd name="connsiteY2" fmla="*/ 472534 h 1883282"/>
                      <a:gd name="connsiteX3" fmla="*/ 2763112 w 4396966"/>
                      <a:gd name="connsiteY3" fmla="*/ 791622 h 1883282"/>
                      <a:gd name="connsiteX4" fmla="*/ 3583214 w 4396966"/>
                      <a:gd name="connsiteY4" fmla="*/ 1153572 h 1883282"/>
                      <a:gd name="connsiteX5" fmla="*/ 3824197 w 4396966"/>
                      <a:gd name="connsiteY5" fmla="*/ 402049 h 1883282"/>
                      <a:gd name="connsiteX6" fmla="*/ 4356644 w 4396966"/>
                      <a:gd name="connsiteY6" fmla="*/ 239172 h 1883282"/>
                      <a:gd name="connsiteX7" fmla="*/ 4058512 w 4396966"/>
                      <a:gd name="connsiteY7" fmla="*/ 579214 h 1883282"/>
                      <a:gd name="connsiteX8" fmla="*/ 3736567 w 4396966"/>
                      <a:gd name="connsiteY8" fmla="*/ 1425034 h 1883282"/>
                      <a:gd name="connsiteX9" fmla="*/ 3043147 w 4396966"/>
                      <a:gd name="connsiteY9" fmla="*/ 1882234 h 1883282"/>
                      <a:gd name="connsiteX10" fmla="*/ 2977424 w 4396966"/>
                      <a:gd name="connsiteY10" fmla="*/ 1760314 h 1883282"/>
                      <a:gd name="connsiteX11" fmla="*/ 2920274 w 4396966"/>
                      <a:gd name="connsiteY11" fmla="*/ 1655539 h 1883282"/>
                      <a:gd name="connsiteX12" fmla="*/ 2796449 w 4396966"/>
                      <a:gd name="connsiteY12" fmla="*/ 1636489 h 1883282"/>
                      <a:gd name="connsiteX13" fmla="*/ 2872649 w 4396966"/>
                      <a:gd name="connsiteY13" fmla="*/ 1550764 h 1883282"/>
                      <a:gd name="connsiteX14" fmla="*/ 2604997 w 4396966"/>
                      <a:gd name="connsiteY14" fmla="*/ 1566004 h 1883282"/>
                      <a:gd name="connsiteX15" fmla="*/ 2748824 w 4396966"/>
                      <a:gd name="connsiteY15" fmla="*/ 1417414 h 1883282"/>
                      <a:gd name="connsiteX16" fmla="*/ 2490697 w 4396966"/>
                      <a:gd name="connsiteY16" fmla="*/ 1426939 h 1883282"/>
                      <a:gd name="connsiteX17" fmla="*/ 2577374 w 4396966"/>
                      <a:gd name="connsiteY17" fmla="*/ 1322164 h 1883282"/>
                      <a:gd name="connsiteX18" fmla="*/ 2389732 w 4396966"/>
                      <a:gd name="connsiteY18" fmla="*/ 1314544 h 1883282"/>
                      <a:gd name="connsiteX19" fmla="*/ 2434499 w 4396966"/>
                      <a:gd name="connsiteY19" fmla="*/ 1226914 h 1883282"/>
                      <a:gd name="connsiteX20" fmla="*/ 2286862 w 4396966"/>
                      <a:gd name="connsiteY20" fmla="*/ 1208817 h 1883282"/>
                      <a:gd name="connsiteX21" fmla="*/ 2120174 w 4396966"/>
                      <a:gd name="connsiteY21" fmla="*/ 1179289 h 1883282"/>
                      <a:gd name="connsiteX22" fmla="*/ 2143987 w 4396966"/>
                      <a:gd name="connsiteY22" fmla="*/ 1076419 h 1883282"/>
                      <a:gd name="connsiteX23" fmla="*/ 1929674 w 4396966"/>
                      <a:gd name="connsiteY23" fmla="*/ 1055464 h 1883282"/>
                      <a:gd name="connsiteX24" fmla="*/ 1996349 w 4396966"/>
                      <a:gd name="connsiteY24" fmla="*/ 998314 h 1883282"/>
                      <a:gd name="connsiteX25" fmla="*/ 1710599 w 4396966"/>
                      <a:gd name="connsiteY25" fmla="*/ 960214 h 1883282"/>
                      <a:gd name="connsiteX26" fmla="*/ 1758224 w 4396966"/>
                      <a:gd name="connsiteY26" fmla="*/ 893539 h 1883282"/>
                      <a:gd name="connsiteX27" fmla="*/ 1472474 w 4396966"/>
                      <a:gd name="connsiteY27" fmla="*/ 826864 h 1883282"/>
                      <a:gd name="connsiteX28" fmla="*/ 1291499 w 4396966"/>
                      <a:gd name="connsiteY28" fmla="*/ 779239 h 1883282"/>
                      <a:gd name="connsiteX29" fmla="*/ 1120049 w 4396966"/>
                      <a:gd name="connsiteY29" fmla="*/ 683989 h 1883282"/>
                      <a:gd name="connsiteX30" fmla="*/ 948599 w 4396966"/>
                      <a:gd name="connsiteY30" fmla="*/ 583977 h 1883282"/>
                      <a:gd name="connsiteX31" fmla="*/ 862 w 4396966"/>
                      <a:gd name="connsiteY31" fmla="*/ 34384 h 1883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4396966" h="1883282">
                        <a:moveTo>
                          <a:pt x="862" y="34384"/>
                        </a:moveTo>
                        <a:cubicBezTo>
                          <a:pt x="-4853" y="11524"/>
                          <a:pt x="18959" y="-7526"/>
                          <a:pt x="39914" y="2952"/>
                        </a:cubicBezTo>
                        <a:cubicBezTo>
                          <a:pt x="238987" y="102012"/>
                          <a:pt x="1140052" y="529684"/>
                          <a:pt x="1744889" y="472534"/>
                        </a:cubicBezTo>
                        <a:cubicBezTo>
                          <a:pt x="2426879" y="408717"/>
                          <a:pt x="2697389" y="695419"/>
                          <a:pt x="2763112" y="791622"/>
                        </a:cubicBezTo>
                        <a:cubicBezTo>
                          <a:pt x="2828834" y="886872"/>
                          <a:pt x="3259364" y="1424082"/>
                          <a:pt x="3583214" y="1153572"/>
                        </a:cubicBezTo>
                        <a:cubicBezTo>
                          <a:pt x="3907064" y="883062"/>
                          <a:pt x="3595597" y="680179"/>
                          <a:pt x="3824197" y="402049"/>
                        </a:cubicBezTo>
                        <a:cubicBezTo>
                          <a:pt x="4052797" y="123919"/>
                          <a:pt x="4235677" y="124872"/>
                          <a:pt x="4356644" y="239172"/>
                        </a:cubicBezTo>
                        <a:cubicBezTo>
                          <a:pt x="4495709" y="370617"/>
                          <a:pt x="4245202" y="532542"/>
                          <a:pt x="4058512" y="579214"/>
                        </a:cubicBezTo>
                        <a:cubicBezTo>
                          <a:pt x="3880394" y="623982"/>
                          <a:pt x="4001362" y="1147857"/>
                          <a:pt x="3736567" y="1425034"/>
                        </a:cubicBezTo>
                        <a:cubicBezTo>
                          <a:pt x="3494632" y="1678399"/>
                          <a:pt x="3309847" y="1857469"/>
                          <a:pt x="3043147" y="1882234"/>
                        </a:cubicBezTo>
                        <a:cubicBezTo>
                          <a:pt x="2920274" y="1893664"/>
                          <a:pt x="2920274" y="1808892"/>
                          <a:pt x="2977424" y="1760314"/>
                        </a:cubicBezTo>
                        <a:cubicBezTo>
                          <a:pt x="3044099" y="1703164"/>
                          <a:pt x="2863124" y="1741264"/>
                          <a:pt x="2920274" y="1655539"/>
                        </a:cubicBezTo>
                        <a:cubicBezTo>
                          <a:pt x="2930752" y="1639347"/>
                          <a:pt x="2805974" y="1657444"/>
                          <a:pt x="2796449" y="1636489"/>
                        </a:cubicBezTo>
                        <a:cubicBezTo>
                          <a:pt x="2785019" y="1610772"/>
                          <a:pt x="2894557" y="1579339"/>
                          <a:pt x="2872649" y="1550764"/>
                        </a:cubicBezTo>
                        <a:cubicBezTo>
                          <a:pt x="2854552" y="1527904"/>
                          <a:pt x="2624999" y="1590769"/>
                          <a:pt x="2604997" y="1566004"/>
                        </a:cubicBezTo>
                        <a:cubicBezTo>
                          <a:pt x="2589757" y="1546954"/>
                          <a:pt x="2765017" y="1437417"/>
                          <a:pt x="2748824" y="1417414"/>
                        </a:cubicBezTo>
                        <a:cubicBezTo>
                          <a:pt x="2726917" y="1390744"/>
                          <a:pt x="2513557" y="1454562"/>
                          <a:pt x="2490697" y="1426939"/>
                        </a:cubicBezTo>
                        <a:cubicBezTo>
                          <a:pt x="2477362" y="1410747"/>
                          <a:pt x="2591662" y="1338357"/>
                          <a:pt x="2577374" y="1322164"/>
                        </a:cubicBezTo>
                        <a:cubicBezTo>
                          <a:pt x="2558324" y="1301209"/>
                          <a:pt x="2409734" y="1336452"/>
                          <a:pt x="2389732" y="1314544"/>
                        </a:cubicBezTo>
                        <a:cubicBezTo>
                          <a:pt x="2374492" y="1297399"/>
                          <a:pt x="2450692" y="1243107"/>
                          <a:pt x="2434499" y="1226914"/>
                        </a:cubicBezTo>
                        <a:cubicBezTo>
                          <a:pt x="2416402" y="1208817"/>
                          <a:pt x="2305912" y="1226914"/>
                          <a:pt x="2286862" y="1208817"/>
                        </a:cubicBezTo>
                        <a:cubicBezTo>
                          <a:pt x="2264002" y="1185957"/>
                          <a:pt x="2148749" y="1188814"/>
                          <a:pt x="2120174" y="1179289"/>
                        </a:cubicBezTo>
                        <a:cubicBezTo>
                          <a:pt x="2029687" y="1148809"/>
                          <a:pt x="2159227" y="1089754"/>
                          <a:pt x="2143987" y="1076419"/>
                        </a:cubicBezTo>
                        <a:cubicBezTo>
                          <a:pt x="2103029" y="1041177"/>
                          <a:pt x="1939199" y="1084039"/>
                          <a:pt x="1929674" y="1055464"/>
                        </a:cubicBezTo>
                        <a:cubicBezTo>
                          <a:pt x="1920149" y="1026889"/>
                          <a:pt x="1996349" y="1017364"/>
                          <a:pt x="1996349" y="998314"/>
                        </a:cubicBezTo>
                        <a:cubicBezTo>
                          <a:pt x="1996349" y="969739"/>
                          <a:pt x="1735364" y="975454"/>
                          <a:pt x="1710599" y="960214"/>
                        </a:cubicBezTo>
                        <a:cubicBezTo>
                          <a:pt x="1689644" y="946879"/>
                          <a:pt x="1796324" y="931639"/>
                          <a:pt x="1758224" y="893539"/>
                        </a:cubicBezTo>
                        <a:cubicBezTo>
                          <a:pt x="1717267" y="852582"/>
                          <a:pt x="1422944" y="856392"/>
                          <a:pt x="1472474" y="826864"/>
                        </a:cubicBezTo>
                        <a:cubicBezTo>
                          <a:pt x="1567724" y="769714"/>
                          <a:pt x="1283879" y="806862"/>
                          <a:pt x="1291499" y="779239"/>
                        </a:cubicBezTo>
                        <a:cubicBezTo>
                          <a:pt x="1320074" y="674464"/>
                          <a:pt x="1152434" y="694467"/>
                          <a:pt x="1120049" y="683989"/>
                        </a:cubicBezTo>
                        <a:cubicBezTo>
                          <a:pt x="965744" y="632554"/>
                          <a:pt x="1131479" y="589692"/>
                          <a:pt x="948599" y="583977"/>
                        </a:cubicBezTo>
                        <a:cubicBezTo>
                          <a:pt x="738097" y="562069"/>
                          <a:pt x="50392" y="240124"/>
                          <a:pt x="862" y="34384"/>
                        </a:cubicBezTo>
                        <a:close/>
                      </a:path>
                    </a:pathLst>
                  </a:custGeom>
                  <a:blipFill>
                    <a:blip r:embed="rId4"/>
                    <a:stretch>
                      <a:fillRect/>
                    </a:stretch>
                  </a:blip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5" name="任意多边形: 形状 64"/>
                  <p:cNvSpPr/>
                  <p:nvPr/>
                </p:nvSpPr>
                <p:spPr>
                  <a:xfrm>
                    <a:off x="2099386" y="2092993"/>
                    <a:ext cx="82587" cy="38455"/>
                  </a:xfrm>
                  <a:custGeom>
                    <a:avLst/>
                    <a:gdLst>
                      <a:gd name="connsiteX0" fmla="*/ 474345 w 474345"/>
                      <a:gd name="connsiteY0" fmla="*/ 89004 h 220868"/>
                      <a:gd name="connsiteX1" fmla="*/ 458153 w 474345"/>
                      <a:gd name="connsiteY1" fmla="*/ 70906 h 220868"/>
                      <a:gd name="connsiteX2" fmla="*/ 0 w 474345"/>
                      <a:gd name="connsiteY2" fmla="*/ 154726 h 220868"/>
                      <a:gd name="connsiteX3" fmla="*/ 154305 w 474345"/>
                      <a:gd name="connsiteY3" fmla="*/ 214734 h 220868"/>
                      <a:gd name="connsiteX4" fmla="*/ 474345 w 474345"/>
                      <a:gd name="connsiteY4" fmla="*/ 89004 h 220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4345" h="220868">
                        <a:moveTo>
                          <a:pt x="474345" y="89004"/>
                        </a:moveTo>
                        <a:cubicBezTo>
                          <a:pt x="469583" y="83289"/>
                          <a:pt x="464820" y="77573"/>
                          <a:pt x="458153" y="70906"/>
                        </a:cubicBezTo>
                        <a:cubicBezTo>
                          <a:pt x="350520" y="-30059"/>
                          <a:pt x="193358" y="-40536"/>
                          <a:pt x="0" y="154726"/>
                        </a:cubicBezTo>
                        <a:cubicBezTo>
                          <a:pt x="42863" y="191873"/>
                          <a:pt x="108585" y="237594"/>
                          <a:pt x="154305" y="214734"/>
                        </a:cubicBezTo>
                        <a:cubicBezTo>
                          <a:pt x="219075" y="181396"/>
                          <a:pt x="360997" y="95671"/>
                          <a:pt x="474345" y="89004"/>
                        </a:cubicBezTo>
                        <a:close/>
                      </a:path>
                    </a:pathLst>
                  </a:custGeom>
                  <a:solidFill>
                    <a:srgbClr val="F15A2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6" name="任意多边形: 形状 65"/>
                  <p:cNvSpPr/>
                  <p:nvPr/>
                </p:nvSpPr>
                <p:spPr>
                  <a:xfrm>
                    <a:off x="2169867" y="2121756"/>
                    <a:ext cx="5638" cy="5638"/>
                  </a:xfrm>
                  <a:custGeom>
                    <a:avLst/>
                    <a:gdLst>
                      <a:gd name="connsiteX0" fmla="*/ 32385 w 32384"/>
                      <a:gd name="connsiteY0" fmla="*/ 16193 h 32384"/>
                      <a:gd name="connsiteX1" fmla="*/ 16192 w 32384"/>
                      <a:gd name="connsiteY1" fmla="*/ 32385 h 32384"/>
                      <a:gd name="connsiteX2" fmla="*/ 0 w 32384"/>
                      <a:gd name="connsiteY2" fmla="*/ 16193 h 32384"/>
                      <a:gd name="connsiteX3" fmla="*/ 16192 w 32384"/>
                      <a:gd name="connsiteY3" fmla="*/ 0 h 32384"/>
                      <a:gd name="connsiteX4" fmla="*/ 32385 w 32384"/>
                      <a:gd name="connsiteY4" fmla="*/ 16193 h 32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384" h="32384">
                        <a:moveTo>
                          <a:pt x="32385" y="16193"/>
                        </a:moveTo>
                        <a:cubicBezTo>
                          <a:pt x="32385" y="25135"/>
                          <a:pt x="25135" y="32385"/>
                          <a:pt x="16192" y="32385"/>
                        </a:cubicBezTo>
                        <a:cubicBezTo>
                          <a:pt x="7249" y="32385"/>
                          <a:pt x="0" y="25135"/>
                          <a:pt x="0" y="16193"/>
                        </a:cubicBezTo>
                        <a:cubicBezTo>
                          <a:pt x="0" y="7250"/>
                          <a:pt x="7249" y="0"/>
                          <a:pt x="16192" y="0"/>
                        </a:cubicBezTo>
                        <a:cubicBezTo>
                          <a:pt x="25135" y="0"/>
                          <a:pt x="32385" y="7250"/>
                          <a:pt x="32385" y="16193"/>
                        </a:cubicBezTo>
                        <a:close/>
                      </a:path>
                    </a:pathLst>
                  </a:custGeom>
                  <a:solidFill>
                    <a:srgbClr val="53474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>
                    <a:noAutofit/>
                  </a:bodyPr>
                  <a:lstStyle/>
                  <a:p>
                    <a:endParaRPr lang="zh-CN" altLang="en-US" sz="140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pic>
          <p:nvPicPr>
            <p:cNvPr id="228" name="图形 22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 flipH="1">
              <a:off x="5209628" y="3032306"/>
              <a:ext cx="404392" cy="404392"/>
            </a:xfrm>
            <a:prstGeom prst="rect">
              <a:avLst/>
            </a:prstGeom>
          </p:spPr>
        </p:pic>
        <p:grpSp>
          <p:nvGrpSpPr>
            <p:cNvPr id="239" name="组合 238"/>
            <p:cNvGrpSpPr/>
            <p:nvPr/>
          </p:nvGrpSpPr>
          <p:grpSpPr>
            <a:xfrm>
              <a:off x="5072800" y="2820116"/>
              <a:ext cx="678048" cy="714896"/>
              <a:chOff x="5072800" y="2820116"/>
              <a:chExt cx="678048" cy="714896"/>
            </a:xfrm>
          </p:grpSpPr>
          <p:sp>
            <p:nvSpPr>
              <p:cNvPr id="232" name="矩形: 圆角 231"/>
              <p:cNvSpPr/>
              <p:nvPr/>
            </p:nvSpPr>
            <p:spPr>
              <a:xfrm>
                <a:off x="5072800" y="2820116"/>
                <a:ext cx="678048" cy="714896"/>
              </a:xfrm>
              <a:prstGeom prst="roundRect">
                <a:avLst>
                  <a:gd name="adj" fmla="val 4135"/>
                </a:avLst>
              </a:prstGeom>
              <a:solidFill>
                <a:schemeClr val="bg2"/>
              </a:solid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36" name="图形 235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188214" y="2962839"/>
                <a:ext cx="447220" cy="447220"/>
              </a:xfrm>
              <a:prstGeom prst="rect">
                <a:avLst/>
              </a:prstGeom>
            </p:spPr>
          </p:pic>
        </p:grpSp>
      </p:grpSp>
      <p:grpSp>
        <p:nvGrpSpPr>
          <p:cNvPr id="12" name="组合 11"/>
          <p:cNvGrpSpPr/>
          <p:nvPr/>
        </p:nvGrpSpPr>
        <p:grpSpPr>
          <a:xfrm>
            <a:off x="5072800" y="3729240"/>
            <a:ext cx="6378615" cy="714896"/>
            <a:chOff x="5072800" y="3632723"/>
            <a:chExt cx="6378615" cy="714896"/>
          </a:xfrm>
        </p:grpSpPr>
        <p:sp>
          <p:nvSpPr>
            <p:cNvPr id="226" name="矩形: 圆角 225"/>
            <p:cNvSpPr/>
            <p:nvPr/>
          </p:nvSpPr>
          <p:spPr>
            <a:xfrm>
              <a:off x="5995929" y="3632723"/>
              <a:ext cx="5455486" cy="714896"/>
            </a:xfrm>
            <a:prstGeom prst="roundRect">
              <a:avLst>
                <a:gd name="adj" fmla="val 4135"/>
              </a:avLst>
            </a:prstGeom>
            <a:noFill/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聚焦课堂教学改革，建设幸福课堂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0" name="组合 239"/>
            <p:cNvGrpSpPr/>
            <p:nvPr/>
          </p:nvGrpSpPr>
          <p:grpSpPr>
            <a:xfrm>
              <a:off x="5072800" y="3632723"/>
              <a:ext cx="678048" cy="714896"/>
              <a:chOff x="5072800" y="3632723"/>
              <a:chExt cx="678048" cy="714896"/>
            </a:xfrm>
          </p:grpSpPr>
          <p:sp>
            <p:nvSpPr>
              <p:cNvPr id="233" name="矩形: 圆角 232"/>
              <p:cNvSpPr/>
              <p:nvPr/>
            </p:nvSpPr>
            <p:spPr>
              <a:xfrm>
                <a:off x="5072800" y="3632723"/>
                <a:ext cx="678048" cy="714896"/>
              </a:xfrm>
              <a:prstGeom prst="roundRect">
                <a:avLst>
                  <a:gd name="adj" fmla="val 4135"/>
                </a:avLst>
              </a:prstGeom>
              <a:noFill/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37" name="图形 236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5166800" y="3791816"/>
                <a:ext cx="447220" cy="397530"/>
              </a:xfrm>
              <a:prstGeom prst="rect">
                <a:avLst/>
              </a:prstGeom>
            </p:spPr>
          </p:pic>
        </p:grpSp>
      </p:grpSp>
      <p:grpSp>
        <p:nvGrpSpPr>
          <p:cNvPr id="9" name="组合 8"/>
          <p:cNvGrpSpPr/>
          <p:nvPr/>
        </p:nvGrpSpPr>
        <p:grpSpPr>
          <a:xfrm>
            <a:off x="5072800" y="4589444"/>
            <a:ext cx="6378615" cy="714896"/>
            <a:chOff x="5072800" y="4428602"/>
            <a:chExt cx="6378615" cy="714896"/>
          </a:xfrm>
        </p:grpSpPr>
        <p:sp>
          <p:nvSpPr>
            <p:cNvPr id="227" name="矩形: 圆角 226"/>
            <p:cNvSpPr/>
            <p:nvPr/>
          </p:nvSpPr>
          <p:spPr>
            <a:xfrm>
              <a:off x="5995929" y="4428602"/>
              <a:ext cx="5455486" cy="714896"/>
            </a:xfrm>
            <a:prstGeom prst="roundRect">
              <a:avLst>
                <a:gd name="adj" fmla="val 4135"/>
              </a:avLst>
            </a:prstGeom>
            <a:noFill/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聚焦教师队伍建设，提升教师素质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41" name="组合 240"/>
            <p:cNvGrpSpPr/>
            <p:nvPr/>
          </p:nvGrpSpPr>
          <p:grpSpPr>
            <a:xfrm>
              <a:off x="5072800" y="4428602"/>
              <a:ext cx="678048" cy="714896"/>
              <a:chOff x="5072800" y="4428602"/>
              <a:chExt cx="678048" cy="714896"/>
            </a:xfrm>
          </p:grpSpPr>
          <p:sp>
            <p:nvSpPr>
              <p:cNvPr id="234" name="矩形: 圆角 233"/>
              <p:cNvSpPr/>
              <p:nvPr/>
            </p:nvSpPr>
            <p:spPr>
              <a:xfrm>
                <a:off x="5072800" y="4428602"/>
                <a:ext cx="678048" cy="714896"/>
              </a:xfrm>
              <a:prstGeom prst="roundRect">
                <a:avLst>
                  <a:gd name="adj" fmla="val 4135"/>
                </a:avLst>
              </a:prstGeom>
              <a:noFill/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38" name="图形 23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5188214" y="4562440"/>
                <a:ext cx="447220" cy="4472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755341" y="281574"/>
            <a:ext cx="2739289" cy="791810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工作盘点</a:t>
            </a:r>
          </a:p>
        </p:txBody>
      </p:sp>
      <p:sp>
        <p:nvSpPr>
          <p:cNvPr id="84" name="任意多边形: 形状 83"/>
          <p:cNvSpPr/>
          <p:nvPr/>
        </p:nvSpPr>
        <p:spPr>
          <a:xfrm>
            <a:off x="4930779" y="2255810"/>
            <a:ext cx="2346371" cy="2346576"/>
          </a:xfrm>
          <a:custGeom>
            <a:avLst/>
            <a:gdLst>
              <a:gd name="connsiteX0" fmla="*/ 1237151 w 2346371"/>
              <a:gd name="connsiteY0" fmla="*/ 0 h 2346576"/>
              <a:gd name="connsiteX1" fmla="*/ 1293642 w 2346371"/>
              <a:gd name="connsiteY1" fmla="*/ 2853 h 2346576"/>
              <a:gd name="connsiteX2" fmla="*/ 2344429 w 2346371"/>
              <a:gd name="connsiteY2" fmla="*/ 1060331 h 2346576"/>
              <a:gd name="connsiteX3" fmla="*/ 2346371 w 2346371"/>
              <a:gd name="connsiteY3" fmla="*/ 1101357 h 2346576"/>
              <a:gd name="connsiteX4" fmla="*/ 2212612 w 2346371"/>
              <a:gd name="connsiteY4" fmla="*/ 1173190 h 2346576"/>
              <a:gd name="connsiteX5" fmla="*/ 2346151 w 2346371"/>
              <a:gd name="connsiteY5" fmla="*/ 1244905 h 2346576"/>
              <a:gd name="connsiteX6" fmla="*/ 2343699 w 2346371"/>
              <a:gd name="connsiteY6" fmla="*/ 1293471 h 2346576"/>
              <a:gd name="connsiteX7" fmla="*/ 1286221 w 2346371"/>
              <a:gd name="connsiteY7" fmla="*/ 2344258 h 2346576"/>
              <a:gd name="connsiteX8" fmla="*/ 1237257 w 2346371"/>
              <a:gd name="connsiteY8" fmla="*/ 2346576 h 2346576"/>
              <a:gd name="connsiteX9" fmla="*/ 1165221 w 2346371"/>
              <a:gd name="connsiteY9" fmla="*/ 2212441 h 2346576"/>
              <a:gd name="connsiteX10" fmla="*/ 1093721 w 2346371"/>
              <a:gd name="connsiteY10" fmla="*/ 2345580 h 2346576"/>
              <a:gd name="connsiteX11" fmla="*/ 1053080 w 2346371"/>
              <a:gd name="connsiteY11" fmla="*/ 2343528 h 2346576"/>
              <a:gd name="connsiteX12" fmla="*/ 2294 w 2346371"/>
              <a:gd name="connsiteY12" fmla="*/ 1286049 h 2346576"/>
              <a:gd name="connsiteX13" fmla="*/ 0 w 2346371"/>
              <a:gd name="connsiteY13" fmla="*/ 1237592 h 2346576"/>
              <a:gd name="connsiteX14" fmla="*/ 134110 w 2346371"/>
              <a:gd name="connsiteY14" fmla="*/ 1165569 h 2346576"/>
              <a:gd name="connsiteX15" fmla="*/ 703 w 2346371"/>
              <a:gd name="connsiteY15" fmla="*/ 1093925 h 2346576"/>
              <a:gd name="connsiteX16" fmla="*/ 2294 w 2346371"/>
              <a:gd name="connsiteY16" fmla="*/ 1060331 h 2346576"/>
              <a:gd name="connsiteX17" fmla="*/ 1053080 w 2346371"/>
              <a:gd name="connsiteY17" fmla="*/ 2853 h 2346576"/>
              <a:gd name="connsiteX18" fmla="*/ 1093721 w 2346371"/>
              <a:gd name="connsiteY18" fmla="*/ 801 h 2346576"/>
              <a:gd name="connsiteX19" fmla="*/ 1165221 w 2346371"/>
              <a:gd name="connsiteY19" fmla="*/ 133939 h 234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46371" h="2346576">
                <a:moveTo>
                  <a:pt x="1237151" y="0"/>
                </a:moveTo>
                <a:lnTo>
                  <a:pt x="1293642" y="2853"/>
                </a:lnTo>
                <a:cubicBezTo>
                  <a:pt x="1849779" y="59332"/>
                  <a:pt x="2291399" y="503182"/>
                  <a:pt x="2344429" y="1060331"/>
                </a:cubicBezTo>
                <a:lnTo>
                  <a:pt x="2346371" y="1101357"/>
                </a:lnTo>
                <a:lnTo>
                  <a:pt x="2212612" y="1173190"/>
                </a:lnTo>
                <a:lnTo>
                  <a:pt x="2346151" y="1244905"/>
                </a:lnTo>
                <a:lnTo>
                  <a:pt x="2343699" y="1293471"/>
                </a:lnTo>
                <a:cubicBezTo>
                  <a:pt x="2287220" y="1849608"/>
                  <a:pt x="1843370" y="2291228"/>
                  <a:pt x="1286221" y="2344258"/>
                </a:cubicBezTo>
                <a:lnTo>
                  <a:pt x="1237257" y="2346576"/>
                </a:lnTo>
                <a:lnTo>
                  <a:pt x="1165221" y="2212441"/>
                </a:lnTo>
                <a:lnTo>
                  <a:pt x="1093721" y="2345580"/>
                </a:lnTo>
                <a:lnTo>
                  <a:pt x="1053080" y="2343528"/>
                </a:lnTo>
                <a:cubicBezTo>
                  <a:pt x="496944" y="2287049"/>
                  <a:pt x="55324" y="1843199"/>
                  <a:pt x="2294" y="1286049"/>
                </a:cubicBezTo>
                <a:lnTo>
                  <a:pt x="0" y="1237592"/>
                </a:lnTo>
                <a:lnTo>
                  <a:pt x="134110" y="1165569"/>
                </a:lnTo>
                <a:lnTo>
                  <a:pt x="703" y="1093925"/>
                </a:lnTo>
                <a:lnTo>
                  <a:pt x="2294" y="1060331"/>
                </a:lnTo>
                <a:cubicBezTo>
                  <a:pt x="55324" y="503182"/>
                  <a:pt x="496944" y="59332"/>
                  <a:pt x="1053080" y="2853"/>
                </a:cubicBezTo>
                <a:lnTo>
                  <a:pt x="1093721" y="801"/>
                </a:lnTo>
                <a:lnTo>
                  <a:pt x="1165221" y="133939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5330416" y="2655277"/>
            <a:ext cx="1547446" cy="1547446"/>
          </a:xfrm>
          <a:prstGeom prst="ellipse">
            <a:avLst/>
          </a:prstGeom>
          <a:solidFill>
            <a:schemeClr val="bg1"/>
          </a:solidFill>
          <a:ln w="127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项目建设</a:t>
            </a:r>
          </a:p>
        </p:txBody>
      </p:sp>
      <p:sp>
        <p:nvSpPr>
          <p:cNvPr id="76" name="弧形 75"/>
          <p:cNvSpPr/>
          <p:nvPr/>
        </p:nvSpPr>
        <p:spPr>
          <a:xfrm>
            <a:off x="4377171" y="1710171"/>
            <a:ext cx="3437658" cy="3437658"/>
          </a:xfrm>
          <a:prstGeom prst="arc">
            <a:avLst>
              <a:gd name="adj1" fmla="val 17294401"/>
              <a:gd name="adj2" fmla="val 19769986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弧形 76"/>
          <p:cNvSpPr/>
          <p:nvPr/>
        </p:nvSpPr>
        <p:spPr>
          <a:xfrm>
            <a:off x="4377171" y="1710171"/>
            <a:ext cx="3437658" cy="3437658"/>
          </a:xfrm>
          <a:prstGeom prst="arc">
            <a:avLst>
              <a:gd name="adj1" fmla="val 1754449"/>
              <a:gd name="adj2" fmla="val 4309822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弧形 77"/>
          <p:cNvSpPr/>
          <p:nvPr/>
        </p:nvSpPr>
        <p:spPr>
          <a:xfrm>
            <a:off x="4377171" y="1710171"/>
            <a:ext cx="3437658" cy="3437658"/>
          </a:xfrm>
          <a:prstGeom prst="arc">
            <a:avLst>
              <a:gd name="adj1" fmla="val 6495925"/>
              <a:gd name="adj2" fmla="val 9060246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弧形 78"/>
          <p:cNvSpPr/>
          <p:nvPr/>
        </p:nvSpPr>
        <p:spPr>
          <a:xfrm>
            <a:off x="4377171" y="1710171"/>
            <a:ext cx="3437658" cy="3437658"/>
          </a:xfrm>
          <a:prstGeom prst="arc">
            <a:avLst>
              <a:gd name="adj1" fmla="val 12641074"/>
              <a:gd name="adj2" fmla="val 15096288"/>
            </a:avLst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819400" y="2700494"/>
            <a:ext cx="1757811" cy="4996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传统专用教室</a:t>
            </a:r>
            <a:endParaRPr lang="en-US" altLang="zh-CN" sz="20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2817549" y="3261388"/>
            <a:ext cx="1836426" cy="62517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音乐教室、书法教室、美术教室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文本框 91"/>
          <p:cNvSpPr txBox="1"/>
          <p:nvPr/>
        </p:nvSpPr>
        <p:spPr>
          <a:xfrm flipH="1">
            <a:off x="7614788" y="2759755"/>
            <a:ext cx="1757811" cy="4996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现代智能教室</a:t>
            </a:r>
            <a:endParaRPr lang="en-US" altLang="zh-CN" sz="200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 flipH="1">
            <a:off x="7636478" y="3261388"/>
            <a:ext cx="1800493" cy="625171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阅览室、微机教室、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专项沙盘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5" name="直接连接符 94"/>
          <p:cNvCxnSpPr/>
          <p:nvPr/>
        </p:nvCxnSpPr>
        <p:spPr>
          <a:xfrm>
            <a:off x="2148068" y="3429000"/>
            <a:ext cx="67133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连接符 95"/>
          <p:cNvCxnSpPr/>
          <p:nvPr/>
        </p:nvCxnSpPr>
        <p:spPr>
          <a:xfrm>
            <a:off x="9372600" y="3429000"/>
            <a:ext cx="67133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任意多边形: 形状 96"/>
          <p:cNvSpPr/>
          <p:nvPr/>
        </p:nvSpPr>
        <p:spPr>
          <a:xfrm flipH="1">
            <a:off x="5882696" y="4964373"/>
            <a:ext cx="426606" cy="183456"/>
          </a:xfrm>
          <a:custGeom>
            <a:avLst/>
            <a:gdLst>
              <a:gd name="connsiteX0" fmla="*/ 3496269 w 6989089"/>
              <a:gd name="connsiteY0" fmla="*/ 2776311 h 3005558"/>
              <a:gd name="connsiteX1" fmla="*/ 2206584 w 6989089"/>
              <a:gd name="connsiteY1" fmla="*/ 2633436 h 3005558"/>
              <a:gd name="connsiteX2" fmla="*/ 1119782 w 6989089"/>
              <a:gd name="connsiteY2" fmla="*/ 2060031 h 3005558"/>
              <a:gd name="connsiteX3" fmla="*/ 617814 w 6989089"/>
              <a:gd name="connsiteY3" fmla="*/ 2508659 h 3005558"/>
              <a:gd name="connsiteX4" fmla="*/ 666392 w 6989089"/>
              <a:gd name="connsiteY4" fmla="*/ 2501039 h 3005558"/>
              <a:gd name="connsiteX5" fmla="*/ 866417 w 6989089"/>
              <a:gd name="connsiteY5" fmla="*/ 2292441 h 3005558"/>
              <a:gd name="connsiteX6" fmla="*/ 1131212 w 6989089"/>
              <a:gd name="connsiteY6" fmla="*/ 2546759 h 3005558"/>
              <a:gd name="connsiteX7" fmla="*/ 919757 w 6989089"/>
              <a:gd name="connsiteY7" fmla="*/ 2947761 h 3005558"/>
              <a:gd name="connsiteX8" fmla="*/ 213954 w 6989089"/>
              <a:gd name="connsiteY8" fmla="*/ 2789646 h 3005558"/>
              <a:gd name="connsiteX9" fmla="*/ 194904 w 6989089"/>
              <a:gd name="connsiteY9" fmla="*/ 2172426 h 3005558"/>
              <a:gd name="connsiteX10" fmla="*/ 8214 w 6989089"/>
              <a:gd name="connsiteY10" fmla="*/ 1945731 h 3005558"/>
              <a:gd name="connsiteX11" fmla="*/ 373974 w 6989089"/>
              <a:gd name="connsiteY11" fmla="*/ 1541871 h 3005558"/>
              <a:gd name="connsiteX12" fmla="*/ 699729 w 6989089"/>
              <a:gd name="connsiteY12" fmla="*/ 1571399 h 3005558"/>
              <a:gd name="connsiteX13" fmla="*/ 675917 w 6989089"/>
              <a:gd name="connsiteY13" fmla="*/ 1130391 h 3005558"/>
              <a:gd name="connsiteX14" fmla="*/ 970239 w 6989089"/>
              <a:gd name="connsiteY14" fmla="*/ 924651 h 3005558"/>
              <a:gd name="connsiteX15" fmla="*/ 1106447 w 6989089"/>
              <a:gd name="connsiteY15" fmla="*/ 529364 h 3005558"/>
              <a:gd name="connsiteX16" fmla="*/ 1649372 w 6989089"/>
              <a:gd name="connsiteY16" fmla="*/ 414111 h 3005558"/>
              <a:gd name="connsiteX17" fmla="*/ 2114192 w 6989089"/>
              <a:gd name="connsiteY17" fmla="*/ 13109 h 3005558"/>
              <a:gd name="connsiteX18" fmla="*/ 2704742 w 6989089"/>
              <a:gd name="connsiteY18" fmla="*/ 224564 h 3005558"/>
              <a:gd name="connsiteX19" fmla="*/ 3116222 w 6989089"/>
              <a:gd name="connsiteY19" fmla="*/ 160746 h 3005558"/>
              <a:gd name="connsiteX20" fmla="*/ 3391494 w 6989089"/>
              <a:gd name="connsiteY20" fmla="*/ 571274 h 3005558"/>
              <a:gd name="connsiteX21" fmla="*/ 3642954 w 6989089"/>
              <a:gd name="connsiteY21" fmla="*/ 359819 h 3005558"/>
              <a:gd name="connsiteX22" fmla="*/ 3888699 w 6989089"/>
              <a:gd name="connsiteY22" fmla="*/ 515076 h 3005558"/>
              <a:gd name="connsiteX23" fmla="*/ 4372569 w 6989089"/>
              <a:gd name="connsiteY23" fmla="*/ 565559 h 3005558"/>
              <a:gd name="connsiteX24" fmla="*/ 4399239 w 6989089"/>
              <a:gd name="connsiteY24" fmla="*/ 982754 h 3005558"/>
              <a:gd name="connsiteX25" fmla="*/ 4807862 w 6989089"/>
              <a:gd name="connsiteY25" fmla="*/ 1116104 h 3005558"/>
              <a:gd name="connsiteX26" fmla="*/ 4837389 w 6989089"/>
              <a:gd name="connsiteY26" fmla="*/ 1519964 h 3005558"/>
              <a:gd name="connsiteX27" fmla="*/ 5583197 w 6989089"/>
              <a:gd name="connsiteY27" fmla="*/ 1380899 h 3005558"/>
              <a:gd name="connsiteX28" fmla="*/ 6625232 w 6989089"/>
              <a:gd name="connsiteY28" fmla="*/ 1952399 h 3005558"/>
              <a:gd name="connsiteX29" fmla="*/ 6989087 w 6989089"/>
              <a:gd name="connsiteY29" fmla="*/ 1946684 h 3005558"/>
              <a:gd name="connsiteX30" fmla="*/ 6355674 w 6989089"/>
              <a:gd name="connsiteY30" fmla="*/ 2198144 h 3005558"/>
              <a:gd name="connsiteX31" fmla="*/ 5369837 w 6989089"/>
              <a:gd name="connsiteY31" fmla="*/ 1949541 h 3005558"/>
              <a:gd name="connsiteX32" fmla="*/ 4424004 w 6989089"/>
              <a:gd name="connsiteY32" fmla="*/ 2497229 h 3005558"/>
              <a:gd name="connsiteX33" fmla="*/ 3496269 w 6989089"/>
              <a:gd name="connsiteY33" fmla="*/ 2776311 h 300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989089" h="3005558">
                <a:moveTo>
                  <a:pt x="3496269" y="2776311"/>
                </a:moveTo>
                <a:cubicBezTo>
                  <a:pt x="3496269" y="2776311"/>
                  <a:pt x="2591394" y="2940141"/>
                  <a:pt x="2206584" y="2633436"/>
                </a:cubicBezTo>
                <a:cubicBezTo>
                  <a:pt x="1821774" y="2326731"/>
                  <a:pt x="1541739" y="1995261"/>
                  <a:pt x="1119782" y="2060031"/>
                </a:cubicBezTo>
                <a:cubicBezTo>
                  <a:pt x="723542" y="2120039"/>
                  <a:pt x="628292" y="2316254"/>
                  <a:pt x="617814" y="2508659"/>
                </a:cubicBezTo>
                <a:cubicBezTo>
                  <a:pt x="617814" y="2508659"/>
                  <a:pt x="631149" y="2559141"/>
                  <a:pt x="666392" y="2501039"/>
                </a:cubicBezTo>
                <a:cubicBezTo>
                  <a:pt x="700682" y="2441984"/>
                  <a:pt x="716874" y="2345781"/>
                  <a:pt x="866417" y="2292441"/>
                </a:cubicBezTo>
                <a:cubicBezTo>
                  <a:pt x="1015959" y="2239101"/>
                  <a:pt x="1134069" y="2431506"/>
                  <a:pt x="1131212" y="2546759"/>
                </a:cubicBezTo>
                <a:cubicBezTo>
                  <a:pt x="1128354" y="2662011"/>
                  <a:pt x="1101684" y="2851559"/>
                  <a:pt x="919757" y="2947761"/>
                </a:cubicBezTo>
                <a:cubicBezTo>
                  <a:pt x="737829" y="3043964"/>
                  <a:pt x="353019" y="3038249"/>
                  <a:pt x="213954" y="2789646"/>
                </a:cubicBezTo>
                <a:cubicBezTo>
                  <a:pt x="74889" y="2541044"/>
                  <a:pt x="144422" y="2279106"/>
                  <a:pt x="194904" y="2172426"/>
                </a:cubicBezTo>
                <a:cubicBezTo>
                  <a:pt x="194904" y="2172426"/>
                  <a:pt x="61554" y="2153376"/>
                  <a:pt x="8214" y="1945731"/>
                </a:cubicBezTo>
                <a:cubicBezTo>
                  <a:pt x="-45126" y="1738086"/>
                  <a:pt x="171092" y="1544729"/>
                  <a:pt x="373974" y="1541871"/>
                </a:cubicBezTo>
                <a:cubicBezTo>
                  <a:pt x="576857" y="1539014"/>
                  <a:pt x="699729" y="1571399"/>
                  <a:pt x="699729" y="1571399"/>
                </a:cubicBezTo>
                <a:cubicBezTo>
                  <a:pt x="699729" y="1571399"/>
                  <a:pt x="539709" y="1344704"/>
                  <a:pt x="675917" y="1130391"/>
                </a:cubicBezTo>
                <a:cubicBezTo>
                  <a:pt x="812124" y="916079"/>
                  <a:pt x="970239" y="924651"/>
                  <a:pt x="970239" y="924651"/>
                </a:cubicBezTo>
                <a:cubicBezTo>
                  <a:pt x="970239" y="924651"/>
                  <a:pt x="927377" y="678906"/>
                  <a:pt x="1106447" y="529364"/>
                </a:cubicBezTo>
                <a:cubicBezTo>
                  <a:pt x="1285517" y="379821"/>
                  <a:pt x="1649372" y="414111"/>
                  <a:pt x="1649372" y="414111"/>
                </a:cubicBezTo>
                <a:cubicBezTo>
                  <a:pt x="1649372" y="414111"/>
                  <a:pt x="1695092" y="90261"/>
                  <a:pt x="2114192" y="13109"/>
                </a:cubicBezTo>
                <a:cubicBezTo>
                  <a:pt x="2533292" y="-64044"/>
                  <a:pt x="2704742" y="224564"/>
                  <a:pt x="2704742" y="224564"/>
                </a:cubicBezTo>
                <a:cubicBezTo>
                  <a:pt x="2704742" y="224564"/>
                  <a:pt x="2900004" y="91214"/>
                  <a:pt x="3116222" y="160746"/>
                </a:cubicBezTo>
                <a:cubicBezTo>
                  <a:pt x="3332439" y="230279"/>
                  <a:pt x="3391494" y="571274"/>
                  <a:pt x="3391494" y="571274"/>
                </a:cubicBezTo>
                <a:cubicBezTo>
                  <a:pt x="3391494" y="571274"/>
                  <a:pt x="3421022" y="355056"/>
                  <a:pt x="3642954" y="359819"/>
                </a:cubicBezTo>
                <a:cubicBezTo>
                  <a:pt x="3864887" y="364581"/>
                  <a:pt x="3888699" y="515076"/>
                  <a:pt x="3888699" y="515076"/>
                </a:cubicBezTo>
                <a:cubicBezTo>
                  <a:pt x="3888699" y="515076"/>
                  <a:pt x="4254459" y="384584"/>
                  <a:pt x="4372569" y="565559"/>
                </a:cubicBezTo>
                <a:cubicBezTo>
                  <a:pt x="4490679" y="746534"/>
                  <a:pt x="4399239" y="982754"/>
                  <a:pt x="4399239" y="982754"/>
                </a:cubicBezTo>
                <a:cubicBezTo>
                  <a:pt x="4399239" y="982754"/>
                  <a:pt x="4687847" y="923699"/>
                  <a:pt x="4807862" y="1116104"/>
                </a:cubicBezTo>
                <a:cubicBezTo>
                  <a:pt x="4927877" y="1308509"/>
                  <a:pt x="4837389" y="1519964"/>
                  <a:pt x="4837389" y="1519964"/>
                </a:cubicBezTo>
                <a:cubicBezTo>
                  <a:pt x="4837389" y="1519964"/>
                  <a:pt x="5139332" y="1212306"/>
                  <a:pt x="5583197" y="1380899"/>
                </a:cubicBezTo>
                <a:cubicBezTo>
                  <a:pt x="6027062" y="1549491"/>
                  <a:pt x="6256615" y="1925729"/>
                  <a:pt x="6625232" y="1952399"/>
                </a:cubicBezTo>
                <a:cubicBezTo>
                  <a:pt x="6993849" y="1979069"/>
                  <a:pt x="6989087" y="1946684"/>
                  <a:pt x="6989087" y="1946684"/>
                </a:cubicBezTo>
                <a:cubicBezTo>
                  <a:pt x="6989087" y="1946684"/>
                  <a:pt x="6748104" y="2173379"/>
                  <a:pt x="6355674" y="2198144"/>
                </a:cubicBezTo>
                <a:cubicBezTo>
                  <a:pt x="5963244" y="2222909"/>
                  <a:pt x="5850849" y="1866674"/>
                  <a:pt x="5369837" y="1949541"/>
                </a:cubicBezTo>
                <a:cubicBezTo>
                  <a:pt x="4888824" y="2032409"/>
                  <a:pt x="4952642" y="2270534"/>
                  <a:pt x="4424004" y="2497229"/>
                </a:cubicBezTo>
                <a:cubicBezTo>
                  <a:pt x="3898224" y="2723924"/>
                  <a:pt x="3682959" y="2739164"/>
                  <a:pt x="3496269" y="277631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" cap="rnd">
            <a:solidFill>
              <a:srgbClr val="E5AE3E"/>
            </a:solidFill>
            <a:prstDash val="solid"/>
            <a:round/>
          </a:ln>
          <a:effectLst>
            <a:innerShdw blurRad="63500" dist="25400" dir="13500000">
              <a:prstClr val="black">
                <a:alpha val="71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任意多边形: 形状 97"/>
          <p:cNvSpPr/>
          <p:nvPr/>
        </p:nvSpPr>
        <p:spPr>
          <a:xfrm flipH="1">
            <a:off x="5882696" y="1672691"/>
            <a:ext cx="426606" cy="183456"/>
          </a:xfrm>
          <a:custGeom>
            <a:avLst/>
            <a:gdLst>
              <a:gd name="connsiteX0" fmla="*/ 3496269 w 6989089"/>
              <a:gd name="connsiteY0" fmla="*/ 2776311 h 3005558"/>
              <a:gd name="connsiteX1" fmla="*/ 2206584 w 6989089"/>
              <a:gd name="connsiteY1" fmla="*/ 2633436 h 3005558"/>
              <a:gd name="connsiteX2" fmla="*/ 1119782 w 6989089"/>
              <a:gd name="connsiteY2" fmla="*/ 2060031 h 3005558"/>
              <a:gd name="connsiteX3" fmla="*/ 617814 w 6989089"/>
              <a:gd name="connsiteY3" fmla="*/ 2508659 h 3005558"/>
              <a:gd name="connsiteX4" fmla="*/ 666392 w 6989089"/>
              <a:gd name="connsiteY4" fmla="*/ 2501039 h 3005558"/>
              <a:gd name="connsiteX5" fmla="*/ 866417 w 6989089"/>
              <a:gd name="connsiteY5" fmla="*/ 2292441 h 3005558"/>
              <a:gd name="connsiteX6" fmla="*/ 1131212 w 6989089"/>
              <a:gd name="connsiteY6" fmla="*/ 2546759 h 3005558"/>
              <a:gd name="connsiteX7" fmla="*/ 919757 w 6989089"/>
              <a:gd name="connsiteY7" fmla="*/ 2947761 h 3005558"/>
              <a:gd name="connsiteX8" fmla="*/ 213954 w 6989089"/>
              <a:gd name="connsiteY8" fmla="*/ 2789646 h 3005558"/>
              <a:gd name="connsiteX9" fmla="*/ 194904 w 6989089"/>
              <a:gd name="connsiteY9" fmla="*/ 2172426 h 3005558"/>
              <a:gd name="connsiteX10" fmla="*/ 8214 w 6989089"/>
              <a:gd name="connsiteY10" fmla="*/ 1945731 h 3005558"/>
              <a:gd name="connsiteX11" fmla="*/ 373974 w 6989089"/>
              <a:gd name="connsiteY11" fmla="*/ 1541871 h 3005558"/>
              <a:gd name="connsiteX12" fmla="*/ 699729 w 6989089"/>
              <a:gd name="connsiteY12" fmla="*/ 1571399 h 3005558"/>
              <a:gd name="connsiteX13" fmla="*/ 675917 w 6989089"/>
              <a:gd name="connsiteY13" fmla="*/ 1130391 h 3005558"/>
              <a:gd name="connsiteX14" fmla="*/ 970239 w 6989089"/>
              <a:gd name="connsiteY14" fmla="*/ 924651 h 3005558"/>
              <a:gd name="connsiteX15" fmla="*/ 1106447 w 6989089"/>
              <a:gd name="connsiteY15" fmla="*/ 529364 h 3005558"/>
              <a:gd name="connsiteX16" fmla="*/ 1649372 w 6989089"/>
              <a:gd name="connsiteY16" fmla="*/ 414111 h 3005558"/>
              <a:gd name="connsiteX17" fmla="*/ 2114192 w 6989089"/>
              <a:gd name="connsiteY17" fmla="*/ 13109 h 3005558"/>
              <a:gd name="connsiteX18" fmla="*/ 2704742 w 6989089"/>
              <a:gd name="connsiteY18" fmla="*/ 224564 h 3005558"/>
              <a:gd name="connsiteX19" fmla="*/ 3116222 w 6989089"/>
              <a:gd name="connsiteY19" fmla="*/ 160746 h 3005558"/>
              <a:gd name="connsiteX20" fmla="*/ 3391494 w 6989089"/>
              <a:gd name="connsiteY20" fmla="*/ 571274 h 3005558"/>
              <a:gd name="connsiteX21" fmla="*/ 3642954 w 6989089"/>
              <a:gd name="connsiteY21" fmla="*/ 359819 h 3005558"/>
              <a:gd name="connsiteX22" fmla="*/ 3888699 w 6989089"/>
              <a:gd name="connsiteY22" fmla="*/ 515076 h 3005558"/>
              <a:gd name="connsiteX23" fmla="*/ 4372569 w 6989089"/>
              <a:gd name="connsiteY23" fmla="*/ 565559 h 3005558"/>
              <a:gd name="connsiteX24" fmla="*/ 4399239 w 6989089"/>
              <a:gd name="connsiteY24" fmla="*/ 982754 h 3005558"/>
              <a:gd name="connsiteX25" fmla="*/ 4807862 w 6989089"/>
              <a:gd name="connsiteY25" fmla="*/ 1116104 h 3005558"/>
              <a:gd name="connsiteX26" fmla="*/ 4837389 w 6989089"/>
              <a:gd name="connsiteY26" fmla="*/ 1519964 h 3005558"/>
              <a:gd name="connsiteX27" fmla="*/ 5583197 w 6989089"/>
              <a:gd name="connsiteY27" fmla="*/ 1380899 h 3005558"/>
              <a:gd name="connsiteX28" fmla="*/ 6625232 w 6989089"/>
              <a:gd name="connsiteY28" fmla="*/ 1952399 h 3005558"/>
              <a:gd name="connsiteX29" fmla="*/ 6989087 w 6989089"/>
              <a:gd name="connsiteY29" fmla="*/ 1946684 h 3005558"/>
              <a:gd name="connsiteX30" fmla="*/ 6355674 w 6989089"/>
              <a:gd name="connsiteY30" fmla="*/ 2198144 h 3005558"/>
              <a:gd name="connsiteX31" fmla="*/ 5369837 w 6989089"/>
              <a:gd name="connsiteY31" fmla="*/ 1949541 h 3005558"/>
              <a:gd name="connsiteX32" fmla="*/ 4424004 w 6989089"/>
              <a:gd name="connsiteY32" fmla="*/ 2497229 h 3005558"/>
              <a:gd name="connsiteX33" fmla="*/ 3496269 w 6989089"/>
              <a:gd name="connsiteY33" fmla="*/ 2776311 h 300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989089" h="3005558">
                <a:moveTo>
                  <a:pt x="3496269" y="2776311"/>
                </a:moveTo>
                <a:cubicBezTo>
                  <a:pt x="3496269" y="2776311"/>
                  <a:pt x="2591394" y="2940141"/>
                  <a:pt x="2206584" y="2633436"/>
                </a:cubicBezTo>
                <a:cubicBezTo>
                  <a:pt x="1821774" y="2326731"/>
                  <a:pt x="1541739" y="1995261"/>
                  <a:pt x="1119782" y="2060031"/>
                </a:cubicBezTo>
                <a:cubicBezTo>
                  <a:pt x="723542" y="2120039"/>
                  <a:pt x="628292" y="2316254"/>
                  <a:pt x="617814" y="2508659"/>
                </a:cubicBezTo>
                <a:cubicBezTo>
                  <a:pt x="617814" y="2508659"/>
                  <a:pt x="631149" y="2559141"/>
                  <a:pt x="666392" y="2501039"/>
                </a:cubicBezTo>
                <a:cubicBezTo>
                  <a:pt x="700682" y="2441984"/>
                  <a:pt x="716874" y="2345781"/>
                  <a:pt x="866417" y="2292441"/>
                </a:cubicBezTo>
                <a:cubicBezTo>
                  <a:pt x="1015959" y="2239101"/>
                  <a:pt x="1134069" y="2431506"/>
                  <a:pt x="1131212" y="2546759"/>
                </a:cubicBezTo>
                <a:cubicBezTo>
                  <a:pt x="1128354" y="2662011"/>
                  <a:pt x="1101684" y="2851559"/>
                  <a:pt x="919757" y="2947761"/>
                </a:cubicBezTo>
                <a:cubicBezTo>
                  <a:pt x="737829" y="3043964"/>
                  <a:pt x="353019" y="3038249"/>
                  <a:pt x="213954" y="2789646"/>
                </a:cubicBezTo>
                <a:cubicBezTo>
                  <a:pt x="74889" y="2541044"/>
                  <a:pt x="144422" y="2279106"/>
                  <a:pt x="194904" y="2172426"/>
                </a:cubicBezTo>
                <a:cubicBezTo>
                  <a:pt x="194904" y="2172426"/>
                  <a:pt x="61554" y="2153376"/>
                  <a:pt x="8214" y="1945731"/>
                </a:cubicBezTo>
                <a:cubicBezTo>
                  <a:pt x="-45126" y="1738086"/>
                  <a:pt x="171092" y="1544729"/>
                  <a:pt x="373974" y="1541871"/>
                </a:cubicBezTo>
                <a:cubicBezTo>
                  <a:pt x="576857" y="1539014"/>
                  <a:pt x="699729" y="1571399"/>
                  <a:pt x="699729" y="1571399"/>
                </a:cubicBezTo>
                <a:cubicBezTo>
                  <a:pt x="699729" y="1571399"/>
                  <a:pt x="539709" y="1344704"/>
                  <a:pt x="675917" y="1130391"/>
                </a:cubicBezTo>
                <a:cubicBezTo>
                  <a:pt x="812124" y="916079"/>
                  <a:pt x="970239" y="924651"/>
                  <a:pt x="970239" y="924651"/>
                </a:cubicBezTo>
                <a:cubicBezTo>
                  <a:pt x="970239" y="924651"/>
                  <a:pt x="927377" y="678906"/>
                  <a:pt x="1106447" y="529364"/>
                </a:cubicBezTo>
                <a:cubicBezTo>
                  <a:pt x="1285517" y="379821"/>
                  <a:pt x="1649372" y="414111"/>
                  <a:pt x="1649372" y="414111"/>
                </a:cubicBezTo>
                <a:cubicBezTo>
                  <a:pt x="1649372" y="414111"/>
                  <a:pt x="1695092" y="90261"/>
                  <a:pt x="2114192" y="13109"/>
                </a:cubicBezTo>
                <a:cubicBezTo>
                  <a:pt x="2533292" y="-64044"/>
                  <a:pt x="2704742" y="224564"/>
                  <a:pt x="2704742" y="224564"/>
                </a:cubicBezTo>
                <a:cubicBezTo>
                  <a:pt x="2704742" y="224564"/>
                  <a:pt x="2900004" y="91214"/>
                  <a:pt x="3116222" y="160746"/>
                </a:cubicBezTo>
                <a:cubicBezTo>
                  <a:pt x="3332439" y="230279"/>
                  <a:pt x="3391494" y="571274"/>
                  <a:pt x="3391494" y="571274"/>
                </a:cubicBezTo>
                <a:cubicBezTo>
                  <a:pt x="3391494" y="571274"/>
                  <a:pt x="3421022" y="355056"/>
                  <a:pt x="3642954" y="359819"/>
                </a:cubicBezTo>
                <a:cubicBezTo>
                  <a:pt x="3864887" y="364581"/>
                  <a:pt x="3888699" y="515076"/>
                  <a:pt x="3888699" y="515076"/>
                </a:cubicBezTo>
                <a:cubicBezTo>
                  <a:pt x="3888699" y="515076"/>
                  <a:pt x="4254459" y="384584"/>
                  <a:pt x="4372569" y="565559"/>
                </a:cubicBezTo>
                <a:cubicBezTo>
                  <a:pt x="4490679" y="746534"/>
                  <a:pt x="4399239" y="982754"/>
                  <a:pt x="4399239" y="982754"/>
                </a:cubicBezTo>
                <a:cubicBezTo>
                  <a:pt x="4399239" y="982754"/>
                  <a:pt x="4687847" y="923699"/>
                  <a:pt x="4807862" y="1116104"/>
                </a:cubicBezTo>
                <a:cubicBezTo>
                  <a:pt x="4927877" y="1308509"/>
                  <a:pt x="4837389" y="1519964"/>
                  <a:pt x="4837389" y="1519964"/>
                </a:cubicBezTo>
                <a:cubicBezTo>
                  <a:pt x="4837389" y="1519964"/>
                  <a:pt x="5139332" y="1212306"/>
                  <a:pt x="5583197" y="1380899"/>
                </a:cubicBezTo>
                <a:cubicBezTo>
                  <a:pt x="6027062" y="1549491"/>
                  <a:pt x="6256615" y="1925729"/>
                  <a:pt x="6625232" y="1952399"/>
                </a:cubicBezTo>
                <a:cubicBezTo>
                  <a:pt x="6993849" y="1979069"/>
                  <a:pt x="6989087" y="1946684"/>
                  <a:pt x="6989087" y="1946684"/>
                </a:cubicBezTo>
                <a:cubicBezTo>
                  <a:pt x="6989087" y="1946684"/>
                  <a:pt x="6748104" y="2173379"/>
                  <a:pt x="6355674" y="2198144"/>
                </a:cubicBezTo>
                <a:cubicBezTo>
                  <a:pt x="5963244" y="2222909"/>
                  <a:pt x="5850849" y="1866674"/>
                  <a:pt x="5369837" y="1949541"/>
                </a:cubicBezTo>
                <a:cubicBezTo>
                  <a:pt x="4888824" y="2032409"/>
                  <a:pt x="4952642" y="2270534"/>
                  <a:pt x="4424004" y="2497229"/>
                </a:cubicBezTo>
                <a:cubicBezTo>
                  <a:pt x="3898224" y="2723924"/>
                  <a:pt x="3682959" y="2739164"/>
                  <a:pt x="3496269" y="2776311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" cap="rnd">
            <a:solidFill>
              <a:srgbClr val="E5AE3E"/>
            </a:solidFill>
            <a:prstDash val="solid"/>
            <a:round/>
          </a:ln>
          <a:effectLst>
            <a:innerShdw blurRad="63500" dist="25400" dir="13500000">
              <a:prstClr val="black">
                <a:alpha val="71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空心弧 98"/>
          <p:cNvSpPr/>
          <p:nvPr/>
        </p:nvSpPr>
        <p:spPr>
          <a:xfrm rot="18000000">
            <a:off x="709260" y="1440970"/>
            <a:ext cx="3976059" cy="3976059"/>
          </a:xfrm>
          <a:prstGeom prst="blockArc">
            <a:avLst>
              <a:gd name="adj1" fmla="val 10800000"/>
              <a:gd name="adj2" fmla="val 17588397"/>
              <a:gd name="adj3" fmla="val 30792"/>
            </a:avLst>
          </a:prstGeom>
          <a:noFill/>
          <a:ln w="12700" cap="rnd">
            <a:gradFill flip="none" rotWithShape="1">
              <a:gsLst>
                <a:gs pos="0">
                  <a:schemeClr val="accent1"/>
                </a:gs>
                <a:gs pos="36000">
                  <a:schemeClr val="accent2"/>
                </a:gs>
                <a:gs pos="56480">
                  <a:schemeClr val="accent1"/>
                </a:gs>
                <a:gs pos="19000">
                  <a:schemeClr val="accent2"/>
                </a:gs>
                <a:gs pos="72000">
                  <a:schemeClr val="accent2"/>
                </a:gs>
                <a:gs pos="8800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1121955" y="2823101"/>
            <a:ext cx="600164" cy="1477328"/>
          </a:xfrm>
          <a:prstGeom prst="rect">
            <a:avLst/>
          </a:prstGeom>
          <a:noFill/>
        </p:spPr>
        <p:txBody>
          <a:bodyPr vert="eaVert" wrap="none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建设教育强区</a:t>
            </a:r>
          </a:p>
        </p:txBody>
      </p:sp>
      <p:sp>
        <p:nvSpPr>
          <p:cNvPr id="104" name="空心弧 103"/>
          <p:cNvSpPr/>
          <p:nvPr/>
        </p:nvSpPr>
        <p:spPr>
          <a:xfrm rot="3600000" flipH="1">
            <a:off x="7520616" y="1440970"/>
            <a:ext cx="3976059" cy="3976059"/>
          </a:xfrm>
          <a:prstGeom prst="blockArc">
            <a:avLst>
              <a:gd name="adj1" fmla="val 10800000"/>
              <a:gd name="adj2" fmla="val 17588397"/>
              <a:gd name="adj3" fmla="val 30792"/>
            </a:avLst>
          </a:prstGeom>
          <a:noFill/>
          <a:ln w="12700" cap="rnd">
            <a:gradFill flip="none" rotWithShape="1">
              <a:gsLst>
                <a:gs pos="0">
                  <a:schemeClr val="accent1"/>
                </a:gs>
                <a:gs pos="36000">
                  <a:schemeClr val="accent2"/>
                </a:gs>
                <a:gs pos="56480">
                  <a:schemeClr val="accent1"/>
                </a:gs>
                <a:gs pos="19000">
                  <a:schemeClr val="accent2"/>
                </a:gs>
                <a:gs pos="72000">
                  <a:schemeClr val="accent2"/>
                </a:gs>
                <a:gs pos="88000">
                  <a:schemeClr val="accent2"/>
                </a:gs>
                <a:gs pos="100000">
                  <a:schemeClr val="accent1"/>
                </a:gs>
              </a:gsLst>
              <a:lin ang="54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rgbClr val="D6B2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 flipH="1">
            <a:off x="10492004" y="2797564"/>
            <a:ext cx="600164" cy="1477329"/>
          </a:xfrm>
          <a:prstGeom prst="rect">
            <a:avLst/>
          </a:prstGeom>
          <a:noFill/>
        </p:spPr>
        <p:txBody>
          <a:bodyPr vert="eaVert" wrap="none">
            <a:no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提升办学条件</a:t>
            </a:r>
          </a:p>
        </p:txBody>
      </p:sp>
      <p:sp>
        <p:nvSpPr>
          <p:cNvPr id="106" name="任意多边形: 形状 105"/>
          <p:cNvSpPr/>
          <p:nvPr/>
        </p:nvSpPr>
        <p:spPr>
          <a:xfrm>
            <a:off x="7742991" y="6015536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blipFill>
            <a:blip r:embed="rId2"/>
            <a:stretch>
              <a:fillRect/>
            </a:stretch>
          </a:blipFill>
          <a:ln w="857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7" name="任意多边形: 形状 106"/>
          <p:cNvSpPr/>
          <p:nvPr/>
        </p:nvSpPr>
        <p:spPr>
          <a:xfrm flipH="1">
            <a:off x="705075" y="6015536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square" rtlCol="0" anchor="ctr">
            <a:noAutofit/>
          </a:bodyPr>
          <a:lstStyle/>
          <a:p>
            <a:pPr algn="ctr"/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任意多边形: 形状 107"/>
          <p:cNvSpPr/>
          <p:nvPr/>
        </p:nvSpPr>
        <p:spPr>
          <a:xfrm flipH="1">
            <a:off x="7504928" y="6288221"/>
            <a:ext cx="2848947" cy="585809"/>
          </a:xfrm>
          <a:custGeom>
            <a:avLst/>
            <a:gdLst>
              <a:gd name="connsiteX0" fmla="*/ 3913321 w 3915353"/>
              <a:gd name="connsiteY0" fmla="*/ 765774 h 805086"/>
              <a:gd name="connsiteX1" fmla="*/ 3914406 w 3915353"/>
              <a:gd name="connsiteY1" fmla="*/ 791105 h 805086"/>
              <a:gd name="connsiteX2" fmla="*/ 3915120 w 3915353"/>
              <a:gd name="connsiteY2" fmla="*/ 805086 h 805086"/>
              <a:gd name="connsiteX3" fmla="*/ 3915353 w 3915353"/>
              <a:gd name="connsiteY3" fmla="*/ 805086 h 805086"/>
              <a:gd name="connsiteX4" fmla="*/ 3913886 w 3915353"/>
              <a:gd name="connsiteY4" fmla="*/ 774887 h 805086"/>
              <a:gd name="connsiteX5" fmla="*/ 3913321 w 3915353"/>
              <a:gd name="connsiteY5" fmla="*/ 765774 h 805086"/>
              <a:gd name="connsiteX6" fmla="*/ 1503561 w 3915353"/>
              <a:gd name="connsiteY6" fmla="*/ 1 h 805086"/>
              <a:gd name="connsiteX7" fmla="*/ 1380212 w 3915353"/>
              <a:gd name="connsiteY7" fmla="*/ 42982 h 805086"/>
              <a:gd name="connsiteX8" fmla="*/ 1150660 w 3915353"/>
              <a:gd name="connsiteY8" fmla="*/ 268725 h 805086"/>
              <a:gd name="connsiteX9" fmla="*/ 650597 w 3915353"/>
              <a:gd name="connsiteY9" fmla="*/ 511612 h 805086"/>
              <a:gd name="connsiteX10" fmla="*/ 390565 w 3915353"/>
              <a:gd name="connsiteY10" fmla="*/ 455415 h 805086"/>
              <a:gd name="connsiteX11" fmla="*/ 99100 w 3915353"/>
              <a:gd name="connsiteY11" fmla="*/ 664965 h 805086"/>
              <a:gd name="connsiteX12" fmla="*/ 15161 w 3915353"/>
              <a:gd name="connsiteY12" fmla="*/ 780099 h 805086"/>
              <a:gd name="connsiteX13" fmla="*/ 0 w 3915353"/>
              <a:gd name="connsiteY13" fmla="*/ 805086 h 805086"/>
              <a:gd name="connsiteX14" fmla="*/ 3882794 w 3915353"/>
              <a:gd name="connsiteY14" fmla="*/ 805086 h 805086"/>
              <a:gd name="connsiteX15" fmla="*/ 3861981 w 3915353"/>
              <a:gd name="connsiteY15" fmla="*/ 789772 h 805086"/>
              <a:gd name="connsiteX16" fmla="*/ 3268067 w 3915353"/>
              <a:gd name="connsiteY16" fmla="*/ 414457 h 805086"/>
              <a:gd name="connsiteX17" fmla="*/ 2734667 w 3915353"/>
              <a:gd name="connsiteY17" fmla="*/ 194430 h 805086"/>
              <a:gd name="connsiteX18" fmla="*/ 2306042 w 3915353"/>
              <a:gd name="connsiteY18" fmla="*/ 233482 h 805086"/>
              <a:gd name="connsiteX19" fmla="*/ 1814552 w 3915353"/>
              <a:gd name="connsiteY19" fmla="*/ 236340 h 805086"/>
              <a:gd name="connsiteX20" fmla="*/ 1615480 w 3915353"/>
              <a:gd name="connsiteY20" fmla="*/ 42030 h 805086"/>
              <a:gd name="connsiteX21" fmla="*/ 1503561 w 3915353"/>
              <a:gd name="connsiteY21" fmla="*/ 1 h 80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5353" h="805086">
                <a:moveTo>
                  <a:pt x="3913321" y="765774"/>
                </a:moveTo>
                <a:cubicBezTo>
                  <a:pt x="3913117" y="763331"/>
                  <a:pt x="3913330" y="769359"/>
                  <a:pt x="3914406" y="791105"/>
                </a:cubicBezTo>
                <a:lnTo>
                  <a:pt x="3915120" y="805086"/>
                </a:lnTo>
                <a:lnTo>
                  <a:pt x="3915353" y="805086"/>
                </a:lnTo>
                <a:lnTo>
                  <a:pt x="3913886" y="774887"/>
                </a:lnTo>
                <a:cubicBezTo>
                  <a:pt x="3913630" y="770335"/>
                  <a:pt x="3913424" y="766995"/>
                  <a:pt x="3913321" y="765774"/>
                </a:cubicBezTo>
                <a:close/>
                <a:moveTo>
                  <a:pt x="1503561" y="1"/>
                </a:moveTo>
                <a:cubicBezTo>
                  <a:pt x="1464509" y="120"/>
                  <a:pt x="1423551" y="14407"/>
                  <a:pt x="1380212" y="42982"/>
                </a:cubicBezTo>
                <a:cubicBezTo>
                  <a:pt x="1304012" y="93465"/>
                  <a:pt x="1229717" y="178237"/>
                  <a:pt x="1150660" y="268725"/>
                </a:cubicBezTo>
                <a:cubicBezTo>
                  <a:pt x="992545" y="449700"/>
                  <a:pt x="828715" y="637342"/>
                  <a:pt x="650597" y="511612"/>
                </a:cubicBezTo>
                <a:cubicBezTo>
                  <a:pt x="566777" y="453510"/>
                  <a:pt x="479147" y="434460"/>
                  <a:pt x="390565" y="455415"/>
                </a:cubicBezTo>
                <a:cubicBezTo>
                  <a:pt x="268645" y="484942"/>
                  <a:pt x="164822" y="585907"/>
                  <a:pt x="99100" y="664965"/>
                </a:cubicBezTo>
                <a:cubicBezTo>
                  <a:pt x="63381" y="707828"/>
                  <a:pt x="34806" y="749262"/>
                  <a:pt x="15161" y="780099"/>
                </a:cubicBezTo>
                <a:lnTo>
                  <a:pt x="0" y="805086"/>
                </a:lnTo>
                <a:lnTo>
                  <a:pt x="3882794" y="805086"/>
                </a:lnTo>
                <a:lnTo>
                  <a:pt x="3861981" y="789772"/>
                </a:lnTo>
                <a:cubicBezTo>
                  <a:pt x="3760450" y="716103"/>
                  <a:pt x="3527386" y="553761"/>
                  <a:pt x="3268067" y="414457"/>
                </a:cubicBezTo>
                <a:cubicBezTo>
                  <a:pt x="3064232" y="304920"/>
                  <a:pt x="2885162" y="231577"/>
                  <a:pt x="2734667" y="194430"/>
                </a:cubicBezTo>
                <a:cubicBezTo>
                  <a:pt x="2545120" y="148710"/>
                  <a:pt x="2401292" y="162045"/>
                  <a:pt x="2306042" y="233482"/>
                </a:cubicBezTo>
                <a:cubicBezTo>
                  <a:pt x="2009815" y="457320"/>
                  <a:pt x="1948855" y="387787"/>
                  <a:pt x="1814552" y="236340"/>
                </a:cubicBezTo>
                <a:cubicBezTo>
                  <a:pt x="1765022" y="180142"/>
                  <a:pt x="1703110" y="109657"/>
                  <a:pt x="1615480" y="42030"/>
                </a:cubicBezTo>
                <a:cubicBezTo>
                  <a:pt x="1579761" y="13931"/>
                  <a:pt x="1542614" y="-119"/>
                  <a:pt x="1503561" y="1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任意多边形: 形状 108"/>
          <p:cNvSpPr/>
          <p:nvPr/>
        </p:nvSpPr>
        <p:spPr>
          <a:xfrm>
            <a:off x="8461671" y="5202278"/>
            <a:ext cx="3281362" cy="563879"/>
          </a:xfrm>
          <a:custGeom>
            <a:avLst/>
            <a:gdLst>
              <a:gd name="connsiteX0" fmla="*/ 2265045 w 3281362"/>
              <a:gd name="connsiteY0" fmla="*/ 0 h 563879"/>
              <a:gd name="connsiteX1" fmla="*/ 1274445 w 3281362"/>
              <a:gd name="connsiteY1" fmla="*/ 0 h 563879"/>
              <a:gd name="connsiteX2" fmla="*/ 1128713 w 3281362"/>
              <a:gd name="connsiteY2" fmla="*/ 145732 h 563879"/>
              <a:gd name="connsiteX3" fmla="*/ 1128713 w 3281362"/>
              <a:gd name="connsiteY3" fmla="*/ 145732 h 563879"/>
              <a:gd name="connsiteX4" fmla="*/ 1274445 w 3281362"/>
              <a:gd name="connsiteY4" fmla="*/ 291465 h 563879"/>
              <a:gd name="connsiteX5" fmla="*/ 3145155 w 3281362"/>
              <a:gd name="connsiteY5" fmla="*/ 291465 h 563879"/>
              <a:gd name="connsiteX6" fmla="*/ 3281363 w 3281362"/>
              <a:gd name="connsiteY6" fmla="*/ 427672 h 563879"/>
              <a:gd name="connsiteX7" fmla="*/ 3281363 w 3281362"/>
              <a:gd name="connsiteY7" fmla="*/ 427672 h 563879"/>
              <a:gd name="connsiteX8" fmla="*/ 3145155 w 3281362"/>
              <a:gd name="connsiteY8" fmla="*/ 563880 h 563879"/>
              <a:gd name="connsiteX9" fmla="*/ 0 w 3281362"/>
              <a:gd name="connsiteY9" fmla="*/ 563880 h 5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362" h="563879">
                <a:moveTo>
                  <a:pt x="2265045" y="0"/>
                </a:moveTo>
                <a:lnTo>
                  <a:pt x="1274445" y="0"/>
                </a:lnTo>
                <a:cubicBezTo>
                  <a:pt x="1194435" y="0"/>
                  <a:pt x="1128713" y="64770"/>
                  <a:pt x="1128713" y="145732"/>
                </a:cubicBezTo>
                <a:lnTo>
                  <a:pt x="1128713" y="145732"/>
                </a:lnTo>
                <a:cubicBezTo>
                  <a:pt x="1128713" y="225742"/>
                  <a:pt x="1193483" y="291465"/>
                  <a:pt x="1274445" y="291465"/>
                </a:cubicBezTo>
                <a:lnTo>
                  <a:pt x="3145155" y="291465"/>
                </a:lnTo>
                <a:cubicBezTo>
                  <a:pt x="3220403" y="291465"/>
                  <a:pt x="3281363" y="352425"/>
                  <a:pt x="3281363" y="427672"/>
                </a:cubicBezTo>
                <a:lnTo>
                  <a:pt x="3281363" y="427672"/>
                </a:lnTo>
                <a:cubicBezTo>
                  <a:pt x="3281363" y="502920"/>
                  <a:pt x="3220403" y="563880"/>
                  <a:pt x="3145155" y="563880"/>
                </a:cubicBezTo>
                <a:lnTo>
                  <a:pt x="0" y="563880"/>
                </a:lnTo>
              </a:path>
            </a:pathLst>
          </a:custGeom>
          <a:noFill/>
          <a:ln w="28575" cap="rnd">
            <a:solidFill>
              <a:srgbClr val="FAC46D">
                <a:alpha val="20000"/>
              </a:srgb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任意多边形: 形状 109"/>
          <p:cNvSpPr/>
          <p:nvPr/>
        </p:nvSpPr>
        <p:spPr>
          <a:xfrm>
            <a:off x="6220556" y="6507572"/>
            <a:ext cx="2735362" cy="366458"/>
          </a:xfrm>
          <a:custGeom>
            <a:avLst/>
            <a:gdLst>
              <a:gd name="connsiteX0" fmla="*/ 2232411 w 2735362"/>
              <a:gd name="connsiteY0" fmla="*/ 157 h 366458"/>
              <a:gd name="connsiteX1" fmla="*/ 2335611 w 2735362"/>
              <a:gd name="connsiteY1" fmla="*/ 18760 h 366458"/>
              <a:gd name="connsiteX2" fmla="*/ 2711209 w 2735362"/>
              <a:gd name="connsiteY2" fmla="*/ 309939 h 366458"/>
              <a:gd name="connsiteX3" fmla="*/ 2735362 w 2735362"/>
              <a:gd name="connsiteY3" fmla="*/ 366458 h 366458"/>
              <a:gd name="connsiteX4" fmla="*/ 0 w 2735362"/>
              <a:gd name="connsiteY4" fmla="*/ 366458 h 366458"/>
              <a:gd name="connsiteX5" fmla="*/ 31161 w 2735362"/>
              <a:gd name="connsiteY5" fmla="*/ 347623 h 366458"/>
              <a:gd name="connsiteX6" fmla="*/ 89615 w 2735362"/>
              <a:gd name="connsiteY6" fmla="*/ 317940 h 366458"/>
              <a:gd name="connsiteX7" fmla="*/ 391367 w 2735362"/>
              <a:gd name="connsiteY7" fmla="*/ 282793 h 366458"/>
              <a:gd name="connsiteX8" fmla="*/ 1156892 w 2735362"/>
              <a:gd name="connsiteY8" fmla="*/ 268220 h 366458"/>
              <a:gd name="connsiteX9" fmla="*/ 1174894 w 2735362"/>
              <a:gd name="connsiteY9" fmla="*/ 257933 h 366458"/>
              <a:gd name="connsiteX10" fmla="*/ 1438070 w 2735362"/>
              <a:gd name="connsiteY10" fmla="*/ 128488 h 366458"/>
              <a:gd name="connsiteX11" fmla="*/ 1652382 w 2735362"/>
              <a:gd name="connsiteY11" fmla="*/ 195354 h 366458"/>
              <a:gd name="connsiteX12" fmla="*/ 1928417 w 2735362"/>
              <a:gd name="connsiteY12" fmla="*/ 106200 h 366458"/>
              <a:gd name="connsiteX13" fmla="*/ 2232411 w 2735362"/>
              <a:gd name="connsiteY13" fmla="*/ 157 h 36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5362" h="366458">
                <a:moveTo>
                  <a:pt x="2232411" y="157"/>
                </a:moveTo>
                <a:cubicBezTo>
                  <a:pt x="2267106" y="1171"/>
                  <a:pt x="2301657" y="7141"/>
                  <a:pt x="2335611" y="18760"/>
                </a:cubicBezTo>
                <a:cubicBezTo>
                  <a:pt x="2454450" y="59428"/>
                  <a:pt x="2623719" y="145940"/>
                  <a:pt x="2711209" y="309939"/>
                </a:cubicBezTo>
                <a:lnTo>
                  <a:pt x="2735362" y="366458"/>
                </a:lnTo>
                <a:lnTo>
                  <a:pt x="0" y="366458"/>
                </a:lnTo>
                <a:lnTo>
                  <a:pt x="31161" y="347623"/>
                </a:lnTo>
                <a:cubicBezTo>
                  <a:pt x="48735" y="337764"/>
                  <a:pt x="68398" y="327585"/>
                  <a:pt x="89615" y="317940"/>
                </a:cubicBezTo>
                <a:cubicBezTo>
                  <a:pt x="168482" y="281936"/>
                  <a:pt x="284211" y="247646"/>
                  <a:pt x="391367" y="282793"/>
                </a:cubicBezTo>
                <a:cubicBezTo>
                  <a:pt x="712836" y="389092"/>
                  <a:pt x="963153" y="384806"/>
                  <a:pt x="1156892" y="268220"/>
                </a:cubicBezTo>
                <a:lnTo>
                  <a:pt x="1174894" y="257933"/>
                </a:lnTo>
                <a:cubicBezTo>
                  <a:pt x="1296623" y="185067"/>
                  <a:pt x="1370347" y="140490"/>
                  <a:pt x="1438070" y="128488"/>
                </a:cubicBezTo>
                <a:cubicBezTo>
                  <a:pt x="1504078" y="116487"/>
                  <a:pt x="1562371" y="134489"/>
                  <a:pt x="1652382" y="195354"/>
                </a:cubicBezTo>
                <a:cubicBezTo>
                  <a:pt x="1729535" y="247646"/>
                  <a:pt x="1826404" y="179066"/>
                  <a:pt x="1928417" y="106200"/>
                </a:cubicBezTo>
                <a:cubicBezTo>
                  <a:pt x="2022929" y="38691"/>
                  <a:pt x="2128323" y="-2883"/>
                  <a:pt x="2232411" y="157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8572" cap="flat">
            <a:noFill/>
            <a:prstDash val="solid"/>
            <a:miter/>
          </a:ln>
          <a:effectLst>
            <a:outerShdw blurRad="101600" dist="38100" dir="18900000" algn="bl" rotWithShape="0">
              <a:prstClr val="black">
                <a:alpha val="20000"/>
              </a:prst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任意多边形: 形状 110"/>
          <p:cNvSpPr/>
          <p:nvPr/>
        </p:nvSpPr>
        <p:spPr>
          <a:xfrm flipH="1">
            <a:off x="1383056" y="6250884"/>
            <a:ext cx="4186354" cy="623146"/>
          </a:xfrm>
          <a:custGeom>
            <a:avLst/>
            <a:gdLst>
              <a:gd name="connsiteX0" fmla="*/ 3269705 w 4186354"/>
              <a:gd name="connsiteY0" fmla="*/ 62 h 623146"/>
              <a:gd name="connsiteX1" fmla="*/ 3406508 w 4186354"/>
              <a:gd name="connsiteY1" fmla="*/ 16731 h 623146"/>
              <a:gd name="connsiteX2" fmla="*/ 3704640 w 4186354"/>
              <a:gd name="connsiteY2" fmla="*/ 182466 h 623146"/>
              <a:gd name="connsiteX3" fmla="*/ 4157208 w 4186354"/>
              <a:gd name="connsiteY3" fmla="*/ 593269 h 623146"/>
              <a:gd name="connsiteX4" fmla="*/ 4186354 w 4186354"/>
              <a:gd name="connsiteY4" fmla="*/ 623146 h 623146"/>
              <a:gd name="connsiteX5" fmla="*/ 0 w 4186354"/>
              <a:gd name="connsiteY5" fmla="*/ 623146 h 623146"/>
              <a:gd name="connsiteX6" fmla="*/ 11917 w 4186354"/>
              <a:gd name="connsiteY6" fmla="*/ 615020 h 623146"/>
              <a:gd name="connsiteX7" fmla="*/ 132765 w 4186354"/>
              <a:gd name="connsiteY7" fmla="*/ 550131 h 623146"/>
              <a:gd name="connsiteX8" fmla="*/ 462330 w 4186354"/>
              <a:gd name="connsiteY8" fmla="*/ 535843 h 623146"/>
              <a:gd name="connsiteX9" fmla="*/ 687120 w 4186354"/>
              <a:gd name="connsiteY9" fmla="*/ 430116 h 623146"/>
              <a:gd name="connsiteX10" fmla="*/ 1038592 w 4186354"/>
              <a:gd name="connsiteY10" fmla="*/ 303433 h 623146"/>
              <a:gd name="connsiteX11" fmla="*/ 1914893 w 4186354"/>
              <a:gd name="connsiteY11" fmla="*/ 326293 h 623146"/>
              <a:gd name="connsiteX12" fmla="*/ 2267318 w 4186354"/>
              <a:gd name="connsiteY12" fmla="*/ 366298 h 623146"/>
              <a:gd name="connsiteX13" fmla="*/ 2454960 w 4186354"/>
              <a:gd name="connsiteY13" fmla="*/ 451071 h 623146"/>
              <a:gd name="connsiteX14" fmla="*/ 2659747 w 4186354"/>
              <a:gd name="connsiteY14" fmla="*/ 356773 h 623146"/>
              <a:gd name="connsiteX15" fmla="*/ 3132187 w 4186354"/>
              <a:gd name="connsiteY15" fmla="*/ 20541 h 623146"/>
              <a:gd name="connsiteX16" fmla="*/ 3269705 w 4186354"/>
              <a:gd name="connsiteY16" fmla="*/ 62 h 62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86354" h="623146">
                <a:moveTo>
                  <a:pt x="3269705" y="62"/>
                </a:moveTo>
                <a:cubicBezTo>
                  <a:pt x="3315544" y="-653"/>
                  <a:pt x="3361264" y="4825"/>
                  <a:pt x="3406508" y="16731"/>
                </a:cubicBezTo>
                <a:cubicBezTo>
                  <a:pt x="3505568" y="42448"/>
                  <a:pt x="3605580" y="98646"/>
                  <a:pt x="3704640" y="182466"/>
                </a:cubicBezTo>
                <a:cubicBezTo>
                  <a:pt x="3958839" y="400946"/>
                  <a:pt x="4092487" y="528268"/>
                  <a:pt x="4157208" y="593269"/>
                </a:cubicBezTo>
                <a:lnTo>
                  <a:pt x="4186354" y="623146"/>
                </a:lnTo>
                <a:lnTo>
                  <a:pt x="0" y="623146"/>
                </a:lnTo>
                <a:lnTo>
                  <a:pt x="11917" y="615020"/>
                </a:lnTo>
                <a:cubicBezTo>
                  <a:pt x="42040" y="595613"/>
                  <a:pt x="84188" y="571086"/>
                  <a:pt x="132765" y="550131"/>
                </a:cubicBezTo>
                <a:cubicBezTo>
                  <a:pt x="261352" y="493933"/>
                  <a:pt x="375652" y="489171"/>
                  <a:pt x="462330" y="535843"/>
                </a:cubicBezTo>
                <a:cubicBezTo>
                  <a:pt x="554722" y="584421"/>
                  <a:pt x="615682" y="512983"/>
                  <a:pt x="687120" y="430116"/>
                </a:cubicBezTo>
                <a:cubicBezTo>
                  <a:pt x="771892" y="331056"/>
                  <a:pt x="867142" y="219613"/>
                  <a:pt x="1038592" y="303433"/>
                </a:cubicBezTo>
                <a:cubicBezTo>
                  <a:pt x="1309102" y="436783"/>
                  <a:pt x="1624380" y="543463"/>
                  <a:pt x="1914893" y="326293"/>
                </a:cubicBezTo>
                <a:cubicBezTo>
                  <a:pt x="2045385" y="229138"/>
                  <a:pt x="2157780" y="298671"/>
                  <a:pt x="2267318" y="366298"/>
                </a:cubicBezTo>
                <a:cubicBezTo>
                  <a:pt x="2328279" y="404398"/>
                  <a:pt x="2391144" y="443451"/>
                  <a:pt x="2454960" y="451071"/>
                </a:cubicBezTo>
                <a:cubicBezTo>
                  <a:pt x="2527350" y="460596"/>
                  <a:pt x="2593072" y="430116"/>
                  <a:pt x="2659747" y="356773"/>
                </a:cubicBezTo>
                <a:cubicBezTo>
                  <a:pt x="2826435" y="172941"/>
                  <a:pt x="2981693" y="63403"/>
                  <a:pt x="3132187" y="20541"/>
                </a:cubicBezTo>
                <a:cubicBezTo>
                  <a:pt x="3177908" y="7682"/>
                  <a:pt x="3223866" y="777"/>
                  <a:pt x="3269705" y="6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9525" cap="flat">
            <a:noFill/>
            <a:prstDash val="solid"/>
            <a:miter/>
          </a:ln>
          <a:effectLst>
            <a:outerShdw blurRad="101600" dist="38100" dir="10800000" algn="r" rotWithShape="0">
              <a:prstClr val="black">
                <a:alpha val="20000"/>
              </a:prst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 flipH="1">
            <a:off x="10457770" y="5669165"/>
            <a:ext cx="551692" cy="509845"/>
            <a:chOff x="1341759" y="1836579"/>
            <a:chExt cx="993436" cy="918090"/>
          </a:xfrm>
        </p:grpSpPr>
        <p:sp>
          <p:nvSpPr>
            <p:cNvPr id="113" name="任意多边形: 形状 112"/>
            <p:cNvSpPr/>
            <p:nvPr/>
          </p:nvSpPr>
          <p:spPr>
            <a:xfrm>
              <a:off x="1840607" y="1836579"/>
              <a:ext cx="397069" cy="471143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图形 37"/>
            <p:cNvGrpSpPr/>
            <p:nvPr/>
          </p:nvGrpSpPr>
          <p:grpSpPr>
            <a:xfrm>
              <a:off x="1683407" y="2442872"/>
              <a:ext cx="126046" cy="311797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167" name="图片 1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168" name="任意多边形: 形状 167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5" name="图形 37"/>
            <p:cNvGrpSpPr/>
            <p:nvPr/>
          </p:nvGrpSpPr>
          <p:grpSpPr>
            <a:xfrm>
              <a:off x="1642128" y="2423541"/>
              <a:ext cx="223895" cy="288579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165" name="图片 16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166" name="任意多边形: 形状 165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6" name="图形 37"/>
            <p:cNvGrpSpPr/>
            <p:nvPr/>
          </p:nvGrpSpPr>
          <p:grpSpPr>
            <a:xfrm>
              <a:off x="1643604" y="2399750"/>
              <a:ext cx="137655" cy="81267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164" name="任意多边形: 形状 163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7" name="图形 37"/>
            <p:cNvGrpSpPr/>
            <p:nvPr/>
          </p:nvGrpSpPr>
          <p:grpSpPr>
            <a:xfrm>
              <a:off x="1648580" y="2398092"/>
              <a:ext cx="142630" cy="104485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161" name="图片 16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162" name="任意多边形: 形状 161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8" name="图形 37"/>
            <p:cNvGrpSpPr/>
            <p:nvPr/>
          </p:nvGrpSpPr>
          <p:grpSpPr>
            <a:xfrm>
              <a:off x="1663508" y="2406384"/>
              <a:ext cx="137655" cy="12107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159" name="图片 15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160" name="任意多边形: 形状 159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9" name="图形 37"/>
            <p:cNvGrpSpPr/>
            <p:nvPr/>
          </p:nvGrpSpPr>
          <p:grpSpPr>
            <a:xfrm>
              <a:off x="1685068" y="2411359"/>
              <a:ext cx="114435" cy="12604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157" name="图片 15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158" name="任意多边形: 形状 157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0" name="图形 37"/>
            <p:cNvGrpSpPr/>
            <p:nvPr/>
          </p:nvGrpSpPr>
          <p:grpSpPr>
            <a:xfrm>
              <a:off x="1709946" y="2409701"/>
              <a:ext cx="96192" cy="135996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155" name="图片 15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156" name="任意多边形: 形状 155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1" name="图形 37"/>
            <p:cNvGrpSpPr/>
            <p:nvPr/>
          </p:nvGrpSpPr>
          <p:grpSpPr>
            <a:xfrm>
              <a:off x="1731504" y="2313506"/>
              <a:ext cx="140972" cy="185752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153" name="图片 15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154" name="任意多边形: 形状 153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2" name="任意多边形: 形状 121"/>
            <p:cNvSpPr/>
            <p:nvPr/>
          </p:nvSpPr>
          <p:spPr>
            <a:xfrm>
              <a:off x="2175649" y="2111958"/>
              <a:ext cx="142132" cy="18409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3" name="图形 37"/>
            <p:cNvGrpSpPr/>
            <p:nvPr/>
          </p:nvGrpSpPr>
          <p:grpSpPr>
            <a:xfrm>
              <a:off x="2141151" y="2051463"/>
              <a:ext cx="194044" cy="94534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151" name="图片 15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152" name="任意多边形: 形状 151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4" name="任意多边形: 形状 123"/>
            <p:cNvSpPr/>
            <p:nvPr/>
          </p:nvSpPr>
          <p:spPr>
            <a:xfrm>
              <a:off x="1420558" y="2067477"/>
              <a:ext cx="765859" cy="381337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5" name="图形 37"/>
            <p:cNvGrpSpPr/>
            <p:nvPr/>
          </p:nvGrpSpPr>
          <p:grpSpPr>
            <a:xfrm>
              <a:off x="1341759" y="2018292"/>
              <a:ext cx="504180" cy="267018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149" name="图片 14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150" name="任意多边形: 形状 149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6" name="图形 37"/>
            <p:cNvGrpSpPr/>
            <p:nvPr/>
          </p:nvGrpSpPr>
          <p:grpSpPr>
            <a:xfrm>
              <a:off x="1430876" y="2108004"/>
              <a:ext cx="668813" cy="228874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148" name="任意多边形: 形状 147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图形 37"/>
            <p:cNvGrpSpPr/>
            <p:nvPr/>
          </p:nvGrpSpPr>
          <p:grpSpPr>
            <a:xfrm>
              <a:off x="1432810" y="2134158"/>
              <a:ext cx="512472" cy="238824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145" name="图片 14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146" name="任意多边形: 形状 145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8" name="图形 37"/>
            <p:cNvGrpSpPr/>
            <p:nvPr/>
          </p:nvGrpSpPr>
          <p:grpSpPr>
            <a:xfrm>
              <a:off x="1520773" y="2079191"/>
              <a:ext cx="507497" cy="255409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143" name="图片 14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144" name="任意多边形: 形状 143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9" name="任意多边形: 形状 128"/>
            <p:cNvSpPr/>
            <p:nvPr/>
          </p:nvSpPr>
          <p:spPr>
            <a:xfrm>
              <a:off x="1567676" y="2205762"/>
              <a:ext cx="331022" cy="96052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30" name="图形 37"/>
            <p:cNvGrpSpPr/>
            <p:nvPr/>
          </p:nvGrpSpPr>
          <p:grpSpPr>
            <a:xfrm>
              <a:off x="1629478" y="2155489"/>
              <a:ext cx="389743" cy="225557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141" name="图片 140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142" name="任意多边形: 形状 141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1" name="任意多边形: 形状 130"/>
            <p:cNvSpPr/>
            <p:nvPr/>
          </p:nvSpPr>
          <p:spPr>
            <a:xfrm>
              <a:off x="1711335" y="2257183"/>
              <a:ext cx="227910" cy="66079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任意多边形: 形状 131"/>
            <p:cNvSpPr/>
            <p:nvPr/>
          </p:nvSpPr>
          <p:spPr>
            <a:xfrm>
              <a:off x="1746162" y="2272109"/>
              <a:ext cx="227910" cy="66079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任意多边形: 形状 132"/>
            <p:cNvSpPr/>
            <p:nvPr/>
          </p:nvSpPr>
          <p:spPr>
            <a:xfrm>
              <a:off x="1822298" y="2285843"/>
              <a:ext cx="160791" cy="64894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任意多边形: 形状 133"/>
            <p:cNvSpPr/>
            <p:nvPr/>
          </p:nvSpPr>
          <p:spPr>
            <a:xfrm>
              <a:off x="1855465" y="2294136"/>
              <a:ext cx="160791" cy="64894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任意多边形: 形状 134"/>
            <p:cNvSpPr/>
            <p:nvPr/>
          </p:nvSpPr>
          <p:spPr>
            <a:xfrm>
              <a:off x="1853807" y="2312379"/>
              <a:ext cx="160791" cy="64894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任意多边形: 形状 135"/>
            <p:cNvSpPr/>
            <p:nvPr/>
          </p:nvSpPr>
          <p:spPr>
            <a:xfrm>
              <a:off x="1886978" y="2325646"/>
              <a:ext cx="160791" cy="64894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任意多边形: 形状 136"/>
            <p:cNvSpPr/>
            <p:nvPr/>
          </p:nvSpPr>
          <p:spPr>
            <a:xfrm>
              <a:off x="1848833" y="2348869"/>
              <a:ext cx="160791" cy="64894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任意多边形: 形状 137"/>
            <p:cNvSpPr/>
            <p:nvPr/>
          </p:nvSpPr>
          <p:spPr>
            <a:xfrm>
              <a:off x="1424122" y="2063971"/>
              <a:ext cx="765596" cy="327919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任意多边形: 形状 138"/>
            <p:cNvSpPr/>
            <p:nvPr/>
          </p:nvSpPr>
          <p:spPr>
            <a:xfrm>
              <a:off x="2099515" y="2093121"/>
              <a:ext cx="82593" cy="38458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任意多边形: 形状 139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4800" dirty="0"/>
              <a:t>工作盘点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633601" y="5065439"/>
            <a:ext cx="2450534" cy="904694"/>
            <a:chOff x="6602191" y="4253720"/>
            <a:chExt cx="5248157" cy="1937529"/>
          </a:xfrm>
        </p:grpSpPr>
        <p:sp>
          <p:nvSpPr>
            <p:cNvPr id="16" name="任意多边形: 形状 15"/>
            <p:cNvSpPr/>
            <p:nvPr/>
          </p:nvSpPr>
          <p:spPr>
            <a:xfrm>
              <a:off x="8124626" y="5332755"/>
              <a:ext cx="3517954" cy="858494"/>
            </a:xfrm>
            <a:custGeom>
              <a:avLst/>
              <a:gdLst>
                <a:gd name="connsiteX0" fmla="*/ 3516776 w 3517954"/>
                <a:gd name="connsiteY0" fmla="*/ 865277 h 866134"/>
                <a:gd name="connsiteX1" fmla="*/ 3512490 w 3517954"/>
                <a:gd name="connsiteY1" fmla="*/ 862706 h 866134"/>
                <a:gd name="connsiteX2" fmla="*/ 3269031 w 3517954"/>
                <a:gd name="connsiteY2" fmla="*/ 544666 h 866134"/>
                <a:gd name="connsiteX3" fmla="*/ 3179020 w 3517954"/>
                <a:gd name="connsiteY3" fmla="*/ 554096 h 866134"/>
                <a:gd name="connsiteX4" fmla="*/ 2963850 w 3517954"/>
                <a:gd name="connsiteY4" fmla="*/ 548095 h 866134"/>
                <a:gd name="connsiteX5" fmla="*/ 2701531 w 3517954"/>
                <a:gd name="connsiteY5" fmla="*/ 222340 h 866134"/>
                <a:gd name="connsiteX6" fmla="*/ 2668956 w 3517954"/>
                <a:gd name="connsiteY6" fmla="*/ 176906 h 866134"/>
                <a:gd name="connsiteX7" fmla="*/ 2441785 w 3517954"/>
                <a:gd name="connsiteY7" fmla="*/ 8027 h 866134"/>
                <a:gd name="connsiteX8" fmla="*/ 2027733 w 3517954"/>
                <a:gd name="connsiteY8" fmla="*/ 305493 h 866134"/>
                <a:gd name="connsiteX9" fmla="*/ 1921434 w 3517954"/>
                <a:gd name="connsiteY9" fmla="*/ 417793 h 866134"/>
                <a:gd name="connsiteX10" fmla="*/ 1623111 w 3517954"/>
                <a:gd name="connsiteY10" fmla="*/ 547238 h 866134"/>
                <a:gd name="connsiteX11" fmla="*/ 1383938 w 3517954"/>
                <a:gd name="connsiteY11" fmla="*/ 380931 h 866134"/>
                <a:gd name="connsiteX12" fmla="*/ 1214202 w 3517954"/>
                <a:gd name="connsiteY12" fmla="*/ 238627 h 866134"/>
                <a:gd name="connsiteX13" fmla="*/ 851586 w 3517954"/>
                <a:gd name="connsiteY13" fmla="*/ 415221 h 866134"/>
                <a:gd name="connsiteX14" fmla="*/ 668991 w 3517954"/>
                <a:gd name="connsiteY14" fmla="*/ 579813 h 866134"/>
                <a:gd name="connsiteX15" fmla="*/ 489826 w 3517954"/>
                <a:gd name="connsiteY15" fmla="*/ 572955 h 866134"/>
                <a:gd name="connsiteX16" fmla="*/ 347523 w 3517954"/>
                <a:gd name="connsiteY16" fmla="*/ 530950 h 866134"/>
                <a:gd name="connsiteX17" fmla="*/ 8052 w 3517954"/>
                <a:gd name="connsiteY17" fmla="*/ 863563 h 866134"/>
                <a:gd name="connsiteX18" fmla="*/ 2051 w 3517954"/>
                <a:gd name="connsiteY18" fmla="*/ 865277 h 866134"/>
                <a:gd name="connsiteX19" fmla="*/ 336 w 3517954"/>
                <a:gd name="connsiteY19" fmla="*/ 859276 h 866134"/>
                <a:gd name="connsiteX20" fmla="*/ 104921 w 3517954"/>
                <a:gd name="connsiteY20" fmla="*/ 703257 h 866134"/>
                <a:gd name="connsiteX21" fmla="*/ 345808 w 3517954"/>
                <a:gd name="connsiteY21" fmla="*/ 522377 h 866134"/>
                <a:gd name="connsiteX22" fmla="*/ 494970 w 3517954"/>
                <a:gd name="connsiteY22" fmla="*/ 566954 h 866134"/>
                <a:gd name="connsiteX23" fmla="*/ 845585 w 3517954"/>
                <a:gd name="connsiteY23" fmla="*/ 410078 h 866134"/>
                <a:gd name="connsiteX24" fmla="*/ 1218489 w 3517954"/>
                <a:gd name="connsiteY24" fmla="*/ 232627 h 866134"/>
                <a:gd name="connsiteX25" fmla="*/ 1389081 w 3517954"/>
                <a:gd name="connsiteY25" fmla="*/ 375788 h 866134"/>
                <a:gd name="connsiteX26" fmla="*/ 1914576 w 3517954"/>
                <a:gd name="connsiteY26" fmla="*/ 413506 h 866134"/>
                <a:gd name="connsiteX27" fmla="*/ 2020017 w 3517954"/>
                <a:gd name="connsiteY27" fmla="*/ 301207 h 866134"/>
                <a:gd name="connsiteX28" fmla="*/ 2440070 w 3517954"/>
                <a:gd name="connsiteY28" fmla="*/ 312 h 866134"/>
                <a:gd name="connsiteX29" fmla="*/ 2673242 w 3517954"/>
                <a:gd name="connsiteY29" fmla="*/ 172619 h 866134"/>
                <a:gd name="connsiteX30" fmla="*/ 2705817 w 3517954"/>
                <a:gd name="connsiteY30" fmla="*/ 218054 h 866134"/>
                <a:gd name="connsiteX31" fmla="*/ 3172162 w 3517954"/>
                <a:gd name="connsiteY31" fmla="*/ 548095 h 866134"/>
                <a:gd name="connsiteX32" fmla="*/ 3269031 w 3517954"/>
                <a:gd name="connsiteY32" fmla="*/ 537808 h 866134"/>
                <a:gd name="connsiteX33" fmla="*/ 3517633 w 3517954"/>
                <a:gd name="connsiteY33" fmla="*/ 860991 h 866134"/>
                <a:gd name="connsiteX34" fmla="*/ 3515062 w 3517954"/>
                <a:gd name="connsiteY34" fmla="*/ 866135 h 866134"/>
                <a:gd name="connsiteX35" fmla="*/ 3516776 w 3517954"/>
                <a:gd name="connsiteY35" fmla="*/ 865277 h 866134"/>
                <a:gd name="connsiteX0-1" fmla="*/ 3516776 w 3517954"/>
                <a:gd name="connsiteY0-2" fmla="*/ 865277 h 866135"/>
                <a:gd name="connsiteX1-3" fmla="*/ 3512490 w 3517954"/>
                <a:gd name="connsiteY1-4" fmla="*/ 862706 h 866135"/>
                <a:gd name="connsiteX2-5" fmla="*/ 3269031 w 3517954"/>
                <a:gd name="connsiteY2-6" fmla="*/ 544666 h 866135"/>
                <a:gd name="connsiteX3-7" fmla="*/ 3179020 w 3517954"/>
                <a:gd name="connsiteY3-8" fmla="*/ 554096 h 866135"/>
                <a:gd name="connsiteX4-9" fmla="*/ 2963850 w 3517954"/>
                <a:gd name="connsiteY4-10" fmla="*/ 548095 h 866135"/>
                <a:gd name="connsiteX5-11" fmla="*/ 2701531 w 3517954"/>
                <a:gd name="connsiteY5-12" fmla="*/ 222340 h 866135"/>
                <a:gd name="connsiteX6-13" fmla="*/ 2668956 w 3517954"/>
                <a:gd name="connsiteY6-14" fmla="*/ 176906 h 866135"/>
                <a:gd name="connsiteX7-15" fmla="*/ 2441785 w 3517954"/>
                <a:gd name="connsiteY7-16" fmla="*/ 8027 h 866135"/>
                <a:gd name="connsiteX8-17" fmla="*/ 2027733 w 3517954"/>
                <a:gd name="connsiteY8-18" fmla="*/ 305493 h 866135"/>
                <a:gd name="connsiteX9-19" fmla="*/ 1921434 w 3517954"/>
                <a:gd name="connsiteY9-20" fmla="*/ 417793 h 866135"/>
                <a:gd name="connsiteX10-21" fmla="*/ 1623111 w 3517954"/>
                <a:gd name="connsiteY10-22" fmla="*/ 547238 h 866135"/>
                <a:gd name="connsiteX11-23" fmla="*/ 1383938 w 3517954"/>
                <a:gd name="connsiteY11-24" fmla="*/ 380931 h 866135"/>
                <a:gd name="connsiteX12-25" fmla="*/ 1214202 w 3517954"/>
                <a:gd name="connsiteY12-26" fmla="*/ 238627 h 866135"/>
                <a:gd name="connsiteX13-27" fmla="*/ 851586 w 3517954"/>
                <a:gd name="connsiteY13-28" fmla="*/ 415221 h 866135"/>
                <a:gd name="connsiteX14-29" fmla="*/ 668991 w 3517954"/>
                <a:gd name="connsiteY14-30" fmla="*/ 579813 h 866135"/>
                <a:gd name="connsiteX15-31" fmla="*/ 489826 w 3517954"/>
                <a:gd name="connsiteY15-32" fmla="*/ 572955 h 866135"/>
                <a:gd name="connsiteX16-33" fmla="*/ 347523 w 3517954"/>
                <a:gd name="connsiteY16-34" fmla="*/ 530950 h 866135"/>
                <a:gd name="connsiteX17-35" fmla="*/ 8052 w 3517954"/>
                <a:gd name="connsiteY17-36" fmla="*/ 863563 h 866135"/>
                <a:gd name="connsiteX18-37" fmla="*/ 2051 w 3517954"/>
                <a:gd name="connsiteY18-38" fmla="*/ 865277 h 866135"/>
                <a:gd name="connsiteX19-39" fmla="*/ 336 w 3517954"/>
                <a:gd name="connsiteY19-40" fmla="*/ 859276 h 866135"/>
                <a:gd name="connsiteX20-41" fmla="*/ 345808 w 3517954"/>
                <a:gd name="connsiteY20-42" fmla="*/ 522377 h 866135"/>
                <a:gd name="connsiteX21-43" fmla="*/ 494970 w 3517954"/>
                <a:gd name="connsiteY21-44" fmla="*/ 566954 h 866135"/>
                <a:gd name="connsiteX22-45" fmla="*/ 845585 w 3517954"/>
                <a:gd name="connsiteY22-46" fmla="*/ 410078 h 866135"/>
                <a:gd name="connsiteX23-47" fmla="*/ 1218489 w 3517954"/>
                <a:gd name="connsiteY23-48" fmla="*/ 232627 h 866135"/>
                <a:gd name="connsiteX24-49" fmla="*/ 1389081 w 3517954"/>
                <a:gd name="connsiteY24-50" fmla="*/ 375788 h 866135"/>
                <a:gd name="connsiteX25-51" fmla="*/ 1914576 w 3517954"/>
                <a:gd name="connsiteY25-52" fmla="*/ 413506 h 866135"/>
                <a:gd name="connsiteX26-53" fmla="*/ 2020017 w 3517954"/>
                <a:gd name="connsiteY26-54" fmla="*/ 301207 h 866135"/>
                <a:gd name="connsiteX27-55" fmla="*/ 2440070 w 3517954"/>
                <a:gd name="connsiteY27-56" fmla="*/ 312 h 866135"/>
                <a:gd name="connsiteX28-57" fmla="*/ 2673242 w 3517954"/>
                <a:gd name="connsiteY28-58" fmla="*/ 172619 h 866135"/>
                <a:gd name="connsiteX29-59" fmla="*/ 2705817 w 3517954"/>
                <a:gd name="connsiteY29-60" fmla="*/ 218054 h 866135"/>
                <a:gd name="connsiteX30-61" fmla="*/ 3172162 w 3517954"/>
                <a:gd name="connsiteY30-62" fmla="*/ 548095 h 866135"/>
                <a:gd name="connsiteX31-63" fmla="*/ 3269031 w 3517954"/>
                <a:gd name="connsiteY31-64" fmla="*/ 537808 h 866135"/>
                <a:gd name="connsiteX32-65" fmla="*/ 3517633 w 3517954"/>
                <a:gd name="connsiteY32-66" fmla="*/ 860991 h 866135"/>
                <a:gd name="connsiteX33-67" fmla="*/ 3515062 w 3517954"/>
                <a:gd name="connsiteY33-68" fmla="*/ 866135 h 866135"/>
                <a:gd name="connsiteX34-69" fmla="*/ 3516776 w 3517954"/>
                <a:gd name="connsiteY34-70" fmla="*/ 865277 h 866135"/>
                <a:gd name="connsiteX0-71" fmla="*/ 3516776 w 3517954"/>
                <a:gd name="connsiteY0-72" fmla="*/ 865277 h 866135"/>
                <a:gd name="connsiteX1-73" fmla="*/ 3512490 w 3517954"/>
                <a:gd name="connsiteY1-74" fmla="*/ 862706 h 866135"/>
                <a:gd name="connsiteX2-75" fmla="*/ 3269031 w 3517954"/>
                <a:gd name="connsiteY2-76" fmla="*/ 544666 h 866135"/>
                <a:gd name="connsiteX3-77" fmla="*/ 3179020 w 3517954"/>
                <a:gd name="connsiteY3-78" fmla="*/ 554096 h 866135"/>
                <a:gd name="connsiteX4-79" fmla="*/ 2963850 w 3517954"/>
                <a:gd name="connsiteY4-80" fmla="*/ 548095 h 866135"/>
                <a:gd name="connsiteX5-81" fmla="*/ 2701531 w 3517954"/>
                <a:gd name="connsiteY5-82" fmla="*/ 222340 h 866135"/>
                <a:gd name="connsiteX6-83" fmla="*/ 2668956 w 3517954"/>
                <a:gd name="connsiteY6-84" fmla="*/ 176906 h 866135"/>
                <a:gd name="connsiteX7-85" fmla="*/ 2441785 w 3517954"/>
                <a:gd name="connsiteY7-86" fmla="*/ 8027 h 866135"/>
                <a:gd name="connsiteX8-87" fmla="*/ 2027733 w 3517954"/>
                <a:gd name="connsiteY8-88" fmla="*/ 305493 h 866135"/>
                <a:gd name="connsiteX9-89" fmla="*/ 1921434 w 3517954"/>
                <a:gd name="connsiteY9-90" fmla="*/ 417793 h 866135"/>
                <a:gd name="connsiteX10-91" fmla="*/ 1623111 w 3517954"/>
                <a:gd name="connsiteY10-92" fmla="*/ 547238 h 866135"/>
                <a:gd name="connsiteX11-93" fmla="*/ 1383938 w 3517954"/>
                <a:gd name="connsiteY11-94" fmla="*/ 380931 h 866135"/>
                <a:gd name="connsiteX12-95" fmla="*/ 1214202 w 3517954"/>
                <a:gd name="connsiteY12-96" fmla="*/ 238627 h 866135"/>
                <a:gd name="connsiteX13-97" fmla="*/ 851586 w 3517954"/>
                <a:gd name="connsiteY13-98" fmla="*/ 415221 h 866135"/>
                <a:gd name="connsiteX14-99" fmla="*/ 668991 w 3517954"/>
                <a:gd name="connsiteY14-100" fmla="*/ 579813 h 866135"/>
                <a:gd name="connsiteX15-101" fmla="*/ 489826 w 3517954"/>
                <a:gd name="connsiteY15-102" fmla="*/ 572955 h 866135"/>
                <a:gd name="connsiteX16-103" fmla="*/ 347523 w 3517954"/>
                <a:gd name="connsiteY16-104" fmla="*/ 530950 h 866135"/>
                <a:gd name="connsiteX17-105" fmla="*/ 8052 w 3517954"/>
                <a:gd name="connsiteY17-106" fmla="*/ 863563 h 866135"/>
                <a:gd name="connsiteX18-107" fmla="*/ 2051 w 3517954"/>
                <a:gd name="connsiteY18-108" fmla="*/ 865277 h 866135"/>
                <a:gd name="connsiteX19-109" fmla="*/ 336 w 3517954"/>
                <a:gd name="connsiteY19-110" fmla="*/ 859276 h 866135"/>
                <a:gd name="connsiteX20-111" fmla="*/ 494970 w 3517954"/>
                <a:gd name="connsiteY20-112" fmla="*/ 566954 h 866135"/>
                <a:gd name="connsiteX21-113" fmla="*/ 845585 w 3517954"/>
                <a:gd name="connsiteY21-114" fmla="*/ 410078 h 866135"/>
                <a:gd name="connsiteX22-115" fmla="*/ 1218489 w 3517954"/>
                <a:gd name="connsiteY22-116" fmla="*/ 232627 h 866135"/>
                <a:gd name="connsiteX23-117" fmla="*/ 1389081 w 3517954"/>
                <a:gd name="connsiteY23-118" fmla="*/ 375788 h 866135"/>
                <a:gd name="connsiteX24-119" fmla="*/ 1914576 w 3517954"/>
                <a:gd name="connsiteY24-120" fmla="*/ 413506 h 866135"/>
                <a:gd name="connsiteX25-121" fmla="*/ 2020017 w 3517954"/>
                <a:gd name="connsiteY25-122" fmla="*/ 301207 h 866135"/>
                <a:gd name="connsiteX26-123" fmla="*/ 2440070 w 3517954"/>
                <a:gd name="connsiteY26-124" fmla="*/ 312 h 866135"/>
                <a:gd name="connsiteX27-125" fmla="*/ 2673242 w 3517954"/>
                <a:gd name="connsiteY27-126" fmla="*/ 172619 h 866135"/>
                <a:gd name="connsiteX28-127" fmla="*/ 2705817 w 3517954"/>
                <a:gd name="connsiteY28-128" fmla="*/ 218054 h 866135"/>
                <a:gd name="connsiteX29-129" fmla="*/ 3172162 w 3517954"/>
                <a:gd name="connsiteY29-130" fmla="*/ 548095 h 866135"/>
                <a:gd name="connsiteX30-131" fmla="*/ 3269031 w 3517954"/>
                <a:gd name="connsiteY30-132" fmla="*/ 537808 h 866135"/>
                <a:gd name="connsiteX31-133" fmla="*/ 3517633 w 3517954"/>
                <a:gd name="connsiteY31-134" fmla="*/ 860991 h 866135"/>
                <a:gd name="connsiteX32-135" fmla="*/ 3515062 w 3517954"/>
                <a:gd name="connsiteY32-136" fmla="*/ 866135 h 866135"/>
                <a:gd name="connsiteX33-137" fmla="*/ 3516776 w 3517954"/>
                <a:gd name="connsiteY33-138" fmla="*/ 865277 h 866135"/>
                <a:gd name="connsiteX0-139" fmla="*/ 3516776 w 3517954"/>
                <a:gd name="connsiteY0-140" fmla="*/ 865277 h 866135"/>
                <a:gd name="connsiteX1-141" fmla="*/ 3512490 w 3517954"/>
                <a:gd name="connsiteY1-142" fmla="*/ 862706 h 866135"/>
                <a:gd name="connsiteX2-143" fmla="*/ 3269031 w 3517954"/>
                <a:gd name="connsiteY2-144" fmla="*/ 544666 h 866135"/>
                <a:gd name="connsiteX3-145" fmla="*/ 3179020 w 3517954"/>
                <a:gd name="connsiteY3-146" fmla="*/ 554096 h 866135"/>
                <a:gd name="connsiteX4-147" fmla="*/ 2963850 w 3517954"/>
                <a:gd name="connsiteY4-148" fmla="*/ 548095 h 866135"/>
                <a:gd name="connsiteX5-149" fmla="*/ 2701531 w 3517954"/>
                <a:gd name="connsiteY5-150" fmla="*/ 222340 h 866135"/>
                <a:gd name="connsiteX6-151" fmla="*/ 2668956 w 3517954"/>
                <a:gd name="connsiteY6-152" fmla="*/ 176906 h 866135"/>
                <a:gd name="connsiteX7-153" fmla="*/ 2441785 w 3517954"/>
                <a:gd name="connsiteY7-154" fmla="*/ 8027 h 866135"/>
                <a:gd name="connsiteX8-155" fmla="*/ 2027733 w 3517954"/>
                <a:gd name="connsiteY8-156" fmla="*/ 305493 h 866135"/>
                <a:gd name="connsiteX9-157" fmla="*/ 1921434 w 3517954"/>
                <a:gd name="connsiteY9-158" fmla="*/ 417793 h 866135"/>
                <a:gd name="connsiteX10-159" fmla="*/ 1623111 w 3517954"/>
                <a:gd name="connsiteY10-160" fmla="*/ 547238 h 866135"/>
                <a:gd name="connsiteX11-161" fmla="*/ 1383938 w 3517954"/>
                <a:gd name="connsiteY11-162" fmla="*/ 380931 h 866135"/>
                <a:gd name="connsiteX12-163" fmla="*/ 1214202 w 3517954"/>
                <a:gd name="connsiteY12-164" fmla="*/ 238627 h 866135"/>
                <a:gd name="connsiteX13-165" fmla="*/ 851586 w 3517954"/>
                <a:gd name="connsiteY13-166" fmla="*/ 415221 h 866135"/>
                <a:gd name="connsiteX14-167" fmla="*/ 668991 w 3517954"/>
                <a:gd name="connsiteY14-168" fmla="*/ 579813 h 866135"/>
                <a:gd name="connsiteX15-169" fmla="*/ 489826 w 3517954"/>
                <a:gd name="connsiteY15-170" fmla="*/ 572955 h 866135"/>
                <a:gd name="connsiteX16-171" fmla="*/ 347523 w 3517954"/>
                <a:gd name="connsiteY16-172" fmla="*/ 530950 h 866135"/>
                <a:gd name="connsiteX17-173" fmla="*/ 8052 w 3517954"/>
                <a:gd name="connsiteY17-174" fmla="*/ 863563 h 866135"/>
                <a:gd name="connsiteX18-175" fmla="*/ 2051 w 3517954"/>
                <a:gd name="connsiteY18-176" fmla="*/ 865277 h 866135"/>
                <a:gd name="connsiteX19-177" fmla="*/ 336 w 3517954"/>
                <a:gd name="connsiteY19-178" fmla="*/ 859276 h 866135"/>
                <a:gd name="connsiteX20-179" fmla="*/ 845585 w 3517954"/>
                <a:gd name="connsiteY20-180" fmla="*/ 410078 h 866135"/>
                <a:gd name="connsiteX21-181" fmla="*/ 1218489 w 3517954"/>
                <a:gd name="connsiteY21-182" fmla="*/ 232627 h 866135"/>
                <a:gd name="connsiteX22-183" fmla="*/ 1389081 w 3517954"/>
                <a:gd name="connsiteY22-184" fmla="*/ 375788 h 866135"/>
                <a:gd name="connsiteX23-185" fmla="*/ 1914576 w 3517954"/>
                <a:gd name="connsiteY23-186" fmla="*/ 413506 h 866135"/>
                <a:gd name="connsiteX24-187" fmla="*/ 2020017 w 3517954"/>
                <a:gd name="connsiteY24-188" fmla="*/ 301207 h 866135"/>
                <a:gd name="connsiteX25-189" fmla="*/ 2440070 w 3517954"/>
                <a:gd name="connsiteY25-190" fmla="*/ 312 h 866135"/>
                <a:gd name="connsiteX26-191" fmla="*/ 2673242 w 3517954"/>
                <a:gd name="connsiteY26-192" fmla="*/ 172619 h 866135"/>
                <a:gd name="connsiteX27-193" fmla="*/ 2705817 w 3517954"/>
                <a:gd name="connsiteY27-194" fmla="*/ 218054 h 866135"/>
                <a:gd name="connsiteX28-195" fmla="*/ 3172162 w 3517954"/>
                <a:gd name="connsiteY28-196" fmla="*/ 548095 h 866135"/>
                <a:gd name="connsiteX29-197" fmla="*/ 3269031 w 3517954"/>
                <a:gd name="connsiteY29-198" fmla="*/ 537808 h 866135"/>
                <a:gd name="connsiteX30-199" fmla="*/ 3517633 w 3517954"/>
                <a:gd name="connsiteY30-200" fmla="*/ 860991 h 866135"/>
                <a:gd name="connsiteX31-201" fmla="*/ 3515062 w 3517954"/>
                <a:gd name="connsiteY31-202" fmla="*/ 866135 h 866135"/>
                <a:gd name="connsiteX32-203" fmla="*/ 3516776 w 3517954"/>
                <a:gd name="connsiteY32-204" fmla="*/ 865277 h 866135"/>
                <a:gd name="connsiteX0-205" fmla="*/ 3516776 w 3517954"/>
                <a:gd name="connsiteY0-206" fmla="*/ 865277 h 866135"/>
                <a:gd name="connsiteX1-207" fmla="*/ 3512490 w 3517954"/>
                <a:gd name="connsiteY1-208" fmla="*/ 862706 h 866135"/>
                <a:gd name="connsiteX2-209" fmla="*/ 3269031 w 3517954"/>
                <a:gd name="connsiteY2-210" fmla="*/ 544666 h 866135"/>
                <a:gd name="connsiteX3-211" fmla="*/ 3179020 w 3517954"/>
                <a:gd name="connsiteY3-212" fmla="*/ 554096 h 866135"/>
                <a:gd name="connsiteX4-213" fmla="*/ 2963850 w 3517954"/>
                <a:gd name="connsiteY4-214" fmla="*/ 548095 h 866135"/>
                <a:gd name="connsiteX5-215" fmla="*/ 2701531 w 3517954"/>
                <a:gd name="connsiteY5-216" fmla="*/ 222340 h 866135"/>
                <a:gd name="connsiteX6-217" fmla="*/ 2668956 w 3517954"/>
                <a:gd name="connsiteY6-218" fmla="*/ 176906 h 866135"/>
                <a:gd name="connsiteX7-219" fmla="*/ 2441785 w 3517954"/>
                <a:gd name="connsiteY7-220" fmla="*/ 8027 h 866135"/>
                <a:gd name="connsiteX8-221" fmla="*/ 2027733 w 3517954"/>
                <a:gd name="connsiteY8-222" fmla="*/ 305493 h 866135"/>
                <a:gd name="connsiteX9-223" fmla="*/ 1921434 w 3517954"/>
                <a:gd name="connsiteY9-224" fmla="*/ 417793 h 866135"/>
                <a:gd name="connsiteX10-225" fmla="*/ 1623111 w 3517954"/>
                <a:gd name="connsiteY10-226" fmla="*/ 547238 h 866135"/>
                <a:gd name="connsiteX11-227" fmla="*/ 1383938 w 3517954"/>
                <a:gd name="connsiteY11-228" fmla="*/ 380931 h 866135"/>
                <a:gd name="connsiteX12-229" fmla="*/ 1214202 w 3517954"/>
                <a:gd name="connsiteY12-230" fmla="*/ 238627 h 866135"/>
                <a:gd name="connsiteX13-231" fmla="*/ 851586 w 3517954"/>
                <a:gd name="connsiteY13-232" fmla="*/ 415221 h 866135"/>
                <a:gd name="connsiteX14-233" fmla="*/ 668991 w 3517954"/>
                <a:gd name="connsiteY14-234" fmla="*/ 579813 h 866135"/>
                <a:gd name="connsiteX15-235" fmla="*/ 489826 w 3517954"/>
                <a:gd name="connsiteY15-236" fmla="*/ 572955 h 866135"/>
                <a:gd name="connsiteX16-237" fmla="*/ 347523 w 3517954"/>
                <a:gd name="connsiteY16-238" fmla="*/ 530950 h 866135"/>
                <a:gd name="connsiteX17-239" fmla="*/ 8052 w 3517954"/>
                <a:gd name="connsiteY17-240" fmla="*/ 863563 h 866135"/>
                <a:gd name="connsiteX18-241" fmla="*/ 2051 w 3517954"/>
                <a:gd name="connsiteY18-242" fmla="*/ 865277 h 866135"/>
                <a:gd name="connsiteX19-243" fmla="*/ 336 w 3517954"/>
                <a:gd name="connsiteY19-244" fmla="*/ 859276 h 866135"/>
                <a:gd name="connsiteX20-245" fmla="*/ 1218489 w 3517954"/>
                <a:gd name="connsiteY20-246" fmla="*/ 232627 h 866135"/>
                <a:gd name="connsiteX21-247" fmla="*/ 1389081 w 3517954"/>
                <a:gd name="connsiteY21-248" fmla="*/ 375788 h 866135"/>
                <a:gd name="connsiteX22-249" fmla="*/ 1914576 w 3517954"/>
                <a:gd name="connsiteY22-250" fmla="*/ 413506 h 866135"/>
                <a:gd name="connsiteX23-251" fmla="*/ 2020017 w 3517954"/>
                <a:gd name="connsiteY23-252" fmla="*/ 301207 h 866135"/>
                <a:gd name="connsiteX24-253" fmla="*/ 2440070 w 3517954"/>
                <a:gd name="connsiteY24-254" fmla="*/ 312 h 866135"/>
                <a:gd name="connsiteX25-255" fmla="*/ 2673242 w 3517954"/>
                <a:gd name="connsiteY25-256" fmla="*/ 172619 h 866135"/>
                <a:gd name="connsiteX26-257" fmla="*/ 2705817 w 3517954"/>
                <a:gd name="connsiteY26-258" fmla="*/ 218054 h 866135"/>
                <a:gd name="connsiteX27-259" fmla="*/ 3172162 w 3517954"/>
                <a:gd name="connsiteY27-260" fmla="*/ 548095 h 866135"/>
                <a:gd name="connsiteX28-261" fmla="*/ 3269031 w 3517954"/>
                <a:gd name="connsiteY28-262" fmla="*/ 537808 h 866135"/>
                <a:gd name="connsiteX29-263" fmla="*/ 3517633 w 3517954"/>
                <a:gd name="connsiteY29-264" fmla="*/ 860991 h 866135"/>
                <a:gd name="connsiteX30-265" fmla="*/ 3515062 w 3517954"/>
                <a:gd name="connsiteY30-266" fmla="*/ 866135 h 866135"/>
                <a:gd name="connsiteX31-267" fmla="*/ 3516776 w 3517954"/>
                <a:gd name="connsiteY31-268" fmla="*/ 865277 h 866135"/>
                <a:gd name="connsiteX0-269" fmla="*/ 3516776 w 3517954"/>
                <a:gd name="connsiteY0-270" fmla="*/ 865277 h 866135"/>
                <a:gd name="connsiteX1-271" fmla="*/ 3512490 w 3517954"/>
                <a:gd name="connsiteY1-272" fmla="*/ 862706 h 866135"/>
                <a:gd name="connsiteX2-273" fmla="*/ 3269031 w 3517954"/>
                <a:gd name="connsiteY2-274" fmla="*/ 544666 h 866135"/>
                <a:gd name="connsiteX3-275" fmla="*/ 3179020 w 3517954"/>
                <a:gd name="connsiteY3-276" fmla="*/ 554096 h 866135"/>
                <a:gd name="connsiteX4-277" fmla="*/ 2963850 w 3517954"/>
                <a:gd name="connsiteY4-278" fmla="*/ 548095 h 866135"/>
                <a:gd name="connsiteX5-279" fmla="*/ 2701531 w 3517954"/>
                <a:gd name="connsiteY5-280" fmla="*/ 222340 h 866135"/>
                <a:gd name="connsiteX6-281" fmla="*/ 2668956 w 3517954"/>
                <a:gd name="connsiteY6-282" fmla="*/ 176906 h 866135"/>
                <a:gd name="connsiteX7-283" fmla="*/ 2441785 w 3517954"/>
                <a:gd name="connsiteY7-284" fmla="*/ 8027 h 866135"/>
                <a:gd name="connsiteX8-285" fmla="*/ 2027733 w 3517954"/>
                <a:gd name="connsiteY8-286" fmla="*/ 305493 h 866135"/>
                <a:gd name="connsiteX9-287" fmla="*/ 1921434 w 3517954"/>
                <a:gd name="connsiteY9-288" fmla="*/ 417793 h 866135"/>
                <a:gd name="connsiteX10-289" fmla="*/ 1623111 w 3517954"/>
                <a:gd name="connsiteY10-290" fmla="*/ 547238 h 866135"/>
                <a:gd name="connsiteX11-291" fmla="*/ 1383938 w 3517954"/>
                <a:gd name="connsiteY11-292" fmla="*/ 380931 h 866135"/>
                <a:gd name="connsiteX12-293" fmla="*/ 1214202 w 3517954"/>
                <a:gd name="connsiteY12-294" fmla="*/ 238627 h 866135"/>
                <a:gd name="connsiteX13-295" fmla="*/ 851586 w 3517954"/>
                <a:gd name="connsiteY13-296" fmla="*/ 415221 h 866135"/>
                <a:gd name="connsiteX14-297" fmla="*/ 668991 w 3517954"/>
                <a:gd name="connsiteY14-298" fmla="*/ 579813 h 866135"/>
                <a:gd name="connsiteX15-299" fmla="*/ 489826 w 3517954"/>
                <a:gd name="connsiteY15-300" fmla="*/ 572955 h 866135"/>
                <a:gd name="connsiteX16-301" fmla="*/ 347523 w 3517954"/>
                <a:gd name="connsiteY16-302" fmla="*/ 530950 h 866135"/>
                <a:gd name="connsiteX17-303" fmla="*/ 8052 w 3517954"/>
                <a:gd name="connsiteY17-304" fmla="*/ 863563 h 866135"/>
                <a:gd name="connsiteX18-305" fmla="*/ 2051 w 3517954"/>
                <a:gd name="connsiteY18-306" fmla="*/ 865277 h 866135"/>
                <a:gd name="connsiteX19-307" fmla="*/ 336 w 3517954"/>
                <a:gd name="connsiteY19-308" fmla="*/ 859276 h 866135"/>
                <a:gd name="connsiteX20-309" fmla="*/ 1389081 w 3517954"/>
                <a:gd name="connsiteY20-310" fmla="*/ 375788 h 866135"/>
                <a:gd name="connsiteX21-311" fmla="*/ 1914576 w 3517954"/>
                <a:gd name="connsiteY21-312" fmla="*/ 413506 h 866135"/>
                <a:gd name="connsiteX22-313" fmla="*/ 2020017 w 3517954"/>
                <a:gd name="connsiteY22-314" fmla="*/ 301207 h 866135"/>
                <a:gd name="connsiteX23-315" fmla="*/ 2440070 w 3517954"/>
                <a:gd name="connsiteY23-316" fmla="*/ 312 h 866135"/>
                <a:gd name="connsiteX24-317" fmla="*/ 2673242 w 3517954"/>
                <a:gd name="connsiteY24-318" fmla="*/ 172619 h 866135"/>
                <a:gd name="connsiteX25-319" fmla="*/ 2705817 w 3517954"/>
                <a:gd name="connsiteY25-320" fmla="*/ 218054 h 866135"/>
                <a:gd name="connsiteX26-321" fmla="*/ 3172162 w 3517954"/>
                <a:gd name="connsiteY26-322" fmla="*/ 548095 h 866135"/>
                <a:gd name="connsiteX27-323" fmla="*/ 3269031 w 3517954"/>
                <a:gd name="connsiteY27-324" fmla="*/ 537808 h 866135"/>
                <a:gd name="connsiteX28-325" fmla="*/ 3517633 w 3517954"/>
                <a:gd name="connsiteY28-326" fmla="*/ 860991 h 866135"/>
                <a:gd name="connsiteX29-327" fmla="*/ 3515062 w 3517954"/>
                <a:gd name="connsiteY29-328" fmla="*/ 866135 h 866135"/>
                <a:gd name="connsiteX30-329" fmla="*/ 3516776 w 3517954"/>
                <a:gd name="connsiteY30-330" fmla="*/ 865277 h 866135"/>
                <a:gd name="connsiteX0-331" fmla="*/ 3516776 w 3517954"/>
                <a:gd name="connsiteY0-332" fmla="*/ 865277 h 866135"/>
                <a:gd name="connsiteX1-333" fmla="*/ 3512490 w 3517954"/>
                <a:gd name="connsiteY1-334" fmla="*/ 862706 h 866135"/>
                <a:gd name="connsiteX2-335" fmla="*/ 3269031 w 3517954"/>
                <a:gd name="connsiteY2-336" fmla="*/ 544666 h 866135"/>
                <a:gd name="connsiteX3-337" fmla="*/ 3179020 w 3517954"/>
                <a:gd name="connsiteY3-338" fmla="*/ 554096 h 866135"/>
                <a:gd name="connsiteX4-339" fmla="*/ 2963850 w 3517954"/>
                <a:gd name="connsiteY4-340" fmla="*/ 548095 h 866135"/>
                <a:gd name="connsiteX5-341" fmla="*/ 2701531 w 3517954"/>
                <a:gd name="connsiteY5-342" fmla="*/ 222340 h 866135"/>
                <a:gd name="connsiteX6-343" fmla="*/ 2668956 w 3517954"/>
                <a:gd name="connsiteY6-344" fmla="*/ 176906 h 866135"/>
                <a:gd name="connsiteX7-345" fmla="*/ 2441785 w 3517954"/>
                <a:gd name="connsiteY7-346" fmla="*/ 8027 h 866135"/>
                <a:gd name="connsiteX8-347" fmla="*/ 2027733 w 3517954"/>
                <a:gd name="connsiteY8-348" fmla="*/ 305493 h 866135"/>
                <a:gd name="connsiteX9-349" fmla="*/ 1921434 w 3517954"/>
                <a:gd name="connsiteY9-350" fmla="*/ 417793 h 866135"/>
                <a:gd name="connsiteX10-351" fmla="*/ 1623111 w 3517954"/>
                <a:gd name="connsiteY10-352" fmla="*/ 547238 h 866135"/>
                <a:gd name="connsiteX11-353" fmla="*/ 1383938 w 3517954"/>
                <a:gd name="connsiteY11-354" fmla="*/ 380931 h 866135"/>
                <a:gd name="connsiteX12-355" fmla="*/ 1214202 w 3517954"/>
                <a:gd name="connsiteY12-356" fmla="*/ 238627 h 866135"/>
                <a:gd name="connsiteX13-357" fmla="*/ 851586 w 3517954"/>
                <a:gd name="connsiteY13-358" fmla="*/ 415221 h 866135"/>
                <a:gd name="connsiteX14-359" fmla="*/ 668991 w 3517954"/>
                <a:gd name="connsiteY14-360" fmla="*/ 579813 h 866135"/>
                <a:gd name="connsiteX15-361" fmla="*/ 489826 w 3517954"/>
                <a:gd name="connsiteY15-362" fmla="*/ 572955 h 866135"/>
                <a:gd name="connsiteX16-363" fmla="*/ 347523 w 3517954"/>
                <a:gd name="connsiteY16-364" fmla="*/ 530950 h 866135"/>
                <a:gd name="connsiteX17-365" fmla="*/ 8052 w 3517954"/>
                <a:gd name="connsiteY17-366" fmla="*/ 863563 h 866135"/>
                <a:gd name="connsiteX18-367" fmla="*/ 2051 w 3517954"/>
                <a:gd name="connsiteY18-368" fmla="*/ 865277 h 866135"/>
                <a:gd name="connsiteX19-369" fmla="*/ 336 w 3517954"/>
                <a:gd name="connsiteY19-370" fmla="*/ 859276 h 866135"/>
                <a:gd name="connsiteX20-371" fmla="*/ 1914576 w 3517954"/>
                <a:gd name="connsiteY20-372" fmla="*/ 413506 h 866135"/>
                <a:gd name="connsiteX21-373" fmla="*/ 2020017 w 3517954"/>
                <a:gd name="connsiteY21-374" fmla="*/ 301207 h 866135"/>
                <a:gd name="connsiteX22-375" fmla="*/ 2440070 w 3517954"/>
                <a:gd name="connsiteY22-376" fmla="*/ 312 h 866135"/>
                <a:gd name="connsiteX23-377" fmla="*/ 2673242 w 3517954"/>
                <a:gd name="connsiteY23-378" fmla="*/ 172619 h 866135"/>
                <a:gd name="connsiteX24-379" fmla="*/ 2705817 w 3517954"/>
                <a:gd name="connsiteY24-380" fmla="*/ 218054 h 866135"/>
                <a:gd name="connsiteX25-381" fmla="*/ 3172162 w 3517954"/>
                <a:gd name="connsiteY25-382" fmla="*/ 548095 h 866135"/>
                <a:gd name="connsiteX26-383" fmla="*/ 3269031 w 3517954"/>
                <a:gd name="connsiteY26-384" fmla="*/ 537808 h 866135"/>
                <a:gd name="connsiteX27-385" fmla="*/ 3517633 w 3517954"/>
                <a:gd name="connsiteY27-386" fmla="*/ 860991 h 866135"/>
                <a:gd name="connsiteX28-387" fmla="*/ 3515062 w 3517954"/>
                <a:gd name="connsiteY28-388" fmla="*/ 866135 h 866135"/>
                <a:gd name="connsiteX29-389" fmla="*/ 3516776 w 3517954"/>
                <a:gd name="connsiteY29-390" fmla="*/ 865277 h 866135"/>
                <a:gd name="connsiteX0-391" fmla="*/ 3516776 w 3517954"/>
                <a:gd name="connsiteY0-392" fmla="*/ 865277 h 866135"/>
                <a:gd name="connsiteX1-393" fmla="*/ 3512490 w 3517954"/>
                <a:gd name="connsiteY1-394" fmla="*/ 862706 h 866135"/>
                <a:gd name="connsiteX2-395" fmla="*/ 3269031 w 3517954"/>
                <a:gd name="connsiteY2-396" fmla="*/ 544666 h 866135"/>
                <a:gd name="connsiteX3-397" fmla="*/ 3179020 w 3517954"/>
                <a:gd name="connsiteY3-398" fmla="*/ 554096 h 866135"/>
                <a:gd name="connsiteX4-399" fmla="*/ 2963850 w 3517954"/>
                <a:gd name="connsiteY4-400" fmla="*/ 548095 h 866135"/>
                <a:gd name="connsiteX5-401" fmla="*/ 2701531 w 3517954"/>
                <a:gd name="connsiteY5-402" fmla="*/ 222340 h 866135"/>
                <a:gd name="connsiteX6-403" fmla="*/ 2668956 w 3517954"/>
                <a:gd name="connsiteY6-404" fmla="*/ 176906 h 866135"/>
                <a:gd name="connsiteX7-405" fmla="*/ 2441785 w 3517954"/>
                <a:gd name="connsiteY7-406" fmla="*/ 8027 h 866135"/>
                <a:gd name="connsiteX8-407" fmla="*/ 2027733 w 3517954"/>
                <a:gd name="connsiteY8-408" fmla="*/ 305493 h 866135"/>
                <a:gd name="connsiteX9-409" fmla="*/ 1921434 w 3517954"/>
                <a:gd name="connsiteY9-410" fmla="*/ 417793 h 866135"/>
                <a:gd name="connsiteX10-411" fmla="*/ 1623111 w 3517954"/>
                <a:gd name="connsiteY10-412" fmla="*/ 547238 h 866135"/>
                <a:gd name="connsiteX11-413" fmla="*/ 1383938 w 3517954"/>
                <a:gd name="connsiteY11-414" fmla="*/ 380931 h 866135"/>
                <a:gd name="connsiteX12-415" fmla="*/ 1214202 w 3517954"/>
                <a:gd name="connsiteY12-416" fmla="*/ 238627 h 866135"/>
                <a:gd name="connsiteX13-417" fmla="*/ 851586 w 3517954"/>
                <a:gd name="connsiteY13-418" fmla="*/ 415221 h 866135"/>
                <a:gd name="connsiteX14-419" fmla="*/ 668991 w 3517954"/>
                <a:gd name="connsiteY14-420" fmla="*/ 579813 h 866135"/>
                <a:gd name="connsiteX15-421" fmla="*/ 489826 w 3517954"/>
                <a:gd name="connsiteY15-422" fmla="*/ 572955 h 866135"/>
                <a:gd name="connsiteX16-423" fmla="*/ 347523 w 3517954"/>
                <a:gd name="connsiteY16-424" fmla="*/ 530950 h 866135"/>
                <a:gd name="connsiteX17-425" fmla="*/ 8052 w 3517954"/>
                <a:gd name="connsiteY17-426" fmla="*/ 863563 h 866135"/>
                <a:gd name="connsiteX18-427" fmla="*/ 2051 w 3517954"/>
                <a:gd name="connsiteY18-428" fmla="*/ 865277 h 866135"/>
                <a:gd name="connsiteX19-429" fmla="*/ 336 w 3517954"/>
                <a:gd name="connsiteY19-430" fmla="*/ 859276 h 866135"/>
                <a:gd name="connsiteX20-431" fmla="*/ 2020017 w 3517954"/>
                <a:gd name="connsiteY20-432" fmla="*/ 301207 h 866135"/>
                <a:gd name="connsiteX21-433" fmla="*/ 2440070 w 3517954"/>
                <a:gd name="connsiteY21-434" fmla="*/ 312 h 866135"/>
                <a:gd name="connsiteX22-435" fmla="*/ 2673242 w 3517954"/>
                <a:gd name="connsiteY22-436" fmla="*/ 172619 h 866135"/>
                <a:gd name="connsiteX23-437" fmla="*/ 2705817 w 3517954"/>
                <a:gd name="connsiteY23-438" fmla="*/ 218054 h 866135"/>
                <a:gd name="connsiteX24-439" fmla="*/ 3172162 w 3517954"/>
                <a:gd name="connsiteY24-440" fmla="*/ 548095 h 866135"/>
                <a:gd name="connsiteX25-441" fmla="*/ 3269031 w 3517954"/>
                <a:gd name="connsiteY25-442" fmla="*/ 537808 h 866135"/>
                <a:gd name="connsiteX26-443" fmla="*/ 3517633 w 3517954"/>
                <a:gd name="connsiteY26-444" fmla="*/ 860991 h 866135"/>
                <a:gd name="connsiteX27-445" fmla="*/ 3515062 w 3517954"/>
                <a:gd name="connsiteY27-446" fmla="*/ 866135 h 866135"/>
                <a:gd name="connsiteX28-447" fmla="*/ 3516776 w 3517954"/>
                <a:gd name="connsiteY28-448" fmla="*/ 865277 h 866135"/>
                <a:gd name="connsiteX0-449" fmla="*/ 3516776 w 3517954"/>
                <a:gd name="connsiteY0-450" fmla="*/ 864965 h 865823"/>
                <a:gd name="connsiteX1-451" fmla="*/ 3512490 w 3517954"/>
                <a:gd name="connsiteY1-452" fmla="*/ 862394 h 865823"/>
                <a:gd name="connsiteX2-453" fmla="*/ 3269031 w 3517954"/>
                <a:gd name="connsiteY2-454" fmla="*/ 544354 h 865823"/>
                <a:gd name="connsiteX3-455" fmla="*/ 3179020 w 3517954"/>
                <a:gd name="connsiteY3-456" fmla="*/ 553784 h 865823"/>
                <a:gd name="connsiteX4-457" fmla="*/ 2963850 w 3517954"/>
                <a:gd name="connsiteY4-458" fmla="*/ 547783 h 865823"/>
                <a:gd name="connsiteX5-459" fmla="*/ 2701531 w 3517954"/>
                <a:gd name="connsiteY5-460" fmla="*/ 222028 h 865823"/>
                <a:gd name="connsiteX6-461" fmla="*/ 2668956 w 3517954"/>
                <a:gd name="connsiteY6-462" fmla="*/ 176594 h 865823"/>
                <a:gd name="connsiteX7-463" fmla="*/ 2441785 w 3517954"/>
                <a:gd name="connsiteY7-464" fmla="*/ 7715 h 865823"/>
                <a:gd name="connsiteX8-465" fmla="*/ 2027733 w 3517954"/>
                <a:gd name="connsiteY8-466" fmla="*/ 305181 h 865823"/>
                <a:gd name="connsiteX9-467" fmla="*/ 1921434 w 3517954"/>
                <a:gd name="connsiteY9-468" fmla="*/ 417481 h 865823"/>
                <a:gd name="connsiteX10-469" fmla="*/ 1623111 w 3517954"/>
                <a:gd name="connsiteY10-470" fmla="*/ 546926 h 865823"/>
                <a:gd name="connsiteX11-471" fmla="*/ 1383938 w 3517954"/>
                <a:gd name="connsiteY11-472" fmla="*/ 380619 h 865823"/>
                <a:gd name="connsiteX12-473" fmla="*/ 1214202 w 3517954"/>
                <a:gd name="connsiteY12-474" fmla="*/ 238315 h 865823"/>
                <a:gd name="connsiteX13-475" fmla="*/ 851586 w 3517954"/>
                <a:gd name="connsiteY13-476" fmla="*/ 414909 h 865823"/>
                <a:gd name="connsiteX14-477" fmla="*/ 668991 w 3517954"/>
                <a:gd name="connsiteY14-478" fmla="*/ 579501 h 865823"/>
                <a:gd name="connsiteX15-479" fmla="*/ 489826 w 3517954"/>
                <a:gd name="connsiteY15-480" fmla="*/ 572643 h 865823"/>
                <a:gd name="connsiteX16-481" fmla="*/ 347523 w 3517954"/>
                <a:gd name="connsiteY16-482" fmla="*/ 530638 h 865823"/>
                <a:gd name="connsiteX17-483" fmla="*/ 8052 w 3517954"/>
                <a:gd name="connsiteY17-484" fmla="*/ 863251 h 865823"/>
                <a:gd name="connsiteX18-485" fmla="*/ 2051 w 3517954"/>
                <a:gd name="connsiteY18-486" fmla="*/ 864965 h 865823"/>
                <a:gd name="connsiteX19-487" fmla="*/ 336 w 3517954"/>
                <a:gd name="connsiteY19-488" fmla="*/ 858964 h 865823"/>
                <a:gd name="connsiteX20-489" fmla="*/ 2440070 w 3517954"/>
                <a:gd name="connsiteY20-490" fmla="*/ 0 h 865823"/>
                <a:gd name="connsiteX21-491" fmla="*/ 2673242 w 3517954"/>
                <a:gd name="connsiteY21-492" fmla="*/ 172307 h 865823"/>
                <a:gd name="connsiteX22-493" fmla="*/ 2705817 w 3517954"/>
                <a:gd name="connsiteY22-494" fmla="*/ 217742 h 865823"/>
                <a:gd name="connsiteX23-495" fmla="*/ 3172162 w 3517954"/>
                <a:gd name="connsiteY23-496" fmla="*/ 547783 h 865823"/>
                <a:gd name="connsiteX24-497" fmla="*/ 3269031 w 3517954"/>
                <a:gd name="connsiteY24-498" fmla="*/ 537496 h 865823"/>
                <a:gd name="connsiteX25-499" fmla="*/ 3517633 w 3517954"/>
                <a:gd name="connsiteY25-500" fmla="*/ 860679 h 865823"/>
                <a:gd name="connsiteX26-501" fmla="*/ 3515062 w 3517954"/>
                <a:gd name="connsiteY26-502" fmla="*/ 865823 h 865823"/>
                <a:gd name="connsiteX27-503" fmla="*/ 3516776 w 3517954"/>
                <a:gd name="connsiteY27-504" fmla="*/ 864965 h 865823"/>
                <a:gd name="connsiteX0-505" fmla="*/ 3516776 w 3517954"/>
                <a:gd name="connsiteY0-506" fmla="*/ 857636 h 858494"/>
                <a:gd name="connsiteX1-507" fmla="*/ 3512490 w 3517954"/>
                <a:gd name="connsiteY1-508" fmla="*/ 855065 h 858494"/>
                <a:gd name="connsiteX2-509" fmla="*/ 3269031 w 3517954"/>
                <a:gd name="connsiteY2-510" fmla="*/ 537025 h 858494"/>
                <a:gd name="connsiteX3-511" fmla="*/ 3179020 w 3517954"/>
                <a:gd name="connsiteY3-512" fmla="*/ 546455 h 858494"/>
                <a:gd name="connsiteX4-513" fmla="*/ 2963850 w 3517954"/>
                <a:gd name="connsiteY4-514" fmla="*/ 540454 h 858494"/>
                <a:gd name="connsiteX5-515" fmla="*/ 2701531 w 3517954"/>
                <a:gd name="connsiteY5-516" fmla="*/ 214699 h 858494"/>
                <a:gd name="connsiteX6-517" fmla="*/ 2668956 w 3517954"/>
                <a:gd name="connsiteY6-518" fmla="*/ 169265 h 858494"/>
                <a:gd name="connsiteX7-519" fmla="*/ 2441785 w 3517954"/>
                <a:gd name="connsiteY7-520" fmla="*/ 386 h 858494"/>
                <a:gd name="connsiteX8-521" fmla="*/ 2027733 w 3517954"/>
                <a:gd name="connsiteY8-522" fmla="*/ 297852 h 858494"/>
                <a:gd name="connsiteX9-523" fmla="*/ 1921434 w 3517954"/>
                <a:gd name="connsiteY9-524" fmla="*/ 410152 h 858494"/>
                <a:gd name="connsiteX10-525" fmla="*/ 1623111 w 3517954"/>
                <a:gd name="connsiteY10-526" fmla="*/ 539597 h 858494"/>
                <a:gd name="connsiteX11-527" fmla="*/ 1383938 w 3517954"/>
                <a:gd name="connsiteY11-528" fmla="*/ 373290 h 858494"/>
                <a:gd name="connsiteX12-529" fmla="*/ 1214202 w 3517954"/>
                <a:gd name="connsiteY12-530" fmla="*/ 230986 h 858494"/>
                <a:gd name="connsiteX13-531" fmla="*/ 851586 w 3517954"/>
                <a:gd name="connsiteY13-532" fmla="*/ 407580 h 858494"/>
                <a:gd name="connsiteX14-533" fmla="*/ 668991 w 3517954"/>
                <a:gd name="connsiteY14-534" fmla="*/ 572172 h 858494"/>
                <a:gd name="connsiteX15-535" fmla="*/ 489826 w 3517954"/>
                <a:gd name="connsiteY15-536" fmla="*/ 565314 h 858494"/>
                <a:gd name="connsiteX16-537" fmla="*/ 347523 w 3517954"/>
                <a:gd name="connsiteY16-538" fmla="*/ 523309 h 858494"/>
                <a:gd name="connsiteX17-539" fmla="*/ 8052 w 3517954"/>
                <a:gd name="connsiteY17-540" fmla="*/ 855922 h 858494"/>
                <a:gd name="connsiteX18-541" fmla="*/ 2051 w 3517954"/>
                <a:gd name="connsiteY18-542" fmla="*/ 857636 h 858494"/>
                <a:gd name="connsiteX19-543" fmla="*/ 336 w 3517954"/>
                <a:gd name="connsiteY19-544" fmla="*/ 851635 h 858494"/>
                <a:gd name="connsiteX20-545" fmla="*/ 2673242 w 3517954"/>
                <a:gd name="connsiteY20-546" fmla="*/ 164978 h 858494"/>
                <a:gd name="connsiteX21-547" fmla="*/ 2705817 w 3517954"/>
                <a:gd name="connsiteY21-548" fmla="*/ 210413 h 858494"/>
                <a:gd name="connsiteX22-549" fmla="*/ 3172162 w 3517954"/>
                <a:gd name="connsiteY22-550" fmla="*/ 540454 h 858494"/>
                <a:gd name="connsiteX23-551" fmla="*/ 3269031 w 3517954"/>
                <a:gd name="connsiteY23-552" fmla="*/ 530167 h 858494"/>
                <a:gd name="connsiteX24-553" fmla="*/ 3517633 w 3517954"/>
                <a:gd name="connsiteY24-554" fmla="*/ 853350 h 858494"/>
                <a:gd name="connsiteX25-555" fmla="*/ 3515062 w 3517954"/>
                <a:gd name="connsiteY25-556" fmla="*/ 858494 h 858494"/>
                <a:gd name="connsiteX26-557" fmla="*/ 3516776 w 3517954"/>
                <a:gd name="connsiteY26-558" fmla="*/ 857636 h 858494"/>
                <a:gd name="connsiteX0-559" fmla="*/ 3516776 w 3517954"/>
                <a:gd name="connsiteY0-560" fmla="*/ 857636 h 858494"/>
                <a:gd name="connsiteX1-561" fmla="*/ 3512490 w 3517954"/>
                <a:gd name="connsiteY1-562" fmla="*/ 855065 h 858494"/>
                <a:gd name="connsiteX2-563" fmla="*/ 3269031 w 3517954"/>
                <a:gd name="connsiteY2-564" fmla="*/ 537025 h 858494"/>
                <a:gd name="connsiteX3-565" fmla="*/ 3179020 w 3517954"/>
                <a:gd name="connsiteY3-566" fmla="*/ 546455 h 858494"/>
                <a:gd name="connsiteX4-567" fmla="*/ 2963850 w 3517954"/>
                <a:gd name="connsiteY4-568" fmla="*/ 540454 h 858494"/>
                <a:gd name="connsiteX5-569" fmla="*/ 2701531 w 3517954"/>
                <a:gd name="connsiteY5-570" fmla="*/ 214699 h 858494"/>
                <a:gd name="connsiteX6-571" fmla="*/ 2668956 w 3517954"/>
                <a:gd name="connsiteY6-572" fmla="*/ 169265 h 858494"/>
                <a:gd name="connsiteX7-573" fmla="*/ 2441785 w 3517954"/>
                <a:gd name="connsiteY7-574" fmla="*/ 386 h 858494"/>
                <a:gd name="connsiteX8-575" fmla="*/ 2027733 w 3517954"/>
                <a:gd name="connsiteY8-576" fmla="*/ 297852 h 858494"/>
                <a:gd name="connsiteX9-577" fmla="*/ 1921434 w 3517954"/>
                <a:gd name="connsiteY9-578" fmla="*/ 410152 h 858494"/>
                <a:gd name="connsiteX10-579" fmla="*/ 1623111 w 3517954"/>
                <a:gd name="connsiteY10-580" fmla="*/ 539597 h 858494"/>
                <a:gd name="connsiteX11-581" fmla="*/ 1383938 w 3517954"/>
                <a:gd name="connsiteY11-582" fmla="*/ 373290 h 858494"/>
                <a:gd name="connsiteX12-583" fmla="*/ 1214202 w 3517954"/>
                <a:gd name="connsiteY12-584" fmla="*/ 230986 h 858494"/>
                <a:gd name="connsiteX13-585" fmla="*/ 851586 w 3517954"/>
                <a:gd name="connsiteY13-586" fmla="*/ 407580 h 858494"/>
                <a:gd name="connsiteX14-587" fmla="*/ 668991 w 3517954"/>
                <a:gd name="connsiteY14-588" fmla="*/ 572172 h 858494"/>
                <a:gd name="connsiteX15-589" fmla="*/ 489826 w 3517954"/>
                <a:gd name="connsiteY15-590" fmla="*/ 565314 h 858494"/>
                <a:gd name="connsiteX16-591" fmla="*/ 347523 w 3517954"/>
                <a:gd name="connsiteY16-592" fmla="*/ 523309 h 858494"/>
                <a:gd name="connsiteX17-593" fmla="*/ 8052 w 3517954"/>
                <a:gd name="connsiteY17-594" fmla="*/ 855922 h 858494"/>
                <a:gd name="connsiteX18-595" fmla="*/ 2051 w 3517954"/>
                <a:gd name="connsiteY18-596" fmla="*/ 857636 h 858494"/>
                <a:gd name="connsiteX19-597" fmla="*/ 336 w 3517954"/>
                <a:gd name="connsiteY19-598" fmla="*/ 851635 h 858494"/>
                <a:gd name="connsiteX20-599" fmla="*/ 2673242 w 3517954"/>
                <a:gd name="connsiteY20-600" fmla="*/ 164978 h 858494"/>
                <a:gd name="connsiteX21-601" fmla="*/ 3172162 w 3517954"/>
                <a:gd name="connsiteY21-602" fmla="*/ 540454 h 858494"/>
                <a:gd name="connsiteX22-603" fmla="*/ 3269031 w 3517954"/>
                <a:gd name="connsiteY22-604" fmla="*/ 530167 h 858494"/>
                <a:gd name="connsiteX23-605" fmla="*/ 3517633 w 3517954"/>
                <a:gd name="connsiteY23-606" fmla="*/ 853350 h 858494"/>
                <a:gd name="connsiteX24-607" fmla="*/ 3515062 w 3517954"/>
                <a:gd name="connsiteY24-608" fmla="*/ 858494 h 858494"/>
                <a:gd name="connsiteX25-609" fmla="*/ 3516776 w 3517954"/>
                <a:gd name="connsiteY25-610" fmla="*/ 857636 h 858494"/>
                <a:gd name="connsiteX0-611" fmla="*/ 3516776 w 3517954"/>
                <a:gd name="connsiteY0-612" fmla="*/ 857636 h 858494"/>
                <a:gd name="connsiteX1-613" fmla="*/ 3512490 w 3517954"/>
                <a:gd name="connsiteY1-614" fmla="*/ 855065 h 858494"/>
                <a:gd name="connsiteX2-615" fmla="*/ 3269031 w 3517954"/>
                <a:gd name="connsiteY2-616" fmla="*/ 537025 h 858494"/>
                <a:gd name="connsiteX3-617" fmla="*/ 3179020 w 3517954"/>
                <a:gd name="connsiteY3-618" fmla="*/ 546455 h 858494"/>
                <a:gd name="connsiteX4-619" fmla="*/ 2963850 w 3517954"/>
                <a:gd name="connsiteY4-620" fmla="*/ 540454 h 858494"/>
                <a:gd name="connsiteX5-621" fmla="*/ 2701531 w 3517954"/>
                <a:gd name="connsiteY5-622" fmla="*/ 214699 h 858494"/>
                <a:gd name="connsiteX6-623" fmla="*/ 2668956 w 3517954"/>
                <a:gd name="connsiteY6-624" fmla="*/ 169265 h 858494"/>
                <a:gd name="connsiteX7-625" fmla="*/ 2441785 w 3517954"/>
                <a:gd name="connsiteY7-626" fmla="*/ 386 h 858494"/>
                <a:gd name="connsiteX8-627" fmla="*/ 2027733 w 3517954"/>
                <a:gd name="connsiteY8-628" fmla="*/ 297852 h 858494"/>
                <a:gd name="connsiteX9-629" fmla="*/ 1921434 w 3517954"/>
                <a:gd name="connsiteY9-630" fmla="*/ 410152 h 858494"/>
                <a:gd name="connsiteX10-631" fmla="*/ 1623111 w 3517954"/>
                <a:gd name="connsiteY10-632" fmla="*/ 539597 h 858494"/>
                <a:gd name="connsiteX11-633" fmla="*/ 1383938 w 3517954"/>
                <a:gd name="connsiteY11-634" fmla="*/ 373290 h 858494"/>
                <a:gd name="connsiteX12-635" fmla="*/ 1214202 w 3517954"/>
                <a:gd name="connsiteY12-636" fmla="*/ 230986 h 858494"/>
                <a:gd name="connsiteX13-637" fmla="*/ 851586 w 3517954"/>
                <a:gd name="connsiteY13-638" fmla="*/ 407580 h 858494"/>
                <a:gd name="connsiteX14-639" fmla="*/ 668991 w 3517954"/>
                <a:gd name="connsiteY14-640" fmla="*/ 572172 h 858494"/>
                <a:gd name="connsiteX15-641" fmla="*/ 489826 w 3517954"/>
                <a:gd name="connsiteY15-642" fmla="*/ 565314 h 858494"/>
                <a:gd name="connsiteX16-643" fmla="*/ 347523 w 3517954"/>
                <a:gd name="connsiteY16-644" fmla="*/ 523309 h 858494"/>
                <a:gd name="connsiteX17-645" fmla="*/ 8052 w 3517954"/>
                <a:gd name="connsiteY17-646" fmla="*/ 855922 h 858494"/>
                <a:gd name="connsiteX18-647" fmla="*/ 2051 w 3517954"/>
                <a:gd name="connsiteY18-648" fmla="*/ 857636 h 858494"/>
                <a:gd name="connsiteX19-649" fmla="*/ 336 w 3517954"/>
                <a:gd name="connsiteY19-650" fmla="*/ 851635 h 858494"/>
                <a:gd name="connsiteX20-651" fmla="*/ 3172162 w 3517954"/>
                <a:gd name="connsiteY20-652" fmla="*/ 540454 h 858494"/>
                <a:gd name="connsiteX21-653" fmla="*/ 3269031 w 3517954"/>
                <a:gd name="connsiteY21-654" fmla="*/ 530167 h 858494"/>
                <a:gd name="connsiteX22-655" fmla="*/ 3517633 w 3517954"/>
                <a:gd name="connsiteY22-656" fmla="*/ 853350 h 858494"/>
                <a:gd name="connsiteX23-657" fmla="*/ 3515062 w 3517954"/>
                <a:gd name="connsiteY23-658" fmla="*/ 858494 h 858494"/>
                <a:gd name="connsiteX24-659" fmla="*/ 3516776 w 3517954"/>
                <a:gd name="connsiteY24-660" fmla="*/ 857636 h 858494"/>
                <a:gd name="connsiteX0-661" fmla="*/ 3516776 w 3517954"/>
                <a:gd name="connsiteY0-662" fmla="*/ 857636 h 858494"/>
                <a:gd name="connsiteX1-663" fmla="*/ 3512490 w 3517954"/>
                <a:gd name="connsiteY1-664" fmla="*/ 855065 h 858494"/>
                <a:gd name="connsiteX2-665" fmla="*/ 3269031 w 3517954"/>
                <a:gd name="connsiteY2-666" fmla="*/ 537025 h 858494"/>
                <a:gd name="connsiteX3-667" fmla="*/ 3179020 w 3517954"/>
                <a:gd name="connsiteY3-668" fmla="*/ 546455 h 858494"/>
                <a:gd name="connsiteX4-669" fmla="*/ 2963850 w 3517954"/>
                <a:gd name="connsiteY4-670" fmla="*/ 540454 h 858494"/>
                <a:gd name="connsiteX5-671" fmla="*/ 2701531 w 3517954"/>
                <a:gd name="connsiteY5-672" fmla="*/ 214699 h 858494"/>
                <a:gd name="connsiteX6-673" fmla="*/ 2668956 w 3517954"/>
                <a:gd name="connsiteY6-674" fmla="*/ 169265 h 858494"/>
                <a:gd name="connsiteX7-675" fmla="*/ 2441785 w 3517954"/>
                <a:gd name="connsiteY7-676" fmla="*/ 386 h 858494"/>
                <a:gd name="connsiteX8-677" fmla="*/ 2027733 w 3517954"/>
                <a:gd name="connsiteY8-678" fmla="*/ 297852 h 858494"/>
                <a:gd name="connsiteX9-679" fmla="*/ 1921434 w 3517954"/>
                <a:gd name="connsiteY9-680" fmla="*/ 410152 h 858494"/>
                <a:gd name="connsiteX10-681" fmla="*/ 1623111 w 3517954"/>
                <a:gd name="connsiteY10-682" fmla="*/ 539597 h 858494"/>
                <a:gd name="connsiteX11-683" fmla="*/ 1383938 w 3517954"/>
                <a:gd name="connsiteY11-684" fmla="*/ 373290 h 858494"/>
                <a:gd name="connsiteX12-685" fmla="*/ 1214202 w 3517954"/>
                <a:gd name="connsiteY12-686" fmla="*/ 230986 h 858494"/>
                <a:gd name="connsiteX13-687" fmla="*/ 851586 w 3517954"/>
                <a:gd name="connsiteY13-688" fmla="*/ 407580 h 858494"/>
                <a:gd name="connsiteX14-689" fmla="*/ 668991 w 3517954"/>
                <a:gd name="connsiteY14-690" fmla="*/ 572172 h 858494"/>
                <a:gd name="connsiteX15-691" fmla="*/ 489826 w 3517954"/>
                <a:gd name="connsiteY15-692" fmla="*/ 565314 h 858494"/>
                <a:gd name="connsiteX16-693" fmla="*/ 347523 w 3517954"/>
                <a:gd name="connsiteY16-694" fmla="*/ 523309 h 858494"/>
                <a:gd name="connsiteX17-695" fmla="*/ 8052 w 3517954"/>
                <a:gd name="connsiteY17-696" fmla="*/ 855922 h 858494"/>
                <a:gd name="connsiteX18-697" fmla="*/ 2051 w 3517954"/>
                <a:gd name="connsiteY18-698" fmla="*/ 857636 h 858494"/>
                <a:gd name="connsiteX19-699" fmla="*/ 336 w 3517954"/>
                <a:gd name="connsiteY19-700" fmla="*/ 851635 h 858494"/>
                <a:gd name="connsiteX20-701" fmla="*/ 3269031 w 3517954"/>
                <a:gd name="connsiteY20-702" fmla="*/ 530167 h 858494"/>
                <a:gd name="connsiteX21-703" fmla="*/ 3517633 w 3517954"/>
                <a:gd name="connsiteY21-704" fmla="*/ 853350 h 858494"/>
                <a:gd name="connsiteX22-705" fmla="*/ 3515062 w 3517954"/>
                <a:gd name="connsiteY22-706" fmla="*/ 858494 h 858494"/>
                <a:gd name="connsiteX23-707" fmla="*/ 3516776 w 3517954"/>
                <a:gd name="connsiteY23-708" fmla="*/ 857636 h 858494"/>
                <a:gd name="connsiteX0-709" fmla="*/ 3516776 w 3517954"/>
                <a:gd name="connsiteY0-710" fmla="*/ 857636 h 858494"/>
                <a:gd name="connsiteX1-711" fmla="*/ 3512490 w 3517954"/>
                <a:gd name="connsiteY1-712" fmla="*/ 855065 h 858494"/>
                <a:gd name="connsiteX2-713" fmla="*/ 3269031 w 3517954"/>
                <a:gd name="connsiteY2-714" fmla="*/ 537025 h 858494"/>
                <a:gd name="connsiteX3-715" fmla="*/ 3179020 w 3517954"/>
                <a:gd name="connsiteY3-716" fmla="*/ 546455 h 858494"/>
                <a:gd name="connsiteX4-717" fmla="*/ 2963850 w 3517954"/>
                <a:gd name="connsiteY4-718" fmla="*/ 540454 h 858494"/>
                <a:gd name="connsiteX5-719" fmla="*/ 2701531 w 3517954"/>
                <a:gd name="connsiteY5-720" fmla="*/ 214699 h 858494"/>
                <a:gd name="connsiteX6-721" fmla="*/ 2668956 w 3517954"/>
                <a:gd name="connsiteY6-722" fmla="*/ 169265 h 858494"/>
                <a:gd name="connsiteX7-723" fmla="*/ 2441785 w 3517954"/>
                <a:gd name="connsiteY7-724" fmla="*/ 386 h 858494"/>
                <a:gd name="connsiteX8-725" fmla="*/ 2027733 w 3517954"/>
                <a:gd name="connsiteY8-726" fmla="*/ 297852 h 858494"/>
                <a:gd name="connsiteX9-727" fmla="*/ 1921434 w 3517954"/>
                <a:gd name="connsiteY9-728" fmla="*/ 410152 h 858494"/>
                <a:gd name="connsiteX10-729" fmla="*/ 1623111 w 3517954"/>
                <a:gd name="connsiteY10-730" fmla="*/ 539597 h 858494"/>
                <a:gd name="connsiteX11-731" fmla="*/ 1383938 w 3517954"/>
                <a:gd name="connsiteY11-732" fmla="*/ 373290 h 858494"/>
                <a:gd name="connsiteX12-733" fmla="*/ 1214202 w 3517954"/>
                <a:gd name="connsiteY12-734" fmla="*/ 230986 h 858494"/>
                <a:gd name="connsiteX13-735" fmla="*/ 851586 w 3517954"/>
                <a:gd name="connsiteY13-736" fmla="*/ 407580 h 858494"/>
                <a:gd name="connsiteX14-737" fmla="*/ 668991 w 3517954"/>
                <a:gd name="connsiteY14-738" fmla="*/ 572172 h 858494"/>
                <a:gd name="connsiteX15-739" fmla="*/ 489826 w 3517954"/>
                <a:gd name="connsiteY15-740" fmla="*/ 565314 h 858494"/>
                <a:gd name="connsiteX16-741" fmla="*/ 347523 w 3517954"/>
                <a:gd name="connsiteY16-742" fmla="*/ 523309 h 858494"/>
                <a:gd name="connsiteX17-743" fmla="*/ 8052 w 3517954"/>
                <a:gd name="connsiteY17-744" fmla="*/ 855922 h 858494"/>
                <a:gd name="connsiteX18-745" fmla="*/ 2051 w 3517954"/>
                <a:gd name="connsiteY18-746" fmla="*/ 857636 h 858494"/>
                <a:gd name="connsiteX19-747" fmla="*/ 336 w 3517954"/>
                <a:gd name="connsiteY19-748" fmla="*/ 851635 h 858494"/>
                <a:gd name="connsiteX20-749" fmla="*/ 3517633 w 3517954"/>
                <a:gd name="connsiteY20-750" fmla="*/ 853350 h 858494"/>
                <a:gd name="connsiteX21-751" fmla="*/ 3515062 w 3517954"/>
                <a:gd name="connsiteY21-752" fmla="*/ 858494 h 858494"/>
                <a:gd name="connsiteX22-753" fmla="*/ 3516776 w 3517954"/>
                <a:gd name="connsiteY22-754" fmla="*/ 857636 h 8584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3517954" h="858494">
                  <a:moveTo>
                    <a:pt x="3516776" y="857636"/>
                  </a:moveTo>
                  <a:cubicBezTo>
                    <a:pt x="3515062" y="857636"/>
                    <a:pt x="3513347" y="856779"/>
                    <a:pt x="3512490" y="855065"/>
                  </a:cubicBezTo>
                  <a:cubicBezTo>
                    <a:pt x="3511632" y="852493"/>
                    <a:pt x="3400190" y="580745"/>
                    <a:pt x="3269031" y="537025"/>
                  </a:cubicBezTo>
                  <a:cubicBezTo>
                    <a:pt x="3238170" y="526738"/>
                    <a:pt x="3207309" y="530167"/>
                    <a:pt x="3179020" y="546455"/>
                  </a:cubicBezTo>
                  <a:cubicBezTo>
                    <a:pt x="3095009" y="596175"/>
                    <a:pt x="3032430" y="594460"/>
                    <a:pt x="2963850" y="540454"/>
                  </a:cubicBezTo>
                  <a:cubicBezTo>
                    <a:pt x="2895270" y="485590"/>
                    <a:pt x="2818118" y="377576"/>
                    <a:pt x="2701531" y="214699"/>
                  </a:cubicBezTo>
                  <a:cubicBezTo>
                    <a:pt x="2691245" y="200125"/>
                    <a:pt x="2680100" y="184695"/>
                    <a:pt x="2668956" y="169265"/>
                  </a:cubicBezTo>
                  <a:cubicBezTo>
                    <a:pt x="2590946" y="60394"/>
                    <a:pt x="2517222" y="5530"/>
                    <a:pt x="2441785" y="386"/>
                  </a:cubicBezTo>
                  <a:cubicBezTo>
                    <a:pt x="2313197" y="-8186"/>
                    <a:pt x="2187181" y="127259"/>
                    <a:pt x="2027733" y="297852"/>
                  </a:cubicBezTo>
                  <a:cubicBezTo>
                    <a:pt x="1993443" y="333857"/>
                    <a:pt x="1959153" y="371575"/>
                    <a:pt x="1921434" y="410152"/>
                  </a:cubicBezTo>
                  <a:cubicBezTo>
                    <a:pt x="1813420" y="522452"/>
                    <a:pt x="1718266" y="562742"/>
                    <a:pt x="1623111" y="539597"/>
                  </a:cubicBezTo>
                  <a:cubicBezTo>
                    <a:pt x="1538243" y="518165"/>
                    <a:pt x="1462805" y="447871"/>
                    <a:pt x="1383938" y="373290"/>
                  </a:cubicBezTo>
                  <a:cubicBezTo>
                    <a:pt x="1330789" y="323570"/>
                    <a:pt x="1275924" y="272135"/>
                    <a:pt x="1214202" y="230986"/>
                  </a:cubicBezTo>
                  <a:cubicBezTo>
                    <a:pt x="1094188" y="152120"/>
                    <a:pt x="970744" y="281564"/>
                    <a:pt x="851586" y="407580"/>
                  </a:cubicBezTo>
                  <a:cubicBezTo>
                    <a:pt x="791578" y="471017"/>
                    <a:pt x="728999" y="536168"/>
                    <a:pt x="668991" y="572172"/>
                  </a:cubicBezTo>
                  <a:cubicBezTo>
                    <a:pt x="600411" y="612463"/>
                    <a:pt x="542118" y="610748"/>
                    <a:pt x="489826" y="565314"/>
                  </a:cubicBezTo>
                  <a:cubicBezTo>
                    <a:pt x="446964" y="527595"/>
                    <a:pt x="398958" y="513879"/>
                    <a:pt x="347523" y="523309"/>
                  </a:cubicBezTo>
                  <a:cubicBezTo>
                    <a:pt x="171786" y="555027"/>
                    <a:pt x="9766" y="853350"/>
                    <a:pt x="8052" y="855922"/>
                  </a:cubicBezTo>
                  <a:cubicBezTo>
                    <a:pt x="7194" y="857636"/>
                    <a:pt x="4623" y="858494"/>
                    <a:pt x="2051" y="857636"/>
                  </a:cubicBezTo>
                  <a:cubicBezTo>
                    <a:pt x="336" y="856779"/>
                    <a:pt x="-521" y="854207"/>
                    <a:pt x="336" y="851635"/>
                  </a:cubicBezTo>
                  <a:lnTo>
                    <a:pt x="3517633" y="853350"/>
                  </a:lnTo>
                  <a:cubicBezTo>
                    <a:pt x="3518491" y="855065"/>
                    <a:pt x="3517633" y="857636"/>
                    <a:pt x="3515062" y="858494"/>
                  </a:cubicBezTo>
                  <a:cubicBezTo>
                    <a:pt x="3517633" y="857636"/>
                    <a:pt x="3516776" y="857636"/>
                    <a:pt x="3516776" y="857636"/>
                  </a:cubicBezTo>
                </a:path>
              </a:pathLst>
            </a:custGeom>
            <a:blipFill>
              <a:blip r:embed="rId2"/>
              <a:stretch>
                <a:fillRect/>
              </a:stretch>
            </a:blipFill>
            <a:ln w="25400" cap="flat">
              <a:solidFill>
                <a:schemeClr val="accent1"/>
              </a:solidFill>
              <a:prstDash val="solid"/>
              <a:miter/>
            </a:ln>
            <a:effectLst>
              <a:outerShdw blurRad="101600" dist="38100" dir="135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flipH="1">
              <a:off x="7886563" y="5605440"/>
              <a:ext cx="2848947" cy="585809"/>
            </a:xfrm>
            <a:custGeom>
              <a:avLst/>
              <a:gdLst>
                <a:gd name="connsiteX0" fmla="*/ 3913321 w 3915353"/>
                <a:gd name="connsiteY0" fmla="*/ 765774 h 805086"/>
                <a:gd name="connsiteX1" fmla="*/ 3914406 w 3915353"/>
                <a:gd name="connsiteY1" fmla="*/ 791105 h 805086"/>
                <a:gd name="connsiteX2" fmla="*/ 3915120 w 3915353"/>
                <a:gd name="connsiteY2" fmla="*/ 805086 h 805086"/>
                <a:gd name="connsiteX3" fmla="*/ 3915353 w 3915353"/>
                <a:gd name="connsiteY3" fmla="*/ 805086 h 805086"/>
                <a:gd name="connsiteX4" fmla="*/ 3913886 w 3915353"/>
                <a:gd name="connsiteY4" fmla="*/ 774887 h 805086"/>
                <a:gd name="connsiteX5" fmla="*/ 3913321 w 3915353"/>
                <a:gd name="connsiteY5" fmla="*/ 765774 h 805086"/>
                <a:gd name="connsiteX6" fmla="*/ 1503561 w 3915353"/>
                <a:gd name="connsiteY6" fmla="*/ 1 h 805086"/>
                <a:gd name="connsiteX7" fmla="*/ 1380212 w 3915353"/>
                <a:gd name="connsiteY7" fmla="*/ 42982 h 805086"/>
                <a:gd name="connsiteX8" fmla="*/ 1150660 w 3915353"/>
                <a:gd name="connsiteY8" fmla="*/ 268725 h 805086"/>
                <a:gd name="connsiteX9" fmla="*/ 650597 w 3915353"/>
                <a:gd name="connsiteY9" fmla="*/ 511612 h 805086"/>
                <a:gd name="connsiteX10" fmla="*/ 390565 w 3915353"/>
                <a:gd name="connsiteY10" fmla="*/ 455415 h 805086"/>
                <a:gd name="connsiteX11" fmla="*/ 99100 w 3915353"/>
                <a:gd name="connsiteY11" fmla="*/ 664965 h 805086"/>
                <a:gd name="connsiteX12" fmla="*/ 15161 w 3915353"/>
                <a:gd name="connsiteY12" fmla="*/ 780099 h 805086"/>
                <a:gd name="connsiteX13" fmla="*/ 0 w 3915353"/>
                <a:gd name="connsiteY13" fmla="*/ 805086 h 805086"/>
                <a:gd name="connsiteX14" fmla="*/ 3882794 w 3915353"/>
                <a:gd name="connsiteY14" fmla="*/ 805086 h 805086"/>
                <a:gd name="connsiteX15" fmla="*/ 3861981 w 3915353"/>
                <a:gd name="connsiteY15" fmla="*/ 789772 h 805086"/>
                <a:gd name="connsiteX16" fmla="*/ 3268067 w 3915353"/>
                <a:gd name="connsiteY16" fmla="*/ 414457 h 805086"/>
                <a:gd name="connsiteX17" fmla="*/ 2734667 w 3915353"/>
                <a:gd name="connsiteY17" fmla="*/ 194430 h 805086"/>
                <a:gd name="connsiteX18" fmla="*/ 2306042 w 3915353"/>
                <a:gd name="connsiteY18" fmla="*/ 233482 h 805086"/>
                <a:gd name="connsiteX19" fmla="*/ 1814552 w 3915353"/>
                <a:gd name="connsiteY19" fmla="*/ 236340 h 805086"/>
                <a:gd name="connsiteX20" fmla="*/ 1615480 w 3915353"/>
                <a:gd name="connsiteY20" fmla="*/ 42030 h 805086"/>
                <a:gd name="connsiteX21" fmla="*/ 1503561 w 3915353"/>
                <a:gd name="connsiteY21" fmla="*/ 1 h 80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5353" h="805086">
                  <a:moveTo>
                    <a:pt x="3913321" y="765774"/>
                  </a:moveTo>
                  <a:cubicBezTo>
                    <a:pt x="3913117" y="763331"/>
                    <a:pt x="3913330" y="769359"/>
                    <a:pt x="3914406" y="791105"/>
                  </a:cubicBezTo>
                  <a:lnTo>
                    <a:pt x="3915120" y="805086"/>
                  </a:lnTo>
                  <a:lnTo>
                    <a:pt x="3915353" y="805086"/>
                  </a:lnTo>
                  <a:lnTo>
                    <a:pt x="3913886" y="774887"/>
                  </a:lnTo>
                  <a:cubicBezTo>
                    <a:pt x="3913630" y="770335"/>
                    <a:pt x="3913424" y="766995"/>
                    <a:pt x="3913321" y="765774"/>
                  </a:cubicBezTo>
                  <a:close/>
                  <a:moveTo>
                    <a:pt x="1503561" y="1"/>
                  </a:moveTo>
                  <a:cubicBezTo>
                    <a:pt x="1464509" y="120"/>
                    <a:pt x="1423551" y="14407"/>
                    <a:pt x="1380212" y="42982"/>
                  </a:cubicBezTo>
                  <a:cubicBezTo>
                    <a:pt x="1304012" y="93465"/>
                    <a:pt x="1229717" y="178237"/>
                    <a:pt x="1150660" y="268725"/>
                  </a:cubicBezTo>
                  <a:cubicBezTo>
                    <a:pt x="992545" y="449700"/>
                    <a:pt x="828715" y="637342"/>
                    <a:pt x="650597" y="511612"/>
                  </a:cubicBezTo>
                  <a:cubicBezTo>
                    <a:pt x="566777" y="453510"/>
                    <a:pt x="479147" y="434460"/>
                    <a:pt x="390565" y="455415"/>
                  </a:cubicBezTo>
                  <a:cubicBezTo>
                    <a:pt x="268645" y="484942"/>
                    <a:pt x="164822" y="585907"/>
                    <a:pt x="99100" y="664965"/>
                  </a:cubicBezTo>
                  <a:cubicBezTo>
                    <a:pt x="63381" y="707828"/>
                    <a:pt x="34806" y="749262"/>
                    <a:pt x="15161" y="780099"/>
                  </a:cubicBezTo>
                  <a:lnTo>
                    <a:pt x="0" y="805086"/>
                  </a:lnTo>
                  <a:lnTo>
                    <a:pt x="3882794" y="805086"/>
                  </a:lnTo>
                  <a:lnTo>
                    <a:pt x="3861981" y="789772"/>
                  </a:lnTo>
                  <a:cubicBezTo>
                    <a:pt x="3760450" y="716103"/>
                    <a:pt x="3527386" y="553761"/>
                    <a:pt x="3268067" y="414457"/>
                  </a:cubicBezTo>
                  <a:cubicBezTo>
                    <a:pt x="3064232" y="304920"/>
                    <a:pt x="2885162" y="231577"/>
                    <a:pt x="2734667" y="194430"/>
                  </a:cubicBezTo>
                  <a:cubicBezTo>
                    <a:pt x="2545120" y="148710"/>
                    <a:pt x="2401292" y="162045"/>
                    <a:pt x="2306042" y="233482"/>
                  </a:cubicBezTo>
                  <a:cubicBezTo>
                    <a:pt x="2009815" y="457320"/>
                    <a:pt x="1948855" y="387787"/>
                    <a:pt x="1814552" y="236340"/>
                  </a:cubicBezTo>
                  <a:cubicBezTo>
                    <a:pt x="1765022" y="180142"/>
                    <a:pt x="1703110" y="109657"/>
                    <a:pt x="1615480" y="42030"/>
                  </a:cubicBezTo>
                  <a:cubicBezTo>
                    <a:pt x="1579761" y="13931"/>
                    <a:pt x="1542614" y="-119"/>
                    <a:pt x="1503561" y="1"/>
                  </a:cubicBezTo>
                  <a:close/>
                </a:path>
              </a:pathLst>
            </a:custGeom>
            <a:solidFill>
              <a:schemeClr val="bg2"/>
            </a:solid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8568986" y="4253720"/>
              <a:ext cx="3281362" cy="563879"/>
            </a:xfrm>
            <a:custGeom>
              <a:avLst/>
              <a:gdLst>
                <a:gd name="connsiteX0" fmla="*/ 2265045 w 3281362"/>
                <a:gd name="connsiteY0" fmla="*/ 0 h 563879"/>
                <a:gd name="connsiteX1" fmla="*/ 1274445 w 3281362"/>
                <a:gd name="connsiteY1" fmla="*/ 0 h 563879"/>
                <a:gd name="connsiteX2" fmla="*/ 1128713 w 3281362"/>
                <a:gd name="connsiteY2" fmla="*/ 145732 h 563879"/>
                <a:gd name="connsiteX3" fmla="*/ 1128713 w 3281362"/>
                <a:gd name="connsiteY3" fmla="*/ 145732 h 563879"/>
                <a:gd name="connsiteX4" fmla="*/ 1274445 w 3281362"/>
                <a:gd name="connsiteY4" fmla="*/ 291465 h 563879"/>
                <a:gd name="connsiteX5" fmla="*/ 3145155 w 3281362"/>
                <a:gd name="connsiteY5" fmla="*/ 291465 h 563879"/>
                <a:gd name="connsiteX6" fmla="*/ 3281363 w 3281362"/>
                <a:gd name="connsiteY6" fmla="*/ 427672 h 563879"/>
                <a:gd name="connsiteX7" fmla="*/ 3281363 w 3281362"/>
                <a:gd name="connsiteY7" fmla="*/ 427672 h 563879"/>
                <a:gd name="connsiteX8" fmla="*/ 3145155 w 3281362"/>
                <a:gd name="connsiteY8" fmla="*/ 563880 h 563879"/>
                <a:gd name="connsiteX9" fmla="*/ 0 w 3281362"/>
                <a:gd name="connsiteY9" fmla="*/ 563880 h 56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1362" h="563879">
                  <a:moveTo>
                    <a:pt x="2265045" y="0"/>
                  </a:moveTo>
                  <a:lnTo>
                    <a:pt x="1274445" y="0"/>
                  </a:lnTo>
                  <a:cubicBezTo>
                    <a:pt x="1194435" y="0"/>
                    <a:pt x="1128713" y="64770"/>
                    <a:pt x="1128713" y="145732"/>
                  </a:cubicBezTo>
                  <a:lnTo>
                    <a:pt x="1128713" y="145732"/>
                  </a:lnTo>
                  <a:cubicBezTo>
                    <a:pt x="1128713" y="225742"/>
                    <a:pt x="1193483" y="291465"/>
                    <a:pt x="1274445" y="291465"/>
                  </a:cubicBezTo>
                  <a:lnTo>
                    <a:pt x="3145155" y="291465"/>
                  </a:lnTo>
                  <a:cubicBezTo>
                    <a:pt x="3220403" y="291465"/>
                    <a:pt x="3281363" y="352425"/>
                    <a:pt x="3281363" y="427672"/>
                  </a:cubicBezTo>
                  <a:lnTo>
                    <a:pt x="3281363" y="427672"/>
                  </a:lnTo>
                  <a:cubicBezTo>
                    <a:pt x="3281363" y="502920"/>
                    <a:pt x="3220403" y="563880"/>
                    <a:pt x="3145155" y="563880"/>
                  </a:cubicBezTo>
                  <a:lnTo>
                    <a:pt x="0" y="563880"/>
                  </a:lnTo>
                </a:path>
              </a:pathLst>
            </a:custGeom>
            <a:noFill/>
            <a:ln w="28575" cap="rnd">
              <a:solidFill>
                <a:srgbClr val="FAC46D">
                  <a:alpha val="20000"/>
                </a:srgbClr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6602191" y="5824791"/>
              <a:ext cx="2735362" cy="366458"/>
            </a:xfrm>
            <a:custGeom>
              <a:avLst/>
              <a:gdLst>
                <a:gd name="connsiteX0" fmla="*/ 2232411 w 2735362"/>
                <a:gd name="connsiteY0" fmla="*/ 157 h 366458"/>
                <a:gd name="connsiteX1" fmla="*/ 2335611 w 2735362"/>
                <a:gd name="connsiteY1" fmla="*/ 18760 h 366458"/>
                <a:gd name="connsiteX2" fmla="*/ 2711209 w 2735362"/>
                <a:gd name="connsiteY2" fmla="*/ 309939 h 366458"/>
                <a:gd name="connsiteX3" fmla="*/ 2735362 w 2735362"/>
                <a:gd name="connsiteY3" fmla="*/ 366458 h 366458"/>
                <a:gd name="connsiteX4" fmla="*/ 0 w 2735362"/>
                <a:gd name="connsiteY4" fmla="*/ 366458 h 366458"/>
                <a:gd name="connsiteX5" fmla="*/ 31161 w 2735362"/>
                <a:gd name="connsiteY5" fmla="*/ 347623 h 366458"/>
                <a:gd name="connsiteX6" fmla="*/ 89615 w 2735362"/>
                <a:gd name="connsiteY6" fmla="*/ 317940 h 366458"/>
                <a:gd name="connsiteX7" fmla="*/ 391367 w 2735362"/>
                <a:gd name="connsiteY7" fmla="*/ 282793 h 366458"/>
                <a:gd name="connsiteX8" fmla="*/ 1156892 w 2735362"/>
                <a:gd name="connsiteY8" fmla="*/ 268220 h 366458"/>
                <a:gd name="connsiteX9" fmla="*/ 1174894 w 2735362"/>
                <a:gd name="connsiteY9" fmla="*/ 257933 h 366458"/>
                <a:gd name="connsiteX10" fmla="*/ 1438070 w 2735362"/>
                <a:gd name="connsiteY10" fmla="*/ 128488 h 366458"/>
                <a:gd name="connsiteX11" fmla="*/ 1652382 w 2735362"/>
                <a:gd name="connsiteY11" fmla="*/ 195354 h 366458"/>
                <a:gd name="connsiteX12" fmla="*/ 1928417 w 2735362"/>
                <a:gd name="connsiteY12" fmla="*/ 106200 h 366458"/>
                <a:gd name="connsiteX13" fmla="*/ 2232411 w 2735362"/>
                <a:gd name="connsiteY13" fmla="*/ 157 h 36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5362" h="366458">
                  <a:moveTo>
                    <a:pt x="2232411" y="157"/>
                  </a:moveTo>
                  <a:cubicBezTo>
                    <a:pt x="2267106" y="1171"/>
                    <a:pt x="2301657" y="7141"/>
                    <a:pt x="2335611" y="18760"/>
                  </a:cubicBezTo>
                  <a:cubicBezTo>
                    <a:pt x="2454450" y="59428"/>
                    <a:pt x="2623719" y="145940"/>
                    <a:pt x="2711209" y="309939"/>
                  </a:cubicBezTo>
                  <a:lnTo>
                    <a:pt x="2735362" y="366458"/>
                  </a:lnTo>
                  <a:lnTo>
                    <a:pt x="0" y="366458"/>
                  </a:lnTo>
                  <a:lnTo>
                    <a:pt x="31161" y="347623"/>
                  </a:lnTo>
                  <a:cubicBezTo>
                    <a:pt x="48735" y="337764"/>
                    <a:pt x="68398" y="327585"/>
                    <a:pt x="89615" y="317940"/>
                  </a:cubicBezTo>
                  <a:cubicBezTo>
                    <a:pt x="168482" y="281936"/>
                    <a:pt x="284211" y="247646"/>
                    <a:pt x="391367" y="282793"/>
                  </a:cubicBezTo>
                  <a:cubicBezTo>
                    <a:pt x="712836" y="389092"/>
                    <a:pt x="963153" y="384806"/>
                    <a:pt x="1156892" y="268220"/>
                  </a:cubicBezTo>
                  <a:lnTo>
                    <a:pt x="1174894" y="257933"/>
                  </a:lnTo>
                  <a:cubicBezTo>
                    <a:pt x="1296623" y="185067"/>
                    <a:pt x="1370347" y="140490"/>
                    <a:pt x="1438070" y="128488"/>
                  </a:cubicBezTo>
                  <a:cubicBezTo>
                    <a:pt x="1504078" y="116487"/>
                    <a:pt x="1562371" y="134489"/>
                    <a:pt x="1652382" y="195354"/>
                  </a:cubicBezTo>
                  <a:cubicBezTo>
                    <a:pt x="1729535" y="247646"/>
                    <a:pt x="1826404" y="179066"/>
                    <a:pt x="1928417" y="106200"/>
                  </a:cubicBezTo>
                  <a:cubicBezTo>
                    <a:pt x="2022929" y="38691"/>
                    <a:pt x="2128323" y="-2883"/>
                    <a:pt x="2232411" y="157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8572" cap="flat">
              <a:noFill/>
              <a:prstDash val="solid"/>
              <a:miter/>
            </a:ln>
            <a:effectLst>
              <a:outerShdw blurRad="101600" dist="38100" dir="18900000" algn="bl" rotWithShape="0">
                <a:prstClr val="black">
                  <a:alpha val="2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 flipH="1">
              <a:off x="10359345" y="4678911"/>
              <a:ext cx="551691" cy="509845"/>
              <a:chOff x="1341672" y="1836445"/>
              <a:chExt cx="993370" cy="918023"/>
            </a:xfrm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21" name="任意多边形: 形状 20"/>
              <p:cNvSpPr/>
              <p:nvPr/>
            </p:nvSpPr>
            <p:spPr>
              <a:xfrm>
                <a:off x="1840486" y="1836445"/>
                <a:ext cx="397043" cy="471108"/>
              </a:xfrm>
              <a:custGeom>
                <a:avLst/>
                <a:gdLst>
                  <a:gd name="connsiteX0" fmla="*/ 1366994 w 2280441"/>
                  <a:gd name="connsiteY0" fmla="*/ 2403558 h 2705835"/>
                  <a:gd name="connsiteX1" fmla="*/ 882171 w 2280441"/>
                  <a:gd name="connsiteY1" fmla="*/ 2242586 h 2705835"/>
                  <a:gd name="connsiteX2" fmla="*/ 1233644 w 2280441"/>
                  <a:gd name="connsiteY2" fmla="*/ 1773003 h 2705835"/>
                  <a:gd name="connsiteX3" fmla="*/ 1474627 w 2280441"/>
                  <a:gd name="connsiteY3" fmla="*/ 863366 h 2705835"/>
                  <a:gd name="connsiteX4" fmla="*/ 2280442 w 2280441"/>
                  <a:gd name="connsiteY4" fmla="*/ 91841 h 2705835"/>
                  <a:gd name="connsiteX5" fmla="*/ 1474627 w 2280441"/>
                  <a:gd name="connsiteY5" fmla="*/ 532848 h 2705835"/>
                  <a:gd name="connsiteX6" fmla="*/ 1796571 w 2280441"/>
                  <a:gd name="connsiteY6" fmla="*/ 77553 h 2705835"/>
                  <a:gd name="connsiteX7" fmla="*/ 1254599 w 2280441"/>
                  <a:gd name="connsiteY7" fmla="*/ 569996 h 2705835"/>
                  <a:gd name="connsiteX8" fmla="*/ 1407952 w 2280441"/>
                  <a:gd name="connsiteY8" fmla="*/ 34691 h 2705835"/>
                  <a:gd name="connsiteX9" fmla="*/ 968849 w 2280441"/>
                  <a:gd name="connsiteY9" fmla="*/ 731921 h 2705835"/>
                  <a:gd name="connsiteX10" fmla="*/ 1063146 w 2280441"/>
                  <a:gd name="connsiteY10" fmla="*/ 78506 h 2705835"/>
                  <a:gd name="connsiteX11" fmla="*/ 785017 w 2280441"/>
                  <a:gd name="connsiteY11" fmla="*/ 768116 h 2705835"/>
                  <a:gd name="connsiteX12" fmla="*/ 805971 w 2280441"/>
                  <a:gd name="connsiteY12" fmla="*/ 115653 h 2705835"/>
                  <a:gd name="connsiteX13" fmla="*/ 602136 w 2280441"/>
                  <a:gd name="connsiteY13" fmla="*/ 1025291 h 2705835"/>
                  <a:gd name="connsiteX14" fmla="*/ 527842 w 2280441"/>
                  <a:gd name="connsiteY14" fmla="*/ 401403 h 2705835"/>
                  <a:gd name="connsiteX15" fmla="*/ 411636 w 2280441"/>
                  <a:gd name="connsiteY15" fmla="*/ 1047198 h 2705835"/>
                  <a:gd name="connsiteX16" fmla="*/ 257331 w 2280441"/>
                  <a:gd name="connsiteY16" fmla="*/ 629051 h 2705835"/>
                  <a:gd name="connsiteX17" fmla="*/ 287811 w 2280441"/>
                  <a:gd name="connsiteY17" fmla="*/ 1311041 h 2705835"/>
                  <a:gd name="connsiteX18" fmla="*/ 133506 w 2280441"/>
                  <a:gd name="connsiteY18" fmla="*/ 1112921 h 2705835"/>
                  <a:gd name="connsiteX19" fmla="*/ 251617 w 2280441"/>
                  <a:gd name="connsiteY19" fmla="*/ 1493921 h 2705835"/>
                  <a:gd name="connsiteX20" fmla="*/ 75404 w 2280441"/>
                  <a:gd name="connsiteY20" fmla="*/ 1362476 h 2705835"/>
                  <a:gd name="connsiteX21" fmla="*/ 171606 w 2280441"/>
                  <a:gd name="connsiteY21" fmla="*/ 1663466 h 2705835"/>
                  <a:gd name="connsiteX22" fmla="*/ 39209 w 2280441"/>
                  <a:gd name="connsiteY22" fmla="*/ 1619651 h 2705835"/>
                  <a:gd name="connsiteX23" fmla="*/ 98264 w 2280441"/>
                  <a:gd name="connsiteY23" fmla="*/ 1773956 h 2705835"/>
                  <a:gd name="connsiteX24" fmla="*/ 54449 w 2280441"/>
                  <a:gd name="connsiteY24" fmla="*/ 1906353 h 2705835"/>
                  <a:gd name="connsiteX25" fmla="*/ 186846 w 2280441"/>
                  <a:gd name="connsiteY25" fmla="*/ 2354028 h 2705835"/>
                  <a:gd name="connsiteX26" fmla="*/ 524984 w 2280441"/>
                  <a:gd name="connsiteY26" fmla="*/ 2588343 h 2705835"/>
                  <a:gd name="connsiteX27" fmla="*/ 804067 w 2280441"/>
                  <a:gd name="connsiteY27" fmla="*/ 2705501 h 2705835"/>
                  <a:gd name="connsiteX28" fmla="*/ 1126964 w 2280441"/>
                  <a:gd name="connsiteY28" fmla="*/ 2616918 h 2705835"/>
                  <a:gd name="connsiteX29" fmla="*/ 1366994 w 2280441"/>
                  <a:gd name="connsiteY29" fmla="*/ 2403558 h 270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80441" h="2705835">
                    <a:moveTo>
                      <a:pt x="1366994" y="2403558"/>
                    </a:moveTo>
                    <a:cubicBezTo>
                      <a:pt x="1366994" y="2403558"/>
                      <a:pt x="861217" y="2565483"/>
                      <a:pt x="882171" y="2242586"/>
                    </a:cubicBezTo>
                    <a:cubicBezTo>
                      <a:pt x="904079" y="1919688"/>
                      <a:pt x="1080292" y="2051133"/>
                      <a:pt x="1233644" y="1773003"/>
                    </a:cubicBezTo>
                    <a:cubicBezTo>
                      <a:pt x="1386996" y="1494873"/>
                      <a:pt x="1291746" y="1083393"/>
                      <a:pt x="1474627" y="863366"/>
                    </a:cubicBezTo>
                    <a:cubicBezTo>
                      <a:pt x="1657506" y="643338"/>
                      <a:pt x="1635599" y="415691"/>
                      <a:pt x="2280442" y="91841"/>
                    </a:cubicBezTo>
                    <a:cubicBezTo>
                      <a:pt x="1723229" y="188043"/>
                      <a:pt x="1584164" y="386163"/>
                      <a:pt x="1474627" y="532848"/>
                    </a:cubicBezTo>
                    <a:cubicBezTo>
                      <a:pt x="1365089" y="679533"/>
                      <a:pt x="1467006" y="298533"/>
                      <a:pt x="1796571" y="77553"/>
                    </a:cubicBezTo>
                    <a:cubicBezTo>
                      <a:pt x="1671794" y="11831"/>
                      <a:pt x="1371756" y="217571"/>
                      <a:pt x="1254599" y="569996"/>
                    </a:cubicBezTo>
                    <a:cubicBezTo>
                      <a:pt x="1137442" y="922421"/>
                      <a:pt x="1246027" y="209951"/>
                      <a:pt x="1407952" y="34691"/>
                    </a:cubicBezTo>
                    <a:cubicBezTo>
                      <a:pt x="1503202" y="-68179"/>
                      <a:pt x="1092674" y="28023"/>
                      <a:pt x="968849" y="731921"/>
                    </a:cubicBezTo>
                    <a:cubicBezTo>
                      <a:pt x="895506" y="915753"/>
                      <a:pt x="961229" y="277578"/>
                      <a:pt x="1063146" y="78506"/>
                    </a:cubicBezTo>
                    <a:cubicBezTo>
                      <a:pt x="1165064" y="-120567"/>
                      <a:pt x="785017" y="195663"/>
                      <a:pt x="785017" y="768116"/>
                    </a:cubicBezTo>
                    <a:cubicBezTo>
                      <a:pt x="785017" y="914801"/>
                      <a:pt x="776444" y="240431"/>
                      <a:pt x="805971" y="115653"/>
                    </a:cubicBezTo>
                    <a:cubicBezTo>
                      <a:pt x="549749" y="409023"/>
                      <a:pt x="601184" y="769068"/>
                      <a:pt x="602136" y="1025291"/>
                    </a:cubicBezTo>
                    <a:cubicBezTo>
                      <a:pt x="602136" y="1025291"/>
                      <a:pt x="527842" y="475698"/>
                      <a:pt x="527842" y="401403"/>
                    </a:cubicBezTo>
                    <a:cubicBezTo>
                      <a:pt x="527842" y="327108"/>
                      <a:pt x="307814" y="658578"/>
                      <a:pt x="411636" y="1047198"/>
                    </a:cubicBezTo>
                    <a:cubicBezTo>
                      <a:pt x="515459" y="1435818"/>
                      <a:pt x="168749" y="783356"/>
                      <a:pt x="257331" y="629051"/>
                    </a:cubicBezTo>
                    <a:cubicBezTo>
                      <a:pt x="82071" y="900513"/>
                      <a:pt x="287811" y="1311041"/>
                      <a:pt x="287811" y="1311041"/>
                    </a:cubicBezTo>
                    <a:cubicBezTo>
                      <a:pt x="287811" y="1311041"/>
                      <a:pt x="125886" y="1208171"/>
                      <a:pt x="133506" y="1112921"/>
                    </a:cubicBezTo>
                    <a:cubicBezTo>
                      <a:pt x="133506" y="1112921"/>
                      <a:pt x="45877" y="1267226"/>
                      <a:pt x="251617" y="1493921"/>
                    </a:cubicBezTo>
                    <a:cubicBezTo>
                      <a:pt x="185894" y="1472013"/>
                      <a:pt x="67784" y="1384383"/>
                      <a:pt x="75404" y="1362476"/>
                    </a:cubicBezTo>
                    <a:cubicBezTo>
                      <a:pt x="39209" y="1472966"/>
                      <a:pt x="134459" y="1626318"/>
                      <a:pt x="171606" y="1663466"/>
                    </a:cubicBezTo>
                    <a:cubicBezTo>
                      <a:pt x="83977" y="1633938"/>
                      <a:pt x="46829" y="1597743"/>
                      <a:pt x="39209" y="1619651"/>
                    </a:cubicBezTo>
                    <a:cubicBezTo>
                      <a:pt x="31589" y="1641558"/>
                      <a:pt x="46829" y="1707281"/>
                      <a:pt x="98264" y="1773956"/>
                    </a:cubicBezTo>
                    <a:cubicBezTo>
                      <a:pt x="10634" y="1744428"/>
                      <a:pt x="-48421" y="1773956"/>
                      <a:pt x="54449" y="1906353"/>
                    </a:cubicBezTo>
                    <a:cubicBezTo>
                      <a:pt x="157319" y="2037798"/>
                      <a:pt x="186846" y="2354028"/>
                      <a:pt x="186846" y="2354028"/>
                    </a:cubicBezTo>
                    <a:lnTo>
                      <a:pt x="524984" y="2588343"/>
                    </a:lnTo>
                    <a:cubicBezTo>
                      <a:pt x="524984" y="2588343"/>
                      <a:pt x="788827" y="2713121"/>
                      <a:pt x="804067" y="2705501"/>
                    </a:cubicBezTo>
                    <a:cubicBezTo>
                      <a:pt x="818354" y="2697881"/>
                      <a:pt x="1126964" y="2616918"/>
                      <a:pt x="1126964" y="2616918"/>
                    </a:cubicBezTo>
                    <a:lnTo>
                      <a:pt x="1366994" y="2403558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2" name="图形 37"/>
              <p:cNvGrpSpPr/>
              <p:nvPr/>
            </p:nvGrpSpPr>
            <p:grpSpPr>
              <a:xfrm>
                <a:off x="1683298" y="2442693"/>
                <a:ext cx="126037" cy="311775"/>
                <a:chOff x="5513855" y="4273143"/>
                <a:chExt cx="723900" cy="1790700"/>
              </a:xfrm>
              <a:solidFill>
                <a:srgbClr val="FAC46D"/>
              </a:solidFill>
            </p:grpSpPr>
            <p:pic>
              <p:nvPicPr>
                <p:cNvPr id="75" name="图片 7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13855" y="4273143"/>
                  <a:ext cx="723900" cy="1790700"/>
                </a:xfrm>
                <a:custGeom>
                  <a:avLst/>
                  <a:gdLst>
                    <a:gd name="connsiteX0" fmla="*/ 206 w 723900"/>
                    <a:gd name="connsiteY0" fmla="*/ 366 h 1790700"/>
                    <a:gd name="connsiteX1" fmla="*/ 724106 w 723900"/>
                    <a:gd name="connsiteY1" fmla="*/ 366 h 1790700"/>
                    <a:gd name="connsiteX2" fmla="*/ 724106 w 723900"/>
                    <a:gd name="connsiteY2" fmla="*/ 1791066 h 1790700"/>
                    <a:gd name="connsiteX3" fmla="*/ 206 w 723900"/>
                    <a:gd name="connsiteY3" fmla="*/ 1791066 h 179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3900" h="1790700">
                      <a:moveTo>
                        <a:pt x="206" y="366"/>
                      </a:moveTo>
                      <a:lnTo>
                        <a:pt x="724106" y="366"/>
                      </a:lnTo>
                      <a:lnTo>
                        <a:pt x="724106" y="1791066"/>
                      </a:lnTo>
                      <a:lnTo>
                        <a:pt x="206" y="1791066"/>
                      </a:lnTo>
                      <a:close/>
                    </a:path>
                  </a:pathLst>
                </a:custGeom>
              </p:spPr>
            </p:pic>
            <p:sp>
              <p:nvSpPr>
                <p:cNvPr id="76" name="任意多边形: 形状 75"/>
                <p:cNvSpPr/>
                <p:nvPr/>
              </p:nvSpPr>
              <p:spPr>
                <a:xfrm>
                  <a:off x="5634260" y="4389119"/>
                  <a:ext cx="483479" cy="1556290"/>
                </a:xfrm>
                <a:custGeom>
                  <a:avLst/>
                  <a:gdLst>
                    <a:gd name="connsiteX0" fmla="*/ 452999 w 483479"/>
                    <a:gd name="connsiteY0" fmla="*/ 15240 h 1556290"/>
                    <a:gd name="connsiteX1" fmla="*/ 139627 w 483479"/>
                    <a:gd name="connsiteY1" fmla="*/ 1108710 h 1556290"/>
                    <a:gd name="connsiteX2" fmla="*/ 22469 w 483479"/>
                    <a:gd name="connsiteY2" fmla="*/ 1277303 h 1556290"/>
                    <a:gd name="connsiteX3" fmla="*/ 103432 w 483479"/>
                    <a:gd name="connsiteY3" fmla="*/ 1182053 h 1556290"/>
                    <a:gd name="connsiteX4" fmla="*/ 15802 w 483479"/>
                    <a:gd name="connsiteY4" fmla="*/ 1372553 h 1556290"/>
                    <a:gd name="connsiteX5" fmla="*/ 59617 w 483479"/>
                    <a:gd name="connsiteY5" fmla="*/ 1386840 h 1556290"/>
                    <a:gd name="connsiteX6" fmla="*/ 67237 w 483479"/>
                    <a:gd name="connsiteY6" fmla="*/ 1438275 h 1556290"/>
                    <a:gd name="connsiteX7" fmla="*/ 23422 w 483479"/>
                    <a:gd name="connsiteY7" fmla="*/ 1533525 h 1556290"/>
                    <a:gd name="connsiteX8" fmla="*/ 111052 w 483479"/>
                    <a:gd name="connsiteY8" fmla="*/ 1452563 h 1556290"/>
                    <a:gd name="connsiteX9" fmla="*/ 483479 w 483479"/>
                    <a:gd name="connsiteY9" fmla="*/ 0 h 1556290"/>
                    <a:gd name="connsiteX10" fmla="*/ 452999 w 483479"/>
                    <a:gd name="connsiteY10" fmla="*/ 15240 h 155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479" h="1556290">
                      <a:moveTo>
                        <a:pt x="452999" y="15240"/>
                      </a:moveTo>
                      <a:lnTo>
                        <a:pt x="139627" y="1108710"/>
                      </a:lnTo>
                      <a:cubicBezTo>
                        <a:pt x="139627" y="1108710"/>
                        <a:pt x="-7058" y="1219200"/>
                        <a:pt x="22469" y="1277303"/>
                      </a:cubicBezTo>
                      <a:cubicBezTo>
                        <a:pt x="73904" y="1233488"/>
                        <a:pt x="66284" y="1182053"/>
                        <a:pt x="103432" y="1182053"/>
                      </a:cubicBezTo>
                      <a:cubicBezTo>
                        <a:pt x="140579" y="1182053"/>
                        <a:pt x="59617" y="1350645"/>
                        <a:pt x="15802" y="1372553"/>
                      </a:cubicBezTo>
                      <a:cubicBezTo>
                        <a:pt x="-28013" y="1394460"/>
                        <a:pt x="30089" y="1402080"/>
                        <a:pt x="59617" y="1386840"/>
                      </a:cubicBezTo>
                      <a:cubicBezTo>
                        <a:pt x="30089" y="1438275"/>
                        <a:pt x="37709" y="1452563"/>
                        <a:pt x="67237" y="1438275"/>
                      </a:cubicBezTo>
                      <a:cubicBezTo>
                        <a:pt x="67237" y="1475423"/>
                        <a:pt x="59617" y="1533525"/>
                        <a:pt x="23422" y="1533525"/>
                      </a:cubicBezTo>
                      <a:cubicBezTo>
                        <a:pt x="-13726" y="1533525"/>
                        <a:pt x="67237" y="1621155"/>
                        <a:pt x="111052" y="1452563"/>
                      </a:cubicBezTo>
                      <a:cubicBezTo>
                        <a:pt x="154867" y="1283970"/>
                        <a:pt x="483479" y="0"/>
                        <a:pt x="483479" y="0"/>
                      </a:cubicBezTo>
                      <a:lnTo>
                        <a:pt x="452999" y="1524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3" name="图形 37"/>
              <p:cNvGrpSpPr/>
              <p:nvPr/>
            </p:nvGrpSpPr>
            <p:grpSpPr>
              <a:xfrm>
                <a:off x="1642018" y="2423365"/>
                <a:ext cx="223881" cy="288558"/>
                <a:chOff x="5276757" y="4162134"/>
                <a:chExt cx="1285875" cy="1657349"/>
              </a:xfrm>
              <a:solidFill>
                <a:srgbClr val="FAC46D"/>
              </a:solidFill>
            </p:grpSpPr>
            <p:pic>
              <p:nvPicPr>
                <p:cNvPr id="73" name="图片 7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76757" y="4162134"/>
                  <a:ext cx="1285875" cy="1657349"/>
                </a:xfrm>
                <a:custGeom>
                  <a:avLst/>
                  <a:gdLst>
                    <a:gd name="connsiteX0" fmla="*/ 191 w 1285875"/>
                    <a:gd name="connsiteY0" fmla="*/ 348 h 1657350"/>
                    <a:gd name="connsiteX1" fmla="*/ 1286066 w 1285875"/>
                    <a:gd name="connsiteY1" fmla="*/ 348 h 1657350"/>
                    <a:gd name="connsiteX2" fmla="*/ 1286066 w 1285875"/>
                    <a:gd name="connsiteY2" fmla="*/ 1657698 h 1657350"/>
                    <a:gd name="connsiteX3" fmla="*/ 191 w 1285875"/>
                    <a:gd name="connsiteY3" fmla="*/ 1657698 h 165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5875" h="1657350">
                      <a:moveTo>
                        <a:pt x="191" y="348"/>
                      </a:moveTo>
                      <a:lnTo>
                        <a:pt x="1286066" y="348"/>
                      </a:lnTo>
                      <a:lnTo>
                        <a:pt x="1286066" y="1657698"/>
                      </a:lnTo>
                      <a:lnTo>
                        <a:pt x="191" y="1657698"/>
                      </a:lnTo>
                      <a:close/>
                    </a:path>
                  </a:pathLst>
                </a:custGeom>
              </p:spPr>
            </p:pic>
            <p:sp>
              <p:nvSpPr>
                <p:cNvPr id="74" name="任意多边形: 形状 73"/>
                <p:cNvSpPr/>
                <p:nvPr/>
              </p:nvSpPr>
              <p:spPr>
                <a:xfrm>
                  <a:off x="5485731" y="4224337"/>
                  <a:ext cx="1054918" cy="1414287"/>
                </a:xfrm>
                <a:custGeom>
                  <a:avLst/>
                  <a:gdLst>
                    <a:gd name="connsiteX0" fmla="*/ 1022534 w 1054918"/>
                    <a:gd name="connsiteY0" fmla="*/ 5715 h 1414287"/>
                    <a:gd name="connsiteX1" fmla="*/ 279584 w 1054918"/>
                    <a:gd name="connsiteY1" fmla="*/ 1001078 h 1414287"/>
                    <a:gd name="connsiteX2" fmla="*/ 80511 w 1054918"/>
                    <a:gd name="connsiteY2" fmla="*/ 1139190 h 1414287"/>
                    <a:gd name="connsiteX3" fmla="*/ 184334 w 1054918"/>
                    <a:gd name="connsiteY3" fmla="*/ 1069657 h 1414287"/>
                    <a:gd name="connsiteX4" fmla="*/ 48126 w 1054918"/>
                    <a:gd name="connsiteY4" fmla="*/ 1229678 h 1414287"/>
                    <a:gd name="connsiteX5" fmla="*/ 86226 w 1054918"/>
                    <a:gd name="connsiteY5" fmla="*/ 1255395 h 1414287"/>
                    <a:gd name="connsiteX6" fmla="*/ 79559 w 1054918"/>
                    <a:gd name="connsiteY6" fmla="*/ 1306830 h 1414287"/>
                    <a:gd name="connsiteX7" fmla="*/ 10979 w 1054918"/>
                    <a:gd name="connsiteY7" fmla="*/ 1386840 h 1414287"/>
                    <a:gd name="connsiteX8" fmla="*/ 117659 w 1054918"/>
                    <a:gd name="connsiteY8" fmla="*/ 1333500 h 1414287"/>
                    <a:gd name="connsiteX9" fmla="*/ 1054919 w 1054918"/>
                    <a:gd name="connsiteY9" fmla="*/ 0 h 1414287"/>
                    <a:gd name="connsiteX10" fmla="*/ 1022534 w 1054918"/>
                    <a:gd name="connsiteY10" fmla="*/ 5715 h 14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4918" h="1414287">
                      <a:moveTo>
                        <a:pt x="1022534" y="5715"/>
                      </a:moveTo>
                      <a:lnTo>
                        <a:pt x="279584" y="1001078"/>
                      </a:lnTo>
                      <a:cubicBezTo>
                        <a:pt x="279584" y="1001078"/>
                        <a:pt x="68129" y="1074420"/>
                        <a:pt x="80511" y="1139190"/>
                      </a:cubicBezTo>
                      <a:cubicBezTo>
                        <a:pt x="141471" y="1110615"/>
                        <a:pt x="149091" y="1059180"/>
                        <a:pt x="184334" y="1069657"/>
                      </a:cubicBezTo>
                      <a:cubicBezTo>
                        <a:pt x="219576" y="1079182"/>
                        <a:pt x="95751" y="1220153"/>
                        <a:pt x="48126" y="1229678"/>
                      </a:cubicBezTo>
                      <a:cubicBezTo>
                        <a:pt x="-451" y="1239203"/>
                        <a:pt x="53841" y="1262063"/>
                        <a:pt x="86226" y="1255395"/>
                      </a:cubicBezTo>
                      <a:cubicBezTo>
                        <a:pt x="44316" y="1297305"/>
                        <a:pt x="47174" y="1312545"/>
                        <a:pt x="79559" y="1306830"/>
                      </a:cubicBezTo>
                      <a:cubicBezTo>
                        <a:pt x="70034" y="1342073"/>
                        <a:pt x="46221" y="1396365"/>
                        <a:pt x="10979" y="1386840"/>
                      </a:cubicBezTo>
                      <a:cubicBezTo>
                        <a:pt x="-24264" y="1377315"/>
                        <a:pt x="29076" y="1483043"/>
                        <a:pt x="117659" y="1333500"/>
                      </a:cubicBezTo>
                      <a:cubicBezTo>
                        <a:pt x="206241" y="1183005"/>
                        <a:pt x="1054919" y="0"/>
                        <a:pt x="1054919" y="0"/>
                      </a:cubicBezTo>
                      <a:lnTo>
                        <a:pt x="1022534" y="571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4" name="图形 37"/>
              <p:cNvGrpSpPr/>
              <p:nvPr/>
            </p:nvGrpSpPr>
            <p:grpSpPr>
              <a:xfrm>
                <a:off x="1643497" y="2399575"/>
                <a:ext cx="137646" cy="81261"/>
                <a:chOff x="5285255" y="4025493"/>
                <a:chExt cx="790575" cy="466725"/>
              </a:xfrm>
              <a:solidFill>
                <a:srgbClr val="FAC46D"/>
              </a:solidFill>
            </p:grpSpPr>
            <p:pic>
              <p:nvPicPr>
                <p:cNvPr id="71" name="图片 70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85255" y="4025493"/>
                  <a:ext cx="790575" cy="466725"/>
                </a:xfrm>
                <a:custGeom>
                  <a:avLst/>
                  <a:gdLst>
                    <a:gd name="connsiteX0" fmla="*/ 182 w 790575"/>
                    <a:gd name="connsiteY0" fmla="*/ 340 h 466725"/>
                    <a:gd name="connsiteX1" fmla="*/ 790757 w 790575"/>
                    <a:gd name="connsiteY1" fmla="*/ 340 h 466725"/>
                    <a:gd name="connsiteX2" fmla="*/ 790757 w 790575"/>
                    <a:gd name="connsiteY2" fmla="*/ 467065 h 466725"/>
                    <a:gd name="connsiteX3" fmla="*/ 182 w 790575"/>
                    <a:gd name="connsiteY3" fmla="*/ 467065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575" h="466725">
                      <a:moveTo>
                        <a:pt x="182" y="340"/>
                      </a:moveTo>
                      <a:lnTo>
                        <a:pt x="790757" y="340"/>
                      </a:lnTo>
                      <a:lnTo>
                        <a:pt x="790757" y="467065"/>
                      </a:lnTo>
                      <a:lnTo>
                        <a:pt x="182" y="467065"/>
                      </a:lnTo>
                      <a:close/>
                    </a:path>
                  </a:pathLst>
                </a:custGeom>
              </p:spPr>
            </p:pic>
            <p:sp>
              <p:nvSpPr>
                <p:cNvPr id="72" name="任意多边形: 形状 71"/>
                <p:cNvSpPr/>
                <p:nvPr/>
              </p:nvSpPr>
              <p:spPr>
                <a:xfrm>
                  <a:off x="5404317" y="4139565"/>
                  <a:ext cx="556259" cy="231574"/>
                </a:xfrm>
                <a:custGeom>
                  <a:avLst/>
                  <a:gdLst>
                    <a:gd name="connsiteX0" fmla="*/ 549593 w 556259"/>
                    <a:gd name="connsiteY0" fmla="*/ 0 h 231574"/>
                    <a:gd name="connsiteX1" fmla="*/ 0 w 556259"/>
                    <a:gd name="connsiteY1" fmla="*/ 110490 h 231574"/>
                    <a:gd name="connsiteX2" fmla="*/ 132397 w 556259"/>
                    <a:gd name="connsiteY2" fmla="*/ 227647 h 231574"/>
                    <a:gd name="connsiteX3" fmla="*/ 556260 w 556259"/>
                    <a:gd name="connsiteY3" fmla="*/ 28575 h 231574"/>
                    <a:gd name="connsiteX4" fmla="*/ 549593 w 556259"/>
                    <a:gd name="connsiteY4" fmla="*/ 0 h 231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6259" h="231574">
                      <a:moveTo>
                        <a:pt x="549593" y="0"/>
                      </a:moveTo>
                      <a:lnTo>
                        <a:pt x="0" y="110490"/>
                      </a:lnTo>
                      <a:cubicBezTo>
                        <a:pt x="0" y="110490"/>
                        <a:pt x="73342" y="257175"/>
                        <a:pt x="132397" y="227647"/>
                      </a:cubicBezTo>
                      <a:cubicBezTo>
                        <a:pt x="191453" y="198120"/>
                        <a:pt x="556260" y="28575"/>
                        <a:pt x="556260" y="28575"/>
                      </a:cubicBezTo>
                      <a:lnTo>
                        <a:pt x="549593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5" name="图形 37"/>
              <p:cNvGrpSpPr/>
              <p:nvPr/>
            </p:nvGrpSpPr>
            <p:grpSpPr>
              <a:xfrm>
                <a:off x="1648472" y="2397916"/>
                <a:ext cx="142621" cy="104478"/>
                <a:chOff x="5313830" y="4015968"/>
                <a:chExt cx="819150" cy="600075"/>
              </a:xfrm>
              <a:solidFill>
                <a:srgbClr val="FAC46D"/>
              </a:solidFill>
            </p:grpSpPr>
            <p:pic>
              <p:nvPicPr>
                <p:cNvPr id="69" name="图片 68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13830" y="4015968"/>
                  <a:ext cx="819150" cy="600075"/>
                </a:xfrm>
                <a:custGeom>
                  <a:avLst/>
                  <a:gdLst>
                    <a:gd name="connsiteX0" fmla="*/ 185 w 819150"/>
                    <a:gd name="connsiteY0" fmla="*/ 339 h 600075"/>
                    <a:gd name="connsiteX1" fmla="*/ 819335 w 819150"/>
                    <a:gd name="connsiteY1" fmla="*/ 339 h 600075"/>
                    <a:gd name="connsiteX2" fmla="*/ 819335 w 819150"/>
                    <a:gd name="connsiteY2" fmla="*/ 600414 h 600075"/>
                    <a:gd name="connsiteX3" fmla="*/ 185 w 819150"/>
                    <a:gd name="connsiteY3" fmla="*/ 600414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00075">
                      <a:moveTo>
                        <a:pt x="185" y="339"/>
                      </a:moveTo>
                      <a:lnTo>
                        <a:pt x="819335" y="339"/>
                      </a:lnTo>
                      <a:lnTo>
                        <a:pt x="819335" y="600414"/>
                      </a:lnTo>
                      <a:lnTo>
                        <a:pt x="185" y="600414"/>
                      </a:lnTo>
                      <a:close/>
                    </a:path>
                  </a:pathLst>
                </a:custGeom>
              </p:spPr>
            </p:pic>
            <p:sp>
              <p:nvSpPr>
                <p:cNvPr id="70" name="任意多边形: 形状 69"/>
                <p:cNvSpPr/>
                <p:nvPr/>
              </p:nvSpPr>
              <p:spPr>
                <a:xfrm>
                  <a:off x="5433845" y="4139565"/>
                  <a:ext cx="584834" cy="361817"/>
                </a:xfrm>
                <a:custGeom>
                  <a:avLst/>
                  <a:gdLst>
                    <a:gd name="connsiteX0" fmla="*/ 548640 w 584834"/>
                    <a:gd name="connsiteY0" fmla="*/ 0 h 361817"/>
                    <a:gd name="connsiteX1" fmla="*/ 0 w 584834"/>
                    <a:gd name="connsiteY1" fmla="*/ 259080 h 361817"/>
                    <a:gd name="connsiteX2" fmla="*/ 148590 w 584834"/>
                    <a:gd name="connsiteY2" fmla="*/ 355282 h 361817"/>
                    <a:gd name="connsiteX3" fmla="*/ 584835 w 584834"/>
                    <a:gd name="connsiteY3" fmla="*/ 48578 h 361817"/>
                    <a:gd name="connsiteX4" fmla="*/ 548640 w 584834"/>
                    <a:gd name="connsiteY4" fmla="*/ 0 h 36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834" h="361817">
                      <a:moveTo>
                        <a:pt x="548640" y="0"/>
                      </a:moveTo>
                      <a:lnTo>
                        <a:pt x="0" y="259080"/>
                      </a:lnTo>
                      <a:cubicBezTo>
                        <a:pt x="0" y="259080"/>
                        <a:pt x="95250" y="392430"/>
                        <a:pt x="148590" y="355282"/>
                      </a:cubicBezTo>
                      <a:cubicBezTo>
                        <a:pt x="201930" y="318135"/>
                        <a:pt x="584835" y="48578"/>
                        <a:pt x="584835" y="48578"/>
                      </a:cubicBezTo>
                      <a:lnTo>
                        <a:pt x="54864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图形 37"/>
              <p:cNvGrpSpPr/>
              <p:nvPr/>
            </p:nvGrpSpPr>
            <p:grpSpPr>
              <a:xfrm>
                <a:off x="1663398" y="2406208"/>
                <a:ext cx="137646" cy="121062"/>
                <a:chOff x="5399555" y="4063593"/>
                <a:chExt cx="790575" cy="695325"/>
              </a:xfrm>
              <a:solidFill>
                <a:srgbClr val="FAC46D"/>
              </a:solidFill>
            </p:grpSpPr>
            <p:pic>
              <p:nvPicPr>
                <p:cNvPr id="67" name="图片 66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99555" y="4063593"/>
                  <a:ext cx="790575" cy="695325"/>
                </a:xfrm>
                <a:custGeom>
                  <a:avLst/>
                  <a:gdLst>
                    <a:gd name="connsiteX0" fmla="*/ 194 w 790575"/>
                    <a:gd name="connsiteY0" fmla="*/ 344 h 695325"/>
                    <a:gd name="connsiteX1" fmla="*/ 790769 w 790575"/>
                    <a:gd name="connsiteY1" fmla="*/ 344 h 695325"/>
                    <a:gd name="connsiteX2" fmla="*/ 790769 w 790575"/>
                    <a:gd name="connsiteY2" fmla="*/ 695669 h 695325"/>
                    <a:gd name="connsiteX3" fmla="*/ 194 w 790575"/>
                    <a:gd name="connsiteY3" fmla="*/ 695669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575" h="695325">
                      <a:moveTo>
                        <a:pt x="194" y="344"/>
                      </a:moveTo>
                      <a:lnTo>
                        <a:pt x="790769" y="344"/>
                      </a:lnTo>
                      <a:lnTo>
                        <a:pt x="790769" y="695669"/>
                      </a:lnTo>
                      <a:lnTo>
                        <a:pt x="194" y="695669"/>
                      </a:lnTo>
                      <a:close/>
                    </a:path>
                  </a:pathLst>
                </a:custGeom>
                <a:noFill/>
              </p:spPr>
            </p:pic>
            <p:sp>
              <p:nvSpPr>
                <p:cNvPr id="68" name="任意多边形: 形状 67"/>
                <p:cNvSpPr/>
                <p:nvPr/>
              </p:nvSpPr>
              <p:spPr>
                <a:xfrm>
                  <a:off x="5514807" y="4180522"/>
                  <a:ext cx="555307" cy="457768"/>
                </a:xfrm>
                <a:custGeom>
                  <a:avLst/>
                  <a:gdLst>
                    <a:gd name="connsiteX0" fmla="*/ 484822 w 555307"/>
                    <a:gd name="connsiteY0" fmla="*/ 0 h 457768"/>
                    <a:gd name="connsiteX1" fmla="*/ 0 w 555307"/>
                    <a:gd name="connsiteY1" fmla="*/ 363855 h 457768"/>
                    <a:gd name="connsiteX2" fmla="*/ 150495 w 555307"/>
                    <a:gd name="connsiteY2" fmla="*/ 450533 h 457768"/>
                    <a:gd name="connsiteX3" fmla="*/ 555307 w 555307"/>
                    <a:gd name="connsiteY3" fmla="*/ 12383 h 457768"/>
                    <a:gd name="connsiteX4" fmla="*/ 484822 w 555307"/>
                    <a:gd name="connsiteY4" fmla="*/ 0 h 457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307" h="457768">
                      <a:moveTo>
                        <a:pt x="484822" y="0"/>
                      </a:moveTo>
                      <a:lnTo>
                        <a:pt x="0" y="363855"/>
                      </a:lnTo>
                      <a:cubicBezTo>
                        <a:pt x="0" y="363855"/>
                        <a:pt x="97155" y="488633"/>
                        <a:pt x="150495" y="450533"/>
                      </a:cubicBezTo>
                      <a:cubicBezTo>
                        <a:pt x="203835" y="412433"/>
                        <a:pt x="555307" y="12383"/>
                        <a:pt x="555307" y="12383"/>
                      </a:cubicBezTo>
                      <a:lnTo>
                        <a:pt x="484822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7" name="图形 37"/>
              <p:cNvGrpSpPr/>
              <p:nvPr/>
            </p:nvGrpSpPr>
            <p:grpSpPr>
              <a:xfrm>
                <a:off x="1684957" y="2411183"/>
                <a:ext cx="114428" cy="126037"/>
                <a:chOff x="5523380" y="4092168"/>
                <a:chExt cx="657225" cy="723900"/>
              </a:xfrm>
              <a:solidFill>
                <a:srgbClr val="FAC46D"/>
              </a:solidFill>
            </p:grpSpPr>
            <p:pic>
              <p:nvPicPr>
                <p:cNvPr id="65" name="图片 6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23380" y="4092168"/>
                  <a:ext cx="657225" cy="723900"/>
                </a:xfrm>
                <a:custGeom>
                  <a:avLst/>
                  <a:gdLst>
                    <a:gd name="connsiteX0" fmla="*/ 207 w 657225"/>
                    <a:gd name="connsiteY0" fmla="*/ 347 h 723900"/>
                    <a:gd name="connsiteX1" fmla="*/ 657432 w 657225"/>
                    <a:gd name="connsiteY1" fmla="*/ 347 h 723900"/>
                    <a:gd name="connsiteX2" fmla="*/ 657432 w 657225"/>
                    <a:gd name="connsiteY2" fmla="*/ 724247 h 723900"/>
                    <a:gd name="connsiteX3" fmla="*/ 207 w 657225"/>
                    <a:gd name="connsiteY3" fmla="*/ 72424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723900">
                      <a:moveTo>
                        <a:pt x="207" y="347"/>
                      </a:moveTo>
                      <a:lnTo>
                        <a:pt x="657432" y="347"/>
                      </a:lnTo>
                      <a:lnTo>
                        <a:pt x="657432" y="724247"/>
                      </a:lnTo>
                      <a:lnTo>
                        <a:pt x="207" y="724247"/>
                      </a:lnTo>
                      <a:close/>
                    </a:path>
                  </a:pathLst>
                </a:custGeom>
              </p:spPr>
            </p:pic>
            <p:sp>
              <p:nvSpPr>
                <p:cNvPr id="66" name="任意多边形: 形状 65"/>
                <p:cNvSpPr/>
                <p:nvPr/>
              </p:nvSpPr>
              <p:spPr>
                <a:xfrm>
                  <a:off x="5639584" y="4208144"/>
                  <a:ext cx="418147" cy="488632"/>
                </a:xfrm>
                <a:custGeom>
                  <a:avLst/>
                  <a:gdLst>
                    <a:gd name="connsiteX0" fmla="*/ 407670 w 418147"/>
                    <a:gd name="connsiteY0" fmla="*/ 0 h 488632"/>
                    <a:gd name="connsiteX1" fmla="*/ 0 w 418147"/>
                    <a:gd name="connsiteY1" fmla="*/ 401955 h 488632"/>
                    <a:gd name="connsiteX2" fmla="*/ 128588 w 418147"/>
                    <a:gd name="connsiteY2" fmla="*/ 481013 h 488632"/>
                    <a:gd name="connsiteX3" fmla="*/ 418148 w 418147"/>
                    <a:gd name="connsiteY3" fmla="*/ 28575 h 488632"/>
                    <a:gd name="connsiteX4" fmla="*/ 407670 w 418147"/>
                    <a:gd name="connsiteY4" fmla="*/ 0 h 4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147" h="488632">
                      <a:moveTo>
                        <a:pt x="407670" y="0"/>
                      </a:moveTo>
                      <a:lnTo>
                        <a:pt x="0" y="401955"/>
                      </a:lnTo>
                      <a:cubicBezTo>
                        <a:pt x="0" y="401955"/>
                        <a:pt x="75248" y="519113"/>
                        <a:pt x="128588" y="481013"/>
                      </a:cubicBezTo>
                      <a:cubicBezTo>
                        <a:pt x="181928" y="442913"/>
                        <a:pt x="418148" y="28575"/>
                        <a:pt x="418148" y="28575"/>
                      </a:cubicBezTo>
                      <a:lnTo>
                        <a:pt x="40767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8" name="图形 37"/>
              <p:cNvGrpSpPr/>
              <p:nvPr/>
            </p:nvGrpSpPr>
            <p:grpSpPr>
              <a:xfrm>
                <a:off x="1709833" y="2409525"/>
                <a:ext cx="96186" cy="135987"/>
                <a:chOff x="5666255" y="4082643"/>
                <a:chExt cx="552450" cy="781050"/>
              </a:xfrm>
              <a:solidFill>
                <a:srgbClr val="FAC46D"/>
              </a:solidFill>
            </p:grpSpPr>
            <p:pic>
              <p:nvPicPr>
                <p:cNvPr id="63" name="图片 62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66255" y="4082643"/>
                  <a:ext cx="552450" cy="781050"/>
                </a:xfrm>
                <a:custGeom>
                  <a:avLst/>
                  <a:gdLst>
                    <a:gd name="connsiteX0" fmla="*/ 222 w 552450"/>
                    <a:gd name="connsiteY0" fmla="*/ 346 h 781050"/>
                    <a:gd name="connsiteX1" fmla="*/ 552672 w 552450"/>
                    <a:gd name="connsiteY1" fmla="*/ 346 h 781050"/>
                    <a:gd name="connsiteX2" fmla="*/ 552672 w 552450"/>
                    <a:gd name="connsiteY2" fmla="*/ 781396 h 781050"/>
                    <a:gd name="connsiteX3" fmla="*/ 222 w 552450"/>
                    <a:gd name="connsiteY3" fmla="*/ 781396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2450" h="781050">
                      <a:moveTo>
                        <a:pt x="222" y="346"/>
                      </a:moveTo>
                      <a:lnTo>
                        <a:pt x="552672" y="346"/>
                      </a:lnTo>
                      <a:lnTo>
                        <a:pt x="552672" y="781396"/>
                      </a:lnTo>
                      <a:lnTo>
                        <a:pt x="222" y="781396"/>
                      </a:lnTo>
                      <a:close/>
                    </a:path>
                  </a:pathLst>
                </a:custGeom>
              </p:spPr>
            </p:pic>
            <p:sp>
              <p:nvSpPr>
                <p:cNvPr id="64" name="任意多边形: 形状 63"/>
                <p:cNvSpPr/>
                <p:nvPr/>
              </p:nvSpPr>
              <p:spPr>
                <a:xfrm>
                  <a:off x="5788175" y="4196715"/>
                  <a:ext cx="306704" cy="552073"/>
                </a:xfrm>
                <a:custGeom>
                  <a:avLst/>
                  <a:gdLst>
                    <a:gd name="connsiteX0" fmla="*/ 289560 w 306704"/>
                    <a:gd name="connsiteY0" fmla="*/ 0 h 552073"/>
                    <a:gd name="connsiteX1" fmla="*/ 0 w 306704"/>
                    <a:gd name="connsiteY1" fmla="*/ 493395 h 552073"/>
                    <a:gd name="connsiteX2" fmla="*/ 144780 w 306704"/>
                    <a:gd name="connsiteY2" fmla="*/ 537210 h 552073"/>
                    <a:gd name="connsiteX3" fmla="*/ 306705 w 306704"/>
                    <a:gd name="connsiteY3" fmla="*/ 24765 h 552073"/>
                    <a:gd name="connsiteX4" fmla="*/ 289560 w 306704"/>
                    <a:gd name="connsiteY4" fmla="*/ 0 h 55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4" h="552073">
                      <a:moveTo>
                        <a:pt x="289560" y="0"/>
                      </a:moveTo>
                      <a:lnTo>
                        <a:pt x="0" y="493395"/>
                      </a:lnTo>
                      <a:cubicBezTo>
                        <a:pt x="0" y="493395"/>
                        <a:pt x="102870" y="587692"/>
                        <a:pt x="144780" y="537210"/>
                      </a:cubicBezTo>
                      <a:cubicBezTo>
                        <a:pt x="186690" y="486728"/>
                        <a:pt x="306705" y="24765"/>
                        <a:pt x="306705" y="24765"/>
                      </a:cubicBezTo>
                      <a:lnTo>
                        <a:pt x="28956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" name="图形 37"/>
              <p:cNvGrpSpPr/>
              <p:nvPr/>
            </p:nvGrpSpPr>
            <p:grpSpPr>
              <a:xfrm>
                <a:off x="1731391" y="2313339"/>
                <a:ext cx="140962" cy="185739"/>
                <a:chOff x="5790080" y="3530193"/>
                <a:chExt cx="809625" cy="1066800"/>
              </a:xfrm>
              <a:solidFill>
                <a:srgbClr val="FAC46D"/>
              </a:solidFill>
            </p:grpSpPr>
            <p:pic>
              <p:nvPicPr>
                <p:cNvPr id="61" name="图片 60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90080" y="3530193"/>
                  <a:ext cx="809625" cy="1066800"/>
                </a:xfrm>
                <a:custGeom>
                  <a:avLst/>
                  <a:gdLst>
                    <a:gd name="connsiteX0" fmla="*/ 235 w 809625"/>
                    <a:gd name="connsiteY0" fmla="*/ 288 h 1066800"/>
                    <a:gd name="connsiteX1" fmla="*/ 809860 w 809625"/>
                    <a:gd name="connsiteY1" fmla="*/ 288 h 1066800"/>
                    <a:gd name="connsiteX2" fmla="*/ 809860 w 809625"/>
                    <a:gd name="connsiteY2" fmla="*/ 1067088 h 1066800"/>
                    <a:gd name="connsiteX3" fmla="*/ 235 w 809625"/>
                    <a:gd name="connsiteY3" fmla="*/ 106708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9625" h="1066800">
                      <a:moveTo>
                        <a:pt x="235" y="288"/>
                      </a:moveTo>
                      <a:lnTo>
                        <a:pt x="809860" y="288"/>
                      </a:lnTo>
                      <a:lnTo>
                        <a:pt x="809860" y="1067088"/>
                      </a:lnTo>
                      <a:lnTo>
                        <a:pt x="235" y="1067088"/>
                      </a:lnTo>
                      <a:close/>
                    </a:path>
                  </a:pathLst>
                </a:custGeom>
              </p:spPr>
            </p:pic>
            <p:sp>
              <p:nvSpPr>
                <p:cNvPr id="62" name="任意多边形: 形状 61"/>
                <p:cNvSpPr/>
                <p:nvPr/>
              </p:nvSpPr>
              <p:spPr>
                <a:xfrm>
                  <a:off x="5912221" y="3650854"/>
                  <a:ext cx="570505" cy="829494"/>
                </a:xfrm>
                <a:custGeom>
                  <a:avLst/>
                  <a:gdLst>
                    <a:gd name="connsiteX0" fmla="*/ 148369 w 570505"/>
                    <a:gd name="connsiteY0" fmla="*/ 169623 h 829494"/>
                    <a:gd name="connsiteX1" fmla="*/ 53119 w 570505"/>
                    <a:gd name="connsiteY1" fmla="*/ 529668 h 829494"/>
                    <a:gd name="connsiteX2" fmla="*/ 46451 w 570505"/>
                    <a:gd name="connsiteY2" fmla="*/ 662065 h 829494"/>
                    <a:gd name="connsiteX3" fmla="*/ 90266 w 570505"/>
                    <a:gd name="connsiteY3" fmla="*/ 823038 h 829494"/>
                    <a:gd name="connsiteX4" fmla="*/ 536989 w 570505"/>
                    <a:gd name="connsiteY4" fmla="*/ 397270 h 829494"/>
                    <a:gd name="connsiteX5" fmla="*/ 521749 w 570505"/>
                    <a:gd name="connsiteY5" fmla="*/ 1030 h 829494"/>
                    <a:gd name="connsiteX6" fmla="*/ 316009 w 570505"/>
                    <a:gd name="connsiteY6" fmla="*/ 30558 h 829494"/>
                    <a:gd name="connsiteX7" fmla="*/ 148369 w 570505"/>
                    <a:gd name="connsiteY7" fmla="*/ 169623 h 82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0505" h="829494">
                      <a:moveTo>
                        <a:pt x="148369" y="169623"/>
                      </a:moveTo>
                      <a:cubicBezTo>
                        <a:pt x="148369" y="169623"/>
                        <a:pt x="-107854" y="500140"/>
                        <a:pt x="53119" y="529668"/>
                      </a:cubicBezTo>
                      <a:cubicBezTo>
                        <a:pt x="214091" y="559195"/>
                        <a:pt x="-5936" y="595390"/>
                        <a:pt x="46451" y="662065"/>
                      </a:cubicBezTo>
                      <a:cubicBezTo>
                        <a:pt x="97887" y="727788"/>
                        <a:pt x="-19271" y="860185"/>
                        <a:pt x="90266" y="823038"/>
                      </a:cubicBezTo>
                      <a:cubicBezTo>
                        <a:pt x="199804" y="785890"/>
                        <a:pt x="463646" y="506808"/>
                        <a:pt x="536989" y="397270"/>
                      </a:cubicBezTo>
                      <a:cubicBezTo>
                        <a:pt x="610331" y="286780"/>
                        <a:pt x="543656" y="8650"/>
                        <a:pt x="521749" y="1030"/>
                      </a:cubicBezTo>
                      <a:cubicBezTo>
                        <a:pt x="499841" y="-6590"/>
                        <a:pt x="316009" y="30558"/>
                        <a:pt x="316009" y="30558"/>
                      </a:cubicBezTo>
                      <a:lnTo>
                        <a:pt x="148369" y="169623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0" name="任意多边形: 形状 29"/>
              <p:cNvSpPr/>
              <p:nvPr/>
            </p:nvSpPr>
            <p:spPr>
              <a:xfrm>
                <a:off x="2175506" y="2111806"/>
                <a:ext cx="142123" cy="18408"/>
              </a:xfrm>
              <a:custGeom>
                <a:avLst/>
                <a:gdLst>
                  <a:gd name="connsiteX0" fmla="*/ 9525 w 816292"/>
                  <a:gd name="connsiteY0" fmla="*/ 105727 h 105727"/>
                  <a:gd name="connsiteX1" fmla="*/ 816293 w 816292"/>
                  <a:gd name="connsiteY1" fmla="*/ 68580 h 105727"/>
                  <a:gd name="connsiteX2" fmla="*/ 0 w 816292"/>
                  <a:gd name="connsiteY2" fmla="*/ 0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6292" h="105727">
                    <a:moveTo>
                      <a:pt x="9525" y="105727"/>
                    </a:moveTo>
                    <a:lnTo>
                      <a:pt x="816293" y="68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4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图形 37"/>
              <p:cNvGrpSpPr/>
              <p:nvPr/>
            </p:nvGrpSpPr>
            <p:grpSpPr>
              <a:xfrm>
                <a:off x="2141011" y="2051315"/>
                <a:ext cx="194031" cy="94528"/>
                <a:chOff x="8142755" y="2025243"/>
                <a:chExt cx="1114425" cy="542925"/>
              </a:xfrm>
              <a:solidFill>
                <a:srgbClr val="FAC46D"/>
              </a:solidFill>
            </p:grpSpPr>
            <p:pic>
              <p:nvPicPr>
                <p:cNvPr id="59" name="图片 58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42755" y="2025243"/>
                  <a:ext cx="1114425" cy="542925"/>
                </a:xfrm>
                <a:custGeom>
                  <a:avLst/>
                  <a:gdLst>
                    <a:gd name="connsiteX0" fmla="*/ 482 w 1114425"/>
                    <a:gd name="connsiteY0" fmla="*/ 130 h 542925"/>
                    <a:gd name="connsiteX1" fmla="*/ 1114907 w 1114425"/>
                    <a:gd name="connsiteY1" fmla="*/ 130 h 542925"/>
                    <a:gd name="connsiteX2" fmla="*/ 1114907 w 1114425"/>
                    <a:gd name="connsiteY2" fmla="*/ 543055 h 542925"/>
                    <a:gd name="connsiteX3" fmla="*/ 482 w 1114425"/>
                    <a:gd name="connsiteY3" fmla="*/ 543055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542925">
                      <a:moveTo>
                        <a:pt x="482" y="130"/>
                      </a:moveTo>
                      <a:lnTo>
                        <a:pt x="1114907" y="130"/>
                      </a:lnTo>
                      <a:lnTo>
                        <a:pt x="1114907" y="543055"/>
                      </a:lnTo>
                      <a:lnTo>
                        <a:pt x="482" y="543055"/>
                      </a:lnTo>
                      <a:close/>
                    </a:path>
                  </a:pathLst>
                </a:custGeom>
              </p:spPr>
            </p:pic>
            <p:sp>
              <p:nvSpPr>
                <p:cNvPr id="60" name="任意多边形: 形状 59"/>
                <p:cNvSpPr/>
                <p:nvPr/>
              </p:nvSpPr>
              <p:spPr>
                <a:xfrm>
                  <a:off x="8262770" y="2140267"/>
                  <a:ext cx="872490" cy="308610"/>
                </a:xfrm>
                <a:custGeom>
                  <a:avLst/>
                  <a:gdLst>
                    <a:gd name="connsiteX0" fmla="*/ 109538 w 872490"/>
                    <a:gd name="connsiteY0" fmla="*/ 308610 h 308610"/>
                    <a:gd name="connsiteX1" fmla="*/ 872490 w 872490"/>
                    <a:gd name="connsiteY1" fmla="*/ 0 h 308610"/>
                    <a:gd name="connsiteX2" fmla="*/ 0 w 872490"/>
                    <a:gd name="connsiteY2" fmla="*/ 199073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2490" h="308610">
                      <a:moveTo>
                        <a:pt x="109538" y="308610"/>
                      </a:moveTo>
                      <a:lnTo>
                        <a:pt x="872490" y="0"/>
                      </a:lnTo>
                      <a:lnTo>
                        <a:pt x="0" y="199073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2" name="任意多边形: 形状 31"/>
              <p:cNvSpPr/>
              <p:nvPr/>
            </p:nvSpPr>
            <p:spPr>
              <a:xfrm>
                <a:off x="1420465" y="2067328"/>
                <a:ext cx="765809" cy="381310"/>
              </a:xfrm>
              <a:custGeom>
                <a:avLst/>
                <a:gdLst>
                  <a:gd name="connsiteX0" fmla="*/ 834 w 4398463"/>
                  <a:gd name="connsiteY0" fmla="*/ 33528 h 2190075"/>
                  <a:gd name="connsiteX1" fmla="*/ 40839 w 4398463"/>
                  <a:gd name="connsiteY1" fmla="*/ 3048 h 2190075"/>
                  <a:gd name="connsiteX2" fmla="*/ 1746767 w 4398463"/>
                  <a:gd name="connsiteY2" fmla="*/ 464058 h 2190075"/>
                  <a:gd name="connsiteX3" fmla="*/ 2766895 w 4398463"/>
                  <a:gd name="connsiteY3" fmla="*/ 778383 h 2190075"/>
                  <a:gd name="connsiteX4" fmla="*/ 3588902 w 4398463"/>
                  <a:gd name="connsiteY4" fmla="*/ 1136523 h 2190075"/>
                  <a:gd name="connsiteX5" fmla="*/ 3826075 w 4398463"/>
                  <a:gd name="connsiteY5" fmla="*/ 384048 h 2190075"/>
                  <a:gd name="connsiteX6" fmla="*/ 4357570 w 4398463"/>
                  <a:gd name="connsiteY6" fmla="*/ 218313 h 2190075"/>
                  <a:gd name="connsiteX7" fmla="*/ 4061342 w 4398463"/>
                  <a:gd name="connsiteY7" fmla="*/ 560261 h 2190075"/>
                  <a:gd name="connsiteX8" fmla="*/ 3743207 w 4398463"/>
                  <a:gd name="connsiteY8" fmla="*/ 1407986 h 2190075"/>
                  <a:gd name="connsiteX9" fmla="*/ 2973587 w 4398463"/>
                  <a:gd name="connsiteY9" fmla="*/ 1886140 h 2190075"/>
                  <a:gd name="connsiteX10" fmla="*/ 2519245 w 4398463"/>
                  <a:gd name="connsiteY10" fmla="*/ 2149983 h 2190075"/>
                  <a:gd name="connsiteX11" fmla="*/ 2361130 w 4398463"/>
                  <a:gd name="connsiteY11" fmla="*/ 2036636 h 2190075"/>
                  <a:gd name="connsiteX12" fmla="*/ 2243972 w 4398463"/>
                  <a:gd name="connsiteY12" fmla="*/ 2022348 h 2190075"/>
                  <a:gd name="connsiteX13" fmla="*/ 2258260 w 4398463"/>
                  <a:gd name="connsiteY13" fmla="*/ 1905190 h 2190075"/>
                  <a:gd name="connsiteX14" fmla="*/ 2221112 w 4398463"/>
                  <a:gd name="connsiteY14" fmla="*/ 1831848 h 2190075"/>
                  <a:gd name="connsiteX15" fmla="*/ 2228732 w 4398463"/>
                  <a:gd name="connsiteY15" fmla="*/ 1736598 h 2190075"/>
                  <a:gd name="connsiteX16" fmla="*/ 2213492 w 4398463"/>
                  <a:gd name="connsiteY16" fmla="*/ 1670876 h 2190075"/>
                  <a:gd name="connsiteX17" fmla="*/ 2052520 w 4398463"/>
                  <a:gd name="connsiteY17" fmla="*/ 1751838 h 2190075"/>
                  <a:gd name="connsiteX18" fmla="*/ 1802965 w 4398463"/>
                  <a:gd name="connsiteY18" fmla="*/ 1913763 h 2190075"/>
                  <a:gd name="connsiteX19" fmla="*/ 1963937 w 4398463"/>
                  <a:gd name="connsiteY19" fmla="*/ 1649921 h 2190075"/>
                  <a:gd name="connsiteX20" fmla="*/ 1802965 w 4398463"/>
                  <a:gd name="connsiteY20" fmla="*/ 1730883 h 2190075"/>
                  <a:gd name="connsiteX21" fmla="*/ 1861067 w 4398463"/>
                  <a:gd name="connsiteY21" fmla="*/ 1591818 h 2190075"/>
                  <a:gd name="connsiteX22" fmla="*/ 1508642 w 4398463"/>
                  <a:gd name="connsiteY22" fmla="*/ 1585151 h 2190075"/>
                  <a:gd name="connsiteX23" fmla="*/ 1324810 w 4398463"/>
                  <a:gd name="connsiteY23" fmla="*/ 1511808 h 2190075"/>
                  <a:gd name="connsiteX24" fmla="*/ 1060967 w 4398463"/>
                  <a:gd name="connsiteY24" fmla="*/ 1424178 h 2190075"/>
                  <a:gd name="connsiteX25" fmla="*/ 936190 w 4398463"/>
                  <a:gd name="connsiteY25" fmla="*/ 1358455 h 2190075"/>
                  <a:gd name="connsiteX26" fmla="*/ 700922 w 4398463"/>
                  <a:gd name="connsiteY26" fmla="*/ 1292733 h 2190075"/>
                  <a:gd name="connsiteX27" fmla="*/ 847607 w 4398463"/>
                  <a:gd name="connsiteY27" fmla="*/ 1219390 h 2190075"/>
                  <a:gd name="connsiteX28" fmla="*/ 469464 w 4398463"/>
                  <a:gd name="connsiteY28" fmla="*/ 1159383 h 2190075"/>
                  <a:gd name="connsiteX29" fmla="*/ 485657 w 4398463"/>
                  <a:gd name="connsiteY29" fmla="*/ 1127951 h 2190075"/>
                  <a:gd name="connsiteX30" fmla="*/ 949524 w 4398463"/>
                  <a:gd name="connsiteY30" fmla="*/ 985075 h 2190075"/>
                  <a:gd name="connsiteX31" fmla="*/ 157997 w 4398463"/>
                  <a:gd name="connsiteY31" fmla="*/ 874586 h 2190075"/>
                  <a:gd name="connsiteX32" fmla="*/ 185619 w 4398463"/>
                  <a:gd name="connsiteY32" fmla="*/ 827913 h 2190075"/>
                  <a:gd name="connsiteX33" fmla="*/ 926665 w 4398463"/>
                  <a:gd name="connsiteY33" fmla="*/ 794575 h 2190075"/>
                  <a:gd name="connsiteX34" fmla="*/ 139899 w 4398463"/>
                  <a:gd name="connsiteY34" fmla="*/ 466916 h 2190075"/>
                  <a:gd name="connsiteX35" fmla="*/ 167522 w 4398463"/>
                  <a:gd name="connsiteY35" fmla="*/ 433578 h 2190075"/>
                  <a:gd name="connsiteX36" fmla="*/ 948572 w 4398463"/>
                  <a:gd name="connsiteY36" fmla="*/ 582168 h 2190075"/>
                  <a:gd name="connsiteX37" fmla="*/ 834 w 4398463"/>
                  <a:gd name="connsiteY37" fmla="*/ 33528 h 219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398463" h="2190075">
                    <a:moveTo>
                      <a:pt x="834" y="33528"/>
                    </a:moveTo>
                    <a:cubicBezTo>
                      <a:pt x="-4881" y="10668"/>
                      <a:pt x="19884" y="-7430"/>
                      <a:pt x="40839" y="3048"/>
                    </a:cubicBezTo>
                    <a:cubicBezTo>
                      <a:pt x="241817" y="101155"/>
                      <a:pt x="1143835" y="524066"/>
                      <a:pt x="1746767" y="464058"/>
                    </a:cubicBezTo>
                    <a:cubicBezTo>
                      <a:pt x="2428757" y="397383"/>
                      <a:pt x="2701172" y="683133"/>
                      <a:pt x="2766895" y="778383"/>
                    </a:cubicBezTo>
                    <a:cubicBezTo>
                      <a:pt x="2832617" y="873633"/>
                      <a:pt x="3266957" y="1408938"/>
                      <a:pt x="3588902" y="1136523"/>
                    </a:cubicBezTo>
                    <a:cubicBezTo>
                      <a:pt x="3910847" y="864108"/>
                      <a:pt x="3599380" y="663130"/>
                      <a:pt x="3826075" y="384048"/>
                    </a:cubicBezTo>
                    <a:cubicBezTo>
                      <a:pt x="4052770" y="104966"/>
                      <a:pt x="4236602" y="104966"/>
                      <a:pt x="4357570" y="218313"/>
                    </a:cubicBezTo>
                    <a:cubicBezTo>
                      <a:pt x="4497587" y="348805"/>
                      <a:pt x="4248032" y="511683"/>
                      <a:pt x="4061342" y="560261"/>
                    </a:cubicBezTo>
                    <a:cubicBezTo>
                      <a:pt x="3883225" y="605980"/>
                      <a:pt x="4007050" y="1128903"/>
                      <a:pt x="3743207" y="1407986"/>
                    </a:cubicBezTo>
                    <a:cubicBezTo>
                      <a:pt x="3479364" y="1687068"/>
                      <a:pt x="3274577" y="1827086"/>
                      <a:pt x="2973587" y="1886140"/>
                    </a:cubicBezTo>
                    <a:cubicBezTo>
                      <a:pt x="2841189" y="2098548"/>
                      <a:pt x="2519245" y="2149983"/>
                      <a:pt x="2519245" y="2149983"/>
                    </a:cubicBezTo>
                    <a:cubicBezTo>
                      <a:pt x="2519245" y="2149983"/>
                      <a:pt x="2215397" y="2293811"/>
                      <a:pt x="2361130" y="2036636"/>
                    </a:cubicBezTo>
                    <a:cubicBezTo>
                      <a:pt x="2361130" y="2036636"/>
                      <a:pt x="2265880" y="2066163"/>
                      <a:pt x="2243972" y="2022348"/>
                    </a:cubicBezTo>
                    <a:cubicBezTo>
                      <a:pt x="2222064" y="1978533"/>
                      <a:pt x="2258260" y="1905190"/>
                      <a:pt x="2258260" y="1905190"/>
                    </a:cubicBezTo>
                    <a:cubicBezTo>
                      <a:pt x="2258260" y="1905190"/>
                      <a:pt x="2177297" y="1964246"/>
                      <a:pt x="2221112" y="1831848"/>
                    </a:cubicBezTo>
                    <a:cubicBezTo>
                      <a:pt x="2089667" y="1934718"/>
                      <a:pt x="2213492" y="1744218"/>
                      <a:pt x="2228732" y="1736598"/>
                    </a:cubicBezTo>
                    <a:cubicBezTo>
                      <a:pt x="2163010" y="1751838"/>
                      <a:pt x="2213492" y="1670876"/>
                      <a:pt x="2213492" y="1670876"/>
                    </a:cubicBezTo>
                    <a:cubicBezTo>
                      <a:pt x="2213492" y="1670876"/>
                      <a:pt x="2125862" y="1751838"/>
                      <a:pt x="2052520" y="1751838"/>
                    </a:cubicBezTo>
                    <a:cubicBezTo>
                      <a:pt x="2052520" y="1751838"/>
                      <a:pt x="1905835" y="1935671"/>
                      <a:pt x="1802965" y="1913763"/>
                    </a:cubicBezTo>
                    <a:cubicBezTo>
                      <a:pt x="1737242" y="1891855"/>
                      <a:pt x="1890595" y="1686115"/>
                      <a:pt x="1963937" y="1649921"/>
                    </a:cubicBezTo>
                    <a:cubicBezTo>
                      <a:pt x="1861067" y="1665161"/>
                      <a:pt x="1824872" y="1738503"/>
                      <a:pt x="1802965" y="1730883"/>
                    </a:cubicBezTo>
                    <a:cubicBezTo>
                      <a:pt x="1781057" y="1723263"/>
                      <a:pt x="1781057" y="1649921"/>
                      <a:pt x="1861067" y="1591818"/>
                    </a:cubicBezTo>
                    <a:cubicBezTo>
                      <a:pt x="1670567" y="1650873"/>
                      <a:pt x="1399104" y="1695640"/>
                      <a:pt x="1508642" y="1585151"/>
                    </a:cubicBezTo>
                    <a:cubicBezTo>
                      <a:pt x="1618179" y="1474661"/>
                      <a:pt x="1105735" y="1659446"/>
                      <a:pt x="1324810" y="1511808"/>
                    </a:cubicBezTo>
                    <a:cubicBezTo>
                      <a:pt x="1543885" y="1364171"/>
                      <a:pt x="848560" y="1586103"/>
                      <a:pt x="1060967" y="1424178"/>
                    </a:cubicBezTo>
                    <a:cubicBezTo>
                      <a:pt x="1273374" y="1262253"/>
                      <a:pt x="906662" y="1409890"/>
                      <a:pt x="936190" y="1358455"/>
                    </a:cubicBezTo>
                    <a:cubicBezTo>
                      <a:pt x="965717" y="1307021"/>
                      <a:pt x="580907" y="1353693"/>
                      <a:pt x="700922" y="1292733"/>
                    </a:cubicBezTo>
                    <a:cubicBezTo>
                      <a:pt x="818079" y="1233678"/>
                      <a:pt x="847607" y="1219390"/>
                      <a:pt x="847607" y="1219390"/>
                    </a:cubicBezTo>
                    <a:cubicBezTo>
                      <a:pt x="847607" y="1219390"/>
                      <a:pt x="550427" y="1249871"/>
                      <a:pt x="469464" y="1159383"/>
                    </a:cubicBezTo>
                    <a:cubicBezTo>
                      <a:pt x="458034" y="1147001"/>
                      <a:pt x="468512" y="1126046"/>
                      <a:pt x="485657" y="1127951"/>
                    </a:cubicBezTo>
                    <a:cubicBezTo>
                      <a:pt x="655202" y="1141286"/>
                      <a:pt x="757119" y="1150811"/>
                      <a:pt x="949524" y="985075"/>
                    </a:cubicBezTo>
                    <a:cubicBezTo>
                      <a:pt x="529472" y="979361"/>
                      <a:pt x="254199" y="1021271"/>
                      <a:pt x="157997" y="874586"/>
                    </a:cubicBezTo>
                    <a:cubicBezTo>
                      <a:pt x="144662" y="853630"/>
                      <a:pt x="160854" y="826008"/>
                      <a:pt x="185619" y="827913"/>
                    </a:cubicBezTo>
                    <a:cubicBezTo>
                      <a:pt x="639962" y="852678"/>
                      <a:pt x="827604" y="844105"/>
                      <a:pt x="926665" y="794575"/>
                    </a:cubicBezTo>
                    <a:cubicBezTo>
                      <a:pt x="599004" y="720280"/>
                      <a:pt x="277059" y="689800"/>
                      <a:pt x="139899" y="466916"/>
                    </a:cubicBezTo>
                    <a:cubicBezTo>
                      <a:pt x="128469" y="448818"/>
                      <a:pt x="146567" y="425958"/>
                      <a:pt x="167522" y="433578"/>
                    </a:cubicBezTo>
                    <a:cubicBezTo>
                      <a:pt x="647582" y="597408"/>
                      <a:pt x="920949" y="596455"/>
                      <a:pt x="948572" y="582168"/>
                    </a:cubicBezTo>
                    <a:cubicBezTo>
                      <a:pt x="625674" y="471678"/>
                      <a:pt x="50364" y="239268"/>
                      <a:pt x="834" y="33528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3" name="图形 37"/>
              <p:cNvGrpSpPr/>
              <p:nvPr/>
            </p:nvGrpSpPr>
            <p:grpSpPr>
              <a:xfrm>
                <a:off x="1341672" y="2018147"/>
                <a:ext cx="504147" cy="266999"/>
                <a:chOff x="3551705" y="1834743"/>
                <a:chExt cx="2895600" cy="1533525"/>
              </a:xfrm>
              <a:solidFill>
                <a:srgbClr val="FFCC83"/>
              </a:solidFill>
            </p:grpSpPr>
            <p:pic>
              <p:nvPicPr>
                <p:cNvPr id="57" name="图片 56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51705" y="1834743"/>
                  <a:ext cx="2895600" cy="1533525"/>
                </a:xfrm>
                <a:custGeom>
                  <a:avLst/>
                  <a:gdLst>
                    <a:gd name="connsiteX0" fmla="*/ 0 w 2895600"/>
                    <a:gd name="connsiteY0" fmla="*/ 110 h 1533525"/>
                    <a:gd name="connsiteX1" fmla="*/ 2895600 w 2895600"/>
                    <a:gd name="connsiteY1" fmla="*/ 110 h 1533525"/>
                    <a:gd name="connsiteX2" fmla="*/ 2895600 w 2895600"/>
                    <a:gd name="connsiteY2" fmla="*/ 1533635 h 1533525"/>
                    <a:gd name="connsiteX3" fmla="*/ 0 w 2895600"/>
                    <a:gd name="connsiteY3" fmla="*/ 1533635 h 153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600" h="1533525">
                      <a:moveTo>
                        <a:pt x="0" y="110"/>
                      </a:moveTo>
                      <a:lnTo>
                        <a:pt x="2895600" y="110"/>
                      </a:lnTo>
                      <a:lnTo>
                        <a:pt x="2895600" y="1533635"/>
                      </a:lnTo>
                      <a:lnTo>
                        <a:pt x="0" y="1533635"/>
                      </a:lnTo>
                      <a:close/>
                    </a:path>
                  </a:pathLst>
                </a:custGeom>
              </p:spPr>
            </p:pic>
            <p:sp>
              <p:nvSpPr>
                <p:cNvPr id="58" name="任意多边形: 形状 57"/>
                <p:cNvSpPr/>
                <p:nvPr/>
              </p:nvSpPr>
              <p:spPr>
                <a:xfrm>
                  <a:off x="3948988" y="2298288"/>
                  <a:ext cx="1973690" cy="612314"/>
                </a:xfrm>
                <a:custGeom>
                  <a:avLst/>
                  <a:gdLst>
                    <a:gd name="connsiteX0" fmla="*/ 947647 w 1973690"/>
                    <a:gd name="connsiteY0" fmla="*/ 583977 h 612314"/>
                    <a:gd name="connsiteX1" fmla="*/ 862 w 1973690"/>
                    <a:gd name="connsiteY1" fmla="*/ 34384 h 612314"/>
                    <a:gd name="connsiteX2" fmla="*/ 39914 w 1973690"/>
                    <a:gd name="connsiteY2" fmla="*/ 2952 h 612314"/>
                    <a:gd name="connsiteX3" fmla="*/ 1744889 w 1973690"/>
                    <a:gd name="connsiteY3" fmla="*/ 472534 h 612314"/>
                    <a:gd name="connsiteX4" fmla="*/ 947647 w 1973690"/>
                    <a:gd name="connsiteY4" fmla="*/ 583977 h 612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3690" h="612314">
                      <a:moveTo>
                        <a:pt x="947647" y="583977"/>
                      </a:moveTo>
                      <a:cubicBezTo>
                        <a:pt x="480922" y="464914"/>
                        <a:pt x="50392" y="240124"/>
                        <a:pt x="862" y="34384"/>
                      </a:cubicBezTo>
                      <a:cubicBezTo>
                        <a:pt x="-4853" y="11524"/>
                        <a:pt x="18959" y="-7526"/>
                        <a:pt x="39914" y="2952"/>
                      </a:cubicBezTo>
                      <a:cubicBezTo>
                        <a:pt x="238987" y="102012"/>
                        <a:pt x="1140052" y="529684"/>
                        <a:pt x="1744889" y="472534"/>
                      </a:cubicBezTo>
                      <a:cubicBezTo>
                        <a:pt x="2425927" y="408717"/>
                        <a:pt x="1414372" y="702087"/>
                        <a:pt x="947647" y="583977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4" name="图形 37"/>
              <p:cNvGrpSpPr/>
              <p:nvPr/>
            </p:nvGrpSpPr>
            <p:grpSpPr>
              <a:xfrm>
                <a:off x="1430783" y="2107851"/>
                <a:ext cx="668770" cy="228857"/>
                <a:chOff x="4063520" y="2349960"/>
                <a:chExt cx="3841119" cy="1314453"/>
              </a:xfrm>
              <a:solidFill>
                <a:srgbClr val="FFCC83"/>
              </a:solidFill>
            </p:grpSpPr>
            <p:pic>
              <p:nvPicPr>
                <p:cNvPr id="55" name="图片 54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51889" y="2349960"/>
                  <a:ext cx="2952750" cy="1314453"/>
                </a:xfrm>
                <a:custGeom>
                  <a:avLst/>
                  <a:gdLst>
                    <a:gd name="connsiteX0" fmla="*/ 16 w 2952750"/>
                    <a:gd name="connsiteY0" fmla="*/ 149 h 1314450"/>
                    <a:gd name="connsiteX1" fmla="*/ 2952766 w 2952750"/>
                    <a:gd name="connsiteY1" fmla="*/ 149 h 1314450"/>
                    <a:gd name="connsiteX2" fmla="*/ 2952766 w 2952750"/>
                    <a:gd name="connsiteY2" fmla="*/ 1314599 h 1314450"/>
                    <a:gd name="connsiteX3" fmla="*/ 16 w 2952750"/>
                    <a:gd name="connsiteY3" fmla="*/ 1314599 h 1314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0" h="1314450">
                      <a:moveTo>
                        <a:pt x="16" y="149"/>
                      </a:moveTo>
                      <a:lnTo>
                        <a:pt x="2952766" y="149"/>
                      </a:lnTo>
                      <a:lnTo>
                        <a:pt x="2952766" y="1314599"/>
                      </a:lnTo>
                      <a:lnTo>
                        <a:pt x="16" y="1314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56" name="任意多边形: 形状 55"/>
                <p:cNvSpPr/>
                <p:nvPr/>
              </p:nvSpPr>
              <p:spPr>
                <a:xfrm>
                  <a:off x="4063520" y="2663921"/>
                  <a:ext cx="2024952" cy="386322"/>
                </a:xfrm>
                <a:custGeom>
                  <a:avLst/>
                  <a:gdLst>
                    <a:gd name="connsiteX0" fmla="*/ 1042129 w 2024954"/>
                    <a:gd name="connsiteY0" fmla="*/ 385672 h 386323"/>
                    <a:gd name="connsiteX1" fmla="*/ 2952 w 2024954"/>
                    <a:gd name="connsiteY1" fmla="*/ 39914 h 386323"/>
                    <a:gd name="connsiteX2" fmla="*/ 34384 w 2024954"/>
                    <a:gd name="connsiteY2" fmla="*/ 862 h 386323"/>
                    <a:gd name="connsiteX3" fmla="*/ 1798414 w 2024954"/>
                    <a:gd name="connsiteY3" fmla="*/ 115162 h 386323"/>
                    <a:gd name="connsiteX4" fmla="*/ 1042129 w 2024954"/>
                    <a:gd name="connsiteY4" fmla="*/ 385672 h 386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4954" h="386323">
                      <a:moveTo>
                        <a:pt x="1042129" y="385672"/>
                      </a:moveTo>
                      <a:cubicBezTo>
                        <a:pt x="561117" y="363764"/>
                        <a:pt x="93439" y="230414"/>
                        <a:pt x="2952" y="39914"/>
                      </a:cubicBezTo>
                      <a:cubicBezTo>
                        <a:pt x="-7526" y="18959"/>
                        <a:pt x="11524" y="-4853"/>
                        <a:pt x="34384" y="862"/>
                      </a:cubicBezTo>
                      <a:cubicBezTo>
                        <a:pt x="248697" y="57059"/>
                        <a:pt x="1218342" y="293279"/>
                        <a:pt x="1798414" y="115162"/>
                      </a:cubicBezTo>
                      <a:cubicBezTo>
                        <a:pt x="2454687" y="-85816"/>
                        <a:pt x="1524094" y="406627"/>
                        <a:pt x="1042129" y="385672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5" name="图形 37"/>
              <p:cNvGrpSpPr/>
              <p:nvPr/>
            </p:nvGrpSpPr>
            <p:grpSpPr>
              <a:xfrm>
                <a:off x="1432717" y="2134003"/>
                <a:ext cx="512439" cy="238807"/>
                <a:chOff x="4074630" y="2500168"/>
                <a:chExt cx="2943225" cy="1371600"/>
              </a:xfrm>
              <a:solidFill>
                <a:srgbClr val="FFCC83"/>
              </a:solidFill>
            </p:grpSpPr>
            <p:pic>
              <p:nvPicPr>
                <p:cNvPr id="53" name="图片 52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74630" y="2500168"/>
                  <a:ext cx="2943225" cy="1371600"/>
                </a:xfrm>
                <a:custGeom>
                  <a:avLst/>
                  <a:gdLst>
                    <a:gd name="connsiteX0" fmla="*/ 41 w 2943225"/>
                    <a:gd name="connsiteY0" fmla="*/ 152 h 1371600"/>
                    <a:gd name="connsiteX1" fmla="*/ 2943266 w 2943225"/>
                    <a:gd name="connsiteY1" fmla="*/ 152 h 1371600"/>
                    <a:gd name="connsiteX2" fmla="*/ 2943266 w 2943225"/>
                    <a:gd name="connsiteY2" fmla="*/ 1371752 h 1371600"/>
                    <a:gd name="connsiteX3" fmla="*/ 41 w 2943225"/>
                    <a:gd name="connsiteY3" fmla="*/ 1371752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43225" h="1371600">
                      <a:moveTo>
                        <a:pt x="41" y="152"/>
                      </a:moveTo>
                      <a:lnTo>
                        <a:pt x="2943266" y="152"/>
                      </a:lnTo>
                      <a:lnTo>
                        <a:pt x="2943266" y="1371752"/>
                      </a:lnTo>
                      <a:lnTo>
                        <a:pt x="41" y="1371752"/>
                      </a:lnTo>
                      <a:close/>
                    </a:path>
                  </a:pathLst>
                </a:custGeom>
              </p:spPr>
            </p:pic>
            <p:sp>
              <p:nvSpPr>
                <p:cNvPr id="54" name="任意多边形: 形状 53"/>
                <p:cNvSpPr/>
                <p:nvPr/>
              </p:nvSpPr>
              <p:spPr>
                <a:xfrm>
                  <a:off x="4337046" y="2697837"/>
                  <a:ext cx="2015234" cy="444253"/>
                </a:xfrm>
                <a:custGeom>
                  <a:avLst/>
                  <a:gdLst>
                    <a:gd name="connsiteX0" fmla="*/ 1077748 w 2015234"/>
                    <a:gd name="connsiteY0" fmla="*/ 434935 h 444253"/>
                    <a:gd name="connsiteX1" fmla="*/ 4281 w 2015234"/>
                    <a:gd name="connsiteY1" fmla="*/ 218718 h 444253"/>
                    <a:gd name="connsiteX2" fmla="*/ 30951 w 2015234"/>
                    <a:gd name="connsiteY2" fmla="*/ 176808 h 444253"/>
                    <a:gd name="connsiteX3" fmla="*/ 1795933 w 2015234"/>
                    <a:gd name="connsiteY3" fmla="*/ 73938 h 444253"/>
                    <a:gd name="connsiteX4" fmla="*/ 1077748 w 2015234"/>
                    <a:gd name="connsiteY4" fmla="*/ 434935 h 444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5234" h="444253">
                      <a:moveTo>
                        <a:pt x="1077748" y="434935"/>
                      </a:moveTo>
                      <a:cubicBezTo>
                        <a:pt x="597688" y="472083"/>
                        <a:pt x="117628" y="397788"/>
                        <a:pt x="4281" y="218718"/>
                      </a:cubicBezTo>
                      <a:cubicBezTo>
                        <a:pt x="-8102" y="198715"/>
                        <a:pt x="8091" y="172998"/>
                        <a:pt x="30951" y="176808"/>
                      </a:cubicBezTo>
                      <a:cubicBezTo>
                        <a:pt x="250978" y="206335"/>
                        <a:pt x="1241578" y="321588"/>
                        <a:pt x="1795933" y="73938"/>
                      </a:cubicBezTo>
                      <a:cubicBezTo>
                        <a:pt x="2421726" y="-206097"/>
                        <a:pt x="1557808" y="396835"/>
                        <a:pt x="1077748" y="434935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6" name="图形 37"/>
              <p:cNvGrpSpPr/>
              <p:nvPr/>
            </p:nvGrpSpPr>
            <p:grpSpPr>
              <a:xfrm>
                <a:off x="1520674" y="2079041"/>
                <a:ext cx="507464" cy="255390"/>
                <a:chOff x="4579816" y="2184489"/>
                <a:chExt cx="2914652" cy="1466847"/>
              </a:xfrm>
              <a:solidFill>
                <a:srgbClr val="FFCC83"/>
              </a:solidFill>
            </p:grpSpPr>
            <p:pic>
              <p:nvPicPr>
                <p:cNvPr id="51" name="图片 50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79816" y="2184489"/>
                  <a:ext cx="2914652" cy="1466847"/>
                </a:xfrm>
                <a:custGeom>
                  <a:avLst/>
                  <a:gdLst>
                    <a:gd name="connsiteX0" fmla="*/ 75 w 2914650"/>
                    <a:gd name="connsiteY0" fmla="*/ 159 h 1466850"/>
                    <a:gd name="connsiteX1" fmla="*/ 2914725 w 2914650"/>
                    <a:gd name="connsiteY1" fmla="*/ 159 h 1466850"/>
                    <a:gd name="connsiteX2" fmla="*/ 2914725 w 2914650"/>
                    <a:gd name="connsiteY2" fmla="*/ 1467009 h 1466850"/>
                    <a:gd name="connsiteX3" fmla="*/ 75 w 2914650"/>
                    <a:gd name="connsiteY3" fmla="*/ 1467009 h 146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650" h="1466850">
                      <a:moveTo>
                        <a:pt x="75" y="159"/>
                      </a:moveTo>
                      <a:lnTo>
                        <a:pt x="2914725" y="159"/>
                      </a:lnTo>
                      <a:lnTo>
                        <a:pt x="2914725" y="1467009"/>
                      </a:lnTo>
                      <a:lnTo>
                        <a:pt x="75" y="1467009"/>
                      </a:lnTo>
                      <a:close/>
                    </a:path>
                  </a:pathLst>
                </a:custGeom>
              </p:spPr>
            </p:pic>
            <p:sp>
              <p:nvSpPr>
                <p:cNvPr id="52" name="任意多边形: 形状 51"/>
                <p:cNvSpPr/>
                <p:nvPr/>
              </p:nvSpPr>
              <p:spPr>
                <a:xfrm>
                  <a:off x="4661362" y="2763781"/>
                  <a:ext cx="1994121" cy="541604"/>
                </a:xfrm>
                <a:custGeom>
                  <a:avLst/>
                  <a:gdLst>
                    <a:gd name="connsiteX0" fmla="*/ 1092523 w 1994121"/>
                    <a:gd name="connsiteY0" fmla="*/ 505199 h 541604"/>
                    <a:gd name="connsiteX1" fmla="*/ 5720 w 1994121"/>
                    <a:gd name="connsiteY1" fmla="*/ 372801 h 541604"/>
                    <a:gd name="connsiteX2" fmla="*/ 28580 w 1994121"/>
                    <a:gd name="connsiteY2" fmla="*/ 328986 h 541604"/>
                    <a:gd name="connsiteX3" fmla="*/ 1780228 w 1994121"/>
                    <a:gd name="connsiteY3" fmla="*/ 89909 h 541604"/>
                    <a:gd name="connsiteX4" fmla="*/ 1092523 w 1994121"/>
                    <a:gd name="connsiteY4" fmla="*/ 505199 h 541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4121" h="541604">
                      <a:moveTo>
                        <a:pt x="1092523" y="505199"/>
                      </a:moveTo>
                      <a:cubicBezTo>
                        <a:pt x="616273" y="579494"/>
                        <a:pt x="132403" y="542346"/>
                        <a:pt x="5720" y="372801"/>
                      </a:cubicBezTo>
                      <a:cubicBezTo>
                        <a:pt x="-8567" y="353751"/>
                        <a:pt x="5720" y="327081"/>
                        <a:pt x="28580" y="328986"/>
                      </a:cubicBezTo>
                      <a:cubicBezTo>
                        <a:pt x="250513" y="341369"/>
                        <a:pt x="1246828" y="379469"/>
                        <a:pt x="1780228" y="89909"/>
                      </a:cubicBezTo>
                      <a:cubicBezTo>
                        <a:pt x="2383161" y="-237751"/>
                        <a:pt x="1568773" y="429951"/>
                        <a:pt x="1092523" y="505199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7" name="任意多边形: 形状 36"/>
              <p:cNvSpPr/>
              <p:nvPr/>
            </p:nvSpPr>
            <p:spPr>
              <a:xfrm>
                <a:off x="1567574" y="2205602"/>
                <a:ext cx="331001" cy="96046"/>
              </a:xfrm>
              <a:custGeom>
                <a:avLst/>
                <a:gdLst>
                  <a:gd name="connsiteX0" fmla="*/ 1098057 w 1901123"/>
                  <a:gd name="connsiteY0" fmla="*/ 495691 h 551643"/>
                  <a:gd name="connsiteX1" fmla="*/ 6492 w 1901123"/>
                  <a:gd name="connsiteY1" fmla="*/ 405204 h 551643"/>
                  <a:gd name="connsiteX2" fmla="*/ 28399 w 1901123"/>
                  <a:gd name="connsiteY2" fmla="*/ 360436 h 551643"/>
                  <a:gd name="connsiteX3" fmla="*/ 1769569 w 1901123"/>
                  <a:gd name="connsiteY3" fmla="*/ 53731 h 551643"/>
                  <a:gd name="connsiteX4" fmla="*/ 1098057 w 1901123"/>
                  <a:gd name="connsiteY4" fmla="*/ 495691 h 5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1123" h="551643">
                    <a:moveTo>
                      <a:pt x="1098057" y="495691"/>
                    </a:moveTo>
                    <a:cubicBezTo>
                      <a:pt x="625617" y="589036"/>
                      <a:pt x="139842" y="569986"/>
                      <a:pt x="6492" y="405204"/>
                    </a:cubicBezTo>
                    <a:cubicBezTo>
                      <a:pt x="-8748" y="387106"/>
                      <a:pt x="4587" y="359484"/>
                      <a:pt x="28399" y="360436"/>
                    </a:cubicBezTo>
                    <a:cubicBezTo>
                      <a:pt x="250332" y="364246"/>
                      <a:pt x="1243789" y="356626"/>
                      <a:pt x="1769569" y="53731"/>
                    </a:cubicBezTo>
                    <a:cubicBezTo>
                      <a:pt x="2170572" y="-176774"/>
                      <a:pt x="1570497" y="403299"/>
                      <a:pt x="1098057" y="495691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8" name="图形 37"/>
              <p:cNvGrpSpPr/>
              <p:nvPr/>
            </p:nvGrpSpPr>
            <p:grpSpPr>
              <a:xfrm>
                <a:off x="1629372" y="2155333"/>
                <a:ext cx="389719" cy="225540"/>
                <a:chOff x="5075705" y="2663418"/>
                <a:chExt cx="2238375" cy="1295400"/>
              </a:xfrm>
              <a:solidFill>
                <a:srgbClr val="FFCC83"/>
              </a:solidFill>
            </p:grpSpPr>
            <p:pic>
              <p:nvPicPr>
                <p:cNvPr id="49" name="图片 48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75705" y="2663418"/>
                  <a:ext cx="2238375" cy="1295400"/>
                </a:xfrm>
                <a:custGeom>
                  <a:avLst/>
                  <a:gdLst>
                    <a:gd name="connsiteX0" fmla="*/ 160 w 2238375"/>
                    <a:gd name="connsiteY0" fmla="*/ 197 h 1295400"/>
                    <a:gd name="connsiteX1" fmla="*/ 2238535 w 2238375"/>
                    <a:gd name="connsiteY1" fmla="*/ 197 h 1295400"/>
                    <a:gd name="connsiteX2" fmla="*/ 2238535 w 2238375"/>
                    <a:gd name="connsiteY2" fmla="*/ 1295597 h 1295400"/>
                    <a:gd name="connsiteX3" fmla="*/ 160 w 2238375"/>
                    <a:gd name="connsiteY3" fmla="*/ 1295597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38375" h="1295400">
                      <a:moveTo>
                        <a:pt x="160" y="197"/>
                      </a:moveTo>
                      <a:lnTo>
                        <a:pt x="2238535" y="197"/>
                      </a:lnTo>
                      <a:lnTo>
                        <a:pt x="2238535" y="1295597"/>
                      </a:lnTo>
                      <a:lnTo>
                        <a:pt x="160" y="1295597"/>
                      </a:lnTo>
                      <a:close/>
                    </a:path>
                  </a:pathLst>
                </a:custGeom>
              </p:spPr>
            </p:pic>
            <p:sp>
              <p:nvSpPr>
                <p:cNvPr id="50" name="任意多边形: 形状 49"/>
                <p:cNvSpPr/>
                <p:nvPr/>
              </p:nvSpPr>
              <p:spPr>
                <a:xfrm>
                  <a:off x="5474218" y="3120997"/>
                  <a:ext cx="1308936" cy="379503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9" name="任意多边形: 形状 38"/>
              <p:cNvSpPr/>
              <p:nvPr/>
            </p:nvSpPr>
            <p:spPr>
              <a:xfrm>
                <a:off x="1711223" y="2257020"/>
                <a:ext cx="227896" cy="66075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9"/>
              <p:cNvSpPr/>
              <p:nvPr/>
            </p:nvSpPr>
            <p:spPr>
              <a:xfrm>
                <a:off x="1746049" y="2271945"/>
                <a:ext cx="227896" cy="66075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40"/>
              <p:cNvSpPr/>
              <p:nvPr/>
            </p:nvSpPr>
            <p:spPr>
              <a:xfrm>
                <a:off x="1822178" y="2285678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任意多边形: 形状 41"/>
              <p:cNvSpPr/>
              <p:nvPr/>
            </p:nvSpPr>
            <p:spPr>
              <a:xfrm>
                <a:off x="1855345" y="2293970"/>
                <a:ext cx="160780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任意多边形: 形状 42"/>
              <p:cNvSpPr/>
              <p:nvPr/>
            </p:nvSpPr>
            <p:spPr>
              <a:xfrm>
                <a:off x="1853686" y="2312212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任意多边形: 形状 43"/>
              <p:cNvSpPr/>
              <p:nvPr/>
            </p:nvSpPr>
            <p:spPr>
              <a:xfrm>
                <a:off x="1886855" y="2325479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solidFill>
                <a:srgbClr val="FFCC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任意多边形: 形状 44"/>
              <p:cNvSpPr/>
              <p:nvPr/>
            </p:nvSpPr>
            <p:spPr>
              <a:xfrm>
                <a:off x="1848712" y="2348697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任意多边形: 形状 45"/>
              <p:cNvSpPr/>
              <p:nvPr/>
            </p:nvSpPr>
            <p:spPr>
              <a:xfrm>
                <a:off x="1424030" y="2063824"/>
                <a:ext cx="765547" cy="327895"/>
              </a:xfrm>
              <a:custGeom>
                <a:avLst/>
                <a:gdLst>
                  <a:gd name="connsiteX0" fmla="*/ 862 w 4396966"/>
                  <a:gd name="connsiteY0" fmla="*/ 34384 h 1883282"/>
                  <a:gd name="connsiteX1" fmla="*/ 39914 w 4396966"/>
                  <a:gd name="connsiteY1" fmla="*/ 2952 h 1883282"/>
                  <a:gd name="connsiteX2" fmla="*/ 1744889 w 4396966"/>
                  <a:gd name="connsiteY2" fmla="*/ 472534 h 1883282"/>
                  <a:gd name="connsiteX3" fmla="*/ 2763112 w 4396966"/>
                  <a:gd name="connsiteY3" fmla="*/ 791622 h 1883282"/>
                  <a:gd name="connsiteX4" fmla="*/ 3583214 w 4396966"/>
                  <a:gd name="connsiteY4" fmla="*/ 1153572 h 1883282"/>
                  <a:gd name="connsiteX5" fmla="*/ 3824197 w 4396966"/>
                  <a:gd name="connsiteY5" fmla="*/ 402049 h 1883282"/>
                  <a:gd name="connsiteX6" fmla="*/ 4356644 w 4396966"/>
                  <a:gd name="connsiteY6" fmla="*/ 239172 h 1883282"/>
                  <a:gd name="connsiteX7" fmla="*/ 4058512 w 4396966"/>
                  <a:gd name="connsiteY7" fmla="*/ 579214 h 1883282"/>
                  <a:gd name="connsiteX8" fmla="*/ 3736567 w 4396966"/>
                  <a:gd name="connsiteY8" fmla="*/ 1425034 h 1883282"/>
                  <a:gd name="connsiteX9" fmla="*/ 3043147 w 4396966"/>
                  <a:gd name="connsiteY9" fmla="*/ 1882234 h 1883282"/>
                  <a:gd name="connsiteX10" fmla="*/ 2977424 w 4396966"/>
                  <a:gd name="connsiteY10" fmla="*/ 1760314 h 1883282"/>
                  <a:gd name="connsiteX11" fmla="*/ 2920274 w 4396966"/>
                  <a:gd name="connsiteY11" fmla="*/ 1655539 h 1883282"/>
                  <a:gd name="connsiteX12" fmla="*/ 2796449 w 4396966"/>
                  <a:gd name="connsiteY12" fmla="*/ 1636489 h 1883282"/>
                  <a:gd name="connsiteX13" fmla="*/ 2872649 w 4396966"/>
                  <a:gd name="connsiteY13" fmla="*/ 1550764 h 1883282"/>
                  <a:gd name="connsiteX14" fmla="*/ 2604997 w 4396966"/>
                  <a:gd name="connsiteY14" fmla="*/ 1566004 h 1883282"/>
                  <a:gd name="connsiteX15" fmla="*/ 2748824 w 4396966"/>
                  <a:gd name="connsiteY15" fmla="*/ 1417414 h 1883282"/>
                  <a:gd name="connsiteX16" fmla="*/ 2490697 w 4396966"/>
                  <a:gd name="connsiteY16" fmla="*/ 1426939 h 1883282"/>
                  <a:gd name="connsiteX17" fmla="*/ 2577374 w 4396966"/>
                  <a:gd name="connsiteY17" fmla="*/ 1322164 h 1883282"/>
                  <a:gd name="connsiteX18" fmla="*/ 2389732 w 4396966"/>
                  <a:gd name="connsiteY18" fmla="*/ 1314544 h 1883282"/>
                  <a:gd name="connsiteX19" fmla="*/ 2434499 w 4396966"/>
                  <a:gd name="connsiteY19" fmla="*/ 1226914 h 1883282"/>
                  <a:gd name="connsiteX20" fmla="*/ 2286862 w 4396966"/>
                  <a:gd name="connsiteY20" fmla="*/ 1208817 h 1883282"/>
                  <a:gd name="connsiteX21" fmla="*/ 2120174 w 4396966"/>
                  <a:gd name="connsiteY21" fmla="*/ 1179289 h 1883282"/>
                  <a:gd name="connsiteX22" fmla="*/ 2143987 w 4396966"/>
                  <a:gd name="connsiteY22" fmla="*/ 1076419 h 1883282"/>
                  <a:gd name="connsiteX23" fmla="*/ 1929674 w 4396966"/>
                  <a:gd name="connsiteY23" fmla="*/ 1055464 h 1883282"/>
                  <a:gd name="connsiteX24" fmla="*/ 1996349 w 4396966"/>
                  <a:gd name="connsiteY24" fmla="*/ 998314 h 1883282"/>
                  <a:gd name="connsiteX25" fmla="*/ 1710599 w 4396966"/>
                  <a:gd name="connsiteY25" fmla="*/ 960214 h 1883282"/>
                  <a:gd name="connsiteX26" fmla="*/ 1758224 w 4396966"/>
                  <a:gd name="connsiteY26" fmla="*/ 893539 h 1883282"/>
                  <a:gd name="connsiteX27" fmla="*/ 1472474 w 4396966"/>
                  <a:gd name="connsiteY27" fmla="*/ 826864 h 1883282"/>
                  <a:gd name="connsiteX28" fmla="*/ 1291499 w 4396966"/>
                  <a:gd name="connsiteY28" fmla="*/ 779239 h 1883282"/>
                  <a:gd name="connsiteX29" fmla="*/ 1120049 w 4396966"/>
                  <a:gd name="connsiteY29" fmla="*/ 683989 h 1883282"/>
                  <a:gd name="connsiteX30" fmla="*/ 948599 w 4396966"/>
                  <a:gd name="connsiteY30" fmla="*/ 583977 h 1883282"/>
                  <a:gd name="connsiteX31" fmla="*/ 862 w 4396966"/>
                  <a:gd name="connsiteY31" fmla="*/ 34384 h 188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96966" h="1883282">
                    <a:moveTo>
                      <a:pt x="862" y="34384"/>
                    </a:move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6879" y="408717"/>
                      <a:pt x="2697389" y="695419"/>
                      <a:pt x="2763112" y="791622"/>
                    </a:cubicBezTo>
                    <a:cubicBezTo>
                      <a:pt x="2828834" y="886872"/>
                      <a:pt x="3259364" y="1424082"/>
                      <a:pt x="3583214" y="1153572"/>
                    </a:cubicBezTo>
                    <a:cubicBezTo>
                      <a:pt x="3907064" y="883062"/>
                      <a:pt x="3595597" y="680179"/>
                      <a:pt x="3824197" y="402049"/>
                    </a:cubicBezTo>
                    <a:cubicBezTo>
                      <a:pt x="4052797" y="123919"/>
                      <a:pt x="4235677" y="124872"/>
                      <a:pt x="4356644" y="239172"/>
                    </a:cubicBezTo>
                    <a:cubicBezTo>
                      <a:pt x="4495709" y="370617"/>
                      <a:pt x="4245202" y="532542"/>
                      <a:pt x="4058512" y="579214"/>
                    </a:cubicBezTo>
                    <a:cubicBezTo>
                      <a:pt x="3880394" y="623982"/>
                      <a:pt x="4001362" y="1147857"/>
                      <a:pt x="3736567" y="1425034"/>
                    </a:cubicBezTo>
                    <a:cubicBezTo>
                      <a:pt x="3494632" y="1678399"/>
                      <a:pt x="3309847" y="1857469"/>
                      <a:pt x="3043147" y="1882234"/>
                    </a:cubicBezTo>
                    <a:cubicBezTo>
                      <a:pt x="2920274" y="1893664"/>
                      <a:pt x="2920274" y="1808892"/>
                      <a:pt x="2977424" y="1760314"/>
                    </a:cubicBezTo>
                    <a:cubicBezTo>
                      <a:pt x="3044099" y="1703164"/>
                      <a:pt x="2863124" y="1741264"/>
                      <a:pt x="2920274" y="1655539"/>
                    </a:cubicBezTo>
                    <a:cubicBezTo>
                      <a:pt x="2930752" y="1639347"/>
                      <a:pt x="2805974" y="1657444"/>
                      <a:pt x="2796449" y="1636489"/>
                    </a:cubicBezTo>
                    <a:cubicBezTo>
                      <a:pt x="2785019" y="1610772"/>
                      <a:pt x="2894557" y="1579339"/>
                      <a:pt x="2872649" y="1550764"/>
                    </a:cubicBezTo>
                    <a:cubicBezTo>
                      <a:pt x="2854552" y="1527904"/>
                      <a:pt x="2624999" y="1590769"/>
                      <a:pt x="2604997" y="1566004"/>
                    </a:cubicBezTo>
                    <a:cubicBezTo>
                      <a:pt x="2589757" y="1546954"/>
                      <a:pt x="2765017" y="1437417"/>
                      <a:pt x="2748824" y="1417414"/>
                    </a:cubicBezTo>
                    <a:cubicBezTo>
                      <a:pt x="2726917" y="1390744"/>
                      <a:pt x="2513557" y="1454562"/>
                      <a:pt x="2490697" y="1426939"/>
                    </a:cubicBezTo>
                    <a:cubicBezTo>
                      <a:pt x="2477362" y="1410747"/>
                      <a:pt x="2591662" y="1338357"/>
                      <a:pt x="2577374" y="1322164"/>
                    </a:cubicBezTo>
                    <a:cubicBezTo>
                      <a:pt x="2558324" y="1301209"/>
                      <a:pt x="2409734" y="1336452"/>
                      <a:pt x="2389732" y="1314544"/>
                    </a:cubicBezTo>
                    <a:cubicBezTo>
                      <a:pt x="2374492" y="1297399"/>
                      <a:pt x="2450692" y="1243107"/>
                      <a:pt x="2434499" y="1226914"/>
                    </a:cubicBezTo>
                    <a:cubicBezTo>
                      <a:pt x="2416402" y="1208817"/>
                      <a:pt x="2305912" y="1226914"/>
                      <a:pt x="2286862" y="1208817"/>
                    </a:cubicBezTo>
                    <a:cubicBezTo>
                      <a:pt x="2264002" y="1185957"/>
                      <a:pt x="2148749" y="1188814"/>
                      <a:pt x="2120174" y="1179289"/>
                    </a:cubicBezTo>
                    <a:cubicBezTo>
                      <a:pt x="2029687" y="1148809"/>
                      <a:pt x="2159227" y="1089754"/>
                      <a:pt x="2143987" y="1076419"/>
                    </a:cubicBezTo>
                    <a:cubicBezTo>
                      <a:pt x="2103029" y="1041177"/>
                      <a:pt x="1939199" y="1084039"/>
                      <a:pt x="1929674" y="1055464"/>
                    </a:cubicBezTo>
                    <a:cubicBezTo>
                      <a:pt x="1920149" y="1026889"/>
                      <a:pt x="1996349" y="1017364"/>
                      <a:pt x="1996349" y="998314"/>
                    </a:cubicBezTo>
                    <a:cubicBezTo>
                      <a:pt x="1996349" y="969739"/>
                      <a:pt x="1735364" y="975454"/>
                      <a:pt x="1710599" y="960214"/>
                    </a:cubicBezTo>
                    <a:cubicBezTo>
                      <a:pt x="1689644" y="946879"/>
                      <a:pt x="1796324" y="931639"/>
                      <a:pt x="1758224" y="893539"/>
                    </a:cubicBezTo>
                    <a:cubicBezTo>
                      <a:pt x="1717267" y="852582"/>
                      <a:pt x="1422944" y="856392"/>
                      <a:pt x="1472474" y="826864"/>
                    </a:cubicBezTo>
                    <a:cubicBezTo>
                      <a:pt x="1567724" y="769714"/>
                      <a:pt x="1283879" y="806862"/>
                      <a:pt x="1291499" y="779239"/>
                    </a:cubicBezTo>
                    <a:cubicBezTo>
                      <a:pt x="1320074" y="674464"/>
                      <a:pt x="1152434" y="694467"/>
                      <a:pt x="1120049" y="683989"/>
                    </a:cubicBezTo>
                    <a:cubicBezTo>
                      <a:pt x="965744" y="632554"/>
                      <a:pt x="1131479" y="589692"/>
                      <a:pt x="948599" y="583977"/>
                    </a:cubicBezTo>
                    <a:cubicBezTo>
                      <a:pt x="738097" y="562069"/>
                      <a:pt x="50392" y="240124"/>
                      <a:pt x="862" y="34384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任意多边形: 形状 46"/>
              <p:cNvSpPr/>
              <p:nvPr/>
            </p:nvSpPr>
            <p:spPr>
              <a:xfrm>
                <a:off x="2099386" y="2092993"/>
                <a:ext cx="82587" cy="38455"/>
              </a:xfrm>
              <a:custGeom>
                <a:avLst/>
                <a:gdLst>
                  <a:gd name="connsiteX0" fmla="*/ 474345 w 474345"/>
                  <a:gd name="connsiteY0" fmla="*/ 89004 h 220868"/>
                  <a:gd name="connsiteX1" fmla="*/ 458153 w 474345"/>
                  <a:gd name="connsiteY1" fmla="*/ 70906 h 220868"/>
                  <a:gd name="connsiteX2" fmla="*/ 0 w 474345"/>
                  <a:gd name="connsiteY2" fmla="*/ 154726 h 220868"/>
                  <a:gd name="connsiteX3" fmla="*/ 154305 w 474345"/>
                  <a:gd name="connsiteY3" fmla="*/ 214734 h 220868"/>
                  <a:gd name="connsiteX4" fmla="*/ 474345 w 474345"/>
                  <a:gd name="connsiteY4" fmla="*/ 89004 h 22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345" h="220868">
                    <a:moveTo>
                      <a:pt x="474345" y="89004"/>
                    </a:moveTo>
                    <a:cubicBezTo>
                      <a:pt x="469583" y="83289"/>
                      <a:pt x="464820" y="77573"/>
                      <a:pt x="458153" y="70906"/>
                    </a:cubicBezTo>
                    <a:cubicBezTo>
                      <a:pt x="350520" y="-30059"/>
                      <a:pt x="193358" y="-40536"/>
                      <a:pt x="0" y="154726"/>
                    </a:cubicBezTo>
                    <a:cubicBezTo>
                      <a:pt x="42863" y="191873"/>
                      <a:pt x="108585" y="237594"/>
                      <a:pt x="154305" y="214734"/>
                    </a:cubicBezTo>
                    <a:cubicBezTo>
                      <a:pt x="219075" y="181396"/>
                      <a:pt x="360997" y="95671"/>
                      <a:pt x="474345" y="89004"/>
                    </a:cubicBezTo>
                    <a:close/>
                  </a:path>
                </a:pathLst>
              </a:custGeom>
              <a:solidFill>
                <a:srgbClr val="F15A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任意多边形: 形状 47"/>
              <p:cNvSpPr/>
              <p:nvPr/>
            </p:nvSpPr>
            <p:spPr>
              <a:xfrm>
                <a:off x="2169867" y="2121756"/>
                <a:ext cx="5638" cy="5638"/>
              </a:xfrm>
              <a:custGeom>
                <a:avLst/>
                <a:gdLst>
                  <a:gd name="connsiteX0" fmla="*/ 32385 w 32384"/>
                  <a:gd name="connsiteY0" fmla="*/ 16193 h 32384"/>
                  <a:gd name="connsiteX1" fmla="*/ 16192 w 32384"/>
                  <a:gd name="connsiteY1" fmla="*/ 32385 h 32384"/>
                  <a:gd name="connsiteX2" fmla="*/ 0 w 32384"/>
                  <a:gd name="connsiteY2" fmla="*/ 16193 h 32384"/>
                  <a:gd name="connsiteX3" fmla="*/ 16192 w 32384"/>
                  <a:gd name="connsiteY3" fmla="*/ 0 h 32384"/>
                  <a:gd name="connsiteX4" fmla="*/ 32385 w 32384"/>
                  <a:gd name="connsiteY4" fmla="*/ 16193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4" h="32384">
                    <a:moveTo>
                      <a:pt x="32385" y="16193"/>
                    </a:moveTo>
                    <a:cubicBezTo>
                      <a:pt x="32385" y="25135"/>
                      <a:pt x="25135" y="32385"/>
                      <a:pt x="16192" y="32385"/>
                    </a:cubicBezTo>
                    <a:cubicBezTo>
                      <a:pt x="7249" y="32385"/>
                      <a:pt x="0" y="25135"/>
                      <a:pt x="0" y="16193"/>
                    </a:cubicBezTo>
                    <a:cubicBezTo>
                      <a:pt x="0" y="7250"/>
                      <a:pt x="7249" y="0"/>
                      <a:pt x="16192" y="0"/>
                    </a:cubicBezTo>
                    <a:cubicBezTo>
                      <a:pt x="25135" y="0"/>
                      <a:pt x="32385" y="7250"/>
                      <a:pt x="32385" y="16193"/>
                    </a:cubicBezTo>
                    <a:close/>
                  </a:path>
                </a:pathLst>
              </a:custGeom>
              <a:solidFill>
                <a:srgbClr val="5347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5182111" y="5065439"/>
            <a:ext cx="2450534" cy="904694"/>
            <a:chOff x="6602191" y="4253720"/>
            <a:chExt cx="5248157" cy="1937529"/>
          </a:xfrm>
        </p:grpSpPr>
        <p:sp>
          <p:nvSpPr>
            <p:cNvPr id="78" name="任意多边形: 形状 77"/>
            <p:cNvSpPr/>
            <p:nvPr/>
          </p:nvSpPr>
          <p:spPr>
            <a:xfrm>
              <a:off x="8124626" y="5332755"/>
              <a:ext cx="3517954" cy="858494"/>
            </a:xfrm>
            <a:custGeom>
              <a:avLst/>
              <a:gdLst>
                <a:gd name="connsiteX0" fmla="*/ 3516776 w 3517954"/>
                <a:gd name="connsiteY0" fmla="*/ 865277 h 866134"/>
                <a:gd name="connsiteX1" fmla="*/ 3512490 w 3517954"/>
                <a:gd name="connsiteY1" fmla="*/ 862706 h 866134"/>
                <a:gd name="connsiteX2" fmla="*/ 3269031 w 3517954"/>
                <a:gd name="connsiteY2" fmla="*/ 544666 h 866134"/>
                <a:gd name="connsiteX3" fmla="*/ 3179020 w 3517954"/>
                <a:gd name="connsiteY3" fmla="*/ 554096 h 866134"/>
                <a:gd name="connsiteX4" fmla="*/ 2963850 w 3517954"/>
                <a:gd name="connsiteY4" fmla="*/ 548095 h 866134"/>
                <a:gd name="connsiteX5" fmla="*/ 2701531 w 3517954"/>
                <a:gd name="connsiteY5" fmla="*/ 222340 h 866134"/>
                <a:gd name="connsiteX6" fmla="*/ 2668956 w 3517954"/>
                <a:gd name="connsiteY6" fmla="*/ 176906 h 866134"/>
                <a:gd name="connsiteX7" fmla="*/ 2441785 w 3517954"/>
                <a:gd name="connsiteY7" fmla="*/ 8027 h 866134"/>
                <a:gd name="connsiteX8" fmla="*/ 2027733 w 3517954"/>
                <a:gd name="connsiteY8" fmla="*/ 305493 h 866134"/>
                <a:gd name="connsiteX9" fmla="*/ 1921434 w 3517954"/>
                <a:gd name="connsiteY9" fmla="*/ 417793 h 866134"/>
                <a:gd name="connsiteX10" fmla="*/ 1623111 w 3517954"/>
                <a:gd name="connsiteY10" fmla="*/ 547238 h 866134"/>
                <a:gd name="connsiteX11" fmla="*/ 1383938 w 3517954"/>
                <a:gd name="connsiteY11" fmla="*/ 380931 h 866134"/>
                <a:gd name="connsiteX12" fmla="*/ 1214202 w 3517954"/>
                <a:gd name="connsiteY12" fmla="*/ 238627 h 866134"/>
                <a:gd name="connsiteX13" fmla="*/ 851586 w 3517954"/>
                <a:gd name="connsiteY13" fmla="*/ 415221 h 866134"/>
                <a:gd name="connsiteX14" fmla="*/ 668991 w 3517954"/>
                <a:gd name="connsiteY14" fmla="*/ 579813 h 866134"/>
                <a:gd name="connsiteX15" fmla="*/ 489826 w 3517954"/>
                <a:gd name="connsiteY15" fmla="*/ 572955 h 866134"/>
                <a:gd name="connsiteX16" fmla="*/ 347523 w 3517954"/>
                <a:gd name="connsiteY16" fmla="*/ 530950 h 866134"/>
                <a:gd name="connsiteX17" fmla="*/ 8052 w 3517954"/>
                <a:gd name="connsiteY17" fmla="*/ 863563 h 866134"/>
                <a:gd name="connsiteX18" fmla="*/ 2051 w 3517954"/>
                <a:gd name="connsiteY18" fmla="*/ 865277 h 866134"/>
                <a:gd name="connsiteX19" fmla="*/ 336 w 3517954"/>
                <a:gd name="connsiteY19" fmla="*/ 859276 h 866134"/>
                <a:gd name="connsiteX20" fmla="*/ 104921 w 3517954"/>
                <a:gd name="connsiteY20" fmla="*/ 703257 h 866134"/>
                <a:gd name="connsiteX21" fmla="*/ 345808 w 3517954"/>
                <a:gd name="connsiteY21" fmla="*/ 522377 h 866134"/>
                <a:gd name="connsiteX22" fmla="*/ 494970 w 3517954"/>
                <a:gd name="connsiteY22" fmla="*/ 566954 h 866134"/>
                <a:gd name="connsiteX23" fmla="*/ 845585 w 3517954"/>
                <a:gd name="connsiteY23" fmla="*/ 410078 h 866134"/>
                <a:gd name="connsiteX24" fmla="*/ 1218489 w 3517954"/>
                <a:gd name="connsiteY24" fmla="*/ 232627 h 866134"/>
                <a:gd name="connsiteX25" fmla="*/ 1389081 w 3517954"/>
                <a:gd name="connsiteY25" fmla="*/ 375788 h 866134"/>
                <a:gd name="connsiteX26" fmla="*/ 1914576 w 3517954"/>
                <a:gd name="connsiteY26" fmla="*/ 413506 h 866134"/>
                <a:gd name="connsiteX27" fmla="*/ 2020017 w 3517954"/>
                <a:gd name="connsiteY27" fmla="*/ 301207 h 866134"/>
                <a:gd name="connsiteX28" fmla="*/ 2440070 w 3517954"/>
                <a:gd name="connsiteY28" fmla="*/ 312 h 866134"/>
                <a:gd name="connsiteX29" fmla="*/ 2673242 w 3517954"/>
                <a:gd name="connsiteY29" fmla="*/ 172619 h 866134"/>
                <a:gd name="connsiteX30" fmla="*/ 2705817 w 3517954"/>
                <a:gd name="connsiteY30" fmla="*/ 218054 h 866134"/>
                <a:gd name="connsiteX31" fmla="*/ 3172162 w 3517954"/>
                <a:gd name="connsiteY31" fmla="*/ 548095 h 866134"/>
                <a:gd name="connsiteX32" fmla="*/ 3269031 w 3517954"/>
                <a:gd name="connsiteY32" fmla="*/ 537808 h 866134"/>
                <a:gd name="connsiteX33" fmla="*/ 3517633 w 3517954"/>
                <a:gd name="connsiteY33" fmla="*/ 860991 h 866134"/>
                <a:gd name="connsiteX34" fmla="*/ 3515062 w 3517954"/>
                <a:gd name="connsiteY34" fmla="*/ 866135 h 866134"/>
                <a:gd name="connsiteX35" fmla="*/ 3516776 w 3517954"/>
                <a:gd name="connsiteY35" fmla="*/ 865277 h 866134"/>
                <a:gd name="connsiteX0-1" fmla="*/ 3516776 w 3517954"/>
                <a:gd name="connsiteY0-2" fmla="*/ 865277 h 866135"/>
                <a:gd name="connsiteX1-3" fmla="*/ 3512490 w 3517954"/>
                <a:gd name="connsiteY1-4" fmla="*/ 862706 h 866135"/>
                <a:gd name="connsiteX2-5" fmla="*/ 3269031 w 3517954"/>
                <a:gd name="connsiteY2-6" fmla="*/ 544666 h 866135"/>
                <a:gd name="connsiteX3-7" fmla="*/ 3179020 w 3517954"/>
                <a:gd name="connsiteY3-8" fmla="*/ 554096 h 866135"/>
                <a:gd name="connsiteX4-9" fmla="*/ 2963850 w 3517954"/>
                <a:gd name="connsiteY4-10" fmla="*/ 548095 h 866135"/>
                <a:gd name="connsiteX5-11" fmla="*/ 2701531 w 3517954"/>
                <a:gd name="connsiteY5-12" fmla="*/ 222340 h 866135"/>
                <a:gd name="connsiteX6-13" fmla="*/ 2668956 w 3517954"/>
                <a:gd name="connsiteY6-14" fmla="*/ 176906 h 866135"/>
                <a:gd name="connsiteX7-15" fmla="*/ 2441785 w 3517954"/>
                <a:gd name="connsiteY7-16" fmla="*/ 8027 h 866135"/>
                <a:gd name="connsiteX8-17" fmla="*/ 2027733 w 3517954"/>
                <a:gd name="connsiteY8-18" fmla="*/ 305493 h 866135"/>
                <a:gd name="connsiteX9-19" fmla="*/ 1921434 w 3517954"/>
                <a:gd name="connsiteY9-20" fmla="*/ 417793 h 866135"/>
                <a:gd name="connsiteX10-21" fmla="*/ 1623111 w 3517954"/>
                <a:gd name="connsiteY10-22" fmla="*/ 547238 h 866135"/>
                <a:gd name="connsiteX11-23" fmla="*/ 1383938 w 3517954"/>
                <a:gd name="connsiteY11-24" fmla="*/ 380931 h 866135"/>
                <a:gd name="connsiteX12-25" fmla="*/ 1214202 w 3517954"/>
                <a:gd name="connsiteY12-26" fmla="*/ 238627 h 866135"/>
                <a:gd name="connsiteX13-27" fmla="*/ 851586 w 3517954"/>
                <a:gd name="connsiteY13-28" fmla="*/ 415221 h 866135"/>
                <a:gd name="connsiteX14-29" fmla="*/ 668991 w 3517954"/>
                <a:gd name="connsiteY14-30" fmla="*/ 579813 h 866135"/>
                <a:gd name="connsiteX15-31" fmla="*/ 489826 w 3517954"/>
                <a:gd name="connsiteY15-32" fmla="*/ 572955 h 866135"/>
                <a:gd name="connsiteX16-33" fmla="*/ 347523 w 3517954"/>
                <a:gd name="connsiteY16-34" fmla="*/ 530950 h 866135"/>
                <a:gd name="connsiteX17-35" fmla="*/ 8052 w 3517954"/>
                <a:gd name="connsiteY17-36" fmla="*/ 863563 h 866135"/>
                <a:gd name="connsiteX18-37" fmla="*/ 2051 w 3517954"/>
                <a:gd name="connsiteY18-38" fmla="*/ 865277 h 866135"/>
                <a:gd name="connsiteX19-39" fmla="*/ 336 w 3517954"/>
                <a:gd name="connsiteY19-40" fmla="*/ 859276 h 866135"/>
                <a:gd name="connsiteX20-41" fmla="*/ 345808 w 3517954"/>
                <a:gd name="connsiteY20-42" fmla="*/ 522377 h 866135"/>
                <a:gd name="connsiteX21-43" fmla="*/ 494970 w 3517954"/>
                <a:gd name="connsiteY21-44" fmla="*/ 566954 h 866135"/>
                <a:gd name="connsiteX22-45" fmla="*/ 845585 w 3517954"/>
                <a:gd name="connsiteY22-46" fmla="*/ 410078 h 866135"/>
                <a:gd name="connsiteX23-47" fmla="*/ 1218489 w 3517954"/>
                <a:gd name="connsiteY23-48" fmla="*/ 232627 h 866135"/>
                <a:gd name="connsiteX24-49" fmla="*/ 1389081 w 3517954"/>
                <a:gd name="connsiteY24-50" fmla="*/ 375788 h 866135"/>
                <a:gd name="connsiteX25-51" fmla="*/ 1914576 w 3517954"/>
                <a:gd name="connsiteY25-52" fmla="*/ 413506 h 866135"/>
                <a:gd name="connsiteX26-53" fmla="*/ 2020017 w 3517954"/>
                <a:gd name="connsiteY26-54" fmla="*/ 301207 h 866135"/>
                <a:gd name="connsiteX27-55" fmla="*/ 2440070 w 3517954"/>
                <a:gd name="connsiteY27-56" fmla="*/ 312 h 866135"/>
                <a:gd name="connsiteX28-57" fmla="*/ 2673242 w 3517954"/>
                <a:gd name="connsiteY28-58" fmla="*/ 172619 h 866135"/>
                <a:gd name="connsiteX29-59" fmla="*/ 2705817 w 3517954"/>
                <a:gd name="connsiteY29-60" fmla="*/ 218054 h 866135"/>
                <a:gd name="connsiteX30-61" fmla="*/ 3172162 w 3517954"/>
                <a:gd name="connsiteY30-62" fmla="*/ 548095 h 866135"/>
                <a:gd name="connsiteX31-63" fmla="*/ 3269031 w 3517954"/>
                <a:gd name="connsiteY31-64" fmla="*/ 537808 h 866135"/>
                <a:gd name="connsiteX32-65" fmla="*/ 3517633 w 3517954"/>
                <a:gd name="connsiteY32-66" fmla="*/ 860991 h 866135"/>
                <a:gd name="connsiteX33-67" fmla="*/ 3515062 w 3517954"/>
                <a:gd name="connsiteY33-68" fmla="*/ 866135 h 866135"/>
                <a:gd name="connsiteX34-69" fmla="*/ 3516776 w 3517954"/>
                <a:gd name="connsiteY34-70" fmla="*/ 865277 h 866135"/>
                <a:gd name="connsiteX0-71" fmla="*/ 3516776 w 3517954"/>
                <a:gd name="connsiteY0-72" fmla="*/ 865277 h 866135"/>
                <a:gd name="connsiteX1-73" fmla="*/ 3512490 w 3517954"/>
                <a:gd name="connsiteY1-74" fmla="*/ 862706 h 866135"/>
                <a:gd name="connsiteX2-75" fmla="*/ 3269031 w 3517954"/>
                <a:gd name="connsiteY2-76" fmla="*/ 544666 h 866135"/>
                <a:gd name="connsiteX3-77" fmla="*/ 3179020 w 3517954"/>
                <a:gd name="connsiteY3-78" fmla="*/ 554096 h 866135"/>
                <a:gd name="connsiteX4-79" fmla="*/ 2963850 w 3517954"/>
                <a:gd name="connsiteY4-80" fmla="*/ 548095 h 866135"/>
                <a:gd name="connsiteX5-81" fmla="*/ 2701531 w 3517954"/>
                <a:gd name="connsiteY5-82" fmla="*/ 222340 h 866135"/>
                <a:gd name="connsiteX6-83" fmla="*/ 2668956 w 3517954"/>
                <a:gd name="connsiteY6-84" fmla="*/ 176906 h 866135"/>
                <a:gd name="connsiteX7-85" fmla="*/ 2441785 w 3517954"/>
                <a:gd name="connsiteY7-86" fmla="*/ 8027 h 866135"/>
                <a:gd name="connsiteX8-87" fmla="*/ 2027733 w 3517954"/>
                <a:gd name="connsiteY8-88" fmla="*/ 305493 h 866135"/>
                <a:gd name="connsiteX9-89" fmla="*/ 1921434 w 3517954"/>
                <a:gd name="connsiteY9-90" fmla="*/ 417793 h 866135"/>
                <a:gd name="connsiteX10-91" fmla="*/ 1623111 w 3517954"/>
                <a:gd name="connsiteY10-92" fmla="*/ 547238 h 866135"/>
                <a:gd name="connsiteX11-93" fmla="*/ 1383938 w 3517954"/>
                <a:gd name="connsiteY11-94" fmla="*/ 380931 h 866135"/>
                <a:gd name="connsiteX12-95" fmla="*/ 1214202 w 3517954"/>
                <a:gd name="connsiteY12-96" fmla="*/ 238627 h 866135"/>
                <a:gd name="connsiteX13-97" fmla="*/ 851586 w 3517954"/>
                <a:gd name="connsiteY13-98" fmla="*/ 415221 h 866135"/>
                <a:gd name="connsiteX14-99" fmla="*/ 668991 w 3517954"/>
                <a:gd name="connsiteY14-100" fmla="*/ 579813 h 866135"/>
                <a:gd name="connsiteX15-101" fmla="*/ 489826 w 3517954"/>
                <a:gd name="connsiteY15-102" fmla="*/ 572955 h 866135"/>
                <a:gd name="connsiteX16-103" fmla="*/ 347523 w 3517954"/>
                <a:gd name="connsiteY16-104" fmla="*/ 530950 h 866135"/>
                <a:gd name="connsiteX17-105" fmla="*/ 8052 w 3517954"/>
                <a:gd name="connsiteY17-106" fmla="*/ 863563 h 866135"/>
                <a:gd name="connsiteX18-107" fmla="*/ 2051 w 3517954"/>
                <a:gd name="connsiteY18-108" fmla="*/ 865277 h 866135"/>
                <a:gd name="connsiteX19-109" fmla="*/ 336 w 3517954"/>
                <a:gd name="connsiteY19-110" fmla="*/ 859276 h 866135"/>
                <a:gd name="connsiteX20-111" fmla="*/ 494970 w 3517954"/>
                <a:gd name="connsiteY20-112" fmla="*/ 566954 h 866135"/>
                <a:gd name="connsiteX21-113" fmla="*/ 845585 w 3517954"/>
                <a:gd name="connsiteY21-114" fmla="*/ 410078 h 866135"/>
                <a:gd name="connsiteX22-115" fmla="*/ 1218489 w 3517954"/>
                <a:gd name="connsiteY22-116" fmla="*/ 232627 h 866135"/>
                <a:gd name="connsiteX23-117" fmla="*/ 1389081 w 3517954"/>
                <a:gd name="connsiteY23-118" fmla="*/ 375788 h 866135"/>
                <a:gd name="connsiteX24-119" fmla="*/ 1914576 w 3517954"/>
                <a:gd name="connsiteY24-120" fmla="*/ 413506 h 866135"/>
                <a:gd name="connsiteX25-121" fmla="*/ 2020017 w 3517954"/>
                <a:gd name="connsiteY25-122" fmla="*/ 301207 h 866135"/>
                <a:gd name="connsiteX26-123" fmla="*/ 2440070 w 3517954"/>
                <a:gd name="connsiteY26-124" fmla="*/ 312 h 866135"/>
                <a:gd name="connsiteX27-125" fmla="*/ 2673242 w 3517954"/>
                <a:gd name="connsiteY27-126" fmla="*/ 172619 h 866135"/>
                <a:gd name="connsiteX28-127" fmla="*/ 2705817 w 3517954"/>
                <a:gd name="connsiteY28-128" fmla="*/ 218054 h 866135"/>
                <a:gd name="connsiteX29-129" fmla="*/ 3172162 w 3517954"/>
                <a:gd name="connsiteY29-130" fmla="*/ 548095 h 866135"/>
                <a:gd name="connsiteX30-131" fmla="*/ 3269031 w 3517954"/>
                <a:gd name="connsiteY30-132" fmla="*/ 537808 h 866135"/>
                <a:gd name="connsiteX31-133" fmla="*/ 3517633 w 3517954"/>
                <a:gd name="connsiteY31-134" fmla="*/ 860991 h 866135"/>
                <a:gd name="connsiteX32-135" fmla="*/ 3515062 w 3517954"/>
                <a:gd name="connsiteY32-136" fmla="*/ 866135 h 866135"/>
                <a:gd name="connsiteX33-137" fmla="*/ 3516776 w 3517954"/>
                <a:gd name="connsiteY33-138" fmla="*/ 865277 h 866135"/>
                <a:gd name="connsiteX0-139" fmla="*/ 3516776 w 3517954"/>
                <a:gd name="connsiteY0-140" fmla="*/ 865277 h 866135"/>
                <a:gd name="connsiteX1-141" fmla="*/ 3512490 w 3517954"/>
                <a:gd name="connsiteY1-142" fmla="*/ 862706 h 866135"/>
                <a:gd name="connsiteX2-143" fmla="*/ 3269031 w 3517954"/>
                <a:gd name="connsiteY2-144" fmla="*/ 544666 h 866135"/>
                <a:gd name="connsiteX3-145" fmla="*/ 3179020 w 3517954"/>
                <a:gd name="connsiteY3-146" fmla="*/ 554096 h 866135"/>
                <a:gd name="connsiteX4-147" fmla="*/ 2963850 w 3517954"/>
                <a:gd name="connsiteY4-148" fmla="*/ 548095 h 866135"/>
                <a:gd name="connsiteX5-149" fmla="*/ 2701531 w 3517954"/>
                <a:gd name="connsiteY5-150" fmla="*/ 222340 h 866135"/>
                <a:gd name="connsiteX6-151" fmla="*/ 2668956 w 3517954"/>
                <a:gd name="connsiteY6-152" fmla="*/ 176906 h 866135"/>
                <a:gd name="connsiteX7-153" fmla="*/ 2441785 w 3517954"/>
                <a:gd name="connsiteY7-154" fmla="*/ 8027 h 866135"/>
                <a:gd name="connsiteX8-155" fmla="*/ 2027733 w 3517954"/>
                <a:gd name="connsiteY8-156" fmla="*/ 305493 h 866135"/>
                <a:gd name="connsiteX9-157" fmla="*/ 1921434 w 3517954"/>
                <a:gd name="connsiteY9-158" fmla="*/ 417793 h 866135"/>
                <a:gd name="connsiteX10-159" fmla="*/ 1623111 w 3517954"/>
                <a:gd name="connsiteY10-160" fmla="*/ 547238 h 866135"/>
                <a:gd name="connsiteX11-161" fmla="*/ 1383938 w 3517954"/>
                <a:gd name="connsiteY11-162" fmla="*/ 380931 h 866135"/>
                <a:gd name="connsiteX12-163" fmla="*/ 1214202 w 3517954"/>
                <a:gd name="connsiteY12-164" fmla="*/ 238627 h 866135"/>
                <a:gd name="connsiteX13-165" fmla="*/ 851586 w 3517954"/>
                <a:gd name="connsiteY13-166" fmla="*/ 415221 h 866135"/>
                <a:gd name="connsiteX14-167" fmla="*/ 668991 w 3517954"/>
                <a:gd name="connsiteY14-168" fmla="*/ 579813 h 866135"/>
                <a:gd name="connsiteX15-169" fmla="*/ 489826 w 3517954"/>
                <a:gd name="connsiteY15-170" fmla="*/ 572955 h 866135"/>
                <a:gd name="connsiteX16-171" fmla="*/ 347523 w 3517954"/>
                <a:gd name="connsiteY16-172" fmla="*/ 530950 h 866135"/>
                <a:gd name="connsiteX17-173" fmla="*/ 8052 w 3517954"/>
                <a:gd name="connsiteY17-174" fmla="*/ 863563 h 866135"/>
                <a:gd name="connsiteX18-175" fmla="*/ 2051 w 3517954"/>
                <a:gd name="connsiteY18-176" fmla="*/ 865277 h 866135"/>
                <a:gd name="connsiteX19-177" fmla="*/ 336 w 3517954"/>
                <a:gd name="connsiteY19-178" fmla="*/ 859276 h 866135"/>
                <a:gd name="connsiteX20-179" fmla="*/ 845585 w 3517954"/>
                <a:gd name="connsiteY20-180" fmla="*/ 410078 h 866135"/>
                <a:gd name="connsiteX21-181" fmla="*/ 1218489 w 3517954"/>
                <a:gd name="connsiteY21-182" fmla="*/ 232627 h 866135"/>
                <a:gd name="connsiteX22-183" fmla="*/ 1389081 w 3517954"/>
                <a:gd name="connsiteY22-184" fmla="*/ 375788 h 866135"/>
                <a:gd name="connsiteX23-185" fmla="*/ 1914576 w 3517954"/>
                <a:gd name="connsiteY23-186" fmla="*/ 413506 h 866135"/>
                <a:gd name="connsiteX24-187" fmla="*/ 2020017 w 3517954"/>
                <a:gd name="connsiteY24-188" fmla="*/ 301207 h 866135"/>
                <a:gd name="connsiteX25-189" fmla="*/ 2440070 w 3517954"/>
                <a:gd name="connsiteY25-190" fmla="*/ 312 h 866135"/>
                <a:gd name="connsiteX26-191" fmla="*/ 2673242 w 3517954"/>
                <a:gd name="connsiteY26-192" fmla="*/ 172619 h 866135"/>
                <a:gd name="connsiteX27-193" fmla="*/ 2705817 w 3517954"/>
                <a:gd name="connsiteY27-194" fmla="*/ 218054 h 866135"/>
                <a:gd name="connsiteX28-195" fmla="*/ 3172162 w 3517954"/>
                <a:gd name="connsiteY28-196" fmla="*/ 548095 h 866135"/>
                <a:gd name="connsiteX29-197" fmla="*/ 3269031 w 3517954"/>
                <a:gd name="connsiteY29-198" fmla="*/ 537808 h 866135"/>
                <a:gd name="connsiteX30-199" fmla="*/ 3517633 w 3517954"/>
                <a:gd name="connsiteY30-200" fmla="*/ 860991 h 866135"/>
                <a:gd name="connsiteX31-201" fmla="*/ 3515062 w 3517954"/>
                <a:gd name="connsiteY31-202" fmla="*/ 866135 h 866135"/>
                <a:gd name="connsiteX32-203" fmla="*/ 3516776 w 3517954"/>
                <a:gd name="connsiteY32-204" fmla="*/ 865277 h 866135"/>
                <a:gd name="connsiteX0-205" fmla="*/ 3516776 w 3517954"/>
                <a:gd name="connsiteY0-206" fmla="*/ 865277 h 866135"/>
                <a:gd name="connsiteX1-207" fmla="*/ 3512490 w 3517954"/>
                <a:gd name="connsiteY1-208" fmla="*/ 862706 h 866135"/>
                <a:gd name="connsiteX2-209" fmla="*/ 3269031 w 3517954"/>
                <a:gd name="connsiteY2-210" fmla="*/ 544666 h 866135"/>
                <a:gd name="connsiteX3-211" fmla="*/ 3179020 w 3517954"/>
                <a:gd name="connsiteY3-212" fmla="*/ 554096 h 866135"/>
                <a:gd name="connsiteX4-213" fmla="*/ 2963850 w 3517954"/>
                <a:gd name="connsiteY4-214" fmla="*/ 548095 h 866135"/>
                <a:gd name="connsiteX5-215" fmla="*/ 2701531 w 3517954"/>
                <a:gd name="connsiteY5-216" fmla="*/ 222340 h 866135"/>
                <a:gd name="connsiteX6-217" fmla="*/ 2668956 w 3517954"/>
                <a:gd name="connsiteY6-218" fmla="*/ 176906 h 866135"/>
                <a:gd name="connsiteX7-219" fmla="*/ 2441785 w 3517954"/>
                <a:gd name="connsiteY7-220" fmla="*/ 8027 h 866135"/>
                <a:gd name="connsiteX8-221" fmla="*/ 2027733 w 3517954"/>
                <a:gd name="connsiteY8-222" fmla="*/ 305493 h 866135"/>
                <a:gd name="connsiteX9-223" fmla="*/ 1921434 w 3517954"/>
                <a:gd name="connsiteY9-224" fmla="*/ 417793 h 866135"/>
                <a:gd name="connsiteX10-225" fmla="*/ 1623111 w 3517954"/>
                <a:gd name="connsiteY10-226" fmla="*/ 547238 h 866135"/>
                <a:gd name="connsiteX11-227" fmla="*/ 1383938 w 3517954"/>
                <a:gd name="connsiteY11-228" fmla="*/ 380931 h 866135"/>
                <a:gd name="connsiteX12-229" fmla="*/ 1214202 w 3517954"/>
                <a:gd name="connsiteY12-230" fmla="*/ 238627 h 866135"/>
                <a:gd name="connsiteX13-231" fmla="*/ 851586 w 3517954"/>
                <a:gd name="connsiteY13-232" fmla="*/ 415221 h 866135"/>
                <a:gd name="connsiteX14-233" fmla="*/ 668991 w 3517954"/>
                <a:gd name="connsiteY14-234" fmla="*/ 579813 h 866135"/>
                <a:gd name="connsiteX15-235" fmla="*/ 489826 w 3517954"/>
                <a:gd name="connsiteY15-236" fmla="*/ 572955 h 866135"/>
                <a:gd name="connsiteX16-237" fmla="*/ 347523 w 3517954"/>
                <a:gd name="connsiteY16-238" fmla="*/ 530950 h 866135"/>
                <a:gd name="connsiteX17-239" fmla="*/ 8052 w 3517954"/>
                <a:gd name="connsiteY17-240" fmla="*/ 863563 h 866135"/>
                <a:gd name="connsiteX18-241" fmla="*/ 2051 w 3517954"/>
                <a:gd name="connsiteY18-242" fmla="*/ 865277 h 866135"/>
                <a:gd name="connsiteX19-243" fmla="*/ 336 w 3517954"/>
                <a:gd name="connsiteY19-244" fmla="*/ 859276 h 866135"/>
                <a:gd name="connsiteX20-245" fmla="*/ 1218489 w 3517954"/>
                <a:gd name="connsiteY20-246" fmla="*/ 232627 h 866135"/>
                <a:gd name="connsiteX21-247" fmla="*/ 1389081 w 3517954"/>
                <a:gd name="connsiteY21-248" fmla="*/ 375788 h 866135"/>
                <a:gd name="connsiteX22-249" fmla="*/ 1914576 w 3517954"/>
                <a:gd name="connsiteY22-250" fmla="*/ 413506 h 866135"/>
                <a:gd name="connsiteX23-251" fmla="*/ 2020017 w 3517954"/>
                <a:gd name="connsiteY23-252" fmla="*/ 301207 h 866135"/>
                <a:gd name="connsiteX24-253" fmla="*/ 2440070 w 3517954"/>
                <a:gd name="connsiteY24-254" fmla="*/ 312 h 866135"/>
                <a:gd name="connsiteX25-255" fmla="*/ 2673242 w 3517954"/>
                <a:gd name="connsiteY25-256" fmla="*/ 172619 h 866135"/>
                <a:gd name="connsiteX26-257" fmla="*/ 2705817 w 3517954"/>
                <a:gd name="connsiteY26-258" fmla="*/ 218054 h 866135"/>
                <a:gd name="connsiteX27-259" fmla="*/ 3172162 w 3517954"/>
                <a:gd name="connsiteY27-260" fmla="*/ 548095 h 866135"/>
                <a:gd name="connsiteX28-261" fmla="*/ 3269031 w 3517954"/>
                <a:gd name="connsiteY28-262" fmla="*/ 537808 h 866135"/>
                <a:gd name="connsiteX29-263" fmla="*/ 3517633 w 3517954"/>
                <a:gd name="connsiteY29-264" fmla="*/ 860991 h 866135"/>
                <a:gd name="connsiteX30-265" fmla="*/ 3515062 w 3517954"/>
                <a:gd name="connsiteY30-266" fmla="*/ 866135 h 866135"/>
                <a:gd name="connsiteX31-267" fmla="*/ 3516776 w 3517954"/>
                <a:gd name="connsiteY31-268" fmla="*/ 865277 h 866135"/>
                <a:gd name="connsiteX0-269" fmla="*/ 3516776 w 3517954"/>
                <a:gd name="connsiteY0-270" fmla="*/ 865277 h 866135"/>
                <a:gd name="connsiteX1-271" fmla="*/ 3512490 w 3517954"/>
                <a:gd name="connsiteY1-272" fmla="*/ 862706 h 866135"/>
                <a:gd name="connsiteX2-273" fmla="*/ 3269031 w 3517954"/>
                <a:gd name="connsiteY2-274" fmla="*/ 544666 h 866135"/>
                <a:gd name="connsiteX3-275" fmla="*/ 3179020 w 3517954"/>
                <a:gd name="connsiteY3-276" fmla="*/ 554096 h 866135"/>
                <a:gd name="connsiteX4-277" fmla="*/ 2963850 w 3517954"/>
                <a:gd name="connsiteY4-278" fmla="*/ 548095 h 866135"/>
                <a:gd name="connsiteX5-279" fmla="*/ 2701531 w 3517954"/>
                <a:gd name="connsiteY5-280" fmla="*/ 222340 h 866135"/>
                <a:gd name="connsiteX6-281" fmla="*/ 2668956 w 3517954"/>
                <a:gd name="connsiteY6-282" fmla="*/ 176906 h 866135"/>
                <a:gd name="connsiteX7-283" fmla="*/ 2441785 w 3517954"/>
                <a:gd name="connsiteY7-284" fmla="*/ 8027 h 866135"/>
                <a:gd name="connsiteX8-285" fmla="*/ 2027733 w 3517954"/>
                <a:gd name="connsiteY8-286" fmla="*/ 305493 h 866135"/>
                <a:gd name="connsiteX9-287" fmla="*/ 1921434 w 3517954"/>
                <a:gd name="connsiteY9-288" fmla="*/ 417793 h 866135"/>
                <a:gd name="connsiteX10-289" fmla="*/ 1623111 w 3517954"/>
                <a:gd name="connsiteY10-290" fmla="*/ 547238 h 866135"/>
                <a:gd name="connsiteX11-291" fmla="*/ 1383938 w 3517954"/>
                <a:gd name="connsiteY11-292" fmla="*/ 380931 h 866135"/>
                <a:gd name="connsiteX12-293" fmla="*/ 1214202 w 3517954"/>
                <a:gd name="connsiteY12-294" fmla="*/ 238627 h 866135"/>
                <a:gd name="connsiteX13-295" fmla="*/ 851586 w 3517954"/>
                <a:gd name="connsiteY13-296" fmla="*/ 415221 h 866135"/>
                <a:gd name="connsiteX14-297" fmla="*/ 668991 w 3517954"/>
                <a:gd name="connsiteY14-298" fmla="*/ 579813 h 866135"/>
                <a:gd name="connsiteX15-299" fmla="*/ 489826 w 3517954"/>
                <a:gd name="connsiteY15-300" fmla="*/ 572955 h 866135"/>
                <a:gd name="connsiteX16-301" fmla="*/ 347523 w 3517954"/>
                <a:gd name="connsiteY16-302" fmla="*/ 530950 h 866135"/>
                <a:gd name="connsiteX17-303" fmla="*/ 8052 w 3517954"/>
                <a:gd name="connsiteY17-304" fmla="*/ 863563 h 866135"/>
                <a:gd name="connsiteX18-305" fmla="*/ 2051 w 3517954"/>
                <a:gd name="connsiteY18-306" fmla="*/ 865277 h 866135"/>
                <a:gd name="connsiteX19-307" fmla="*/ 336 w 3517954"/>
                <a:gd name="connsiteY19-308" fmla="*/ 859276 h 866135"/>
                <a:gd name="connsiteX20-309" fmla="*/ 1389081 w 3517954"/>
                <a:gd name="connsiteY20-310" fmla="*/ 375788 h 866135"/>
                <a:gd name="connsiteX21-311" fmla="*/ 1914576 w 3517954"/>
                <a:gd name="connsiteY21-312" fmla="*/ 413506 h 866135"/>
                <a:gd name="connsiteX22-313" fmla="*/ 2020017 w 3517954"/>
                <a:gd name="connsiteY22-314" fmla="*/ 301207 h 866135"/>
                <a:gd name="connsiteX23-315" fmla="*/ 2440070 w 3517954"/>
                <a:gd name="connsiteY23-316" fmla="*/ 312 h 866135"/>
                <a:gd name="connsiteX24-317" fmla="*/ 2673242 w 3517954"/>
                <a:gd name="connsiteY24-318" fmla="*/ 172619 h 866135"/>
                <a:gd name="connsiteX25-319" fmla="*/ 2705817 w 3517954"/>
                <a:gd name="connsiteY25-320" fmla="*/ 218054 h 866135"/>
                <a:gd name="connsiteX26-321" fmla="*/ 3172162 w 3517954"/>
                <a:gd name="connsiteY26-322" fmla="*/ 548095 h 866135"/>
                <a:gd name="connsiteX27-323" fmla="*/ 3269031 w 3517954"/>
                <a:gd name="connsiteY27-324" fmla="*/ 537808 h 866135"/>
                <a:gd name="connsiteX28-325" fmla="*/ 3517633 w 3517954"/>
                <a:gd name="connsiteY28-326" fmla="*/ 860991 h 866135"/>
                <a:gd name="connsiteX29-327" fmla="*/ 3515062 w 3517954"/>
                <a:gd name="connsiteY29-328" fmla="*/ 866135 h 866135"/>
                <a:gd name="connsiteX30-329" fmla="*/ 3516776 w 3517954"/>
                <a:gd name="connsiteY30-330" fmla="*/ 865277 h 866135"/>
                <a:gd name="connsiteX0-331" fmla="*/ 3516776 w 3517954"/>
                <a:gd name="connsiteY0-332" fmla="*/ 865277 h 866135"/>
                <a:gd name="connsiteX1-333" fmla="*/ 3512490 w 3517954"/>
                <a:gd name="connsiteY1-334" fmla="*/ 862706 h 866135"/>
                <a:gd name="connsiteX2-335" fmla="*/ 3269031 w 3517954"/>
                <a:gd name="connsiteY2-336" fmla="*/ 544666 h 866135"/>
                <a:gd name="connsiteX3-337" fmla="*/ 3179020 w 3517954"/>
                <a:gd name="connsiteY3-338" fmla="*/ 554096 h 866135"/>
                <a:gd name="connsiteX4-339" fmla="*/ 2963850 w 3517954"/>
                <a:gd name="connsiteY4-340" fmla="*/ 548095 h 866135"/>
                <a:gd name="connsiteX5-341" fmla="*/ 2701531 w 3517954"/>
                <a:gd name="connsiteY5-342" fmla="*/ 222340 h 866135"/>
                <a:gd name="connsiteX6-343" fmla="*/ 2668956 w 3517954"/>
                <a:gd name="connsiteY6-344" fmla="*/ 176906 h 866135"/>
                <a:gd name="connsiteX7-345" fmla="*/ 2441785 w 3517954"/>
                <a:gd name="connsiteY7-346" fmla="*/ 8027 h 866135"/>
                <a:gd name="connsiteX8-347" fmla="*/ 2027733 w 3517954"/>
                <a:gd name="connsiteY8-348" fmla="*/ 305493 h 866135"/>
                <a:gd name="connsiteX9-349" fmla="*/ 1921434 w 3517954"/>
                <a:gd name="connsiteY9-350" fmla="*/ 417793 h 866135"/>
                <a:gd name="connsiteX10-351" fmla="*/ 1623111 w 3517954"/>
                <a:gd name="connsiteY10-352" fmla="*/ 547238 h 866135"/>
                <a:gd name="connsiteX11-353" fmla="*/ 1383938 w 3517954"/>
                <a:gd name="connsiteY11-354" fmla="*/ 380931 h 866135"/>
                <a:gd name="connsiteX12-355" fmla="*/ 1214202 w 3517954"/>
                <a:gd name="connsiteY12-356" fmla="*/ 238627 h 866135"/>
                <a:gd name="connsiteX13-357" fmla="*/ 851586 w 3517954"/>
                <a:gd name="connsiteY13-358" fmla="*/ 415221 h 866135"/>
                <a:gd name="connsiteX14-359" fmla="*/ 668991 w 3517954"/>
                <a:gd name="connsiteY14-360" fmla="*/ 579813 h 866135"/>
                <a:gd name="connsiteX15-361" fmla="*/ 489826 w 3517954"/>
                <a:gd name="connsiteY15-362" fmla="*/ 572955 h 866135"/>
                <a:gd name="connsiteX16-363" fmla="*/ 347523 w 3517954"/>
                <a:gd name="connsiteY16-364" fmla="*/ 530950 h 866135"/>
                <a:gd name="connsiteX17-365" fmla="*/ 8052 w 3517954"/>
                <a:gd name="connsiteY17-366" fmla="*/ 863563 h 866135"/>
                <a:gd name="connsiteX18-367" fmla="*/ 2051 w 3517954"/>
                <a:gd name="connsiteY18-368" fmla="*/ 865277 h 866135"/>
                <a:gd name="connsiteX19-369" fmla="*/ 336 w 3517954"/>
                <a:gd name="connsiteY19-370" fmla="*/ 859276 h 866135"/>
                <a:gd name="connsiteX20-371" fmla="*/ 1914576 w 3517954"/>
                <a:gd name="connsiteY20-372" fmla="*/ 413506 h 866135"/>
                <a:gd name="connsiteX21-373" fmla="*/ 2020017 w 3517954"/>
                <a:gd name="connsiteY21-374" fmla="*/ 301207 h 866135"/>
                <a:gd name="connsiteX22-375" fmla="*/ 2440070 w 3517954"/>
                <a:gd name="connsiteY22-376" fmla="*/ 312 h 866135"/>
                <a:gd name="connsiteX23-377" fmla="*/ 2673242 w 3517954"/>
                <a:gd name="connsiteY23-378" fmla="*/ 172619 h 866135"/>
                <a:gd name="connsiteX24-379" fmla="*/ 2705817 w 3517954"/>
                <a:gd name="connsiteY24-380" fmla="*/ 218054 h 866135"/>
                <a:gd name="connsiteX25-381" fmla="*/ 3172162 w 3517954"/>
                <a:gd name="connsiteY25-382" fmla="*/ 548095 h 866135"/>
                <a:gd name="connsiteX26-383" fmla="*/ 3269031 w 3517954"/>
                <a:gd name="connsiteY26-384" fmla="*/ 537808 h 866135"/>
                <a:gd name="connsiteX27-385" fmla="*/ 3517633 w 3517954"/>
                <a:gd name="connsiteY27-386" fmla="*/ 860991 h 866135"/>
                <a:gd name="connsiteX28-387" fmla="*/ 3515062 w 3517954"/>
                <a:gd name="connsiteY28-388" fmla="*/ 866135 h 866135"/>
                <a:gd name="connsiteX29-389" fmla="*/ 3516776 w 3517954"/>
                <a:gd name="connsiteY29-390" fmla="*/ 865277 h 866135"/>
                <a:gd name="connsiteX0-391" fmla="*/ 3516776 w 3517954"/>
                <a:gd name="connsiteY0-392" fmla="*/ 865277 h 866135"/>
                <a:gd name="connsiteX1-393" fmla="*/ 3512490 w 3517954"/>
                <a:gd name="connsiteY1-394" fmla="*/ 862706 h 866135"/>
                <a:gd name="connsiteX2-395" fmla="*/ 3269031 w 3517954"/>
                <a:gd name="connsiteY2-396" fmla="*/ 544666 h 866135"/>
                <a:gd name="connsiteX3-397" fmla="*/ 3179020 w 3517954"/>
                <a:gd name="connsiteY3-398" fmla="*/ 554096 h 866135"/>
                <a:gd name="connsiteX4-399" fmla="*/ 2963850 w 3517954"/>
                <a:gd name="connsiteY4-400" fmla="*/ 548095 h 866135"/>
                <a:gd name="connsiteX5-401" fmla="*/ 2701531 w 3517954"/>
                <a:gd name="connsiteY5-402" fmla="*/ 222340 h 866135"/>
                <a:gd name="connsiteX6-403" fmla="*/ 2668956 w 3517954"/>
                <a:gd name="connsiteY6-404" fmla="*/ 176906 h 866135"/>
                <a:gd name="connsiteX7-405" fmla="*/ 2441785 w 3517954"/>
                <a:gd name="connsiteY7-406" fmla="*/ 8027 h 866135"/>
                <a:gd name="connsiteX8-407" fmla="*/ 2027733 w 3517954"/>
                <a:gd name="connsiteY8-408" fmla="*/ 305493 h 866135"/>
                <a:gd name="connsiteX9-409" fmla="*/ 1921434 w 3517954"/>
                <a:gd name="connsiteY9-410" fmla="*/ 417793 h 866135"/>
                <a:gd name="connsiteX10-411" fmla="*/ 1623111 w 3517954"/>
                <a:gd name="connsiteY10-412" fmla="*/ 547238 h 866135"/>
                <a:gd name="connsiteX11-413" fmla="*/ 1383938 w 3517954"/>
                <a:gd name="connsiteY11-414" fmla="*/ 380931 h 866135"/>
                <a:gd name="connsiteX12-415" fmla="*/ 1214202 w 3517954"/>
                <a:gd name="connsiteY12-416" fmla="*/ 238627 h 866135"/>
                <a:gd name="connsiteX13-417" fmla="*/ 851586 w 3517954"/>
                <a:gd name="connsiteY13-418" fmla="*/ 415221 h 866135"/>
                <a:gd name="connsiteX14-419" fmla="*/ 668991 w 3517954"/>
                <a:gd name="connsiteY14-420" fmla="*/ 579813 h 866135"/>
                <a:gd name="connsiteX15-421" fmla="*/ 489826 w 3517954"/>
                <a:gd name="connsiteY15-422" fmla="*/ 572955 h 866135"/>
                <a:gd name="connsiteX16-423" fmla="*/ 347523 w 3517954"/>
                <a:gd name="connsiteY16-424" fmla="*/ 530950 h 866135"/>
                <a:gd name="connsiteX17-425" fmla="*/ 8052 w 3517954"/>
                <a:gd name="connsiteY17-426" fmla="*/ 863563 h 866135"/>
                <a:gd name="connsiteX18-427" fmla="*/ 2051 w 3517954"/>
                <a:gd name="connsiteY18-428" fmla="*/ 865277 h 866135"/>
                <a:gd name="connsiteX19-429" fmla="*/ 336 w 3517954"/>
                <a:gd name="connsiteY19-430" fmla="*/ 859276 h 866135"/>
                <a:gd name="connsiteX20-431" fmla="*/ 2020017 w 3517954"/>
                <a:gd name="connsiteY20-432" fmla="*/ 301207 h 866135"/>
                <a:gd name="connsiteX21-433" fmla="*/ 2440070 w 3517954"/>
                <a:gd name="connsiteY21-434" fmla="*/ 312 h 866135"/>
                <a:gd name="connsiteX22-435" fmla="*/ 2673242 w 3517954"/>
                <a:gd name="connsiteY22-436" fmla="*/ 172619 h 866135"/>
                <a:gd name="connsiteX23-437" fmla="*/ 2705817 w 3517954"/>
                <a:gd name="connsiteY23-438" fmla="*/ 218054 h 866135"/>
                <a:gd name="connsiteX24-439" fmla="*/ 3172162 w 3517954"/>
                <a:gd name="connsiteY24-440" fmla="*/ 548095 h 866135"/>
                <a:gd name="connsiteX25-441" fmla="*/ 3269031 w 3517954"/>
                <a:gd name="connsiteY25-442" fmla="*/ 537808 h 866135"/>
                <a:gd name="connsiteX26-443" fmla="*/ 3517633 w 3517954"/>
                <a:gd name="connsiteY26-444" fmla="*/ 860991 h 866135"/>
                <a:gd name="connsiteX27-445" fmla="*/ 3515062 w 3517954"/>
                <a:gd name="connsiteY27-446" fmla="*/ 866135 h 866135"/>
                <a:gd name="connsiteX28-447" fmla="*/ 3516776 w 3517954"/>
                <a:gd name="connsiteY28-448" fmla="*/ 865277 h 866135"/>
                <a:gd name="connsiteX0-449" fmla="*/ 3516776 w 3517954"/>
                <a:gd name="connsiteY0-450" fmla="*/ 864965 h 865823"/>
                <a:gd name="connsiteX1-451" fmla="*/ 3512490 w 3517954"/>
                <a:gd name="connsiteY1-452" fmla="*/ 862394 h 865823"/>
                <a:gd name="connsiteX2-453" fmla="*/ 3269031 w 3517954"/>
                <a:gd name="connsiteY2-454" fmla="*/ 544354 h 865823"/>
                <a:gd name="connsiteX3-455" fmla="*/ 3179020 w 3517954"/>
                <a:gd name="connsiteY3-456" fmla="*/ 553784 h 865823"/>
                <a:gd name="connsiteX4-457" fmla="*/ 2963850 w 3517954"/>
                <a:gd name="connsiteY4-458" fmla="*/ 547783 h 865823"/>
                <a:gd name="connsiteX5-459" fmla="*/ 2701531 w 3517954"/>
                <a:gd name="connsiteY5-460" fmla="*/ 222028 h 865823"/>
                <a:gd name="connsiteX6-461" fmla="*/ 2668956 w 3517954"/>
                <a:gd name="connsiteY6-462" fmla="*/ 176594 h 865823"/>
                <a:gd name="connsiteX7-463" fmla="*/ 2441785 w 3517954"/>
                <a:gd name="connsiteY7-464" fmla="*/ 7715 h 865823"/>
                <a:gd name="connsiteX8-465" fmla="*/ 2027733 w 3517954"/>
                <a:gd name="connsiteY8-466" fmla="*/ 305181 h 865823"/>
                <a:gd name="connsiteX9-467" fmla="*/ 1921434 w 3517954"/>
                <a:gd name="connsiteY9-468" fmla="*/ 417481 h 865823"/>
                <a:gd name="connsiteX10-469" fmla="*/ 1623111 w 3517954"/>
                <a:gd name="connsiteY10-470" fmla="*/ 546926 h 865823"/>
                <a:gd name="connsiteX11-471" fmla="*/ 1383938 w 3517954"/>
                <a:gd name="connsiteY11-472" fmla="*/ 380619 h 865823"/>
                <a:gd name="connsiteX12-473" fmla="*/ 1214202 w 3517954"/>
                <a:gd name="connsiteY12-474" fmla="*/ 238315 h 865823"/>
                <a:gd name="connsiteX13-475" fmla="*/ 851586 w 3517954"/>
                <a:gd name="connsiteY13-476" fmla="*/ 414909 h 865823"/>
                <a:gd name="connsiteX14-477" fmla="*/ 668991 w 3517954"/>
                <a:gd name="connsiteY14-478" fmla="*/ 579501 h 865823"/>
                <a:gd name="connsiteX15-479" fmla="*/ 489826 w 3517954"/>
                <a:gd name="connsiteY15-480" fmla="*/ 572643 h 865823"/>
                <a:gd name="connsiteX16-481" fmla="*/ 347523 w 3517954"/>
                <a:gd name="connsiteY16-482" fmla="*/ 530638 h 865823"/>
                <a:gd name="connsiteX17-483" fmla="*/ 8052 w 3517954"/>
                <a:gd name="connsiteY17-484" fmla="*/ 863251 h 865823"/>
                <a:gd name="connsiteX18-485" fmla="*/ 2051 w 3517954"/>
                <a:gd name="connsiteY18-486" fmla="*/ 864965 h 865823"/>
                <a:gd name="connsiteX19-487" fmla="*/ 336 w 3517954"/>
                <a:gd name="connsiteY19-488" fmla="*/ 858964 h 865823"/>
                <a:gd name="connsiteX20-489" fmla="*/ 2440070 w 3517954"/>
                <a:gd name="connsiteY20-490" fmla="*/ 0 h 865823"/>
                <a:gd name="connsiteX21-491" fmla="*/ 2673242 w 3517954"/>
                <a:gd name="connsiteY21-492" fmla="*/ 172307 h 865823"/>
                <a:gd name="connsiteX22-493" fmla="*/ 2705817 w 3517954"/>
                <a:gd name="connsiteY22-494" fmla="*/ 217742 h 865823"/>
                <a:gd name="connsiteX23-495" fmla="*/ 3172162 w 3517954"/>
                <a:gd name="connsiteY23-496" fmla="*/ 547783 h 865823"/>
                <a:gd name="connsiteX24-497" fmla="*/ 3269031 w 3517954"/>
                <a:gd name="connsiteY24-498" fmla="*/ 537496 h 865823"/>
                <a:gd name="connsiteX25-499" fmla="*/ 3517633 w 3517954"/>
                <a:gd name="connsiteY25-500" fmla="*/ 860679 h 865823"/>
                <a:gd name="connsiteX26-501" fmla="*/ 3515062 w 3517954"/>
                <a:gd name="connsiteY26-502" fmla="*/ 865823 h 865823"/>
                <a:gd name="connsiteX27-503" fmla="*/ 3516776 w 3517954"/>
                <a:gd name="connsiteY27-504" fmla="*/ 864965 h 865823"/>
                <a:gd name="connsiteX0-505" fmla="*/ 3516776 w 3517954"/>
                <a:gd name="connsiteY0-506" fmla="*/ 857636 h 858494"/>
                <a:gd name="connsiteX1-507" fmla="*/ 3512490 w 3517954"/>
                <a:gd name="connsiteY1-508" fmla="*/ 855065 h 858494"/>
                <a:gd name="connsiteX2-509" fmla="*/ 3269031 w 3517954"/>
                <a:gd name="connsiteY2-510" fmla="*/ 537025 h 858494"/>
                <a:gd name="connsiteX3-511" fmla="*/ 3179020 w 3517954"/>
                <a:gd name="connsiteY3-512" fmla="*/ 546455 h 858494"/>
                <a:gd name="connsiteX4-513" fmla="*/ 2963850 w 3517954"/>
                <a:gd name="connsiteY4-514" fmla="*/ 540454 h 858494"/>
                <a:gd name="connsiteX5-515" fmla="*/ 2701531 w 3517954"/>
                <a:gd name="connsiteY5-516" fmla="*/ 214699 h 858494"/>
                <a:gd name="connsiteX6-517" fmla="*/ 2668956 w 3517954"/>
                <a:gd name="connsiteY6-518" fmla="*/ 169265 h 858494"/>
                <a:gd name="connsiteX7-519" fmla="*/ 2441785 w 3517954"/>
                <a:gd name="connsiteY7-520" fmla="*/ 386 h 858494"/>
                <a:gd name="connsiteX8-521" fmla="*/ 2027733 w 3517954"/>
                <a:gd name="connsiteY8-522" fmla="*/ 297852 h 858494"/>
                <a:gd name="connsiteX9-523" fmla="*/ 1921434 w 3517954"/>
                <a:gd name="connsiteY9-524" fmla="*/ 410152 h 858494"/>
                <a:gd name="connsiteX10-525" fmla="*/ 1623111 w 3517954"/>
                <a:gd name="connsiteY10-526" fmla="*/ 539597 h 858494"/>
                <a:gd name="connsiteX11-527" fmla="*/ 1383938 w 3517954"/>
                <a:gd name="connsiteY11-528" fmla="*/ 373290 h 858494"/>
                <a:gd name="connsiteX12-529" fmla="*/ 1214202 w 3517954"/>
                <a:gd name="connsiteY12-530" fmla="*/ 230986 h 858494"/>
                <a:gd name="connsiteX13-531" fmla="*/ 851586 w 3517954"/>
                <a:gd name="connsiteY13-532" fmla="*/ 407580 h 858494"/>
                <a:gd name="connsiteX14-533" fmla="*/ 668991 w 3517954"/>
                <a:gd name="connsiteY14-534" fmla="*/ 572172 h 858494"/>
                <a:gd name="connsiteX15-535" fmla="*/ 489826 w 3517954"/>
                <a:gd name="connsiteY15-536" fmla="*/ 565314 h 858494"/>
                <a:gd name="connsiteX16-537" fmla="*/ 347523 w 3517954"/>
                <a:gd name="connsiteY16-538" fmla="*/ 523309 h 858494"/>
                <a:gd name="connsiteX17-539" fmla="*/ 8052 w 3517954"/>
                <a:gd name="connsiteY17-540" fmla="*/ 855922 h 858494"/>
                <a:gd name="connsiteX18-541" fmla="*/ 2051 w 3517954"/>
                <a:gd name="connsiteY18-542" fmla="*/ 857636 h 858494"/>
                <a:gd name="connsiteX19-543" fmla="*/ 336 w 3517954"/>
                <a:gd name="connsiteY19-544" fmla="*/ 851635 h 858494"/>
                <a:gd name="connsiteX20-545" fmla="*/ 2673242 w 3517954"/>
                <a:gd name="connsiteY20-546" fmla="*/ 164978 h 858494"/>
                <a:gd name="connsiteX21-547" fmla="*/ 2705817 w 3517954"/>
                <a:gd name="connsiteY21-548" fmla="*/ 210413 h 858494"/>
                <a:gd name="connsiteX22-549" fmla="*/ 3172162 w 3517954"/>
                <a:gd name="connsiteY22-550" fmla="*/ 540454 h 858494"/>
                <a:gd name="connsiteX23-551" fmla="*/ 3269031 w 3517954"/>
                <a:gd name="connsiteY23-552" fmla="*/ 530167 h 858494"/>
                <a:gd name="connsiteX24-553" fmla="*/ 3517633 w 3517954"/>
                <a:gd name="connsiteY24-554" fmla="*/ 853350 h 858494"/>
                <a:gd name="connsiteX25-555" fmla="*/ 3515062 w 3517954"/>
                <a:gd name="connsiteY25-556" fmla="*/ 858494 h 858494"/>
                <a:gd name="connsiteX26-557" fmla="*/ 3516776 w 3517954"/>
                <a:gd name="connsiteY26-558" fmla="*/ 857636 h 858494"/>
                <a:gd name="connsiteX0-559" fmla="*/ 3516776 w 3517954"/>
                <a:gd name="connsiteY0-560" fmla="*/ 857636 h 858494"/>
                <a:gd name="connsiteX1-561" fmla="*/ 3512490 w 3517954"/>
                <a:gd name="connsiteY1-562" fmla="*/ 855065 h 858494"/>
                <a:gd name="connsiteX2-563" fmla="*/ 3269031 w 3517954"/>
                <a:gd name="connsiteY2-564" fmla="*/ 537025 h 858494"/>
                <a:gd name="connsiteX3-565" fmla="*/ 3179020 w 3517954"/>
                <a:gd name="connsiteY3-566" fmla="*/ 546455 h 858494"/>
                <a:gd name="connsiteX4-567" fmla="*/ 2963850 w 3517954"/>
                <a:gd name="connsiteY4-568" fmla="*/ 540454 h 858494"/>
                <a:gd name="connsiteX5-569" fmla="*/ 2701531 w 3517954"/>
                <a:gd name="connsiteY5-570" fmla="*/ 214699 h 858494"/>
                <a:gd name="connsiteX6-571" fmla="*/ 2668956 w 3517954"/>
                <a:gd name="connsiteY6-572" fmla="*/ 169265 h 858494"/>
                <a:gd name="connsiteX7-573" fmla="*/ 2441785 w 3517954"/>
                <a:gd name="connsiteY7-574" fmla="*/ 386 h 858494"/>
                <a:gd name="connsiteX8-575" fmla="*/ 2027733 w 3517954"/>
                <a:gd name="connsiteY8-576" fmla="*/ 297852 h 858494"/>
                <a:gd name="connsiteX9-577" fmla="*/ 1921434 w 3517954"/>
                <a:gd name="connsiteY9-578" fmla="*/ 410152 h 858494"/>
                <a:gd name="connsiteX10-579" fmla="*/ 1623111 w 3517954"/>
                <a:gd name="connsiteY10-580" fmla="*/ 539597 h 858494"/>
                <a:gd name="connsiteX11-581" fmla="*/ 1383938 w 3517954"/>
                <a:gd name="connsiteY11-582" fmla="*/ 373290 h 858494"/>
                <a:gd name="connsiteX12-583" fmla="*/ 1214202 w 3517954"/>
                <a:gd name="connsiteY12-584" fmla="*/ 230986 h 858494"/>
                <a:gd name="connsiteX13-585" fmla="*/ 851586 w 3517954"/>
                <a:gd name="connsiteY13-586" fmla="*/ 407580 h 858494"/>
                <a:gd name="connsiteX14-587" fmla="*/ 668991 w 3517954"/>
                <a:gd name="connsiteY14-588" fmla="*/ 572172 h 858494"/>
                <a:gd name="connsiteX15-589" fmla="*/ 489826 w 3517954"/>
                <a:gd name="connsiteY15-590" fmla="*/ 565314 h 858494"/>
                <a:gd name="connsiteX16-591" fmla="*/ 347523 w 3517954"/>
                <a:gd name="connsiteY16-592" fmla="*/ 523309 h 858494"/>
                <a:gd name="connsiteX17-593" fmla="*/ 8052 w 3517954"/>
                <a:gd name="connsiteY17-594" fmla="*/ 855922 h 858494"/>
                <a:gd name="connsiteX18-595" fmla="*/ 2051 w 3517954"/>
                <a:gd name="connsiteY18-596" fmla="*/ 857636 h 858494"/>
                <a:gd name="connsiteX19-597" fmla="*/ 336 w 3517954"/>
                <a:gd name="connsiteY19-598" fmla="*/ 851635 h 858494"/>
                <a:gd name="connsiteX20-599" fmla="*/ 2673242 w 3517954"/>
                <a:gd name="connsiteY20-600" fmla="*/ 164978 h 858494"/>
                <a:gd name="connsiteX21-601" fmla="*/ 3172162 w 3517954"/>
                <a:gd name="connsiteY21-602" fmla="*/ 540454 h 858494"/>
                <a:gd name="connsiteX22-603" fmla="*/ 3269031 w 3517954"/>
                <a:gd name="connsiteY22-604" fmla="*/ 530167 h 858494"/>
                <a:gd name="connsiteX23-605" fmla="*/ 3517633 w 3517954"/>
                <a:gd name="connsiteY23-606" fmla="*/ 853350 h 858494"/>
                <a:gd name="connsiteX24-607" fmla="*/ 3515062 w 3517954"/>
                <a:gd name="connsiteY24-608" fmla="*/ 858494 h 858494"/>
                <a:gd name="connsiteX25-609" fmla="*/ 3516776 w 3517954"/>
                <a:gd name="connsiteY25-610" fmla="*/ 857636 h 858494"/>
                <a:gd name="connsiteX0-611" fmla="*/ 3516776 w 3517954"/>
                <a:gd name="connsiteY0-612" fmla="*/ 857636 h 858494"/>
                <a:gd name="connsiteX1-613" fmla="*/ 3512490 w 3517954"/>
                <a:gd name="connsiteY1-614" fmla="*/ 855065 h 858494"/>
                <a:gd name="connsiteX2-615" fmla="*/ 3269031 w 3517954"/>
                <a:gd name="connsiteY2-616" fmla="*/ 537025 h 858494"/>
                <a:gd name="connsiteX3-617" fmla="*/ 3179020 w 3517954"/>
                <a:gd name="connsiteY3-618" fmla="*/ 546455 h 858494"/>
                <a:gd name="connsiteX4-619" fmla="*/ 2963850 w 3517954"/>
                <a:gd name="connsiteY4-620" fmla="*/ 540454 h 858494"/>
                <a:gd name="connsiteX5-621" fmla="*/ 2701531 w 3517954"/>
                <a:gd name="connsiteY5-622" fmla="*/ 214699 h 858494"/>
                <a:gd name="connsiteX6-623" fmla="*/ 2668956 w 3517954"/>
                <a:gd name="connsiteY6-624" fmla="*/ 169265 h 858494"/>
                <a:gd name="connsiteX7-625" fmla="*/ 2441785 w 3517954"/>
                <a:gd name="connsiteY7-626" fmla="*/ 386 h 858494"/>
                <a:gd name="connsiteX8-627" fmla="*/ 2027733 w 3517954"/>
                <a:gd name="connsiteY8-628" fmla="*/ 297852 h 858494"/>
                <a:gd name="connsiteX9-629" fmla="*/ 1921434 w 3517954"/>
                <a:gd name="connsiteY9-630" fmla="*/ 410152 h 858494"/>
                <a:gd name="connsiteX10-631" fmla="*/ 1623111 w 3517954"/>
                <a:gd name="connsiteY10-632" fmla="*/ 539597 h 858494"/>
                <a:gd name="connsiteX11-633" fmla="*/ 1383938 w 3517954"/>
                <a:gd name="connsiteY11-634" fmla="*/ 373290 h 858494"/>
                <a:gd name="connsiteX12-635" fmla="*/ 1214202 w 3517954"/>
                <a:gd name="connsiteY12-636" fmla="*/ 230986 h 858494"/>
                <a:gd name="connsiteX13-637" fmla="*/ 851586 w 3517954"/>
                <a:gd name="connsiteY13-638" fmla="*/ 407580 h 858494"/>
                <a:gd name="connsiteX14-639" fmla="*/ 668991 w 3517954"/>
                <a:gd name="connsiteY14-640" fmla="*/ 572172 h 858494"/>
                <a:gd name="connsiteX15-641" fmla="*/ 489826 w 3517954"/>
                <a:gd name="connsiteY15-642" fmla="*/ 565314 h 858494"/>
                <a:gd name="connsiteX16-643" fmla="*/ 347523 w 3517954"/>
                <a:gd name="connsiteY16-644" fmla="*/ 523309 h 858494"/>
                <a:gd name="connsiteX17-645" fmla="*/ 8052 w 3517954"/>
                <a:gd name="connsiteY17-646" fmla="*/ 855922 h 858494"/>
                <a:gd name="connsiteX18-647" fmla="*/ 2051 w 3517954"/>
                <a:gd name="connsiteY18-648" fmla="*/ 857636 h 858494"/>
                <a:gd name="connsiteX19-649" fmla="*/ 336 w 3517954"/>
                <a:gd name="connsiteY19-650" fmla="*/ 851635 h 858494"/>
                <a:gd name="connsiteX20-651" fmla="*/ 3172162 w 3517954"/>
                <a:gd name="connsiteY20-652" fmla="*/ 540454 h 858494"/>
                <a:gd name="connsiteX21-653" fmla="*/ 3269031 w 3517954"/>
                <a:gd name="connsiteY21-654" fmla="*/ 530167 h 858494"/>
                <a:gd name="connsiteX22-655" fmla="*/ 3517633 w 3517954"/>
                <a:gd name="connsiteY22-656" fmla="*/ 853350 h 858494"/>
                <a:gd name="connsiteX23-657" fmla="*/ 3515062 w 3517954"/>
                <a:gd name="connsiteY23-658" fmla="*/ 858494 h 858494"/>
                <a:gd name="connsiteX24-659" fmla="*/ 3516776 w 3517954"/>
                <a:gd name="connsiteY24-660" fmla="*/ 857636 h 858494"/>
                <a:gd name="connsiteX0-661" fmla="*/ 3516776 w 3517954"/>
                <a:gd name="connsiteY0-662" fmla="*/ 857636 h 858494"/>
                <a:gd name="connsiteX1-663" fmla="*/ 3512490 w 3517954"/>
                <a:gd name="connsiteY1-664" fmla="*/ 855065 h 858494"/>
                <a:gd name="connsiteX2-665" fmla="*/ 3269031 w 3517954"/>
                <a:gd name="connsiteY2-666" fmla="*/ 537025 h 858494"/>
                <a:gd name="connsiteX3-667" fmla="*/ 3179020 w 3517954"/>
                <a:gd name="connsiteY3-668" fmla="*/ 546455 h 858494"/>
                <a:gd name="connsiteX4-669" fmla="*/ 2963850 w 3517954"/>
                <a:gd name="connsiteY4-670" fmla="*/ 540454 h 858494"/>
                <a:gd name="connsiteX5-671" fmla="*/ 2701531 w 3517954"/>
                <a:gd name="connsiteY5-672" fmla="*/ 214699 h 858494"/>
                <a:gd name="connsiteX6-673" fmla="*/ 2668956 w 3517954"/>
                <a:gd name="connsiteY6-674" fmla="*/ 169265 h 858494"/>
                <a:gd name="connsiteX7-675" fmla="*/ 2441785 w 3517954"/>
                <a:gd name="connsiteY7-676" fmla="*/ 386 h 858494"/>
                <a:gd name="connsiteX8-677" fmla="*/ 2027733 w 3517954"/>
                <a:gd name="connsiteY8-678" fmla="*/ 297852 h 858494"/>
                <a:gd name="connsiteX9-679" fmla="*/ 1921434 w 3517954"/>
                <a:gd name="connsiteY9-680" fmla="*/ 410152 h 858494"/>
                <a:gd name="connsiteX10-681" fmla="*/ 1623111 w 3517954"/>
                <a:gd name="connsiteY10-682" fmla="*/ 539597 h 858494"/>
                <a:gd name="connsiteX11-683" fmla="*/ 1383938 w 3517954"/>
                <a:gd name="connsiteY11-684" fmla="*/ 373290 h 858494"/>
                <a:gd name="connsiteX12-685" fmla="*/ 1214202 w 3517954"/>
                <a:gd name="connsiteY12-686" fmla="*/ 230986 h 858494"/>
                <a:gd name="connsiteX13-687" fmla="*/ 851586 w 3517954"/>
                <a:gd name="connsiteY13-688" fmla="*/ 407580 h 858494"/>
                <a:gd name="connsiteX14-689" fmla="*/ 668991 w 3517954"/>
                <a:gd name="connsiteY14-690" fmla="*/ 572172 h 858494"/>
                <a:gd name="connsiteX15-691" fmla="*/ 489826 w 3517954"/>
                <a:gd name="connsiteY15-692" fmla="*/ 565314 h 858494"/>
                <a:gd name="connsiteX16-693" fmla="*/ 347523 w 3517954"/>
                <a:gd name="connsiteY16-694" fmla="*/ 523309 h 858494"/>
                <a:gd name="connsiteX17-695" fmla="*/ 8052 w 3517954"/>
                <a:gd name="connsiteY17-696" fmla="*/ 855922 h 858494"/>
                <a:gd name="connsiteX18-697" fmla="*/ 2051 w 3517954"/>
                <a:gd name="connsiteY18-698" fmla="*/ 857636 h 858494"/>
                <a:gd name="connsiteX19-699" fmla="*/ 336 w 3517954"/>
                <a:gd name="connsiteY19-700" fmla="*/ 851635 h 858494"/>
                <a:gd name="connsiteX20-701" fmla="*/ 3269031 w 3517954"/>
                <a:gd name="connsiteY20-702" fmla="*/ 530167 h 858494"/>
                <a:gd name="connsiteX21-703" fmla="*/ 3517633 w 3517954"/>
                <a:gd name="connsiteY21-704" fmla="*/ 853350 h 858494"/>
                <a:gd name="connsiteX22-705" fmla="*/ 3515062 w 3517954"/>
                <a:gd name="connsiteY22-706" fmla="*/ 858494 h 858494"/>
                <a:gd name="connsiteX23-707" fmla="*/ 3516776 w 3517954"/>
                <a:gd name="connsiteY23-708" fmla="*/ 857636 h 858494"/>
                <a:gd name="connsiteX0-709" fmla="*/ 3516776 w 3517954"/>
                <a:gd name="connsiteY0-710" fmla="*/ 857636 h 858494"/>
                <a:gd name="connsiteX1-711" fmla="*/ 3512490 w 3517954"/>
                <a:gd name="connsiteY1-712" fmla="*/ 855065 h 858494"/>
                <a:gd name="connsiteX2-713" fmla="*/ 3269031 w 3517954"/>
                <a:gd name="connsiteY2-714" fmla="*/ 537025 h 858494"/>
                <a:gd name="connsiteX3-715" fmla="*/ 3179020 w 3517954"/>
                <a:gd name="connsiteY3-716" fmla="*/ 546455 h 858494"/>
                <a:gd name="connsiteX4-717" fmla="*/ 2963850 w 3517954"/>
                <a:gd name="connsiteY4-718" fmla="*/ 540454 h 858494"/>
                <a:gd name="connsiteX5-719" fmla="*/ 2701531 w 3517954"/>
                <a:gd name="connsiteY5-720" fmla="*/ 214699 h 858494"/>
                <a:gd name="connsiteX6-721" fmla="*/ 2668956 w 3517954"/>
                <a:gd name="connsiteY6-722" fmla="*/ 169265 h 858494"/>
                <a:gd name="connsiteX7-723" fmla="*/ 2441785 w 3517954"/>
                <a:gd name="connsiteY7-724" fmla="*/ 386 h 858494"/>
                <a:gd name="connsiteX8-725" fmla="*/ 2027733 w 3517954"/>
                <a:gd name="connsiteY8-726" fmla="*/ 297852 h 858494"/>
                <a:gd name="connsiteX9-727" fmla="*/ 1921434 w 3517954"/>
                <a:gd name="connsiteY9-728" fmla="*/ 410152 h 858494"/>
                <a:gd name="connsiteX10-729" fmla="*/ 1623111 w 3517954"/>
                <a:gd name="connsiteY10-730" fmla="*/ 539597 h 858494"/>
                <a:gd name="connsiteX11-731" fmla="*/ 1383938 w 3517954"/>
                <a:gd name="connsiteY11-732" fmla="*/ 373290 h 858494"/>
                <a:gd name="connsiteX12-733" fmla="*/ 1214202 w 3517954"/>
                <a:gd name="connsiteY12-734" fmla="*/ 230986 h 858494"/>
                <a:gd name="connsiteX13-735" fmla="*/ 851586 w 3517954"/>
                <a:gd name="connsiteY13-736" fmla="*/ 407580 h 858494"/>
                <a:gd name="connsiteX14-737" fmla="*/ 668991 w 3517954"/>
                <a:gd name="connsiteY14-738" fmla="*/ 572172 h 858494"/>
                <a:gd name="connsiteX15-739" fmla="*/ 489826 w 3517954"/>
                <a:gd name="connsiteY15-740" fmla="*/ 565314 h 858494"/>
                <a:gd name="connsiteX16-741" fmla="*/ 347523 w 3517954"/>
                <a:gd name="connsiteY16-742" fmla="*/ 523309 h 858494"/>
                <a:gd name="connsiteX17-743" fmla="*/ 8052 w 3517954"/>
                <a:gd name="connsiteY17-744" fmla="*/ 855922 h 858494"/>
                <a:gd name="connsiteX18-745" fmla="*/ 2051 w 3517954"/>
                <a:gd name="connsiteY18-746" fmla="*/ 857636 h 858494"/>
                <a:gd name="connsiteX19-747" fmla="*/ 336 w 3517954"/>
                <a:gd name="connsiteY19-748" fmla="*/ 851635 h 858494"/>
                <a:gd name="connsiteX20-749" fmla="*/ 3517633 w 3517954"/>
                <a:gd name="connsiteY20-750" fmla="*/ 853350 h 858494"/>
                <a:gd name="connsiteX21-751" fmla="*/ 3515062 w 3517954"/>
                <a:gd name="connsiteY21-752" fmla="*/ 858494 h 858494"/>
                <a:gd name="connsiteX22-753" fmla="*/ 3516776 w 3517954"/>
                <a:gd name="connsiteY22-754" fmla="*/ 857636 h 8584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3517954" h="858494">
                  <a:moveTo>
                    <a:pt x="3516776" y="857636"/>
                  </a:moveTo>
                  <a:cubicBezTo>
                    <a:pt x="3515062" y="857636"/>
                    <a:pt x="3513347" y="856779"/>
                    <a:pt x="3512490" y="855065"/>
                  </a:cubicBezTo>
                  <a:cubicBezTo>
                    <a:pt x="3511632" y="852493"/>
                    <a:pt x="3400190" y="580745"/>
                    <a:pt x="3269031" y="537025"/>
                  </a:cubicBezTo>
                  <a:cubicBezTo>
                    <a:pt x="3238170" y="526738"/>
                    <a:pt x="3207309" y="530167"/>
                    <a:pt x="3179020" y="546455"/>
                  </a:cubicBezTo>
                  <a:cubicBezTo>
                    <a:pt x="3095009" y="596175"/>
                    <a:pt x="3032430" y="594460"/>
                    <a:pt x="2963850" y="540454"/>
                  </a:cubicBezTo>
                  <a:cubicBezTo>
                    <a:pt x="2895270" y="485590"/>
                    <a:pt x="2818118" y="377576"/>
                    <a:pt x="2701531" y="214699"/>
                  </a:cubicBezTo>
                  <a:cubicBezTo>
                    <a:pt x="2691245" y="200125"/>
                    <a:pt x="2680100" y="184695"/>
                    <a:pt x="2668956" y="169265"/>
                  </a:cubicBezTo>
                  <a:cubicBezTo>
                    <a:pt x="2590946" y="60394"/>
                    <a:pt x="2517222" y="5530"/>
                    <a:pt x="2441785" y="386"/>
                  </a:cubicBezTo>
                  <a:cubicBezTo>
                    <a:pt x="2313197" y="-8186"/>
                    <a:pt x="2187181" y="127259"/>
                    <a:pt x="2027733" y="297852"/>
                  </a:cubicBezTo>
                  <a:cubicBezTo>
                    <a:pt x="1993443" y="333857"/>
                    <a:pt x="1959153" y="371575"/>
                    <a:pt x="1921434" y="410152"/>
                  </a:cubicBezTo>
                  <a:cubicBezTo>
                    <a:pt x="1813420" y="522452"/>
                    <a:pt x="1718266" y="562742"/>
                    <a:pt x="1623111" y="539597"/>
                  </a:cubicBezTo>
                  <a:cubicBezTo>
                    <a:pt x="1538243" y="518165"/>
                    <a:pt x="1462805" y="447871"/>
                    <a:pt x="1383938" y="373290"/>
                  </a:cubicBezTo>
                  <a:cubicBezTo>
                    <a:pt x="1330789" y="323570"/>
                    <a:pt x="1275924" y="272135"/>
                    <a:pt x="1214202" y="230986"/>
                  </a:cubicBezTo>
                  <a:cubicBezTo>
                    <a:pt x="1094188" y="152120"/>
                    <a:pt x="970744" y="281564"/>
                    <a:pt x="851586" y="407580"/>
                  </a:cubicBezTo>
                  <a:cubicBezTo>
                    <a:pt x="791578" y="471017"/>
                    <a:pt x="728999" y="536168"/>
                    <a:pt x="668991" y="572172"/>
                  </a:cubicBezTo>
                  <a:cubicBezTo>
                    <a:pt x="600411" y="612463"/>
                    <a:pt x="542118" y="610748"/>
                    <a:pt x="489826" y="565314"/>
                  </a:cubicBezTo>
                  <a:cubicBezTo>
                    <a:pt x="446964" y="527595"/>
                    <a:pt x="398958" y="513879"/>
                    <a:pt x="347523" y="523309"/>
                  </a:cubicBezTo>
                  <a:cubicBezTo>
                    <a:pt x="171786" y="555027"/>
                    <a:pt x="9766" y="853350"/>
                    <a:pt x="8052" y="855922"/>
                  </a:cubicBezTo>
                  <a:cubicBezTo>
                    <a:pt x="7194" y="857636"/>
                    <a:pt x="4623" y="858494"/>
                    <a:pt x="2051" y="857636"/>
                  </a:cubicBezTo>
                  <a:cubicBezTo>
                    <a:pt x="336" y="856779"/>
                    <a:pt x="-521" y="854207"/>
                    <a:pt x="336" y="851635"/>
                  </a:cubicBezTo>
                  <a:lnTo>
                    <a:pt x="3517633" y="853350"/>
                  </a:lnTo>
                  <a:cubicBezTo>
                    <a:pt x="3518491" y="855065"/>
                    <a:pt x="3517633" y="857636"/>
                    <a:pt x="3515062" y="858494"/>
                  </a:cubicBezTo>
                  <a:cubicBezTo>
                    <a:pt x="3517633" y="857636"/>
                    <a:pt x="3516776" y="857636"/>
                    <a:pt x="3516776" y="857636"/>
                  </a:cubicBezTo>
                </a:path>
              </a:pathLst>
            </a:custGeom>
            <a:blipFill>
              <a:blip r:embed="rId2"/>
              <a:stretch>
                <a:fillRect/>
              </a:stretch>
            </a:blipFill>
            <a:ln w="25400" cap="flat">
              <a:solidFill>
                <a:schemeClr val="accent1"/>
              </a:solidFill>
              <a:prstDash val="solid"/>
              <a:miter/>
            </a:ln>
            <a:effectLst>
              <a:outerShdw blurRad="101600" dist="38100" dir="135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任意多边形: 形状 78"/>
            <p:cNvSpPr/>
            <p:nvPr/>
          </p:nvSpPr>
          <p:spPr>
            <a:xfrm flipH="1">
              <a:off x="7886563" y="5605440"/>
              <a:ext cx="2848947" cy="585809"/>
            </a:xfrm>
            <a:custGeom>
              <a:avLst/>
              <a:gdLst>
                <a:gd name="connsiteX0" fmla="*/ 3913321 w 3915353"/>
                <a:gd name="connsiteY0" fmla="*/ 765774 h 805086"/>
                <a:gd name="connsiteX1" fmla="*/ 3914406 w 3915353"/>
                <a:gd name="connsiteY1" fmla="*/ 791105 h 805086"/>
                <a:gd name="connsiteX2" fmla="*/ 3915120 w 3915353"/>
                <a:gd name="connsiteY2" fmla="*/ 805086 h 805086"/>
                <a:gd name="connsiteX3" fmla="*/ 3915353 w 3915353"/>
                <a:gd name="connsiteY3" fmla="*/ 805086 h 805086"/>
                <a:gd name="connsiteX4" fmla="*/ 3913886 w 3915353"/>
                <a:gd name="connsiteY4" fmla="*/ 774887 h 805086"/>
                <a:gd name="connsiteX5" fmla="*/ 3913321 w 3915353"/>
                <a:gd name="connsiteY5" fmla="*/ 765774 h 805086"/>
                <a:gd name="connsiteX6" fmla="*/ 1503561 w 3915353"/>
                <a:gd name="connsiteY6" fmla="*/ 1 h 805086"/>
                <a:gd name="connsiteX7" fmla="*/ 1380212 w 3915353"/>
                <a:gd name="connsiteY7" fmla="*/ 42982 h 805086"/>
                <a:gd name="connsiteX8" fmla="*/ 1150660 w 3915353"/>
                <a:gd name="connsiteY8" fmla="*/ 268725 h 805086"/>
                <a:gd name="connsiteX9" fmla="*/ 650597 w 3915353"/>
                <a:gd name="connsiteY9" fmla="*/ 511612 h 805086"/>
                <a:gd name="connsiteX10" fmla="*/ 390565 w 3915353"/>
                <a:gd name="connsiteY10" fmla="*/ 455415 h 805086"/>
                <a:gd name="connsiteX11" fmla="*/ 99100 w 3915353"/>
                <a:gd name="connsiteY11" fmla="*/ 664965 h 805086"/>
                <a:gd name="connsiteX12" fmla="*/ 15161 w 3915353"/>
                <a:gd name="connsiteY12" fmla="*/ 780099 h 805086"/>
                <a:gd name="connsiteX13" fmla="*/ 0 w 3915353"/>
                <a:gd name="connsiteY13" fmla="*/ 805086 h 805086"/>
                <a:gd name="connsiteX14" fmla="*/ 3882794 w 3915353"/>
                <a:gd name="connsiteY14" fmla="*/ 805086 h 805086"/>
                <a:gd name="connsiteX15" fmla="*/ 3861981 w 3915353"/>
                <a:gd name="connsiteY15" fmla="*/ 789772 h 805086"/>
                <a:gd name="connsiteX16" fmla="*/ 3268067 w 3915353"/>
                <a:gd name="connsiteY16" fmla="*/ 414457 h 805086"/>
                <a:gd name="connsiteX17" fmla="*/ 2734667 w 3915353"/>
                <a:gd name="connsiteY17" fmla="*/ 194430 h 805086"/>
                <a:gd name="connsiteX18" fmla="*/ 2306042 w 3915353"/>
                <a:gd name="connsiteY18" fmla="*/ 233482 h 805086"/>
                <a:gd name="connsiteX19" fmla="*/ 1814552 w 3915353"/>
                <a:gd name="connsiteY19" fmla="*/ 236340 h 805086"/>
                <a:gd name="connsiteX20" fmla="*/ 1615480 w 3915353"/>
                <a:gd name="connsiteY20" fmla="*/ 42030 h 805086"/>
                <a:gd name="connsiteX21" fmla="*/ 1503561 w 3915353"/>
                <a:gd name="connsiteY21" fmla="*/ 1 h 80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5353" h="805086">
                  <a:moveTo>
                    <a:pt x="3913321" y="765774"/>
                  </a:moveTo>
                  <a:cubicBezTo>
                    <a:pt x="3913117" y="763331"/>
                    <a:pt x="3913330" y="769359"/>
                    <a:pt x="3914406" y="791105"/>
                  </a:cubicBezTo>
                  <a:lnTo>
                    <a:pt x="3915120" y="805086"/>
                  </a:lnTo>
                  <a:lnTo>
                    <a:pt x="3915353" y="805086"/>
                  </a:lnTo>
                  <a:lnTo>
                    <a:pt x="3913886" y="774887"/>
                  </a:lnTo>
                  <a:cubicBezTo>
                    <a:pt x="3913630" y="770335"/>
                    <a:pt x="3913424" y="766995"/>
                    <a:pt x="3913321" y="765774"/>
                  </a:cubicBezTo>
                  <a:close/>
                  <a:moveTo>
                    <a:pt x="1503561" y="1"/>
                  </a:moveTo>
                  <a:cubicBezTo>
                    <a:pt x="1464509" y="120"/>
                    <a:pt x="1423551" y="14407"/>
                    <a:pt x="1380212" y="42982"/>
                  </a:cubicBezTo>
                  <a:cubicBezTo>
                    <a:pt x="1304012" y="93465"/>
                    <a:pt x="1229717" y="178237"/>
                    <a:pt x="1150660" y="268725"/>
                  </a:cubicBezTo>
                  <a:cubicBezTo>
                    <a:pt x="992545" y="449700"/>
                    <a:pt x="828715" y="637342"/>
                    <a:pt x="650597" y="511612"/>
                  </a:cubicBezTo>
                  <a:cubicBezTo>
                    <a:pt x="566777" y="453510"/>
                    <a:pt x="479147" y="434460"/>
                    <a:pt x="390565" y="455415"/>
                  </a:cubicBezTo>
                  <a:cubicBezTo>
                    <a:pt x="268645" y="484942"/>
                    <a:pt x="164822" y="585907"/>
                    <a:pt x="99100" y="664965"/>
                  </a:cubicBezTo>
                  <a:cubicBezTo>
                    <a:pt x="63381" y="707828"/>
                    <a:pt x="34806" y="749262"/>
                    <a:pt x="15161" y="780099"/>
                  </a:cubicBezTo>
                  <a:lnTo>
                    <a:pt x="0" y="805086"/>
                  </a:lnTo>
                  <a:lnTo>
                    <a:pt x="3882794" y="805086"/>
                  </a:lnTo>
                  <a:lnTo>
                    <a:pt x="3861981" y="789772"/>
                  </a:lnTo>
                  <a:cubicBezTo>
                    <a:pt x="3760450" y="716103"/>
                    <a:pt x="3527386" y="553761"/>
                    <a:pt x="3268067" y="414457"/>
                  </a:cubicBezTo>
                  <a:cubicBezTo>
                    <a:pt x="3064232" y="304920"/>
                    <a:pt x="2885162" y="231577"/>
                    <a:pt x="2734667" y="194430"/>
                  </a:cubicBezTo>
                  <a:cubicBezTo>
                    <a:pt x="2545120" y="148710"/>
                    <a:pt x="2401292" y="162045"/>
                    <a:pt x="2306042" y="233482"/>
                  </a:cubicBezTo>
                  <a:cubicBezTo>
                    <a:pt x="2009815" y="457320"/>
                    <a:pt x="1948855" y="387787"/>
                    <a:pt x="1814552" y="236340"/>
                  </a:cubicBezTo>
                  <a:cubicBezTo>
                    <a:pt x="1765022" y="180142"/>
                    <a:pt x="1703110" y="109657"/>
                    <a:pt x="1615480" y="42030"/>
                  </a:cubicBezTo>
                  <a:cubicBezTo>
                    <a:pt x="1579761" y="13931"/>
                    <a:pt x="1542614" y="-119"/>
                    <a:pt x="1503561" y="1"/>
                  </a:cubicBezTo>
                  <a:close/>
                </a:path>
              </a:pathLst>
            </a:custGeom>
            <a:solidFill>
              <a:schemeClr val="bg2"/>
            </a:solid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8568986" y="4253720"/>
              <a:ext cx="3281362" cy="563879"/>
            </a:xfrm>
            <a:custGeom>
              <a:avLst/>
              <a:gdLst>
                <a:gd name="connsiteX0" fmla="*/ 2265045 w 3281362"/>
                <a:gd name="connsiteY0" fmla="*/ 0 h 563879"/>
                <a:gd name="connsiteX1" fmla="*/ 1274445 w 3281362"/>
                <a:gd name="connsiteY1" fmla="*/ 0 h 563879"/>
                <a:gd name="connsiteX2" fmla="*/ 1128713 w 3281362"/>
                <a:gd name="connsiteY2" fmla="*/ 145732 h 563879"/>
                <a:gd name="connsiteX3" fmla="*/ 1128713 w 3281362"/>
                <a:gd name="connsiteY3" fmla="*/ 145732 h 563879"/>
                <a:gd name="connsiteX4" fmla="*/ 1274445 w 3281362"/>
                <a:gd name="connsiteY4" fmla="*/ 291465 h 563879"/>
                <a:gd name="connsiteX5" fmla="*/ 3145155 w 3281362"/>
                <a:gd name="connsiteY5" fmla="*/ 291465 h 563879"/>
                <a:gd name="connsiteX6" fmla="*/ 3281363 w 3281362"/>
                <a:gd name="connsiteY6" fmla="*/ 427672 h 563879"/>
                <a:gd name="connsiteX7" fmla="*/ 3281363 w 3281362"/>
                <a:gd name="connsiteY7" fmla="*/ 427672 h 563879"/>
                <a:gd name="connsiteX8" fmla="*/ 3145155 w 3281362"/>
                <a:gd name="connsiteY8" fmla="*/ 563880 h 563879"/>
                <a:gd name="connsiteX9" fmla="*/ 0 w 3281362"/>
                <a:gd name="connsiteY9" fmla="*/ 563880 h 56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1362" h="563879">
                  <a:moveTo>
                    <a:pt x="2265045" y="0"/>
                  </a:moveTo>
                  <a:lnTo>
                    <a:pt x="1274445" y="0"/>
                  </a:lnTo>
                  <a:cubicBezTo>
                    <a:pt x="1194435" y="0"/>
                    <a:pt x="1128713" y="64770"/>
                    <a:pt x="1128713" y="145732"/>
                  </a:cubicBezTo>
                  <a:lnTo>
                    <a:pt x="1128713" y="145732"/>
                  </a:lnTo>
                  <a:cubicBezTo>
                    <a:pt x="1128713" y="225742"/>
                    <a:pt x="1193483" y="291465"/>
                    <a:pt x="1274445" y="291465"/>
                  </a:cubicBezTo>
                  <a:lnTo>
                    <a:pt x="3145155" y="291465"/>
                  </a:lnTo>
                  <a:cubicBezTo>
                    <a:pt x="3220403" y="291465"/>
                    <a:pt x="3281363" y="352425"/>
                    <a:pt x="3281363" y="427672"/>
                  </a:cubicBezTo>
                  <a:lnTo>
                    <a:pt x="3281363" y="427672"/>
                  </a:lnTo>
                  <a:cubicBezTo>
                    <a:pt x="3281363" y="502920"/>
                    <a:pt x="3220403" y="563880"/>
                    <a:pt x="3145155" y="563880"/>
                  </a:cubicBezTo>
                  <a:lnTo>
                    <a:pt x="0" y="563880"/>
                  </a:lnTo>
                </a:path>
              </a:pathLst>
            </a:custGeom>
            <a:noFill/>
            <a:ln w="28575" cap="rnd">
              <a:solidFill>
                <a:srgbClr val="FAC46D">
                  <a:alpha val="20000"/>
                </a:srgbClr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6602191" y="5824791"/>
              <a:ext cx="2735362" cy="366458"/>
            </a:xfrm>
            <a:custGeom>
              <a:avLst/>
              <a:gdLst>
                <a:gd name="connsiteX0" fmla="*/ 2232411 w 2735362"/>
                <a:gd name="connsiteY0" fmla="*/ 157 h 366458"/>
                <a:gd name="connsiteX1" fmla="*/ 2335611 w 2735362"/>
                <a:gd name="connsiteY1" fmla="*/ 18760 h 366458"/>
                <a:gd name="connsiteX2" fmla="*/ 2711209 w 2735362"/>
                <a:gd name="connsiteY2" fmla="*/ 309939 h 366458"/>
                <a:gd name="connsiteX3" fmla="*/ 2735362 w 2735362"/>
                <a:gd name="connsiteY3" fmla="*/ 366458 h 366458"/>
                <a:gd name="connsiteX4" fmla="*/ 0 w 2735362"/>
                <a:gd name="connsiteY4" fmla="*/ 366458 h 366458"/>
                <a:gd name="connsiteX5" fmla="*/ 31161 w 2735362"/>
                <a:gd name="connsiteY5" fmla="*/ 347623 h 366458"/>
                <a:gd name="connsiteX6" fmla="*/ 89615 w 2735362"/>
                <a:gd name="connsiteY6" fmla="*/ 317940 h 366458"/>
                <a:gd name="connsiteX7" fmla="*/ 391367 w 2735362"/>
                <a:gd name="connsiteY7" fmla="*/ 282793 h 366458"/>
                <a:gd name="connsiteX8" fmla="*/ 1156892 w 2735362"/>
                <a:gd name="connsiteY8" fmla="*/ 268220 h 366458"/>
                <a:gd name="connsiteX9" fmla="*/ 1174894 w 2735362"/>
                <a:gd name="connsiteY9" fmla="*/ 257933 h 366458"/>
                <a:gd name="connsiteX10" fmla="*/ 1438070 w 2735362"/>
                <a:gd name="connsiteY10" fmla="*/ 128488 h 366458"/>
                <a:gd name="connsiteX11" fmla="*/ 1652382 w 2735362"/>
                <a:gd name="connsiteY11" fmla="*/ 195354 h 366458"/>
                <a:gd name="connsiteX12" fmla="*/ 1928417 w 2735362"/>
                <a:gd name="connsiteY12" fmla="*/ 106200 h 366458"/>
                <a:gd name="connsiteX13" fmla="*/ 2232411 w 2735362"/>
                <a:gd name="connsiteY13" fmla="*/ 157 h 36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5362" h="366458">
                  <a:moveTo>
                    <a:pt x="2232411" y="157"/>
                  </a:moveTo>
                  <a:cubicBezTo>
                    <a:pt x="2267106" y="1171"/>
                    <a:pt x="2301657" y="7141"/>
                    <a:pt x="2335611" y="18760"/>
                  </a:cubicBezTo>
                  <a:cubicBezTo>
                    <a:pt x="2454450" y="59428"/>
                    <a:pt x="2623719" y="145940"/>
                    <a:pt x="2711209" y="309939"/>
                  </a:cubicBezTo>
                  <a:lnTo>
                    <a:pt x="2735362" y="366458"/>
                  </a:lnTo>
                  <a:lnTo>
                    <a:pt x="0" y="366458"/>
                  </a:lnTo>
                  <a:lnTo>
                    <a:pt x="31161" y="347623"/>
                  </a:lnTo>
                  <a:cubicBezTo>
                    <a:pt x="48735" y="337764"/>
                    <a:pt x="68398" y="327585"/>
                    <a:pt x="89615" y="317940"/>
                  </a:cubicBezTo>
                  <a:cubicBezTo>
                    <a:pt x="168482" y="281936"/>
                    <a:pt x="284211" y="247646"/>
                    <a:pt x="391367" y="282793"/>
                  </a:cubicBezTo>
                  <a:cubicBezTo>
                    <a:pt x="712836" y="389092"/>
                    <a:pt x="963153" y="384806"/>
                    <a:pt x="1156892" y="268220"/>
                  </a:cubicBezTo>
                  <a:lnTo>
                    <a:pt x="1174894" y="257933"/>
                  </a:lnTo>
                  <a:cubicBezTo>
                    <a:pt x="1296623" y="185067"/>
                    <a:pt x="1370347" y="140490"/>
                    <a:pt x="1438070" y="128488"/>
                  </a:cubicBezTo>
                  <a:cubicBezTo>
                    <a:pt x="1504078" y="116487"/>
                    <a:pt x="1562371" y="134489"/>
                    <a:pt x="1652382" y="195354"/>
                  </a:cubicBezTo>
                  <a:cubicBezTo>
                    <a:pt x="1729535" y="247646"/>
                    <a:pt x="1826404" y="179066"/>
                    <a:pt x="1928417" y="106200"/>
                  </a:cubicBezTo>
                  <a:cubicBezTo>
                    <a:pt x="2022929" y="38691"/>
                    <a:pt x="2128323" y="-2883"/>
                    <a:pt x="2232411" y="157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8572" cap="flat">
              <a:noFill/>
              <a:prstDash val="solid"/>
              <a:miter/>
            </a:ln>
            <a:effectLst>
              <a:outerShdw blurRad="101600" dist="38100" dir="18900000" algn="bl" rotWithShape="0">
                <a:prstClr val="black">
                  <a:alpha val="2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 flipH="1">
              <a:off x="10359345" y="4678911"/>
              <a:ext cx="551691" cy="509845"/>
              <a:chOff x="1341672" y="1836445"/>
              <a:chExt cx="993370" cy="918023"/>
            </a:xfrm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83" name="任意多边形: 形状 82"/>
              <p:cNvSpPr/>
              <p:nvPr/>
            </p:nvSpPr>
            <p:spPr>
              <a:xfrm>
                <a:off x="1840486" y="1836445"/>
                <a:ext cx="397043" cy="471108"/>
              </a:xfrm>
              <a:custGeom>
                <a:avLst/>
                <a:gdLst>
                  <a:gd name="connsiteX0" fmla="*/ 1366994 w 2280441"/>
                  <a:gd name="connsiteY0" fmla="*/ 2403558 h 2705835"/>
                  <a:gd name="connsiteX1" fmla="*/ 882171 w 2280441"/>
                  <a:gd name="connsiteY1" fmla="*/ 2242586 h 2705835"/>
                  <a:gd name="connsiteX2" fmla="*/ 1233644 w 2280441"/>
                  <a:gd name="connsiteY2" fmla="*/ 1773003 h 2705835"/>
                  <a:gd name="connsiteX3" fmla="*/ 1474627 w 2280441"/>
                  <a:gd name="connsiteY3" fmla="*/ 863366 h 2705835"/>
                  <a:gd name="connsiteX4" fmla="*/ 2280442 w 2280441"/>
                  <a:gd name="connsiteY4" fmla="*/ 91841 h 2705835"/>
                  <a:gd name="connsiteX5" fmla="*/ 1474627 w 2280441"/>
                  <a:gd name="connsiteY5" fmla="*/ 532848 h 2705835"/>
                  <a:gd name="connsiteX6" fmla="*/ 1796571 w 2280441"/>
                  <a:gd name="connsiteY6" fmla="*/ 77553 h 2705835"/>
                  <a:gd name="connsiteX7" fmla="*/ 1254599 w 2280441"/>
                  <a:gd name="connsiteY7" fmla="*/ 569996 h 2705835"/>
                  <a:gd name="connsiteX8" fmla="*/ 1407952 w 2280441"/>
                  <a:gd name="connsiteY8" fmla="*/ 34691 h 2705835"/>
                  <a:gd name="connsiteX9" fmla="*/ 968849 w 2280441"/>
                  <a:gd name="connsiteY9" fmla="*/ 731921 h 2705835"/>
                  <a:gd name="connsiteX10" fmla="*/ 1063146 w 2280441"/>
                  <a:gd name="connsiteY10" fmla="*/ 78506 h 2705835"/>
                  <a:gd name="connsiteX11" fmla="*/ 785017 w 2280441"/>
                  <a:gd name="connsiteY11" fmla="*/ 768116 h 2705835"/>
                  <a:gd name="connsiteX12" fmla="*/ 805971 w 2280441"/>
                  <a:gd name="connsiteY12" fmla="*/ 115653 h 2705835"/>
                  <a:gd name="connsiteX13" fmla="*/ 602136 w 2280441"/>
                  <a:gd name="connsiteY13" fmla="*/ 1025291 h 2705835"/>
                  <a:gd name="connsiteX14" fmla="*/ 527842 w 2280441"/>
                  <a:gd name="connsiteY14" fmla="*/ 401403 h 2705835"/>
                  <a:gd name="connsiteX15" fmla="*/ 411636 w 2280441"/>
                  <a:gd name="connsiteY15" fmla="*/ 1047198 h 2705835"/>
                  <a:gd name="connsiteX16" fmla="*/ 257331 w 2280441"/>
                  <a:gd name="connsiteY16" fmla="*/ 629051 h 2705835"/>
                  <a:gd name="connsiteX17" fmla="*/ 287811 w 2280441"/>
                  <a:gd name="connsiteY17" fmla="*/ 1311041 h 2705835"/>
                  <a:gd name="connsiteX18" fmla="*/ 133506 w 2280441"/>
                  <a:gd name="connsiteY18" fmla="*/ 1112921 h 2705835"/>
                  <a:gd name="connsiteX19" fmla="*/ 251617 w 2280441"/>
                  <a:gd name="connsiteY19" fmla="*/ 1493921 h 2705835"/>
                  <a:gd name="connsiteX20" fmla="*/ 75404 w 2280441"/>
                  <a:gd name="connsiteY20" fmla="*/ 1362476 h 2705835"/>
                  <a:gd name="connsiteX21" fmla="*/ 171606 w 2280441"/>
                  <a:gd name="connsiteY21" fmla="*/ 1663466 h 2705835"/>
                  <a:gd name="connsiteX22" fmla="*/ 39209 w 2280441"/>
                  <a:gd name="connsiteY22" fmla="*/ 1619651 h 2705835"/>
                  <a:gd name="connsiteX23" fmla="*/ 98264 w 2280441"/>
                  <a:gd name="connsiteY23" fmla="*/ 1773956 h 2705835"/>
                  <a:gd name="connsiteX24" fmla="*/ 54449 w 2280441"/>
                  <a:gd name="connsiteY24" fmla="*/ 1906353 h 2705835"/>
                  <a:gd name="connsiteX25" fmla="*/ 186846 w 2280441"/>
                  <a:gd name="connsiteY25" fmla="*/ 2354028 h 2705835"/>
                  <a:gd name="connsiteX26" fmla="*/ 524984 w 2280441"/>
                  <a:gd name="connsiteY26" fmla="*/ 2588343 h 2705835"/>
                  <a:gd name="connsiteX27" fmla="*/ 804067 w 2280441"/>
                  <a:gd name="connsiteY27" fmla="*/ 2705501 h 2705835"/>
                  <a:gd name="connsiteX28" fmla="*/ 1126964 w 2280441"/>
                  <a:gd name="connsiteY28" fmla="*/ 2616918 h 2705835"/>
                  <a:gd name="connsiteX29" fmla="*/ 1366994 w 2280441"/>
                  <a:gd name="connsiteY29" fmla="*/ 2403558 h 270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80441" h="2705835">
                    <a:moveTo>
                      <a:pt x="1366994" y="2403558"/>
                    </a:moveTo>
                    <a:cubicBezTo>
                      <a:pt x="1366994" y="2403558"/>
                      <a:pt x="861217" y="2565483"/>
                      <a:pt x="882171" y="2242586"/>
                    </a:cubicBezTo>
                    <a:cubicBezTo>
                      <a:pt x="904079" y="1919688"/>
                      <a:pt x="1080292" y="2051133"/>
                      <a:pt x="1233644" y="1773003"/>
                    </a:cubicBezTo>
                    <a:cubicBezTo>
                      <a:pt x="1386996" y="1494873"/>
                      <a:pt x="1291746" y="1083393"/>
                      <a:pt x="1474627" y="863366"/>
                    </a:cubicBezTo>
                    <a:cubicBezTo>
                      <a:pt x="1657506" y="643338"/>
                      <a:pt x="1635599" y="415691"/>
                      <a:pt x="2280442" y="91841"/>
                    </a:cubicBezTo>
                    <a:cubicBezTo>
                      <a:pt x="1723229" y="188043"/>
                      <a:pt x="1584164" y="386163"/>
                      <a:pt x="1474627" y="532848"/>
                    </a:cubicBezTo>
                    <a:cubicBezTo>
                      <a:pt x="1365089" y="679533"/>
                      <a:pt x="1467006" y="298533"/>
                      <a:pt x="1796571" y="77553"/>
                    </a:cubicBezTo>
                    <a:cubicBezTo>
                      <a:pt x="1671794" y="11831"/>
                      <a:pt x="1371756" y="217571"/>
                      <a:pt x="1254599" y="569996"/>
                    </a:cubicBezTo>
                    <a:cubicBezTo>
                      <a:pt x="1137442" y="922421"/>
                      <a:pt x="1246027" y="209951"/>
                      <a:pt x="1407952" y="34691"/>
                    </a:cubicBezTo>
                    <a:cubicBezTo>
                      <a:pt x="1503202" y="-68179"/>
                      <a:pt x="1092674" y="28023"/>
                      <a:pt x="968849" y="731921"/>
                    </a:cubicBezTo>
                    <a:cubicBezTo>
                      <a:pt x="895506" y="915753"/>
                      <a:pt x="961229" y="277578"/>
                      <a:pt x="1063146" y="78506"/>
                    </a:cubicBezTo>
                    <a:cubicBezTo>
                      <a:pt x="1165064" y="-120567"/>
                      <a:pt x="785017" y="195663"/>
                      <a:pt x="785017" y="768116"/>
                    </a:cubicBezTo>
                    <a:cubicBezTo>
                      <a:pt x="785017" y="914801"/>
                      <a:pt x="776444" y="240431"/>
                      <a:pt x="805971" y="115653"/>
                    </a:cubicBezTo>
                    <a:cubicBezTo>
                      <a:pt x="549749" y="409023"/>
                      <a:pt x="601184" y="769068"/>
                      <a:pt x="602136" y="1025291"/>
                    </a:cubicBezTo>
                    <a:cubicBezTo>
                      <a:pt x="602136" y="1025291"/>
                      <a:pt x="527842" y="475698"/>
                      <a:pt x="527842" y="401403"/>
                    </a:cubicBezTo>
                    <a:cubicBezTo>
                      <a:pt x="527842" y="327108"/>
                      <a:pt x="307814" y="658578"/>
                      <a:pt x="411636" y="1047198"/>
                    </a:cubicBezTo>
                    <a:cubicBezTo>
                      <a:pt x="515459" y="1435818"/>
                      <a:pt x="168749" y="783356"/>
                      <a:pt x="257331" y="629051"/>
                    </a:cubicBezTo>
                    <a:cubicBezTo>
                      <a:pt x="82071" y="900513"/>
                      <a:pt x="287811" y="1311041"/>
                      <a:pt x="287811" y="1311041"/>
                    </a:cubicBezTo>
                    <a:cubicBezTo>
                      <a:pt x="287811" y="1311041"/>
                      <a:pt x="125886" y="1208171"/>
                      <a:pt x="133506" y="1112921"/>
                    </a:cubicBezTo>
                    <a:cubicBezTo>
                      <a:pt x="133506" y="1112921"/>
                      <a:pt x="45877" y="1267226"/>
                      <a:pt x="251617" y="1493921"/>
                    </a:cubicBezTo>
                    <a:cubicBezTo>
                      <a:pt x="185894" y="1472013"/>
                      <a:pt x="67784" y="1384383"/>
                      <a:pt x="75404" y="1362476"/>
                    </a:cubicBezTo>
                    <a:cubicBezTo>
                      <a:pt x="39209" y="1472966"/>
                      <a:pt x="134459" y="1626318"/>
                      <a:pt x="171606" y="1663466"/>
                    </a:cubicBezTo>
                    <a:cubicBezTo>
                      <a:pt x="83977" y="1633938"/>
                      <a:pt x="46829" y="1597743"/>
                      <a:pt x="39209" y="1619651"/>
                    </a:cubicBezTo>
                    <a:cubicBezTo>
                      <a:pt x="31589" y="1641558"/>
                      <a:pt x="46829" y="1707281"/>
                      <a:pt x="98264" y="1773956"/>
                    </a:cubicBezTo>
                    <a:cubicBezTo>
                      <a:pt x="10634" y="1744428"/>
                      <a:pt x="-48421" y="1773956"/>
                      <a:pt x="54449" y="1906353"/>
                    </a:cubicBezTo>
                    <a:cubicBezTo>
                      <a:pt x="157319" y="2037798"/>
                      <a:pt x="186846" y="2354028"/>
                      <a:pt x="186846" y="2354028"/>
                    </a:cubicBezTo>
                    <a:lnTo>
                      <a:pt x="524984" y="2588343"/>
                    </a:lnTo>
                    <a:cubicBezTo>
                      <a:pt x="524984" y="2588343"/>
                      <a:pt x="788827" y="2713121"/>
                      <a:pt x="804067" y="2705501"/>
                    </a:cubicBezTo>
                    <a:cubicBezTo>
                      <a:pt x="818354" y="2697881"/>
                      <a:pt x="1126964" y="2616918"/>
                      <a:pt x="1126964" y="2616918"/>
                    </a:cubicBezTo>
                    <a:lnTo>
                      <a:pt x="1366994" y="2403558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84" name="图形 37"/>
              <p:cNvGrpSpPr/>
              <p:nvPr/>
            </p:nvGrpSpPr>
            <p:grpSpPr>
              <a:xfrm>
                <a:off x="1683298" y="2442693"/>
                <a:ext cx="126037" cy="311775"/>
                <a:chOff x="5513855" y="4273143"/>
                <a:chExt cx="723900" cy="1790700"/>
              </a:xfrm>
              <a:solidFill>
                <a:srgbClr val="FAC46D"/>
              </a:solidFill>
            </p:grpSpPr>
            <p:pic>
              <p:nvPicPr>
                <p:cNvPr id="137" name="图片 13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13855" y="4273143"/>
                  <a:ext cx="723900" cy="1790700"/>
                </a:xfrm>
                <a:custGeom>
                  <a:avLst/>
                  <a:gdLst>
                    <a:gd name="connsiteX0" fmla="*/ 206 w 723900"/>
                    <a:gd name="connsiteY0" fmla="*/ 366 h 1790700"/>
                    <a:gd name="connsiteX1" fmla="*/ 724106 w 723900"/>
                    <a:gd name="connsiteY1" fmla="*/ 366 h 1790700"/>
                    <a:gd name="connsiteX2" fmla="*/ 724106 w 723900"/>
                    <a:gd name="connsiteY2" fmla="*/ 1791066 h 1790700"/>
                    <a:gd name="connsiteX3" fmla="*/ 206 w 723900"/>
                    <a:gd name="connsiteY3" fmla="*/ 1791066 h 179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3900" h="1790700">
                      <a:moveTo>
                        <a:pt x="206" y="366"/>
                      </a:moveTo>
                      <a:lnTo>
                        <a:pt x="724106" y="366"/>
                      </a:lnTo>
                      <a:lnTo>
                        <a:pt x="724106" y="1791066"/>
                      </a:lnTo>
                      <a:lnTo>
                        <a:pt x="206" y="1791066"/>
                      </a:lnTo>
                      <a:close/>
                    </a:path>
                  </a:pathLst>
                </a:custGeom>
              </p:spPr>
            </p:pic>
            <p:sp>
              <p:nvSpPr>
                <p:cNvPr id="138" name="任意多边形: 形状 137"/>
                <p:cNvSpPr/>
                <p:nvPr/>
              </p:nvSpPr>
              <p:spPr>
                <a:xfrm>
                  <a:off x="5634260" y="4389119"/>
                  <a:ext cx="483479" cy="1556290"/>
                </a:xfrm>
                <a:custGeom>
                  <a:avLst/>
                  <a:gdLst>
                    <a:gd name="connsiteX0" fmla="*/ 452999 w 483479"/>
                    <a:gd name="connsiteY0" fmla="*/ 15240 h 1556290"/>
                    <a:gd name="connsiteX1" fmla="*/ 139627 w 483479"/>
                    <a:gd name="connsiteY1" fmla="*/ 1108710 h 1556290"/>
                    <a:gd name="connsiteX2" fmla="*/ 22469 w 483479"/>
                    <a:gd name="connsiteY2" fmla="*/ 1277303 h 1556290"/>
                    <a:gd name="connsiteX3" fmla="*/ 103432 w 483479"/>
                    <a:gd name="connsiteY3" fmla="*/ 1182053 h 1556290"/>
                    <a:gd name="connsiteX4" fmla="*/ 15802 w 483479"/>
                    <a:gd name="connsiteY4" fmla="*/ 1372553 h 1556290"/>
                    <a:gd name="connsiteX5" fmla="*/ 59617 w 483479"/>
                    <a:gd name="connsiteY5" fmla="*/ 1386840 h 1556290"/>
                    <a:gd name="connsiteX6" fmla="*/ 67237 w 483479"/>
                    <a:gd name="connsiteY6" fmla="*/ 1438275 h 1556290"/>
                    <a:gd name="connsiteX7" fmla="*/ 23422 w 483479"/>
                    <a:gd name="connsiteY7" fmla="*/ 1533525 h 1556290"/>
                    <a:gd name="connsiteX8" fmla="*/ 111052 w 483479"/>
                    <a:gd name="connsiteY8" fmla="*/ 1452563 h 1556290"/>
                    <a:gd name="connsiteX9" fmla="*/ 483479 w 483479"/>
                    <a:gd name="connsiteY9" fmla="*/ 0 h 1556290"/>
                    <a:gd name="connsiteX10" fmla="*/ 452999 w 483479"/>
                    <a:gd name="connsiteY10" fmla="*/ 15240 h 155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479" h="1556290">
                      <a:moveTo>
                        <a:pt x="452999" y="15240"/>
                      </a:moveTo>
                      <a:lnTo>
                        <a:pt x="139627" y="1108710"/>
                      </a:lnTo>
                      <a:cubicBezTo>
                        <a:pt x="139627" y="1108710"/>
                        <a:pt x="-7058" y="1219200"/>
                        <a:pt x="22469" y="1277303"/>
                      </a:cubicBezTo>
                      <a:cubicBezTo>
                        <a:pt x="73904" y="1233488"/>
                        <a:pt x="66284" y="1182053"/>
                        <a:pt x="103432" y="1182053"/>
                      </a:cubicBezTo>
                      <a:cubicBezTo>
                        <a:pt x="140579" y="1182053"/>
                        <a:pt x="59617" y="1350645"/>
                        <a:pt x="15802" y="1372553"/>
                      </a:cubicBezTo>
                      <a:cubicBezTo>
                        <a:pt x="-28013" y="1394460"/>
                        <a:pt x="30089" y="1402080"/>
                        <a:pt x="59617" y="1386840"/>
                      </a:cubicBezTo>
                      <a:cubicBezTo>
                        <a:pt x="30089" y="1438275"/>
                        <a:pt x="37709" y="1452563"/>
                        <a:pt x="67237" y="1438275"/>
                      </a:cubicBezTo>
                      <a:cubicBezTo>
                        <a:pt x="67237" y="1475423"/>
                        <a:pt x="59617" y="1533525"/>
                        <a:pt x="23422" y="1533525"/>
                      </a:cubicBezTo>
                      <a:cubicBezTo>
                        <a:pt x="-13726" y="1533525"/>
                        <a:pt x="67237" y="1621155"/>
                        <a:pt x="111052" y="1452563"/>
                      </a:cubicBezTo>
                      <a:cubicBezTo>
                        <a:pt x="154867" y="1283970"/>
                        <a:pt x="483479" y="0"/>
                        <a:pt x="483479" y="0"/>
                      </a:cubicBezTo>
                      <a:lnTo>
                        <a:pt x="452999" y="1524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5" name="图形 37"/>
              <p:cNvGrpSpPr/>
              <p:nvPr/>
            </p:nvGrpSpPr>
            <p:grpSpPr>
              <a:xfrm>
                <a:off x="1642018" y="2423365"/>
                <a:ext cx="223881" cy="288558"/>
                <a:chOff x="5276757" y="4162134"/>
                <a:chExt cx="1285875" cy="1657349"/>
              </a:xfrm>
              <a:solidFill>
                <a:srgbClr val="FAC46D"/>
              </a:solidFill>
            </p:grpSpPr>
            <p:pic>
              <p:nvPicPr>
                <p:cNvPr id="135" name="图片 13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76757" y="4162134"/>
                  <a:ext cx="1285875" cy="1657349"/>
                </a:xfrm>
                <a:custGeom>
                  <a:avLst/>
                  <a:gdLst>
                    <a:gd name="connsiteX0" fmla="*/ 191 w 1285875"/>
                    <a:gd name="connsiteY0" fmla="*/ 348 h 1657350"/>
                    <a:gd name="connsiteX1" fmla="*/ 1286066 w 1285875"/>
                    <a:gd name="connsiteY1" fmla="*/ 348 h 1657350"/>
                    <a:gd name="connsiteX2" fmla="*/ 1286066 w 1285875"/>
                    <a:gd name="connsiteY2" fmla="*/ 1657698 h 1657350"/>
                    <a:gd name="connsiteX3" fmla="*/ 191 w 1285875"/>
                    <a:gd name="connsiteY3" fmla="*/ 1657698 h 165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5875" h="1657350">
                      <a:moveTo>
                        <a:pt x="191" y="348"/>
                      </a:moveTo>
                      <a:lnTo>
                        <a:pt x="1286066" y="348"/>
                      </a:lnTo>
                      <a:lnTo>
                        <a:pt x="1286066" y="1657698"/>
                      </a:lnTo>
                      <a:lnTo>
                        <a:pt x="191" y="1657698"/>
                      </a:lnTo>
                      <a:close/>
                    </a:path>
                  </a:pathLst>
                </a:custGeom>
              </p:spPr>
            </p:pic>
            <p:sp>
              <p:nvSpPr>
                <p:cNvPr id="136" name="任意多边形: 形状 135"/>
                <p:cNvSpPr/>
                <p:nvPr/>
              </p:nvSpPr>
              <p:spPr>
                <a:xfrm>
                  <a:off x="5485731" y="4224337"/>
                  <a:ext cx="1054918" cy="1414287"/>
                </a:xfrm>
                <a:custGeom>
                  <a:avLst/>
                  <a:gdLst>
                    <a:gd name="connsiteX0" fmla="*/ 1022534 w 1054918"/>
                    <a:gd name="connsiteY0" fmla="*/ 5715 h 1414287"/>
                    <a:gd name="connsiteX1" fmla="*/ 279584 w 1054918"/>
                    <a:gd name="connsiteY1" fmla="*/ 1001078 h 1414287"/>
                    <a:gd name="connsiteX2" fmla="*/ 80511 w 1054918"/>
                    <a:gd name="connsiteY2" fmla="*/ 1139190 h 1414287"/>
                    <a:gd name="connsiteX3" fmla="*/ 184334 w 1054918"/>
                    <a:gd name="connsiteY3" fmla="*/ 1069657 h 1414287"/>
                    <a:gd name="connsiteX4" fmla="*/ 48126 w 1054918"/>
                    <a:gd name="connsiteY4" fmla="*/ 1229678 h 1414287"/>
                    <a:gd name="connsiteX5" fmla="*/ 86226 w 1054918"/>
                    <a:gd name="connsiteY5" fmla="*/ 1255395 h 1414287"/>
                    <a:gd name="connsiteX6" fmla="*/ 79559 w 1054918"/>
                    <a:gd name="connsiteY6" fmla="*/ 1306830 h 1414287"/>
                    <a:gd name="connsiteX7" fmla="*/ 10979 w 1054918"/>
                    <a:gd name="connsiteY7" fmla="*/ 1386840 h 1414287"/>
                    <a:gd name="connsiteX8" fmla="*/ 117659 w 1054918"/>
                    <a:gd name="connsiteY8" fmla="*/ 1333500 h 1414287"/>
                    <a:gd name="connsiteX9" fmla="*/ 1054919 w 1054918"/>
                    <a:gd name="connsiteY9" fmla="*/ 0 h 1414287"/>
                    <a:gd name="connsiteX10" fmla="*/ 1022534 w 1054918"/>
                    <a:gd name="connsiteY10" fmla="*/ 5715 h 14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4918" h="1414287">
                      <a:moveTo>
                        <a:pt x="1022534" y="5715"/>
                      </a:moveTo>
                      <a:lnTo>
                        <a:pt x="279584" y="1001078"/>
                      </a:lnTo>
                      <a:cubicBezTo>
                        <a:pt x="279584" y="1001078"/>
                        <a:pt x="68129" y="1074420"/>
                        <a:pt x="80511" y="1139190"/>
                      </a:cubicBezTo>
                      <a:cubicBezTo>
                        <a:pt x="141471" y="1110615"/>
                        <a:pt x="149091" y="1059180"/>
                        <a:pt x="184334" y="1069657"/>
                      </a:cubicBezTo>
                      <a:cubicBezTo>
                        <a:pt x="219576" y="1079182"/>
                        <a:pt x="95751" y="1220153"/>
                        <a:pt x="48126" y="1229678"/>
                      </a:cubicBezTo>
                      <a:cubicBezTo>
                        <a:pt x="-451" y="1239203"/>
                        <a:pt x="53841" y="1262063"/>
                        <a:pt x="86226" y="1255395"/>
                      </a:cubicBezTo>
                      <a:cubicBezTo>
                        <a:pt x="44316" y="1297305"/>
                        <a:pt x="47174" y="1312545"/>
                        <a:pt x="79559" y="1306830"/>
                      </a:cubicBezTo>
                      <a:cubicBezTo>
                        <a:pt x="70034" y="1342073"/>
                        <a:pt x="46221" y="1396365"/>
                        <a:pt x="10979" y="1386840"/>
                      </a:cubicBezTo>
                      <a:cubicBezTo>
                        <a:pt x="-24264" y="1377315"/>
                        <a:pt x="29076" y="1483043"/>
                        <a:pt x="117659" y="1333500"/>
                      </a:cubicBezTo>
                      <a:cubicBezTo>
                        <a:pt x="206241" y="1183005"/>
                        <a:pt x="1054919" y="0"/>
                        <a:pt x="1054919" y="0"/>
                      </a:cubicBezTo>
                      <a:lnTo>
                        <a:pt x="1022534" y="571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6" name="图形 37"/>
              <p:cNvGrpSpPr/>
              <p:nvPr/>
            </p:nvGrpSpPr>
            <p:grpSpPr>
              <a:xfrm>
                <a:off x="1643497" y="2399575"/>
                <a:ext cx="137646" cy="81261"/>
                <a:chOff x="5285255" y="4025493"/>
                <a:chExt cx="790575" cy="466725"/>
              </a:xfrm>
              <a:solidFill>
                <a:srgbClr val="FAC46D"/>
              </a:solidFill>
            </p:grpSpPr>
            <p:pic>
              <p:nvPicPr>
                <p:cNvPr id="133" name="图片 13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85255" y="4025493"/>
                  <a:ext cx="790575" cy="466725"/>
                </a:xfrm>
                <a:custGeom>
                  <a:avLst/>
                  <a:gdLst>
                    <a:gd name="connsiteX0" fmla="*/ 182 w 790575"/>
                    <a:gd name="connsiteY0" fmla="*/ 340 h 466725"/>
                    <a:gd name="connsiteX1" fmla="*/ 790757 w 790575"/>
                    <a:gd name="connsiteY1" fmla="*/ 340 h 466725"/>
                    <a:gd name="connsiteX2" fmla="*/ 790757 w 790575"/>
                    <a:gd name="connsiteY2" fmla="*/ 467065 h 466725"/>
                    <a:gd name="connsiteX3" fmla="*/ 182 w 790575"/>
                    <a:gd name="connsiteY3" fmla="*/ 467065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575" h="466725">
                      <a:moveTo>
                        <a:pt x="182" y="340"/>
                      </a:moveTo>
                      <a:lnTo>
                        <a:pt x="790757" y="340"/>
                      </a:lnTo>
                      <a:lnTo>
                        <a:pt x="790757" y="467065"/>
                      </a:lnTo>
                      <a:lnTo>
                        <a:pt x="182" y="46706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34" name="任意多边形: 形状 133"/>
                <p:cNvSpPr/>
                <p:nvPr/>
              </p:nvSpPr>
              <p:spPr>
                <a:xfrm>
                  <a:off x="5404317" y="4139565"/>
                  <a:ext cx="556259" cy="231574"/>
                </a:xfrm>
                <a:custGeom>
                  <a:avLst/>
                  <a:gdLst>
                    <a:gd name="connsiteX0" fmla="*/ 549593 w 556259"/>
                    <a:gd name="connsiteY0" fmla="*/ 0 h 231574"/>
                    <a:gd name="connsiteX1" fmla="*/ 0 w 556259"/>
                    <a:gd name="connsiteY1" fmla="*/ 110490 h 231574"/>
                    <a:gd name="connsiteX2" fmla="*/ 132397 w 556259"/>
                    <a:gd name="connsiteY2" fmla="*/ 227647 h 231574"/>
                    <a:gd name="connsiteX3" fmla="*/ 556260 w 556259"/>
                    <a:gd name="connsiteY3" fmla="*/ 28575 h 231574"/>
                    <a:gd name="connsiteX4" fmla="*/ 549593 w 556259"/>
                    <a:gd name="connsiteY4" fmla="*/ 0 h 231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6259" h="231574">
                      <a:moveTo>
                        <a:pt x="549593" y="0"/>
                      </a:moveTo>
                      <a:lnTo>
                        <a:pt x="0" y="110490"/>
                      </a:lnTo>
                      <a:cubicBezTo>
                        <a:pt x="0" y="110490"/>
                        <a:pt x="73342" y="257175"/>
                        <a:pt x="132397" y="227647"/>
                      </a:cubicBezTo>
                      <a:cubicBezTo>
                        <a:pt x="191453" y="198120"/>
                        <a:pt x="556260" y="28575"/>
                        <a:pt x="556260" y="28575"/>
                      </a:cubicBezTo>
                      <a:lnTo>
                        <a:pt x="549593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7" name="图形 37"/>
              <p:cNvGrpSpPr/>
              <p:nvPr/>
            </p:nvGrpSpPr>
            <p:grpSpPr>
              <a:xfrm>
                <a:off x="1648472" y="2397916"/>
                <a:ext cx="142621" cy="104478"/>
                <a:chOff x="5313830" y="4015968"/>
                <a:chExt cx="819150" cy="600075"/>
              </a:xfrm>
              <a:solidFill>
                <a:srgbClr val="FAC46D"/>
              </a:solidFill>
            </p:grpSpPr>
            <p:pic>
              <p:nvPicPr>
                <p:cNvPr id="131" name="图片 1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13830" y="4015968"/>
                  <a:ext cx="819150" cy="600075"/>
                </a:xfrm>
                <a:custGeom>
                  <a:avLst/>
                  <a:gdLst>
                    <a:gd name="connsiteX0" fmla="*/ 185 w 819150"/>
                    <a:gd name="connsiteY0" fmla="*/ 339 h 600075"/>
                    <a:gd name="connsiteX1" fmla="*/ 819335 w 819150"/>
                    <a:gd name="connsiteY1" fmla="*/ 339 h 600075"/>
                    <a:gd name="connsiteX2" fmla="*/ 819335 w 819150"/>
                    <a:gd name="connsiteY2" fmla="*/ 600414 h 600075"/>
                    <a:gd name="connsiteX3" fmla="*/ 185 w 819150"/>
                    <a:gd name="connsiteY3" fmla="*/ 600414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00075">
                      <a:moveTo>
                        <a:pt x="185" y="339"/>
                      </a:moveTo>
                      <a:lnTo>
                        <a:pt x="819335" y="339"/>
                      </a:lnTo>
                      <a:lnTo>
                        <a:pt x="819335" y="600414"/>
                      </a:lnTo>
                      <a:lnTo>
                        <a:pt x="185" y="600414"/>
                      </a:lnTo>
                      <a:close/>
                    </a:path>
                  </a:pathLst>
                </a:custGeom>
              </p:spPr>
            </p:pic>
            <p:sp>
              <p:nvSpPr>
                <p:cNvPr id="132" name="任意多边形: 形状 131"/>
                <p:cNvSpPr/>
                <p:nvPr/>
              </p:nvSpPr>
              <p:spPr>
                <a:xfrm>
                  <a:off x="5433845" y="4139565"/>
                  <a:ext cx="584834" cy="361817"/>
                </a:xfrm>
                <a:custGeom>
                  <a:avLst/>
                  <a:gdLst>
                    <a:gd name="connsiteX0" fmla="*/ 548640 w 584834"/>
                    <a:gd name="connsiteY0" fmla="*/ 0 h 361817"/>
                    <a:gd name="connsiteX1" fmla="*/ 0 w 584834"/>
                    <a:gd name="connsiteY1" fmla="*/ 259080 h 361817"/>
                    <a:gd name="connsiteX2" fmla="*/ 148590 w 584834"/>
                    <a:gd name="connsiteY2" fmla="*/ 355282 h 361817"/>
                    <a:gd name="connsiteX3" fmla="*/ 584835 w 584834"/>
                    <a:gd name="connsiteY3" fmla="*/ 48578 h 361817"/>
                    <a:gd name="connsiteX4" fmla="*/ 548640 w 584834"/>
                    <a:gd name="connsiteY4" fmla="*/ 0 h 36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834" h="361817">
                      <a:moveTo>
                        <a:pt x="548640" y="0"/>
                      </a:moveTo>
                      <a:lnTo>
                        <a:pt x="0" y="259080"/>
                      </a:lnTo>
                      <a:cubicBezTo>
                        <a:pt x="0" y="259080"/>
                        <a:pt x="95250" y="392430"/>
                        <a:pt x="148590" y="355282"/>
                      </a:cubicBezTo>
                      <a:cubicBezTo>
                        <a:pt x="201930" y="318135"/>
                        <a:pt x="584835" y="48578"/>
                        <a:pt x="584835" y="48578"/>
                      </a:cubicBezTo>
                      <a:lnTo>
                        <a:pt x="54864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8" name="图形 37"/>
              <p:cNvGrpSpPr/>
              <p:nvPr/>
            </p:nvGrpSpPr>
            <p:grpSpPr>
              <a:xfrm>
                <a:off x="1663398" y="2406208"/>
                <a:ext cx="137646" cy="121062"/>
                <a:chOff x="5399555" y="4063593"/>
                <a:chExt cx="790575" cy="695325"/>
              </a:xfrm>
              <a:solidFill>
                <a:srgbClr val="FAC46D"/>
              </a:solidFill>
            </p:grpSpPr>
            <p:pic>
              <p:nvPicPr>
                <p:cNvPr id="129" name="图片 128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99555" y="4063593"/>
                  <a:ext cx="790575" cy="695325"/>
                </a:xfrm>
                <a:custGeom>
                  <a:avLst/>
                  <a:gdLst>
                    <a:gd name="connsiteX0" fmla="*/ 194 w 790575"/>
                    <a:gd name="connsiteY0" fmla="*/ 344 h 695325"/>
                    <a:gd name="connsiteX1" fmla="*/ 790769 w 790575"/>
                    <a:gd name="connsiteY1" fmla="*/ 344 h 695325"/>
                    <a:gd name="connsiteX2" fmla="*/ 790769 w 790575"/>
                    <a:gd name="connsiteY2" fmla="*/ 695669 h 695325"/>
                    <a:gd name="connsiteX3" fmla="*/ 194 w 790575"/>
                    <a:gd name="connsiteY3" fmla="*/ 695669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575" h="695325">
                      <a:moveTo>
                        <a:pt x="194" y="344"/>
                      </a:moveTo>
                      <a:lnTo>
                        <a:pt x="790769" y="344"/>
                      </a:lnTo>
                      <a:lnTo>
                        <a:pt x="790769" y="695669"/>
                      </a:lnTo>
                      <a:lnTo>
                        <a:pt x="194" y="695669"/>
                      </a:lnTo>
                      <a:close/>
                    </a:path>
                  </a:pathLst>
                </a:custGeom>
                <a:noFill/>
              </p:spPr>
            </p:pic>
            <p:sp>
              <p:nvSpPr>
                <p:cNvPr id="130" name="任意多边形: 形状 129"/>
                <p:cNvSpPr/>
                <p:nvPr/>
              </p:nvSpPr>
              <p:spPr>
                <a:xfrm>
                  <a:off x="5514807" y="4180522"/>
                  <a:ext cx="555307" cy="457768"/>
                </a:xfrm>
                <a:custGeom>
                  <a:avLst/>
                  <a:gdLst>
                    <a:gd name="connsiteX0" fmla="*/ 484822 w 555307"/>
                    <a:gd name="connsiteY0" fmla="*/ 0 h 457768"/>
                    <a:gd name="connsiteX1" fmla="*/ 0 w 555307"/>
                    <a:gd name="connsiteY1" fmla="*/ 363855 h 457768"/>
                    <a:gd name="connsiteX2" fmla="*/ 150495 w 555307"/>
                    <a:gd name="connsiteY2" fmla="*/ 450533 h 457768"/>
                    <a:gd name="connsiteX3" fmla="*/ 555307 w 555307"/>
                    <a:gd name="connsiteY3" fmla="*/ 12383 h 457768"/>
                    <a:gd name="connsiteX4" fmla="*/ 484822 w 555307"/>
                    <a:gd name="connsiteY4" fmla="*/ 0 h 457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307" h="457768">
                      <a:moveTo>
                        <a:pt x="484822" y="0"/>
                      </a:moveTo>
                      <a:lnTo>
                        <a:pt x="0" y="363855"/>
                      </a:lnTo>
                      <a:cubicBezTo>
                        <a:pt x="0" y="363855"/>
                        <a:pt x="97155" y="488633"/>
                        <a:pt x="150495" y="450533"/>
                      </a:cubicBezTo>
                      <a:cubicBezTo>
                        <a:pt x="203835" y="412433"/>
                        <a:pt x="555307" y="12383"/>
                        <a:pt x="555307" y="12383"/>
                      </a:cubicBezTo>
                      <a:lnTo>
                        <a:pt x="484822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9" name="图形 37"/>
              <p:cNvGrpSpPr/>
              <p:nvPr/>
            </p:nvGrpSpPr>
            <p:grpSpPr>
              <a:xfrm>
                <a:off x="1684957" y="2411183"/>
                <a:ext cx="114428" cy="126037"/>
                <a:chOff x="5523380" y="4092168"/>
                <a:chExt cx="657225" cy="723900"/>
              </a:xfrm>
              <a:solidFill>
                <a:srgbClr val="FAC46D"/>
              </a:solidFill>
            </p:grpSpPr>
            <p:pic>
              <p:nvPicPr>
                <p:cNvPr id="127" name="图片 126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23380" y="4092168"/>
                  <a:ext cx="657225" cy="723900"/>
                </a:xfrm>
                <a:custGeom>
                  <a:avLst/>
                  <a:gdLst>
                    <a:gd name="connsiteX0" fmla="*/ 207 w 657225"/>
                    <a:gd name="connsiteY0" fmla="*/ 347 h 723900"/>
                    <a:gd name="connsiteX1" fmla="*/ 657432 w 657225"/>
                    <a:gd name="connsiteY1" fmla="*/ 347 h 723900"/>
                    <a:gd name="connsiteX2" fmla="*/ 657432 w 657225"/>
                    <a:gd name="connsiteY2" fmla="*/ 724247 h 723900"/>
                    <a:gd name="connsiteX3" fmla="*/ 207 w 657225"/>
                    <a:gd name="connsiteY3" fmla="*/ 72424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723900">
                      <a:moveTo>
                        <a:pt x="207" y="347"/>
                      </a:moveTo>
                      <a:lnTo>
                        <a:pt x="657432" y="347"/>
                      </a:lnTo>
                      <a:lnTo>
                        <a:pt x="657432" y="724247"/>
                      </a:lnTo>
                      <a:lnTo>
                        <a:pt x="207" y="724247"/>
                      </a:lnTo>
                      <a:close/>
                    </a:path>
                  </a:pathLst>
                </a:custGeom>
              </p:spPr>
            </p:pic>
            <p:sp>
              <p:nvSpPr>
                <p:cNvPr id="128" name="任意多边形: 形状 127"/>
                <p:cNvSpPr/>
                <p:nvPr/>
              </p:nvSpPr>
              <p:spPr>
                <a:xfrm>
                  <a:off x="5639584" y="4208144"/>
                  <a:ext cx="418147" cy="488632"/>
                </a:xfrm>
                <a:custGeom>
                  <a:avLst/>
                  <a:gdLst>
                    <a:gd name="connsiteX0" fmla="*/ 407670 w 418147"/>
                    <a:gd name="connsiteY0" fmla="*/ 0 h 488632"/>
                    <a:gd name="connsiteX1" fmla="*/ 0 w 418147"/>
                    <a:gd name="connsiteY1" fmla="*/ 401955 h 488632"/>
                    <a:gd name="connsiteX2" fmla="*/ 128588 w 418147"/>
                    <a:gd name="connsiteY2" fmla="*/ 481013 h 488632"/>
                    <a:gd name="connsiteX3" fmla="*/ 418148 w 418147"/>
                    <a:gd name="connsiteY3" fmla="*/ 28575 h 488632"/>
                    <a:gd name="connsiteX4" fmla="*/ 407670 w 418147"/>
                    <a:gd name="connsiteY4" fmla="*/ 0 h 4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147" h="488632">
                      <a:moveTo>
                        <a:pt x="407670" y="0"/>
                      </a:moveTo>
                      <a:lnTo>
                        <a:pt x="0" y="401955"/>
                      </a:lnTo>
                      <a:cubicBezTo>
                        <a:pt x="0" y="401955"/>
                        <a:pt x="75248" y="519113"/>
                        <a:pt x="128588" y="481013"/>
                      </a:cubicBezTo>
                      <a:cubicBezTo>
                        <a:pt x="181928" y="442913"/>
                        <a:pt x="418148" y="28575"/>
                        <a:pt x="418148" y="28575"/>
                      </a:cubicBezTo>
                      <a:lnTo>
                        <a:pt x="40767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0" name="图形 37"/>
              <p:cNvGrpSpPr/>
              <p:nvPr/>
            </p:nvGrpSpPr>
            <p:grpSpPr>
              <a:xfrm>
                <a:off x="1709833" y="2409525"/>
                <a:ext cx="96186" cy="135987"/>
                <a:chOff x="5666255" y="4082643"/>
                <a:chExt cx="552450" cy="781050"/>
              </a:xfrm>
              <a:solidFill>
                <a:srgbClr val="FAC46D"/>
              </a:solidFill>
            </p:grpSpPr>
            <p:pic>
              <p:nvPicPr>
                <p:cNvPr id="125" name="图片 124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66255" y="4082643"/>
                  <a:ext cx="552450" cy="781050"/>
                </a:xfrm>
                <a:custGeom>
                  <a:avLst/>
                  <a:gdLst>
                    <a:gd name="connsiteX0" fmla="*/ 222 w 552450"/>
                    <a:gd name="connsiteY0" fmla="*/ 346 h 781050"/>
                    <a:gd name="connsiteX1" fmla="*/ 552672 w 552450"/>
                    <a:gd name="connsiteY1" fmla="*/ 346 h 781050"/>
                    <a:gd name="connsiteX2" fmla="*/ 552672 w 552450"/>
                    <a:gd name="connsiteY2" fmla="*/ 781396 h 781050"/>
                    <a:gd name="connsiteX3" fmla="*/ 222 w 552450"/>
                    <a:gd name="connsiteY3" fmla="*/ 781396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2450" h="781050">
                      <a:moveTo>
                        <a:pt x="222" y="346"/>
                      </a:moveTo>
                      <a:lnTo>
                        <a:pt x="552672" y="346"/>
                      </a:lnTo>
                      <a:lnTo>
                        <a:pt x="552672" y="781396"/>
                      </a:lnTo>
                      <a:lnTo>
                        <a:pt x="222" y="781396"/>
                      </a:lnTo>
                      <a:close/>
                    </a:path>
                  </a:pathLst>
                </a:custGeom>
              </p:spPr>
            </p:pic>
            <p:sp>
              <p:nvSpPr>
                <p:cNvPr id="126" name="任意多边形: 形状 125"/>
                <p:cNvSpPr/>
                <p:nvPr/>
              </p:nvSpPr>
              <p:spPr>
                <a:xfrm>
                  <a:off x="5788175" y="4196715"/>
                  <a:ext cx="306704" cy="552073"/>
                </a:xfrm>
                <a:custGeom>
                  <a:avLst/>
                  <a:gdLst>
                    <a:gd name="connsiteX0" fmla="*/ 289560 w 306704"/>
                    <a:gd name="connsiteY0" fmla="*/ 0 h 552073"/>
                    <a:gd name="connsiteX1" fmla="*/ 0 w 306704"/>
                    <a:gd name="connsiteY1" fmla="*/ 493395 h 552073"/>
                    <a:gd name="connsiteX2" fmla="*/ 144780 w 306704"/>
                    <a:gd name="connsiteY2" fmla="*/ 537210 h 552073"/>
                    <a:gd name="connsiteX3" fmla="*/ 306705 w 306704"/>
                    <a:gd name="connsiteY3" fmla="*/ 24765 h 552073"/>
                    <a:gd name="connsiteX4" fmla="*/ 289560 w 306704"/>
                    <a:gd name="connsiteY4" fmla="*/ 0 h 55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4" h="552073">
                      <a:moveTo>
                        <a:pt x="289560" y="0"/>
                      </a:moveTo>
                      <a:lnTo>
                        <a:pt x="0" y="493395"/>
                      </a:lnTo>
                      <a:cubicBezTo>
                        <a:pt x="0" y="493395"/>
                        <a:pt x="102870" y="587692"/>
                        <a:pt x="144780" y="537210"/>
                      </a:cubicBezTo>
                      <a:cubicBezTo>
                        <a:pt x="186690" y="486728"/>
                        <a:pt x="306705" y="24765"/>
                        <a:pt x="306705" y="24765"/>
                      </a:cubicBezTo>
                      <a:lnTo>
                        <a:pt x="28956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1" name="图形 37"/>
              <p:cNvGrpSpPr/>
              <p:nvPr/>
            </p:nvGrpSpPr>
            <p:grpSpPr>
              <a:xfrm>
                <a:off x="1731391" y="2313339"/>
                <a:ext cx="140962" cy="185739"/>
                <a:chOff x="5790080" y="3530193"/>
                <a:chExt cx="809625" cy="1066800"/>
              </a:xfrm>
              <a:solidFill>
                <a:srgbClr val="FAC46D"/>
              </a:solidFill>
            </p:grpSpPr>
            <p:pic>
              <p:nvPicPr>
                <p:cNvPr id="123" name="图片 122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90080" y="3530193"/>
                  <a:ext cx="809625" cy="1066800"/>
                </a:xfrm>
                <a:custGeom>
                  <a:avLst/>
                  <a:gdLst>
                    <a:gd name="connsiteX0" fmla="*/ 235 w 809625"/>
                    <a:gd name="connsiteY0" fmla="*/ 288 h 1066800"/>
                    <a:gd name="connsiteX1" fmla="*/ 809860 w 809625"/>
                    <a:gd name="connsiteY1" fmla="*/ 288 h 1066800"/>
                    <a:gd name="connsiteX2" fmla="*/ 809860 w 809625"/>
                    <a:gd name="connsiteY2" fmla="*/ 1067088 h 1066800"/>
                    <a:gd name="connsiteX3" fmla="*/ 235 w 809625"/>
                    <a:gd name="connsiteY3" fmla="*/ 106708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9625" h="1066800">
                      <a:moveTo>
                        <a:pt x="235" y="288"/>
                      </a:moveTo>
                      <a:lnTo>
                        <a:pt x="809860" y="288"/>
                      </a:lnTo>
                      <a:lnTo>
                        <a:pt x="809860" y="1067088"/>
                      </a:lnTo>
                      <a:lnTo>
                        <a:pt x="235" y="1067088"/>
                      </a:lnTo>
                      <a:close/>
                    </a:path>
                  </a:pathLst>
                </a:custGeom>
              </p:spPr>
            </p:pic>
            <p:sp>
              <p:nvSpPr>
                <p:cNvPr id="124" name="任意多边形: 形状 123"/>
                <p:cNvSpPr/>
                <p:nvPr/>
              </p:nvSpPr>
              <p:spPr>
                <a:xfrm>
                  <a:off x="5912221" y="3650854"/>
                  <a:ext cx="570505" cy="829494"/>
                </a:xfrm>
                <a:custGeom>
                  <a:avLst/>
                  <a:gdLst>
                    <a:gd name="connsiteX0" fmla="*/ 148369 w 570505"/>
                    <a:gd name="connsiteY0" fmla="*/ 169623 h 829494"/>
                    <a:gd name="connsiteX1" fmla="*/ 53119 w 570505"/>
                    <a:gd name="connsiteY1" fmla="*/ 529668 h 829494"/>
                    <a:gd name="connsiteX2" fmla="*/ 46451 w 570505"/>
                    <a:gd name="connsiteY2" fmla="*/ 662065 h 829494"/>
                    <a:gd name="connsiteX3" fmla="*/ 90266 w 570505"/>
                    <a:gd name="connsiteY3" fmla="*/ 823038 h 829494"/>
                    <a:gd name="connsiteX4" fmla="*/ 536989 w 570505"/>
                    <a:gd name="connsiteY4" fmla="*/ 397270 h 829494"/>
                    <a:gd name="connsiteX5" fmla="*/ 521749 w 570505"/>
                    <a:gd name="connsiteY5" fmla="*/ 1030 h 829494"/>
                    <a:gd name="connsiteX6" fmla="*/ 316009 w 570505"/>
                    <a:gd name="connsiteY6" fmla="*/ 30558 h 829494"/>
                    <a:gd name="connsiteX7" fmla="*/ 148369 w 570505"/>
                    <a:gd name="connsiteY7" fmla="*/ 169623 h 82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0505" h="829494">
                      <a:moveTo>
                        <a:pt x="148369" y="169623"/>
                      </a:moveTo>
                      <a:cubicBezTo>
                        <a:pt x="148369" y="169623"/>
                        <a:pt x="-107854" y="500140"/>
                        <a:pt x="53119" y="529668"/>
                      </a:cubicBezTo>
                      <a:cubicBezTo>
                        <a:pt x="214091" y="559195"/>
                        <a:pt x="-5936" y="595390"/>
                        <a:pt x="46451" y="662065"/>
                      </a:cubicBezTo>
                      <a:cubicBezTo>
                        <a:pt x="97887" y="727788"/>
                        <a:pt x="-19271" y="860185"/>
                        <a:pt x="90266" y="823038"/>
                      </a:cubicBezTo>
                      <a:cubicBezTo>
                        <a:pt x="199804" y="785890"/>
                        <a:pt x="463646" y="506808"/>
                        <a:pt x="536989" y="397270"/>
                      </a:cubicBezTo>
                      <a:cubicBezTo>
                        <a:pt x="610331" y="286780"/>
                        <a:pt x="543656" y="8650"/>
                        <a:pt x="521749" y="1030"/>
                      </a:cubicBezTo>
                      <a:cubicBezTo>
                        <a:pt x="499841" y="-6590"/>
                        <a:pt x="316009" y="30558"/>
                        <a:pt x="316009" y="30558"/>
                      </a:cubicBezTo>
                      <a:lnTo>
                        <a:pt x="148369" y="169623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2" name="任意多边形: 形状 91"/>
              <p:cNvSpPr/>
              <p:nvPr/>
            </p:nvSpPr>
            <p:spPr>
              <a:xfrm>
                <a:off x="2175506" y="2111806"/>
                <a:ext cx="142123" cy="18408"/>
              </a:xfrm>
              <a:custGeom>
                <a:avLst/>
                <a:gdLst>
                  <a:gd name="connsiteX0" fmla="*/ 9525 w 816292"/>
                  <a:gd name="connsiteY0" fmla="*/ 105727 h 105727"/>
                  <a:gd name="connsiteX1" fmla="*/ 816293 w 816292"/>
                  <a:gd name="connsiteY1" fmla="*/ 68580 h 105727"/>
                  <a:gd name="connsiteX2" fmla="*/ 0 w 816292"/>
                  <a:gd name="connsiteY2" fmla="*/ 0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6292" h="105727">
                    <a:moveTo>
                      <a:pt x="9525" y="105727"/>
                    </a:moveTo>
                    <a:lnTo>
                      <a:pt x="816293" y="68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4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3" name="图形 37"/>
              <p:cNvGrpSpPr/>
              <p:nvPr/>
            </p:nvGrpSpPr>
            <p:grpSpPr>
              <a:xfrm>
                <a:off x="2141011" y="2051315"/>
                <a:ext cx="194031" cy="94528"/>
                <a:chOff x="8142755" y="2025243"/>
                <a:chExt cx="1114425" cy="542925"/>
              </a:xfrm>
              <a:solidFill>
                <a:srgbClr val="FAC46D"/>
              </a:solidFill>
            </p:grpSpPr>
            <p:pic>
              <p:nvPicPr>
                <p:cNvPr id="121" name="图片 120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42755" y="2025243"/>
                  <a:ext cx="1114425" cy="542925"/>
                </a:xfrm>
                <a:custGeom>
                  <a:avLst/>
                  <a:gdLst>
                    <a:gd name="connsiteX0" fmla="*/ 482 w 1114425"/>
                    <a:gd name="connsiteY0" fmla="*/ 130 h 542925"/>
                    <a:gd name="connsiteX1" fmla="*/ 1114907 w 1114425"/>
                    <a:gd name="connsiteY1" fmla="*/ 130 h 542925"/>
                    <a:gd name="connsiteX2" fmla="*/ 1114907 w 1114425"/>
                    <a:gd name="connsiteY2" fmla="*/ 543055 h 542925"/>
                    <a:gd name="connsiteX3" fmla="*/ 482 w 1114425"/>
                    <a:gd name="connsiteY3" fmla="*/ 543055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542925">
                      <a:moveTo>
                        <a:pt x="482" y="130"/>
                      </a:moveTo>
                      <a:lnTo>
                        <a:pt x="1114907" y="130"/>
                      </a:lnTo>
                      <a:lnTo>
                        <a:pt x="1114907" y="543055"/>
                      </a:lnTo>
                      <a:lnTo>
                        <a:pt x="482" y="54305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22" name="任意多边形: 形状 121"/>
                <p:cNvSpPr/>
                <p:nvPr/>
              </p:nvSpPr>
              <p:spPr>
                <a:xfrm>
                  <a:off x="8262770" y="2140267"/>
                  <a:ext cx="872490" cy="308610"/>
                </a:xfrm>
                <a:custGeom>
                  <a:avLst/>
                  <a:gdLst>
                    <a:gd name="connsiteX0" fmla="*/ 109538 w 872490"/>
                    <a:gd name="connsiteY0" fmla="*/ 308610 h 308610"/>
                    <a:gd name="connsiteX1" fmla="*/ 872490 w 872490"/>
                    <a:gd name="connsiteY1" fmla="*/ 0 h 308610"/>
                    <a:gd name="connsiteX2" fmla="*/ 0 w 872490"/>
                    <a:gd name="connsiteY2" fmla="*/ 199073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2490" h="308610">
                      <a:moveTo>
                        <a:pt x="109538" y="308610"/>
                      </a:moveTo>
                      <a:lnTo>
                        <a:pt x="872490" y="0"/>
                      </a:lnTo>
                      <a:lnTo>
                        <a:pt x="0" y="199073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4" name="任意多边形: 形状 93"/>
              <p:cNvSpPr/>
              <p:nvPr/>
            </p:nvSpPr>
            <p:spPr>
              <a:xfrm>
                <a:off x="1420465" y="2067328"/>
                <a:ext cx="765809" cy="381310"/>
              </a:xfrm>
              <a:custGeom>
                <a:avLst/>
                <a:gdLst>
                  <a:gd name="connsiteX0" fmla="*/ 834 w 4398463"/>
                  <a:gd name="connsiteY0" fmla="*/ 33528 h 2190075"/>
                  <a:gd name="connsiteX1" fmla="*/ 40839 w 4398463"/>
                  <a:gd name="connsiteY1" fmla="*/ 3048 h 2190075"/>
                  <a:gd name="connsiteX2" fmla="*/ 1746767 w 4398463"/>
                  <a:gd name="connsiteY2" fmla="*/ 464058 h 2190075"/>
                  <a:gd name="connsiteX3" fmla="*/ 2766895 w 4398463"/>
                  <a:gd name="connsiteY3" fmla="*/ 778383 h 2190075"/>
                  <a:gd name="connsiteX4" fmla="*/ 3588902 w 4398463"/>
                  <a:gd name="connsiteY4" fmla="*/ 1136523 h 2190075"/>
                  <a:gd name="connsiteX5" fmla="*/ 3826075 w 4398463"/>
                  <a:gd name="connsiteY5" fmla="*/ 384048 h 2190075"/>
                  <a:gd name="connsiteX6" fmla="*/ 4357570 w 4398463"/>
                  <a:gd name="connsiteY6" fmla="*/ 218313 h 2190075"/>
                  <a:gd name="connsiteX7" fmla="*/ 4061342 w 4398463"/>
                  <a:gd name="connsiteY7" fmla="*/ 560261 h 2190075"/>
                  <a:gd name="connsiteX8" fmla="*/ 3743207 w 4398463"/>
                  <a:gd name="connsiteY8" fmla="*/ 1407986 h 2190075"/>
                  <a:gd name="connsiteX9" fmla="*/ 2973587 w 4398463"/>
                  <a:gd name="connsiteY9" fmla="*/ 1886140 h 2190075"/>
                  <a:gd name="connsiteX10" fmla="*/ 2519245 w 4398463"/>
                  <a:gd name="connsiteY10" fmla="*/ 2149983 h 2190075"/>
                  <a:gd name="connsiteX11" fmla="*/ 2361130 w 4398463"/>
                  <a:gd name="connsiteY11" fmla="*/ 2036636 h 2190075"/>
                  <a:gd name="connsiteX12" fmla="*/ 2243972 w 4398463"/>
                  <a:gd name="connsiteY12" fmla="*/ 2022348 h 2190075"/>
                  <a:gd name="connsiteX13" fmla="*/ 2258260 w 4398463"/>
                  <a:gd name="connsiteY13" fmla="*/ 1905190 h 2190075"/>
                  <a:gd name="connsiteX14" fmla="*/ 2221112 w 4398463"/>
                  <a:gd name="connsiteY14" fmla="*/ 1831848 h 2190075"/>
                  <a:gd name="connsiteX15" fmla="*/ 2228732 w 4398463"/>
                  <a:gd name="connsiteY15" fmla="*/ 1736598 h 2190075"/>
                  <a:gd name="connsiteX16" fmla="*/ 2213492 w 4398463"/>
                  <a:gd name="connsiteY16" fmla="*/ 1670876 h 2190075"/>
                  <a:gd name="connsiteX17" fmla="*/ 2052520 w 4398463"/>
                  <a:gd name="connsiteY17" fmla="*/ 1751838 h 2190075"/>
                  <a:gd name="connsiteX18" fmla="*/ 1802965 w 4398463"/>
                  <a:gd name="connsiteY18" fmla="*/ 1913763 h 2190075"/>
                  <a:gd name="connsiteX19" fmla="*/ 1963937 w 4398463"/>
                  <a:gd name="connsiteY19" fmla="*/ 1649921 h 2190075"/>
                  <a:gd name="connsiteX20" fmla="*/ 1802965 w 4398463"/>
                  <a:gd name="connsiteY20" fmla="*/ 1730883 h 2190075"/>
                  <a:gd name="connsiteX21" fmla="*/ 1861067 w 4398463"/>
                  <a:gd name="connsiteY21" fmla="*/ 1591818 h 2190075"/>
                  <a:gd name="connsiteX22" fmla="*/ 1508642 w 4398463"/>
                  <a:gd name="connsiteY22" fmla="*/ 1585151 h 2190075"/>
                  <a:gd name="connsiteX23" fmla="*/ 1324810 w 4398463"/>
                  <a:gd name="connsiteY23" fmla="*/ 1511808 h 2190075"/>
                  <a:gd name="connsiteX24" fmla="*/ 1060967 w 4398463"/>
                  <a:gd name="connsiteY24" fmla="*/ 1424178 h 2190075"/>
                  <a:gd name="connsiteX25" fmla="*/ 936190 w 4398463"/>
                  <a:gd name="connsiteY25" fmla="*/ 1358455 h 2190075"/>
                  <a:gd name="connsiteX26" fmla="*/ 700922 w 4398463"/>
                  <a:gd name="connsiteY26" fmla="*/ 1292733 h 2190075"/>
                  <a:gd name="connsiteX27" fmla="*/ 847607 w 4398463"/>
                  <a:gd name="connsiteY27" fmla="*/ 1219390 h 2190075"/>
                  <a:gd name="connsiteX28" fmla="*/ 469464 w 4398463"/>
                  <a:gd name="connsiteY28" fmla="*/ 1159383 h 2190075"/>
                  <a:gd name="connsiteX29" fmla="*/ 485657 w 4398463"/>
                  <a:gd name="connsiteY29" fmla="*/ 1127951 h 2190075"/>
                  <a:gd name="connsiteX30" fmla="*/ 949524 w 4398463"/>
                  <a:gd name="connsiteY30" fmla="*/ 985075 h 2190075"/>
                  <a:gd name="connsiteX31" fmla="*/ 157997 w 4398463"/>
                  <a:gd name="connsiteY31" fmla="*/ 874586 h 2190075"/>
                  <a:gd name="connsiteX32" fmla="*/ 185619 w 4398463"/>
                  <a:gd name="connsiteY32" fmla="*/ 827913 h 2190075"/>
                  <a:gd name="connsiteX33" fmla="*/ 926665 w 4398463"/>
                  <a:gd name="connsiteY33" fmla="*/ 794575 h 2190075"/>
                  <a:gd name="connsiteX34" fmla="*/ 139899 w 4398463"/>
                  <a:gd name="connsiteY34" fmla="*/ 466916 h 2190075"/>
                  <a:gd name="connsiteX35" fmla="*/ 167522 w 4398463"/>
                  <a:gd name="connsiteY35" fmla="*/ 433578 h 2190075"/>
                  <a:gd name="connsiteX36" fmla="*/ 948572 w 4398463"/>
                  <a:gd name="connsiteY36" fmla="*/ 582168 h 2190075"/>
                  <a:gd name="connsiteX37" fmla="*/ 834 w 4398463"/>
                  <a:gd name="connsiteY37" fmla="*/ 33528 h 219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398463" h="2190075">
                    <a:moveTo>
                      <a:pt x="834" y="33528"/>
                    </a:moveTo>
                    <a:cubicBezTo>
                      <a:pt x="-4881" y="10668"/>
                      <a:pt x="19884" y="-7430"/>
                      <a:pt x="40839" y="3048"/>
                    </a:cubicBezTo>
                    <a:cubicBezTo>
                      <a:pt x="241817" y="101155"/>
                      <a:pt x="1143835" y="524066"/>
                      <a:pt x="1746767" y="464058"/>
                    </a:cubicBezTo>
                    <a:cubicBezTo>
                      <a:pt x="2428757" y="397383"/>
                      <a:pt x="2701172" y="683133"/>
                      <a:pt x="2766895" y="778383"/>
                    </a:cubicBezTo>
                    <a:cubicBezTo>
                      <a:pt x="2832617" y="873633"/>
                      <a:pt x="3266957" y="1408938"/>
                      <a:pt x="3588902" y="1136523"/>
                    </a:cubicBezTo>
                    <a:cubicBezTo>
                      <a:pt x="3910847" y="864108"/>
                      <a:pt x="3599380" y="663130"/>
                      <a:pt x="3826075" y="384048"/>
                    </a:cubicBezTo>
                    <a:cubicBezTo>
                      <a:pt x="4052770" y="104966"/>
                      <a:pt x="4236602" y="104966"/>
                      <a:pt x="4357570" y="218313"/>
                    </a:cubicBezTo>
                    <a:cubicBezTo>
                      <a:pt x="4497587" y="348805"/>
                      <a:pt x="4248032" y="511683"/>
                      <a:pt x="4061342" y="560261"/>
                    </a:cubicBezTo>
                    <a:cubicBezTo>
                      <a:pt x="3883225" y="605980"/>
                      <a:pt x="4007050" y="1128903"/>
                      <a:pt x="3743207" y="1407986"/>
                    </a:cubicBezTo>
                    <a:cubicBezTo>
                      <a:pt x="3479364" y="1687068"/>
                      <a:pt x="3274577" y="1827086"/>
                      <a:pt x="2973587" y="1886140"/>
                    </a:cubicBezTo>
                    <a:cubicBezTo>
                      <a:pt x="2841189" y="2098548"/>
                      <a:pt x="2519245" y="2149983"/>
                      <a:pt x="2519245" y="2149983"/>
                    </a:cubicBezTo>
                    <a:cubicBezTo>
                      <a:pt x="2519245" y="2149983"/>
                      <a:pt x="2215397" y="2293811"/>
                      <a:pt x="2361130" y="2036636"/>
                    </a:cubicBezTo>
                    <a:cubicBezTo>
                      <a:pt x="2361130" y="2036636"/>
                      <a:pt x="2265880" y="2066163"/>
                      <a:pt x="2243972" y="2022348"/>
                    </a:cubicBezTo>
                    <a:cubicBezTo>
                      <a:pt x="2222064" y="1978533"/>
                      <a:pt x="2258260" y="1905190"/>
                      <a:pt x="2258260" y="1905190"/>
                    </a:cubicBezTo>
                    <a:cubicBezTo>
                      <a:pt x="2258260" y="1905190"/>
                      <a:pt x="2177297" y="1964246"/>
                      <a:pt x="2221112" y="1831848"/>
                    </a:cubicBezTo>
                    <a:cubicBezTo>
                      <a:pt x="2089667" y="1934718"/>
                      <a:pt x="2213492" y="1744218"/>
                      <a:pt x="2228732" y="1736598"/>
                    </a:cubicBezTo>
                    <a:cubicBezTo>
                      <a:pt x="2163010" y="1751838"/>
                      <a:pt x="2213492" y="1670876"/>
                      <a:pt x="2213492" y="1670876"/>
                    </a:cubicBezTo>
                    <a:cubicBezTo>
                      <a:pt x="2213492" y="1670876"/>
                      <a:pt x="2125862" y="1751838"/>
                      <a:pt x="2052520" y="1751838"/>
                    </a:cubicBezTo>
                    <a:cubicBezTo>
                      <a:pt x="2052520" y="1751838"/>
                      <a:pt x="1905835" y="1935671"/>
                      <a:pt x="1802965" y="1913763"/>
                    </a:cubicBezTo>
                    <a:cubicBezTo>
                      <a:pt x="1737242" y="1891855"/>
                      <a:pt x="1890595" y="1686115"/>
                      <a:pt x="1963937" y="1649921"/>
                    </a:cubicBezTo>
                    <a:cubicBezTo>
                      <a:pt x="1861067" y="1665161"/>
                      <a:pt x="1824872" y="1738503"/>
                      <a:pt x="1802965" y="1730883"/>
                    </a:cubicBezTo>
                    <a:cubicBezTo>
                      <a:pt x="1781057" y="1723263"/>
                      <a:pt x="1781057" y="1649921"/>
                      <a:pt x="1861067" y="1591818"/>
                    </a:cubicBezTo>
                    <a:cubicBezTo>
                      <a:pt x="1670567" y="1650873"/>
                      <a:pt x="1399104" y="1695640"/>
                      <a:pt x="1508642" y="1585151"/>
                    </a:cubicBezTo>
                    <a:cubicBezTo>
                      <a:pt x="1618179" y="1474661"/>
                      <a:pt x="1105735" y="1659446"/>
                      <a:pt x="1324810" y="1511808"/>
                    </a:cubicBezTo>
                    <a:cubicBezTo>
                      <a:pt x="1543885" y="1364171"/>
                      <a:pt x="848560" y="1586103"/>
                      <a:pt x="1060967" y="1424178"/>
                    </a:cubicBezTo>
                    <a:cubicBezTo>
                      <a:pt x="1273374" y="1262253"/>
                      <a:pt x="906662" y="1409890"/>
                      <a:pt x="936190" y="1358455"/>
                    </a:cubicBezTo>
                    <a:cubicBezTo>
                      <a:pt x="965717" y="1307021"/>
                      <a:pt x="580907" y="1353693"/>
                      <a:pt x="700922" y="1292733"/>
                    </a:cubicBezTo>
                    <a:cubicBezTo>
                      <a:pt x="818079" y="1233678"/>
                      <a:pt x="847607" y="1219390"/>
                      <a:pt x="847607" y="1219390"/>
                    </a:cubicBezTo>
                    <a:cubicBezTo>
                      <a:pt x="847607" y="1219390"/>
                      <a:pt x="550427" y="1249871"/>
                      <a:pt x="469464" y="1159383"/>
                    </a:cubicBezTo>
                    <a:cubicBezTo>
                      <a:pt x="458034" y="1147001"/>
                      <a:pt x="468512" y="1126046"/>
                      <a:pt x="485657" y="1127951"/>
                    </a:cubicBezTo>
                    <a:cubicBezTo>
                      <a:pt x="655202" y="1141286"/>
                      <a:pt x="757119" y="1150811"/>
                      <a:pt x="949524" y="985075"/>
                    </a:cubicBezTo>
                    <a:cubicBezTo>
                      <a:pt x="529472" y="979361"/>
                      <a:pt x="254199" y="1021271"/>
                      <a:pt x="157997" y="874586"/>
                    </a:cubicBezTo>
                    <a:cubicBezTo>
                      <a:pt x="144662" y="853630"/>
                      <a:pt x="160854" y="826008"/>
                      <a:pt x="185619" y="827913"/>
                    </a:cubicBezTo>
                    <a:cubicBezTo>
                      <a:pt x="639962" y="852678"/>
                      <a:pt x="827604" y="844105"/>
                      <a:pt x="926665" y="794575"/>
                    </a:cubicBezTo>
                    <a:cubicBezTo>
                      <a:pt x="599004" y="720280"/>
                      <a:pt x="277059" y="689800"/>
                      <a:pt x="139899" y="466916"/>
                    </a:cubicBezTo>
                    <a:cubicBezTo>
                      <a:pt x="128469" y="448818"/>
                      <a:pt x="146567" y="425958"/>
                      <a:pt x="167522" y="433578"/>
                    </a:cubicBezTo>
                    <a:cubicBezTo>
                      <a:pt x="647582" y="597408"/>
                      <a:pt x="920949" y="596455"/>
                      <a:pt x="948572" y="582168"/>
                    </a:cubicBezTo>
                    <a:cubicBezTo>
                      <a:pt x="625674" y="471678"/>
                      <a:pt x="50364" y="239268"/>
                      <a:pt x="834" y="33528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5" name="图形 37"/>
              <p:cNvGrpSpPr/>
              <p:nvPr/>
            </p:nvGrpSpPr>
            <p:grpSpPr>
              <a:xfrm>
                <a:off x="1341672" y="2018147"/>
                <a:ext cx="504147" cy="266999"/>
                <a:chOff x="3551705" y="1834743"/>
                <a:chExt cx="2895600" cy="1533525"/>
              </a:xfrm>
              <a:solidFill>
                <a:srgbClr val="FFCC83"/>
              </a:solidFill>
            </p:grpSpPr>
            <p:pic>
              <p:nvPicPr>
                <p:cNvPr id="119" name="图片 118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51705" y="1834743"/>
                  <a:ext cx="2895600" cy="1533525"/>
                </a:xfrm>
                <a:custGeom>
                  <a:avLst/>
                  <a:gdLst>
                    <a:gd name="connsiteX0" fmla="*/ 0 w 2895600"/>
                    <a:gd name="connsiteY0" fmla="*/ 110 h 1533525"/>
                    <a:gd name="connsiteX1" fmla="*/ 2895600 w 2895600"/>
                    <a:gd name="connsiteY1" fmla="*/ 110 h 1533525"/>
                    <a:gd name="connsiteX2" fmla="*/ 2895600 w 2895600"/>
                    <a:gd name="connsiteY2" fmla="*/ 1533635 h 1533525"/>
                    <a:gd name="connsiteX3" fmla="*/ 0 w 2895600"/>
                    <a:gd name="connsiteY3" fmla="*/ 1533635 h 153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600" h="1533525">
                      <a:moveTo>
                        <a:pt x="0" y="110"/>
                      </a:moveTo>
                      <a:lnTo>
                        <a:pt x="2895600" y="110"/>
                      </a:lnTo>
                      <a:lnTo>
                        <a:pt x="2895600" y="1533635"/>
                      </a:lnTo>
                      <a:lnTo>
                        <a:pt x="0" y="153363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20" name="任意多边形: 形状 119"/>
                <p:cNvSpPr/>
                <p:nvPr/>
              </p:nvSpPr>
              <p:spPr>
                <a:xfrm>
                  <a:off x="3948988" y="2298288"/>
                  <a:ext cx="1973690" cy="612314"/>
                </a:xfrm>
                <a:custGeom>
                  <a:avLst/>
                  <a:gdLst>
                    <a:gd name="connsiteX0" fmla="*/ 947647 w 1973690"/>
                    <a:gd name="connsiteY0" fmla="*/ 583977 h 612314"/>
                    <a:gd name="connsiteX1" fmla="*/ 862 w 1973690"/>
                    <a:gd name="connsiteY1" fmla="*/ 34384 h 612314"/>
                    <a:gd name="connsiteX2" fmla="*/ 39914 w 1973690"/>
                    <a:gd name="connsiteY2" fmla="*/ 2952 h 612314"/>
                    <a:gd name="connsiteX3" fmla="*/ 1744889 w 1973690"/>
                    <a:gd name="connsiteY3" fmla="*/ 472534 h 612314"/>
                    <a:gd name="connsiteX4" fmla="*/ 947647 w 1973690"/>
                    <a:gd name="connsiteY4" fmla="*/ 583977 h 612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3690" h="612314">
                      <a:moveTo>
                        <a:pt x="947647" y="583977"/>
                      </a:moveTo>
                      <a:cubicBezTo>
                        <a:pt x="480922" y="464914"/>
                        <a:pt x="50392" y="240124"/>
                        <a:pt x="862" y="34384"/>
                      </a:cubicBezTo>
                      <a:cubicBezTo>
                        <a:pt x="-4853" y="11524"/>
                        <a:pt x="18959" y="-7526"/>
                        <a:pt x="39914" y="2952"/>
                      </a:cubicBezTo>
                      <a:cubicBezTo>
                        <a:pt x="238987" y="102012"/>
                        <a:pt x="1140052" y="529684"/>
                        <a:pt x="1744889" y="472534"/>
                      </a:cubicBezTo>
                      <a:cubicBezTo>
                        <a:pt x="2425927" y="408717"/>
                        <a:pt x="1414372" y="702087"/>
                        <a:pt x="947647" y="583977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6" name="图形 37"/>
              <p:cNvGrpSpPr/>
              <p:nvPr/>
            </p:nvGrpSpPr>
            <p:grpSpPr>
              <a:xfrm>
                <a:off x="1430783" y="2107851"/>
                <a:ext cx="668770" cy="228857"/>
                <a:chOff x="4063520" y="2349960"/>
                <a:chExt cx="3841119" cy="1314453"/>
              </a:xfrm>
              <a:solidFill>
                <a:srgbClr val="FFCC83"/>
              </a:solidFill>
            </p:grpSpPr>
            <p:pic>
              <p:nvPicPr>
                <p:cNvPr id="117" name="图片 116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51889" y="2349960"/>
                  <a:ext cx="2952750" cy="1314453"/>
                </a:xfrm>
                <a:custGeom>
                  <a:avLst/>
                  <a:gdLst>
                    <a:gd name="connsiteX0" fmla="*/ 16 w 2952750"/>
                    <a:gd name="connsiteY0" fmla="*/ 149 h 1314450"/>
                    <a:gd name="connsiteX1" fmla="*/ 2952766 w 2952750"/>
                    <a:gd name="connsiteY1" fmla="*/ 149 h 1314450"/>
                    <a:gd name="connsiteX2" fmla="*/ 2952766 w 2952750"/>
                    <a:gd name="connsiteY2" fmla="*/ 1314599 h 1314450"/>
                    <a:gd name="connsiteX3" fmla="*/ 16 w 2952750"/>
                    <a:gd name="connsiteY3" fmla="*/ 1314599 h 1314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0" h="1314450">
                      <a:moveTo>
                        <a:pt x="16" y="149"/>
                      </a:moveTo>
                      <a:lnTo>
                        <a:pt x="2952766" y="149"/>
                      </a:lnTo>
                      <a:lnTo>
                        <a:pt x="2952766" y="1314599"/>
                      </a:lnTo>
                      <a:lnTo>
                        <a:pt x="16" y="1314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118" name="任意多边形: 形状 117"/>
                <p:cNvSpPr/>
                <p:nvPr/>
              </p:nvSpPr>
              <p:spPr>
                <a:xfrm>
                  <a:off x="4063520" y="2663921"/>
                  <a:ext cx="2024952" cy="386322"/>
                </a:xfrm>
                <a:custGeom>
                  <a:avLst/>
                  <a:gdLst>
                    <a:gd name="connsiteX0" fmla="*/ 1042129 w 2024954"/>
                    <a:gd name="connsiteY0" fmla="*/ 385672 h 386323"/>
                    <a:gd name="connsiteX1" fmla="*/ 2952 w 2024954"/>
                    <a:gd name="connsiteY1" fmla="*/ 39914 h 386323"/>
                    <a:gd name="connsiteX2" fmla="*/ 34384 w 2024954"/>
                    <a:gd name="connsiteY2" fmla="*/ 862 h 386323"/>
                    <a:gd name="connsiteX3" fmla="*/ 1798414 w 2024954"/>
                    <a:gd name="connsiteY3" fmla="*/ 115162 h 386323"/>
                    <a:gd name="connsiteX4" fmla="*/ 1042129 w 2024954"/>
                    <a:gd name="connsiteY4" fmla="*/ 385672 h 386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4954" h="386323">
                      <a:moveTo>
                        <a:pt x="1042129" y="385672"/>
                      </a:moveTo>
                      <a:cubicBezTo>
                        <a:pt x="561117" y="363764"/>
                        <a:pt x="93439" y="230414"/>
                        <a:pt x="2952" y="39914"/>
                      </a:cubicBezTo>
                      <a:cubicBezTo>
                        <a:pt x="-7526" y="18959"/>
                        <a:pt x="11524" y="-4853"/>
                        <a:pt x="34384" y="862"/>
                      </a:cubicBezTo>
                      <a:cubicBezTo>
                        <a:pt x="248697" y="57059"/>
                        <a:pt x="1218342" y="293279"/>
                        <a:pt x="1798414" y="115162"/>
                      </a:cubicBezTo>
                      <a:cubicBezTo>
                        <a:pt x="2454687" y="-85816"/>
                        <a:pt x="1524094" y="406627"/>
                        <a:pt x="1042129" y="385672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7" name="图形 37"/>
              <p:cNvGrpSpPr/>
              <p:nvPr/>
            </p:nvGrpSpPr>
            <p:grpSpPr>
              <a:xfrm>
                <a:off x="1432717" y="2134003"/>
                <a:ext cx="512439" cy="238807"/>
                <a:chOff x="4074630" y="2500168"/>
                <a:chExt cx="2943225" cy="1371600"/>
              </a:xfrm>
              <a:solidFill>
                <a:srgbClr val="FFCC83"/>
              </a:solidFill>
            </p:grpSpPr>
            <p:pic>
              <p:nvPicPr>
                <p:cNvPr id="115" name="图片 114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74630" y="2500168"/>
                  <a:ext cx="2943225" cy="1371600"/>
                </a:xfrm>
                <a:custGeom>
                  <a:avLst/>
                  <a:gdLst>
                    <a:gd name="connsiteX0" fmla="*/ 41 w 2943225"/>
                    <a:gd name="connsiteY0" fmla="*/ 152 h 1371600"/>
                    <a:gd name="connsiteX1" fmla="*/ 2943266 w 2943225"/>
                    <a:gd name="connsiteY1" fmla="*/ 152 h 1371600"/>
                    <a:gd name="connsiteX2" fmla="*/ 2943266 w 2943225"/>
                    <a:gd name="connsiteY2" fmla="*/ 1371752 h 1371600"/>
                    <a:gd name="connsiteX3" fmla="*/ 41 w 2943225"/>
                    <a:gd name="connsiteY3" fmla="*/ 1371752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43225" h="1371600">
                      <a:moveTo>
                        <a:pt x="41" y="152"/>
                      </a:moveTo>
                      <a:lnTo>
                        <a:pt x="2943266" y="152"/>
                      </a:lnTo>
                      <a:lnTo>
                        <a:pt x="2943266" y="1371752"/>
                      </a:lnTo>
                      <a:lnTo>
                        <a:pt x="41" y="1371752"/>
                      </a:lnTo>
                      <a:close/>
                    </a:path>
                  </a:pathLst>
                </a:custGeom>
              </p:spPr>
            </p:pic>
            <p:sp>
              <p:nvSpPr>
                <p:cNvPr id="116" name="任意多边形: 形状 115"/>
                <p:cNvSpPr/>
                <p:nvPr/>
              </p:nvSpPr>
              <p:spPr>
                <a:xfrm>
                  <a:off x="4337046" y="2697837"/>
                  <a:ext cx="2015234" cy="444253"/>
                </a:xfrm>
                <a:custGeom>
                  <a:avLst/>
                  <a:gdLst>
                    <a:gd name="connsiteX0" fmla="*/ 1077748 w 2015234"/>
                    <a:gd name="connsiteY0" fmla="*/ 434935 h 444253"/>
                    <a:gd name="connsiteX1" fmla="*/ 4281 w 2015234"/>
                    <a:gd name="connsiteY1" fmla="*/ 218718 h 444253"/>
                    <a:gd name="connsiteX2" fmla="*/ 30951 w 2015234"/>
                    <a:gd name="connsiteY2" fmla="*/ 176808 h 444253"/>
                    <a:gd name="connsiteX3" fmla="*/ 1795933 w 2015234"/>
                    <a:gd name="connsiteY3" fmla="*/ 73938 h 444253"/>
                    <a:gd name="connsiteX4" fmla="*/ 1077748 w 2015234"/>
                    <a:gd name="connsiteY4" fmla="*/ 434935 h 444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5234" h="444253">
                      <a:moveTo>
                        <a:pt x="1077748" y="434935"/>
                      </a:moveTo>
                      <a:cubicBezTo>
                        <a:pt x="597688" y="472083"/>
                        <a:pt x="117628" y="397788"/>
                        <a:pt x="4281" y="218718"/>
                      </a:cubicBezTo>
                      <a:cubicBezTo>
                        <a:pt x="-8102" y="198715"/>
                        <a:pt x="8091" y="172998"/>
                        <a:pt x="30951" y="176808"/>
                      </a:cubicBezTo>
                      <a:cubicBezTo>
                        <a:pt x="250978" y="206335"/>
                        <a:pt x="1241578" y="321588"/>
                        <a:pt x="1795933" y="73938"/>
                      </a:cubicBezTo>
                      <a:cubicBezTo>
                        <a:pt x="2421726" y="-206097"/>
                        <a:pt x="1557808" y="396835"/>
                        <a:pt x="1077748" y="434935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8" name="图形 37"/>
              <p:cNvGrpSpPr/>
              <p:nvPr/>
            </p:nvGrpSpPr>
            <p:grpSpPr>
              <a:xfrm>
                <a:off x="1520674" y="2079041"/>
                <a:ext cx="507464" cy="255390"/>
                <a:chOff x="4579816" y="2184489"/>
                <a:chExt cx="2914652" cy="1466847"/>
              </a:xfrm>
              <a:solidFill>
                <a:srgbClr val="FFCC83"/>
              </a:solidFill>
            </p:grpSpPr>
            <p:pic>
              <p:nvPicPr>
                <p:cNvPr id="113" name="图片 112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79816" y="2184489"/>
                  <a:ext cx="2914652" cy="1466847"/>
                </a:xfrm>
                <a:custGeom>
                  <a:avLst/>
                  <a:gdLst>
                    <a:gd name="connsiteX0" fmla="*/ 75 w 2914650"/>
                    <a:gd name="connsiteY0" fmla="*/ 159 h 1466850"/>
                    <a:gd name="connsiteX1" fmla="*/ 2914725 w 2914650"/>
                    <a:gd name="connsiteY1" fmla="*/ 159 h 1466850"/>
                    <a:gd name="connsiteX2" fmla="*/ 2914725 w 2914650"/>
                    <a:gd name="connsiteY2" fmla="*/ 1467009 h 1466850"/>
                    <a:gd name="connsiteX3" fmla="*/ 75 w 2914650"/>
                    <a:gd name="connsiteY3" fmla="*/ 1467009 h 146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650" h="1466850">
                      <a:moveTo>
                        <a:pt x="75" y="159"/>
                      </a:moveTo>
                      <a:lnTo>
                        <a:pt x="2914725" y="159"/>
                      </a:lnTo>
                      <a:lnTo>
                        <a:pt x="2914725" y="1467009"/>
                      </a:lnTo>
                      <a:lnTo>
                        <a:pt x="75" y="1467009"/>
                      </a:lnTo>
                      <a:close/>
                    </a:path>
                  </a:pathLst>
                </a:custGeom>
              </p:spPr>
            </p:pic>
            <p:sp>
              <p:nvSpPr>
                <p:cNvPr id="114" name="任意多边形: 形状 113"/>
                <p:cNvSpPr/>
                <p:nvPr/>
              </p:nvSpPr>
              <p:spPr>
                <a:xfrm>
                  <a:off x="4661362" y="2763781"/>
                  <a:ext cx="1994121" cy="541604"/>
                </a:xfrm>
                <a:custGeom>
                  <a:avLst/>
                  <a:gdLst>
                    <a:gd name="connsiteX0" fmla="*/ 1092523 w 1994121"/>
                    <a:gd name="connsiteY0" fmla="*/ 505199 h 541604"/>
                    <a:gd name="connsiteX1" fmla="*/ 5720 w 1994121"/>
                    <a:gd name="connsiteY1" fmla="*/ 372801 h 541604"/>
                    <a:gd name="connsiteX2" fmla="*/ 28580 w 1994121"/>
                    <a:gd name="connsiteY2" fmla="*/ 328986 h 541604"/>
                    <a:gd name="connsiteX3" fmla="*/ 1780228 w 1994121"/>
                    <a:gd name="connsiteY3" fmla="*/ 89909 h 541604"/>
                    <a:gd name="connsiteX4" fmla="*/ 1092523 w 1994121"/>
                    <a:gd name="connsiteY4" fmla="*/ 505199 h 541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4121" h="541604">
                      <a:moveTo>
                        <a:pt x="1092523" y="505199"/>
                      </a:moveTo>
                      <a:cubicBezTo>
                        <a:pt x="616273" y="579494"/>
                        <a:pt x="132403" y="542346"/>
                        <a:pt x="5720" y="372801"/>
                      </a:cubicBezTo>
                      <a:cubicBezTo>
                        <a:pt x="-8567" y="353751"/>
                        <a:pt x="5720" y="327081"/>
                        <a:pt x="28580" y="328986"/>
                      </a:cubicBezTo>
                      <a:cubicBezTo>
                        <a:pt x="250513" y="341369"/>
                        <a:pt x="1246828" y="379469"/>
                        <a:pt x="1780228" y="89909"/>
                      </a:cubicBezTo>
                      <a:cubicBezTo>
                        <a:pt x="2383161" y="-237751"/>
                        <a:pt x="1568773" y="429951"/>
                        <a:pt x="1092523" y="505199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9" name="任意多边形: 形状 98"/>
              <p:cNvSpPr/>
              <p:nvPr/>
            </p:nvSpPr>
            <p:spPr>
              <a:xfrm>
                <a:off x="1567574" y="2205602"/>
                <a:ext cx="331001" cy="96046"/>
              </a:xfrm>
              <a:custGeom>
                <a:avLst/>
                <a:gdLst>
                  <a:gd name="connsiteX0" fmla="*/ 1098057 w 1901123"/>
                  <a:gd name="connsiteY0" fmla="*/ 495691 h 551643"/>
                  <a:gd name="connsiteX1" fmla="*/ 6492 w 1901123"/>
                  <a:gd name="connsiteY1" fmla="*/ 405204 h 551643"/>
                  <a:gd name="connsiteX2" fmla="*/ 28399 w 1901123"/>
                  <a:gd name="connsiteY2" fmla="*/ 360436 h 551643"/>
                  <a:gd name="connsiteX3" fmla="*/ 1769569 w 1901123"/>
                  <a:gd name="connsiteY3" fmla="*/ 53731 h 551643"/>
                  <a:gd name="connsiteX4" fmla="*/ 1098057 w 1901123"/>
                  <a:gd name="connsiteY4" fmla="*/ 495691 h 5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1123" h="551643">
                    <a:moveTo>
                      <a:pt x="1098057" y="495691"/>
                    </a:moveTo>
                    <a:cubicBezTo>
                      <a:pt x="625617" y="589036"/>
                      <a:pt x="139842" y="569986"/>
                      <a:pt x="6492" y="405204"/>
                    </a:cubicBezTo>
                    <a:cubicBezTo>
                      <a:pt x="-8748" y="387106"/>
                      <a:pt x="4587" y="359484"/>
                      <a:pt x="28399" y="360436"/>
                    </a:cubicBezTo>
                    <a:cubicBezTo>
                      <a:pt x="250332" y="364246"/>
                      <a:pt x="1243789" y="356626"/>
                      <a:pt x="1769569" y="53731"/>
                    </a:cubicBezTo>
                    <a:cubicBezTo>
                      <a:pt x="2170572" y="-176774"/>
                      <a:pt x="1570497" y="403299"/>
                      <a:pt x="1098057" y="495691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0" name="图形 37"/>
              <p:cNvGrpSpPr/>
              <p:nvPr/>
            </p:nvGrpSpPr>
            <p:grpSpPr>
              <a:xfrm>
                <a:off x="1629372" y="2155333"/>
                <a:ext cx="389719" cy="225540"/>
                <a:chOff x="5075705" y="2663418"/>
                <a:chExt cx="2238375" cy="1295400"/>
              </a:xfrm>
              <a:solidFill>
                <a:srgbClr val="FFCC83"/>
              </a:solidFill>
            </p:grpSpPr>
            <p:pic>
              <p:nvPicPr>
                <p:cNvPr id="111" name="图片 110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75705" y="2663418"/>
                  <a:ext cx="2238375" cy="1295400"/>
                </a:xfrm>
                <a:custGeom>
                  <a:avLst/>
                  <a:gdLst>
                    <a:gd name="connsiteX0" fmla="*/ 160 w 2238375"/>
                    <a:gd name="connsiteY0" fmla="*/ 197 h 1295400"/>
                    <a:gd name="connsiteX1" fmla="*/ 2238535 w 2238375"/>
                    <a:gd name="connsiteY1" fmla="*/ 197 h 1295400"/>
                    <a:gd name="connsiteX2" fmla="*/ 2238535 w 2238375"/>
                    <a:gd name="connsiteY2" fmla="*/ 1295597 h 1295400"/>
                    <a:gd name="connsiteX3" fmla="*/ 160 w 2238375"/>
                    <a:gd name="connsiteY3" fmla="*/ 1295597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38375" h="1295400">
                      <a:moveTo>
                        <a:pt x="160" y="197"/>
                      </a:moveTo>
                      <a:lnTo>
                        <a:pt x="2238535" y="197"/>
                      </a:lnTo>
                      <a:lnTo>
                        <a:pt x="2238535" y="1295597"/>
                      </a:lnTo>
                      <a:lnTo>
                        <a:pt x="160" y="1295597"/>
                      </a:lnTo>
                      <a:close/>
                    </a:path>
                  </a:pathLst>
                </a:custGeom>
              </p:spPr>
            </p:pic>
            <p:sp>
              <p:nvSpPr>
                <p:cNvPr id="112" name="任意多边形: 形状 111"/>
                <p:cNvSpPr/>
                <p:nvPr/>
              </p:nvSpPr>
              <p:spPr>
                <a:xfrm>
                  <a:off x="5474218" y="3120997"/>
                  <a:ext cx="1308936" cy="379503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01" name="任意多边形: 形状 100"/>
              <p:cNvSpPr/>
              <p:nvPr/>
            </p:nvSpPr>
            <p:spPr>
              <a:xfrm>
                <a:off x="1711223" y="2257020"/>
                <a:ext cx="227896" cy="66075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任意多边形: 形状 101"/>
              <p:cNvSpPr/>
              <p:nvPr/>
            </p:nvSpPr>
            <p:spPr>
              <a:xfrm>
                <a:off x="1746049" y="2271945"/>
                <a:ext cx="227896" cy="66075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任意多边形: 形状 102"/>
              <p:cNvSpPr/>
              <p:nvPr/>
            </p:nvSpPr>
            <p:spPr>
              <a:xfrm>
                <a:off x="1822178" y="2285678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任意多边形: 形状 103"/>
              <p:cNvSpPr/>
              <p:nvPr/>
            </p:nvSpPr>
            <p:spPr>
              <a:xfrm>
                <a:off x="1855345" y="2293970"/>
                <a:ext cx="160780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任意多边形: 形状 104"/>
              <p:cNvSpPr/>
              <p:nvPr/>
            </p:nvSpPr>
            <p:spPr>
              <a:xfrm>
                <a:off x="1853686" y="2312212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任意多边形: 形状 105"/>
              <p:cNvSpPr/>
              <p:nvPr/>
            </p:nvSpPr>
            <p:spPr>
              <a:xfrm>
                <a:off x="1886855" y="2325479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solidFill>
                <a:srgbClr val="FFCC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任意多边形: 形状 106"/>
              <p:cNvSpPr/>
              <p:nvPr/>
            </p:nvSpPr>
            <p:spPr>
              <a:xfrm>
                <a:off x="1848712" y="2348697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任意多边形: 形状 107"/>
              <p:cNvSpPr/>
              <p:nvPr/>
            </p:nvSpPr>
            <p:spPr>
              <a:xfrm>
                <a:off x="1424030" y="2063824"/>
                <a:ext cx="765547" cy="327895"/>
              </a:xfrm>
              <a:custGeom>
                <a:avLst/>
                <a:gdLst>
                  <a:gd name="connsiteX0" fmla="*/ 862 w 4396966"/>
                  <a:gd name="connsiteY0" fmla="*/ 34384 h 1883282"/>
                  <a:gd name="connsiteX1" fmla="*/ 39914 w 4396966"/>
                  <a:gd name="connsiteY1" fmla="*/ 2952 h 1883282"/>
                  <a:gd name="connsiteX2" fmla="*/ 1744889 w 4396966"/>
                  <a:gd name="connsiteY2" fmla="*/ 472534 h 1883282"/>
                  <a:gd name="connsiteX3" fmla="*/ 2763112 w 4396966"/>
                  <a:gd name="connsiteY3" fmla="*/ 791622 h 1883282"/>
                  <a:gd name="connsiteX4" fmla="*/ 3583214 w 4396966"/>
                  <a:gd name="connsiteY4" fmla="*/ 1153572 h 1883282"/>
                  <a:gd name="connsiteX5" fmla="*/ 3824197 w 4396966"/>
                  <a:gd name="connsiteY5" fmla="*/ 402049 h 1883282"/>
                  <a:gd name="connsiteX6" fmla="*/ 4356644 w 4396966"/>
                  <a:gd name="connsiteY6" fmla="*/ 239172 h 1883282"/>
                  <a:gd name="connsiteX7" fmla="*/ 4058512 w 4396966"/>
                  <a:gd name="connsiteY7" fmla="*/ 579214 h 1883282"/>
                  <a:gd name="connsiteX8" fmla="*/ 3736567 w 4396966"/>
                  <a:gd name="connsiteY8" fmla="*/ 1425034 h 1883282"/>
                  <a:gd name="connsiteX9" fmla="*/ 3043147 w 4396966"/>
                  <a:gd name="connsiteY9" fmla="*/ 1882234 h 1883282"/>
                  <a:gd name="connsiteX10" fmla="*/ 2977424 w 4396966"/>
                  <a:gd name="connsiteY10" fmla="*/ 1760314 h 1883282"/>
                  <a:gd name="connsiteX11" fmla="*/ 2920274 w 4396966"/>
                  <a:gd name="connsiteY11" fmla="*/ 1655539 h 1883282"/>
                  <a:gd name="connsiteX12" fmla="*/ 2796449 w 4396966"/>
                  <a:gd name="connsiteY12" fmla="*/ 1636489 h 1883282"/>
                  <a:gd name="connsiteX13" fmla="*/ 2872649 w 4396966"/>
                  <a:gd name="connsiteY13" fmla="*/ 1550764 h 1883282"/>
                  <a:gd name="connsiteX14" fmla="*/ 2604997 w 4396966"/>
                  <a:gd name="connsiteY14" fmla="*/ 1566004 h 1883282"/>
                  <a:gd name="connsiteX15" fmla="*/ 2748824 w 4396966"/>
                  <a:gd name="connsiteY15" fmla="*/ 1417414 h 1883282"/>
                  <a:gd name="connsiteX16" fmla="*/ 2490697 w 4396966"/>
                  <a:gd name="connsiteY16" fmla="*/ 1426939 h 1883282"/>
                  <a:gd name="connsiteX17" fmla="*/ 2577374 w 4396966"/>
                  <a:gd name="connsiteY17" fmla="*/ 1322164 h 1883282"/>
                  <a:gd name="connsiteX18" fmla="*/ 2389732 w 4396966"/>
                  <a:gd name="connsiteY18" fmla="*/ 1314544 h 1883282"/>
                  <a:gd name="connsiteX19" fmla="*/ 2434499 w 4396966"/>
                  <a:gd name="connsiteY19" fmla="*/ 1226914 h 1883282"/>
                  <a:gd name="connsiteX20" fmla="*/ 2286862 w 4396966"/>
                  <a:gd name="connsiteY20" fmla="*/ 1208817 h 1883282"/>
                  <a:gd name="connsiteX21" fmla="*/ 2120174 w 4396966"/>
                  <a:gd name="connsiteY21" fmla="*/ 1179289 h 1883282"/>
                  <a:gd name="connsiteX22" fmla="*/ 2143987 w 4396966"/>
                  <a:gd name="connsiteY22" fmla="*/ 1076419 h 1883282"/>
                  <a:gd name="connsiteX23" fmla="*/ 1929674 w 4396966"/>
                  <a:gd name="connsiteY23" fmla="*/ 1055464 h 1883282"/>
                  <a:gd name="connsiteX24" fmla="*/ 1996349 w 4396966"/>
                  <a:gd name="connsiteY24" fmla="*/ 998314 h 1883282"/>
                  <a:gd name="connsiteX25" fmla="*/ 1710599 w 4396966"/>
                  <a:gd name="connsiteY25" fmla="*/ 960214 h 1883282"/>
                  <a:gd name="connsiteX26" fmla="*/ 1758224 w 4396966"/>
                  <a:gd name="connsiteY26" fmla="*/ 893539 h 1883282"/>
                  <a:gd name="connsiteX27" fmla="*/ 1472474 w 4396966"/>
                  <a:gd name="connsiteY27" fmla="*/ 826864 h 1883282"/>
                  <a:gd name="connsiteX28" fmla="*/ 1291499 w 4396966"/>
                  <a:gd name="connsiteY28" fmla="*/ 779239 h 1883282"/>
                  <a:gd name="connsiteX29" fmla="*/ 1120049 w 4396966"/>
                  <a:gd name="connsiteY29" fmla="*/ 683989 h 1883282"/>
                  <a:gd name="connsiteX30" fmla="*/ 948599 w 4396966"/>
                  <a:gd name="connsiteY30" fmla="*/ 583977 h 1883282"/>
                  <a:gd name="connsiteX31" fmla="*/ 862 w 4396966"/>
                  <a:gd name="connsiteY31" fmla="*/ 34384 h 188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96966" h="1883282">
                    <a:moveTo>
                      <a:pt x="862" y="34384"/>
                    </a:move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6879" y="408717"/>
                      <a:pt x="2697389" y="695419"/>
                      <a:pt x="2763112" y="791622"/>
                    </a:cubicBezTo>
                    <a:cubicBezTo>
                      <a:pt x="2828834" y="886872"/>
                      <a:pt x="3259364" y="1424082"/>
                      <a:pt x="3583214" y="1153572"/>
                    </a:cubicBezTo>
                    <a:cubicBezTo>
                      <a:pt x="3907064" y="883062"/>
                      <a:pt x="3595597" y="680179"/>
                      <a:pt x="3824197" y="402049"/>
                    </a:cubicBezTo>
                    <a:cubicBezTo>
                      <a:pt x="4052797" y="123919"/>
                      <a:pt x="4235677" y="124872"/>
                      <a:pt x="4356644" y="239172"/>
                    </a:cubicBezTo>
                    <a:cubicBezTo>
                      <a:pt x="4495709" y="370617"/>
                      <a:pt x="4245202" y="532542"/>
                      <a:pt x="4058512" y="579214"/>
                    </a:cubicBezTo>
                    <a:cubicBezTo>
                      <a:pt x="3880394" y="623982"/>
                      <a:pt x="4001362" y="1147857"/>
                      <a:pt x="3736567" y="1425034"/>
                    </a:cubicBezTo>
                    <a:cubicBezTo>
                      <a:pt x="3494632" y="1678399"/>
                      <a:pt x="3309847" y="1857469"/>
                      <a:pt x="3043147" y="1882234"/>
                    </a:cubicBezTo>
                    <a:cubicBezTo>
                      <a:pt x="2920274" y="1893664"/>
                      <a:pt x="2920274" y="1808892"/>
                      <a:pt x="2977424" y="1760314"/>
                    </a:cubicBezTo>
                    <a:cubicBezTo>
                      <a:pt x="3044099" y="1703164"/>
                      <a:pt x="2863124" y="1741264"/>
                      <a:pt x="2920274" y="1655539"/>
                    </a:cubicBezTo>
                    <a:cubicBezTo>
                      <a:pt x="2930752" y="1639347"/>
                      <a:pt x="2805974" y="1657444"/>
                      <a:pt x="2796449" y="1636489"/>
                    </a:cubicBezTo>
                    <a:cubicBezTo>
                      <a:pt x="2785019" y="1610772"/>
                      <a:pt x="2894557" y="1579339"/>
                      <a:pt x="2872649" y="1550764"/>
                    </a:cubicBezTo>
                    <a:cubicBezTo>
                      <a:pt x="2854552" y="1527904"/>
                      <a:pt x="2624999" y="1590769"/>
                      <a:pt x="2604997" y="1566004"/>
                    </a:cubicBezTo>
                    <a:cubicBezTo>
                      <a:pt x="2589757" y="1546954"/>
                      <a:pt x="2765017" y="1437417"/>
                      <a:pt x="2748824" y="1417414"/>
                    </a:cubicBezTo>
                    <a:cubicBezTo>
                      <a:pt x="2726917" y="1390744"/>
                      <a:pt x="2513557" y="1454562"/>
                      <a:pt x="2490697" y="1426939"/>
                    </a:cubicBezTo>
                    <a:cubicBezTo>
                      <a:pt x="2477362" y="1410747"/>
                      <a:pt x="2591662" y="1338357"/>
                      <a:pt x="2577374" y="1322164"/>
                    </a:cubicBezTo>
                    <a:cubicBezTo>
                      <a:pt x="2558324" y="1301209"/>
                      <a:pt x="2409734" y="1336452"/>
                      <a:pt x="2389732" y="1314544"/>
                    </a:cubicBezTo>
                    <a:cubicBezTo>
                      <a:pt x="2374492" y="1297399"/>
                      <a:pt x="2450692" y="1243107"/>
                      <a:pt x="2434499" y="1226914"/>
                    </a:cubicBezTo>
                    <a:cubicBezTo>
                      <a:pt x="2416402" y="1208817"/>
                      <a:pt x="2305912" y="1226914"/>
                      <a:pt x="2286862" y="1208817"/>
                    </a:cubicBezTo>
                    <a:cubicBezTo>
                      <a:pt x="2264002" y="1185957"/>
                      <a:pt x="2148749" y="1188814"/>
                      <a:pt x="2120174" y="1179289"/>
                    </a:cubicBezTo>
                    <a:cubicBezTo>
                      <a:pt x="2029687" y="1148809"/>
                      <a:pt x="2159227" y="1089754"/>
                      <a:pt x="2143987" y="1076419"/>
                    </a:cubicBezTo>
                    <a:cubicBezTo>
                      <a:pt x="2103029" y="1041177"/>
                      <a:pt x="1939199" y="1084039"/>
                      <a:pt x="1929674" y="1055464"/>
                    </a:cubicBezTo>
                    <a:cubicBezTo>
                      <a:pt x="1920149" y="1026889"/>
                      <a:pt x="1996349" y="1017364"/>
                      <a:pt x="1996349" y="998314"/>
                    </a:cubicBezTo>
                    <a:cubicBezTo>
                      <a:pt x="1996349" y="969739"/>
                      <a:pt x="1735364" y="975454"/>
                      <a:pt x="1710599" y="960214"/>
                    </a:cubicBezTo>
                    <a:cubicBezTo>
                      <a:pt x="1689644" y="946879"/>
                      <a:pt x="1796324" y="931639"/>
                      <a:pt x="1758224" y="893539"/>
                    </a:cubicBezTo>
                    <a:cubicBezTo>
                      <a:pt x="1717267" y="852582"/>
                      <a:pt x="1422944" y="856392"/>
                      <a:pt x="1472474" y="826864"/>
                    </a:cubicBezTo>
                    <a:cubicBezTo>
                      <a:pt x="1567724" y="769714"/>
                      <a:pt x="1283879" y="806862"/>
                      <a:pt x="1291499" y="779239"/>
                    </a:cubicBezTo>
                    <a:cubicBezTo>
                      <a:pt x="1320074" y="674464"/>
                      <a:pt x="1152434" y="694467"/>
                      <a:pt x="1120049" y="683989"/>
                    </a:cubicBezTo>
                    <a:cubicBezTo>
                      <a:pt x="965744" y="632554"/>
                      <a:pt x="1131479" y="589692"/>
                      <a:pt x="948599" y="583977"/>
                    </a:cubicBezTo>
                    <a:cubicBezTo>
                      <a:pt x="738097" y="562069"/>
                      <a:pt x="50392" y="240124"/>
                      <a:pt x="862" y="34384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任意多边形: 形状 108"/>
              <p:cNvSpPr/>
              <p:nvPr/>
            </p:nvSpPr>
            <p:spPr>
              <a:xfrm>
                <a:off x="2099386" y="2092993"/>
                <a:ext cx="82587" cy="38455"/>
              </a:xfrm>
              <a:custGeom>
                <a:avLst/>
                <a:gdLst>
                  <a:gd name="connsiteX0" fmla="*/ 474345 w 474345"/>
                  <a:gd name="connsiteY0" fmla="*/ 89004 h 220868"/>
                  <a:gd name="connsiteX1" fmla="*/ 458153 w 474345"/>
                  <a:gd name="connsiteY1" fmla="*/ 70906 h 220868"/>
                  <a:gd name="connsiteX2" fmla="*/ 0 w 474345"/>
                  <a:gd name="connsiteY2" fmla="*/ 154726 h 220868"/>
                  <a:gd name="connsiteX3" fmla="*/ 154305 w 474345"/>
                  <a:gd name="connsiteY3" fmla="*/ 214734 h 220868"/>
                  <a:gd name="connsiteX4" fmla="*/ 474345 w 474345"/>
                  <a:gd name="connsiteY4" fmla="*/ 89004 h 22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345" h="220868">
                    <a:moveTo>
                      <a:pt x="474345" y="89004"/>
                    </a:moveTo>
                    <a:cubicBezTo>
                      <a:pt x="469583" y="83289"/>
                      <a:pt x="464820" y="77573"/>
                      <a:pt x="458153" y="70906"/>
                    </a:cubicBezTo>
                    <a:cubicBezTo>
                      <a:pt x="350520" y="-30059"/>
                      <a:pt x="193358" y="-40536"/>
                      <a:pt x="0" y="154726"/>
                    </a:cubicBezTo>
                    <a:cubicBezTo>
                      <a:pt x="42863" y="191873"/>
                      <a:pt x="108585" y="237594"/>
                      <a:pt x="154305" y="214734"/>
                    </a:cubicBezTo>
                    <a:cubicBezTo>
                      <a:pt x="219075" y="181396"/>
                      <a:pt x="360997" y="95671"/>
                      <a:pt x="474345" y="89004"/>
                    </a:cubicBezTo>
                    <a:close/>
                  </a:path>
                </a:pathLst>
              </a:custGeom>
              <a:solidFill>
                <a:srgbClr val="F15A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任意多边形: 形状 109"/>
              <p:cNvSpPr/>
              <p:nvPr/>
            </p:nvSpPr>
            <p:spPr>
              <a:xfrm>
                <a:off x="2169867" y="2121756"/>
                <a:ext cx="5638" cy="5638"/>
              </a:xfrm>
              <a:custGeom>
                <a:avLst/>
                <a:gdLst>
                  <a:gd name="connsiteX0" fmla="*/ 32385 w 32384"/>
                  <a:gd name="connsiteY0" fmla="*/ 16193 h 32384"/>
                  <a:gd name="connsiteX1" fmla="*/ 16192 w 32384"/>
                  <a:gd name="connsiteY1" fmla="*/ 32385 h 32384"/>
                  <a:gd name="connsiteX2" fmla="*/ 0 w 32384"/>
                  <a:gd name="connsiteY2" fmla="*/ 16193 h 32384"/>
                  <a:gd name="connsiteX3" fmla="*/ 16192 w 32384"/>
                  <a:gd name="connsiteY3" fmla="*/ 0 h 32384"/>
                  <a:gd name="connsiteX4" fmla="*/ 32385 w 32384"/>
                  <a:gd name="connsiteY4" fmla="*/ 16193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4" h="32384">
                    <a:moveTo>
                      <a:pt x="32385" y="16193"/>
                    </a:moveTo>
                    <a:cubicBezTo>
                      <a:pt x="32385" y="25135"/>
                      <a:pt x="25135" y="32385"/>
                      <a:pt x="16192" y="32385"/>
                    </a:cubicBezTo>
                    <a:cubicBezTo>
                      <a:pt x="7249" y="32385"/>
                      <a:pt x="0" y="25135"/>
                      <a:pt x="0" y="16193"/>
                    </a:cubicBezTo>
                    <a:cubicBezTo>
                      <a:pt x="0" y="7250"/>
                      <a:pt x="7249" y="0"/>
                      <a:pt x="16192" y="0"/>
                    </a:cubicBezTo>
                    <a:cubicBezTo>
                      <a:pt x="25135" y="0"/>
                      <a:pt x="32385" y="7250"/>
                      <a:pt x="32385" y="16193"/>
                    </a:cubicBezTo>
                    <a:close/>
                  </a:path>
                </a:pathLst>
              </a:custGeom>
              <a:solidFill>
                <a:srgbClr val="5347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8733667" y="5065439"/>
            <a:ext cx="2450534" cy="904694"/>
            <a:chOff x="6602191" y="4253720"/>
            <a:chExt cx="5248157" cy="1937529"/>
          </a:xfrm>
        </p:grpSpPr>
        <p:sp>
          <p:nvSpPr>
            <p:cNvPr id="140" name="任意多边形: 形状 139"/>
            <p:cNvSpPr/>
            <p:nvPr/>
          </p:nvSpPr>
          <p:spPr>
            <a:xfrm>
              <a:off x="8124626" y="5332755"/>
              <a:ext cx="3517954" cy="858494"/>
            </a:xfrm>
            <a:custGeom>
              <a:avLst/>
              <a:gdLst>
                <a:gd name="connsiteX0" fmla="*/ 3516776 w 3517954"/>
                <a:gd name="connsiteY0" fmla="*/ 865277 h 866134"/>
                <a:gd name="connsiteX1" fmla="*/ 3512490 w 3517954"/>
                <a:gd name="connsiteY1" fmla="*/ 862706 h 866134"/>
                <a:gd name="connsiteX2" fmla="*/ 3269031 w 3517954"/>
                <a:gd name="connsiteY2" fmla="*/ 544666 h 866134"/>
                <a:gd name="connsiteX3" fmla="*/ 3179020 w 3517954"/>
                <a:gd name="connsiteY3" fmla="*/ 554096 h 866134"/>
                <a:gd name="connsiteX4" fmla="*/ 2963850 w 3517954"/>
                <a:gd name="connsiteY4" fmla="*/ 548095 h 866134"/>
                <a:gd name="connsiteX5" fmla="*/ 2701531 w 3517954"/>
                <a:gd name="connsiteY5" fmla="*/ 222340 h 866134"/>
                <a:gd name="connsiteX6" fmla="*/ 2668956 w 3517954"/>
                <a:gd name="connsiteY6" fmla="*/ 176906 h 866134"/>
                <a:gd name="connsiteX7" fmla="*/ 2441785 w 3517954"/>
                <a:gd name="connsiteY7" fmla="*/ 8027 h 866134"/>
                <a:gd name="connsiteX8" fmla="*/ 2027733 w 3517954"/>
                <a:gd name="connsiteY8" fmla="*/ 305493 h 866134"/>
                <a:gd name="connsiteX9" fmla="*/ 1921434 w 3517954"/>
                <a:gd name="connsiteY9" fmla="*/ 417793 h 866134"/>
                <a:gd name="connsiteX10" fmla="*/ 1623111 w 3517954"/>
                <a:gd name="connsiteY10" fmla="*/ 547238 h 866134"/>
                <a:gd name="connsiteX11" fmla="*/ 1383938 w 3517954"/>
                <a:gd name="connsiteY11" fmla="*/ 380931 h 866134"/>
                <a:gd name="connsiteX12" fmla="*/ 1214202 w 3517954"/>
                <a:gd name="connsiteY12" fmla="*/ 238627 h 866134"/>
                <a:gd name="connsiteX13" fmla="*/ 851586 w 3517954"/>
                <a:gd name="connsiteY13" fmla="*/ 415221 h 866134"/>
                <a:gd name="connsiteX14" fmla="*/ 668991 w 3517954"/>
                <a:gd name="connsiteY14" fmla="*/ 579813 h 866134"/>
                <a:gd name="connsiteX15" fmla="*/ 489826 w 3517954"/>
                <a:gd name="connsiteY15" fmla="*/ 572955 h 866134"/>
                <a:gd name="connsiteX16" fmla="*/ 347523 w 3517954"/>
                <a:gd name="connsiteY16" fmla="*/ 530950 h 866134"/>
                <a:gd name="connsiteX17" fmla="*/ 8052 w 3517954"/>
                <a:gd name="connsiteY17" fmla="*/ 863563 h 866134"/>
                <a:gd name="connsiteX18" fmla="*/ 2051 w 3517954"/>
                <a:gd name="connsiteY18" fmla="*/ 865277 h 866134"/>
                <a:gd name="connsiteX19" fmla="*/ 336 w 3517954"/>
                <a:gd name="connsiteY19" fmla="*/ 859276 h 866134"/>
                <a:gd name="connsiteX20" fmla="*/ 104921 w 3517954"/>
                <a:gd name="connsiteY20" fmla="*/ 703257 h 866134"/>
                <a:gd name="connsiteX21" fmla="*/ 345808 w 3517954"/>
                <a:gd name="connsiteY21" fmla="*/ 522377 h 866134"/>
                <a:gd name="connsiteX22" fmla="*/ 494970 w 3517954"/>
                <a:gd name="connsiteY22" fmla="*/ 566954 h 866134"/>
                <a:gd name="connsiteX23" fmla="*/ 845585 w 3517954"/>
                <a:gd name="connsiteY23" fmla="*/ 410078 h 866134"/>
                <a:gd name="connsiteX24" fmla="*/ 1218489 w 3517954"/>
                <a:gd name="connsiteY24" fmla="*/ 232627 h 866134"/>
                <a:gd name="connsiteX25" fmla="*/ 1389081 w 3517954"/>
                <a:gd name="connsiteY25" fmla="*/ 375788 h 866134"/>
                <a:gd name="connsiteX26" fmla="*/ 1914576 w 3517954"/>
                <a:gd name="connsiteY26" fmla="*/ 413506 h 866134"/>
                <a:gd name="connsiteX27" fmla="*/ 2020017 w 3517954"/>
                <a:gd name="connsiteY27" fmla="*/ 301207 h 866134"/>
                <a:gd name="connsiteX28" fmla="*/ 2440070 w 3517954"/>
                <a:gd name="connsiteY28" fmla="*/ 312 h 866134"/>
                <a:gd name="connsiteX29" fmla="*/ 2673242 w 3517954"/>
                <a:gd name="connsiteY29" fmla="*/ 172619 h 866134"/>
                <a:gd name="connsiteX30" fmla="*/ 2705817 w 3517954"/>
                <a:gd name="connsiteY30" fmla="*/ 218054 h 866134"/>
                <a:gd name="connsiteX31" fmla="*/ 3172162 w 3517954"/>
                <a:gd name="connsiteY31" fmla="*/ 548095 h 866134"/>
                <a:gd name="connsiteX32" fmla="*/ 3269031 w 3517954"/>
                <a:gd name="connsiteY32" fmla="*/ 537808 h 866134"/>
                <a:gd name="connsiteX33" fmla="*/ 3517633 w 3517954"/>
                <a:gd name="connsiteY33" fmla="*/ 860991 h 866134"/>
                <a:gd name="connsiteX34" fmla="*/ 3515062 w 3517954"/>
                <a:gd name="connsiteY34" fmla="*/ 866135 h 866134"/>
                <a:gd name="connsiteX35" fmla="*/ 3516776 w 3517954"/>
                <a:gd name="connsiteY35" fmla="*/ 865277 h 866134"/>
                <a:gd name="connsiteX0-1" fmla="*/ 3516776 w 3517954"/>
                <a:gd name="connsiteY0-2" fmla="*/ 865277 h 866135"/>
                <a:gd name="connsiteX1-3" fmla="*/ 3512490 w 3517954"/>
                <a:gd name="connsiteY1-4" fmla="*/ 862706 h 866135"/>
                <a:gd name="connsiteX2-5" fmla="*/ 3269031 w 3517954"/>
                <a:gd name="connsiteY2-6" fmla="*/ 544666 h 866135"/>
                <a:gd name="connsiteX3-7" fmla="*/ 3179020 w 3517954"/>
                <a:gd name="connsiteY3-8" fmla="*/ 554096 h 866135"/>
                <a:gd name="connsiteX4-9" fmla="*/ 2963850 w 3517954"/>
                <a:gd name="connsiteY4-10" fmla="*/ 548095 h 866135"/>
                <a:gd name="connsiteX5-11" fmla="*/ 2701531 w 3517954"/>
                <a:gd name="connsiteY5-12" fmla="*/ 222340 h 866135"/>
                <a:gd name="connsiteX6-13" fmla="*/ 2668956 w 3517954"/>
                <a:gd name="connsiteY6-14" fmla="*/ 176906 h 866135"/>
                <a:gd name="connsiteX7-15" fmla="*/ 2441785 w 3517954"/>
                <a:gd name="connsiteY7-16" fmla="*/ 8027 h 866135"/>
                <a:gd name="connsiteX8-17" fmla="*/ 2027733 w 3517954"/>
                <a:gd name="connsiteY8-18" fmla="*/ 305493 h 866135"/>
                <a:gd name="connsiteX9-19" fmla="*/ 1921434 w 3517954"/>
                <a:gd name="connsiteY9-20" fmla="*/ 417793 h 866135"/>
                <a:gd name="connsiteX10-21" fmla="*/ 1623111 w 3517954"/>
                <a:gd name="connsiteY10-22" fmla="*/ 547238 h 866135"/>
                <a:gd name="connsiteX11-23" fmla="*/ 1383938 w 3517954"/>
                <a:gd name="connsiteY11-24" fmla="*/ 380931 h 866135"/>
                <a:gd name="connsiteX12-25" fmla="*/ 1214202 w 3517954"/>
                <a:gd name="connsiteY12-26" fmla="*/ 238627 h 866135"/>
                <a:gd name="connsiteX13-27" fmla="*/ 851586 w 3517954"/>
                <a:gd name="connsiteY13-28" fmla="*/ 415221 h 866135"/>
                <a:gd name="connsiteX14-29" fmla="*/ 668991 w 3517954"/>
                <a:gd name="connsiteY14-30" fmla="*/ 579813 h 866135"/>
                <a:gd name="connsiteX15-31" fmla="*/ 489826 w 3517954"/>
                <a:gd name="connsiteY15-32" fmla="*/ 572955 h 866135"/>
                <a:gd name="connsiteX16-33" fmla="*/ 347523 w 3517954"/>
                <a:gd name="connsiteY16-34" fmla="*/ 530950 h 866135"/>
                <a:gd name="connsiteX17-35" fmla="*/ 8052 w 3517954"/>
                <a:gd name="connsiteY17-36" fmla="*/ 863563 h 866135"/>
                <a:gd name="connsiteX18-37" fmla="*/ 2051 w 3517954"/>
                <a:gd name="connsiteY18-38" fmla="*/ 865277 h 866135"/>
                <a:gd name="connsiteX19-39" fmla="*/ 336 w 3517954"/>
                <a:gd name="connsiteY19-40" fmla="*/ 859276 h 866135"/>
                <a:gd name="connsiteX20-41" fmla="*/ 345808 w 3517954"/>
                <a:gd name="connsiteY20-42" fmla="*/ 522377 h 866135"/>
                <a:gd name="connsiteX21-43" fmla="*/ 494970 w 3517954"/>
                <a:gd name="connsiteY21-44" fmla="*/ 566954 h 866135"/>
                <a:gd name="connsiteX22-45" fmla="*/ 845585 w 3517954"/>
                <a:gd name="connsiteY22-46" fmla="*/ 410078 h 866135"/>
                <a:gd name="connsiteX23-47" fmla="*/ 1218489 w 3517954"/>
                <a:gd name="connsiteY23-48" fmla="*/ 232627 h 866135"/>
                <a:gd name="connsiteX24-49" fmla="*/ 1389081 w 3517954"/>
                <a:gd name="connsiteY24-50" fmla="*/ 375788 h 866135"/>
                <a:gd name="connsiteX25-51" fmla="*/ 1914576 w 3517954"/>
                <a:gd name="connsiteY25-52" fmla="*/ 413506 h 866135"/>
                <a:gd name="connsiteX26-53" fmla="*/ 2020017 w 3517954"/>
                <a:gd name="connsiteY26-54" fmla="*/ 301207 h 866135"/>
                <a:gd name="connsiteX27-55" fmla="*/ 2440070 w 3517954"/>
                <a:gd name="connsiteY27-56" fmla="*/ 312 h 866135"/>
                <a:gd name="connsiteX28-57" fmla="*/ 2673242 w 3517954"/>
                <a:gd name="connsiteY28-58" fmla="*/ 172619 h 866135"/>
                <a:gd name="connsiteX29-59" fmla="*/ 2705817 w 3517954"/>
                <a:gd name="connsiteY29-60" fmla="*/ 218054 h 866135"/>
                <a:gd name="connsiteX30-61" fmla="*/ 3172162 w 3517954"/>
                <a:gd name="connsiteY30-62" fmla="*/ 548095 h 866135"/>
                <a:gd name="connsiteX31-63" fmla="*/ 3269031 w 3517954"/>
                <a:gd name="connsiteY31-64" fmla="*/ 537808 h 866135"/>
                <a:gd name="connsiteX32-65" fmla="*/ 3517633 w 3517954"/>
                <a:gd name="connsiteY32-66" fmla="*/ 860991 h 866135"/>
                <a:gd name="connsiteX33-67" fmla="*/ 3515062 w 3517954"/>
                <a:gd name="connsiteY33-68" fmla="*/ 866135 h 866135"/>
                <a:gd name="connsiteX34-69" fmla="*/ 3516776 w 3517954"/>
                <a:gd name="connsiteY34-70" fmla="*/ 865277 h 866135"/>
                <a:gd name="connsiteX0-71" fmla="*/ 3516776 w 3517954"/>
                <a:gd name="connsiteY0-72" fmla="*/ 865277 h 866135"/>
                <a:gd name="connsiteX1-73" fmla="*/ 3512490 w 3517954"/>
                <a:gd name="connsiteY1-74" fmla="*/ 862706 h 866135"/>
                <a:gd name="connsiteX2-75" fmla="*/ 3269031 w 3517954"/>
                <a:gd name="connsiteY2-76" fmla="*/ 544666 h 866135"/>
                <a:gd name="connsiteX3-77" fmla="*/ 3179020 w 3517954"/>
                <a:gd name="connsiteY3-78" fmla="*/ 554096 h 866135"/>
                <a:gd name="connsiteX4-79" fmla="*/ 2963850 w 3517954"/>
                <a:gd name="connsiteY4-80" fmla="*/ 548095 h 866135"/>
                <a:gd name="connsiteX5-81" fmla="*/ 2701531 w 3517954"/>
                <a:gd name="connsiteY5-82" fmla="*/ 222340 h 866135"/>
                <a:gd name="connsiteX6-83" fmla="*/ 2668956 w 3517954"/>
                <a:gd name="connsiteY6-84" fmla="*/ 176906 h 866135"/>
                <a:gd name="connsiteX7-85" fmla="*/ 2441785 w 3517954"/>
                <a:gd name="connsiteY7-86" fmla="*/ 8027 h 866135"/>
                <a:gd name="connsiteX8-87" fmla="*/ 2027733 w 3517954"/>
                <a:gd name="connsiteY8-88" fmla="*/ 305493 h 866135"/>
                <a:gd name="connsiteX9-89" fmla="*/ 1921434 w 3517954"/>
                <a:gd name="connsiteY9-90" fmla="*/ 417793 h 866135"/>
                <a:gd name="connsiteX10-91" fmla="*/ 1623111 w 3517954"/>
                <a:gd name="connsiteY10-92" fmla="*/ 547238 h 866135"/>
                <a:gd name="connsiteX11-93" fmla="*/ 1383938 w 3517954"/>
                <a:gd name="connsiteY11-94" fmla="*/ 380931 h 866135"/>
                <a:gd name="connsiteX12-95" fmla="*/ 1214202 w 3517954"/>
                <a:gd name="connsiteY12-96" fmla="*/ 238627 h 866135"/>
                <a:gd name="connsiteX13-97" fmla="*/ 851586 w 3517954"/>
                <a:gd name="connsiteY13-98" fmla="*/ 415221 h 866135"/>
                <a:gd name="connsiteX14-99" fmla="*/ 668991 w 3517954"/>
                <a:gd name="connsiteY14-100" fmla="*/ 579813 h 866135"/>
                <a:gd name="connsiteX15-101" fmla="*/ 489826 w 3517954"/>
                <a:gd name="connsiteY15-102" fmla="*/ 572955 h 866135"/>
                <a:gd name="connsiteX16-103" fmla="*/ 347523 w 3517954"/>
                <a:gd name="connsiteY16-104" fmla="*/ 530950 h 866135"/>
                <a:gd name="connsiteX17-105" fmla="*/ 8052 w 3517954"/>
                <a:gd name="connsiteY17-106" fmla="*/ 863563 h 866135"/>
                <a:gd name="connsiteX18-107" fmla="*/ 2051 w 3517954"/>
                <a:gd name="connsiteY18-108" fmla="*/ 865277 h 866135"/>
                <a:gd name="connsiteX19-109" fmla="*/ 336 w 3517954"/>
                <a:gd name="connsiteY19-110" fmla="*/ 859276 h 866135"/>
                <a:gd name="connsiteX20-111" fmla="*/ 494970 w 3517954"/>
                <a:gd name="connsiteY20-112" fmla="*/ 566954 h 866135"/>
                <a:gd name="connsiteX21-113" fmla="*/ 845585 w 3517954"/>
                <a:gd name="connsiteY21-114" fmla="*/ 410078 h 866135"/>
                <a:gd name="connsiteX22-115" fmla="*/ 1218489 w 3517954"/>
                <a:gd name="connsiteY22-116" fmla="*/ 232627 h 866135"/>
                <a:gd name="connsiteX23-117" fmla="*/ 1389081 w 3517954"/>
                <a:gd name="connsiteY23-118" fmla="*/ 375788 h 866135"/>
                <a:gd name="connsiteX24-119" fmla="*/ 1914576 w 3517954"/>
                <a:gd name="connsiteY24-120" fmla="*/ 413506 h 866135"/>
                <a:gd name="connsiteX25-121" fmla="*/ 2020017 w 3517954"/>
                <a:gd name="connsiteY25-122" fmla="*/ 301207 h 866135"/>
                <a:gd name="connsiteX26-123" fmla="*/ 2440070 w 3517954"/>
                <a:gd name="connsiteY26-124" fmla="*/ 312 h 866135"/>
                <a:gd name="connsiteX27-125" fmla="*/ 2673242 w 3517954"/>
                <a:gd name="connsiteY27-126" fmla="*/ 172619 h 866135"/>
                <a:gd name="connsiteX28-127" fmla="*/ 2705817 w 3517954"/>
                <a:gd name="connsiteY28-128" fmla="*/ 218054 h 866135"/>
                <a:gd name="connsiteX29-129" fmla="*/ 3172162 w 3517954"/>
                <a:gd name="connsiteY29-130" fmla="*/ 548095 h 866135"/>
                <a:gd name="connsiteX30-131" fmla="*/ 3269031 w 3517954"/>
                <a:gd name="connsiteY30-132" fmla="*/ 537808 h 866135"/>
                <a:gd name="connsiteX31-133" fmla="*/ 3517633 w 3517954"/>
                <a:gd name="connsiteY31-134" fmla="*/ 860991 h 866135"/>
                <a:gd name="connsiteX32-135" fmla="*/ 3515062 w 3517954"/>
                <a:gd name="connsiteY32-136" fmla="*/ 866135 h 866135"/>
                <a:gd name="connsiteX33-137" fmla="*/ 3516776 w 3517954"/>
                <a:gd name="connsiteY33-138" fmla="*/ 865277 h 866135"/>
                <a:gd name="connsiteX0-139" fmla="*/ 3516776 w 3517954"/>
                <a:gd name="connsiteY0-140" fmla="*/ 865277 h 866135"/>
                <a:gd name="connsiteX1-141" fmla="*/ 3512490 w 3517954"/>
                <a:gd name="connsiteY1-142" fmla="*/ 862706 h 866135"/>
                <a:gd name="connsiteX2-143" fmla="*/ 3269031 w 3517954"/>
                <a:gd name="connsiteY2-144" fmla="*/ 544666 h 866135"/>
                <a:gd name="connsiteX3-145" fmla="*/ 3179020 w 3517954"/>
                <a:gd name="connsiteY3-146" fmla="*/ 554096 h 866135"/>
                <a:gd name="connsiteX4-147" fmla="*/ 2963850 w 3517954"/>
                <a:gd name="connsiteY4-148" fmla="*/ 548095 h 866135"/>
                <a:gd name="connsiteX5-149" fmla="*/ 2701531 w 3517954"/>
                <a:gd name="connsiteY5-150" fmla="*/ 222340 h 866135"/>
                <a:gd name="connsiteX6-151" fmla="*/ 2668956 w 3517954"/>
                <a:gd name="connsiteY6-152" fmla="*/ 176906 h 866135"/>
                <a:gd name="connsiteX7-153" fmla="*/ 2441785 w 3517954"/>
                <a:gd name="connsiteY7-154" fmla="*/ 8027 h 866135"/>
                <a:gd name="connsiteX8-155" fmla="*/ 2027733 w 3517954"/>
                <a:gd name="connsiteY8-156" fmla="*/ 305493 h 866135"/>
                <a:gd name="connsiteX9-157" fmla="*/ 1921434 w 3517954"/>
                <a:gd name="connsiteY9-158" fmla="*/ 417793 h 866135"/>
                <a:gd name="connsiteX10-159" fmla="*/ 1623111 w 3517954"/>
                <a:gd name="connsiteY10-160" fmla="*/ 547238 h 866135"/>
                <a:gd name="connsiteX11-161" fmla="*/ 1383938 w 3517954"/>
                <a:gd name="connsiteY11-162" fmla="*/ 380931 h 866135"/>
                <a:gd name="connsiteX12-163" fmla="*/ 1214202 w 3517954"/>
                <a:gd name="connsiteY12-164" fmla="*/ 238627 h 866135"/>
                <a:gd name="connsiteX13-165" fmla="*/ 851586 w 3517954"/>
                <a:gd name="connsiteY13-166" fmla="*/ 415221 h 866135"/>
                <a:gd name="connsiteX14-167" fmla="*/ 668991 w 3517954"/>
                <a:gd name="connsiteY14-168" fmla="*/ 579813 h 866135"/>
                <a:gd name="connsiteX15-169" fmla="*/ 489826 w 3517954"/>
                <a:gd name="connsiteY15-170" fmla="*/ 572955 h 866135"/>
                <a:gd name="connsiteX16-171" fmla="*/ 347523 w 3517954"/>
                <a:gd name="connsiteY16-172" fmla="*/ 530950 h 866135"/>
                <a:gd name="connsiteX17-173" fmla="*/ 8052 w 3517954"/>
                <a:gd name="connsiteY17-174" fmla="*/ 863563 h 866135"/>
                <a:gd name="connsiteX18-175" fmla="*/ 2051 w 3517954"/>
                <a:gd name="connsiteY18-176" fmla="*/ 865277 h 866135"/>
                <a:gd name="connsiteX19-177" fmla="*/ 336 w 3517954"/>
                <a:gd name="connsiteY19-178" fmla="*/ 859276 h 866135"/>
                <a:gd name="connsiteX20-179" fmla="*/ 845585 w 3517954"/>
                <a:gd name="connsiteY20-180" fmla="*/ 410078 h 866135"/>
                <a:gd name="connsiteX21-181" fmla="*/ 1218489 w 3517954"/>
                <a:gd name="connsiteY21-182" fmla="*/ 232627 h 866135"/>
                <a:gd name="connsiteX22-183" fmla="*/ 1389081 w 3517954"/>
                <a:gd name="connsiteY22-184" fmla="*/ 375788 h 866135"/>
                <a:gd name="connsiteX23-185" fmla="*/ 1914576 w 3517954"/>
                <a:gd name="connsiteY23-186" fmla="*/ 413506 h 866135"/>
                <a:gd name="connsiteX24-187" fmla="*/ 2020017 w 3517954"/>
                <a:gd name="connsiteY24-188" fmla="*/ 301207 h 866135"/>
                <a:gd name="connsiteX25-189" fmla="*/ 2440070 w 3517954"/>
                <a:gd name="connsiteY25-190" fmla="*/ 312 h 866135"/>
                <a:gd name="connsiteX26-191" fmla="*/ 2673242 w 3517954"/>
                <a:gd name="connsiteY26-192" fmla="*/ 172619 h 866135"/>
                <a:gd name="connsiteX27-193" fmla="*/ 2705817 w 3517954"/>
                <a:gd name="connsiteY27-194" fmla="*/ 218054 h 866135"/>
                <a:gd name="connsiteX28-195" fmla="*/ 3172162 w 3517954"/>
                <a:gd name="connsiteY28-196" fmla="*/ 548095 h 866135"/>
                <a:gd name="connsiteX29-197" fmla="*/ 3269031 w 3517954"/>
                <a:gd name="connsiteY29-198" fmla="*/ 537808 h 866135"/>
                <a:gd name="connsiteX30-199" fmla="*/ 3517633 w 3517954"/>
                <a:gd name="connsiteY30-200" fmla="*/ 860991 h 866135"/>
                <a:gd name="connsiteX31-201" fmla="*/ 3515062 w 3517954"/>
                <a:gd name="connsiteY31-202" fmla="*/ 866135 h 866135"/>
                <a:gd name="connsiteX32-203" fmla="*/ 3516776 w 3517954"/>
                <a:gd name="connsiteY32-204" fmla="*/ 865277 h 866135"/>
                <a:gd name="connsiteX0-205" fmla="*/ 3516776 w 3517954"/>
                <a:gd name="connsiteY0-206" fmla="*/ 865277 h 866135"/>
                <a:gd name="connsiteX1-207" fmla="*/ 3512490 w 3517954"/>
                <a:gd name="connsiteY1-208" fmla="*/ 862706 h 866135"/>
                <a:gd name="connsiteX2-209" fmla="*/ 3269031 w 3517954"/>
                <a:gd name="connsiteY2-210" fmla="*/ 544666 h 866135"/>
                <a:gd name="connsiteX3-211" fmla="*/ 3179020 w 3517954"/>
                <a:gd name="connsiteY3-212" fmla="*/ 554096 h 866135"/>
                <a:gd name="connsiteX4-213" fmla="*/ 2963850 w 3517954"/>
                <a:gd name="connsiteY4-214" fmla="*/ 548095 h 866135"/>
                <a:gd name="connsiteX5-215" fmla="*/ 2701531 w 3517954"/>
                <a:gd name="connsiteY5-216" fmla="*/ 222340 h 866135"/>
                <a:gd name="connsiteX6-217" fmla="*/ 2668956 w 3517954"/>
                <a:gd name="connsiteY6-218" fmla="*/ 176906 h 866135"/>
                <a:gd name="connsiteX7-219" fmla="*/ 2441785 w 3517954"/>
                <a:gd name="connsiteY7-220" fmla="*/ 8027 h 866135"/>
                <a:gd name="connsiteX8-221" fmla="*/ 2027733 w 3517954"/>
                <a:gd name="connsiteY8-222" fmla="*/ 305493 h 866135"/>
                <a:gd name="connsiteX9-223" fmla="*/ 1921434 w 3517954"/>
                <a:gd name="connsiteY9-224" fmla="*/ 417793 h 866135"/>
                <a:gd name="connsiteX10-225" fmla="*/ 1623111 w 3517954"/>
                <a:gd name="connsiteY10-226" fmla="*/ 547238 h 866135"/>
                <a:gd name="connsiteX11-227" fmla="*/ 1383938 w 3517954"/>
                <a:gd name="connsiteY11-228" fmla="*/ 380931 h 866135"/>
                <a:gd name="connsiteX12-229" fmla="*/ 1214202 w 3517954"/>
                <a:gd name="connsiteY12-230" fmla="*/ 238627 h 866135"/>
                <a:gd name="connsiteX13-231" fmla="*/ 851586 w 3517954"/>
                <a:gd name="connsiteY13-232" fmla="*/ 415221 h 866135"/>
                <a:gd name="connsiteX14-233" fmla="*/ 668991 w 3517954"/>
                <a:gd name="connsiteY14-234" fmla="*/ 579813 h 866135"/>
                <a:gd name="connsiteX15-235" fmla="*/ 489826 w 3517954"/>
                <a:gd name="connsiteY15-236" fmla="*/ 572955 h 866135"/>
                <a:gd name="connsiteX16-237" fmla="*/ 347523 w 3517954"/>
                <a:gd name="connsiteY16-238" fmla="*/ 530950 h 866135"/>
                <a:gd name="connsiteX17-239" fmla="*/ 8052 w 3517954"/>
                <a:gd name="connsiteY17-240" fmla="*/ 863563 h 866135"/>
                <a:gd name="connsiteX18-241" fmla="*/ 2051 w 3517954"/>
                <a:gd name="connsiteY18-242" fmla="*/ 865277 h 866135"/>
                <a:gd name="connsiteX19-243" fmla="*/ 336 w 3517954"/>
                <a:gd name="connsiteY19-244" fmla="*/ 859276 h 866135"/>
                <a:gd name="connsiteX20-245" fmla="*/ 1218489 w 3517954"/>
                <a:gd name="connsiteY20-246" fmla="*/ 232627 h 866135"/>
                <a:gd name="connsiteX21-247" fmla="*/ 1389081 w 3517954"/>
                <a:gd name="connsiteY21-248" fmla="*/ 375788 h 866135"/>
                <a:gd name="connsiteX22-249" fmla="*/ 1914576 w 3517954"/>
                <a:gd name="connsiteY22-250" fmla="*/ 413506 h 866135"/>
                <a:gd name="connsiteX23-251" fmla="*/ 2020017 w 3517954"/>
                <a:gd name="connsiteY23-252" fmla="*/ 301207 h 866135"/>
                <a:gd name="connsiteX24-253" fmla="*/ 2440070 w 3517954"/>
                <a:gd name="connsiteY24-254" fmla="*/ 312 h 866135"/>
                <a:gd name="connsiteX25-255" fmla="*/ 2673242 w 3517954"/>
                <a:gd name="connsiteY25-256" fmla="*/ 172619 h 866135"/>
                <a:gd name="connsiteX26-257" fmla="*/ 2705817 w 3517954"/>
                <a:gd name="connsiteY26-258" fmla="*/ 218054 h 866135"/>
                <a:gd name="connsiteX27-259" fmla="*/ 3172162 w 3517954"/>
                <a:gd name="connsiteY27-260" fmla="*/ 548095 h 866135"/>
                <a:gd name="connsiteX28-261" fmla="*/ 3269031 w 3517954"/>
                <a:gd name="connsiteY28-262" fmla="*/ 537808 h 866135"/>
                <a:gd name="connsiteX29-263" fmla="*/ 3517633 w 3517954"/>
                <a:gd name="connsiteY29-264" fmla="*/ 860991 h 866135"/>
                <a:gd name="connsiteX30-265" fmla="*/ 3515062 w 3517954"/>
                <a:gd name="connsiteY30-266" fmla="*/ 866135 h 866135"/>
                <a:gd name="connsiteX31-267" fmla="*/ 3516776 w 3517954"/>
                <a:gd name="connsiteY31-268" fmla="*/ 865277 h 866135"/>
                <a:gd name="connsiteX0-269" fmla="*/ 3516776 w 3517954"/>
                <a:gd name="connsiteY0-270" fmla="*/ 865277 h 866135"/>
                <a:gd name="connsiteX1-271" fmla="*/ 3512490 w 3517954"/>
                <a:gd name="connsiteY1-272" fmla="*/ 862706 h 866135"/>
                <a:gd name="connsiteX2-273" fmla="*/ 3269031 w 3517954"/>
                <a:gd name="connsiteY2-274" fmla="*/ 544666 h 866135"/>
                <a:gd name="connsiteX3-275" fmla="*/ 3179020 w 3517954"/>
                <a:gd name="connsiteY3-276" fmla="*/ 554096 h 866135"/>
                <a:gd name="connsiteX4-277" fmla="*/ 2963850 w 3517954"/>
                <a:gd name="connsiteY4-278" fmla="*/ 548095 h 866135"/>
                <a:gd name="connsiteX5-279" fmla="*/ 2701531 w 3517954"/>
                <a:gd name="connsiteY5-280" fmla="*/ 222340 h 866135"/>
                <a:gd name="connsiteX6-281" fmla="*/ 2668956 w 3517954"/>
                <a:gd name="connsiteY6-282" fmla="*/ 176906 h 866135"/>
                <a:gd name="connsiteX7-283" fmla="*/ 2441785 w 3517954"/>
                <a:gd name="connsiteY7-284" fmla="*/ 8027 h 866135"/>
                <a:gd name="connsiteX8-285" fmla="*/ 2027733 w 3517954"/>
                <a:gd name="connsiteY8-286" fmla="*/ 305493 h 866135"/>
                <a:gd name="connsiteX9-287" fmla="*/ 1921434 w 3517954"/>
                <a:gd name="connsiteY9-288" fmla="*/ 417793 h 866135"/>
                <a:gd name="connsiteX10-289" fmla="*/ 1623111 w 3517954"/>
                <a:gd name="connsiteY10-290" fmla="*/ 547238 h 866135"/>
                <a:gd name="connsiteX11-291" fmla="*/ 1383938 w 3517954"/>
                <a:gd name="connsiteY11-292" fmla="*/ 380931 h 866135"/>
                <a:gd name="connsiteX12-293" fmla="*/ 1214202 w 3517954"/>
                <a:gd name="connsiteY12-294" fmla="*/ 238627 h 866135"/>
                <a:gd name="connsiteX13-295" fmla="*/ 851586 w 3517954"/>
                <a:gd name="connsiteY13-296" fmla="*/ 415221 h 866135"/>
                <a:gd name="connsiteX14-297" fmla="*/ 668991 w 3517954"/>
                <a:gd name="connsiteY14-298" fmla="*/ 579813 h 866135"/>
                <a:gd name="connsiteX15-299" fmla="*/ 489826 w 3517954"/>
                <a:gd name="connsiteY15-300" fmla="*/ 572955 h 866135"/>
                <a:gd name="connsiteX16-301" fmla="*/ 347523 w 3517954"/>
                <a:gd name="connsiteY16-302" fmla="*/ 530950 h 866135"/>
                <a:gd name="connsiteX17-303" fmla="*/ 8052 w 3517954"/>
                <a:gd name="connsiteY17-304" fmla="*/ 863563 h 866135"/>
                <a:gd name="connsiteX18-305" fmla="*/ 2051 w 3517954"/>
                <a:gd name="connsiteY18-306" fmla="*/ 865277 h 866135"/>
                <a:gd name="connsiteX19-307" fmla="*/ 336 w 3517954"/>
                <a:gd name="connsiteY19-308" fmla="*/ 859276 h 866135"/>
                <a:gd name="connsiteX20-309" fmla="*/ 1389081 w 3517954"/>
                <a:gd name="connsiteY20-310" fmla="*/ 375788 h 866135"/>
                <a:gd name="connsiteX21-311" fmla="*/ 1914576 w 3517954"/>
                <a:gd name="connsiteY21-312" fmla="*/ 413506 h 866135"/>
                <a:gd name="connsiteX22-313" fmla="*/ 2020017 w 3517954"/>
                <a:gd name="connsiteY22-314" fmla="*/ 301207 h 866135"/>
                <a:gd name="connsiteX23-315" fmla="*/ 2440070 w 3517954"/>
                <a:gd name="connsiteY23-316" fmla="*/ 312 h 866135"/>
                <a:gd name="connsiteX24-317" fmla="*/ 2673242 w 3517954"/>
                <a:gd name="connsiteY24-318" fmla="*/ 172619 h 866135"/>
                <a:gd name="connsiteX25-319" fmla="*/ 2705817 w 3517954"/>
                <a:gd name="connsiteY25-320" fmla="*/ 218054 h 866135"/>
                <a:gd name="connsiteX26-321" fmla="*/ 3172162 w 3517954"/>
                <a:gd name="connsiteY26-322" fmla="*/ 548095 h 866135"/>
                <a:gd name="connsiteX27-323" fmla="*/ 3269031 w 3517954"/>
                <a:gd name="connsiteY27-324" fmla="*/ 537808 h 866135"/>
                <a:gd name="connsiteX28-325" fmla="*/ 3517633 w 3517954"/>
                <a:gd name="connsiteY28-326" fmla="*/ 860991 h 866135"/>
                <a:gd name="connsiteX29-327" fmla="*/ 3515062 w 3517954"/>
                <a:gd name="connsiteY29-328" fmla="*/ 866135 h 866135"/>
                <a:gd name="connsiteX30-329" fmla="*/ 3516776 w 3517954"/>
                <a:gd name="connsiteY30-330" fmla="*/ 865277 h 866135"/>
                <a:gd name="connsiteX0-331" fmla="*/ 3516776 w 3517954"/>
                <a:gd name="connsiteY0-332" fmla="*/ 865277 h 866135"/>
                <a:gd name="connsiteX1-333" fmla="*/ 3512490 w 3517954"/>
                <a:gd name="connsiteY1-334" fmla="*/ 862706 h 866135"/>
                <a:gd name="connsiteX2-335" fmla="*/ 3269031 w 3517954"/>
                <a:gd name="connsiteY2-336" fmla="*/ 544666 h 866135"/>
                <a:gd name="connsiteX3-337" fmla="*/ 3179020 w 3517954"/>
                <a:gd name="connsiteY3-338" fmla="*/ 554096 h 866135"/>
                <a:gd name="connsiteX4-339" fmla="*/ 2963850 w 3517954"/>
                <a:gd name="connsiteY4-340" fmla="*/ 548095 h 866135"/>
                <a:gd name="connsiteX5-341" fmla="*/ 2701531 w 3517954"/>
                <a:gd name="connsiteY5-342" fmla="*/ 222340 h 866135"/>
                <a:gd name="connsiteX6-343" fmla="*/ 2668956 w 3517954"/>
                <a:gd name="connsiteY6-344" fmla="*/ 176906 h 866135"/>
                <a:gd name="connsiteX7-345" fmla="*/ 2441785 w 3517954"/>
                <a:gd name="connsiteY7-346" fmla="*/ 8027 h 866135"/>
                <a:gd name="connsiteX8-347" fmla="*/ 2027733 w 3517954"/>
                <a:gd name="connsiteY8-348" fmla="*/ 305493 h 866135"/>
                <a:gd name="connsiteX9-349" fmla="*/ 1921434 w 3517954"/>
                <a:gd name="connsiteY9-350" fmla="*/ 417793 h 866135"/>
                <a:gd name="connsiteX10-351" fmla="*/ 1623111 w 3517954"/>
                <a:gd name="connsiteY10-352" fmla="*/ 547238 h 866135"/>
                <a:gd name="connsiteX11-353" fmla="*/ 1383938 w 3517954"/>
                <a:gd name="connsiteY11-354" fmla="*/ 380931 h 866135"/>
                <a:gd name="connsiteX12-355" fmla="*/ 1214202 w 3517954"/>
                <a:gd name="connsiteY12-356" fmla="*/ 238627 h 866135"/>
                <a:gd name="connsiteX13-357" fmla="*/ 851586 w 3517954"/>
                <a:gd name="connsiteY13-358" fmla="*/ 415221 h 866135"/>
                <a:gd name="connsiteX14-359" fmla="*/ 668991 w 3517954"/>
                <a:gd name="connsiteY14-360" fmla="*/ 579813 h 866135"/>
                <a:gd name="connsiteX15-361" fmla="*/ 489826 w 3517954"/>
                <a:gd name="connsiteY15-362" fmla="*/ 572955 h 866135"/>
                <a:gd name="connsiteX16-363" fmla="*/ 347523 w 3517954"/>
                <a:gd name="connsiteY16-364" fmla="*/ 530950 h 866135"/>
                <a:gd name="connsiteX17-365" fmla="*/ 8052 w 3517954"/>
                <a:gd name="connsiteY17-366" fmla="*/ 863563 h 866135"/>
                <a:gd name="connsiteX18-367" fmla="*/ 2051 w 3517954"/>
                <a:gd name="connsiteY18-368" fmla="*/ 865277 h 866135"/>
                <a:gd name="connsiteX19-369" fmla="*/ 336 w 3517954"/>
                <a:gd name="connsiteY19-370" fmla="*/ 859276 h 866135"/>
                <a:gd name="connsiteX20-371" fmla="*/ 1914576 w 3517954"/>
                <a:gd name="connsiteY20-372" fmla="*/ 413506 h 866135"/>
                <a:gd name="connsiteX21-373" fmla="*/ 2020017 w 3517954"/>
                <a:gd name="connsiteY21-374" fmla="*/ 301207 h 866135"/>
                <a:gd name="connsiteX22-375" fmla="*/ 2440070 w 3517954"/>
                <a:gd name="connsiteY22-376" fmla="*/ 312 h 866135"/>
                <a:gd name="connsiteX23-377" fmla="*/ 2673242 w 3517954"/>
                <a:gd name="connsiteY23-378" fmla="*/ 172619 h 866135"/>
                <a:gd name="connsiteX24-379" fmla="*/ 2705817 w 3517954"/>
                <a:gd name="connsiteY24-380" fmla="*/ 218054 h 866135"/>
                <a:gd name="connsiteX25-381" fmla="*/ 3172162 w 3517954"/>
                <a:gd name="connsiteY25-382" fmla="*/ 548095 h 866135"/>
                <a:gd name="connsiteX26-383" fmla="*/ 3269031 w 3517954"/>
                <a:gd name="connsiteY26-384" fmla="*/ 537808 h 866135"/>
                <a:gd name="connsiteX27-385" fmla="*/ 3517633 w 3517954"/>
                <a:gd name="connsiteY27-386" fmla="*/ 860991 h 866135"/>
                <a:gd name="connsiteX28-387" fmla="*/ 3515062 w 3517954"/>
                <a:gd name="connsiteY28-388" fmla="*/ 866135 h 866135"/>
                <a:gd name="connsiteX29-389" fmla="*/ 3516776 w 3517954"/>
                <a:gd name="connsiteY29-390" fmla="*/ 865277 h 866135"/>
                <a:gd name="connsiteX0-391" fmla="*/ 3516776 w 3517954"/>
                <a:gd name="connsiteY0-392" fmla="*/ 865277 h 866135"/>
                <a:gd name="connsiteX1-393" fmla="*/ 3512490 w 3517954"/>
                <a:gd name="connsiteY1-394" fmla="*/ 862706 h 866135"/>
                <a:gd name="connsiteX2-395" fmla="*/ 3269031 w 3517954"/>
                <a:gd name="connsiteY2-396" fmla="*/ 544666 h 866135"/>
                <a:gd name="connsiteX3-397" fmla="*/ 3179020 w 3517954"/>
                <a:gd name="connsiteY3-398" fmla="*/ 554096 h 866135"/>
                <a:gd name="connsiteX4-399" fmla="*/ 2963850 w 3517954"/>
                <a:gd name="connsiteY4-400" fmla="*/ 548095 h 866135"/>
                <a:gd name="connsiteX5-401" fmla="*/ 2701531 w 3517954"/>
                <a:gd name="connsiteY5-402" fmla="*/ 222340 h 866135"/>
                <a:gd name="connsiteX6-403" fmla="*/ 2668956 w 3517954"/>
                <a:gd name="connsiteY6-404" fmla="*/ 176906 h 866135"/>
                <a:gd name="connsiteX7-405" fmla="*/ 2441785 w 3517954"/>
                <a:gd name="connsiteY7-406" fmla="*/ 8027 h 866135"/>
                <a:gd name="connsiteX8-407" fmla="*/ 2027733 w 3517954"/>
                <a:gd name="connsiteY8-408" fmla="*/ 305493 h 866135"/>
                <a:gd name="connsiteX9-409" fmla="*/ 1921434 w 3517954"/>
                <a:gd name="connsiteY9-410" fmla="*/ 417793 h 866135"/>
                <a:gd name="connsiteX10-411" fmla="*/ 1623111 w 3517954"/>
                <a:gd name="connsiteY10-412" fmla="*/ 547238 h 866135"/>
                <a:gd name="connsiteX11-413" fmla="*/ 1383938 w 3517954"/>
                <a:gd name="connsiteY11-414" fmla="*/ 380931 h 866135"/>
                <a:gd name="connsiteX12-415" fmla="*/ 1214202 w 3517954"/>
                <a:gd name="connsiteY12-416" fmla="*/ 238627 h 866135"/>
                <a:gd name="connsiteX13-417" fmla="*/ 851586 w 3517954"/>
                <a:gd name="connsiteY13-418" fmla="*/ 415221 h 866135"/>
                <a:gd name="connsiteX14-419" fmla="*/ 668991 w 3517954"/>
                <a:gd name="connsiteY14-420" fmla="*/ 579813 h 866135"/>
                <a:gd name="connsiteX15-421" fmla="*/ 489826 w 3517954"/>
                <a:gd name="connsiteY15-422" fmla="*/ 572955 h 866135"/>
                <a:gd name="connsiteX16-423" fmla="*/ 347523 w 3517954"/>
                <a:gd name="connsiteY16-424" fmla="*/ 530950 h 866135"/>
                <a:gd name="connsiteX17-425" fmla="*/ 8052 w 3517954"/>
                <a:gd name="connsiteY17-426" fmla="*/ 863563 h 866135"/>
                <a:gd name="connsiteX18-427" fmla="*/ 2051 w 3517954"/>
                <a:gd name="connsiteY18-428" fmla="*/ 865277 h 866135"/>
                <a:gd name="connsiteX19-429" fmla="*/ 336 w 3517954"/>
                <a:gd name="connsiteY19-430" fmla="*/ 859276 h 866135"/>
                <a:gd name="connsiteX20-431" fmla="*/ 2020017 w 3517954"/>
                <a:gd name="connsiteY20-432" fmla="*/ 301207 h 866135"/>
                <a:gd name="connsiteX21-433" fmla="*/ 2440070 w 3517954"/>
                <a:gd name="connsiteY21-434" fmla="*/ 312 h 866135"/>
                <a:gd name="connsiteX22-435" fmla="*/ 2673242 w 3517954"/>
                <a:gd name="connsiteY22-436" fmla="*/ 172619 h 866135"/>
                <a:gd name="connsiteX23-437" fmla="*/ 2705817 w 3517954"/>
                <a:gd name="connsiteY23-438" fmla="*/ 218054 h 866135"/>
                <a:gd name="connsiteX24-439" fmla="*/ 3172162 w 3517954"/>
                <a:gd name="connsiteY24-440" fmla="*/ 548095 h 866135"/>
                <a:gd name="connsiteX25-441" fmla="*/ 3269031 w 3517954"/>
                <a:gd name="connsiteY25-442" fmla="*/ 537808 h 866135"/>
                <a:gd name="connsiteX26-443" fmla="*/ 3517633 w 3517954"/>
                <a:gd name="connsiteY26-444" fmla="*/ 860991 h 866135"/>
                <a:gd name="connsiteX27-445" fmla="*/ 3515062 w 3517954"/>
                <a:gd name="connsiteY27-446" fmla="*/ 866135 h 866135"/>
                <a:gd name="connsiteX28-447" fmla="*/ 3516776 w 3517954"/>
                <a:gd name="connsiteY28-448" fmla="*/ 865277 h 866135"/>
                <a:gd name="connsiteX0-449" fmla="*/ 3516776 w 3517954"/>
                <a:gd name="connsiteY0-450" fmla="*/ 864965 h 865823"/>
                <a:gd name="connsiteX1-451" fmla="*/ 3512490 w 3517954"/>
                <a:gd name="connsiteY1-452" fmla="*/ 862394 h 865823"/>
                <a:gd name="connsiteX2-453" fmla="*/ 3269031 w 3517954"/>
                <a:gd name="connsiteY2-454" fmla="*/ 544354 h 865823"/>
                <a:gd name="connsiteX3-455" fmla="*/ 3179020 w 3517954"/>
                <a:gd name="connsiteY3-456" fmla="*/ 553784 h 865823"/>
                <a:gd name="connsiteX4-457" fmla="*/ 2963850 w 3517954"/>
                <a:gd name="connsiteY4-458" fmla="*/ 547783 h 865823"/>
                <a:gd name="connsiteX5-459" fmla="*/ 2701531 w 3517954"/>
                <a:gd name="connsiteY5-460" fmla="*/ 222028 h 865823"/>
                <a:gd name="connsiteX6-461" fmla="*/ 2668956 w 3517954"/>
                <a:gd name="connsiteY6-462" fmla="*/ 176594 h 865823"/>
                <a:gd name="connsiteX7-463" fmla="*/ 2441785 w 3517954"/>
                <a:gd name="connsiteY7-464" fmla="*/ 7715 h 865823"/>
                <a:gd name="connsiteX8-465" fmla="*/ 2027733 w 3517954"/>
                <a:gd name="connsiteY8-466" fmla="*/ 305181 h 865823"/>
                <a:gd name="connsiteX9-467" fmla="*/ 1921434 w 3517954"/>
                <a:gd name="connsiteY9-468" fmla="*/ 417481 h 865823"/>
                <a:gd name="connsiteX10-469" fmla="*/ 1623111 w 3517954"/>
                <a:gd name="connsiteY10-470" fmla="*/ 546926 h 865823"/>
                <a:gd name="connsiteX11-471" fmla="*/ 1383938 w 3517954"/>
                <a:gd name="connsiteY11-472" fmla="*/ 380619 h 865823"/>
                <a:gd name="connsiteX12-473" fmla="*/ 1214202 w 3517954"/>
                <a:gd name="connsiteY12-474" fmla="*/ 238315 h 865823"/>
                <a:gd name="connsiteX13-475" fmla="*/ 851586 w 3517954"/>
                <a:gd name="connsiteY13-476" fmla="*/ 414909 h 865823"/>
                <a:gd name="connsiteX14-477" fmla="*/ 668991 w 3517954"/>
                <a:gd name="connsiteY14-478" fmla="*/ 579501 h 865823"/>
                <a:gd name="connsiteX15-479" fmla="*/ 489826 w 3517954"/>
                <a:gd name="connsiteY15-480" fmla="*/ 572643 h 865823"/>
                <a:gd name="connsiteX16-481" fmla="*/ 347523 w 3517954"/>
                <a:gd name="connsiteY16-482" fmla="*/ 530638 h 865823"/>
                <a:gd name="connsiteX17-483" fmla="*/ 8052 w 3517954"/>
                <a:gd name="connsiteY17-484" fmla="*/ 863251 h 865823"/>
                <a:gd name="connsiteX18-485" fmla="*/ 2051 w 3517954"/>
                <a:gd name="connsiteY18-486" fmla="*/ 864965 h 865823"/>
                <a:gd name="connsiteX19-487" fmla="*/ 336 w 3517954"/>
                <a:gd name="connsiteY19-488" fmla="*/ 858964 h 865823"/>
                <a:gd name="connsiteX20-489" fmla="*/ 2440070 w 3517954"/>
                <a:gd name="connsiteY20-490" fmla="*/ 0 h 865823"/>
                <a:gd name="connsiteX21-491" fmla="*/ 2673242 w 3517954"/>
                <a:gd name="connsiteY21-492" fmla="*/ 172307 h 865823"/>
                <a:gd name="connsiteX22-493" fmla="*/ 2705817 w 3517954"/>
                <a:gd name="connsiteY22-494" fmla="*/ 217742 h 865823"/>
                <a:gd name="connsiteX23-495" fmla="*/ 3172162 w 3517954"/>
                <a:gd name="connsiteY23-496" fmla="*/ 547783 h 865823"/>
                <a:gd name="connsiteX24-497" fmla="*/ 3269031 w 3517954"/>
                <a:gd name="connsiteY24-498" fmla="*/ 537496 h 865823"/>
                <a:gd name="connsiteX25-499" fmla="*/ 3517633 w 3517954"/>
                <a:gd name="connsiteY25-500" fmla="*/ 860679 h 865823"/>
                <a:gd name="connsiteX26-501" fmla="*/ 3515062 w 3517954"/>
                <a:gd name="connsiteY26-502" fmla="*/ 865823 h 865823"/>
                <a:gd name="connsiteX27-503" fmla="*/ 3516776 w 3517954"/>
                <a:gd name="connsiteY27-504" fmla="*/ 864965 h 865823"/>
                <a:gd name="connsiteX0-505" fmla="*/ 3516776 w 3517954"/>
                <a:gd name="connsiteY0-506" fmla="*/ 857636 h 858494"/>
                <a:gd name="connsiteX1-507" fmla="*/ 3512490 w 3517954"/>
                <a:gd name="connsiteY1-508" fmla="*/ 855065 h 858494"/>
                <a:gd name="connsiteX2-509" fmla="*/ 3269031 w 3517954"/>
                <a:gd name="connsiteY2-510" fmla="*/ 537025 h 858494"/>
                <a:gd name="connsiteX3-511" fmla="*/ 3179020 w 3517954"/>
                <a:gd name="connsiteY3-512" fmla="*/ 546455 h 858494"/>
                <a:gd name="connsiteX4-513" fmla="*/ 2963850 w 3517954"/>
                <a:gd name="connsiteY4-514" fmla="*/ 540454 h 858494"/>
                <a:gd name="connsiteX5-515" fmla="*/ 2701531 w 3517954"/>
                <a:gd name="connsiteY5-516" fmla="*/ 214699 h 858494"/>
                <a:gd name="connsiteX6-517" fmla="*/ 2668956 w 3517954"/>
                <a:gd name="connsiteY6-518" fmla="*/ 169265 h 858494"/>
                <a:gd name="connsiteX7-519" fmla="*/ 2441785 w 3517954"/>
                <a:gd name="connsiteY7-520" fmla="*/ 386 h 858494"/>
                <a:gd name="connsiteX8-521" fmla="*/ 2027733 w 3517954"/>
                <a:gd name="connsiteY8-522" fmla="*/ 297852 h 858494"/>
                <a:gd name="connsiteX9-523" fmla="*/ 1921434 w 3517954"/>
                <a:gd name="connsiteY9-524" fmla="*/ 410152 h 858494"/>
                <a:gd name="connsiteX10-525" fmla="*/ 1623111 w 3517954"/>
                <a:gd name="connsiteY10-526" fmla="*/ 539597 h 858494"/>
                <a:gd name="connsiteX11-527" fmla="*/ 1383938 w 3517954"/>
                <a:gd name="connsiteY11-528" fmla="*/ 373290 h 858494"/>
                <a:gd name="connsiteX12-529" fmla="*/ 1214202 w 3517954"/>
                <a:gd name="connsiteY12-530" fmla="*/ 230986 h 858494"/>
                <a:gd name="connsiteX13-531" fmla="*/ 851586 w 3517954"/>
                <a:gd name="connsiteY13-532" fmla="*/ 407580 h 858494"/>
                <a:gd name="connsiteX14-533" fmla="*/ 668991 w 3517954"/>
                <a:gd name="connsiteY14-534" fmla="*/ 572172 h 858494"/>
                <a:gd name="connsiteX15-535" fmla="*/ 489826 w 3517954"/>
                <a:gd name="connsiteY15-536" fmla="*/ 565314 h 858494"/>
                <a:gd name="connsiteX16-537" fmla="*/ 347523 w 3517954"/>
                <a:gd name="connsiteY16-538" fmla="*/ 523309 h 858494"/>
                <a:gd name="connsiteX17-539" fmla="*/ 8052 w 3517954"/>
                <a:gd name="connsiteY17-540" fmla="*/ 855922 h 858494"/>
                <a:gd name="connsiteX18-541" fmla="*/ 2051 w 3517954"/>
                <a:gd name="connsiteY18-542" fmla="*/ 857636 h 858494"/>
                <a:gd name="connsiteX19-543" fmla="*/ 336 w 3517954"/>
                <a:gd name="connsiteY19-544" fmla="*/ 851635 h 858494"/>
                <a:gd name="connsiteX20-545" fmla="*/ 2673242 w 3517954"/>
                <a:gd name="connsiteY20-546" fmla="*/ 164978 h 858494"/>
                <a:gd name="connsiteX21-547" fmla="*/ 2705817 w 3517954"/>
                <a:gd name="connsiteY21-548" fmla="*/ 210413 h 858494"/>
                <a:gd name="connsiteX22-549" fmla="*/ 3172162 w 3517954"/>
                <a:gd name="connsiteY22-550" fmla="*/ 540454 h 858494"/>
                <a:gd name="connsiteX23-551" fmla="*/ 3269031 w 3517954"/>
                <a:gd name="connsiteY23-552" fmla="*/ 530167 h 858494"/>
                <a:gd name="connsiteX24-553" fmla="*/ 3517633 w 3517954"/>
                <a:gd name="connsiteY24-554" fmla="*/ 853350 h 858494"/>
                <a:gd name="connsiteX25-555" fmla="*/ 3515062 w 3517954"/>
                <a:gd name="connsiteY25-556" fmla="*/ 858494 h 858494"/>
                <a:gd name="connsiteX26-557" fmla="*/ 3516776 w 3517954"/>
                <a:gd name="connsiteY26-558" fmla="*/ 857636 h 858494"/>
                <a:gd name="connsiteX0-559" fmla="*/ 3516776 w 3517954"/>
                <a:gd name="connsiteY0-560" fmla="*/ 857636 h 858494"/>
                <a:gd name="connsiteX1-561" fmla="*/ 3512490 w 3517954"/>
                <a:gd name="connsiteY1-562" fmla="*/ 855065 h 858494"/>
                <a:gd name="connsiteX2-563" fmla="*/ 3269031 w 3517954"/>
                <a:gd name="connsiteY2-564" fmla="*/ 537025 h 858494"/>
                <a:gd name="connsiteX3-565" fmla="*/ 3179020 w 3517954"/>
                <a:gd name="connsiteY3-566" fmla="*/ 546455 h 858494"/>
                <a:gd name="connsiteX4-567" fmla="*/ 2963850 w 3517954"/>
                <a:gd name="connsiteY4-568" fmla="*/ 540454 h 858494"/>
                <a:gd name="connsiteX5-569" fmla="*/ 2701531 w 3517954"/>
                <a:gd name="connsiteY5-570" fmla="*/ 214699 h 858494"/>
                <a:gd name="connsiteX6-571" fmla="*/ 2668956 w 3517954"/>
                <a:gd name="connsiteY6-572" fmla="*/ 169265 h 858494"/>
                <a:gd name="connsiteX7-573" fmla="*/ 2441785 w 3517954"/>
                <a:gd name="connsiteY7-574" fmla="*/ 386 h 858494"/>
                <a:gd name="connsiteX8-575" fmla="*/ 2027733 w 3517954"/>
                <a:gd name="connsiteY8-576" fmla="*/ 297852 h 858494"/>
                <a:gd name="connsiteX9-577" fmla="*/ 1921434 w 3517954"/>
                <a:gd name="connsiteY9-578" fmla="*/ 410152 h 858494"/>
                <a:gd name="connsiteX10-579" fmla="*/ 1623111 w 3517954"/>
                <a:gd name="connsiteY10-580" fmla="*/ 539597 h 858494"/>
                <a:gd name="connsiteX11-581" fmla="*/ 1383938 w 3517954"/>
                <a:gd name="connsiteY11-582" fmla="*/ 373290 h 858494"/>
                <a:gd name="connsiteX12-583" fmla="*/ 1214202 w 3517954"/>
                <a:gd name="connsiteY12-584" fmla="*/ 230986 h 858494"/>
                <a:gd name="connsiteX13-585" fmla="*/ 851586 w 3517954"/>
                <a:gd name="connsiteY13-586" fmla="*/ 407580 h 858494"/>
                <a:gd name="connsiteX14-587" fmla="*/ 668991 w 3517954"/>
                <a:gd name="connsiteY14-588" fmla="*/ 572172 h 858494"/>
                <a:gd name="connsiteX15-589" fmla="*/ 489826 w 3517954"/>
                <a:gd name="connsiteY15-590" fmla="*/ 565314 h 858494"/>
                <a:gd name="connsiteX16-591" fmla="*/ 347523 w 3517954"/>
                <a:gd name="connsiteY16-592" fmla="*/ 523309 h 858494"/>
                <a:gd name="connsiteX17-593" fmla="*/ 8052 w 3517954"/>
                <a:gd name="connsiteY17-594" fmla="*/ 855922 h 858494"/>
                <a:gd name="connsiteX18-595" fmla="*/ 2051 w 3517954"/>
                <a:gd name="connsiteY18-596" fmla="*/ 857636 h 858494"/>
                <a:gd name="connsiteX19-597" fmla="*/ 336 w 3517954"/>
                <a:gd name="connsiteY19-598" fmla="*/ 851635 h 858494"/>
                <a:gd name="connsiteX20-599" fmla="*/ 2673242 w 3517954"/>
                <a:gd name="connsiteY20-600" fmla="*/ 164978 h 858494"/>
                <a:gd name="connsiteX21-601" fmla="*/ 3172162 w 3517954"/>
                <a:gd name="connsiteY21-602" fmla="*/ 540454 h 858494"/>
                <a:gd name="connsiteX22-603" fmla="*/ 3269031 w 3517954"/>
                <a:gd name="connsiteY22-604" fmla="*/ 530167 h 858494"/>
                <a:gd name="connsiteX23-605" fmla="*/ 3517633 w 3517954"/>
                <a:gd name="connsiteY23-606" fmla="*/ 853350 h 858494"/>
                <a:gd name="connsiteX24-607" fmla="*/ 3515062 w 3517954"/>
                <a:gd name="connsiteY24-608" fmla="*/ 858494 h 858494"/>
                <a:gd name="connsiteX25-609" fmla="*/ 3516776 w 3517954"/>
                <a:gd name="connsiteY25-610" fmla="*/ 857636 h 858494"/>
                <a:gd name="connsiteX0-611" fmla="*/ 3516776 w 3517954"/>
                <a:gd name="connsiteY0-612" fmla="*/ 857636 h 858494"/>
                <a:gd name="connsiteX1-613" fmla="*/ 3512490 w 3517954"/>
                <a:gd name="connsiteY1-614" fmla="*/ 855065 h 858494"/>
                <a:gd name="connsiteX2-615" fmla="*/ 3269031 w 3517954"/>
                <a:gd name="connsiteY2-616" fmla="*/ 537025 h 858494"/>
                <a:gd name="connsiteX3-617" fmla="*/ 3179020 w 3517954"/>
                <a:gd name="connsiteY3-618" fmla="*/ 546455 h 858494"/>
                <a:gd name="connsiteX4-619" fmla="*/ 2963850 w 3517954"/>
                <a:gd name="connsiteY4-620" fmla="*/ 540454 h 858494"/>
                <a:gd name="connsiteX5-621" fmla="*/ 2701531 w 3517954"/>
                <a:gd name="connsiteY5-622" fmla="*/ 214699 h 858494"/>
                <a:gd name="connsiteX6-623" fmla="*/ 2668956 w 3517954"/>
                <a:gd name="connsiteY6-624" fmla="*/ 169265 h 858494"/>
                <a:gd name="connsiteX7-625" fmla="*/ 2441785 w 3517954"/>
                <a:gd name="connsiteY7-626" fmla="*/ 386 h 858494"/>
                <a:gd name="connsiteX8-627" fmla="*/ 2027733 w 3517954"/>
                <a:gd name="connsiteY8-628" fmla="*/ 297852 h 858494"/>
                <a:gd name="connsiteX9-629" fmla="*/ 1921434 w 3517954"/>
                <a:gd name="connsiteY9-630" fmla="*/ 410152 h 858494"/>
                <a:gd name="connsiteX10-631" fmla="*/ 1623111 w 3517954"/>
                <a:gd name="connsiteY10-632" fmla="*/ 539597 h 858494"/>
                <a:gd name="connsiteX11-633" fmla="*/ 1383938 w 3517954"/>
                <a:gd name="connsiteY11-634" fmla="*/ 373290 h 858494"/>
                <a:gd name="connsiteX12-635" fmla="*/ 1214202 w 3517954"/>
                <a:gd name="connsiteY12-636" fmla="*/ 230986 h 858494"/>
                <a:gd name="connsiteX13-637" fmla="*/ 851586 w 3517954"/>
                <a:gd name="connsiteY13-638" fmla="*/ 407580 h 858494"/>
                <a:gd name="connsiteX14-639" fmla="*/ 668991 w 3517954"/>
                <a:gd name="connsiteY14-640" fmla="*/ 572172 h 858494"/>
                <a:gd name="connsiteX15-641" fmla="*/ 489826 w 3517954"/>
                <a:gd name="connsiteY15-642" fmla="*/ 565314 h 858494"/>
                <a:gd name="connsiteX16-643" fmla="*/ 347523 w 3517954"/>
                <a:gd name="connsiteY16-644" fmla="*/ 523309 h 858494"/>
                <a:gd name="connsiteX17-645" fmla="*/ 8052 w 3517954"/>
                <a:gd name="connsiteY17-646" fmla="*/ 855922 h 858494"/>
                <a:gd name="connsiteX18-647" fmla="*/ 2051 w 3517954"/>
                <a:gd name="connsiteY18-648" fmla="*/ 857636 h 858494"/>
                <a:gd name="connsiteX19-649" fmla="*/ 336 w 3517954"/>
                <a:gd name="connsiteY19-650" fmla="*/ 851635 h 858494"/>
                <a:gd name="connsiteX20-651" fmla="*/ 3172162 w 3517954"/>
                <a:gd name="connsiteY20-652" fmla="*/ 540454 h 858494"/>
                <a:gd name="connsiteX21-653" fmla="*/ 3269031 w 3517954"/>
                <a:gd name="connsiteY21-654" fmla="*/ 530167 h 858494"/>
                <a:gd name="connsiteX22-655" fmla="*/ 3517633 w 3517954"/>
                <a:gd name="connsiteY22-656" fmla="*/ 853350 h 858494"/>
                <a:gd name="connsiteX23-657" fmla="*/ 3515062 w 3517954"/>
                <a:gd name="connsiteY23-658" fmla="*/ 858494 h 858494"/>
                <a:gd name="connsiteX24-659" fmla="*/ 3516776 w 3517954"/>
                <a:gd name="connsiteY24-660" fmla="*/ 857636 h 858494"/>
                <a:gd name="connsiteX0-661" fmla="*/ 3516776 w 3517954"/>
                <a:gd name="connsiteY0-662" fmla="*/ 857636 h 858494"/>
                <a:gd name="connsiteX1-663" fmla="*/ 3512490 w 3517954"/>
                <a:gd name="connsiteY1-664" fmla="*/ 855065 h 858494"/>
                <a:gd name="connsiteX2-665" fmla="*/ 3269031 w 3517954"/>
                <a:gd name="connsiteY2-666" fmla="*/ 537025 h 858494"/>
                <a:gd name="connsiteX3-667" fmla="*/ 3179020 w 3517954"/>
                <a:gd name="connsiteY3-668" fmla="*/ 546455 h 858494"/>
                <a:gd name="connsiteX4-669" fmla="*/ 2963850 w 3517954"/>
                <a:gd name="connsiteY4-670" fmla="*/ 540454 h 858494"/>
                <a:gd name="connsiteX5-671" fmla="*/ 2701531 w 3517954"/>
                <a:gd name="connsiteY5-672" fmla="*/ 214699 h 858494"/>
                <a:gd name="connsiteX6-673" fmla="*/ 2668956 w 3517954"/>
                <a:gd name="connsiteY6-674" fmla="*/ 169265 h 858494"/>
                <a:gd name="connsiteX7-675" fmla="*/ 2441785 w 3517954"/>
                <a:gd name="connsiteY7-676" fmla="*/ 386 h 858494"/>
                <a:gd name="connsiteX8-677" fmla="*/ 2027733 w 3517954"/>
                <a:gd name="connsiteY8-678" fmla="*/ 297852 h 858494"/>
                <a:gd name="connsiteX9-679" fmla="*/ 1921434 w 3517954"/>
                <a:gd name="connsiteY9-680" fmla="*/ 410152 h 858494"/>
                <a:gd name="connsiteX10-681" fmla="*/ 1623111 w 3517954"/>
                <a:gd name="connsiteY10-682" fmla="*/ 539597 h 858494"/>
                <a:gd name="connsiteX11-683" fmla="*/ 1383938 w 3517954"/>
                <a:gd name="connsiteY11-684" fmla="*/ 373290 h 858494"/>
                <a:gd name="connsiteX12-685" fmla="*/ 1214202 w 3517954"/>
                <a:gd name="connsiteY12-686" fmla="*/ 230986 h 858494"/>
                <a:gd name="connsiteX13-687" fmla="*/ 851586 w 3517954"/>
                <a:gd name="connsiteY13-688" fmla="*/ 407580 h 858494"/>
                <a:gd name="connsiteX14-689" fmla="*/ 668991 w 3517954"/>
                <a:gd name="connsiteY14-690" fmla="*/ 572172 h 858494"/>
                <a:gd name="connsiteX15-691" fmla="*/ 489826 w 3517954"/>
                <a:gd name="connsiteY15-692" fmla="*/ 565314 h 858494"/>
                <a:gd name="connsiteX16-693" fmla="*/ 347523 w 3517954"/>
                <a:gd name="connsiteY16-694" fmla="*/ 523309 h 858494"/>
                <a:gd name="connsiteX17-695" fmla="*/ 8052 w 3517954"/>
                <a:gd name="connsiteY17-696" fmla="*/ 855922 h 858494"/>
                <a:gd name="connsiteX18-697" fmla="*/ 2051 w 3517954"/>
                <a:gd name="connsiteY18-698" fmla="*/ 857636 h 858494"/>
                <a:gd name="connsiteX19-699" fmla="*/ 336 w 3517954"/>
                <a:gd name="connsiteY19-700" fmla="*/ 851635 h 858494"/>
                <a:gd name="connsiteX20-701" fmla="*/ 3269031 w 3517954"/>
                <a:gd name="connsiteY20-702" fmla="*/ 530167 h 858494"/>
                <a:gd name="connsiteX21-703" fmla="*/ 3517633 w 3517954"/>
                <a:gd name="connsiteY21-704" fmla="*/ 853350 h 858494"/>
                <a:gd name="connsiteX22-705" fmla="*/ 3515062 w 3517954"/>
                <a:gd name="connsiteY22-706" fmla="*/ 858494 h 858494"/>
                <a:gd name="connsiteX23-707" fmla="*/ 3516776 w 3517954"/>
                <a:gd name="connsiteY23-708" fmla="*/ 857636 h 858494"/>
                <a:gd name="connsiteX0-709" fmla="*/ 3516776 w 3517954"/>
                <a:gd name="connsiteY0-710" fmla="*/ 857636 h 858494"/>
                <a:gd name="connsiteX1-711" fmla="*/ 3512490 w 3517954"/>
                <a:gd name="connsiteY1-712" fmla="*/ 855065 h 858494"/>
                <a:gd name="connsiteX2-713" fmla="*/ 3269031 w 3517954"/>
                <a:gd name="connsiteY2-714" fmla="*/ 537025 h 858494"/>
                <a:gd name="connsiteX3-715" fmla="*/ 3179020 w 3517954"/>
                <a:gd name="connsiteY3-716" fmla="*/ 546455 h 858494"/>
                <a:gd name="connsiteX4-717" fmla="*/ 2963850 w 3517954"/>
                <a:gd name="connsiteY4-718" fmla="*/ 540454 h 858494"/>
                <a:gd name="connsiteX5-719" fmla="*/ 2701531 w 3517954"/>
                <a:gd name="connsiteY5-720" fmla="*/ 214699 h 858494"/>
                <a:gd name="connsiteX6-721" fmla="*/ 2668956 w 3517954"/>
                <a:gd name="connsiteY6-722" fmla="*/ 169265 h 858494"/>
                <a:gd name="connsiteX7-723" fmla="*/ 2441785 w 3517954"/>
                <a:gd name="connsiteY7-724" fmla="*/ 386 h 858494"/>
                <a:gd name="connsiteX8-725" fmla="*/ 2027733 w 3517954"/>
                <a:gd name="connsiteY8-726" fmla="*/ 297852 h 858494"/>
                <a:gd name="connsiteX9-727" fmla="*/ 1921434 w 3517954"/>
                <a:gd name="connsiteY9-728" fmla="*/ 410152 h 858494"/>
                <a:gd name="connsiteX10-729" fmla="*/ 1623111 w 3517954"/>
                <a:gd name="connsiteY10-730" fmla="*/ 539597 h 858494"/>
                <a:gd name="connsiteX11-731" fmla="*/ 1383938 w 3517954"/>
                <a:gd name="connsiteY11-732" fmla="*/ 373290 h 858494"/>
                <a:gd name="connsiteX12-733" fmla="*/ 1214202 w 3517954"/>
                <a:gd name="connsiteY12-734" fmla="*/ 230986 h 858494"/>
                <a:gd name="connsiteX13-735" fmla="*/ 851586 w 3517954"/>
                <a:gd name="connsiteY13-736" fmla="*/ 407580 h 858494"/>
                <a:gd name="connsiteX14-737" fmla="*/ 668991 w 3517954"/>
                <a:gd name="connsiteY14-738" fmla="*/ 572172 h 858494"/>
                <a:gd name="connsiteX15-739" fmla="*/ 489826 w 3517954"/>
                <a:gd name="connsiteY15-740" fmla="*/ 565314 h 858494"/>
                <a:gd name="connsiteX16-741" fmla="*/ 347523 w 3517954"/>
                <a:gd name="connsiteY16-742" fmla="*/ 523309 h 858494"/>
                <a:gd name="connsiteX17-743" fmla="*/ 8052 w 3517954"/>
                <a:gd name="connsiteY17-744" fmla="*/ 855922 h 858494"/>
                <a:gd name="connsiteX18-745" fmla="*/ 2051 w 3517954"/>
                <a:gd name="connsiteY18-746" fmla="*/ 857636 h 858494"/>
                <a:gd name="connsiteX19-747" fmla="*/ 336 w 3517954"/>
                <a:gd name="connsiteY19-748" fmla="*/ 851635 h 858494"/>
                <a:gd name="connsiteX20-749" fmla="*/ 3517633 w 3517954"/>
                <a:gd name="connsiteY20-750" fmla="*/ 853350 h 858494"/>
                <a:gd name="connsiteX21-751" fmla="*/ 3515062 w 3517954"/>
                <a:gd name="connsiteY21-752" fmla="*/ 858494 h 858494"/>
                <a:gd name="connsiteX22-753" fmla="*/ 3516776 w 3517954"/>
                <a:gd name="connsiteY22-754" fmla="*/ 857636 h 8584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</a:cxnLst>
              <a:rect l="l" t="t" r="r" b="b"/>
              <a:pathLst>
                <a:path w="3517954" h="858494">
                  <a:moveTo>
                    <a:pt x="3516776" y="857636"/>
                  </a:moveTo>
                  <a:cubicBezTo>
                    <a:pt x="3515062" y="857636"/>
                    <a:pt x="3513347" y="856779"/>
                    <a:pt x="3512490" y="855065"/>
                  </a:cubicBezTo>
                  <a:cubicBezTo>
                    <a:pt x="3511632" y="852493"/>
                    <a:pt x="3400190" y="580745"/>
                    <a:pt x="3269031" y="537025"/>
                  </a:cubicBezTo>
                  <a:cubicBezTo>
                    <a:pt x="3238170" y="526738"/>
                    <a:pt x="3207309" y="530167"/>
                    <a:pt x="3179020" y="546455"/>
                  </a:cubicBezTo>
                  <a:cubicBezTo>
                    <a:pt x="3095009" y="596175"/>
                    <a:pt x="3032430" y="594460"/>
                    <a:pt x="2963850" y="540454"/>
                  </a:cubicBezTo>
                  <a:cubicBezTo>
                    <a:pt x="2895270" y="485590"/>
                    <a:pt x="2818118" y="377576"/>
                    <a:pt x="2701531" y="214699"/>
                  </a:cubicBezTo>
                  <a:cubicBezTo>
                    <a:pt x="2691245" y="200125"/>
                    <a:pt x="2680100" y="184695"/>
                    <a:pt x="2668956" y="169265"/>
                  </a:cubicBezTo>
                  <a:cubicBezTo>
                    <a:pt x="2590946" y="60394"/>
                    <a:pt x="2517222" y="5530"/>
                    <a:pt x="2441785" y="386"/>
                  </a:cubicBezTo>
                  <a:cubicBezTo>
                    <a:pt x="2313197" y="-8186"/>
                    <a:pt x="2187181" y="127259"/>
                    <a:pt x="2027733" y="297852"/>
                  </a:cubicBezTo>
                  <a:cubicBezTo>
                    <a:pt x="1993443" y="333857"/>
                    <a:pt x="1959153" y="371575"/>
                    <a:pt x="1921434" y="410152"/>
                  </a:cubicBezTo>
                  <a:cubicBezTo>
                    <a:pt x="1813420" y="522452"/>
                    <a:pt x="1718266" y="562742"/>
                    <a:pt x="1623111" y="539597"/>
                  </a:cubicBezTo>
                  <a:cubicBezTo>
                    <a:pt x="1538243" y="518165"/>
                    <a:pt x="1462805" y="447871"/>
                    <a:pt x="1383938" y="373290"/>
                  </a:cubicBezTo>
                  <a:cubicBezTo>
                    <a:pt x="1330789" y="323570"/>
                    <a:pt x="1275924" y="272135"/>
                    <a:pt x="1214202" y="230986"/>
                  </a:cubicBezTo>
                  <a:cubicBezTo>
                    <a:pt x="1094188" y="152120"/>
                    <a:pt x="970744" y="281564"/>
                    <a:pt x="851586" y="407580"/>
                  </a:cubicBezTo>
                  <a:cubicBezTo>
                    <a:pt x="791578" y="471017"/>
                    <a:pt x="728999" y="536168"/>
                    <a:pt x="668991" y="572172"/>
                  </a:cubicBezTo>
                  <a:cubicBezTo>
                    <a:pt x="600411" y="612463"/>
                    <a:pt x="542118" y="610748"/>
                    <a:pt x="489826" y="565314"/>
                  </a:cubicBezTo>
                  <a:cubicBezTo>
                    <a:pt x="446964" y="527595"/>
                    <a:pt x="398958" y="513879"/>
                    <a:pt x="347523" y="523309"/>
                  </a:cubicBezTo>
                  <a:cubicBezTo>
                    <a:pt x="171786" y="555027"/>
                    <a:pt x="9766" y="853350"/>
                    <a:pt x="8052" y="855922"/>
                  </a:cubicBezTo>
                  <a:cubicBezTo>
                    <a:pt x="7194" y="857636"/>
                    <a:pt x="4623" y="858494"/>
                    <a:pt x="2051" y="857636"/>
                  </a:cubicBezTo>
                  <a:cubicBezTo>
                    <a:pt x="336" y="856779"/>
                    <a:pt x="-521" y="854207"/>
                    <a:pt x="336" y="851635"/>
                  </a:cubicBezTo>
                  <a:lnTo>
                    <a:pt x="3517633" y="853350"/>
                  </a:lnTo>
                  <a:cubicBezTo>
                    <a:pt x="3518491" y="855065"/>
                    <a:pt x="3517633" y="857636"/>
                    <a:pt x="3515062" y="858494"/>
                  </a:cubicBezTo>
                  <a:cubicBezTo>
                    <a:pt x="3517633" y="857636"/>
                    <a:pt x="3516776" y="857636"/>
                    <a:pt x="3516776" y="857636"/>
                  </a:cubicBezTo>
                </a:path>
              </a:pathLst>
            </a:custGeom>
            <a:blipFill>
              <a:blip r:embed="rId2"/>
              <a:stretch>
                <a:fillRect/>
              </a:stretch>
            </a:blipFill>
            <a:ln w="25400" cap="flat">
              <a:solidFill>
                <a:schemeClr val="accent1"/>
              </a:solidFill>
              <a:prstDash val="solid"/>
              <a:miter/>
            </a:ln>
            <a:effectLst>
              <a:outerShdw blurRad="101600" dist="38100" dir="13500000" algn="br" rotWithShape="0">
                <a:prstClr val="black">
                  <a:alpha val="2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任意多边形: 形状 140"/>
            <p:cNvSpPr/>
            <p:nvPr/>
          </p:nvSpPr>
          <p:spPr>
            <a:xfrm flipH="1">
              <a:off x="7886563" y="5605440"/>
              <a:ext cx="2848947" cy="585809"/>
            </a:xfrm>
            <a:custGeom>
              <a:avLst/>
              <a:gdLst>
                <a:gd name="connsiteX0" fmla="*/ 3913321 w 3915353"/>
                <a:gd name="connsiteY0" fmla="*/ 765774 h 805086"/>
                <a:gd name="connsiteX1" fmla="*/ 3914406 w 3915353"/>
                <a:gd name="connsiteY1" fmla="*/ 791105 h 805086"/>
                <a:gd name="connsiteX2" fmla="*/ 3915120 w 3915353"/>
                <a:gd name="connsiteY2" fmla="*/ 805086 h 805086"/>
                <a:gd name="connsiteX3" fmla="*/ 3915353 w 3915353"/>
                <a:gd name="connsiteY3" fmla="*/ 805086 h 805086"/>
                <a:gd name="connsiteX4" fmla="*/ 3913886 w 3915353"/>
                <a:gd name="connsiteY4" fmla="*/ 774887 h 805086"/>
                <a:gd name="connsiteX5" fmla="*/ 3913321 w 3915353"/>
                <a:gd name="connsiteY5" fmla="*/ 765774 h 805086"/>
                <a:gd name="connsiteX6" fmla="*/ 1503561 w 3915353"/>
                <a:gd name="connsiteY6" fmla="*/ 1 h 805086"/>
                <a:gd name="connsiteX7" fmla="*/ 1380212 w 3915353"/>
                <a:gd name="connsiteY7" fmla="*/ 42982 h 805086"/>
                <a:gd name="connsiteX8" fmla="*/ 1150660 w 3915353"/>
                <a:gd name="connsiteY8" fmla="*/ 268725 h 805086"/>
                <a:gd name="connsiteX9" fmla="*/ 650597 w 3915353"/>
                <a:gd name="connsiteY9" fmla="*/ 511612 h 805086"/>
                <a:gd name="connsiteX10" fmla="*/ 390565 w 3915353"/>
                <a:gd name="connsiteY10" fmla="*/ 455415 h 805086"/>
                <a:gd name="connsiteX11" fmla="*/ 99100 w 3915353"/>
                <a:gd name="connsiteY11" fmla="*/ 664965 h 805086"/>
                <a:gd name="connsiteX12" fmla="*/ 15161 w 3915353"/>
                <a:gd name="connsiteY12" fmla="*/ 780099 h 805086"/>
                <a:gd name="connsiteX13" fmla="*/ 0 w 3915353"/>
                <a:gd name="connsiteY13" fmla="*/ 805086 h 805086"/>
                <a:gd name="connsiteX14" fmla="*/ 3882794 w 3915353"/>
                <a:gd name="connsiteY14" fmla="*/ 805086 h 805086"/>
                <a:gd name="connsiteX15" fmla="*/ 3861981 w 3915353"/>
                <a:gd name="connsiteY15" fmla="*/ 789772 h 805086"/>
                <a:gd name="connsiteX16" fmla="*/ 3268067 w 3915353"/>
                <a:gd name="connsiteY16" fmla="*/ 414457 h 805086"/>
                <a:gd name="connsiteX17" fmla="*/ 2734667 w 3915353"/>
                <a:gd name="connsiteY17" fmla="*/ 194430 h 805086"/>
                <a:gd name="connsiteX18" fmla="*/ 2306042 w 3915353"/>
                <a:gd name="connsiteY18" fmla="*/ 233482 h 805086"/>
                <a:gd name="connsiteX19" fmla="*/ 1814552 w 3915353"/>
                <a:gd name="connsiteY19" fmla="*/ 236340 h 805086"/>
                <a:gd name="connsiteX20" fmla="*/ 1615480 w 3915353"/>
                <a:gd name="connsiteY20" fmla="*/ 42030 h 805086"/>
                <a:gd name="connsiteX21" fmla="*/ 1503561 w 3915353"/>
                <a:gd name="connsiteY21" fmla="*/ 1 h 80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5353" h="805086">
                  <a:moveTo>
                    <a:pt x="3913321" y="765774"/>
                  </a:moveTo>
                  <a:cubicBezTo>
                    <a:pt x="3913117" y="763331"/>
                    <a:pt x="3913330" y="769359"/>
                    <a:pt x="3914406" y="791105"/>
                  </a:cubicBezTo>
                  <a:lnTo>
                    <a:pt x="3915120" y="805086"/>
                  </a:lnTo>
                  <a:lnTo>
                    <a:pt x="3915353" y="805086"/>
                  </a:lnTo>
                  <a:lnTo>
                    <a:pt x="3913886" y="774887"/>
                  </a:lnTo>
                  <a:cubicBezTo>
                    <a:pt x="3913630" y="770335"/>
                    <a:pt x="3913424" y="766995"/>
                    <a:pt x="3913321" y="765774"/>
                  </a:cubicBezTo>
                  <a:close/>
                  <a:moveTo>
                    <a:pt x="1503561" y="1"/>
                  </a:moveTo>
                  <a:cubicBezTo>
                    <a:pt x="1464509" y="120"/>
                    <a:pt x="1423551" y="14407"/>
                    <a:pt x="1380212" y="42982"/>
                  </a:cubicBezTo>
                  <a:cubicBezTo>
                    <a:pt x="1304012" y="93465"/>
                    <a:pt x="1229717" y="178237"/>
                    <a:pt x="1150660" y="268725"/>
                  </a:cubicBezTo>
                  <a:cubicBezTo>
                    <a:pt x="992545" y="449700"/>
                    <a:pt x="828715" y="637342"/>
                    <a:pt x="650597" y="511612"/>
                  </a:cubicBezTo>
                  <a:cubicBezTo>
                    <a:pt x="566777" y="453510"/>
                    <a:pt x="479147" y="434460"/>
                    <a:pt x="390565" y="455415"/>
                  </a:cubicBezTo>
                  <a:cubicBezTo>
                    <a:pt x="268645" y="484942"/>
                    <a:pt x="164822" y="585907"/>
                    <a:pt x="99100" y="664965"/>
                  </a:cubicBezTo>
                  <a:cubicBezTo>
                    <a:pt x="63381" y="707828"/>
                    <a:pt x="34806" y="749262"/>
                    <a:pt x="15161" y="780099"/>
                  </a:cubicBezTo>
                  <a:lnTo>
                    <a:pt x="0" y="805086"/>
                  </a:lnTo>
                  <a:lnTo>
                    <a:pt x="3882794" y="805086"/>
                  </a:lnTo>
                  <a:lnTo>
                    <a:pt x="3861981" y="789772"/>
                  </a:lnTo>
                  <a:cubicBezTo>
                    <a:pt x="3760450" y="716103"/>
                    <a:pt x="3527386" y="553761"/>
                    <a:pt x="3268067" y="414457"/>
                  </a:cubicBezTo>
                  <a:cubicBezTo>
                    <a:pt x="3064232" y="304920"/>
                    <a:pt x="2885162" y="231577"/>
                    <a:pt x="2734667" y="194430"/>
                  </a:cubicBezTo>
                  <a:cubicBezTo>
                    <a:pt x="2545120" y="148710"/>
                    <a:pt x="2401292" y="162045"/>
                    <a:pt x="2306042" y="233482"/>
                  </a:cubicBezTo>
                  <a:cubicBezTo>
                    <a:pt x="2009815" y="457320"/>
                    <a:pt x="1948855" y="387787"/>
                    <a:pt x="1814552" y="236340"/>
                  </a:cubicBezTo>
                  <a:cubicBezTo>
                    <a:pt x="1765022" y="180142"/>
                    <a:pt x="1703110" y="109657"/>
                    <a:pt x="1615480" y="42030"/>
                  </a:cubicBezTo>
                  <a:cubicBezTo>
                    <a:pt x="1579761" y="13931"/>
                    <a:pt x="1542614" y="-119"/>
                    <a:pt x="1503561" y="1"/>
                  </a:cubicBezTo>
                  <a:close/>
                </a:path>
              </a:pathLst>
            </a:custGeom>
            <a:solidFill>
              <a:schemeClr val="bg2"/>
            </a:solid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任意多边形: 形状 141"/>
            <p:cNvSpPr/>
            <p:nvPr/>
          </p:nvSpPr>
          <p:spPr>
            <a:xfrm>
              <a:off x="8568986" y="4253720"/>
              <a:ext cx="3281362" cy="563879"/>
            </a:xfrm>
            <a:custGeom>
              <a:avLst/>
              <a:gdLst>
                <a:gd name="connsiteX0" fmla="*/ 2265045 w 3281362"/>
                <a:gd name="connsiteY0" fmla="*/ 0 h 563879"/>
                <a:gd name="connsiteX1" fmla="*/ 1274445 w 3281362"/>
                <a:gd name="connsiteY1" fmla="*/ 0 h 563879"/>
                <a:gd name="connsiteX2" fmla="*/ 1128713 w 3281362"/>
                <a:gd name="connsiteY2" fmla="*/ 145732 h 563879"/>
                <a:gd name="connsiteX3" fmla="*/ 1128713 w 3281362"/>
                <a:gd name="connsiteY3" fmla="*/ 145732 h 563879"/>
                <a:gd name="connsiteX4" fmla="*/ 1274445 w 3281362"/>
                <a:gd name="connsiteY4" fmla="*/ 291465 h 563879"/>
                <a:gd name="connsiteX5" fmla="*/ 3145155 w 3281362"/>
                <a:gd name="connsiteY5" fmla="*/ 291465 h 563879"/>
                <a:gd name="connsiteX6" fmla="*/ 3281363 w 3281362"/>
                <a:gd name="connsiteY6" fmla="*/ 427672 h 563879"/>
                <a:gd name="connsiteX7" fmla="*/ 3281363 w 3281362"/>
                <a:gd name="connsiteY7" fmla="*/ 427672 h 563879"/>
                <a:gd name="connsiteX8" fmla="*/ 3145155 w 3281362"/>
                <a:gd name="connsiteY8" fmla="*/ 563880 h 563879"/>
                <a:gd name="connsiteX9" fmla="*/ 0 w 3281362"/>
                <a:gd name="connsiteY9" fmla="*/ 563880 h 56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1362" h="563879">
                  <a:moveTo>
                    <a:pt x="2265045" y="0"/>
                  </a:moveTo>
                  <a:lnTo>
                    <a:pt x="1274445" y="0"/>
                  </a:lnTo>
                  <a:cubicBezTo>
                    <a:pt x="1194435" y="0"/>
                    <a:pt x="1128713" y="64770"/>
                    <a:pt x="1128713" y="145732"/>
                  </a:cubicBezTo>
                  <a:lnTo>
                    <a:pt x="1128713" y="145732"/>
                  </a:lnTo>
                  <a:cubicBezTo>
                    <a:pt x="1128713" y="225742"/>
                    <a:pt x="1193483" y="291465"/>
                    <a:pt x="1274445" y="291465"/>
                  </a:cubicBezTo>
                  <a:lnTo>
                    <a:pt x="3145155" y="291465"/>
                  </a:lnTo>
                  <a:cubicBezTo>
                    <a:pt x="3220403" y="291465"/>
                    <a:pt x="3281363" y="352425"/>
                    <a:pt x="3281363" y="427672"/>
                  </a:cubicBezTo>
                  <a:lnTo>
                    <a:pt x="3281363" y="427672"/>
                  </a:lnTo>
                  <a:cubicBezTo>
                    <a:pt x="3281363" y="502920"/>
                    <a:pt x="3220403" y="563880"/>
                    <a:pt x="3145155" y="563880"/>
                  </a:cubicBezTo>
                  <a:lnTo>
                    <a:pt x="0" y="563880"/>
                  </a:lnTo>
                </a:path>
              </a:pathLst>
            </a:custGeom>
            <a:noFill/>
            <a:ln w="28575" cap="rnd">
              <a:solidFill>
                <a:srgbClr val="FAC46D">
                  <a:alpha val="20000"/>
                </a:srgbClr>
              </a:solidFill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任意多边形: 形状 142"/>
            <p:cNvSpPr/>
            <p:nvPr/>
          </p:nvSpPr>
          <p:spPr>
            <a:xfrm>
              <a:off x="6602191" y="5824791"/>
              <a:ext cx="2735362" cy="366458"/>
            </a:xfrm>
            <a:custGeom>
              <a:avLst/>
              <a:gdLst>
                <a:gd name="connsiteX0" fmla="*/ 2232411 w 2735362"/>
                <a:gd name="connsiteY0" fmla="*/ 157 h 366458"/>
                <a:gd name="connsiteX1" fmla="*/ 2335611 w 2735362"/>
                <a:gd name="connsiteY1" fmla="*/ 18760 h 366458"/>
                <a:gd name="connsiteX2" fmla="*/ 2711209 w 2735362"/>
                <a:gd name="connsiteY2" fmla="*/ 309939 h 366458"/>
                <a:gd name="connsiteX3" fmla="*/ 2735362 w 2735362"/>
                <a:gd name="connsiteY3" fmla="*/ 366458 h 366458"/>
                <a:gd name="connsiteX4" fmla="*/ 0 w 2735362"/>
                <a:gd name="connsiteY4" fmla="*/ 366458 h 366458"/>
                <a:gd name="connsiteX5" fmla="*/ 31161 w 2735362"/>
                <a:gd name="connsiteY5" fmla="*/ 347623 h 366458"/>
                <a:gd name="connsiteX6" fmla="*/ 89615 w 2735362"/>
                <a:gd name="connsiteY6" fmla="*/ 317940 h 366458"/>
                <a:gd name="connsiteX7" fmla="*/ 391367 w 2735362"/>
                <a:gd name="connsiteY7" fmla="*/ 282793 h 366458"/>
                <a:gd name="connsiteX8" fmla="*/ 1156892 w 2735362"/>
                <a:gd name="connsiteY8" fmla="*/ 268220 h 366458"/>
                <a:gd name="connsiteX9" fmla="*/ 1174894 w 2735362"/>
                <a:gd name="connsiteY9" fmla="*/ 257933 h 366458"/>
                <a:gd name="connsiteX10" fmla="*/ 1438070 w 2735362"/>
                <a:gd name="connsiteY10" fmla="*/ 128488 h 366458"/>
                <a:gd name="connsiteX11" fmla="*/ 1652382 w 2735362"/>
                <a:gd name="connsiteY11" fmla="*/ 195354 h 366458"/>
                <a:gd name="connsiteX12" fmla="*/ 1928417 w 2735362"/>
                <a:gd name="connsiteY12" fmla="*/ 106200 h 366458"/>
                <a:gd name="connsiteX13" fmla="*/ 2232411 w 2735362"/>
                <a:gd name="connsiteY13" fmla="*/ 157 h 36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35362" h="366458">
                  <a:moveTo>
                    <a:pt x="2232411" y="157"/>
                  </a:moveTo>
                  <a:cubicBezTo>
                    <a:pt x="2267106" y="1171"/>
                    <a:pt x="2301657" y="7141"/>
                    <a:pt x="2335611" y="18760"/>
                  </a:cubicBezTo>
                  <a:cubicBezTo>
                    <a:pt x="2454450" y="59428"/>
                    <a:pt x="2623719" y="145940"/>
                    <a:pt x="2711209" y="309939"/>
                  </a:cubicBezTo>
                  <a:lnTo>
                    <a:pt x="2735362" y="366458"/>
                  </a:lnTo>
                  <a:lnTo>
                    <a:pt x="0" y="366458"/>
                  </a:lnTo>
                  <a:lnTo>
                    <a:pt x="31161" y="347623"/>
                  </a:lnTo>
                  <a:cubicBezTo>
                    <a:pt x="48735" y="337764"/>
                    <a:pt x="68398" y="327585"/>
                    <a:pt x="89615" y="317940"/>
                  </a:cubicBezTo>
                  <a:cubicBezTo>
                    <a:pt x="168482" y="281936"/>
                    <a:pt x="284211" y="247646"/>
                    <a:pt x="391367" y="282793"/>
                  </a:cubicBezTo>
                  <a:cubicBezTo>
                    <a:pt x="712836" y="389092"/>
                    <a:pt x="963153" y="384806"/>
                    <a:pt x="1156892" y="268220"/>
                  </a:cubicBezTo>
                  <a:lnTo>
                    <a:pt x="1174894" y="257933"/>
                  </a:lnTo>
                  <a:cubicBezTo>
                    <a:pt x="1296623" y="185067"/>
                    <a:pt x="1370347" y="140490"/>
                    <a:pt x="1438070" y="128488"/>
                  </a:cubicBezTo>
                  <a:cubicBezTo>
                    <a:pt x="1504078" y="116487"/>
                    <a:pt x="1562371" y="134489"/>
                    <a:pt x="1652382" y="195354"/>
                  </a:cubicBezTo>
                  <a:cubicBezTo>
                    <a:pt x="1729535" y="247646"/>
                    <a:pt x="1826404" y="179066"/>
                    <a:pt x="1928417" y="106200"/>
                  </a:cubicBezTo>
                  <a:cubicBezTo>
                    <a:pt x="2022929" y="38691"/>
                    <a:pt x="2128323" y="-2883"/>
                    <a:pt x="2232411" y="157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8572" cap="flat">
              <a:noFill/>
              <a:prstDash val="solid"/>
              <a:miter/>
            </a:ln>
            <a:effectLst>
              <a:outerShdw blurRad="101600" dist="38100" dir="18900000" algn="bl" rotWithShape="0">
                <a:prstClr val="black">
                  <a:alpha val="20000"/>
                </a:prstClr>
              </a:outerShdw>
            </a:effectLst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4" name="组合 143"/>
            <p:cNvGrpSpPr/>
            <p:nvPr/>
          </p:nvGrpSpPr>
          <p:grpSpPr>
            <a:xfrm flipH="1">
              <a:off x="10359345" y="4678911"/>
              <a:ext cx="551691" cy="509845"/>
              <a:chOff x="1341672" y="1836445"/>
              <a:chExt cx="993370" cy="918023"/>
            </a:xfrm>
            <a:effectLst>
              <a:outerShdw blurRad="1016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145" name="任意多边形: 形状 144"/>
              <p:cNvSpPr/>
              <p:nvPr/>
            </p:nvSpPr>
            <p:spPr>
              <a:xfrm>
                <a:off x="1840486" y="1836445"/>
                <a:ext cx="397043" cy="471108"/>
              </a:xfrm>
              <a:custGeom>
                <a:avLst/>
                <a:gdLst>
                  <a:gd name="connsiteX0" fmla="*/ 1366994 w 2280441"/>
                  <a:gd name="connsiteY0" fmla="*/ 2403558 h 2705835"/>
                  <a:gd name="connsiteX1" fmla="*/ 882171 w 2280441"/>
                  <a:gd name="connsiteY1" fmla="*/ 2242586 h 2705835"/>
                  <a:gd name="connsiteX2" fmla="*/ 1233644 w 2280441"/>
                  <a:gd name="connsiteY2" fmla="*/ 1773003 h 2705835"/>
                  <a:gd name="connsiteX3" fmla="*/ 1474627 w 2280441"/>
                  <a:gd name="connsiteY3" fmla="*/ 863366 h 2705835"/>
                  <a:gd name="connsiteX4" fmla="*/ 2280442 w 2280441"/>
                  <a:gd name="connsiteY4" fmla="*/ 91841 h 2705835"/>
                  <a:gd name="connsiteX5" fmla="*/ 1474627 w 2280441"/>
                  <a:gd name="connsiteY5" fmla="*/ 532848 h 2705835"/>
                  <a:gd name="connsiteX6" fmla="*/ 1796571 w 2280441"/>
                  <a:gd name="connsiteY6" fmla="*/ 77553 h 2705835"/>
                  <a:gd name="connsiteX7" fmla="*/ 1254599 w 2280441"/>
                  <a:gd name="connsiteY7" fmla="*/ 569996 h 2705835"/>
                  <a:gd name="connsiteX8" fmla="*/ 1407952 w 2280441"/>
                  <a:gd name="connsiteY8" fmla="*/ 34691 h 2705835"/>
                  <a:gd name="connsiteX9" fmla="*/ 968849 w 2280441"/>
                  <a:gd name="connsiteY9" fmla="*/ 731921 h 2705835"/>
                  <a:gd name="connsiteX10" fmla="*/ 1063146 w 2280441"/>
                  <a:gd name="connsiteY10" fmla="*/ 78506 h 2705835"/>
                  <a:gd name="connsiteX11" fmla="*/ 785017 w 2280441"/>
                  <a:gd name="connsiteY11" fmla="*/ 768116 h 2705835"/>
                  <a:gd name="connsiteX12" fmla="*/ 805971 w 2280441"/>
                  <a:gd name="connsiteY12" fmla="*/ 115653 h 2705835"/>
                  <a:gd name="connsiteX13" fmla="*/ 602136 w 2280441"/>
                  <a:gd name="connsiteY13" fmla="*/ 1025291 h 2705835"/>
                  <a:gd name="connsiteX14" fmla="*/ 527842 w 2280441"/>
                  <a:gd name="connsiteY14" fmla="*/ 401403 h 2705835"/>
                  <a:gd name="connsiteX15" fmla="*/ 411636 w 2280441"/>
                  <a:gd name="connsiteY15" fmla="*/ 1047198 h 2705835"/>
                  <a:gd name="connsiteX16" fmla="*/ 257331 w 2280441"/>
                  <a:gd name="connsiteY16" fmla="*/ 629051 h 2705835"/>
                  <a:gd name="connsiteX17" fmla="*/ 287811 w 2280441"/>
                  <a:gd name="connsiteY17" fmla="*/ 1311041 h 2705835"/>
                  <a:gd name="connsiteX18" fmla="*/ 133506 w 2280441"/>
                  <a:gd name="connsiteY18" fmla="*/ 1112921 h 2705835"/>
                  <a:gd name="connsiteX19" fmla="*/ 251617 w 2280441"/>
                  <a:gd name="connsiteY19" fmla="*/ 1493921 h 2705835"/>
                  <a:gd name="connsiteX20" fmla="*/ 75404 w 2280441"/>
                  <a:gd name="connsiteY20" fmla="*/ 1362476 h 2705835"/>
                  <a:gd name="connsiteX21" fmla="*/ 171606 w 2280441"/>
                  <a:gd name="connsiteY21" fmla="*/ 1663466 h 2705835"/>
                  <a:gd name="connsiteX22" fmla="*/ 39209 w 2280441"/>
                  <a:gd name="connsiteY22" fmla="*/ 1619651 h 2705835"/>
                  <a:gd name="connsiteX23" fmla="*/ 98264 w 2280441"/>
                  <a:gd name="connsiteY23" fmla="*/ 1773956 h 2705835"/>
                  <a:gd name="connsiteX24" fmla="*/ 54449 w 2280441"/>
                  <a:gd name="connsiteY24" fmla="*/ 1906353 h 2705835"/>
                  <a:gd name="connsiteX25" fmla="*/ 186846 w 2280441"/>
                  <a:gd name="connsiteY25" fmla="*/ 2354028 h 2705835"/>
                  <a:gd name="connsiteX26" fmla="*/ 524984 w 2280441"/>
                  <a:gd name="connsiteY26" fmla="*/ 2588343 h 2705835"/>
                  <a:gd name="connsiteX27" fmla="*/ 804067 w 2280441"/>
                  <a:gd name="connsiteY27" fmla="*/ 2705501 h 2705835"/>
                  <a:gd name="connsiteX28" fmla="*/ 1126964 w 2280441"/>
                  <a:gd name="connsiteY28" fmla="*/ 2616918 h 2705835"/>
                  <a:gd name="connsiteX29" fmla="*/ 1366994 w 2280441"/>
                  <a:gd name="connsiteY29" fmla="*/ 2403558 h 270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280441" h="2705835">
                    <a:moveTo>
                      <a:pt x="1366994" y="2403558"/>
                    </a:moveTo>
                    <a:cubicBezTo>
                      <a:pt x="1366994" y="2403558"/>
                      <a:pt x="861217" y="2565483"/>
                      <a:pt x="882171" y="2242586"/>
                    </a:cubicBezTo>
                    <a:cubicBezTo>
                      <a:pt x="904079" y="1919688"/>
                      <a:pt x="1080292" y="2051133"/>
                      <a:pt x="1233644" y="1773003"/>
                    </a:cubicBezTo>
                    <a:cubicBezTo>
                      <a:pt x="1386996" y="1494873"/>
                      <a:pt x="1291746" y="1083393"/>
                      <a:pt x="1474627" y="863366"/>
                    </a:cubicBezTo>
                    <a:cubicBezTo>
                      <a:pt x="1657506" y="643338"/>
                      <a:pt x="1635599" y="415691"/>
                      <a:pt x="2280442" y="91841"/>
                    </a:cubicBezTo>
                    <a:cubicBezTo>
                      <a:pt x="1723229" y="188043"/>
                      <a:pt x="1584164" y="386163"/>
                      <a:pt x="1474627" y="532848"/>
                    </a:cubicBezTo>
                    <a:cubicBezTo>
                      <a:pt x="1365089" y="679533"/>
                      <a:pt x="1467006" y="298533"/>
                      <a:pt x="1796571" y="77553"/>
                    </a:cubicBezTo>
                    <a:cubicBezTo>
                      <a:pt x="1671794" y="11831"/>
                      <a:pt x="1371756" y="217571"/>
                      <a:pt x="1254599" y="569996"/>
                    </a:cubicBezTo>
                    <a:cubicBezTo>
                      <a:pt x="1137442" y="922421"/>
                      <a:pt x="1246027" y="209951"/>
                      <a:pt x="1407952" y="34691"/>
                    </a:cubicBezTo>
                    <a:cubicBezTo>
                      <a:pt x="1503202" y="-68179"/>
                      <a:pt x="1092674" y="28023"/>
                      <a:pt x="968849" y="731921"/>
                    </a:cubicBezTo>
                    <a:cubicBezTo>
                      <a:pt x="895506" y="915753"/>
                      <a:pt x="961229" y="277578"/>
                      <a:pt x="1063146" y="78506"/>
                    </a:cubicBezTo>
                    <a:cubicBezTo>
                      <a:pt x="1165064" y="-120567"/>
                      <a:pt x="785017" y="195663"/>
                      <a:pt x="785017" y="768116"/>
                    </a:cubicBezTo>
                    <a:cubicBezTo>
                      <a:pt x="785017" y="914801"/>
                      <a:pt x="776444" y="240431"/>
                      <a:pt x="805971" y="115653"/>
                    </a:cubicBezTo>
                    <a:cubicBezTo>
                      <a:pt x="549749" y="409023"/>
                      <a:pt x="601184" y="769068"/>
                      <a:pt x="602136" y="1025291"/>
                    </a:cubicBezTo>
                    <a:cubicBezTo>
                      <a:pt x="602136" y="1025291"/>
                      <a:pt x="527842" y="475698"/>
                      <a:pt x="527842" y="401403"/>
                    </a:cubicBezTo>
                    <a:cubicBezTo>
                      <a:pt x="527842" y="327108"/>
                      <a:pt x="307814" y="658578"/>
                      <a:pt x="411636" y="1047198"/>
                    </a:cubicBezTo>
                    <a:cubicBezTo>
                      <a:pt x="515459" y="1435818"/>
                      <a:pt x="168749" y="783356"/>
                      <a:pt x="257331" y="629051"/>
                    </a:cubicBezTo>
                    <a:cubicBezTo>
                      <a:pt x="82071" y="900513"/>
                      <a:pt x="287811" y="1311041"/>
                      <a:pt x="287811" y="1311041"/>
                    </a:cubicBezTo>
                    <a:cubicBezTo>
                      <a:pt x="287811" y="1311041"/>
                      <a:pt x="125886" y="1208171"/>
                      <a:pt x="133506" y="1112921"/>
                    </a:cubicBezTo>
                    <a:cubicBezTo>
                      <a:pt x="133506" y="1112921"/>
                      <a:pt x="45877" y="1267226"/>
                      <a:pt x="251617" y="1493921"/>
                    </a:cubicBezTo>
                    <a:cubicBezTo>
                      <a:pt x="185894" y="1472013"/>
                      <a:pt x="67784" y="1384383"/>
                      <a:pt x="75404" y="1362476"/>
                    </a:cubicBezTo>
                    <a:cubicBezTo>
                      <a:pt x="39209" y="1472966"/>
                      <a:pt x="134459" y="1626318"/>
                      <a:pt x="171606" y="1663466"/>
                    </a:cubicBezTo>
                    <a:cubicBezTo>
                      <a:pt x="83977" y="1633938"/>
                      <a:pt x="46829" y="1597743"/>
                      <a:pt x="39209" y="1619651"/>
                    </a:cubicBezTo>
                    <a:cubicBezTo>
                      <a:pt x="31589" y="1641558"/>
                      <a:pt x="46829" y="1707281"/>
                      <a:pt x="98264" y="1773956"/>
                    </a:cubicBezTo>
                    <a:cubicBezTo>
                      <a:pt x="10634" y="1744428"/>
                      <a:pt x="-48421" y="1773956"/>
                      <a:pt x="54449" y="1906353"/>
                    </a:cubicBezTo>
                    <a:cubicBezTo>
                      <a:pt x="157319" y="2037798"/>
                      <a:pt x="186846" y="2354028"/>
                      <a:pt x="186846" y="2354028"/>
                    </a:cubicBezTo>
                    <a:lnTo>
                      <a:pt x="524984" y="2588343"/>
                    </a:lnTo>
                    <a:cubicBezTo>
                      <a:pt x="524984" y="2588343"/>
                      <a:pt x="788827" y="2713121"/>
                      <a:pt x="804067" y="2705501"/>
                    </a:cubicBezTo>
                    <a:cubicBezTo>
                      <a:pt x="818354" y="2697881"/>
                      <a:pt x="1126964" y="2616918"/>
                      <a:pt x="1126964" y="2616918"/>
                    </a:cubicBezTo>
                    <a:lnTo>
                      <a:pt x="1366994" y="2403558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6" name="图形 37"/>
              <p:cNvGrpSpPr/>
              <p:nvPr/>
            </p:nvGrpSpPr>
            <p:grpSpPr>
              <a:xfrm>
                <a:off x="1683298" y="2442693"/>
                <a:ext cx="126037" cy="311775"/>
                <a:chOff x="5513855" y="4273143"/>
                <a:chExt cx="723900" cy="1790700"/>
              </a:xfrm>
              <a:solidFill>
                <a:srgbClr val="FAC46D"/>
              </a:solidFill>
            </p:grpSpPr>
            <p:pic>
              <p:nvPicPr>
                <p:cNvPr id="199" name="图片 19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13855" y="4273143"/>
                  <a:ext cx="723900" cy="1790700"/>
                </a:xfrm>
                <a:custGeom>
                  <a:avLst/>
                  <a:gdLst>
                    <a:gd name="connsiteX0" fmla="*/ 206 w 723900"/>
                    <a:gd name="connsiteY0" fmla="*/ 366 h 1790700"/>
                    <a:gd name="connsiteX1" fmla="*/ 724106 w 723900"/>
                    <a:gd name="connsiteY1" fmla="*/ 366 h 1790700"/>
                    <a:gd name="connsiteX2" fmla="*/ 724106 w 723900"/>
                    <a:gd name="connsiteY2" fmla="*/ 1791066 h 1790700"/>
                    <a:gd name="connsiteX3" fmla="*/ 206 w 723900"/>
                    <a:gd name="connsiteY3" fmla="*/ 1791066 h 1790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3900" h="1790700">
                      <a:moveTo>
                        <a:pt x="206" y="366"/>
                      </a:moveTo>
                      <a:lnTo>
                        <a:pt x="724106" y="366"/>
                      </a:lnTo>
                      <a:lnTo>
                        <a:pt x="724106" y="1791066"/>
                      </a:lnTo>
                      <a:lnTo>
                        <a:pt x="206" y="1791066"/>
                      </a:lnTo>
                      <a:close/>
                    </a:path>
                  </a:pathLst>
                </a:custGeom>
              </p:spPr>
            </p:pic>
            <p:sp>
              <p:nvSpPr>
                <p:cNvPr id="200" name="任意多边形: 形状 199"/>
                <p:cNvSpPr/>
                <p:nvPr/>
              </p:nvSpPr>
              <p:spPr>
                <a:xfrm>
                  <a:off x="5634260" y="4389119"/>
                  <a:ext cx="483479" cy="1556290"/>
                </a:xfrm>
                <a:custGeom>
                  <a:avLst/>
                  <a:gdLst>
                    <a:gd name="connsiteX0" fmla="*/ 452999 w 483479"/>
                    <a:gd name="connsiteY0" fmla="*/ 15240 h 1556290"/>
                    <a:gd name="connsiteX1" fmla="*/ 139627 w 483479"/>
                    <a:gd name="connsiteY1" fmla="*/ 1108710 h 1556290"/>
                    <a:gd name="connsiteX2" fmla="*/ 22469 w 483479"/>
                    <a:gd name="connsiteY2" fmla="*/ 1277303 h 1556290"/>
                    <a:gd name="connsiteX3" fmla="*/ 103432 w 483479"/>
                    <a:gd name="connsiteY3" fmla="*/ 1182053 h 1556290"/>
                    <a:gd name="connsiteX4" fmla="*/ 15802 w 483479"/>
                    <a:gd name="connsiteY4" fmla="*/ 1372553 h 1556290"/>
                    <a:gd name="connsiteX5" fmla="*/ 59617 w 483479"/>
                    <a:gd name="connsiteY5" fmla="*/ 1386840 h 1556290"/>
                    <a:gd name="connsiteX6" fmla="*/ 67237 w 483479"/>
                    <a:gd name="connsiteY6" fmla="*/ 1438275 h 1556290"/>
                    <a:gd name="connsiteX7" fmla="*/ 23422 w 483479"/>
                    <a:gd name="connsiteY7" fmla="*/ 1533525 h 1556290"/>
                    <a:gd name="connsiteX8" fmla="*/ 111052 w 483479"/>
                    <a:gd name="connsiteY8" fmla="*/ 1452563 h 1556290"/>
                    <a:gd name="connsiteX9" fmla="*/ 483479 w 483479"/>
                    <a:gd name="connsiteY9" fmla="*/ 0 h 1556290"/>
                    <a:gd name="connsiteX10" fmla="*/ 452999 w 483479"/>
                    <a:gd name="connsiteY10" fmla="*/ 15240 h 1556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479" h="1556290">
                      <a:moveTo>
                        <a:pt x="452999" y="15240"/>
                      </a:moveTo>
                      <a:lnTo>
                        <a:pt x="139627" y="1108710"/>
                      </a:lnTo>
                      <a:cubicBezTo>
                        <a:pt x="139627" y="1108710"/>
                        <a:pt x="-7058" y="1219200"/>
                        <a:pt x="22469" y="1277303"/>
                      </a:cubicBezTo>
                      <a:cubicBezTo>
                        <a:pt x="73904" y="1233488"/>
                        <a:pt x="66284" y="1182053"/>
                        <a:pt x="103432" y="1182053"/>
                      </a:cubicBezTo>
                      <a:cubicBezTo>
                        <a:pt x="140579" y="1182053"/>
                        <a:pt x="59617" y="1350645"/>
                        <a:pt x="15802" y="1372553"/>
                      </a:cubicBezTo>
                      <a:cubicBezTo>
                        <a:pt x="-28013" y="1394460"/>
                        <a:pt x="30089" y="1402080"/>
                        <a:pt x="59617" y="1386840"/>
                      </a:cubicBezTo>
                      <a:cubicBezTo>
                        <a:pt x="30089" y="1438275"/>
                        <a:pt x="37709" y="1452563"/>
                        <a:pt x="67237" y="1438275"/>
                      </a:cubicBezTo>
                      <a:cubicBezTo>
                        <a:pt x="67237" y="1475423"/>
                        <a:pt x="59617" y="1533525"/>
                        <a:pt x="23422" y="1533525"/>
                      </a:cubicBezTo>
                      <a:cubicBezTo>
                        <a:pt x="-13726" y="1533525"/>
                        <a:pt x="67237" y="1621155"/>
                        <a:pt x="111052" y="1452563"/>
                      </a:cubicBezTo>
                      <a:cubicBezTo>
                        <a:pt x="154867" y="1283970"/>
                        <a:pt x="483479" y="0"/>
                        <a:pt x="483479" y="0"/>
                      </a:cubicBezTo>
                      <a:lnTo>
                        <a:pt x="452999" y="1524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7" name="图形 37"/>
              <p:cNvGrpSpPr/>
              <p:nvPr/>
            </p:nvGrpSpPr>
            <p:grpSpPr>
              <a:xfrm>
                <a:off x="1642018" y="2423365"/>
                <a:ext cx="223881" cy="288558"/>
                <a:chOff x="5276757" y="4162134"/>
                <a:chExt cx="1285875" cy="1657349"/>
              </a:xfrm>
              <a:solidFill>
                <a:srgbClr val="FAC46D"/>
              </a:solidFill>
            </p:grpSpPr>
            <p:pic>
              <p:nvPicPr>
                <p:cNvPr id="197" name="图片 19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76757" y="4162134"/>
                  <a:ext cx="1285875" cy="1657349"/>
                </a:xfrm>
                <a:custGeom>
                  <a:avLst/>
                  <a:gdLst>
                    <a:gd name="connsiteX0" fmla="*/ 191 w 1285875"/>
                    <a:gd name="connsiteY0" fmla="*/ 348 h 1657350"/>
                    <a:gd name="connsiteX1" fmla="*/ 1286066 w 1285875"/>
                    <a:gd name="connsiteY1" fmla="*/ 348 h 1657350"/>
                    <a:gd name="connsiteX2" fmla="*/ 1286066 w 1285875"/>
                    <a:gd name="connsiteY2" fmla="*/ 1657698 h 1657350"/>
                    <a:gd name="connsiteX3" fmla="*/ 191 w 1285875"/>
                    <a:gd name="connsiteY3" fmla="*/ 1657698 h 1657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85875" h="1657350">
                      <a:moveTo>
                        <a:pt x="191" y="348"/>
                      </a:moveTo>
                      <a:lnTo>
                        <a:pt x="1286066" y="348"/>
                      </a:lnTo>
                      <a:lnTo>
                        <a:pt x="1286066" y="1657698"/>
                      </a:lnTo>
                      <a:lnTo>
                        <a:pt x="191" y="1657698"/>
                      </a:lnTo>
                      <a:close/>
                    </a:path>
                  </a:pathLst>
                </a:custGeom>
              </p:spPr>
            </p:pic>
            <p:sp>
              <p:nvSpPr>
                <p:cNvPr id="198" name="任意多边形: 形状 197"/>
                <p:cNvSpPr/>
                <p:nvPr/>
              </p:nvSpPr>
              <p:spPr>
                <a:xfrm>
                  <a:off x="5485731" y="4224337"/>
                  <a:ext cx="1054918" cy="1414287"/>
                </a:xfrm>
                <a:custGeom>
                  <a:avLst/>
                  <a:gdLst>
                    <a:gd name="connsiteX0" fmla="*/ 1022534 w 1054918"/>
                    <a:gd name="connsiteY0" fmla="*/ 5715 h 1414287"/>
                    <a:gd name="connsiteX1" fmla="*/ 279584 w 1054918"/>
                    <a:gd name="connsiteY1" fmla="*/ 1001078 h 1414287"/>
                    <a:gd name="connsiteX2" fmla="*/ 80511 w 1054918"/>
                    <a:gd name="connsiteY2" fmla="*/ 1139190 h 1414287"/>
                    <a:gd name="connsiteX3" fmla="*/ 184334 w 1054918"/>
                    <a:gd name="connsiteY3" fmla="*/ 1069657 h 1414287"/>
                    <a:gd name="connsiteX4" fmla="*/ 48126 w 1054918"/>
                    <a:gd name="connsiteY4" fmla="*/ 1229678 h 1414287"/>
                    <a:gd name="connsiteX5" fmla="*/ 86226 w 1054918"/>
                    <a:gd name="connsiteY5" fmla="*/ 1255395 h 1414287"/>
                    <a:gd name="connsiteX6" fmla="*/ 79559 w 1054918"/>
                    <a:gd name="connsiteY6" fmla="*/ 1306830 h 1414287"/>
                    <a:gd name="connsiteX7" fmla="*/ 10979 w 1054918"/>
                    <a:gd name="connsiteY7" fmla="*/ 1386840 h 1414287"/>
                    <a:gd name="connsiteX8" fmla="*/ 117659 w 1054918"/>
                    <a:gd name="connsiteY8" fmla="*/ 1333500 h 1414287"/>
                    <a:gd name="connsiteX9" fmla="*/ 1054919 w 1054918"/>
                    <a:gd name="connsiteY9" fmla="*/ 0 h 1414287"/>
                    <a:gd name="connsiteX10" fmla="*/ 1022534 w 1054918"/>
                    <a:gd name="connsiteY10" fmla="*/ 5715 h 1414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54918" h="1414287">
                      <a:moveTo>
                        <a:pt x="1022534" y="5715"/>
                      </a:moveTo>
                      <a:lnTo>
                        <a:pt x="279584" y="1001078"/>
                      </a:lnTo>
                      <a:cubicBezTo>
                        <a:pt x="279584" y="1001078"/>
                        <a:pt x="68129" y="1074420"/>
                        <a:pt x="80511" y="1139190"/>
                      </a:cubicBezTo>
                      <a:cubicBezTo>
                        <a:pt x="141471" y="1110615"/>
                        <a:pt x="149091" y="1059180"/>
                        <a:pt x="184334" y="1069657"/>
                      </a:cubicBezTo>
                      <a:cubicBezTo>
                        <a:pt x="219576" y="1079182"/>
                        <a:pt x="95751" y="1220153"/>
                        <a:pt x="48126" y="1229678"/>
                      </a:cubicBezTo>
                      <a:cubicBezTo>
                        <a:pt x="-451" y="1239203"/>
                        <a:pt x="53841" y="1262063"/>
                        <a:pt x="86226" y="1255395"/>
                      </a:cubicBezTo>
                      <a:cubicBezTo>
                        <a:pt x="44316" y="1297305"/>
                        <a:pt x="47174" y="1312545"/>
                        <a:pt x="79559" y="1306830"/>
                      </a:cubicBezTo>
                      <a:cubicBezTo>
                        <a:pt x="70034" y="1342073"/>
                        <a:pt x="46221" y="1396365"/>
                        <a:pt x="10979" y="1386840"/>
                      </a:cubicBezTo>
                      <a:cubicBezTo>
                        <a:pt x="-24264" y="1377315"/>
                        <a:pt x="29076" y="1483043"/>
                        <a:pt x="117659" y="1333500"/>
                      </a:cubicBezTo>
                      <a:cubicBezTo>
                        <a:pt x="206241" y="1183005"/>
                        <a:pt x="1054919" y="0"/>
                        <a:pt x="1054919" y="0"/>
                      </a:cubicBezTo>
                      <a:lnTo>
                        <a:pt x="1022534" y="571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8" name="图形 37"/>
              <p:cNvGrpSpPr/>
              <p:nvPr/>
            </p:nvGrpSpPr>
            <p:grpSpPr>
              <a:xfrm>
                <a:off x="1643497" y="2399575"/>
                <a:ext cx="137646" cy="81261"/>
                <a:chOff x="5285255" y="4025493"/>
                <a:chExt cx="790575" cy="466725"/>
              </a:xfrm>
              <a:solidFill>
                <a:srgbClr val="FAC46D"/>
              </a:solidFill>
            </p:grpSpPr>
            <p:pic>
              <p:nvPicPr>
                <p:cNvPr id="195" name="图片 19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85255" y="4025493"/>
                  <a:ext cx="790575" cy="466725"/>
                </a:xfrm>
                <a:custGeom>
                  <a:avLst/>
                  <a:gdLst>
                    <a:gd name="connsiteX0" fmla="*/ 182 w 790575"/>
                    <a:gd name="connsiteY0" fmla="*/ 340 h 466725"/>
                    <a:gd name="connsiteX1" fmla="*/ 790757 w 790575"/>
                    <a:gd name="connsiteY1" fmla="*/ 340 h 466725"/>
                    <a:gd name="connsiteX2" fmla="*/ 790757 w 790575"/>
                    <a:gd name="connsiteY2" fmla="*/ 467065 h 466725"/>
                    <a:gd name="connsiteX3" fmla="*/ 182 w 790575"/>
                    <a:gd name="connsiteY3" fmla="*/ 467065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575" h="466725">
                      <a:moveTo>
                        <a:pt x="182" y="340"/>
                      </a:moveTo>
                      <a:lnTo>
                        <a:pt x="790757" y="340"/>
                      </a:lnTo>
                      <a:lnTo>
                        <a:pt x="790757" y="467065"/>
                      </a:lnTo>
                      <a:lnTo>
                        <a:pt x="182" y="46706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96" name="任意多边形: 形状 195"/>
                <p:cNvSpPr/>
                <p:nvPr/>
              </p:nvSpPr>
              <p:spPr>
                <a:xfrm>
                  <a:off x="5404317" y="4139565"/>
                  <a:ext cx="556259" cy="231574"/>
                </a:xfrm>
                <a:custGeom>
                  <a:avLst/>
                  <a:gdLst>
                    <a:gd name="connsiteX0" fmla="*/ 549593 w 556259"/>
                    <a:gd name="connsiteY0" fmla="*/ 0 h 231574"/>
                    <a:gd name="connsiteX1" fmla="*/ 0 w 556259"/>
                    <a:gd name="connsiteY1" fmla="*/ 110490 h 231574"/>
                    <a:gd name="connsiteX2" fmla="*/ 132397 w 556259"/>
                    <a:gd name="connsiteY2" fmla="*/ 227647 h 231574"/>
                    <a:gd name="connsiteX3" fmla="*/ 556260 w 556259"/>
                    <a:gd name="connsiteY3" fmla="*/ 28575 h 231574"/>
                    <a:gd name="connsiteX4" fmla="*/ 549593 w 556259"/>
                    <a:gd name="connsiteY4" fmla="*/ 0 h 231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6259" h="231574">
                      <a:moveTo>
                        <a:pt x="549593" y="0"/>
                      </a:moveTo>
                      <a:lnTo>
                        <a:pt x="0" y="110490"/>
                      </a:lnTo>
                      <a:cubicBezTo>
                        <a:pt x="0" y="110490"/>
                        <a:pt x="73342" y="257175"/>
                        <a:pt x="132397" y="227647"/>
                      </a:cubicBezTo>
                      <a:cubicBezTo>
                        <a:pt x="191453" y="198120"/>
                        <a:pt x="556260" y="28575"/>
                        <a:pt x="556260" y="28575"/>
                      </a:cubicBezTo>
                      <a:lnTo>
                        <a:pt x="549593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9" name="图形 37"/>
              <p:cNvGrpSpPr/>
              <p:nvPr/>
            </p:nvGrpSpPr>
            <p:grpSpPr>
              <a:xfrm>
                <a:off x="1648472" y="2397916"/>
                <a:ext cx="142621" cy="104478"/>
                <a:chOff x="5313830" y="4015968"/>
                <a:chExt cx="819150" cy="600075"/>
              </a:xfrm>
              <a:solidFill>
                <a:srgbClr val="FAC46D"/>
              </a:solidFill>
            </p:grpSpPr>
            <p:pic>
              <p:nvPicPr>
                <p:cNvPr id="193" name="图片 19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13830" y="4015968"/>
                  <a:ext cx="819150" cy="600075"/>
                </a:xfrm>
                <a:custGeom>
                  <a:avLst/>
                  <a:gdLst>
                    <a:gd name="connsiteX0" fmla="*/ 185 w 819150"/>
                    <a:gd name="connsiteY0" fmla="*/ 339 h 600075"/>
                    <a:gd name="connsiteX1" fmla="*/ 819335 w 819150"/>
                    <a:gd name="connsiteY1" fmla="*/ 339 h 600075"/>
                    <a:gd name="connsiteX2" fmla="*/ 819335 w 819150"/>
                    <a:gd name="connsiteY2" fmla="*/ 600414 h 600075"/>
                    <a:gd name="connsiteX3" fmla="*/ 185 w 819150"/>
                    <a:gd name="connsiteY3" fmla="*/ 600414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9150" h="600075">
                      <a:moveTo>
                        <a:pt x="185" y="339"/>
                      </a:moveTo>
                      <a:lnTo>
                        <a:pt x="819335" y="339"/>
                      </a:lnTo>
                      <a:lnTo>
                        <a:pt x="819335" y="600414"/>
                      </a:lnTo>
                      <a:lnTo>
                        <a:pt x="185" y="600414"/>
                      </a:lnTo>
                      <a:close/>
                    </a:path>
                  </a:pathLst>
                </a:custGeom>
              </p:spPr>
            </p:pic>
            <p:sp>
              <p:nvSpPr>
                <p:cNvPr id="194" name="任意多边形: 形状 193"/>
                <p:cNvSpPr/>
                <p:nvPr/>
              </p:nvSpPr>
              <p:spPr>
                <a:xfrm>
                  <a:off x="5433845" y="4139565"/>
                  <a:ext cx="584834" cy="361817"/>
                </a:xfrm>
                <a:custGeom>
                  <a:avLst/>
                  <a:gdLst>
                    <a:gd name="connsiteX0" fmla="*/ 548640 w 584834"/>
                    <a:gd name="connsiteY0" fmla="*/ 0 h 361817"/>
                    <a:gd name="connsiteX1" fmla="*/ 0 w 584834"/>
                    <a:gd name="connsiteY1" fmla="*/ 259080 h 361817"/>
                    <a:gd name="connsiteX2" fmla="*/ 148590 w 584834"/>
                    <a:gd name="connsiteY2" fmla="*/ 355282 h 361817"/>
                    <a:gd name="connsiteX3" fmla="*/ 584835 w 584834"/>
                    <a:gd name="connsiteY3" fmla="*/ 48578 h 361817"/>
                    <a:gd name="connsiteX4" fmla="*/ 548640 w 584834"/>
                    <a:gd name="connsiteY4" fmla="*/ 0 h 361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834" h="361817">
                      <a:moveTo>
                        <a:pt x="548640" y="0"/>
                      </a:moveTo>
                      <a:lnTo>
                        <a:pt x="0" y="259080"/>
                      </a:lnTo>
                      <a:cubicBezTo>
                        <a:pt x="0" y="259080"/>
                        <a:pt x="95250" y="392430"/>
                        <a:pt x="148590" y="355282"/>
                      </a:cubicBezTo>
                      <a:cubicBezTo>
                        <a:pt x="201930" y="318135"/>
                        <a:pt x="584835" y="48578"/>
                        <a:pt x="584835" y="48578"/>
                      </a:cubicBezTo>
                      <a:lnTo>
                        <a:pt x="54864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0" name="图形 37"/>
              <p:cNvGrpSpPr/>
              <p:nvPr/>
            </p:nvGrpSpPr>
            <p:grpSpPr>
              <a:xfrm>
                <a:off x="1663398" y="2406208"/>
                <a:ext cx="137646" cy="121062"/>
                <a:chOff x="5399555" y="4063593"/>
                <a:chExt cx="790575" cy="695325"/>
              </a:xfrm>
              <a:solidFill>
                <a:srgbClr val="FAC46D"/>
              </a:solidFill>
            </p:grpSpPr>
            <p:pic>
              <p:nvPicPr>
                <p:cNvPr id="191" name="图片 19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99555" y="4063593"/>
                  <a:ext cx="790575" cy="695325"/>
                </a:xfrm>
                <a:custGeom>
                  <a:avLst/>
                  <a:gdLst>
                    <a:gd name="connsiteX0" fmla="*/ 194 w 790575"/>
                    <a:gd name="connsiteY0" fmla="*/ 344 h 695325"/>
                    <a:gd name="connsiteX1" fmla="*/ 790769 w 790575"/>
                    <a:gd name="connsiteY1" fmla="*/ 344 h 695325"/>
                    <a:gd name="connsiteX2" fmla="*/ 790769 w 790575"/>
                    <a:gd name="connsiteY2" fmla="*/ 695669 h 695325"/>
                    <a:gd name="connsiteX3" fmla="*/ 194 w 790575"/>
                    <a:gd name="connsiteY3" fmla="*/ 695669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0575" h="695325">
                      <a:moveTo>
                        <a:pt x="194" y="344"/>
                      </a:moveTo>
                      <a:lnTo>
                        <a:pt x="790769" y="344"/>
                      </a:lnTo>
                      <a:lnTo>
                        <a:pt x="790769" y="695669"/>
                      </a:lnTo>
                      <a:lnTo>
                        <a:pt x="194" y="695669"/>
                      </a:lnTo>
                      <a:close/>
                    </a:path>
                  </a:pathLst>
                </a:custGeom>
                <a:noFill/>
              </p:spPr>
            </p:pic>
            <p:sp>
              <p:nvSpPr>
                <p:cNvPr id="192" name="任意多边形: 形状 191"/>
                <p:cNvSpPr/>
                <p:nvPr/>
              </p:nvSpPr>
              <p:spPr>
                <a:xfrm>
                  <a:off x="5514807" y="4180522"/>
                  <a:ext cx="555307" cy="457768"/>
                </a:xfrm>
                <a:custGeom>
                  <a:avLst/>
                  <a:gdLst>
                    <a:gd name="connsiteX0" fmla="*/ 484822 w 555307"/>
                    <a:gd name="connsiteY0" fmla="*/ 0 h 457768"/>
                    <a:gd name="connsiteX1" fmla="*/ 0 w 555307"/>
                    <a:gd name="connsiteY1" fmla="*/ 363855 h 457768"/>
                    <a:gd name="connsiteX2" fmla="*/ 150495 w 555307"/>
                    <a:gd name="connsiteY2" fmla="*/ 450533 h 457768"/>
                    <a:gd name="connsiteX3" fmla="*/ 555307 w 555307"/>
                    <a:gd name="connsiteY3" fmla="*/ 12383 h 457768"/>
                    <a:gd name="connsiteX4" fmla="*/ 484822 w 555307"/>
                    <a:gd name="connsiteY4" fmla="*/ 0 h 457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5307" h="457768">
                      <a:moveTo>
                        <a:pt x="484822" y="0"/>
                      </a:moveTo>
                      <a:lnTo>
                        <a:pt x="0" y="363855"/>
                      </a:lnTo>
                      <a:cubicBezTo>
                        <a:pt x="0" y="363855"/>
                        <a:pt x="97155" y="488633"/>
                        <a:pt x="150495" y="450533"/>
                      </a:cubicBezTo>
                      <a:cubicBezTo>
                        <a:pt x="203835" y="412433"/>
                        <a:pt x="555307" y="12383"/>
                        <a:pt x="555307" y="12383"/>
                      </a:cubicBezTo>
                      <a:lnTo>
                        <a:pt x="484822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1" name="图形 37"/>
              <p:cNvGrpSpPr/>
              <p:nvPr/>
            </p:nvGrpSpPr>
            <p:grpSpPr>
              <a:xfrm>
                <a:off x="1684957" y="2411183"/>
                <a:ext cx="114428" cy="126037"/>
                <a:chOff x="5523380" y="4092168"/>
                <a:chExt cx="657225" cy="723900"/>
              </a:xfrm>
              <a:solidFill>
                <a:srgbClr val="FAC46D"/>
              </a:solidFill>
            </p:grpSpPr>
            <p:pic>
              <p:nvPicPr>
                <p:cNvPr id="189" name="图片 188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23380" y="4092168"/>
                  <a:ext cx="657225" cy="723900"/>
                </a:xfrm>
                <a:custGeom>
                  <a:avLst/>
                  <a:gdLst>
                    <a:gd name="connsiteX0" fmla="*/ 207 w 657225"/>
                    <a:gd name="connsiteY0" fmla="*/ 347 h 723900"/>
                    <a:gd name="connsiteX1" fmla="*/ 657432 w 657225"/>
                    <a:gd name="connsiteY1" fmla="*/ 347 h 723900"/>
                    <a:gd name="connsiteX2" fmla="*/ 657432 w 657225"/>
                    <a:gd name="connsiteY2" fmla="*/ 724247 h 723900"/>
                    <a:gd name="connsiteX3" fmla="*/ 207 w 657225"/>
                    <a:gd name="connsiteY3" fmla="*/ 724247 h 723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723900">
                      <a:moveTo>
                        <a:pt x="207" y="347"/>
                      </a:moveTo>
                      <a:lnTo>
                        <a:pt x="657432" y="347"/>
                      </a:lnTo>
                      <a:lnTo>
                        <a:pt x="657432" y="724247"/>
                      </a:lnTo>
                      <a:lnTo>
                        <a:pt x="207" y="724247"/>
                      </a:lnTo>
                      <a:close/>
                    </a:path>
                  </a:pathLst>
                </a:custGeom>
              </p:spPr>
            </p:pic>
            <p:sp>
              <p:nvSpPr>
                <p:cNvPr id="190" name="任意多边形: 形状 189"/>
                <p:cNvSpPr/>
                <p:nvPr/>
              </p:nvSpPr>
              <p:spPr>
                <a:xfrm>
                  <a:off x="5639584" y="4208144"/>
                  <a:ext cx="418147" cy="488632"/>
                </a:xfrm>
                <a:custGeom>
                  <a:avLst/>
                  <a:gdLst>
                    <a:gd name="connsiteX0" fmla="*/ 407670 w 418147"/>
                    <a:gd name="connsiteY0" fmla="*/ 0 h 488632"/>
                    <a:gd name="connsiteX1" fmla="*/ 0 w 418147"/>
                    <a:gd name="connsiteY1" fmla="*/ 401955 h 488632"/>
                    <a:gd name="connsiteX2" fmla="*/ 128588 w 418147"/>
                    <a:gd name="connsiteY2" fmla="*/ 481013 h 488632"/>
                    <a:gd name="connsiteX3" fmla="*/ 418148 w 418147"/>
                    <a:gd name="connsiteY3" fmla="*/ 28575 h 488632"/>
                    <a:gd name="connsiteX4" fmla="*/ 407670 w 418147"/>
                    <a:gd name="connsiteY4" fmla="*/ 0 h 488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147" h="488632">
                      <a:moveTo>
                        <a:pt x="407670" y="0"/>
                      </a:moveTo>
                      <a:lnTo>
                        <a:pt x="0" y="401955"/>
                      </a:lnTo>
                      <a:cubicBezTo>
                        <a:pt x="0" y="401955"/>
                        <a:pt x="75248" y="519113"/>
                        <a:pt x="128588" y="481013"/>
                      </a:cubicBezTo>
                      <a:cubicBezTo>
                        <a:pt x="181928" y="442913"/>
                        <a:pt x="418148" y="28575"/>
                        <a:pt x="418148" y="28575"/>
                      </a:cubicBezTo>
                      <a:lnTo>
                        <a:pt x="40767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2" name="图形 37"/>
              <p:cNvGrpSpPr/>
              <p:nvPr/>
            </p:nvGrpSpPr>
            <p:grpSpPr>
              <a:xfrm>
                <a:off x="1709833" y="2409525"/>
                <a:ext cx="96186" cy="135987"/>
                <a:chOff x="5666255" y="4082643"/>
                <a:chExt cx="552450" cy="781050"/>
              </a:xfrm>
              <a:solidFill>
                <a:srgbClr val="FAC46D"/>
              </a:solidFill>
            </p:grpSpPr>
            <p:pic>
              <p:nvPicPr>
                <p:cNvPr id="187" name="图片 186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66255" y="4082643"/>
                  <a:ext cx="552450" cy="781050"/>
                </a:xfrm>
                <a:custGeom>
                  <a:avLst/>
                  <a:gdLst>
                    <a:gd name="connsiteX0" fmla="*/ 222 w 552450"/>
                    <a:gd name="connsiteY0" fmla="*/ 346 h 781050"/>
                    <a:gd name="connsiteX1" fmla="*/ 552672 w 552450"/>
                    <a:gd name="connsiteY1" fmla="*/ 346 h 781050"/>
                    <a:gd name="connsiteX2" fmla="*/ 552672 w 552450"/>
                    <a:gd name="connsiteY2" fmla="*/ 781396 h 781050"/>
                    <a:gd name="connsiteX3" fmla="*/ 222 w 552450"/>
                    <a:gd name="connsiteY3" fmla="*/ 781396 h 781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2450" h="781050">
                      <a:moveTo>
                        <a:pt x="222" y="346"/>
                      </a:moveTo>
                      <a:lnTo>
                        <a:pt x="552672" y="346"/>
                      </a:lnTo>
                      <a:lnTo>
                        <a:pt x="552672" y="781396"/>
                      </a:lnTo>
                      <a:lnTo>
                        <a:pt x="222" y="781396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8" name="任意多边形: 形状 187"/>
                <p:cNvSpPr/>
                <p:nvPr/>
              </p:nvSpPr>
              <p:spPr>
                <a:xfrm>
                  <a:off x="5788175" y="4196715"/>
                  <a:ext cx="306704" cy="552073"/>
                </a:xfrm>
                <a:custGeom>
                  <a:avLst/>
                  <a:gdLst>
                    <a:gd name="connsiteX0" fmla="*/ 289560 w 306704"/>
                    <a:gd name="connsiteY0" fmla="*/ 0 h 552073"/>
                    <a:gd name="connsiteX1" fmla="*/ 0 w 306704"/>
                    <a:gd name="connsiteY1" fmla="*/ 493395 h 552073"/>
                    <a:gd name="connsiteX2" fmla="*/ 144780 w 306704"/>
                    <a:gd name="connsiteY2" fmla="*/ 537210 h 552073"/>
                    <a:gd name="connsiteX3" fmla="*/ 306705 w 306704"/>
                    <a:gd name="connsiteY3" fmla="*/ 24765 h 552073"/>
                    <a:gd name="connsiteX4" fmla="*/ 289560 w 306704"/>
                    <a:gd name="connsiteY4" fmla="*/ 0 h 55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6704" h="552073">
                      <a:moveTo>
                        <a:pt x="289560" y="0"/>
                      </a:moveTo>
                      <a:lnTo>
                        <a:pt x="0" y="493395"/>
                      </a:lnTo>
                      <a:cubicBezTo>
                        <a:pt x="0" y="493395"/>
                        <a:pt x="102870" y="587692"/>
                        <a:pt x="144780" y="537210"/>
                      </a:cubicBezTo>
                      <a:cubicBezTo>
                        <a:pt x="186690" y="486728"/>
                        <a:pt x="306705" y="24765"/>
                        <a:pt x="306705" y="24765"/>
                      </a:cubicBezTo>
                      <a:lnTo>
                        <a:pt x="28956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3" name="图形 37"/>
              <p:cNvGrpSpPr/>
              <p:nvPr/>
            </p:nvGrpSpPr>
            <p:grpSpPr>
              <a:xfrm>
                <a:off x="1731391" y="2313339"/>
                <a:ext cx="140962" cy="185739"/>
                <a:chOff x="5790080" y="3530193"/>
                <a:chExt cx="809625" cy="1066800"/>
              </a:xfrm>
              <a:solidFill>
                <a:srgbClr val="FAC46D"/>
              </a:solidFill>
            </p:grpSpPr>
            <p:pic>
              <p:nvPicPr>
                <p:cNvPr id="185" name="图片 184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90080" y="3530193"/>
                  <a:ext cx="809625" cy="1066800"/>
                </a:xfrm>
                <a:custGeom>
                  <a:avLst/>
                  <a:gdLst>
                    <a:gd name="connsiteX0" fmla="*/ 235 w 809625"/>
                    <a:gd name="connsiteY0" fmla="*/ 288 h 1066800"/>
                    <a:gd name="connsiteX1" fmla="*/ 809860 w 809625"/>
                    <a:gd name="connsiteY1" fmla="*/ 288 h 1066800"/>
                    <a:gd name="connsiteX2" fmla="*/ 809860 w 809625"/>
                    <a:gd name="connsiteY2" fmla="*/ 1067088 h 1066800"/>
                    <a:gd name="connsiteX3" fmla="*/ 235 w 809625"/>
                    <a:gd name="connsiteY3" fmla="*/ 1067088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9625" h="1066800">
                      <a:moveTo>
                        <a:pt x="235" y="288"/>
                      </a:moveTo>
                      <a:lnTo>
                        <a:pt x="809860" y="288"/>
                      </a:lnTo>
                      <a:lnTo>
                        <a:pt x="809860" y="1067088"/>
                      </a:lnTo>
                      <a:lnTo>
                        <a:pt x="235" y="1067088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6" name="任意多边形: 形状 185"/>
                <p:cNvSpPr/>
                <p:nvPr/>
              </p:nvSpPr>
              <p:spPr>
                <a:xfrm>
                  <a:off x="5912221" y="3650854"/>
                  <a:ext cx="570505" cy="829494"/>
                </a:xfrm>
                <a:custGeom>
                  <a:avLst/>
                  <a:gdLst>
                    <a:gd name="connsiteX0" fmla="*/ 148369 w 570505"/>
                    <a:gd name="connsiteY0" fmla="*/ 169623 h 829494"/>
                    <a:gd name="connsiteX1" fmla="*/ 53119 w 570505"/>
                    <a:gd name="connsiteY1" fmla="*/ 529668 h 829494"/>
                    <a:gd name="connsiteX2" fmla="*/ 46451 w 570505"/>
                    <a:gd name="connsiteY2" fmla="*/ 662065 h 829494"/>
                    <a:gd name="connsiteX3" fmla="*/ 90266 w 570505"/>
                    <a:gd name="connsiteY3" fmla="*/ 823038 h 829494"/>
                    <a:gd name="connsiteX4" fmla="*/ 536989 w 570505"/>
                    <a:gd name="connsiteY4" fmla="*/ 397270 h 829494"/>
                    <a:gd name="connsiteX5" fmla="*/ 521749 w 570505"/>
                    <a:gd name="connsiteY5" fmla="*/ 1030 h 829494"/>
                    <a:gd name="connsiteX6" fmla="*/ 316009 w 570505"/>
                    <a:gd name="connsiteY6" fmla="*/ 30558 h 829494"/>
                    <a:gd name="connsiteX7" fmla="*/ 148369 w 570505"/>
                    <a:gd name="connsiteY7" fmla="*/ 169623 h 829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0505" h="829494">
                      <a:moveTo>
                        <a:pt x="148369" y="169623"/>
                      </a:moveTo>
                      <a:cubicBezTo>
                        <a:pt x="148369" y="169623"/>
                        <a:pt x="-107854" y="500140"/>
                        <a:pt x="53119" y="529668"/>
                      </a:cubicBezTo>
                      <a:cubicBezTo>
                        <a:pt x="214091" y="559195"/>
                        <a:pt x="-5936" y="595390"/>
                        <a:pt x="46451" y="662065"/>
                      </a:cubicBezTo>
                      <a:cubicBezTo>
                        <a:pt x="97887" y="727788"/>
                        <a:pt x="-19271" y="860185"/>
                        <a:pt x="90266" y="823038"/>
                      </a:cubicBezTo>
                      <a:cubicBezTo>
                        <a:pt x="199804" y="785890"/>
                        <a:pt x="463646" y="506808"/>
                        <a:pt x="536989" y="397270"/>
                      </a:cubicBezTo>
                      <a:cubicBezTo>
                        <a:pt x="610331" y="286780"/>
                        <a:pt x="543656" y="8650"/>
                        <a:pt x="521749" y="1030"/>
                      </a:cubicBezTo>
                      <a:cubicBezTo>
                        <a:pt x="499841" y="-6590"/>
                        <a:pt x="316009" y="30558"/>
                        <a:pt x="316009" y="30558"/>
                      </a:cubicBezTo>
                      <a:lnTo>
                        <a:pt x="148369" y="169623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4" name="任意多边形: 形状 153"/>
              <p:cNvSpPr/>
              <p:nvPr/>
            </p:nvSpPr>
            <p:spPr>
              <a:xfrm>
                <a:off x="2175506" y="2111806"/>
                <a:ext cx="142123" cy="18408"/>
              </a:xfrm>
              <a:custGeom>
                <a:avLst/>
                <a:gdLst>
                  <a:gd name="connsiteX0" fmla="*/ 9525 w 816292"/>
                  <a:gd name="connsiteY0" fmla="*/ 105727 h 105727"/>
                  <a:gd name="connsiteX1" fmla="*/ 816293 w 816292"/>
                  <a:gd name="connsiteY1" fmla="*/ 68580 h 105727"/>
                  <a:gd name="connsiteX2" fmla="*/ 0 w 816292"/>
                  <a:gd name="connsiteY2" fmla="*/ 0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6292" h="105727">
                    <a:moveTo>
                      <a:pt x="9525" y="105727"/>
                    </a:moveTo>
                    <a:lnTo>
                      <a:pt x="816293" y="68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4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5" name="图形 37"/>
              <p:cNvGrpSpPr/>
              <p:nvPr/>
            </p:nvGrpSpPr>
            <p:grpSpPr>
              <a:xfrm>
                <a:off x="2141011" y="2051315"/>
                <a:ext cx="194031" cy="94528"/>
                <a:chOff x="8142755" y="2025243"/>
                <a:chExt cx="1114425" cy="542925"/>
              </a:xfrm>
              <a:solidFill>
                <a:srgbClr val="FAC46D"/>
              </a:solidFill>
            </p:grpSpPr>
            <p:pic>
              <p:nvPicPr>
                <p:cNvPr id="183" name="图片 182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42755" y="2025243"/>
                  <a:ext cx="1114425" cy="542925"/>
                </a:xfrm>
                <a:custGeom>
                  <a:avLst/>
                  <a:gdLst>
                    <a:gd name="connsiteX0" fmla="*/ 482 w 1114425"/>
                    <a:gd name="connsiteY0" fmla="*/ 130 h 542925"/>
                    <a:gd name="connsiteX1" fmla="*/ 1114907 w 1114425"/>
                    <a:gd name="connsiteY1" fmla="*/ 130 h 542925"/>
                    <a:gd name="connsiteX2" fmla="*/ 1114907 w 1114425"/>
                    <a:gd name="connsiteY2" fmla="*/ 543055 h 542925"/>
                    <a:gd name="connsiteX3" fmla="*/ 482 w 1114425"/>
                    <a:gd name="connsiteY3" fmla="*/ 543055 h 54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14425" h="542925">
                      <a:moveTo>
                        <a:pt x="482" y="130"/>
                      </a:moveTo>
                      <a:lnTo>
                        <a:pt x="1114907" y="130"/>
                      </a:lnTo>
                      <a:lnTo>
                        <a:pt x="1114907" y="543055"/>
                      </a:lnTo>
                      <a:lnTo>
                        <a:pt x="482" y="54305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4" name="任意多边形: 形状 183"/>
                <p:cNvSpPr/>
                <p:nvPr/>
              </p:nvSpPr>
              <p:spPr>
                <a:xfrm>
                  <a:off x="8262770" y="2140267"/>
                  <a:ext cx="872490" cy="308610"/>
                </a:xfrm>
                <a:custGeom>
                  <a:avLst/>
                  <a:gdLst>
                    <a:gd name="connsiteX0" fmla="*/ 109538 w 872490"/>
                    <a:gd name="connsiteY0" fmla="*/ 308610 h 308610"/>
                    <a:gd name="connsiteX1" fmla="*/ 872490 w 872490"/>
                    <a:gd name="connsiteY1" fmla="*/ 0 h 308610"/>
                    <a:gd name="connsiteX2" fmla="*/ 0 w 872490"/>
                    <a:gd name="connsiteY2" fmla="*/ 199073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72490" h="308610">
                      <a:moveTo>
                        <a:pt x="109538" y="308610"/>
                      </a:moveTo>
                      <a:lnTo>
                        <a:pt x="872490" y="0"/>
                      </a:lnTo>
                      <a:lnTo>
                        <a:pt x="0" y="199073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56" name="任意多边形: 形状 155"/>
              <p:cNvSpPr/>
              <p:nvPr/>
            </p:nvSpPr>
            <p:spPr>
              <a:xfrm>
                <a:off x="1420465" y="2067328"/>
                <a:ext cx="765809" cy="381310"/>
              </a:xfrm>
              <a:custGeom>
                <a:avLst/>
                <a:gdLst>
                  <a:gd name="connsiteX0" fmla="*/ 834 w 4398463"/>
                  <a:gd name="connsiteY0" fmla="*/ 33528 h 2190075"/>
                  <a:gd name="connsiteX1" fmla="*/ 40839 w 4398463"/>
                  <a:gd name="connsiteY1" fmla="*/ 3048 h 2190075"/>
                  <a:gd name="connsiteX2" fmla="*/ 1746767 w 4398463"/>
                  <a:gd name="connsiteY2" fmla="*/ 464058 h 2190075"/>
                  <a:gd name="connsiteX3" fmla="*/ 2766895 w 4398463"/>
                  <a:gd name="connsiteY3" fmla="*/ 778383 h 2190075"/>
                  <a:gd name="connsiteX4" fmla="*/ 3588902 w 4398463"/>
                  <a:gd name="connsiteY4" fmla="*/ 1136523 h 2190075"/>
                  <a:gd name="connsiteX5" fmla="*/ 3826075 w 4398463"/>
                  <a:gd name="connsiteY5" fmla="*/ 384048 h 2190075"/>
                  <a:gd name="connsiteX6" fmla="*/ 4357570 w 4398463"/>
                  <a:gd name="connsiteY6" fmla="*/ 218313 h 2190075"/>
                  <a:gd name="connsiteX7" fmla="*/ 4061342 w 4398463"/>
                  <a:gd name="connsiteY7" fmla="*/ 560261 h 2190075"/>
                  <a:gd name="connsiteX8" fmla="*/ 3743207 w 4398463"/>
                  <a:gd name="connsiteY8" fmla="*/ 1407986 h 2190075"/>
                  <a:gd name="connsiteX9" fmla="*/ 2973587 w 4398463"/>
                  <a:gd name="connsiteY9" fmla="*/ 1886140 h 2190075"/>
                  <a:gd name="connsiteX10" fmla="*/ 2519245 w 4398463"/>
                  <a:gd name="connsiteY10" fmla="*/ 2149983 h 2190075"/>
                  <a:gd name="connsiteX11" fmla="*/ 2361130 w 4398463"/>
                  <a:gd name="connsiteY11" fmla="*/ 2036636 h 2190075"/>
                  <a:gd name="connsiteX12" fmla="*/ 2243972 w 4398463"/>
                  <a:gd name="connsiteY12" fmla="*/ 2022348 h 2190075"/>
                  <a:gd name="connsiteX13" fmla="*/ 2258260 w 4398463"/>
                  <a:gd name="connsiteY13" fmla="*/ 1905190 h 2190075"/>
                  <a:gd name="connsiteX14" fmla="*/ 2221112 w 4398463"/>
                  <a:gd name="connsiteY14" fmla="*/ 1831848 h 2190075"/>
                  <a:gd name="connsiteX15" fmla="*/ 2228732 w 4398463"/>
                  <a:gd name="connsiteY15" fmla="*/ 1736598 h 2190075"/>
                  <a:gd name="connsiteX16" fmla="*/ 2213492 w 4398463"/>
                  <a:gd name="connsiteY16" fmla="*/ 1670876 h 2190075"/>
                  <a:gd name="connsiteX17" fmla="*/ 2052520 w 4398463"/>
                  <a:gd name="connsiteY17" fmla="*/ 1751838 h 2190075"/>
                  <a:gd name="connsiteX18" fmla="*/ 1802965 w 4398463"/>
                  <a:gd name="connsiteY18" fmla="*/ 1913763 h 2190075"/>
                  <a:gd name="connsiteX19" fmla="*/ 1963937 w 4398463"/>
                  <a:gd name="connsiteY19" fmla="*/ 1649921 h 2190075"/>
                  <a:gd name="connsiteX20" fmla="*/ 1802965 w 4398463"/>
                  <a:gd name="connsiteY20" fmla="*/ 1730883 h 2190075"/>
                  <a:gd name="connsiteX21" fmla="*/ 1861067 w 4398463"/>
                  <a:gd name="connsiteY21" fmla="*/ 1591818 h 2190075"/>
                  <a:gd name="connsiteX22" fmla="*/ 1508642 w 4398463"/>
                  <a:gd name="connsiteY22" fmla="*/ 1585151 h 2190075"/>
                  <a:gd name="connsiteX23" fmla="*/ 1324810 w 4398463"/>
                  <a:gd name="connsiteY23" fmla="*/ 1511808 h 2190075"/>
                  <a:gd name="connsiteX24" fmla="*/ 1060967 w 4398463"/>
                  <a:gd name="connsiteY24" fmla="*/ 1424178 h 2190075"/>
                  <a:gd name="connsiteX25" fmla="*/ 936190 w 4398463"/>
                  <a:gd name="connsiteY25" fmla="*/ 1358455 h 2190075"/>
                  <a:gd name="connsiteX26" fmla="*/ 700922 w 4398463"/>
                  <a:gd name="connsiteY26" fmla="*/ 1292733 h 2190075"/>
                  <a:gd name="connsiteX27" fmla="*/ 847607 w 4398463"/>
                  <a:gd name="connsiteY27" fmla="*/ 1219390 h 2190075"/>
                  <a:gd name="connsiteX28" fmla="*/ 469464 w 4398463"/>
                  <a:gd name="connsiteY28" fmla="*/ 1159383 h 2190075"/>
                  <a:gd name="connsiteX29" fmla="*/ 485657 w 4398463"/>
                  <a:gd name="connsiteY29" fmla="*/ 1127951 h 2190075"/>
                  <a:gd name="connsiteX30" fmla="*/ 949524 w 4398463"/>
                  <a:gd name="connsiteY30" fmla="*/ 985075 h 2190075"/>
                  <a:gd name="connsiteX31" fmla="*/ 157997 w 4398463"/>
                  <a:gd name="connsiteY31" fmla="*/ 874586 h 2190075"/>
                  <a:gd name="connsiteX32" fmla="*/ 185619 w 4398463"/>
                  <a:gd name="connsiteY32" fmla="*/ 827913 h 2190075"/>
                  <a:gd name="connsiteX33" fmla="*/ 926665 w 4398463"/>
                  <a:gd name="connsiteY33" fmla="*/ 794575 h 2190075"/>
                  <a:gd name="connsiteX34" fmla="*/ 139899 w 4398463"/>
                  <a:gd name="connsiteY34" fmla="*/ 466916 h 2190075"/>
                  <a:gd name="connsiteX35" fmla="*/ 167522 w 4398463"/>
                  <a:gd name="connsiteY35" fmla="*/ 433578 h 2190075"/>
                  <a:gd name="connsiteX36" fmla="*/ 948572 w 4398463"/>
                  <a:gd name="connsiteY36" fmla="*/ 582168 h 2190075"/>
                  <a:gd name="connsiteX37" fmla="*/ 834 w 4398463"/>
                  <a:gd name="connsiteY37" fmla="*/ 33528 h 219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4398463" h="2190075">
                    <a:moveTo>
                      <a:pt x="834" y="33528"/>
                    </a:moveTo>
                    <a:cubicBezTo>
                      <a:pt x="-4881" y="10668"/>
                      <a:pt x="19884" y="-7430"/>
                      <a:pt x="40839" y="3048"/>
                    </a:cubicBezTo>
                    <a:cubicBezTo>
                      <a:pt x="241817" y="101155"/>
                      <a:pt x="1143835" y="524066"/>
                      <a:pt x="1746767" y="464058"/>
                    </a:cubicBezTo>
                    <a:cubicBezTo>
                      <a:pt x="2428757" y="397383"/>
                      <a:pt x="2701172" y="683133"/>
                      <a:pt x="2766895" y="778383"/>
                    </a:cubicBezTo>
                    <a:cubicBezTo>
                      <a:pt x="2832617" y="873633"/>
                      <a:pt x="3266957" y="1408938"/>
                      <a:pt x="3588902" y="1136523"/>
                    </a:cubicBezTo>
                    <a:cubicBezTo>
                      <a:pt x="3910847" y="864108"/>
                      <a:pt x="3599380" y="663130"/>
                      <a:pt x="3826075" y="384048"/>
                    </a:cubicBezTo>
                    <a:cubicBezTo>
                      <a:pt x="4052770" y="104966"/>
                      <a:pt x="4236602" y="104966"/>
                      <a:pt x="4357570" y="218313"/>
                    </a:cubicBezTo>
                    <a:cubicBezTo>
                      <a:pt x="4497587" y="348805"/>
                      <a:pt x="4248032" y="511683"/>
                      <a:pt x="4061342" y="560261"/>
                    </a:cubicBezTo>
                    <a:cubicBezTo>
                      <a:pt x="3883225" y="605980"/>
                      <a:pt x="4007050" y="1128903"/>
                      <a:pt x="3743207" y="1407986"/>
                    </a:cubicBezTo>
                    <a:cubicBezTo>
                      <a:pt x="3479364" y="1687068"/>
                      <a:pt x="3274577" y="1827086"/>
                      <a:pt x="2973587" y="1886140"/>
                    </a:cubicBezTo>
                    <a:cubicBezTo>
                      <a:pt x="2841189" y="2098548"/>
                      <a:pt x="2519245" y="2149983"/>
                      <a:pt x="2519245" y="2149983"/>
                    </a:cubicBezTo>
                    <a:cubicBezTo>
                      <a:pt x="2519245" y="2149983"/>
                      <a:pt x="2215397" y="2293811"/>
                      <a:pt x="2361130" y="2036636"/>
                    </a:cubicBezTo>
                    <a:cubicBezTo>
                      <a:pt x="2361130" y="2036636"/>
                      <a:pt x="2265880" y="2066163"/>
                      <a:pt x="2243972" y="2022348"/>
                    </a:cubicBezTo>
                    <a:cubicBezTo>
                      <a:pt x="2222064" y="1978533"/>
                      <a:pt x="2258260" y="1905190"/>
                      <a:pt x="2258260" y="1905190"/>
                    </a:cubicBezTo>
                    <a:cubicBezTo>
                      <a:pt x="2258260" y="1905190"/>
                      <a:pt x="2177297" y="1964246"/>
                      <a:pt x="2221112" y="1831848"/>
                    </a:cubicBezTo>
                    <a:cubicBezTo>
                      <a:pt x="2089667" y="1934718"/>
                      <a:pt x="2213492" y="1744218"/>
                      <a:pt x="2228732" y="1736598"/>
                    </a:cubicBezTo>
                    <a:cubicBezTo>
                      <a:pt x="2163010" y="1751838"/>
                      <a:pt x="2213492" y="1670876"/>
                      <a:pt x="2213492" y="1670876"/>
                    </a:cubicBezTo>
                    <a:cubicBezTo>
                      <a:pt x="2213492" y="1670876"/>
                      <a:pt x="2125862" y="1751838"/>
                      <a:pt x="2052520" y="1751838"/>
                    </a:cubicBezTo>
                    <a:cubicBezTo>
                      <a:pt x="2052520" y="1751838"/>
                      <a:pt x="1905835" y="1935671"/>
                      <a:pt x="1802965" y="1913763"/>
                    </a:cubicBezTo>
                    <a:cubicBezTo>
                      <a:pt x="1737242" y="1891855"/>
                      <a:pt x="1890595" y="1686115"/>
                      <a:pt x="1963937" y="1649921"/>
                    </a:cubicBezTo>
                    <a:cubicBezTo>
                      <a:pt x="1861067" y="1665161"/>
                      <a:pt x="1824872" y="1738503"/>
                      <a:pt x="1802965" y="1730883"/>
                    </a:cubicBezTo>
                    <a:cubicBezTo>
                      <a:pt x="1781057" y="1723263"/>
                      <a:pt x="1781057" y="1649921"/>
                      <a:pt x="1861067" y="1591818"/>
                    </a:cubicBezTo>
                    <a:cubicBezTo>
                      <a:pt x="1670567" y="1650873"/>
                      <a:pt x="1399104" y="1695640"/>
                      <a:pt x="1508642" y="1585151"/>
                    </a:cubicBezTo>
                    <a:cubicBezTo>
                      <a:pt x="1618179" y="1474661"/>
                      <a:pt x="1105735" y="1659446"/>
                      <a:pt x="1324810" y="1511808"/>
                    </a:cubicBezTo>
                    <a:cubicBezTo>
                      <a:pt x="1543885" y="1364171"/>
                      <a:pt x="848560" y="1586103"/>
                      <a:pt x="1060967" y="1424178"/>
                    </a:cubicBezTo>
                    <a:cubicBezTo>
                      <a:pt x="1273374" y="1262253"/>
                      <a:pt x="906662" y="1409890"/>
                      <a:pt x="936190" y="1358455"/>
                    </a:cubicBezTo>
                    <a:cubicBezTo>
                      <a:pt x="965717" y="1307021"/>
                      <a:pt x="580907" y="1353693"/>
                      <a:pt x="700922" y="1292733"/>
                    </a:cubicBezTo>
                    <a:cubicBezTo>
                      <a:pt x="818079" y="1233678"/>
                      <a:pt x="847607" y="1219390"/>
                      <a:pt x="847607" y="1219390"/>
                    </a:cubicBezTo>
                    <a:cubicBezTo>
                      <a:pt x="847607" y="1219390"/>
                      <a:pt x="550427" y="1249871"/>
                      <a:pt x="469464" y="1159383"/>
                    </a:cubicBezTo>
                    <a:cubicBezTo>
                      <a:pt x="458034" y="1147001"/>
                      <a:pt x="468512" y="1126046"/>
                      <a:pt x="485657" y="1127951"/>
                    </a:cubicBezTo>
                    <a:cubicBezTo>
                      <a:pt x="655202" y="1141286"/>
                      <a:pt x="757119" y="1150811"/>
                      <a:pt x="949524" y="985075"/>
                    </a:cubicBezTo>
                    <a:cubicBezTo>
                      <a:pt x="529472" y="979361"/>
                      <a:pt x="254199" y="1021271"/>
                      <a:pt x="157997" y="874586"/>
                    </a:cubicBezTo>
                    <a:cubicBezTo>
                      <a:pt x="144662" y="853630"/>
                      <a:pt x="160854" y="826008"/>
                      <a:pt x="185619" y="827913"/>
                    </a:cubicBezTo>
                    <a:cubicBezTo>
                      <a:pt x="639962" y="852678"/>
                      <a:pt x="827604" y="844105"/>
                      <a:pt x="926665" y="794575"/>
                    </a:cubicBezTo>
                    <a:cubicBezTo>
                      <a:pt x="599004" y="720280"/>
                      <a:pt x="277059" y="689800"/>
                      <a:pt x="139899" y="466916"/>
                    </a:cubicBezTo>
                    <a:cubicBezTo>
                      <a:pt x="128469" y="448818"/>
                      <a:pt x="146567" y="425958"/>
                      <a:pt x="167522" y="433578"/>
                    </a:cubicBezTo>
                    <a:cubicBezTo>
                      <a:pt x="647582" y="597408"/>
                      <a:pt x="920949" y="596455"/>
                      <a:pt x="948572" y="582168"/>
                    </a:cubicBezTo>
                    <a:cubicBezTo>
                      <a:pt x="625674" y="471678"/>
                      <a:pt x="50364" y="239268"/>
                      <a:pt x="834" y="33528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7" name="图形 37"/>
              <p:cNvGrpSpPr/>
              <p:nvPr/>
            </p:nvGrpSpPr>
            <p:grpSpPr>
              <a:xfrm>
                <a:off x="1341672" y="2018147"/>
                <a:ext cx="504147" cy="266999"/>
                <a:chOff x="3551705" y="1834743"/>
                <a:chExt cx="2895600" cy="1533525"/>
              </a:xfrm>
              <a:solidFill>
                <a:srgbClr val="FFCC83"/>
              </a:solidFill>
            </p:grpSpPr>
            <p:pic>
              <p:nvPicPr>
                <p:cNvPr id="181" name="图片 180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51705" y="1834743"/>
                  <a:ext cx="2895600" cy="1533525"/>
                </a:xfrm>
                <a:custGeom>
                  <a:avLst/>
                  <a:gdLst>
                    <a:gd name="connsiteX0" fmla="*/ 0 w 2895600"/>
                    <a:gd name="connsiteY0" fmla="*/ 110 h 1533525"/>
                    <a:gd name="connsiteX1" fmla="*/ 2895600 w 2895600"/>
                    <a:gd name="connsiteY1" fmla="*/ 110 h 1533525"/>
                    <a:gd name="connsiteX2" fmla="*/ 2895600 w 2895600"/>
                    <a:gd name="connsiteY2" fmla="*/ 1533635 h 1533525"/>
                    <a:gd name="connsiteX3" fmla="*/ 0 w 2895600"/>
                    <a:gd name="connsiteY3" fmla="*/ 1533635 h 153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95600" h="1533525">
                      <a:moveTo>
                        <a:pt x="0" y="110"/>
                      </a:moveTo>
                      <a:lnTo>
                        <a:pt x="2895600" y="110"/>
                      </a:lnTo>
                      <a:lnTo>
                        <a:pt x="2895600" y="1533635"/>
                      </a:lnTo>
                      <a:lnTo>
                        <a:pt x="0" y="1533635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2" name="任意多边形: 形状 181"/>
                <p:cNvSpPr/>
                <p:nvPr/>
              </p:nvSpPr>
              <p:spPr>
                <a:xfrm>
                  <a:off x="3948988" y="2298288"/>
                  <a:ext cx="1973690" cy="612314"/>
                </a:xfrm>
                <a:custGeom>
                  <a:avLst/>
                  <a:gdLst>
                    <a:gd name="connsiteX0" fmla="*/ 947647 w 1973690"/>
                    <a:gd name="connsiteY0" fmla="*/ 583977 h 612314"/>
                    <a:gd name="connsiteX1" fmla="*/ 862 w 1973690"/>
                    <a:gd name="connsiteY1" fmla="*/ 34384 h 612314"/>
                    <a:gd name="connsiteX2" fmla="*/ 39914 w 1973690"/>
                    <a:gd name="connsiteY2" fmla="*/ 2952 h 612314"/>
                    <a:gd name="connsiteX3" fmla="*/ 1744889 w 1973690"/>
                    <a:gd name="connsiteY3" fmla="*/ 472534 h 612314"/>
                    <a:gd name="connsiteX4" fmla="*/ 947647 w 1973690"/>
                    <a:gd name="connsiteY4" fmla="*/ 583977 h 612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3690" h="612314">
                      <a:moveTo>
                        <a:pt x="947647" y="583977"/>
                      </a:moveTo>
                      <a:cubicBezTo>
                        <a:pt x="480922" y="464914"/>
                        <a:pt x="50392" y="240124"/>
                        <a:pt x="862" y="34384"/>
                      </a:cubicBezTo>
                      <a:cubicBezTo>
                        <a:pt x="-4853" y="11524"/>
                        <a:pt x="18959" y="-7526"/>
                        <a:pt x="39914" y="2952"/>
                      </a:cubicBezTo>
                      <a:cubicBezTo>
                        <a:pt x="238987" y="102012"/>
                        <a:pt x="1140052" y="529684"/>
                        <a:pt x="1744889" y="472534"/>
                      </a:cubicBezTo>
                      <a:cubicBezTo>
                        <a:pt x="2425927" y="408717"/>
                        <a:pt x="1414372" y="702087"/>
                        <a:pt x="947647" y="583977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8" name="图形 37"/>
              <p:cNvGrpSpPr/>
              <p:nvPr/>
            </p:nvGrpSpPr>
            <p:grpSpPr>
              <a:xfrm>
                <a:off x="1430783" y="2107851"/>
                <a:ext cx="668770" cy="228857"/>
                <a:chOff x="4063520" y="2349960"/>
                <a:chExt cx="3841119" cy="1314453"/>
              </a:xfrm>
              <a:solidFill>
                <a:srgbClr val="FFCC83"/>
              </a:solidFill>
            </p:grpSpPr>
            <p:pic>
              <p:nvPicPr>
                <p:cNvPr id="179" name="图片 178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51889" y="2349960"/>
                  <a:ext cx="2952750" cy="1314453"/>
                </a:xfrm>
                <a:custGeom>
                  <a:avLst/>
                  <a:gdLst>
                    <a:gd name="connsiteX0" fmla="*/ 16 w 2952750"/>
                    <a:gd name="connsiteY0" fmla="*/ 149 h 1314450"/>
                    <a:gd name="connsiteX1" fmla="*/ 2952766 w 2952750"/>
                    <a:gd name="connsiteY1" fmla="*/ 149 h 1314450"/>
                    <a:gd name="connsiteX2" fmla="*/ 2952766 w 2952750"/>
                    <a:gd name="connsiteY2" fmla="*/ 1314599 h 1314450"/>
                    <a:gd name="connsiteX3" fmla="*/ 16 w 2952750"/>
                    <a:gd name="connsiteY3" fmla="*/ 1314599 h 1314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0" h="1314450">
                      <a:moveTo>
                        <a:pt x="16" y="149"/>
                      </a:moveTo>
                      <a:lnTo>
                        <a:pt x="2952766" y="149"/>
                      </a:lnTo>
                      <a:lnTo>
                        <a:pt x="2952766" y="1314599"/>
                      </a:lnTo>
                      <a:lnTo>
                        <a:pt x="16" y="1314599"/>
                      </a:lnTo>
                      <a:close/>
                    </a:path>
                  </a:pathLst>
                </a:custGeom>
              </p:spPr>
            </p:pic>
            <p:sp>
              <p:nvSpPr>
                <p:cNvPr id="180" name="任意多边形: 形状 179"/>
                <p:cNvSpPr/>
                <p:nvPr/>
              </p:nvSpPr>
              <p:spPr>
                <a:xfrm>
                  <a:off x="4063520" y="2663921"/>
                  <a:ext cx="2024952" cy="386322"/>
                </a:xfrm>
                <a:custGeom>
                  <a:avLst/>
                  <a:gdLst>
                    <a:gd name="connsiteX0" fmla="*/ 1042129 w 2024954"/>
                    <a:gd name="connsiteY0" fmla="*/ 385672 h 386323"/>
                    <a:gd name="connsiteX1" fmla="*/ 2952 w 2024954"/>
                    <a:gd name="connsiteY1" fmla="*/ 39914 h 386323"/>
                    <a:gd name="connsiteX2" fmla="*/ 34384 w 2024954"/>
                    <a:gd name="connsiteY2" fmla="*/ 862 h 386323"/>
                    <a:gd name="connsiteX3" fmla="*/ 1798414 w 2024954"/>
                    <a:gd name="connsiteY3" fmla="*/ 115162 h 386323"/>
                    <a:gd name="connsiteX4" fmla="*/ 1042129 w 2024954"/>
                    <a:gd name="connsiteY4" fmla="*/ 385672 h 386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4954" h="386323">
                      <a:moveTo>
                        <a:pt x="1042129" y="385672"/>
                      </a:moveTo>
                      <a:cubicBezTo>
                        <a:pt x="561117" y="363764"/>
                        <a:pt x="93439" y="230414"/>
                        <a:pt x="2952" y="39914"/>
                      </a:cubicBezTo>
                      <a:cubicBezTo>
                        <a:pt x="-7526" y="18959"/>
                        <a:pt x="11524" y="-4853"/>
                        <a:pt x="34384" y="862"/>
                      </a:cubicBezTo>
                      <a:cubicBezTo>
                        <a:pt x="248697" y="57059"/>
                        <a:pt x="1218342" y="293279"/>
                        <a:pt x="1798414" y="115162"/>
                      </a:cubicBezTo>
                      <a:cubicBezTo>
                        <a:pt x="2454687" y="-85816"/>
                        <a:pt x="1524094" y="406627"/>
                        <a:pt x="1042129" y="385672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9" name="图形 37"/>
              <p:cNvGrpSpPr/>
              <p:nvPr/>
            </p:nvGrpSpPr>
            <p:grpSpPr>
              <a:xfrm>
                <a:off x="1432717" y="2134003"/>
                <a:ext cx="512439" cy="238807"/>
                <a:chOff x="4074630" y="2500168"/>
                <a:chExt cx="2943225" cy="1371600"/>
              </a:xfrm>
              <a:solidFill>
                <a:srgbClr val="FFCC83"/>
              </a:solidFill>
            </p:grpSpPr>
            <p:pic>
              <p:nvPicPr>
                <p:cNvPr id="177" name="图片 176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74630" y="2500168"/>
                  <a:ext cx="2943225" cy="1371600"/>
                </a:xfrm>
                <a:custGeom>
                  <a:avLst/>
                  <a:gdLst>
                    <a:gd name="connsiteX0" fmla="*/ 41 w 2943225"/>
                    <a:gd name="connsiteY0" fmla="*/ 152 h 1371600"/>
                    <a:gd name="connsiteX1" fmla="*/ 2943266 w 2943225"/>
                    <a:gd name="connsiteY1" fmla="*/ 152 h 1371600"/>
                    <a:gd name="connsiteX2" fmla="*/ 2943266 w 2943225"/>
                    <a:gd name="connsiteY2" fmla="*/ 1371752 h 1371600"/>
                    <a:gd name="connsiteX3" fmla="*/ 41 w 2943225"/>
                    <a:gd name="connsiteY3" fmla="*/ 1371752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43225" h="1371600">
                      <a:moveTo>
                        <a:pt x="41" y="152"/>
                      </a:moveTo>
                      <a:lnTo>
                        <a:pt x="2943266" y="152"/>
                      </a:lnTo>
                      <a:lnTo>
                        <a:pt x="2943266" y="1371752"/>
                      </a:lnTo>
                      <a:lnTo>
                        <a:pt x="41" y="1371752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8" name="任意多边形: 形状 177"/>
                <p:cNvSpPr/>
                <p:nvPr/>
              </p:nvSpPr>
              <p:spPr>
                <a:xfrm>
                  <a:off x="4337046" y="2697837"/>
                  <a:ext cx="2015234" cy="444253"/>
                </a:xfrm>
                <a:custGeom>
                  <a:avLst/>
                  <a:gdLst>
                    <a:gd name="connsiteX0" fmla="*/ 1077748 w 2015234"/>
                    <a:gd name="connsiteY0" fmla="*/ 434935 h 444253"/>
                    <a:gd name="connsiteX1" fmla="*/ 4281 w 2015234"/>
                    <a:gd name="connsiteY1" fmla="*/ 218718 h 444253"/>
                    <a:gd name="connsiteX2" fmla="*/ 30951 w 2015234"/>
                    <a:gd name="connsiteY2" fmla="*/ 176808 h 444253"/>
                    <a:gd name="connsiteX3" fmla="*/ 1795933 w 2015234"/>
                    <a:gd name="connsiteY3" fmla="*/ 73938 h 444253"/>
                    <a:gd name="connsiteX4" fmla="*/ 1077748 w 2015234"/>
                    <a:gd name="connsiteY4" fmla="*/ 434935 h 444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5234" h="444253">
                      <a:moveTo>
                        <a:pt x="1077748" y="434935"/>
                      </a:moveTo>
                      <a:cubicBezTo>
                        <a:pt x="597688" y="472083"/>
                        <a:pt x="117628" y="397788"/>
                        <a:pt x="4281" y="218718"/>
                      </a:cubicBezTo>
                      <a:cubicBezTo>
                        <a:pt x="-8102" y="198715"/>
                        <a:pt x="8091" y="172998"/>
                        <a:pt x="30951" y="176808"/>
                      </a:cubicBezTo>
                      <a:cubicBezTo>
                        <a:pt x="250978" y="206335"/>
                        <a:pt x="1241578" y="321588"/>
                        <a:pt x="1795933" y="73938"/>
                      </a:cubicBezTo>
                      <a:cubicBezTo>
                        <a:pt x="2421726" y="-206097"/>
                        <a:pt x="1557808" y="396835"/>
                        <a:pt x="1077748" y="434935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0" name="图形 37"/>
              <p:cNvGrpSpPr/>
              <p:nvPr/>
            </p:nvGrpSpPr>
            <p:grpSpPr>
              <a:xfrm>
                <a:off x="1520674" y="2079041"/>
                <a:ext cx="507464" cy="255390"/>
                <a:chOff x="4579816" y="2184489"/>
                <a:chExt cx="2914652" cy="1466847"/>
              </a:xfrm>
              <a:solidFill>
                <a:srgbClr val="FFCC83"/>
              </a:solidFill>
            </p:grpSpPr>
            <p:pic>
              <p:nvPicPr>
                <p:cNvPr id="175" name="图片 174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79816" y="2184489"/>
                  <a:ext cx="2914652" cy="1466847"/>
                </a:xfrm>
                <a:custGeom>
                  <a:avLst/>
                  <a:gdLst>
                    <a:gd name="connsiteX0" fmla="*/ 75 w 2914650"/>
                    <a:gd name="connsiteY0" fmla="*/ 159 h 1466850"/>
                    <a:gd name="connsiteX1" fmla="*/ 2914725 w 2914650"/>
                    <a:gd name="connsiteY1" fmla="*/ 159 h 1466850"/>
                    <a:gd name="connsiteX2" fmla="*/ 2914725 w 2914650"/>
                    <a:gd name="connsiteY2" fmla="*/ 1467009 h 1466850"/>
                    <a:gd name="connsiteX3" fmla="*/ 75 w 2914650"/>
                    <a:gd name="connsiteY3" fmla="*/ 1467009 h 146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14650" h="1466850">
                      <a:moveTo>
                        <a:pt x="75" y="159"/>
                      </a:moveTo>
                      <a:lnTo>
                        <a:pt x="2914725" y="159"/>
                      </a:lnTo>
                      <a:lnTo>
                        <a:pt x="2914725" y="1467009"/>
                      </a:lnTo>
                      <a:lnTo>
                        <a:pt x="75" y="1467009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6" name="任意多边形: 形状 175"/>
                <p:cNvSpPr/>
                <p:nvPr/>
              </p:nvSpPr>
              <p:spPr>
                <a:xfrm>
                  <a:off x="4661362" y="2763781"/>
                  <a:ext cx="1994121" cy="541604"/>
                </a:xfrm>
                <a:custGeom>
                  <a:avLst/>
                  <a:gdLst>
                    <a:gd name="connsiteX0" fmla="*/ 1092523 w 1994121"/>
                    <a:gd name="connsiteY0" fmla="*/ 505199 h 541604"/>
                    <a:gd name="connsiteX1" fmla="*/ 5720 w 1994121"/>
                    <a:gd name="connsiteY1" fmla="*/ 372801 h 541604"/>
                    <a:gd name="connsiteX2" fmla="*/ 28580 w 1994121"/>
                    <a:gd name="connsiteY2" fmla="*/ 328986 h 541604"/>
                    <a:gd name="connsiteX3" fmla="*/ 1780228 w 1994121"/>
                    <a:gd name="connsiteY3" fmla="*/ 89909 h 541604"/>
                    <a:gd name="connsiteX4" fmla="*/ 1092523 w 1994121"/>
                    <a:gd name="connsiteY4" fmla="*/ 505199 h 541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4121" h="541604">
                      <a:moveTo>
                        <a:pt x="1092523" y="505199"/>
                      </a:moveTo>
                      <a:cubicBezTo>
                        <a:pt x="616273" y="579494"/>
                        <a:pt x="132403" y="542346"/>
                        <a:pt x="5720" y="372801"/>
                      </a:cubicBezTo>
                      <a:cubicBezTo>
                        <a:pt x="-8567" y="353751"/>
                        <a:pt x="5720" y="327081"/>
                        <a:pt x="28580" y="328986"/>
                      </a:cubicBezTo>
                      <a:cubicBezTo>
                        <a:pt x="250513" y="341369"/>
                        <a:pt x="1246828" y="379469"/>
                        <a:pt x="1780228" y="89909"/>
                      </a:cubicBezTo>
                      <a:cubicBezTo>
                        <a:pt x="2383161" y="-237751"/>
                        <a:pt x="1568773" y="429951"/>
                        <a:pt x="1092523" y="505199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1" name="任意多边形: 形状 160"/>
              <p:cNvSpPr/>
              <p:nvPr/>
            </p:nvSpPr>
            <p:spPr>
              <a:xfrm>
                <a:off x="1567574" y="2205602"/>
                <a:ext cx="331001" cy="96046"/>
              </a:xfrm>
              <a:custGeom>
                <a:avLst/>
                <a:gdLst>
                  <a:gd name="connsiteX0" fmla="*/ 1098057 w 1901123"/>
                  <a:gd name="connsiteY0" fmla="*/ 495691 h 551643"/>
                  <a:gd name="connsiteX1" fmla="*/ 6492 w 1901123"/>
                  <a:gd name="connsiteY1" fmla="*/ 405204 h 551643"/>
                  <a:gd name="connsiteX2" fmla="*/ 28399 w 1901123"/>
                  <a:gd name="connsiteY2" fmla="*/ 360436 h 551643"/>
                  <a:gd name="connsiteX3" fmla="*/ 1769569 w 1901123"/>
                  <a:gd name="connsiteY3" fmla="*/ 53731 h 551643"/>
                  <a:gd name="connsiteX4" fmla="*/ 1098057 w 1901123"/>
                  <a:gd name="connsiteY4" fmla="*/ 495691 h 55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1123" h="551643">
                    <a:moveTo>
                      <a:pt x="1098057" y="495691"/>
                    </a:moveTo>
                    <a:cubicBezTo>
                      <a:pt x="625617" y="589036"/>
                      <a:pt x="139842" y="569986"/>
                      <a:pt x="6492" y="405204"/>
                    </a:cubicBezTo>
                    <a:cubicBezTo>
                      <a:pt x="-8748" y="387106"/>
                      <a:pt x="4587" y="359484"/>
                      <a:pt x="28399" y="360436"/>
                    </a:cubicBezTo>
                    <a:cubicBezTo>
                      <a:pt x="250332" y="364246"/>
                      <a:pt x="1243789" y="356626"/>
                      <a:pt x="1769569" y="53731"/>
                    </a:cubicBezTo>
                    <a:cubicBezTo>
                      <a:pt x="2170572" y="-176774"/>
                      <a:pt x="1570497" y="403299"/>
                      <a:pt x="1098057" y="495691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2" name="图形 37"/>
              <p:cNvGrpSpPr/>
              <p:nvPr/>
            </p:nvGrpSpPr>
            <p:grpSpPr>
              <a:xfrm>
                <a:off x="1629372" y="2155333"/>
                <a:ext cx="389719" cy="225540"/>
                <a:chOff x="5075705" y="2663418"/>
                <a:chExt cx="2238375" cy="1295400"/>
              </a:xfrm>
              <a:solidFill>
                <a:srgbClr val="FFCC83"/>
              </a:solidFill>
            </p:grpSpPr>
            <p:pic>
              <p:nvPicPr>
                <p:cNvPr id="173" name="图片 172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75705" y="2663418"/>
                  <a:ext cx="2238375" cy="1295400"/>
                </a:xfrm>
                <a:custGeom>
                  <a:avLst/>
                  <a:gdLst>
                    <a:gd name="connsiteX0" fmla="*/ 160 w 2238375"/>
                    <a:gd name="connsiteY0" fmla="*/ 197 h 1295400"/>
                    <a:gd name="connsiteX1" fmla="*/ 2238535 w 2238375"/>
                    <a:gd name="connsiteY1" fmla="*/ 197 h 1295400"/>
                    <a:gd name="connsiteX2" fmla="*/ 2238535 w 2238375"/>
                    <a:gd name="connsiteY2" fmla="*/ 1295597 h 1295400"/>
                    <a:gd name="connsiteX3" fmla="*/ 160 w 2238375"/>
                    <a:gd name="connsiteY3" fmla="*/ 1295597 h 129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38375" h="1295400">
                      <a:moveTo>
                        <a:pt x="160" y="197"/>
                      </a:moveTo>
                      <a:lnTo>
                        <a:pt x="2238535" y="197"/>
                      </a:lnTo>
                      <a:lnTo>
                        <a:pt x="2238535" y="1295597"/>
                      </a:lnTo>
                      <a:lnTo>
                        <a:pt x="160" y="1295597"/>
                      </a:lnTo>
                      <a:close/>
                    </a:path>
                  </a:pathLst>
                </a:custGeom>
              </p:spPr>
            </p:pic>
            <p:sp>
              <p:nvSpPr>
                <p:cNvPr id="174" name="任意多边形: 形状 173"/>
                <p:cNvSpPr/>
                <p:nvPr/>
              </p:nvSpPr>
              <p:spPr>
                <a:xfrm>
                  <a:off x="5474218" y="3120997"/>
                  <a:ext cx="1308936" cy="379503"/>
                </a:xfrm>
                <a:custGeom>
                  <a:avLst/>
                  <a:gdLst>
                    <a:gd name="connsiteX0" fmla="*/ 755917 w 1308936"/>
                    <a:gd name="connsiteY0" fmla="*/ 341340 h 379503"/>
                    <a:gd name="connsiteX1" fmla="*/ 4394 w 1308936"/>
                    <a:gd name="connsiteY1" fmla="*/ 279428 h 379503"/>
                    <a:gd name="connsiteX2" fmla="*/ 19634 w 1308936"/>
                    <a:gd name="connsiteY2" fmla="*/ 247995 h 379503"/>
                    <a:gd name="connsiteX3" fmla="*/ 1218831 w 1308936"/>
                    <a:gd name="connsiteY3" fmla="*/ 37493 h 379503"/>
                    <a:gd name="connsiteX4" fmla="*/ 755917 w 1308936"/>
                    <a:gd name="connsiteY4" fmla="*/ 341340 h 379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08936" h="379503">
                      <a:moveTo>
                        <a:pt x="755917" y="341340"/>
                      </a:moveTo>
                      <a:cubicBezTo>
                        <a:pt x="430162" y="405158"/>
                        <a:pt x="95834" y="391823"/>
                        <a:pt x="4394" y="279428"/>
                      </a:cubicBezTo>
                      <a:cubicBezTo>
                        <a:pt x="-6083" y="267045"/>
                        <a:pt x="3442" y="247995"/>
                        <a:pt x="19634" y="247995"/>
                      </a:cubicBezTo>
                      <a:cubicBezTo>
                        <a:pt x="172034" y="250853"/>
                        <a:pt x="856881" y="245138"/>
                        <a:pt x="1218831" y="37493"/>
                      </a:cubicBezTo>
                      <a:cubicBezTo>
                        <a:pt x="1494104" y="-122527"/>
                        <a:pt x="1080719" y="277523"/>
                        <a:pt x="755917" y="34134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9525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3" name="任意多边形: 形状 162"/>
              <p:cNvSpPr/>
              <p:nvPr/>
            </p:nvSpPr>
            <p:spPr>
              <a:xfrm>
                <a:off x="1711223" y="2257020"/>
                <a:ext cx="227896" cy="66075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任意多边形: 形状 163"/>
              <p:cNvSpPr/>
              <p:nvPr/>
            </p:nvSpPr>
            <p:spPr>
              <a:xfrm>
                <a:off x="1746049" y="2271945"/>
                <a:ext cx="227896" cy="66075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任意多边形: 形状 164"/>
              <p:cNvSpPr/>
              <p:nvPr/>
            </p:nvSpPr>
            <p:spPr>
              <a:xfrm>
                <a:off x="1822178" y="2285678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任意多边形: 形状 165"/>
              <p:cNvSpPr/>
              <p:nvPr/>
            </p:nvSpPr>
            <p:spPr>
              <a:xfrm>
                <a:off x="1855345" y="2293970"/>
                <a:ext cx="160780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1853686" y="2312212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1886855" y="2325479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solidFill>
                <a:srgbClr val="FFCC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任意多边形: 形状 168"/>
              <p:cNvSpPr/>
              <p:nvPr/>
            </p:nvSpPr>
            <p:spPr>
              <a:xfrm>
                <a:off x="1848712" y="2348697"/>
                <a:ext cx="160781" cy="64889"/>
              </a:xfrm>
              <a:custGeom>
                <a:avLst/>
                <a:gdLst>
                  <a:gd name="connsiteX0" fmla="*/ 749197 w 923454"/>
                  <a:gd name="connsiteY0" fmla="*/ 198646 h 372694"/>
                  <a:gd name="connsiteX1" fmla="*/ 8153 w 923454"/>
                  <a:gd name="connsiteY1" fmla="*/ 336758 h 372694"/>
                  <a:gd name="connsiteX2" fmla="*/ 13868 w 923454"/>
                  <a:gd name="connsiteY2" fmla="*/ 303421 h 372694"/>
                  <a:gd name="connsiteX3" fmla="*/ 768247 w 923454"/>
                  <a:gd name="connsiteY3" fmla="*/ 22433 h 372694"/>
                  <a:gd name="connsiteX4" fmla="*/ 749197 w 923454"/>
                  <a:gd name="connsiteY4" fmla="*/ 198646 h 372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454" h="372694">
                    <a:moveTo>
                      <a:pt x="749197" y="198646"/>
                    </a:moveTo>
                    <a:cubicBezTo>
                      <a:pt x="452018" y="346283"/>
                      <a:pt x="126262" y="422483"/>
                      <a:pt x="8153" y="336758"/>
                    </a:cubicBezTo>
                    <a:cubicBezTo>
                      <a:pt x="-5182" y="327233"/>
                      <a:pt x="-1372" y="307231"/>
                      <a:pt x="13868" y="303421"/>
                    </a:cubicBezTo>
                    <a:cubicBezTo>
                      <a:pt x="116737" y="276751"/>
                      <a:pt x="465353" y="179596"/>
                      <a:pt x="768247" y="22433"/>
                    </a:cubicBezTo>
                    <a:cubicBezTo>
                      <a:pt x="901597" y="-46146"/>
                      <a:pt x="1046378" y="51008"/>
                      <a:pt x="749197" y="198646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任意多边形: 形状 169"/>
              <p:cNvSpPr/>
              <p:nvPr/>
            </p:nvSpPr>
            <p:spPr>
              <a:xfrm>
                <a:off x="1424030" y="2063824"/>
                <a:ext cx="765547" cy="327895"/>
              </a:xfrm>
              <a:custGeom>
                <a:avLst/>
                <a:gdLst>
                  <a:gd name="connsiteX0" fmla="*/ 862 w 4396966"/>
                  <a:gd name="connsiteY0" fmla="*/ 34384 h 1883282"/>
                  <a:gd name="connsiteX1" fmla="*/ 39914 w 4396966"/>
                  <a:gd name="connsiteY1" fmla="*/ 2952 h 1883282"/>
                  <a:gd name="connsiteX2" fmla="*/ 1744889 w 4396966"/>
                  <a:gd name="connsiteY2" fmla="*/ 472534 h 1883282"/>
                  <a:gd name="connsiteX3" fmla="*/ 2763112 w 4396966"/>
                  <a:gd name="connsiteY3" fmla="*/ 791622 h 1883282"/>
                  <a:gd name="connsiteX4" fmla="*/ 3583214 w 4396966"/>
                  <a:gd name="connsiteY4" fmla="*/ 1153572 h 1883282"/>
                  <a:gd name="connsiteX5" fmla="*/ 3824197 w 4396966"/>
                  <a:gd name="connsiteY5" fmla="*/ 402049 h 1883282"/>
                  <a:gd name="connsiteX6" fmla="*/ 4356644 w 4396966"/>
                  <a:gd name="connsiteY6" fmla="*/ 239172 h 1883282"/>
                  <a:gd name="connsiteX7" fmla="*/ 4058512 w 4396966"/>
                  <a:gd name="connsiteY7" fmla="*/ 579214 h 1883282"/>
                  <a:gd name="connsiteX8" fmla="*/ 3736567 w 4396966"/>
                  <a:gd name="connsiteY8" fmla="*/ 1425034 h 1883282"/>
                  <a:gd name="connsiteX9" fmla="*/ 3043147 w 4396966"/>
                  <a:gd name="connsiteY9" fmla="*/ 1882234 h 1883282"/>
                  <a:gd name="connsiteX10" fmla="*/ 2977424 w 4396966"/>
                  <a:gd name="connsiteY10" fmla="*/ 1760314 h 1883282"/>
                  <a:gd name="connsiteX11" fmla="*/ 2920274 w 4396966"/>
                  <a:gd name="connsiteY11" fmla="*/ 1655539 h 1883282"/>
                  <a:gd name="connsiteX12" fmla="*/ 2796449 w 4396966"/>
                  <a:gd name="connsiteY12" fmla="*/ 1636489 h 1883282"/>
                  <a:gd name="connsiteX13" fmla="*/ 2872649 w 4396966"/>
                  <a:gd name="connsiteY13" fmla="*/ 1550764 h 1883282"/>
                  <a:gd name="connsiteX14" fmla="*/ 2604997 w 4396966"/>
                  <a:gd name="connsiteY14" fmla="*/ 1566004 h 1883282"/>
                  <a:gd name="connsiteX15" fmla="*/ 2748824 w 4396966"/>
                  <a:gd name="connsiteY15" fmla="*/ 1417414 h 1883282"/>
                  <a:gd name="connsiteX16" fmla="*/ 2490697 w 4396966"/>
                  <a:gd name="connsiteY16" fmla="*/ 1426939 h 1883282"/>
                  <a:gd name="connsiteX17" fmla="*/ 2577374 w 4396966"/>
                  <a:gd name="connsiteY17" fmla="*/ 1322164 h 1883282"/>
                  <a:gd name="connsiteX18" fmla="*/ 2389732 w 4396966"/>
                  <a:gd name="connsiteY18" fmla="*/ 1314544 h 1883282"/>
                  <a:gd name="connsiteX19" fmla="*/ 2434499 w 4396966"/>
                  <a:gd name="connsiteY19" fmla="*/ 1226914 h 1883282"/>
                  <a:gd name="connsiteX20" fmla="*/ 2286862 w 4396966"/>
                  <a:gd name="connsiteY20" fmla="*/ 1208817 h 1883282"/>
                  <a:gd name="connsiteX21" fmla="*/ 2120174 w 4396966"/>
                  <a:gd name="connsiteY21" fmla="*/ 1179289 h 1883282"/>
                  <a:gd name="connsiteX22" fmla="*/ 2143987 w 4396966"/>
                  <a:gd name="connsiteY22" fmla="*/ 1076419 h 1883282"/>
                  <a:gd name="connsiteX23" fmla="*/ 1929674 w 4396966"/>
                  <a:gd name="connsiteY23" fmla="*/ 1055464 h 1883282"/>
                  <a:gd name="connsiteX24" fmla="*/ 1996349 w 4396966"/>
                  <a:gd name="connsiteY24" fmla="*/ 998314 h 1883282"/>
                  <a:gd name="connsiteX25" fmla="*/ 1710599 w 4396966"/>
                  <a:gd name="connsiteY25" fmla="*/ 960214 h 1883282"/>
                  <a:gd name="connsiteX26" fmla="*/ 1758224 w 4396966"/>
                  <a:gd name="connsiteY26" fmla="*/ 893539 h 1883282"/>
                  <a:gd name="connsiteX27" fmla="*/ 1472474 w 4396966"/>
                  <a:gd name="connsiteY27" fmla="*/ 826864 h 1883282"/>
                  <a:gd name="connsiteX28" fmla="*/ 1291499 w 4396966"/>
                  <a:gd name="connsiteY28" fmla="*/ 779239 h 1883282"/>
                  <a:gd name="connsiteX29" fmla="*/ 1120049 w 4396966"/>
                  <a:gd name="connsiteY29" fmla="*/ 683989 h 1883282"/>
                  <a:gd name="connsiteX30" fmla="*/ 948599 w 4396966"/>
                  <a:gd name="connsiteY30" fmla="*/ 583977 h 1883282"/>
                  <a:gd name="connsiteX31" fmla="*/ 862 w 4396966"/>
                  <a:gd name="connsiteY31" fmla="*/ 34384 h 188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396966" h="1883282">
                    <a:moveTo>
                      <a:pt x="862" y="34384"/>
                    </a:move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6879" y="408717"/>
                      <a:pt x="2697389" y="695419"/>
                      <a:pt x="2763112" y="791622"/>
                    </a:cubicBezTo>
                    <a:cubicBezTo>
                      <a:pt x="2828834" y="886872"/>
                      <a:pt x="3259364" y="1424082"/>
                      <a:pt x="3583214" y="1153572"/>
                    </a:cubicBezTo>
                    <a:cubicBezTo>
                      <a:pt x="3907064" y="883062"/>
                      <a:pt x="3595597" y="680179"/>
                      <a:pt x="3824197" y="402049"/>
                    </a:cubicBezTo>
                    <a:cubicBezTo>
                      <a:pt x="4052797" y="123919"/>
                      <a:pt x="4235677" y="124872"/>
                      <a:pt x="4356644" y="239172"/>
                    </a:cubicBezTo>
                    <a:cubicBezTo>
                      <a:pt x="4495709" y="370617"/>
                      <a:pt x="4245202" y="532542"/>
                      <a:pt x="4058512" y="579214"/>
                    </a:cubicBezTo>
                    <a:cubicBezTo>
                      <a:pt x="3880394" y="623982"/>
                      <a:pt x="4001362" y="1147857"/>
                      <a:pt x="3736567" y="1425034"/>
                    </a:cubicBezTo>
                    <a:cubicBezTo>
                      <a:pt x="3494632" y="1678399"/>
                      <a:pt x="3309847" y="1857469"/>
                      <a:pt x="3043147" y="1882234"/>
                    </a:cubicBezTo>
                    <a:cubicBezTo>
                      <a:pt x="2920274" y="1893664"/>
                      <a:pt x="2920274" y="1808892"/>
                      <a:pt x="2977424" y="1760314"/>
                    </a:cubicBezTo>
                    <a:cubicBezTo>
                      <a:pt x="3044099" y="1703164"/>
                      <a:pt x="2863124" y="1741264"/>
                      <a:pt x="2920274" y="1655539"/>
                    </a:cubicBezTo>
                    <a:cubicBezTo>
                      <a:pt x="2930752" y="1639347"/>
                      <a:pt x="2805974" y="1657444"/>
                      <a:pt x="2796449" y="1636489"/>
                    </a:cubicBezTo>
                    <a:cubicBezTo>
                      <a:pt x="2785019" y="1610772"/>
                      <a:pt x="2894557" y="1579339"/>
                      <a:pt x="2872649" y="1550764"/>
                    </a:cubicBezTo>
                    <a:cubicBezTo>
                      <a:pt x="2854552" y="1527904"/>
                      <a:pt x="2624999" y="1590769"/>
                      <a:pt x="2604997" y="1566004"/>
                    </a:cubicBezTo>
                    <a:cubicBezTo>
                      <a:pt x="2589757" y="1546954"/>
                      <a:pt x="2765017" y="1437417"/>
                      <a:pt x="2748824" y="1417414"/>
                    </a:cubicBezTo>
                    <a:cubicBezTo>
                      <a:pt x="2726917" y="1390744"/>
                      <a:pt x="2513557" y="1454562"/>
                      <a:pt x="2490697" y="1426939"/>
                    </a:cubicBezTo>
                    <a:cubicBezTo>
                      <a:pt x="2477362" y="1410747"/>
                      <a:pt x="2591662" y="1338357"/>
                      <a:pt x="2577374" y="1322164"/>
                    </a:cubicBezTo>
                    <a:cubicBezTo>
                      <a:pt x="2558324" y="1301209"/>
                      <a:pt x="2409734" y="1336452"/>
                      <a:pt x="2389732" y="1314544"/>
                    </a:cubicBezTo>
                    <a:cubicBezTo>
                      <a:pt x="2374492" y="1297399"/>
                      <a:pt x="2450692" y="1243107"/>
                      <a:pt x="2434499" y="1226914"/>
                    </a:cubicBezTo>
                    <a:cubicBezTo>
                      <a:pt x="2416402" y="1208817"/>
                      <a:pt x="2305912" y="1226914"/>
                      <a:pt x="2286862" y="1208817"/>
                    </a:cubicBezTo>
                    <a:cubicBezTo>
                      <a:pt x="2264002" y="1185957"/>
                      <a:pt x="2148749" y="1188814"/>
                      <a:pt x="2120174" y="1179289"/>
                    </a:cubicBezTo>
                    <a:cubicBezTo>
                      <a:pt x="2029687" y="1148809"/>
                      <a:pt x="2159227" y="1089754"/>
                      <a:pt x="2143987" y="1076419"/>
                    </a:cubicBezTo>
                    <a:cubicBezTo>
                      <a:pt x="2103029" y="1041177"/>
                      <a:pt x="1939199" y="1084039"/>
                      <a:pt x="1929674" y="1055464"/>
                    </a:cubicBezTo>
                    <a:cubicBezTo>
                      <a:pt x="1920149" y="1026889"/>
                      <a:pt x="1996349" y="1017364"/>
                      <a:pt x="1996349" y="998314"/>
                    </a:cubicBezTo>
                    <a:cubicBezTo>
                      <a:pt x="1996349" y="969739"/>
                      <a:pt x="1735364" y="975454"/>
                      <a:pt x="1710599" y="960214"/>
                    </a:cubicBezTo>
                    <a:cubicBezTo>
                      <a:pt x="1689644" y="946879"/>
                      <a:pt x="1796324" y="931639"/>
                      <a:pt x="1758224" y="893539"/>
                    </a:cubicBezTo>
                    <a:cubicBezTo>
                      <a:pt x="1717267" y="852582"/>
                      <a:pt x="1422944" y="856392"/>
                      <a:pt x="1472474" y="826864"/>
                    </a:cubicBezTo>
                    <a:cubicBezTo>
                      <a:pt x="1567724" y="769714"/>
                      <a:pt x="1283879" y="806862"/>
                      <a:pt x="1291499" y="779239"/>
                    </a:cubicBezTo>
                    <a:cubicBezTo>
                      <a:pt x="1320074" y="674464"/>
                      <a:pt x="1152434" y="694467"/>
                      <a:pt x="1120049" y="683989"/>
                    </a:cubicBezTo>
                    <a:cubicBezTo>
                      <a:pt x="965744" y="632554"/>
                      <a:pt x="1131479" y="589692"/>
                      <a:pt x="948599" y="583977"/>
                    </a:cubicBezTo>
                    <a:cubicBezTo>
                      <a:pt x="738097" y="562069"/>
                      <a:pt x="50392" y="240124"/>
                      <a:pt x="862" y="34384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任意多边形: 形状 170"/>
              <p:cNvSpPr/>
              <p:nvPr/>
            </p:nvSpPr>
            <p:spPr>
              <a:xfrm>
                <a:off x="2099386" y="2092993"/>
                <a:ext cx="82587" cy="38455"/>
              </a:xfrm>
              <a:custGeom>
                <a:avLst/>
                <a:gdLst>
                  <a:gd name="connsiteX0" fmla="*/ 474345 w 474345"/>
                  <a:gd name="connsiteY0" fmla="*/ 89004 h 220868"/>
                  <a:gd name="connsiteX1" fmla="*/ 458153 w 474345"/>
                  <a:gd name="connsiteY1" fmla="*/ 70906 h 220868"/>
                  <a:gd name="connsiteX2" fmla="*/ 0 w 474345"/>
                  <a:gd name="connsiteY2" fmla="*/ 154726 h 220868"/>
                  <a:gd name="connsiteX3" fmla="*/ 154305 w 474345"/>
                  <a:gd name="connsiteY3" fmla="*/ 214734 h 220868"/>
                  <a:gd name="connsiteX4" fmla="*/ 474345 w 474345"/>
                  <a:gd name="connsiteY4" fmla="*/ 89004 h 22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4345" h="220868">
                    <a:moveTo>
                      <a:pt x="474345" y="89004"/>
                    </a:moveTo>
                    <a:cubicBezTo>
                      <a:pt x="469583" y="83289"/>
                      <a:pt x="464820" y="77573"/>
                      <a:pt x="458153" y="70906"/>
                    </a:cubicBezTo>
                    <a:cubicBezTo>
                      <a:pt x="350520" y="-30059"/>
                      <a:pt x="193358" y="-40536"/>
                      <a:pt x="0" y="154726"/>
                    </a:cubicBezTo>
                    <a:cubicBezTo>
                      <a:pt x="42863" y="191873"/>
                      <a:pt x="108585" y="237594"/>
                      <a:pt x="154305" y="214734"/>
                    </a:cubicBezTo>
                    <a:cubicBezTo>
                      <a:pt x="219075" y="181396"/>
                      <a:pt x="360997" y="95671"/>
                      <a:pt x="474345" y="89004"/>
                    </a:cubicBezTo>
                    <a:close/>
                  </a:path>
                </a:pathLst>
              </a:custGeom>
              <a:solidFill>
                <a:srgbClr val="F15A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任意多边形: 形状 171"/>
              <p:cNvSpPr/>
              <p:nvPr/>
            </p:nvSpPr>
            <p:spPr>
              <a:xfrm>
                <a:off x="2169867" y="2121756"/>
                <a:ext cx="5638" cy="5638"/>
              </a:xfrm>
              <a:custGeom>
                <a:avLst/>
                <a:gdLst>
                  <a:gd name="connsiteX0" fmla="*/ 32385 w 32384"/>
                  <a:gd name="connsiteY0" fmla="*/ 16193 h 32384"/>
                  <a:gd name="connsiteX1" fmla="*/ 16192 w 32384"/>
                  <a:gd name="connsiteY1" fmla="*/ 32385 h 32384"/>
                  <a:gd name="connsiteX2" fmla="*/ 0 w 32384"/>
                  <a:gd name="connsiteY2" fmla="*/ 16193 h 32384"/>
                  <a:gd name="connsiteX3" fmla="*/ 16192 w 32384"/>
                  <a:gd name="connsiteY3" fmla="*/ 0 h 32384"/>
                  <a:gd name="connsiteX4" fmla="*/ 32385 w 32384"/>
                  <a:gd name="connsiteY4" fmla="*/ 16193 h 3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384" h="32384">
                    <a:moveTo>
                      <a:pt x="32385" y="16193"/>
                    </a:moveTo>
                    <a:cubicBezTo>
                      <a:pt x="32385" y="25135"/>
                      <a:pt x="25135" y="32385"/>
                      <a:pt x="16192" y="32385"/>
                    </a:cubicBezTo>
                    <a:cubicBezTo>
                      <a:pt x="7249" y="32385"/>
                      <a:pt x="0" y="25135"/>
                      <a:pt x="0" y="16193"/>
                    </a:cubicBezTo>
                    <a:cubicBezTo>
                      <a:pt x="0" y="7250"/>
                      <a:pt x="7249" y="0"/>
                      <a:pt x="16192" y="0"/>
                    </a:cubicBezTo>
                    <a:cubicBezTo>
                      <a:pt x="25135" y="0"/>
                      <a:pt x="32385" y="7250"/>
                      <a:pt x="32385" y="16193"/>
                    </a:cubicBezTo>
                    <a:close/>
                  </a:path>
                </a:pathLst>
              </a:custGeom>
              <a:solidFill>
                <a:srgbClr val="5347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76" name="组合 275"/>
          <p:cNvGrpSpPr/>
          <p:nvPr/>
        </p:nvGrpSpPr>
        <p:grpSpPr>
          <a:xfrm>
            <a:off x="897890" y="1462077"/>
            <a:ext cx="3293110" cy="4508057"/>
            <a:chOff x="897890" y="1462077"/>
            <a:chExt cx="3293110" cy="4508057"/>
          </a:xfrm>
        </p:grpSpPr>
        <p:grpSp>
          <p:nvGrpSpPr>
            <p:cNvPr id="3" name="组合 2"/>
            <p:cNvGrpSpPr/>
            <p:nvPr/>
          </p:nvGrpSpPr>
          <p:grpSpPr>
            <a:xfrm>
              <a:off x="897890" y="1645747"/>
              <a:ext cx="3293110" cy="4324387"/>
              <a:chOff x="897890" y="1371427"/>
              <a:chExt cx="3293110" cy="4324387"/>
            </a:xfrm>
          </p:grpSpPr>
          <p:sp>
            <p:nvSpPr>
              <p:cNvPr id="4" name="矩形: 圆角 3"/>
              <p:cNvSpPr/>
              <p:nvPr/>
            </p:nvSpPr>
            <p:spPr>
              <a:xfrm>
                <a:off x="897890" y="1565726"/>
                <a:ext cx="3293110" cy="4130088"/>
              </a:xfrm>
              <a:prstGeom prst="roundRect">
                <a:avLst>
                  <a:gd name="adj" fmla="val 4135"/>
                </a:avLst>
              </a:prstGeom>
              <a:blipFill dpi="0" rotWithShape="1">
                <a:blip r:embed="rId18"/>
                <a:srcRect/>
                <a:stretch>
                  <a:fillRect t="-3000"/>
                </a:stretch>
              </a:blip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107950">
                  <a:lnSpc>
                    <a:spcPct val="150000"/>
                  </a:lnSpc>
                </a:pPr>
                <a:endPara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>
                <a:off x="1369934" y="1371427"/>
                <a:ext cx="2349020" cy="393579"/>
              </a:xfrm>
              <a:custGeom>
                <a:avLst/>
                <a:gdLst>
                  <a:gd name="connsiteX0" fmla="*/ 0 w 2349020"/>
                  <a:gd name="connsiteY0" fmla="*/ 194299 h 393579"/>
                  <a:gd name="connsiteX1" fmla="*/ 0 w 2349020"/>
                  <a:gd name="connsiteY1" fmla="*/ 194300 h 393579"/>
                  <a:gd name="connsiteX2" fmla="*/ 0 w 2349020"/>
                  <a:gd name="connsiteY2" fmla="*/ 194300 h 393579"/>
                  <a:gd name="connsiteX3" fmla="*/ 185946 w 2349020"/>
                  <a:gd name="connsiteY3" fmla="*/ 0 h 393579"/>
                  <a:gd name="connsiteX4" fmla="*/ 2163073 w 2349020"/>
                  <a:gd name="connsiteY4" fmla="*/ 0 h 393579"/>
                  <a:gd name="connsiteX5" fmla="*/ 2236858 w 2349020"/>
                  <a:gd name="connsiteY5" fmla="*/ 48908 h 393579"/>
                  <a:gd name="connsiteX6" fmla="*/ 2242713 w 2349020"/>
                  <a:gd name="connsiteY6" fmla="*/ 77906 h 393579"/>
                  <a:gd name="connsiteX7" fmla="*/ 2276373 w 2349020"/>
                  <a:gd name="connsiteY7" fmla="*/ 84701 h 393579"/>
                  <a:gd name="connsiteX8" fmla="*/ 2349020 w 2349020"/>
                  <a:gd name="connsiteY8" fmla="*/ 194300 h 393579"/>
                  <a:gd name="connsiteX9" fmla="*/ 2349019 w 2349020"/>
                  <a:gd name="connsiteY9" fmla="*/ 194300 h 393579"/>
                  <a:gd name="connsiteX10" fmla="*/ 2276372 w 2349020"/>
                  <a:gd name="connsiteY10" fmla="*/ 303899 h 393579"/>
                  <a:gd name="connsiteX11" fmla="*/ 2243151 w 2349020"/>
                  <a:gd name="connsiteY11" fmla="*/ 310606 h 393579"/>
                  <a:gd name="connsiteX12" fmla="*/ 2243151 w 2349020"/>
                  <a:gd name="connsiteY12" fmla="*/ 313501 h 393579"/>
                  <a:gd name="connsiteX13" fmla="*/ 2163073 w 2349020"/>
                  <a:gd name="connsiteY13" fmla="*/ 393579 h 393579"/>
                  <a:gd name="connsiteX14" fmla="*/ 185946 w 2349020"/>
                  <a:gd name="connsiteY14" fmla="*/ 393579 h 393579"/>
                  <a:gd name="connsiteX15" fmla="*/ 105868 w 2349020"/>
                  <a:gd name="connsiteY15" fmla="*/ 313501 h 393579"/>
                  <a:gd name="connsiteX16" fmla="*/ 105868 w 2349020"/>
                  <a:gd name="connsiteY16" fmla="*/ 310605 h 393579"/>
                  <a:gd name="connsiteX17" fmla="*/ 72647 w 2349020"/>
                  <a:gd name="connsiteY17" fmla="*/ 303898 h 393579"/>
                  <a:gd name="connsiteX18" fmla="*/ 9347 w 2349020"/>
                  <a:gd name="connsiteY18" fmla="*/ 240598 h 393579"/>
                  <a:gd name="connsiteX19" fmla="*/ 0 w 2349020"/>
                  <a:gd name="connsiteY19" fmla="*/ 194300 h 393579"/>
                  <a:gd name="connsiteX20" fmla="*/ 9347 w 2349020"/>
                  <a:gd name="connsiteY20" fmla="*/ 148001 h 393579"/>
                  <a:gd name="connsiteX21" fmla="*/ 72647 w 2349020"/>
                  <a:gd name="connsiteY21" fmla="*/ 84701 h 393579"/>
                  <a:gd name="connsiteX22" fmla="*/ 106307 w 2349020"/>
                  <a:gd name="connsiteY22" fmla="*/ 77906 h 393579"/>
                  <a:gd name="connsiteX23" fmla="*/ 112161 w 2349020"/>
                  <a:gd name="connsiteY23" fmla="*/ 48908 h 393579"/>
                  <a:gd name="connsiteX24" fmla="*/ 185946 w 2349020"/>
                  <a:gd name="connsiteY24" fmla="*/ 0 h 39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49020" h="393579">
                    <a:moveTo>
                      <a:pt x="0" y="194299"/>
                    </a:moveTo>
                    <a:lnTo>
                      <a:pt x="0" y="194300"/>
                    </a:lnTo>
                    <a:lnTo>
                      <a:pt x="0" y="194300"/>
                    </a:lnTo>
                    <a:close/>
                    <a:moveTo>
                      <a:pt x="185946" y="0"/>
                    </a:moveTo>
                    <a:lnTo>
                      <a:pt x="2163073" y="0"/>
                    </a:lnTo>
                    <a:cubicBezTo>
                      <a:pt x="2196243" y="0"/>
                      <a:pt x="2224702" y="20167"/>
                      <a:pt x="2236858" y="48908"/>
                    </a:cubicBezTo>
                    <a:lnTo>
                      <a:pt x="2242713" y="77906"/>
                    </a:lnTo>
                    <a:lnTo>
                      <a:pt x="2276373" y="84701"/>
                    </a:lnTo>
                    <a:cubicBezTo>
                      <a:pt x="2319065" y="102758"/>
                      <a:pt x="2349020" y="145031"/>
                      <a:pt x="2349020" y="194300"/>
                    </a:cubicBezTo>
                    <a:lnTo>
                      <a:pt x="2349019" y="194300"/>
                    </a:lnTo>
                    <a:cubicBezTo>
                      <a:pt x="2349019" y="243569"/>
                      <a:pt x="2319064" y="285842"/>
                      <a:pt x="2276372" y="303899"/>
                    </a:cubicBezTo>
                    <a:lnTo>
                      <a:pt x="2243151" y="310606"/>
                    </a:lnTo>
                    <a:lnTo>
                      <a:pt x="2243151" y="313501"/>
                    </a:lnTo>
                    <a:cubicBezTo>
                      <a:pt x="2243151" y="357727"/>
                      <a:pt x="2207299" y="393579"/>
                      <a:pt x="2163073" y="393579"/>
                    </a:cubicBezTo>
                    <a:lnTo>
                      <a:pt x="185946" y="393579"/>
                    </a:lnTo>
                    <a:cubicBezTo>
                      <a:pt x="141720" y="393579"/>
                      <a:pt x="105868" y="357727"/>
                      <a:pt x="105868" y="313501"/>
                    </a:cubicBezTo>
                    <a:lnTo>
                      <a:pt x="105868" y="310605"/>
                    </a:lnTo>
                    <a:lnTo>
                      <a:pt x="72647" y="303898"/>
                    </a:lnTo>
                    <a:cubicBezTo>
                      <a:pt x="44186" y="291860"/>
                      <a:pt x="21385" y="269059"/>
                      <a:pt x="9347" y="240598"/>
                    </a:cubicBezTo>
                    <a:lnTo>
                      <a:pt x="0" y="194300"/>
                    </a:lnTo>
                    <a:lnTo>
                      <a:pt x="9347" y="148001"/>
                    </a:lnTo>
                    <a:cubicBezTo>
                      <a:pt x="21385" y="119540"/>
                      <a:pt x="44186" y="96739"/>
                      <a:pt x="72647" y="84701"/>
                    </a:cubicBezTo>
                    <a:lnTo>
                      <a:pt x="106307" y="77906"/>
                    </a:lnTo>
                    <a:lnTo>
                      <a:pt x="112161" y="48908"/>
                    </a:lnTo>
                    <a:cubicBezTo>
                      <a:pt x="124317" y="20167"/>
                      <a:pt x="152777" y="0"/>
                      <a:pt x="18594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仁爱之心</a:t>
                </a:r>
              </a:p>
            </p:txBody>
          </p:sp>
        </p:grpSp>
        <p:grpSp>
          <p:nvGrpSpPr>
            <p:cNvPr id="201" name="组合 200"/>
            <p:cNvGrpSpPr/>
            <p:nvPr/>
          </p:nvGrpSpPr>
          <p:grpSpPr>
            <a:xfrm rot="5400000">
              <a:off x="2464330" y="1280655"/>
              <a:ext cx="175260" cy="538103"/>
              <a:chOff x="6341096" y="3158841"/>
              <a:chExt cx="175260" cy="538103"/>
            </a:xfrm>
          </p:grpSpPr>
          <p:grpSp>
            <p:nvGrpSpPr>
              <p:cNvPr id="202" name="组合 201"/>
              <p:cNvGrpSpPr/>
              <p:nvPr/>
            </p:nvGrpSpPr>
            <p:grpSpPr>
              <a:xfrm rot="5400000">
                <a:off x="6384266" y="3564855"/>
                <a:ext cx="176118" cy="88059"/>
                <a:chOff x="5203760" y="0"/>
                <a:chExt cx="563880" cy="281940"/>
              </a:xfrm>
            </p:grpSpPr>
            <p:sp>
              <p:nvSpPr>
                <p:cNvPr id="219" name="任意多边形: 形状 218"/>
                <p:cNvSpPr/>
                <p:nvPr/>
              </p:nvSpPr>
              <p:spPr>
                <a:xfrm>
                  <a:off x="5203760" y="0"/>
                  <a:ext cx="563880" cy="281940"/>
                </a:xfrm>
                <a:custGeom>
                  <a:avLst/>
                  <a:gdLst>
                    <a:gd name="connsiteX0" fmla="*/ 0 w 563880"/>
                    <a:gd name="connsiteY0" fmla="*/ 0 h 281940"/>
                    <a:gd name="connsiteX1" fmla="*/ 563880 w 563880"/>
                    <a:gd name="connsiteY1" fmla="*/ 0 h 281940"/>
                    <a:gd name="connsiteX2" fmla="*/ 281940 w 563880"/>
                    <a:gd name="connsiteY2" fmla="*/ 281940 h 281940"/>
                    <a:gd name="connsiteX3" fmla="*/ 0 w 563880"/>
                    <a:gd name="connsiteY3" fmla="*/ 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80" h="281940">
                      <a:moveTo>
                        <a:pt x="0" y="0"/>
                      </a:moveTo>
                      <a:lnTo>
                        <a:pt x="563880" y="0"/>
                      </a:lnTo>
                      <a:cubicBezTo>
                        <a:pt x="563880" y="155711"/>
                        <a:pt x="437651" y="281940"/>
                        <a:pt x="281940" y="281940"/>
                      </a:cubicBezTo>
                      <a:cubicBezTo>
                        <a:pt x="126229" y="281940"/>
                        <a:pt x="0" y="155711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0" name="任意多边形: 形状 219"/>
                <p:cNvSpPr/>
                <p:nvPr/>
              </p:nvSpPr>
              <p:spPr>
                <a:xfrm>
                  <a:off x="5248210" y="0"/>
                  <a:ext cx="474981" cy="237490"/>
                </a:xfrm>
                <a:custGeom>
                  <a:avLst/>
                  <a:gdLst>
                    <a:gd name="connsiteX0" fmla="*/ 0 w 474981"/>
                    <a:gd name="connsiteY0" fmla="*/ 0 h 237490"/>
                    <a:gd name="connsiteX1" fmla="*/ 474981 w 474981"/>
                    <a:gd name="connsiteY1" fmla="*/ 0 h 237490"/>
                    <a:gd name="connsiteX2" fmla="*/ 237490 w 474981"/>
                    <a:gd name="connsiteY2" fmla="*/ 237490 h 237490"/>
                    <a:gd name="connsiteX3" fmla="*/ 0 w 474981"/>
                    <a:gd name="connsiteY3" fmla="*/ 0 h 23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981" h="237490">
                      <a:moveTo>
                        <a:pt x="0" y="0"/>
                      </a:moveTo>
                      <a:lnTo>
                        <a:pt x="474981" y="0"/>
                      </a:lnTo>
                      <a:cubicBezTo>
                        <a:pt x="474981" y="131162"/>
                        <a:pt x="368652" y="237490"/>
                        <a:pt x="237490" y="237490"/>
                      </a:cubicBezTo>
                      <a:cubicBezTo>
                        <a:pt x="106328" y="237490"/>
                        <a:pt x="0" y="131162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1" name="任意多边形: 形状 220"/>
                <p:cNvSpPr/>
                <p:nvPr/>
              </p:nvSpPr>
              <p:spPr>
                <a:xfrm>
                  <a:off x="5297040" y="0"/>
                  <a:ext cx="377320" cy="188660"/>
                </a:xfrm>
                <a:custGeom>
                  <a:avLst/>
                  <a:gdLst>
                    <a:gd name="connsiteX0" fmla="*/ 0 w 377320"/>
                    <a:gd name="connsiteY0" fmla="*/ 0 h 188660"/>
                    <a:gd name="connsiteX1" fmla="*/ 377320 w 377320"/>
                    <a:gd name="connsiteY1" fmla="*/ 0 h 188660"/>
                    <a:gd name="connsiteX2" fmla="*/ 188660 w 377320"/>
                    <a:gd name="connsiteY2" fmla="*/ 188660 h 188660"/>
                    <a:gd name="connsiteX3" fmla="*/ 0 w 377320"/>
                    <a:gd name="connsiteY3" fmla="*/ 0 h 18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7320" h="188660">
                      <a:moveTo>
                        <a:pt x="0" y="0"/>
                      </a:moveTo>
                      <a:lnTo>
                        <a:pt x="377320" y="0"/>
                      </a:lnTo>
                      <a:cubicBezTo>
                        <a:pt x="377320" y="104194"/>
                        <a:pt x="292855" y="188660"/>
                        <a:pt x="188660" y="188660"/>
                      </a:cubicBezTo>
                      <a:cubicBezTo>
                        <a:pt x="84466" y="188660"/>
                        <a:pt x="0" y="104194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2" name="任意多边形: 形状 221"/>
                <p:cNvSpPr/>
                <p:nvPr/>
              </p:nvSpPr>
              <p:spPr>
                <a:xfrm>
                  <a:off x="5339651" y="1"/>
                  <a:ext cx="292099" cy="146049"/>
                </a:xfrm>
                <a:custGeom>
                  <a:avLst/>
                  <a:gdLst>
                    <a:gd name="connsiteX0" fmla="*/ 0 w 292099"/>
                    <a:gd name="connsiteY0" fmla="*/ 0 h 146049"/>
                    <a:gd name="connsiteX1" fmla="*/ 292099 w 292099"/>
                    <a:gd name="connsiteY1" fmla="*/ 0 h 146049"/>
                    <a:gd name="connsiteX2" fmla="*/ 146049 w 292099"/>
                    <a:gd name="connsiteY2" fmla="*/ 146049 h 146049"/>
                    <a:gd name="connsiteX3" fmla="*/ 0 w 292099"/>
                    <a:gd name="connsiteY3" fmla="*/ 0 h 14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099" h="146049">
                      <a:moveTo>
                        <a:pt x="0" y="0"/>
                      </a:moveTo>
                      <a:lnTo>
                        <a:pt x="292099" y="0"/>
                      </a:lnTo>
                      <a:cubicBezTo>
                        <a:pt x="292099" y="80661"/>
                        <a:pt x="226710" y="146049"/>
                        <a:pt x="146049" y="146049"/>
                      </a:cubicBezTo>
                      <a:cubicBezTo>
                        <a:pt x="65389" y="146049"/>
                        <a:pt x="0" y="80661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3" name="任意多边形: 形状 222"/>
                <p:cNvSpPr/>
                <p:nvPr/>
              </p:nvSpPr>
              <p:spPr>
                <a:xfrm>
                  <a:off x="5383400" y="0"/>
                  <a:ext cx="204600" cy="102300"/>
                </a:xfrm>
                <a:custGeom>
                  <a:avLst/>
                  <a:gdLst>
                    <a:gd name="connsiteX0" fmla="*/ 0 w 204600"/>
                    <a:gd name="connsiteY0" fmla="*/ 0 h 102300"/>
                    <a:gd name="connsiteX1" fmla="*/ 204600 w 204600"/>
                    <a:gd name="connsiteY1" fmla="*/ 0 h 102300"/>
                    <a:gd name="connsiteX2" fmla="*/ 102300 w 204600"/>
                    <a:gd name="connsiteY2" fmla="*/ 102300 h 102300"/>
                    <a:gd name="connsiteX3" fmla="*/ 0 w 204600"/>
                    <a:gd name="connsiteY3" fmla="*/ 0 h 10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00" h="102300">
                      <a:moveTo>
                        <a:pt x="0" y="0"/>
                      </a:moveTo>
                      <a:lnTo>
                        <a:pt x="204600" y="0"/>
                      </a:lnTo>
                      <a:cubicBezTo>
                        <a:pt x="204600" y="56499"/>
                        <a:pt x="158799" y="102300"/>
                        <a:pt x="102300" y="102300"/>
                      </a:cubicBezTo>
                      <a:cubicBezTo>
                        <a:pt x="45801" y="102300"/>
                        <a:pt x="0" y="56499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4" name="任意多边形: 形状 223"/>
                <p:cNvSpPr/>
                <p:nvPr/>
              </p:nvSpPr>
              <p:spPr>
                <a:xfrm>
                  <a:off x="5418960" y="0"/>
                  <a:ext cx="133480" cy="66740"/>
                </a:xfrm>
                <a:custGeom>
                  <a:avLst/>
                  <a:gdLst>
                    <a:gd name="connsiteX0" fmla="*/ 0 w 133480"/>
                    <a:gd name="connsiteY0" fmla="*/ 0 h 66740"/>
                    <a:gd name="connsiteX1" fmla="*/ 133480 w 133480"/>
                    <a:gd name="connsiteY1" fmla="*/ 0 h 66740"/>
                    <a:gd name="connsiteX2" fmla="*/ 66740 w 133480"/>
                    <a:gd name="connsiteY2" fmla="*/ 66740 h 66740"/>
                    <a:gd name="connsiteX3" fmla="*/ 0 w 133480"/>
                    <a:gd name="connsiteY3" fmla="*/ 0 h 6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480" h="66740">
                      <a:moveTo>
                        <a:pt x="0" y="0"/>
                      </a:moveTo>
                      <a:lnTo>
                        <a:pt x="133480" y="0"/>
                      </a:lnTo>
                      <a:cubicBezTo>
                        <a:pt x="133480" y="36859"/>
                        <a:pt x="103599" y="66740"/>
                        <a:pt x="66740" y="66740"/>
                      </a:cubicBezTo>
                      <a:cubicBezTo>
                        <a:pt x="29881" y="66740"/>
                        <a:pt x="0" y="36859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5" name="任意多边形: 形状 224"/>
                <p:cNvSpPr/>
                <p:nvPr/>
              </p:nvSpPr>
              <p:spPr>
                <a:xfrm>
                  <a:off x="5449442" y="0"/>
                  <a:ext cx="72519" cy="36260"/>
                </a:xfrm>
                <a:custGeom>
                  <a:avLst/>
                  <a:gdLst>
                    <a:gd name="connsiteX0" fmla="*/ 0 w 72519"/>
                    <a:gd name="connsiteY0" fmla="*/ 0 h 36260"/>
                    <a:gd name="connsiteX1" fmla="*/ 72519 w 72519"/>
                    <a:gd name="connsiteY1" fmla="*/ 0 h 36260"/>
                    <a:gd name="connsiteX2" fmla="*/ 36259 w 72519"/>
                    <a:gd name="connsiteY2" fmla="*/ 36260 h 36260"/>
                    <a:gd name="connsiteX3" fmla="*/ 0 w 72519"/>
                    <a:gd name="connsiteY3" fmla="*/ 0 h 3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519" h="36260">
                      <a:moveTo>
                        <a:pt x="0" y="0"/>
                      </a:moveTo>
                      <a:lnTo>
                        <a:pt x="72519" y="0"/>
                      </a:lnTo>
                      <a:cubicBezTo>
                        <a:pt x="72519" y="20026"/>
                        <a:pt x="56286" y="36260"/>
                        <a:pt x="36259" y="36260"/>
                      </a:cubicBezTo>
                      <a:cubicBezTo>
                        <a:pt x="16233" y="36260"/>
                        <a:pt x="0" y="20026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3" name="组合 202"/>
              <p:cNvGrpSpPr/>
              <p:nvPr/>
            </p:nvGrpSpPr>
            <p:grpSpPr>
              <a:xfrm rot="5400000">
                <a:off x="6384266" y="3202870"/>
                <a:ext cx="176118" cy="88060"/>
                <a:chOff x="5203765" y="-2"/>
                <a:chExt cx="563881" cy="281938"/>
              </a:xfrm>
            </p:grpSpPr>
            <p:sp>
              <p:nvSpPr>
                <p:cNvPr id="212" name="任意多边形: 形状 211"/>
                <p:cNvSpPr/>
                <p:nvPr/>
              </p:nvSpPr>
              <p:spPr>
                <a:xfrm>
                  <a:off x="5203765" y="0"/>
                  <a:ext cx="563881" cy="281936"/>
                </a:xfrm>
                <a:custGeom>
                  <a:avLst/>
                  <a:gdLst>
                    <a:gd name="connsiteX0" fmla="*/ 0 w 563880"/>
                    <a:gd name="connsiteY0" fmla="*/ 0 h 281940"/>
                    <a:gd name="connsiteX1" fmla="*/ 563880 w 563880"/>
                    <a:gd name="connsiteY1" fmla="*/ 0 h 281940"/>
                    <a:gd name="connsiteX2" fmla="*/ 281940 w 563880"/>
                    <a:gd name="connsiteY2" fmla="*/ 281940 h 281940"/>
                    <a:gd name="connsiteX3" fmla="*/ 0 w 563880"/>
                    <a:gd name="connsiteY3" fmla="*/ 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80" h="281940">
                      <a:moveTo>
                        <a:pt x="0" y="0"/>
                      </a:moveTo>
                      <a:lnTo>
                        <a:pt x="563880" y="0"/>
                      </a:lnTo>
                      <a:cubicBezTo>
                        <a:pt x="563880" y="155711"/>
                        <a:pt x="437651" y="281940"/>
                        <a:pt x="281940" y="281940"/>
                      </a:cubicBezTo>
                      <a:cubicBezTo>
                        <a:pt x="126229" y="281940"/>
                        <a:pt x="0" y="155711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3" name="任意多边形: 形状 212"/>
                <p:cNvSpPr/>
                <p:nvPr/>
              </p:nvSpPr>
              <p:spPr>
                <a:xfrm>
                  <a:off x="5248219" y="-2"/>
                  <a:ext cx="474982" cy="237487"/>
                </a:xfrm>
                <a:custGeom>
                  <a:avLst/>
                  <a:gdLst>
                    <a:gd name="connsiteX0" fmla="*/ 0 w 474981"/>
                    <a:gd name="connsiteY0" fmla="*/ 0 h 237490"/>
                    <a:gd name="connsiteX1" fmla="*/ 474981 w 474981"/>
                    <a:gd name="connsiteY1" fmla="*/ 0 h 237490"/>
                    <a:gd name="connsiteX2" fmla="*/ 237490 w 474981"/>
                    <a:gd name="connsiteY2" fmla="*/ 237490 h 237490"/>
                    <a:gd name="connsiteX3" fmla="*/ 0 w 474981"/>
                    <a:gd name="connsiteY3" fmla="*/ 0 h 23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981" h="237490">
                      <a:moveTo>
                        <a:pt x="0" y="0"/>
                      </a:moveTo>
                      <a:lnTo>
                        <a:pt x="474981" y="0"/>
                      </a:lnTo>
                      <a:cubicBezTo>
                        <a:pt x="474981" y="131162"/>
                        <a:pt x="368652" y="237490"/>
                        <a:pt x="237490" y="237490"/>
                      </a:cubicBezTo>
                      <a:cubicBezTo>
                        <a:pt x="106328" y="237490"/>
                        <a:pt x="0" y="131162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4" name="任意多边形: 形状 213"/>
                <p:cNvSpPr/>
                <p:nvPr/>
              </p:nvSpPr>
              <p:spPr>
                <a:xfrm>
                  <a:off x="5297055" y="-2"/>
                  <a:ext cx="377320" cy="188658"/>
                </a:xfrm>
                <a:custGeom>
                  <a:avLst/>
                  <a:gdLst>
                    <a:gd name="connsiteX0" fmla="*/ 0 w 377320"/>
                    <a:gd name="connsiteY0" fmla="*/ 0 h 188660"/>
                    <a:gd name="connsiteX1" fmla="*/ 377320 w 377320"/>
                    <a:gd name="connsiteY1" fmla="*/ 0 h 188660"/>
                    <a:gd name="connsiteX2" fmla="*/ 188660 w 377320"/>
                    <a:gd name="connsiteY2" fmla="*/ 188660 h 188660"/>
                    <a:gd name="connsiteX3" fmla="*/ 0 w 377320"/>
                    <a:gd name="connsiteY3" fmla="*/ 0 h 18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7320" h="188660">
                      <a:moveTo>
                        <a:pt x="0" y="0"/>
                      </a:moveTo>
                      <a:lnTo>
                        <a:pt x="377320" y="0"/>
                      </a:lnTo>
                      <a:cubicBezTo>
                        <a:pt x="377320" y="104194"/>
                        <a:pt x="292855" y="188660"/>
                        <a:pt x="188660" y="188660"/>
                      </a:cubicBezTo>
                      <a:cubicBezTo>
                        <a:pt x="84466" y="188660"/>
                        <a:pt x="0" y="104194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5" name="任意多边形: 形状 214"/>
                <p:cNvSpPr/>
                <p:nvPr/>
              </p:nvSpPr>
              <p:spPr>
                <a:xfrm>
                  <a:off x="5339668" y="2"/>
                  <a:ext cx="292100" cy="146048"/>
                </a:xfrm>
                <a:custGeom>
                  <a:avLst/>
                  <a:gdLst>
                    <a:gd name="connsiteX0" fmla="*/ 0 w 292099"/>
                    <a:gd name="connsiteY0" fmla="*/ 0 h 146049"/>
                    <a:gd name="connsiteX1" fmla="*/ 292099 w 292099"/>
                    <a:gd name="connsiteY1" fmla="*/ 0 h 146049"/>
                    <a:gd name="connsiteX2" fmla="*/ 146049 w 292099"/>
                    <a:gd name="connsiteY2" fmla="*/ 146049 h 146049"/>
                    <a:gd name="connsiteX3" fmla="*/ 0 w 292099"/>
                    <a:gd name="connsiteY3" fmla="*/ 0 h 14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099" h="146049">
                      <a:moveTo>
                        <a:pt x="0" y="0"/>
                      </a:moveTo>
                      <a:lnTo>
                        <a:pt x="292099" y="0"/>
                      </a:lnTo>
                      <a:cubicBezTo>
                        <a:pt x="292099" y="80661"/>
                        <a:pt x="226710" y="146049"/>
                        <a:pt x="146049" y="146049"/>
                      </a:cubicBezTo>
                      <a:cubicBezTo>
                        <a:pt x="65389" y="146049"/>
                        <a:pt x="0" y="80661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6" name="任意多边形: 形状 215"/>
                <p:cNvSpPr/>
                <p:nvPr/>
              </p:nvSpPr>
              <p:spPr>
                <a:xfrm>
                  <a:off x="5383418" y="0"/>
                  <a:ext cx="204600" cy="102300"/>
                </a:xfrm>
                <a:custGeom>
                  <a:avLst/>
                  <a:gdLst>
                    <a:gd name="connsiteX0" fmla="*/ 0 w 204600"/>
                    <a:gd name="connsiteY0" fmla="*/ 0 h 102300"/>
                    <a:gd name="connsiteX1" fmla="*/ 204600 w 204600"/>
                    <a:gd name="connsiteY1" fmla="*/ 0 h 102300"/>
                    <a:gd name="connsiteX2" fmla="*/ 102300 w 204600"/>
                    <a:gd name="connsiteY2" fmla="*/ 102300 h 102300"/>
                    <a:gd name="connsiteX3" fmla="*/ 0 w 204600"/>
                    <a:gd name="connsiteY3" fmla="*/ 0 h 10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00" h="102300">
                      <a:moveTo>
                        <a:pt x="0" y="0"/>
                      </a:moveTo>
                      <a:lnTo>
                        <a:pt x="204600" y="0"/>
                      </a:lnTo>
                      <a:cubicBezTo>
                        <a:pt x="204600" y="56499"/>
                        <a:pt x="158799" y="102300"/>
                        <a:pt x="102300" y="102300"/>
                      </a:cubicBezTo>
                      <a:cubicBezTo>
                        <a:pt x="45801" y="102300"/>
                        <a:pt x="0" y="56499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7" name="任意多边形: 形状 216"/>
                <p:cNvSpPr/>
                <p:nvPr/>
              </p:nvSpPr>
              <p:spPr>
                <a:xfrm>
                  <a:off x="5418967" y="0"/>
                  <a:ext cx="133480" cy="66739"/>
                </a:xfrm>
                <a:custGeom>
                  <a:avLst/>
                  <a:gdLst>
                    <a:gd name="connsiteX0" fmla="*/ 0 w 133480"/>
                    <a:gd name="connsiteY0" fmla="*/ 0 h 66740"/>
                    <a:gd name="connsiteX1" fmla="*/ 133480 w 133480"/>
                    <a:gd name="connsiteY1" fmla="*/ 0 h 66740"/>
                    <a:gd name="connsiteX2" fmla="*/ 66740 w 133480"/>
                    <a:gd name="connsiteY2" fmla="*/ 66740 h 66740"/>
                    <a:gd name="connsiteX3" fmla="*/ 0 w 133480"/>
                    <a:gd name="connsiteY3" fmla="*/ 0 h 6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480" h="66740">
                      <a:moveTo>
                        <a:pt x="0" y="0"/>
                      </a:moveTo>
                      <a:lnTo>
                        <a:pt x="133480" y="0"/>
                      </a:lnTo>
                      <a:cubicBezTo>
                        <a:pt x="133480" y="36859"/>
                        <a:pt x="103599" y="66740"/>
                        <a:pt x="66740" y="66740"/>
                      </a:cubicBezTo>
                      <a:cubicBezTo>
                        <a:pt x="29881" y="66740"/>
                        <a:pt x="0" y="36859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8" name="任意多边形: 形状 217"/>
                <p:cNvSpPr/>
                <p:nvPr/>
              </p:nvSpPr>
              <p:spPr>
                <a:xfrm>
                  <a:off x="5449441" y="0"/>
                  <a:ext cx="72519" cy="36259"/>
                </a:xfrm>
                <a:custGeom>
                  <a:avLst/>
                  <a:gdLst>
                    <a:gd name="connsiteX0" fmla="*/ 0 w 72519"/>
                    <a:gd name="connsiteY0" fmla="*/ 0 h 36260"/>
                    <a:gd name="connsiteX1" fmla="*/ 72519 w 72519"/>
                    <a:gd name="connsiteY1" fmla="*/ 0 h 36260"/>
                    <a:gd name="connsiteX2" fmla="*/ 36259 w 72519"/>
                    <a:gd name="connsiteY2" fmla="*/ 36260 h 36260"/>
                    <a:gd name="connsiteX3" fmla="*/ 0 w 72519"/>
                    <a:gd name="connsiteY3" fmla="*/ 0 h 3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519" h="36260">
                      <a:moveTo>
                        <a:pt x="0" y="0"/>
                      </a:moveTo>
                      <a:lnTo>
                        <a:pt x="72519" y="0"/>
                      </a:lnTo>
                      <a:cubicBezTo>
                        <a:pt x="72519" y="20026"/>
                        <a:pt x="56286" y="36260"/>
                        <a:pt x="36259" y="36260"/>
                      </a:cubicBezTo>
                      <a:cubicBezTo>
                        <a:pt x="16233" y="36260"/>
                        <a:pt x="0" y="20026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4" name="组合 203"/>
              <p:cNvGrpSpPr/>
              <p:nvPr/>
            </p:nvGrpSpPr>
            <p:grpSpPr>
              <a:xfrm rot="5400000">
                <a:off x="6253465" y="3338791"/>
                <a:ext cx="350521" cy="175260"/>
                <a:chOff x="5203760" y="0"/>
                <a:chExt cx="563880" cy="281940"/>
              </a:xfrm>
              <a:effectLst>
                <a:outerShdw blurRad="101600" sx="102000" sy="102000" algn="ctr" rotWithShape="0">
                  <a:schemeClr val="bg1">
                    <a:alpha val="20000"/>
                  </a:schemeClr>
                </a:outerShdw>
              </a:effectLst>
            </p:grpSpPr>
            <p:sp>
              <p:nvSpPr>
                <p:cNvPr id="205" name="任意多边形: 形状 204"/>
                <p:cNvSpPr/>
                <p:nvPr/>
              </p:nvSpPr>
              <p:spPr>
                <a:xfrm>
                  <a:off x="5203760" y="0"/>
                  <a:ext cx="563880" cy="281940"/>
                </a:xfrm>
                <a:custGeom>
                  <a:avLst/>
                  <a:gdLst>
                    <a:gd name="connsiteX0" fmla="*/ 0 w 563880"/>
                    <a:gd name="connsiteY0" fmla="*/ 0 h 281940"/>
                    <a:gd name="connsiteX1" fmla="*/ 563880 w 563880"/>
                    <a:gd name="connsiteY1" fmla="*/ 0 h 281940"/>
                    <a:gd name="connsiteX2" fmla="*/ 281940 w 563880"/>
                    <a:gd name="connsiteY2" fmla="*/ 281940 h 281940"/>
                    <a:gd name="connsiteX3" fmla="*/ 0 w 563880"/>
                    <a:gd name="connsiteY3" fmla="*/ 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80" h="281940">
                      <a:moveTo>
                        <a:pt x="0" y="0"/>
                      </a:moveTo>
                      <a:lnTo>
                        <a:pt x="563880" y="0"/>
                      </a:lnTo>
                      <a:cubicBezTo>
                        <a:pt x="563880" y="155711"/>
                        <a:pt x="437651" y="281940"/>
                        <a:pt x="281940" y="281940"/>
                      </a:cubicBezTo>
                      <a:cubicBezTo>
                        <a:pt x="126229" y="281940"/>
                        <a:pt x="0" y="155711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6" name="任意多边形: 形状 205"/>
                <p:cNvSpPr/>
                <p:nvPr/>
              </p:nvSpPr>
              <p:spPr>
                <a:xfrm>
                  <a:off x="5248210" y="0"/>
                  <a:ext cx="474981" cy="237490"/>
                </a:xfrm>
                <a:custGeom>
                  <a:avLst/>
                  <a:gdLst>
                    <a:gd name="connsiteX0" fmla="*/ 0 w 474981"/>
                    <a:gd name="connsiteY0" fmla="*/ 0 h 237490"/>
                    <a:gd name="connsiteX1" fmla="*/ 474981 w 474981"/>
                    <a:gd name="connsiteY1" fmla="*/ 0 h 237490"/>
                    <a:gd name="connsiteX2" fmla="*/ 237490 w 474981"/>
                    <a:gd name="connsiteY2" fmla="*/ 237490 h 237490"/>
                    <a:gd name="connsiteX3" fmla="*/ 0 w 474981"/>
                    <a:gd name="connsiteY3" fmla="*/ 0 h 23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981" h="237490">
                      <a:moveTo>
                        <a:pt x="0" y="0"/>
                      </a:moveTo>
                      <a:lnTo>
                        <a:pt x="474981" y="0"/>
                      </a:lnTo>
                      <a:cubicBezTo>
                        <a:pt x="474981" y="131162"/>
                        <a:pt x="368652" y="237490"/>
                        <a:pt x="237490" y="237490"/>
                      </a:cubicBezTo>
                      <a:cubicBezTo>
                        <a:pt x="106328" y="237490"/>
                        <a:pt x="0" y="131162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7" name="任意多边形: 形状 206"/>
                <p:cNvSpPr/>
                <p:nvPr/>
              </p:nvSpPr>
              <p:spPr>
                <a:xfrm>
                  <a:off x="5297040" y="0"/>
                  <a:ext cx="377320" cy="188660"/>
                </a:xfrm>
                <a:custGeom>
                  <a:avLst/>
                  <a:gdLst>
                    <a:gd name="connsiteX0" fmla="*/ 0 w 377320"/>
                    <a:gd name="connsiteY0" fmla="*/ 0 h 188660"/>
                    <a:gd name="connsiteX1" fmla="*/ 377320 w 377320"/>
                    <a:gd name="connsiteY1" fmla="*/ 0 h 188660"/>
                    <a:gd name="connsiteX2" fmla="*/ 188660 w 377320"/>
                    <a:gd name="connsiteY2" fmla="*/ 188660 h 188660"/>
                    <a:gd name="connsiteX3" fmla="*/ 0 w 377320"/>
                    <a:gd name="connsiteY3" fmla="*/ 0 h 18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7320" h="188660">
                      <a:moveTo>
                        <a:pt x="0" y="0"/>
                      </a:moveTo>
                      <a:lnTo>
                        <a:pt x="377320" y="0"/>
                      </a:lnTo>
                      <a:cubicBezTo>
                        <a:pt x="377320" y="104194"/>
                        <a:pt x="292855" y="188660"/>
                        <a:pt x="188660" y="188660"/>
                      </a:cubicBezTo>
                      <a:cubicBezTo>
                        <a:pt x="84466" y="188660"/>
                        <a:pt x="0" y="104194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8" name="任意多边形: 形状 207"/>
                <p:cNvSpPr/>
                <p:nvPr/>
              </p:nvSpPr>
              <p:spPr>
                <a:xfrm>
                  <a:off x="5339651" y="1"/>
                  <a:ext cx="292099" cy="146049"/>
                </a:xfrm>
                <a:custGeom>
                  <a:avLst/>
                  <a:gdLst>
                    <a:gd name="connsiteX0" fmla="*/ 0 w 292099"/>
                    <a:gd name="connsiteY0" fmla="*/ 0 h 146049"/>
                    <a:gd name="connsiteX1" fmla="*/ 292099 w 292099"/>
                    <a:gd name="connsiteY1" fmla="*/ 0 h 146049"/>
                    <a:gd name="connsiteX2" fmla="*/ 146049 w 292099"/>
                    <a:gd name="connsiteY2" fmla="*/ 146049 h 146049"/>
                    <a:gd name="connsiteX3" fmla="*/ 0 w 292099"/>
                    <a:gd name="connsiteY3" fmla="*/ 0 h 14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099" h="146049">
                      <a:moveTo>
                        <a:pt x="0" y="0"/>
                      </a:moveTo>
                      <a:lnTo>
                        <a:pt x="292099" y="0"/>
                      </a:lnTo>
                      <a:cubicBezTo>
                        <a:pt x="292099" y="80661"/>
                        <a:pt x="226710" y="146049"/>
                        <a:pt x="146049" y="146049"/>
                      </a:cubicBezTo>
                      <a:cubicBezTo>
                        <a:pt x="65389" y="146049"/>
                        <a:pt x="0" y="80661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9" name="任意多边形: 形状 208"/>
                <p:cNvSpPr/>
                <p:nvPr/>
              </p:nvSpPr>
              <p:spPr>
                <a:xfrm>
                  <a:off x="5383400" y="0"/>
                  <a:ext cx="204600" cy="102300"/>
                </a:xfrm>
                <a:custGeom>
                  <a:avLst/>
                  <a:gdLst>
                    <a:gd name="connsiteX0" fmla="*/ 0 w 204600"/>
                    <a:gd name="connsiteY0" fmla="*/ 0 h 102300"/>
                    <a:gd name="connsiteX1" fmla="*/ 204600 w 204600"/>
                    <a:gd name="connsiteY1" fmla="*/ 0 h 102300"/>
                    <a:gd name="connsiteX2" fmla="*/ 102300 w 204600"/>
                    <a:gd name="connsiteY2" fmla="*/ 102300 h 102300"/>
                    <a:gd name="connsiteX3" fmla="*/ 0 w 204600"/>
                    <a:gd name="connsiteY3" fmla="*/ 0 h 10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00" h="102300">
                      <a:moveTo>
                        <a:pt x="0" y="0"/>
                      </a:moveTo>
                      <a:lnTo>
                        <a:pt x="204600" y="0"/>
                      </a:lnTo>
                      <a:cubicBezTo>
                        <a:pt x="204600" y="56499"/>
                        <a:pt x="158799" y="102300"/>
                        <a:pt x="102300" y="102300"/>
                      </a:cubicBezTo>
                      <a:cubicBezTo>
                        <a:pt x="45801" y="102300"/>
                        <a:pt x="0" y="56499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0" name="任意多边形: 形状 209"/>
                <p:cNvSpPr/>
                <p:nvPr/>
              </p:nvSpPr>
              <p:spPr>
                <a:xfrm>
                  <a:off x="5418960" y="0"/>
                  <a:ext cx="133480" cy="66740"/>
                </a:xfrm>
                <a:custGeom>
                  <a:avLst/>
                  <a:gdLst>
                    <a:gd name="connsiteX0" fmla="*/ 0 w 133480"/>
                    <a:gd name="connsiteY0" fmla="*/ 0 h 66740"/>
                    <a:gd name="connsiteX1" fmla="*/ 133480 w 133480"/>
                    <a:gd name="connsiteY1" fmla="*/ 0 h 66740"/>
                    <a:gd name="connsiteX2" fmla="*/ 66740 w 133480"/>
                    <a:gd name="connsiteY2" fmla="*/ 66740 h 66740"/>
                    <a:gd name="connsiteX3" fmla="*/ 0 w 133480"/>
                    <a:gd name="connsiteY3" fmla="*/ 0 h 6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480" h="66740">
                      <a:moveTo>
                        <a:pt x="0" y="0"/>
                      </a:moveTo>
                      <a:lnTo>
                        <a:pt x="133480" y="0"/>
                      </a:lnTo>
                      <a:cubicBezTo>
                        <a:pt x="133480" y="36859"/>
                        <a:pt x="103599" y="66740"/>
                        <a:pt x="66740" y="66740"/>
                      </a:cubicBezTo>
                      <a:cubicBezTo>
                        <a:pt x="29881" y="66740"/>
                        <a:pt x="0" y="36859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11" name="任意多边形: 形状 210"/>
                <p:cNvSpPr/>
                <p:nvPr/>
              </p:nvSpPr>
              <p:spPr>
                <a:xfrm>
                  <a:off x="5449442" y="0"/>
                  <a:ext cx="72519" cy="36260"/>
                </a:xfrm>
                <a:custGeom>
                  <a:avLst/>
                  <a:gdLst>
                    <a:gd name="connsiteX0" fmla="*/ 0 w 72519"/>
                    <a:gd name="connsiteY0" fmla="*/ 0 h 36260"/>
                    <a:gd name="connsiteX1" fmla="*/ 72519 w 72519"/>
                    <a:gd name="connsiteY1" fmla="*/ 0 h 36260"/>
                    <a:gd name="connsiteX2" fmla="*/ 36259 w 72519"/>
                    <a:gd name="connsiteY2" fmla="*/ 36260 h 36260"/>
                    <a:gd name="connsiteX3" fmla="*/ 0 w 72519"/>
                    <a:gd name="connsiteY3" fmla="*/ 0 h 3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519" h="36260">
                      <a:moveTo>
                        <a:pt x="0" y="0"/>
                      </a:moveTo>
                      <a:lnTo>
                        <a:pt x="72519" y="0"/>
                      </a:lnTo>
                      <a:cubicBezTo>
                        <a:pt x="72519" y="20026"/>
                        <a:pt x="56286" y="36260"/>
                        <a:pt x="36259" y="36260"/>
                      </a:cubicBezTo>
                      <a:cubicBezTo>
                        <a:pt x="16233" y="36260"/>
                        <a:pt x="0" y="20026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77" name="组合 276"/>
          <p:cNvGrpSpPr/>
          <p:nvPr/>
        </p:nvGrpSpPr>
        <p:grpSpPr>
          <a:xfrm>
            <a:off x="4449446" y="1462078"/>
            <a:ext cx="3293110" cy="4508056"/>
            <a:chOff x="4449446" y="1462078"/>
            <a:chExt cx="3293110" cy="4508056"/>
          </a:xfrm>
        </p:grpSpPr>
        <p:grpSp>
          <p:nvGrpSpPr>
            <p:cNvPr id="7" name="组合 6"/>
            <p:cNvGrpSpPr/>
            <p:nvPr/>
          </p:nvGrpSpPr>
          <p:grpSpPr>
            <a:xfrm>
              <a:off x="4449446" y="1645747"/>
              <a:ext cx="3293110" cy="4324387"/>
              <a:chOff x="897890" y="1371427"/>
              <a:chExt cx="3293110" cy="4324387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897890" y="1565726"/>
                <a:ext cx="3293110" cy="4130088"/>
              </a:xfrm>
              <a:prstGeom prst="roundRect">
                <a:avLst>
                  <a:gd name="adj" fmla="val 4135"/>
                </a:avLst>
              </a:prstGeom>
              <a:blipFill dpi="0" rotWithShape="1">
                <a:blip r:embed="rId18"/>
                <a:srcRect/>
                <a:stretch>
                  <a:fillRect t="-2000"/>
                </a:stretch>
              </a:blip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107950">
                  <a:lnSpc>
                    <a:spcPct val="150000"/>
                  </a:lnSpc>
                </a:pPr>
                <a:endParaRPr lang="en-US" altLang="zh-CN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1369934" y="1371427"/>
                <a:ext cx="2349020" cy="393579"/>
              </a:xfrm>
              <a:custGeom>
                <a:avLst/>
                <a:gdLst>
                  <a:gd name="connsiteX0" fmla="*/ 0 w 2349020"/>
                  <a:gd name="connsiteY0" fmla="*/ 194299 h 393579"/>
                  <a:gd name="connsiteX1" fmla="*/ 0 w 2349020"/>
                  <a:gd name="connsiteY1" fmla="*/ 194300 h 393579"/>
                  <a:gd name="connsiteX2" fmla="*/ 0 w 2349020"/>
                  <a:gd name="connsiteY2" fmla="*/ 194300 h 393579"/>
                  <a:gd name="connsiteX3" fmla="*/ 185946 w 2349020"/>
                  <a:gd name="connsiteY3" fmla="*/ 0 h 393579"/>
                  <a:gd name="connsiteX4" fmla="*/ 2163073 w 2349020"/>
                  <a:gd name="connsiteY4" fmla="*/ 0 h 393579"/>
                  <a:gd name="connsiteX5" fmla="*/ 2236858 w 2349020"/>
                  <a:gd name="connsiteY5" fmla="*/ 48908 h 393579"/>
                  <a:gd name="connsiteX6" fmla="*/ 2242713 w 2349020"/>
                  <a:gd name="connsiteY6" fmla="*/ 77906 h 393579"/>
                  <a:gd name="connsiteX7" fmla="*/ 2276373 w 2349020"/>
                  <a:gd name="connsiteY7" fmla="*/ 84701 h 393579"/>
                  <a:gd name="connsiteX8" fmla="*/ 2349020 w 2349020"/>
                  <a:gd name="connsiteY8" fmla="*/ 194300 h 393579"/>
                  <a:gd name="connsiteX9" fmla="*/ 2349019 w 2349020"/>
                  <a:gd name="connsiteY9" fmla="*/ 194300 h 393579"/>
                  <a:gd name="connsiteX10" fmla="*/ 2276372 w 2349020"/>
                  <a:gd name="connsiteY10" fmla="*/ 303899 h 393579"/>
                  <a:gd name="connsiteX11" fmla="*/ 2243151 w 2349020"/>
                  <a:gd name="connsiteY11" fmla="*/ 310606 h 393579"/>
                  <a:gd name="connsiteX12" fmla="*/ 2243151 w 2349020"/>
                  <a:gd name="connsiteY12" fmla="*/ 313501 h 393579"/>
                  <a:gd name="connsiteX13" fmla="*/ 2163073 w 2349020"/>
                  <a:gd name="connsiteY13" fmla="*/ 393579 h 393579"/>
                  <a:gd name="connsiteX14" fmla="*/ 185946 w 2349020"/>
                  <a:gd name="connsiteY14" fmla="*/ 393579 h 393579"/>
                  <a:gd name="connsiteX15" fmla="*/ 105868 w 2349020"/>
                  <a:gd name="connsiteY15" fmla="*/ 313501 h 393579"/>
                  <a:gd name="connsiteX16" fmla="*/ 105868 w 2349020"/>
                  <a:gd name="connsiteY16" fmla="*/ 310605 h 393579"/>
                  <a:gd name="connsiteX17" fmla="*/ 72647 w 2349020"/>
                  <a:gd name="connsiteY17" fmla="*/ 303898 h 393579"/>
                  <a:gd name="connsiteX18" fmla="*/ 9347 w 2349020"/>
                  <a:gd name="connsiteY18" fmla="*/ 240598 h 393579"/>
                  <a:gd name="connsiteX19" fmla="*/ 0 w 2349020"/>
                  <a:gd name="connsiteY19" fmla="*/ 194300 h 393579"/>
                  <a:gd name="connsiteX20" fmla="*/ 9347 w 2349020"/>
                  <a:gd name="connsiteY20" fmla="*/ 148001 h 393579"/>
                  <a:gd name="connsiteX21" fmla="*/ 72647 w 2349020"/>
                  <a:gd name="connsiteY21" fmla="*/ 84701 h 393579"/>
                  <a:gd name="connsiteX22" fmla="*/ 106307 w 2349020"/>
                  <a:gd name="connsiteY22" fmla="*/ 77906 h 393579"/>
                  <a:gd name="connsiteX23" fmla="*/ 112161 w 2349020"/>
                  <a:gd name="connsiteY23" fmla="*/ 48908 h 393579"/>
                  <a:gd name="connsiteX24" fmla="*/ 185946 w 2349020"/>
                  <a:gd name="connsiteY24" fmla="*/ 0 h 39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49020" h="393579">
                    <a:moveTo>
                      <a:pt x="0" y="194299"/>
                    </a:moveTo>
                    <a:lnTo>
                      <a:pt x="0" y="194300"/>
                    </a:lnTo>
                    <a:lnTo>
                      <a:pt x="0" y="194300"/>
                    </a:lnTo>
                    <a:close/>
                    <a:moveTo>
                      <a:pt x="185946" y="0"/>
                    </a:moveTo>
                    <a:lnTo>
                      <a:pt x="2163073" y="0"/>
                    </a:lnTo>
                    <a:cubicBezTo>
                      <a:pt x="2196243" y="0"/>
                      <a:pt x="2224702" y="20167"/>
                      <a:pt x="2236858" y="48908"/>
                    </a:cubicBezTo>
                    <a:lnTo>
                      <a:pt x="2242713" y="77906"/>
                    </a:lnTo>
                    <a:lnTo>
                      <a:pt x="2276373" y="84701"/>
                    </a:lnTo>
                    <a:cubicBezTo>
                      <a:pt x="2319065" y="102758"/>
                      <a:pt x="2349020" y="145031"/>
                      <a:pt x="2349020" y="194300"/>
                    </a:cubicBezTo>
                    <a:lnTo>
                      <a:pt x="2349019" y="194300"/>
                    </a:lnTo>
                    <a:cubicBezTo>
                      <a:pt x="2349019" y="243569"/>
                      <a:pt x="2319064" y="285842"/>
                      <a:pt x="2276372" y="303899"/>
                    </a:cubicBezTo>
                    <a:lnTo>
                      <a:pt x="2243151" y="310606"/>
                    </a:lnTo>
                    <a:lnTo>
                      <a:pt x="2243151" y="313501"/>
                    </a:lnTo>
                    <a:cubicBezTo>
                      <a:pt x="2243151" y="357727"/>
                      <a:pt x="2207299" y="393579"/>
                      <a:pt x="2163073" y="393579"/>
                    </a:cubicBezTo>
                    <a:lnTo>
                      <a:pt x="185946" y="393579"/>
                    </a:lnTo>
                    <a:cubicBezTo>
                      <a:pt x="141720" y="393579"/>
                      <a:pt x="105868" y="357727"/>
                      <a:pt x="105868" y="313501"/>
                    </a:cubicBezTo>
                    <a:lnTo>
                      <a:pt x="105868" y="310605"/>
                    </a:lnTo>
                    <a:lnTo>
                      <a:pt x="72647" y="303898"/>
                    </a:lnTo>
                    <a:cubicBezTo>
                      <a:pt x="44186" y="291860"/>
                      <a:pt x="21385" y="269059"/>
                      <a:pt x="9347" y="240598"/>
                    </a:cubicBezTo>
                    <a:lnTo>
                      <a:pt x="0" y="194300"/>
                    </a:lnTo>
                    <a:lnTo>
                      <a:pt x="9347" y="148001"/>
                    </a:lnTo>
                    <a:cubicBezTo>
                      <a:pt x="21385" y="119540"/>
                      <a:pt x="44186" y="96739"/>
                      <a:pt x="72647" y="84701"/>
                    </a:cubicBezTo>
                    <a:lnTo>
                      <a:pt x="106307" y="77906"/>
                    </a:lnTo>
                    <a:lnTo>
                      <a:pt x="112161" y="48908"/>
                    </a:lnTo>
                    <a:cubicBezTo>
                      <a:pt x="124317" y="20167"/>
                      <a:pt x="152777" y="0"/>
                      <a:pt x="18594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悲悯之心</a:t>
                </a:r>
              </a:p>
            </p:txBody>
          </p:sp>
        </p:grpSp>
        <p:grpSp>
          <p:nvGrpSpPr>
            <p:cNvPr id="226" name="组合 225"/>
            <p:cNvGrpSpPr/>
            <p:nvPr/>
          </p:nvGrpSpPr>
          <p:grpSpPr>
            <a:xfrm rot="5400000">
              <a:off x="6008370" y="1280656"/>
              <a:ext cx="175260" cy="538103"/>
              <a:chOff x="6341096" y="3158841"/>
              <a:chExt cx="175260" cy="538103"/>
            </a:xfrm>
          </p:grpSpPr>
          <p:grpSp>
            <p:nvGrpSpPr>
              <p:cNvPr id="227" name="组合 226"/>
              <p:cNvGrpSpPr/>
              <p:nvPr/>
            </p:nvGrpSpPr>
            <p:grpSpPr>
              <a:xfrm rot="5400000">
                <a:off x="6384266" y="3564855"/>
                <a:ext cx="176118" cy="88059"/>
                <a:chOff x="5203760" y="0"/>
                <a:chExt cx="563880" cy="281940"/>
              </a:xfrm>
            </p:grpSpPr>
            <p:sp>
              <p:nvSpPr>
                <p:cNvPr id="244" name="任意多边形: 形状 243"/>
                <p:cNvSpPr/>
                <p:nvPr/>
              </p:nvSpPr>
              <p:spPr>
                <a:xfrm>
                  <a:off x="5203760" y="0"/>
                  <a:ext cx="563880" cy="281940"/>
                </a:xfrm>
                <a:custGeom>
                  <a:avLst/>
                  <a:gdLst>
                    <a:gd name="connsiteX0" fmla="*/ 0 w 563880"/>
                    <a:gd name="connsiteY0" fmla="*/ 0 h 281940"/>
                    <a:gd name="connsiteX1" fmla="*/ 563880 w 563880"/>
                    <a:gd name="connsiteY1" fmla="*/ 0 h 281940"/>
                    <a:gd name="connsiteX2" fmla="*/ 281940 w 563880"/>
                    <a:gd name="connsiteY2" fmla="*/ 281940 h 281940"/>
                    <a:gd name="connsiteX3" fmla="*/ 0 w 563880"/>
                    <a:gd name="connsiteY3" fmla="*/ 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80" h="281940">
                      <a:moveTo>
                        <a:pt x="0" y="0"/>
                      </a:moveTo>
                      <a:lnTo>
                        <a:pt x="563880" y="0"/>
                      </a:lnTo>
                      <a:cubicBezTo>
                        <a:pt x="563880" y="155711"/>
                        <a:pt x="437651" y="281940"/>
                        <a:pt x="281940" y="281940"/>
                      </a:cubicBezTo>
                      <a:cubicBezTo>
                        <a:pt x="126229" y="281940"/>
                        <a:pt x="0" y="155711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5" name="任意多边形: 形状 244"/>
                <p:cNvSpPr/>
                <p:nvPr/>
              </p:nvSpPr>
              <p:spPr>
                <a:xfrm>
                  <a:off x="5248210" y="0"/>
                  <a:ext cx="474981" cy="237490"/>
                </a:xfrm>
                <a:custGeom>
                  <a:avLst/>
                  <a:gdLst>
                    <a:gd name="connsiteX0" fmla="*/ 0 w 474981"/>
                    <a:gd name="connsiteY0" fmla="*/ 0 h 237490"/>
                    <a:gd name="connsiteX1" fmla="*/ 474981 w 474981"/>
                    <a:gd name="connsiteY1" fmla="*/ 0 h 237490"/>
                    <a:gd name="connsiteX2" fmla="*/ 237490 w 474981"/>
                    <a:gd name="connsiteY2" fmla="*/ 237490 h 237490"/>
                    <a:gd name="connsiteX3" fmla="*/ 0 w 474981"/>
                    <a:gd name="connsiteY3" fmla="*/ 0 h 23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981" h="237490">
                      <a:moveTo>
                        <a:pt x="0" y="0"/>
                      </a:moveTo>
                      <a:lnTo>
                        <a:pt x="474981" y="0"/>
                      </a:lnTo>
                      <a:cubicBezTo>
                        <a:pt x="474981" y="131162"/>
                        <a:pt x="368652" y="237490"/>
                        <a:pt x="237490" y="237490"/>
                      </a:cubicBezTo>
                      <a:cubicBezTo>
                        <a:pt x="106328" y="237490"/>
                        <a:pt x="0" y="131162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6" name="任意多边形: 形状 245"/>
                <p:cNvSpPr/>
                <p:nvPr/>
              </p:nvSpPr>
              <p:spPr>
                <a:xfrm>
                  <a:off x="5297040" y="0"/>
                  <a:ext cx="377320" cy="188660"/>
                </a:xfrm>
                <a:custGeom>
                  <a:avLst/>
                  <a:gdLst>
                    <a:gd name="connsiteX0" fmla="*/ 0 w 377320"/>
                    <a:gd name="connsiteY0" fmla="*/ 0 h 188660"/>
                    <a:gd name="connsiteX1" fmla="*/ 377320 w 377320"/>
                    <a:gd name="connsiteY1" fmla="*/ 0 h 188660"/>
                    <a:gd name="connsiteX2" fmla="*/ 188660 w 377320"/>
                    <a:gd name="connsiteY2" fmla="*/ 188660 h 188660"/>
                    <a:gd name="connsiteX3" fmla="*/ 0 w 377320"/>
                    <a:gd name="connsiteY3" fmla="*/ 0 h 18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7320" h="188660">
                      <a:moveTo>
                        <a:pt x="0" y="0"/>
                      </a:moveTo>
                      <a:lnTo>
                        <a:pt x="377320" y="0"/>
                      </a:lnTo>
                      <a:cubicBezTo>
                        <a:pt x="377320" y="104194"/>
                        <a:pt x="292855" y="188660"/>
                        <a:pt x="188660" y="188660"/>
                      </a:cubicBezTo>
                      <a:cubicBezTo>
                        <a:pt x="84466" y="188660"/>
                        <a:pt x="0" y="104194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7" name="任意多边形: 形状 246"/>
                <p:cNvSpPr/>
                <p:nvPr/>
              </p:nvSpPr>
              <p:spPr>
                <a:xfrm>
                  <a:off x="5339651" y="1"/>
                  <a:ext cx="292099" cy="146049"/>
                </a:xfrm>
                <a:custGeom>
                  <a:avLst/>
                  <a:gdLst>
                    <a:gd name="connsiteX0" fmla="*/ 0 w 292099"/>
                    <a:gd name="connsiteY0" fmla="*/ 0 h 146049"/>
                    <a:gd name="connsiteX1" fmla="*/ 292099 w 292099"/>
                    <a:gd name="connsiteY1" fmla="*/ 0 h 146049"/>
                    <a:gd name="connsiteX2" fmla="*/ 146049 w 292099"/>
                    <a:gd name="connsiteY2" fmla="*/ 146049 h 146049"/>
                    <a:gd name="connsiteX3" fmla="*/ 0 w 292099"/>
                    <a:gd name="connsiteY3" fmla="*/ 0 h 14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099" h="146049">
                      <a:moveTo>
                        <a:pt x="0" y="0"/>
                      </a:moveTo>
                      <a:lnTo>
                        <a:pt x="292099" y="0"/>
                      </a:lnTo>
                      <a:cubicBezTo>
                        <a:pt x="292099" y="80661"/>
                        <a:pt x="226710" y="146049"/>
                        <a:pt x="146049" y="146049"/>
                      </a:cubicBezTo>
                      <a:cubicBezTo>
                        <a:pt x="65389" y="146049"/>
                        <a:pt x="0" y="80661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8" name="任意多边形: 形状 247"/>
                <p:cNvSpPr/>
                <p:nvPr/>
              </p:nvSpPr>
              <p:spPr>
                <a:xfrm>
                  <a:off x="5383400" y="0"/>
                  <a:ext cx="204600" cy="102300"/>
                </a:xfrm>
                <a:custGeom>
                  <a:avLst/>
                  <a:gdLst>
                    <a:gd name="connsiteX0" fmla="*/ 0 w 204600"/>
                    <a:gd name="connsiteY0" fmla="*/ 0 h 102300"/>
                    <a:gd name="connsiteX1" fmla="*/ 204600 w 204600"/>
                    <a:gd name="connsiteY1" fmla="*/ 0 h 102300"/>
                    <a:gd name="connsiteX2" fmla="*/ 102300 w 204600"/>
                    <a:gd name="connsiteY2" fmla="*/ 102300 h 102300"/>
                    <a:gd name="connsiteX3" fmla="*/ 0 w 204600"/>
                    <a:gd name="connsiteY3" fmla="*/ 0 h 10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00" h="102300">
                      <a:moveTo>
                        <a:pt x="0" y="0"/>
                      </a:moveTo>
                      <a:lnTo>
                        <a:pt x="204600" y="0"/>
                      </a:lnTo>
                      <a:cubicBezTo>
                        <a:pt x="204600" y="56499"/>
                        <a:pt x="158799" y="102300"/>
                        <a:pt x="102300" y="102300"/>
                      </a:cubicBezTo>
                      <a:cubicBezTo>
                        <a:pt x="45801" y="102300"/>
                        <a:pt x="0" y="56499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9" name="任意多边形: 形状 248"/>
                <p:cNvSpPr/>
                <p:nvPr/>
              </p:nvSpPr>
              <p:spPr>
                <a:xfrm>
                  <a:off x="5418960" y="0"/>
                  <a:ext cx="133480" cy="66740"/>
                </a:xfrm>
                <a:custGeom>
                  <a:avLst/>
                  <a:gdLst>
                    <a:gd name="connsiteX0" fmla="*/ 0 w 133480"/>
                    <a:gd name="connsiteY0" fmla="*/ 0 h 66740"/>
                    <a:gd name="connsiteX1" fmla="*/ 133480 w 133480"/>
                    <a:gd name="connsiteY1" fmla="*/ 0 h 66740"/>
                    <a:gd name="connsiteX2" fmla="*/ 66740 w 133480"/>
                    <a:gd name="connsiteY2" fmla="*/ 66740 h 66740"/>
                    <a:gd name="connsiteX3" fmla="*/ 0 w 133480"/>
                    <a:gd name="connsiteY3" fmla="*/ 0 h 6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480" h="66740">
                      <a:moveTo>
                        <a:pt x="0" y="0"/>
                      </a:moveTo>
                      <a:lnTo>
                        <a:pt x="133480" y="0"/>
                      </a:lnTo>
                      <a:cubicBezTo>
                        <a:pt x="133480" y="36859"/>
                        <a:pt x="103599" y="66740"/>
                        <a:pt x="66740" y="66740"/>
                      </a:cubicBezTo>
                      <a:cubicBezTo>
                        <a:pt x="29881" y="66740"/>
                        <a:pt x="0" y="36859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0" name="任意多边形: 形状 249"/>
                <p:cNvSpPr/>
                <p:nvPr/>
              </p:nvSpPr>
              <p:spPr>
                <a:xfrm>
                  <a:off x="5449442" y="0"/>
                  <a:ext cx="72519" cy="36260"/>
                </a:xfrm>
                <a:custGeom>
                  <a:avLst/>
                  <a:gdLst>
                    <a:gd name="connsiteX0" fmla="*/ 0 w 72519"/>
                    <a:gd name="connsiteY0" fmla="*/ 0 h 36260"/>
                    <a:gd name="connsiteX1" fmla="*/ 72519 w 72519"/>
                    <a:gd name="connsiteY1" fmla="*/ 0 h 36260"/>
                    <a:gd name="connsiteX2" fmla="*/ 36259 w 72519"/>
                    <a:gd name="connsiteY2" fmla="*/ 36260 h 36260"/>
                    <a:gd name="connsiteX3" fmla="*/ 0 w 72519"/>
                    <a:gd name="connsiteY3" fmla="*/ 0 h 3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519" h="36260">
                      <a:moveTo>
                        <a:pt x="0" y="0"/>
                      </a:moveTo>
                      <a:lnTo>
                        <a:pt x="72519" y="0"/>
                      </a:lnTo>
                      <a:cubicBezTo>
                        <a:pt x="72519" y="20026"/>
                        <a:pt x="56286" y="36260"/>
                        <a:pt x="36259" y="36260"/>
                      </a:cubicBezTo>
                      <a:cubicBezTo>
                        <a:pt x="16233" y="36260"/>
                        <a:pt x="0" y="20026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28" name="组合 227"/>
              <p:cNvGrpSpPr/>
              <p:nvPr/>
            </p:nvGrpSpPr>
            <p:grpSpPr>
              <a:xfrm rot="5400000">
                <a:off x="6384266" y="3202870"/>
                <a:ext cx="176118" cy="88060"/>
                <a:chOff x="5203765" y="-2"/>
                <a:chExt cx="563881" cy="281938"/>
              </a:xfrm>
            </p:grpSpPr>
            <p:sp>
              <p:nvSpPr>
                <p:cNvPr id="237" name="任意多边形: 形状 236"/>
                <p:cNvSpPr/>
                <p:nvPr/>
              </p:nvSpPr>
              <p:spPr>
                <a:xfrm>
                  <a:off x="5203765" y="0"/>
                  <a:ext cx="563881" cy="281936"/>
                </a:xfrm>
                <a:custGeom>
                  <a:avLst/>
                  <a:gdLst>
                    <a:gd name="connsiteX0" fmla="*/ 0 w 563880"/>
                    <a:gd name="connsiteY0" fmla="*/ 0 h 281940"/>
                    <a:gd name="connsiteX1" fmla="*/ 563880 w 563880"/>
                    <a:gd name="connsiteY1" fmla="*/ 0 h 281940"/>
                    <a:gd name="connsiteX2" fmla="*/ 281940 w 563880"/>
                    <a:gd name="connsiteY2" fmla="*/ 281940 h 281940"/>
                    <a:gd name="connsiteX3" fmla="*/ 0 w 563880"/>
                    <a:gd name="connsiteY3" fmla="*/ 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80" h="281940">
                      <a:moveTo>
                        <a:pt x="0" y="0"/>
                      </a:moveTo>
                      <a:lnTo>
                        <a:pt x="563880" y="0"/>
                      </a:lnTo>
                      <a:cubicBezTo>
                        <a:pt x="563880" y="155711"/>
                        <a:pt x="437651" y="281940"/>
                        <a:pt x="281940" y="281940"/>
                      </a:cubicBezTo>
                      <a:cubicBezTo>
                        <a:pt x="126229" y="281940"/>
                        <a:pt x="0" y="155711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8" name="任意多边形: 形状 237"/>
                <p:cNvSpPr/>
                <p:nvPr/>
              </p:nvSpPr>
              <p:spPr>
                <a:xfrm>
                  <a:off x="5248219" y="-2"/>
                  <a:ext cx="474982" cy="237487"/>
                </a:xfrm>
                <a:custGeom>
                  <a:avLst/>
                  <a:gdLst>
                    <a:gd name="connsiteX0" fmla="*/ 0 w 474981"/>
                    <a:gd name="connsiteY0" fmla="*/ 0 h 237490"/>
                    <a:gd name="connsiteX1" fmla="*/ 474981 w 474981"/>
                    <a:gd name="connsiteY1" fmla="*/ 0 h 237490"/>
                    <a:gd name="connsiteX2" fmla="*/ 237490 w 474981"/>
                    <a:gd name="connsiteY2" fmla="*/ 237490 h 237490"/>
                    <a:gd name="connsiteX3" fmla="*/ 0 w 474981"/>
                    <a:gd name="connsiteY3" fmla="*/ 0 h 23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981" h="237490">
                      <a:moveTo>
                        <a:pt x="0" y="0"/>
                      </a:moveTo>
                      <a:lnTo>
                        <a:pt x="474981" y="0"/>
                      </a:lnTo>
                      <a:cubicBezTo>
                        <a:pt x="474981" y="131162"/>
                        <a:pt x="368652" y="237490"/>
                        <a:pt x="237490" y="237490"/>
                      </a:cubicBezTo>
                      <a:cubicBezTo>
                        <a:pt x="106328" y="237490"/>
                        <a:pt x="0" y="131162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9" name="任意多边形: 形状 238"/>
                <p:cNvSpPr/>
                <p:nvPr/>
              </p:nvSpPr>
              <p:spPr>
                <a:xfrm>
                  <a:off x="5297055" y="-2"/>
                  <a:ext cx="377320" cy="188658"/>
                </a:xfrm>
                <a:custGeom>
                  <a:avLst/>
                  <a:gdLst>
                    <a:gd name="connsiteX0" fmla="*/ 0 w 377320"/>
                    <a:gd name="connsiteY0" fmla="*/ 0 h 188660"/>
                    <a:gd name="connsiteX1" fmla="*/ 377320 w 377320"/>
                    <a:gd name="connsiteY1" fmla="*/ 0 h 188660"/>
                    <a:gd name="connsiteX2" fmla="*/ 188660 w 377320"/>
                    <a:gd name="connsiteY2" fmla="*/ 188660 h 188660"/>
                    <a:gd name="connsiteX3" fmla="*/ 0 w 377320"/>
                    <a:gd name="connsiteY3" fmla="*/ 0 h 18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7320" h="188660">
                      <a:moveTo>
                        <a:pt x="0" y="0"/>
                      </a:moveTo>
                      <a:lnTo>
                        <a:pt x="377320" y="0"/>
                      </a:lnTo>
                      <a:cubicBezTo>
                        <a:pt x="377320" y="104194"/>
                        <a:pt x="292855" y="188660"/>
                        <a:pt x="188660" y="188660"/>
                      </a:cubicBezTo>
                      <a:cubicBezTo>
                        <a:pt x="84466" y="188660"/>
                        <a:pt x="0" y="104194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0" name="任意多边形: 形状 239"/>
                <p:cNvSpPr/>
                <p:nvPr/>
              </p:nvSpPr>
              <p:spPr>
                <a:xfrm>
                  <a:off x="5339668" y="2"/>
                  <a:ext cx="292100" cy="146048"/>
                </a:xfrm>
                <a:custGeom>
                  <a:avLst/>
                  <a:gdLst>
                    <a:gd name="connsiteX0" fmla="*/ 0 w 292099"/>
                    <a:gd name="connsiteY0" fmla="*/ 0 h 146049"/>
                    <a:gd name="connsiteX1" fmla="*/ 292099 w 292099"/>
                    <a:gd name="connsiteY1" fmla="*/ 0 h 146049"/>
                    <a:gd name="connsiteX2" fmla="*/ 146049 w 292099"/>
                    <a:gd name="connsiteY2" fmla="*/ 146049 h 146049"/>
                    <a:gd name="connsiteX3" fmla="*/ 0 w 292099"/>
                    <a:gd name="connsiteY3" fmla="*/ 0 h 14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099" h="146049">
                      <a:moveTo>
                        <a:pt x="0" y="0"/>
                      </a:moveTo>
                      <a:lnTo>
                        <a:pt x="292099" y="0"/>
                      </a:lnTo>
                      <a:cubicBezTo>
                        <a:pt x="292099" y="80661"/>
                        <a:pt x="226710" y="146049"/>
                        <a:pt x="146049" y="146049"/>
                      </a:cubicBezTo>
                      <a:cubicBezTo>
                        <a:pt x="65389" y="146049"/>
                        <a:pt x="0" y="80661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1" name="任意多边形: 形状 240"/>
                <p:cNvSpPr/>
                <p:nvPr/>
              </p:nvSpPr>
              <p:spPr>
                <a:xfrm>
                  <a:off x="5383418" y="0"/>
                  <a:ext cx="204600" cy="102300"/>
                </a:xfrm>
                <a:custGeom>
                  <a:avLst/>
                  <a:gdLst>
                    <a:gd name="connsiteX0" fmla="*/ 0 w 204600"/>
                    <a:gd name="connsiteY0" fmla="*/ 0 h 102300"/>
                    <a:gd name="connsiteX1" fmla="*/ 204600 w 204600"/>
                    <a:gd name="connsiteY1" fmla="*/ 0 h 102300"/>
                    <a:gd name="connsiteX2" fmla="*/ 102300 w 204600"/>
                    <a:gd name="connsiteY2" fmla="*/ 102300 h 102300"/>
                    <a:gd name="connsiteX3" fmla="*/ 0 w 204600"/>
                    <a:gd name="connsiteY3" fmla="*/ 0 h 10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00" h="102300">
                      <a:moveTo>
                        <a:pt x="0" y="0"/>
                      </a:moveTo>
                      <a:lnTo>
                        <a:pt x="204600" y="0"/>
                      </a:lnTo>
                      <a:cubicBezTo>
                        <a:pt x="204600" y="56499"/>
                        <a:pt x="158799" y="102300"/>
                        <a:pt x="102300" y="102300"/>
                      </a:cubicBezTo>
                      <a:cubicBezTo>
                        <a:pt x="45801" y="102300"/>
                        <a:pt x="0" y="56499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2" name="任意多边形: 形状 241"/>
                <p:cNvSpPr/>
                <p:nvPr/>
              </p:nvSpPr>
              <p:spPr>
                <a:xfrm>
                  <a:off x="5418967" y="0"/>
                  <a:ext cx="133480" cy="66739"/>
                </a:xfrm>
                <a:custGeom>
                  <a:avLst/>
                  <a:gdLst>
                    <a:gd name="connsiteX0" fmla="*/ 0 w 133480"/>
                    <a:gd name="connsiteY0" fmla="*/ 0 h 66740"/>
                    <a:gd name="connsiteX1" fmla="*/ 133480 w 133480"/>
                    <a:gd name="connsiteY1" fmla="*/ 0 h 66740"/>
                    <a:gd name="connsiteX2" fmla="*/ 66740 w 133480"/>
                    <a:gd name="connsiteY2" fmla="*/ 66740 h 66740"/>
                    <a:gd name="connsiteX3" fmla="*/ 0 w 133480"/>
                    <a:gd name="connsiteY3" fmla="*/ 0 h 6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480" h="66740">
                      <a:moveTo>
                        <a:pt x="0" y="0"/>
                      </a:moveTo>
                      <a:lnTo>
                        <a:pt x="133480" y="0"/>
                      </a:lnTo>
                      <a:cubicBezTo>
                        <a:pt x="133480" y="36859"/>
                        <a:pt x="103599" y="66740"/>
                        <a:pt x="66740" y="66740"/>
                      </a:cubicBezTo>
                      <a:cubicBezTo>
                        <a:pt x="29881" y="66740"/>
                        <a:pt x="0" y="36859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3" name="任意多边形: 形状 242"/>
                <p:cNvSpPr/>
                <p:nvPr/>
              </p:nvSpPr>
              <p:spPr>
                <a:xfrm>
                  <a:off x="5449441" y="0"/>
                  <a:ext cx="72519" cy="36259"/>
                </a:xfrm>
                <a:custGeom>
                  <a:avLst/>
                  <a:gdLst>
                    <a:gd name="connsiteX0" fmla="*/ 0 w 72519"/>
                    <a:gd name="connsiteY0" fmla="*/ 0 h 36260"/>
                    <a:gd name="connsiteX1" fmla="*/ 72519 w 72519"/>
                    <a:gd name="connsiteY1" fmla="*/ 0 h 36260"/>
                    <a:gd name="connsiteX2" fmla="*/ 36259 w 72519"/>
                    <a:gd name="connsiteY2" fmla="*/ 36260 h 36260"/>
                    <a:gd name="connsiteX3" fmla="*/ 0 w 72519"/>
                    <a:gd name="connsiteY3" fmla="*/ 0 h 3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519" h="36260">
                      <a:moveTo>
                        <a:pt x="0" y="0"/>
                      </a:moveTo>
                      <a:lnTo>
                        <a:pt x="72519" y="0"/>
                      </a:lnTo>
                      <a:cubicBezTo>
                        <a:pt x="72519" y="20026"/>
                        <a:pt x="56286" y="36260"/>
                        <a:pt x="36259" y="36260"/>
                      </a:cubicBezTo>
                      <a:cubicBezTo>
                        <a:pt x="16233" y="36260"/>
                        <a:pt x="0" y="20026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29" name="组合 228"/>
              <p:cNvGrpSpPr/>
              <p:nvPr/>
            </p:nvGrpSpPr>
            <p:grpSpPr>
              <a:xfrm rot="5400000">
                <a:off x="6253465" y="3338791"/>
                <a:ext cx="350521" cy="175260"/>
                <a:chOff x="5203760" y="0"/>
                <a:chExt cx="563880" cy="281940"/>
              </a:xfrm>
              <a:effectLst>
                <a:outerShdw blurRad="101600" sx="102000" sy="102000" algn="ctr" rotWithShape="0">
                  <a:schemeClr val="bg1">
                    <a:alpha val="20000"/>
                  </a:schemeClr>
                </a:outerShdw>
              </a:effectLst>
            </p:grpSpPr>
            <p:sp>
              <p:nvSpPr>
                <p:cNvPr id="230" name="任意多边形: 形状 229"/>
                <p:cNvSpPr/>
                <p:nvPr/>
              </p:nvSpPr>
              <p:spPr>
                <a:xfrm>
                  <a:off x="5203760" y="0"/>
                  <a:ext cx="563880" cy="281940"/>
                </a:xfrm>
                <a:custGeom>
                  <a:avLst/>
                  <a:gdLst>
                    <a:gd name="connsiteX0" fmla="*/ 0 w 563880"/>
                    <a:gd name="connsiteY0" fmla="*/ 0 h 281940"/>
                    <a:gd name="connsiteX1" fmla="*/ 563880 w 563880"/>
                    <a:gd name="connsiteY1" fmla="*/ 0 h 281940"/>
                    <a:gd name="connsiteX2" fmla="*/ 281940 w 563880"/>
                    <a:gd name="connsiteY2" fmla="*/ 281940 h 281940"/>
                    <a:gd name="connsiteX3" fmla="*/ 0 w 563880"/>
                    <a:gd name="connsiteY3" fmla="*/ 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80" h="281940">
                      <a:moveTo>
                        <a:pt x="0" y="0"/>
                      </a:moveTo>
                      <a:lnTo>
                        <a:pt x="563880" y="0"/>
                      </a:lnTo>
                      <a:cubicBezTo>
                        <a:pt x="563880" y="155711"/>
                        <a:pt x="437651" y="281940"/>
                        <a:pt x="281940" y="281940"/>
                      </a:cubicBezTo>
                      <a:cubicBezTo>
                        <a:pt x="126229" y="281940"/>
                        <a:pt x="0" y="155711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1" name="任意多边形: 形状 230"/>
                <p:cNvSpPr/>
                <p:nvPr/>
              </p:nvSpPr>
              <p:spPr>
                <a:xfrm>
                  <a:off x="5248210" y="0"/>
                  <a:ext cx="474981" cy="237490"/>
                </a:xfrm>
                <a:custGeom>
                  <a:avLst/>
                  <a:gdLst>
                    <a:gd name="connsiteX0" fmla="*/ 0 w 474981"/>
                    <a:gd name="connsiteY0" fmla="*/ 0 h 237490"/>
                    <a:gd name="connsiteX1" fmla="*/ 474981 w 474981"/>
                    <a:gd name="connsiteY1" fmla="*/ 0 h 237490"/>
                    <a:gd name="connsiteX2" fmla="*/ 237490 w 474981"/>
                    <a:gd name="connsiteY2" fmla="*/ 237490 h 237490"/>
                    <a:gd name="connsiteX3" fmla="*/ 0 w 474981"/>
                    <a:gd name="connsiteY3" fmla="*/ 0 h 23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981" h="237490">
                      <a:moveTo>
                        <a:pt x="0" y="0"/>
                      </a:moveTo>
                      <a:lnTo>
                        <a:pt x="474981" y="0"/>
                      </a:lnTo>
                      <a:cubicBezTo>
                        <a:pt x="474981" y="131162"/>
                        <a:pt x="368652" y="237490"/>
                        <a:pt x="237490" y="237490"/>
                      </a:cubicBezTo>
                      <a:cubicBezTo>
                        <a:pt x="106328" y="237490"/>
                        <a:pt x="0" y="131162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2" name="任意多边形: 形状 231"/>
                <p:cNvSpPr/>
                <p:nvPr/>
              </p:nvSpPr>
              <p:spPr>
                <a:xfrm>
                  <a:off x="5297040" y="0"/>
                  <a:ext cx="377320" cy="188660"/>
                </a:xfrm>
                <a:custGeom>
                  <a:avLst/>
                  <a:gdLst>
                    <a:gd name="connsiteX0" fmla="*/ 0 w 377320"/>
                    <a:gd name="connsiteY0" fmla="*/ 0 h 188660"/>
                    <a:gd name="connsiteX1" fmla="*/ 377320 w 377320"/>
                    <a:gd name="connsiteY1" fmla="*/ 0 h 188660"/>
                    <a:gd name="connsiteX2" fmla="*/ 188660 w 377320"/>
                    <a:gd name="connsiteY2" fmla="*/ 188660 h 188660"/>
                    <a:gd name="connsiteX3" fmla="*/ 0 w 377320"/>
                    <a:gd name="connsiteY3" fmla="*/ 0 h 18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7320" h="188660">
                      <a:moveTo>
                        <a:pt x="0" y="0"/>
                      </a:moveTo>
                      <a:lnTo>
                        <a:pt x="377320" y="0"/>
                      </a:lnTo>
                      <a:cubicBezTo>
                        <a:pt x="377320" y="104194"/>
                        <a:pt x="292855" y="188660"/>
                        <a:pt x="188660" y="188660"/>
                      </a:cubicBezTo>
                      <a:cubicBezTo>
                        <a:pt x="84466" y="188660"/>
                        <a:pt x="0" y="104194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3" name="任意多边形: 形状 232"/>
                <p:cNvSpPr/>
                <p:nvPr/>
              </p:nvSpPr>
              <p:spPr>
                <a:xfrm>
                  <a:off x="5339651" y="1"/>
                  <a:ext cx="292099" cy="146049"/>
                </a:xfrm>
                <a:custGeom>
                  <a:avLst/>
                  <a:gdLst>
                    <a:gd name="connsiteX0" fmla="*/ 0 w 292099"/>
                    <a:gd name="connsiteY0" fmla="*/ 0 h 146049"/>
                    <a:gd name="connsiteX1" fmla="*/ 292099 w 292099"/>
                    <a:gd name="connsiteY1" fmla="*/ 0 h 146049"/>
                    <a:gd name="connsiteX2" fmla="*/ 146049 w 292099"/>
                    <a:gd name="connsiteY2" fmla="*/ 146049 h 146049"/>
                    <a:gd name="connsiteX3" fmla="*/ 0 w 292099"/>
                    <a:gd name="connsiteY3" fmla="*/ 0 h 14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099" h="146049">
                      <a:moveTo>
                        <a:pt x="0" y="0"/>
                      </a:moveTo>
                      <a:lnTo>
                        <a:pt x="292099" y="0"/>
                      </a:lnTo>
                      <a:cubicBezTo>
                        <a:pt x="292099" y="80661"/>
                        <a:pt x="226710" y="146049"/>
                        <a:pt x="146049" y="146049"/>
                      </a:cubicBezTo>
                      <a:cubicBezTo>
                        <a:pt x="65389" y="146049"/>
                        <a:pt x="0" y="80661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4" name="任意多边形: 形状 233"/>
                <p:cNvSpPr/>
                <p:nvPr/>
              </p:nvSpPr>
              <p:spPr>
                <a:xfrm>
                  <a:off x="5383400" y="0"/>
                  <a:ext cx="204600" cy="102300"/>
                </a:xfrm>
                <a:custGeom>
                  <a:avLst/>
                  <a:gdLst>
                    <a:gd name="connsiteX0" fmla="*/ 0 w 204600"/>
                    <a:gd name="connsiteY0" fmla="*/ 0 h 102300"/>
                    <a:gd name="connsiteX1" fmla="*/ 204600 w 204600"/>
                    <a:gd name="connsiteY1" fmla="*/ 0 h 102300"/>
                    <a:gd name="connsiteX2" fmla="*/ 102300 w 204600"/>
                    <a:gd name="connsiteY2" fmla="*/ 102300 h 102300"/>
                    <a:gd name="connsiteX3" fmla="*/ 0 w 204600"/>
                    <a:gd name="connsiteY3" fmla="*/ 0 h 10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00" h="102300">
                      <a:moveTo>
                        <a:pt x="0" y="0"/>
                      </a:moveTo>
                      <a:lnTo>
                        <a:pt x="204600" y="0"/>
                      </a:lnTo>
                      <a:cubicBezTo>
                        <a:pt x="204600" y="56499"/>
                        <a:pt x="158799" y="102300"/>
                        <a:pt x="102300" y="102300"/>
                      </a:cubicBezTo>
                      <a:cubicBezTo>
                        <a:pt x="45801" y="102300"/>
                        <a:pt x="0" y="56499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5" name="任意多边形: 形状 234"/>
                <p:cNvSpPr/>
                <p:nvPr/>
              </p:nvSpPr>
              <p:spPr>
                <a:xfrm>
                  <a:off x="5418960" y="0"/>
                  <a:ext cx="133480" cy="66740"/>
                </a:xfrm>
                <a:custGeom>
                  <a:avLst/>
                  <a:gdLst>
                    <a:gd name="connsiteX0" fmla="*/ 0 w 133480"/>
                    <a:gd name="connsiteY0" fmla="*/ 0 h 66740"/>
                    <a:gd name="connsiteX1" fmla="*/ 133480 w 133480"/>
                    <a:gd name="connsiteY1" fmla="*/ 0 h 66740"/>
                    <a:gd name="connsiteX2" fmla="*/ 66740 w 133480"/>
                    <a:gd name="connsiteY2" fmla="*/ 66740 h 66740"/>
                    <a:gd name="connsiteX3" fmla="*/ 0 w 133480"/>
                    <a:gd name="connsiteY3" fmla="*/ 0 h 6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480" h="66740">
                      <a:moveTo>
                        <a:pt x="0" y="0"/>
                      </a:moveTo>
                      <a:lnTo>
                        <a:pt x="133480" y="0"/>
                      </a:lnTo>
                      <a:cubicBezTo>
                        <a:pt x="133480" y="36859"/>
                        <a:pt x="103599" y="66740"/>
                        <a:pt x="66740" y="66740"/>
                      </a:cubicBezTo>
                      <a:cubicBezTo>
                        <a:pt x="29881" y="66740"/>
                        <a:pt x="0" y="36859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6" name="任意多边形: 形状 235"/>
                <p:cNvSpPr/>
                <p:nvPr/>
              </p:nvSpPr>
              <p:spPr>
                <a:xfrm>
                  <a:off x="5449442" y="0"/>
                  <a:ext cx="72519" cy="36260"/>
                </a:xfrm>
                <a:custGeom>
                  <a:avLst/>
                  <a:gdLst>
                    <a:gd name="connsiteX0" fmla="*/ 0 w 72519"/>
                    <a:gd name="connsiteY0" fmla="*/ 0 h 36260"/>
                    <a:gd name="connsiteX1" fmla="*/ 72519 w 72519"/>
                    <a:gd name="connsiteY1" fmla="*/ 0 h 36260"/>
                    <a:gd name="connsiteX2" fmla="*/ 36259 w 72519"/>
                    <a:gd name="connsiteY2" fmla="*/ 36260 h 36260"/>
                    <a:gd name="connsiteX3" fmla="*/ 0 w 72519"/>
                    <a:gd name="connsiteY3" fmla="*/ 0 h 3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519" h="36260">
                      <a:moveTo>
                        <a:pt x="0" y="0"/>
                      </a:moveTo>
                      <a:lnTo>
                        <a:pt x="72519" y="0"/>
                      </a:lnTo>
                      <a:cubicBezTo>
                        <a:pt x="72519" y="20026"/>
                        <a:pt x="56286" y="36260"/>
                        <a:pt x="36259" y="36260"/>
                      </a:cubicBezTo>
                      <a:cubicBezTo>
                        <a:pt x="16233" y="36260"/>
                        <a:pt x="0" y="20026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278" name="组合 277"/>
          <p:cNvGrpSpPr/>
          <p:nvPr/>
        </p:nvGrpSpPr>
        <p:grpSpPr>
          <a:xfrm>
            <a:off x="8001002" y="1462079"/>
            <a:ext cx="3293110" cy="4508055"/>
            <a:chOff x="8001002" y="1462079"/>
            <a:chExt cx="3293110" cy="4508055"/>
          </a:xfrm>
        </p:grpSpPr>
        <p:grpSp>
          <p:nvGrpSpPr>
            <p:cNvPr id="11" name="组合 10"/>
            <p:cNvGrpSpPr/>
            <p:nvPr/>
          </p:nvGrpSpPr>
          <p:grpSpPr>
            <a:xfrm>
              <a:off x="8001002" y="1645747"/>
              <a:ext cx="3293110" cy="4324387"/>
              <a:chOff x="897890" y="1371427"/>
              <a:chExt cx="3293110" cy="4324387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897890" y="1565726"/>
                <a:ext cx="3293110" cy="4130088"/>
              </a:xfrm>
              <a:prstGeom prst="roundRect">
                <a:avLst>
                  <a:gd name="adj" fmla="val 4135"/>
                </a:avLst>
              </a:prstGeom>
              <a:blipFill dpi="0" rotWithShape="1">
                <a:blip r:embed="rId18"/>
                <a:srcRect/>
                <a:stretch>
                  <a:fillRect t="-2000"/>
                </a:stretch>
              </a:blip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marL="107950">
                  <a:lnSpc>
                    <a:spcPct val="150000"/>
                  </a:lnSpc>
                </a:pPr>
                <a:endParaRPr lang="zh-CN" alt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: 形状 13"/>
              <p:cNvSpPr/>
              <p:nvPr/>
            </p:nvSpPr>
            <p:spPr>
              <a:xfrm>
                <a:off x="1369934" y="1371427"/>
                <a:ext cx="2349020" cy="393579"/>
              </a:xfrm>
              <a:custGeom>
                <a:avLst/>
                <a:gdLst>
                  <a:gd name="connsiteX0" fmla="*/ 0 w 2349020"/>
                  <a:gd name="connsiteY0" fmla="*/ 194299 h 393579"/>
                  <a:gd name="connsiteX1" fmla="*/ 0 w 2349020"/>
                  <a:gd name="connsiteY1" fmla="*/ 194300 h 393579"/>
                  <a:gd name="connsiteX2" fmla="*/ 0 w 2349020"/>
                  <a:gd name="connsiteY2" fmla="*/ 194300 h 393579"/>
                  <a:gd name="connsiteX3" fmla="*/ 185946 w 2349020"/>
                  <a:gd name="connsiteY3" fmla="*/ 0 h 393579"/>
                  <a:gd name="connsiteX4" fmla="*/ 2163073 w 2349020"/>
                  <a:gd name="connsiteY4" fmla="*/ 0 h 393579"/>
                  <a:gd name="connsiteX5" fmla="*/ 2236858 w 2349020"/>
                  <a:gd name="connsiteY5" fmla="*/ 48908 h 393579"/>
                  <a:gd name="connsiteX6" fmla="*/ 2242713 w 2349020"/>
                  <a:gd name="connsiteY6" fmla="*/ 77906 h 393579"/>
                  <a:gd name="connsiteX7" fmla="*/ 2276373 w 2349020"/>
                  <a:gd name="connsiteY7" fmla="*/ 84701 h 393579"/>
                  <a:gd name="connsiteX8" fmla="*/ 2349020 w 2349020"/>
                  <a:gd name="connsiteY8" fmla="*/ 194300 h 393579"/>
                  <a:gd name="connsiteX9" fmla="*/ 2349019 w 2349020"/>
                  <a:gd name="connsiteY9" fmla="*/ 194300 h 393579"/>
                  <a:gd name="connsiteX10" fmla="*/ 2276372 w 2349020"/>
                  <a:gd name="connsiteY10" fmla="*/ 303899 h 393579"/>
                  <a:gd name="connsiteX11" fmla="*/ 2243151 w 2349020"/>
                  <a:gd name="connsiteY11" fmla="*/ 310606 h 393579"/>
                  <a:gd name="connsiteX12" fmla="*/ 2243151 w 2349020"/>
                  <a:gd name="connsiteY12" fmla="*/ 313501 h 393579"/>
                  <a:gd name="connsiteX13" fmla="*/ 2163073 w 2349020"/>
                  <a:gd name="connsiteY13" fmla="*/ 393579 h 393579"/>
                  <a:gd name="connsiteX14" fmla="*/ 185946 w 2349020"/>
                  <a:gd name="connsiteY14" fmla="*/ 393579 h 393579"/>
                  <a:gd name="connsiteX15" fmla="*/ 105868 w 2349020"/>
                  <a:gd name="connsiteY15" fmla="*/ 313501 h 393579"/>
                  <a:gd name="connsiteX16" fmla="*/ 105868 w 2349020"/>
                  <a:gd name="connsiteY16" fmla="*/ 310605 h 393579"/>
                  <a:gd name="connsiteX17" fmla="*/ 72647 w 2349020"/>
                  <a:gd name="connsiteY17" fmla="*/ 303898 h 393579"/>
                  <a:gd name="connsiteX18" fmla="*/ 9347 w 2349020"/>
                  <a:gd name="connsiteY18" fmla="*/ 240598 h 393579"/>
                  <a:gd name="connsiteX19" fmla="*/ 0 w 2349020"/>
                  <a:gd name="connsiteY19" fmla="*/ 194300 h 393579"/>
                  <a:gd name="connsiteX20" fmla="*/ 9347 w 2349020"/>
                  <a:gd name="connsiteY20" fmla="*/ 148001 h 393579"/>
                  <a:gd name="connsiteX21" fmla="*/ 72647 w 2349020"/>
                  <a:gd name="connsiteY21" fmla="*/ 84701 h 393579"/>
                  <a:gd name="connsiteX22" fmla="*/ 106307 w 2349020"/>
                  <a:gd name="connsiteY22" fmla="*/ 77906 h 393579"/>
                  <a:gd name="connsiteX23" fmla="*/ 112161 w 2349020"/>
                  <a:gd name="connsiteY23" fmla="*/ 48908 h 393579"/>
                  <a:gd name="connsiteX24" fmla="*/ 185946 w 2349020"/>
                  <a:gd name="connsiteY24" fmla="*/ 0 h 39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349020" h="393579">
                    <a:moveTo>
                      <a:pt x="0" y="194299"/>
                    </a:moveTo>
                    <a:lnTo>
                      <a:pt x="0" y="194300"/>
                    </a:lnTo>
                    <a:lnTo>
                      <a:pt x="0" y="194300"/>
                    </a:lnTo>
                    <a:close/>
                    <a:moveTo>
                      <a:pt x="185946" y="0"/>
                    </a:moveTo>
                    <a:lnTo>
                      <a:pt x="2163073" y="0"/>
                    </a:lnTo>
                    <a:cubicBezTo>
                      <a:pt x="2196243" y="0"/>
                      <a:pt x="2224702" y="20167"/>
                      <a:pt x="2236858" y="48908"/>
                    </a:cubicBezTo>
                    <a:lnTo>
                      <a:pt x="2242713" y="77906"/>
                    </a:lnTo>
                    <a:lnTo>
                      <a:pt x="2276373" y="84701"/>
                    </a:lnTo>
                    <a:cubicBezTo>
                      <a:pt x="2319065" y="102758"/>
                      <a:pt x="2349020" y="145031"/>
                      <a:pt x="2349020" y="194300"/>
                    </a:cubicBezTo>
                    <a:lnTo>
                      <a:pt x="2349019" y="194300"/>
                    </a:lnTo>
                    <a:cubicBezTo>
                      <a:pt x="2349019" y="243569"/>
                      <a:pt x="2319064" y="285842"/>
                      <a:pt x="2276372" y="303899"/>
                    </a:cubicBezTo>
                    <a:lnTo>
                      <a:pt x="2243151" y="310606"/>
                    </a:lnTo>
                    <a:lnTo>
                      <a:pt x="2243151" y="313501"/>
                    </a:lnTo>
                    <a:cubicBezTo>
                      <a:pt x="2243151" y="357727"/>
                      <a:pt x="2207299" y="393579"/>
                      <a:pt x="2163073" y="393579"/>
                    </a:cubicBezTo>
                    <a:lnTo>
                      <a:pt x="185946" y="393579"/>
                    </a:lnTo>
                    <a:cubicBezTo>
                      <a:pt x="141720" y="393579"/>
                      <a:pt x="105868" y="357727"/>
                      <a:pt x="105868" y="313501"/>
                    </a:cubicBezTo>
                    <a:lnTo>
                      <a:pt x="105868" y="310605"/>
                    </a:lnTo>
                    <a:lnTo>
                      <a:pt x="72647" y="303898"/>
                    </a:lnTo>
                    <a:cubicBezTo>
                      <a:pt x="44186" y="291860"/>
                      <a:pt x="21385" y="269059"/>
                      <a:pt x="9347" y="240598"/>
                    </a:cubicBezTo>
                    <a:lnTo>
                      <a:pt x="0" y="194300"/>
                    </a:lnTo>
                    <a:lnTo>
                      <a:pt x="9347" y="148001"/>
                    </a:lnTo>
                    <a:cubicBezTo>
                      <a:pt x="21385" y="119540"/>
                      <a:pt x="44186" y="96739"/>
                      <a:pt x="72647" y="84701"/>
                    </a:cubicBezTo>
                    <a:lnTo>
                      <a:pt x="106307" y="77906"/>
                    </a:lnTo>
                    <a:lnTo>
                      <a:pt x="112161" y="48908"/>
                    </a:lnTo>
                    <a:cubicBezTo>
                      <a:pt x="124317" y="20167"/>
                      <a:pt x="152777" y="0"/>
                      <a:pt x="185946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25400" cap="rnd">
                <a:gradFill flip="none" rotWithShape="1">
                  <a:gsLst>
                    <a:gs pos="0">
                      <a:srgbClr val="EEC478"/>
                    </a:gs>
                    <a:gs pos="35000">
                      <a:srgbClr val="DF9540"/>
                    </a:gs>
                    <a:gs pos="15000">
                      <a:srgbClr val="DF9540"/>
                    </a:gs>
                    <a:gs pos="50000">
                      <a:srgbClr val="EEC478"/>
                    </a:gs>
                    <a:gs pos="100000">
                      <a:srgbClr val="EEC478"/>
                    </a:gs>
                    <a:gs pos="85000">
                      <a:srgbClr val="DF9540"/>
                    </a:gs>
                    <a:gs pos="65000">
                      <a:srgbClr val="DF9540"/>
                    </a:gs>
                  </a:gsLst>
                  <a:lin ang="2700000" scaled="1"/>
                  <a:tileRect/>
                </a:gradFill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感恩之心</a:t>
                </a:r>
              </a:p>
            </p:txBody>
          </p:sp>
        </p:grpSp>
        <p:grpSp>
          <p:nvGrpSpPr>
            <p:cNvPr id="251" name="组合 250"/>
            <p:cNvGrpSpPr/>
            <p:nvPr/>
          </p:nvGrpSpPr>
          <p:grpSpPr>
            <a:xfrm rot="5400000">
              <a:off x="9559927" y="1280657"/>
              <a:ext cx="175260" cy="538103"/>
              <a:chOff x="6341096" y="3158841"/>
              <a:chExt cx="175260" cy="538103"/>
            </a:xfrm>
          </p:grpSpPr>
          <p:grpSp>
            <p:nvGrpSpPr>
              <p:cNvPr id="252" name="组合 251"/>
              <p:cNvGrpSpPr/>
              <p:nvPr/>
            </p:nvGrpSpPr>
            <p:grpSpPr>
              <a:xfrm rot="5400000">
                <a:off x="6384266" y="3564855"/>
                <a:ext cx="176118" cy="88059"/>
                <a:chOff x="5203760" y="0"/>
                <a:chExt cx="563880" cy="281940"/>
              </a:xfrm>
            </p:grpSpPr>
            <p:sp>
              <p:nvSpPr>
                <p:cNvPr id="269" name="任意多边形: 形状 268"/>
                <p:cNvSpPr/>
                <p:nvPr/>
              </p:nvSpPr>
              <p:spPr>
                <a:xfrm>
                  <a:off x="5203760" y="0"/>
                  <a:ext cx="563880" cy="281940"/>
                </a:xfrm>
                <a:custGeom>
                  <a:avLst/>
                  <a:gdLst>
                    <a:gd name="connsiteX0" fmla="*/ 0 w 563880"/>
                    <a:gd name="connsiteY0" fmla="*/ 0 h 281940"/>
                    <a:gd name="connsiteX1" fmla="*/ 563880 w 563880"/>
                    <a:gd name="connsiteY1" fmla="*/ 0 h 281940"/>
                    <a:gd name="connsiteX2" fmla="*/ 281940 w 563880"/>
                    <a:gd name="connsiteY2" fmla="*/ 281940 h 281940"/>
                    <a:gd name="connsiteX3" fmla="*/ 0 w 563880"/>
                    <a:gd name="connsiteY3" fmla="*/ 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80" h="281940">
                      <a:moveTo>
                        <a:pt x="0" y="0"/>
                      </a:moveTo>
                      <a:lnTo>
                        <a:pt x="563880" y="0"/>
                      </a:lnTo>
                      <a:cubicBezTo>
                        <a:pt x="563880" y="155711"/>
                        <a:pt x="437651" y="281940"/>
                        <a:pt x="281940" y="281940"/>
                      </a:cubicBezTo>
                      <a:cubicBezTo>
                        <a:pt x="126229" y="281940"/>
                        <a:pt x="0" y="155711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0" name="任意多边形: 形状 269"/>
                <p:cNvSpPr/>
                <p:nvPr/>
              </p:nvSpPr>
              <p:spPr>
                <a:xfrm>
                  <a:off x="5248210" y="0"/>
                  <a:ext cx="474981" cy="237490"/>
                </a:xfrm>
                <a:custGeom>
                  <a:avLst/>
                  <a:gdLst>
                    <a:gd name="connsiteX0" fmla="*/ 0 w 474981"/>
                    <a:gd name="connsiteY0" fmla="*/ 0 h 237490"/>
                    <a:gd name="connsiteX1" fmla="*/ 474981 w 474981"/>
                    <a:gd name="connsiteY1" fmla="*/ 0 h 237490"/>
                    <a:gd name="connsiteX2" fmla="*/ 237490 w 474981"/>
                    <a:gd name="connsiteY2" fmla="*/ 237490 h 237490"/>
                    <a:gd name="connsiteX3" fmla="*/ 0 w 474981"/>
                    <a:gd name="connsiteY3" fmla="*/ 0 h 23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981" h="237490">
                      <a:moveTo>
                        <a:pt x="0" y="0"/>
                      </a:moveTo>
                      <a:lnTo>
                        <a:pt x="474981" y="0"/>
                      </a:lnTo>
                      <a:cubicBezTo>
                        <a:pt x="474981" y="131162"/>
                        <a:pt x="368652" y="237490"/>
                        <a:pt x="237490" y="237490"/>
                      </a:cubicBezTo>
                      <a:cubicBezTo>
                        <a:pt x="106328" y="237490"/>
                        <a:pt x="0" y="131162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1" name="任意多边形: 形状 270"/>
                <p:cNvSpPr/>
                <p:nvPr/>
              </p:nvSpPr>
              <p:spPr>
                <a:xfrm>
                  <a:off x="5297040" y="0"/>
                  <a:ext cx="377320" cy="188660"/>
                </a:xfrm>
                <a:custGeom>
                  <a:avLst/>
                  <a:gdLst>
                    <a:gd name="connsiteX0" fmla="*/ 0 w 377320"/>
                    <a:gd name="connsiteY0" fmla="*/ 0 h 188660"/>
                    <a:gd name="connsiteX1" fmla="*/ 377320 w 377320"/>
                    <a:gd name="connsiteY1" fmla="*/ 0 h 188660"/>
                    <a:gd name="connsiteX2" fmla="*/ 188660 w 377320"/>
                    <a:gd name="connsiteY2" fmla="*/ 188660 h 188660"/>
                    <a:gd name="connsiteX3" fmla="*/ 0 w 377320"/>
                    <a:gd name="connsiteY3" fmla="*/ 0 h 18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7320" h="188660">
                      <a:moveTo>
                        <a:pt x="0" y="0"/>
                      </a:moveTo>
                      <a:lnTo>
                        <a:pt x="377320" y="0"/>
                      </a:lnTo>
                      <a:cubicBezTo>
                        <a:pt x="377320" y="104194"/>
                        <a:pt x="292855" y="188660"/>
                        <a:pt x="188660" y="188660"/>
                      </a:cubicBezTo>
                      <a:cubicBezTo>
                        <a:pt x="84466" y="188660"/>
                        <a:pt x="0" y="104194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2" name="任意多边形: 形状 271"/>
                <p:cNvSpPr/>
                <p:nvPr/>
              </p:nvSpPr>
              <p:spPr>
                <a:xfrm>
                  <a:off x="5339651" y="1"/>
                  <a:ext cx="292099" cy="146049"/>
                </a:xfrm>
                <a:custGeom>
                  <a:avLst/>
                  <a:gdLst>
                    <a:gd name="connsiteX0" fmla="*/ 0 w 292099"/>
                    <a:gd name="connsiteY0" fmla="*/ 0 h 146049"/>
                    <a:gd name="connsiteX1" fmla="*/ 292099 w 292099"/>
                    <a:gd name="connsiteY1" fmla="*/ 0 h 146049"/>
                    <a:gd name="connsiteX2" fmla="*/ 146049 w 292099"/>
                    <a:gd name="connsiteY2" fmla="*/ 146049 h 146049"/>
                    <a:gd name="connsiteX3" fmla="*/ 0 w 292099"/>
                    <a:gd name="connsiteY3" fmla="*/ 0 h 14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099" h="146049">
                      <a:moveTo>
                        <a:pt x="0" y="0"/>
                      </a:moveTo>
                      <a:lnTo>
                        <a:pt x="292099" y="0"/>
                      </a:lnTo>
                      <a:cubicBezTo>
                        <a:pt x="292099" y="80661"/>
                        <a:pt x="226710" y="146049"/>
                        <a:pt x="146049" y="146049"/>
                      </a:cubicBezTo>
                      <a:cubicBezTo>
                        <a:pt x="65389" y="146049"/>
                        <a:pt x="0" y="80661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3" name="任意多边形: 形状 272"/>
                <p:cNvSpPr/>
                <p:nvPr/>
              </p:nvSpPr>
              <p:spPr>
                <a:xfrm>
                  <a:off x="5383400" y="0"/>
                  <a:ext cx="204600" cy="102300"/>
                </a:xfrm>
                <a:custGeom>
                  <a:avLst/>
                  <a:gdLst>
                    <a:gd name="connsiteX0" fmla="*/ 0 w 204600"/>
                    <a:gd name="connsiteY0" fmla="*/ 0 h 102300"/>
                    <a:gd name="connsiteX1" fmla="*/ 204600 w 204600"/>
                    <a:gd name="connsiteY1" fmla="*/ 0 h 102300"/>
                    <a:gd name="connsiteX2" fmla="*/ 102300 w 204600"/>
                    <a:gd name="connsiteY2" fmla="*/ 102300 h 102300"/>
                    <a:gd name="connsiteX3" fmla="*/ 0 w 204600"/>
                    <a:gd name="connsiteY3" fmla="*/ 0 h 10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00" h="102300">
                      <a:moveTo>
                        <a:pt x="0" y="0"/>
                      </a:moveTo>
                      <a:lnTo>
                        <a:pt x="204600" y="0"/>
                      </a:lnTo>
                      <a:cubicBezTo>
                        <a:pt x="204600" y="56499"/>
                        <a:pt x="158799" y="102300"/>
                        <a:pt x="102300" y="102300"/>
                      </a:cubicBezTo>
                      <a:cubicBezTo>
                        <a:pt x="45801" y="102300"/>
                        <a:pt x="0" y="56499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4" name="任意多边形: 形状 273"/>
                <p:cNvSpPr/>
                <p:nvPr/>
              </p:nvSpPr>
              <p:spPr>
                <a:xfrm>
                  <a:off x="5418960" y="0"/>
                  <a:ext cx="133480" cy="66740"/>
                </a:xfrm>
                <a:custGeom>
                  <a:avLst/>
                  <a:gdLst>
                    <a:gd name="connsiteX0" fmla="*/ 0 w 133480"/>
                    <a:gd name="connsiteY0" fmla="*/ 0 h 66740"/>
                    <a:gd name="connsiteX1" fmla="*/ 133480 w 133480"/>
                    <a:gd name="connsiteY1" fmla="*/ 0 h 66740"/>
                    <a:gd name="connsiteX2" fmla="*/ 66740 w 133480"/>
                    <a:gd name="connsiteY2" fmla="*/ 66740 h 66740"/>
                    <a:gd name="connsiteX3" fmla="*/ 0 w 133480"/>
                    <a:gd name="connsiteY3" fmla="*/ 0 h 6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480" h="66740">
                      <a:moveTo>
                        <a:pt x="0" y="0"/>
                      </a:moveTo>
                      <a:lnTo>
                        <a:pt x="133480" y="0"/>
                      </a:lnTo>
                      <a:cubicBezTo>
                        <a:pt x="133480" y="36859"/>
                        <a:pt x="103599" y="66740"/>
                        <a:pt x="66740" y="66740"/>
                      </a:cubicBezTo>
                      <a:cubicBezTo>
                        <a:pt x="29881" y="66740"/>
                        <a:pt x="0" y="36859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5" name="任意多边形: 形状 274"/>
                <p:cNvSpPr/>
                <p:nvPr/>
              </p:nvSpPr>
              <p:spPr>
                <a:xfrm>
                  <a:off x="5449442" y="0"/>
                  <a:ext cx="72519" cy="36260"/>
                </a:xfrm>
                <a:custGeom>
                  <a:avLst/>
                  <a:gdLst>
                    <a:gd name="connsiteX0" fmla="*/ 0 w 72519"/>
                    <a:gd name="connsiteY0" fmla="*/ 0 h 36260"/>
                    <a:gd name="connsiteX1" fmla="*/ 72519 w 72519"/>
                    <a:gd name="connsiteY1" fmla="*/ 0 h 36260"/>
                    <a:gd name="connsiteX2" fmla="*/ 36259 w 72519"/>
                    <a:gd name="connsiteY2" fmla="*/ 36260 h 36260"/>
                    <a:gd name="connsiteX3" fmla="*/ 0 w 72519"/>
                    <a:gd name="connsiteY3" fmla="*/ 0 h 3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519" h="36260">
                      <a:moveTo>
                        <a:pt x="0" y="0"/>
                      </a:moveTo>
                      <a:lnTo>
                        <a:pt x="72519" y="0"/>
                      </a:lnTo>
                      <a:cubicBezTo>
                        <a:pt x="72519" y="20026"/>
                        <a:pt x="56286" y="36260"/>
                        <a:pt x="36259" y="36260"/>
                      </a:cubicBezTo>
                      <a:cubicBezTo>
                        <a:pt x="16233" y="36260"/>
                        <a:pt x="0" y="20026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53" name="组合 252"/>
              <p:cNvGrpSpPr/>
              <p:nvPr/>
            </p:nvGrpSpPr>
            <p:grpSpPr>
              <a:xfrm rot="5400000">
                <a:off x="6384266" y="3202870"/>
                <a:ext cx="176118" cy="88060"/>
                <a:chOff x="5203765" y="-2"/>
                <a:chExt cx="563881" cy="281938"/>
              </a:xfrm>
            </p:grpSpPr>
            <p:sp>
              <p:nvSpPr>
                <p:cNvPr id="262" name="任意多边形: 形状 261"/>
                <p:cNvSpPr/>
                <p:nvPr/>
              </p:nvSpPr>
              <p:spPr>
                <a:xfrm>
                  <a:off x="5203765" y="0"/>
                  <a:ext cx="563881" cy="281936"/>
                </a:xfrm>
                <a:custGeom>
                  <a:avLst/>
                  <a:gdLst>
                    <a:gd name="connsiteX0" fmla="*/ 0 w 563880"/>
                    <a:gd name="connsiteY0" fmla="*/ 0 h 281940"/>
                    <a:gd name="connsiteX1" fmla="*/ 563880 w 563880"/>
                    <a:gd name="connsiteY1" fmla="*/ 0 h 281940"/>
                    <a:gd name="connsiteX2" fmla="*/ 281940 w 563880"/>
                    <a:gd name="connsiteY2" fmla="*/ 281940 h 281940"/>
                    <a:gd name="connsiteX3" fmla="*/ 0 w 563880"/>
                    <a:gd name="connsiteY3" fmla="*/ 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80" h="281940">
                      <a:moveTo>
                        <a:pt x="0" y="0"/>
                      </a:moveTo>
                      <a:lnTo>
                        <a:pt x="563880" y="0"/>
                      </a:lnTo>
                      <a:cubicBezTo>
                        <a:pt x="563880" y="155711"/>
                        <a:pt x="437651" y="281940"/>
                        <a:pt x="281940" y="281940"/>
                      </a:cubicBezTo>
                      <a:cubicBezTo>
                        <a:pt x="126229" y="281940"/>
                        <a:pt x="0" y="155711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3" name="任意多边形: 形状 262"/>
                <p:cNvSpPr/>
                <p:nvPr/>
              </p:nvSpPr>
              <p:spPr>
                <a:xfrm>
                  <a:off x="5248219" y="-2"/>
                  <a:ext cx="474982" cy="237487"/>
                </a:xfrm>
                <a:custGeom>
                  <a:avLst/>
                  <a:gdLst>
                    <a:gd name="connsiteX0" fmla="*/ 0 w 474981"/>
                    <a:gd name="connsiteY0" fmla="*/ 0 h 237490"/>
                    <a:gd name="connsiteX1" fmla="*/ 474981 w 474981"/>
                    <a:gd name="connsiteY1" fmla="*/ 0 h 237490"/>
                    <a:gd name="connsiteX2" fmla="*/ 237490 w 474981"/>
                    <a:gd name="connsiteY2" fmla="*/ 237490 h 237490"/>
                    <a:gd name="connsiteX3" fmla="*/ 0 w 474981"/>
                    <a:gd name="connsiteY3" fmla="*/ 0 h 23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981" h="237490">
                      <a:moveTo>
                        <a:pt x="0" y="0"/>
                      </a:moveTo>
                      <a:lnTo>
                        <a:pt x="474981" y="0"/>
                      </a:lnTo>
                      <a:cubicBezTo>
                        <a:pt x="474981" y="131162"/>
                        <a:pt x="368652" y="237490"/>
                        <a:pt x="237490" y="237490"/>
                      </a:cubicBezTo>
                      <a:cubicBezTo>
                        <a:pt x="106328" y="237490"/>
                        <a:pt x="0" y="131162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4" name="任意多边形: 形状 263"/>
                <p:cNvSpPr/>
                <p:nvPr/>
              </p:nvSpPr>
              <p:spPr>
                <a:xfrm>
                  <a:off x="5297055" y="-2"/>
                  <a:ext cx="377320" cy="188658"/>
                </a:xfrm>
                <a:custGeom>
                  <a:avLst/>
                  <a:gdLst>
                    <a:gd name="connsiteX0" fmla="*/ 0 w 377320"/>
                    <a:gd name="connsiteY0" fmla="*/ 0 h 188660"/>
                    <a:gd name="connsiteX1" fmla="*/ 377320 w 377320"/>
                    <a:gd name="connsiteY1" fmla="*/ 0 h 188660"/>
                    <a:gd name="connsiteX2" fmla="*/ 188660 w 377320"/>
                    <a:gd name="connsiteY2" fmla="*/ 188660 h 188660"/>
                    <a:gd name="connsiteX3" fmla="*/ 0 w 377320"/>
                    <a:gd name="connsiteY3" fmla="*/ 0 h 18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7320" h="188660">
                      <a:moveTo>
                        <a:pt x="0" y="0"/>
                      </a:moveTo>
                      <a:lnTo>
                        <a:pt x="377320" y="0"/>
                      </a:lnTo>
                      <a:cubicBezTo>
                        <a:pt x="377320" y="104194"/>
                        <a:pt x="292855" y="188660"/>
                        <a:pt x="188660" y="188660"/>
                      </a:cubicBezTo>
                      <a:cubicBezTo>
                        <a:pt x="84466" y="188660"/>
                        <a:pt x="0" y="104194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5" name="任意多边形: 形状 264"/>
                <p:cNvSpPr/>
                <p:nvPr/>
              </p:nvSpPr>
              <p:spPr>
                <a:xfrm>
                  <a:off x="5339668" y="2"/>
                  <a:ext cx="292100" cy="146048"/>
                </a:xfrm>
                <a:custGeom>
                  <a:avLst/>
                  <a:gdLst>
                    <a:gd name="connsiteX0" fmla="*/ 0 w 292099"/>
                    <a:gd name="connsiteY0" fmla="*/ 0 h 146049"/>
                    <a:gd name="connsiteX1" fmla="*/ 292099 w 292099"/>
                    <a:gd name="connsiteY1" fmla="*/ 0 h 146049"/>
                    <a:gd name="connsiteX2" fmla="*/ 146049 w 292099"/>
                    <a:gd name="connsiteY2" fmla="*/ 146049 h 146049"/>
                    <a:gd name="connsiteX3" fmla="*/ 0 w 292099"/>
                    <a:gd name="connsiteY3" fmla="*/ 0 h 14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099" h="146049">
                      <a:moveTo>
                        <a:pt x="0" y="0"/>
                      </a:moveTo>
                      <a:lnTo>
                        <a:pt x="292099" y="0"/>
                      </a:lnTo>
                      <a:cubicBezTo>
                        <a:pt x="292099" y="80661"/>
                        <a:pt x="226710" y="146049"/>
                        <a:pt x="146049" y="146049"/>
                      </a:cubicBezTo>
                      <a:cubicBezTo>
                        <a:pt x="65389" y="146049"/>
                        <a:pt x="0" y="80661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6" name="任意多边形: 形状 265"/>
                <p:cNvSpPr/>
                <p:nvPr/>
              </p:nvSpPr>
              <p:spPr>
                <a:xfrm>
                  <a:off x="5383418" y="0"/>
                  <a:ext cx="204600" cy="102300"/>
                </a:xfrm>
                <a:custGeom>
                  <a:avLst/>
                  <a:gdLst>
                    <a:gd name="connsiteX0" fmla="*/ 0 w 204600"/>
                    <a:gd name="connsiteY0" fmla="*/ 0 h 102300"/>
                    <a:gd name="connsiteX1" fmla="*/ 204600 w 204600"/>
                    <a:gd name="connsiteY1" fmla="*/ 0 h 102300"/>
                    <a:gd name="connsiteX2" fmla="*/ 102300 w 204600"/>
                    <a:gd name="connsiteY2" fmla="*/ 102300 h 102300"/>
                    <a:gd name="connsiteX3" fmla="*/ 0 w 204600"/>
                    <a:gd name="connsiteY3" fmla="*/ 0 h 10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00" h="102300">
                      <a:moveTo>
                        <a:pt x="0" y="0"/>
                      </a:moveTo>
                      <a:lnTo>
                        <a:pt x="204600" y="0"/>
                      </a:lnTo>
                      <a:cubicBezTo>
                        <a:pt x="204600" y="56499"/>
                        <a:pt x="158799" y="102300"/>
                        <a:pt x="102300" y="102300"/>
                      </a:cubicBezTo>
                      <a:cubicBezTo>
                        <a:pt x="45801" y="102300"/>
                        <a:pt x="0" y="56499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7" name="任意多边形: 形状 266"/>
                <p:cNvSpPr/>
                <p:nvPr/>
              </p:nvSpPr>
              <p:spPr>
                <a:xfrm>
                  <a:off x="5418967" y="0"/>
                  <a:ext cx="133480" cy="66739"/>
                </a:xfrm>
                <a:custGeom>
                  <a:avLst/>
                  <a:gdLst>
                    <a:gd name="connsiteX0" fmla="*/ 0 w 133480"/>
                    <a:gd name="connsiteY0" fmla="*/ 0 h 66740"/>
                    <a:gd name="connsiteX1" fmla="*/ 133480 w 133480"/>
                    <a:gd name="connsiteY1" fmla="*/ 0 h 66740"/>
                    <a:gd name="connsiteX2" fmla="*/ 66740 w 133480"/>
                    <a:gd name="connsiteY2" fmla="*/ 66740 h 66740"/>
                    <a:gd name="connsiteX3" fmla="*/ 0 w 133480"/>
                    <a:gd name="connsiteY3" fmla="*/ 0 h 6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480" h="66740">
                      <a:moveTo>
                        <a:pt x="0" y="0"/>
                      </a:moveTo>
                      <a:lnTo>
                        <a:pt x="133480" y="0"/>
                      </a:lnTo>
                      <a:cubicBezTo>
                        <a:pt x="133480" y="36859"/>
                        <a:pt x="103599" y="66740"/>
                        <a:pt x="66740" y="66740"/>
                      </a:cubicBezTo>
                      <a:cubicBezTo>
                        <a:pt x="29881" y="66740"/>
                        <a:pt x="0" y="36859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8" name="任意多边形: 形状 267"/>
                <p:cNvSpPr/>
                <p:nvPr/>
              </p:nvSpPr>
              <p:spPr>
                <a:xfrm>
                  <a:off x="5449441" y="0"/>
                  <a:ext cx="72519" cy="36259"/>
                </a:xfrm>
                <a:custGeom>
                  <a:avLst/>
                  <a:gdLst>
                    <a:gd name="connsiteX0" fmla="*/ 0 w 72519"/>
                    <a:gd name="connsiteY0" fmla="*/ 0 h 36260"/>
                    <a:gd name="connsiteX1" fmla="*/ 72519 w 72519"/>
                    <a:gd name="connsiteY1" fmla="*/ 0 h 36260"/>
                    <a:gd name="connsiteX2" fmla="*/ 36259 w 72519"/>
                    <a:gd name="connsiteY2" fmla="*/ 36260 h 36260"/>
                    <a:gd name="connsiteX3" fmla="*/ 0 w 72519"/>
                    <a:gd name="connsiteY3" fmla="*/ 0 h 3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519" h="36260">
                      <a:moveTo>
                        <a:pt x="0" y="0"/>
                      </a:moveTo>
                      <a:lnTo>
                        <a:pt x="72519" y="0"/>
                      </a:lnTo>
                      <a:cubicBezTo>
                        <a:pt x="72519" y="20026"/>
                        <a:pt x="56286" y="36260"/>
                        <a:pt x="36259" y="36260"/>
                      </a:cubicBezTo>
                      <a:cubicBezTo>
                        <a:pt x="16233" y="36260"/>
                        <a:pt x="0" y="20026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54" name="组合 253"/>
              <p:cNvGrpSpPr/>
              <p:nvPr/>
            </p:nvGrpSpPr>
            <p:grpSpPr>
              <a:xfrm rot="5400000">
                <a:off x="6253465" y="3338791"/>
                <a:ext cx="350521" cy="175260"/>
                <a:chOff x="5203760" y="0"/>
                <a:chExt cx="563880" cy="281940"/>
              </a:xfrm>
              <a:effectLst>
                <a:outerShdw blurRad="101600" sx="102000" sy="102000" algn="ctr" rotWithShape="0">
                  <a:schemeClr val="bg1">
                    <a:alpha val="20000"/>
                  </a:schemeClr>
                </a:outerShdw>
              </a:effectLst>
            </p:grpSpPr>
            <p:sp>
              <p:nvSpPr>
                <p:cNvPr id="255" name="任意多边形: 形状 254"/>
                <p:cNvSpPr/>
                <p:nvPr/>
              </p:nvSpPr>
              <p:spPr>
                <a:xfrm>
                  <a:off x="5203760" y="0"/>
                  <a:ext cx="563880" cy="281940"/>
                </a:xfrm>
                <a:custGeom>
                  <a:avLst/>
                  <a:gdLst>
                    <a:gd name="connsiteX0" fmla="*/ 0 w 563880"/>
                    <a:gd name="connsiteY0" fmla="*/ 0 h 281940"/>
                    <a:gd name="connsiteX1" fmla="*/ 563880 w 563880"/>
                    <a:gd name="connsiteY1" fmla="*/ 0 h 281940"/>
                    <a:gd name="connsiteX2" fmla="*/ 281940 w 563880"/>
                    <a:gd name="connsiteY2" fmla="*/ 281940 h 281940"/>
                    <a:gd name="connsiteX3" fmla="*/ 0 w 563880"/>
                    <a:gd name="connsiteY3" fmla="*/ 0 h 281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80" h="281940">
                      <a:moveTo>
                        <a:pt x="0" y="0"/>
                      </a:moveTo>
                      <a:lnTo>
                        <a:pt x="563880" y="0"/>
                      </a:lnTo>
                      <a:cubicBezTo>
                        <a:pt x="563880" y="155711"/>
                        <a:pt x="437651" y="281940"/>
                        <a:pt x="281940" y="281940"/>
                      </a:cubicBezTo>
                      <a:cubicBezTo>
                        <a:pt x="126229" y="281940"/>
                        <a:pt x="0" y="155711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6" name="任意多边形: 形状 255"/>
                <p:cNvSpPr/>
                <p:nvPr/>
              </p:nvSpPr>
              <p:spPr>
                <a:xfrm>
                  <a:off x="5248210" y="0"/>
                  <a:ext cx="474981" cy="237490"/>
                </a:xfrm>
                <a:custGeom>
                  <a:avLst/>
                  <a:gdLst>
                    <a:gd name="connsiteX0" fmla="*/ 0 w 474981"/>
                    <a:gd name="connsiteY0" fmla="*/ 0 h 237490"/>
                    <a:gd name="connsiteX1" fmla="*/ 474981 w 474981"/>
                    <a:gd name="connsiteY1" fmla="*/ 0 h 237490"/>
                    <a:gd name="connsiteX2" fmla="*/ 237490 w 474981"/>
                    <a:gd name="connsiteY2" fmla="*/ 237490 h 237490"/>
                    <a:gd name="connsiteX3" fmla="*/ 0 w 474981"/>
                    <a:gd name="connsiteY3" fmla="*/ 0 h 23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4981" h="237490">
                      <a:moveTo>
                        <a:pt x="0" y="0"/>
                      </a:moveTo>
                      <a:lnTo>
                        <a:pt x="474981" y="0"/>
                      </a:lnTo>
                      <a:cubicBezTo>
                        <a:pt x="474981" y="131162"/>
                        <a:pt x="368652" y="237490"/>
                        <a:pt x="237490" y="237490"/>
                      </a:cubicBezTo>
                      <a:cubicBezTo>
                        <a:pt x="106328" y="237490"/>
                        <a:pt x="0" y="131162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7" name="任意多边形: 形状 256"/>
                <p:cNvSpPr/>
                <p:nvPr/>
              </p:nvSpPr>
              <p:spPr>
                <a:xfrm>
                  <a:off x="5297040" y="0"/>
                  <a:ext cx="377320" cy="188660"/>
                </a:xfrm>
                <a:custGeom>
                  <a:avLst/>
                  <a:gdLst>
                    <a:gd name="connsiteX0" fmla="*/ 0 w 377320"/>
                    <a:gd name="connsiteY0" fmla="*/ 0 h 188660"/>
                    <a:gd name="connsiteX1" fmla="*/ 377320 w 377320"/>
                    <a:gd name="connsiteY1" fmla="*/ 0 h 188660"/>
                    <a:gd name="connsiteX2" fmla="*/ 188660 w 377320"/>
                    <a:gd name="connsiteY2" fmla="*/ 188660 h 188660"/>
                    <a:gd name="connsiteX3" fmla="*/ 0 w 377320"/>
                    <a:gd name="connsiteY3" fmla="*/ 0 h 18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7320" h="188660">
                      <a:moveTo>
                        <a:pt x="0" y="0"/>
                      </a:moveTo>
                      <a:lnTo>
                        <a:pt x="377320" y="0"/>
                      </a:lnTo>
                      <a:cubicBezTo>
                        <a:pt x="377320" y="104194"/>
                        <a:pt x="292855" y="188660"/>
                        <a:pt x="188660" y="188660"/>
                      </a:cubicBezTo>
                      <a:cubicBezTo>
                        <a:pt x="84466" y="188660"/>
                        <a:pt x="0" y="104194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8" name="任意多边形: 形状 257"/>
                <p:cNvSpPr/>
                <p:nvPr/>
              </p:nvSpPr>
              <p:spPr>
                <a:xfrm>
                  <a:off x="5339651" y="1"/>
                  <a:ext cx="292099" cy="146049"/>
                </a:xfrm>
                <a:custGeom>
                  <a:avLst/>
                  <a:gdLst>
                    <a:gd name="connsiteX0" fmla="*/ 0 w 292099"/>
                    <a:gd name="connsiteY0" fmla="*/ 0 h 146049"/>
                    <a:gd name="connsiteX1" fmla="*/ 292099 w 292099"/>
                    <a:gd name="connsiteY1" fmla="*/ 0 h 146049"/>
                    <a:gd name="connsiteX2" fmla="*/ 146049 w 292099"/>
                    <a:gd name="connsiteY2" fmla="*/ 146049 h 146049"/>
                    <a:gd name="connsiteX3" fmla="*/ 0 w 292099"/>
                    <a:gd name="connsiteY3" fmla="*/ 0 h 1460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2099" h="146049">
                      <a:moveTo>
                        <a:pt x="0" y="0"/>
                      </a:moveTo>
                      <a:lnTo>
                        <a:pt x="292099" y="0"/>
                      </a:lnTo>
                      <a:cubicBezTo>
                        <a:pt x="292099" y="80661"/>
                        <a:pt x="226710" y="146049"/>
                        <a:pt x="146049" y="146049"/>
                      </a:cubicBezTo>
                      <a:cubicBezTo>
                        <a:pt x="65389" y="146049"/>
                        <a:pt x="0" y="80661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9" name="任意多边形: 形状 258"/>
                <p:cNvSpPr/>
                <p:nvPr/>
              </p:nvSpPr>
              <p:spPr>
                <a:xfrm>
                  <a:off x="5383400" y="0"/>
                  <a:ext cx="204600" cy="102300"/>
                </a:xfrm>
                <a:custGeom>
                  <a:avLst/>
                  <a:gdLst>
                    <a:gd name="connsiteX0" fmla="*/ 0 w 204600"/>
                    <a:gd name="connsiteY0" fmla="*/ 0 h 102300"/>
                    <a:gd name="connsiteX1" fmla="*/ 204600 w 204600"/>
                    <a:gd name="connsiteY1" fmla="*/ 0 h 102300"/>
                    <a:gd name="connsiteX2" fmla="*/ 102300 w 204600"/>
                    <a:gd name="connsiteY2" fmla="*/ 102300 h 102300"/>
                    <a:gd name="connsiteX3" fmla="*/ 0 w 204600"/>
                    <a:gd name="connsiteY3" fmla="*/ 0 h 102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4600" h="102300">
                      <a:moveTo>
                        <a:pt x="0" y="0"/>
                      </a:moveTo>
                      <a:lnTo>
                        <a:pt x="204600" y="0"/>
                      </a:lnTo>
                      <a:cubicBezTo>
                        <a:pt x="204600" y="56499"/>
                        <a:pt x="158799" y="102300"/>
                        <a:pt x="102300" y="102300"/>
                      </a:cubicBezTo>
                      <a:cubicBezTo>
                        <a:pt x="45801" y="102300"/>
                        <a:pt x="0" y="56499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0" name="任意多边形: 形状 259"/>
                <p:cNvSpPr/>
                <p:nvPr/>
              </p:nvSpPr>
              <p:spPr>
                <a:xfrm>
                  <a:off x="5418960" y="0"/>
                  <a:ext cx="133480" cy="66740"/>
                </a:xfrm>
                <a:custGeom>
                  <a:avLst/>
                  <a:gdLst>
                    <a:gd name="connsiteX0" fmla="*/ 0 w 133480"/>
                    <a:gd name="connsiteY0" fmla="*/ 0 h 66740"/>
                    <a:gd name="connsiteX1" fmla="*/ 133480 w 133480"/>
                    <a:gd name="connsiteY1" fmla="*/ 0 h 66740"/>
                    <a:gd name="connsiteX2" fmla="*/ 66740 w 133480"/>
                    <a:gd name="connsiteY2" fmla="*/ 66740 h 66740"/>
                    <a:gd name="connsiteX3" fmla="*/ 0 w 133480"/>
                    <a:gd name="connsiteY3" fmla="*/ 0 h 6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480" h="66740">
                      <a:moveTo>
                        <a:pt x="0" y="0"/>
                      </a:moveTo>
                      <a:lnTo>
                        <a:pt x="133480" y="0"/>
                      </a:lnTo>
                      <a:cubicBezTo>
                        <a:pt x="133480" y="36859"/>
                        <a:pt x="103599" y="66740"/>
                        <a:pt x="66740" y="66740"/>
                      </a:cubicBezTo>
                      <a:cubicBezTo>
                        <a:pt x="29881" y="66740"/>
                        <a:pt x="0" y="36859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1" name="任意多边形: 形状 260"/>
                <p:cNvSpPr/>
                <p:nvPr/>
              </p:nvSpPr>
              <p:spPr>
                <a:xfrm>
                  <a:off x="5449442" y="0"/>
                  <a:ext cx="72519" cy="36260"/>
                </a:xfrm>
                <a:custGeom>
                  <a:avLst/>
                  <a:gdLst>
                    <a:gd name="connsiteX0" fmla="*/ 0 w 72519"/>
                    <a:gd name="connsiteY0" fmla="*/ 0 h 36260"/>
                    <a:gd name="connsiteX1" fmla="*/ 72519 w 72519"/>
                    <a:gd name="connsiteY1" fmla="*/ 0 h 36260"/>
                    <a:gd name="connsiteX2" fmla="*/ 36259 w 72519"/>
                    <a:gd name="connsiteY2" fmla="*/ 36260 h 36260"/>
                    <a:gd name="connsiteX3" fmla="*/ 0 w 72519"/>
                    <a:gd name="connsiteY3" fmla="*/ 0 h 36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2519" h="36260">
                      <a:moveTo>
                        <a:pt x="0" y="0"/>
                      </a:moveTo>
                      <a:lnTo>
                        <a:pt x="72519" y="0"/>
                      </a:lnTo>
                      <a:cubicBezTo>
                        <a:pt x="72519" y="20026"/>
                        <a:pt x="56286" y="36260"/>
                        <a:pt x="36259" y="36260"/>
                      </a:cubicBezTo>
                      <a:cubicBezTo>
                        <a:pt x="16233" y="36260"/>
                        <a:pt x="0" y="20026"/>
                        <a:pt x="0" y="0"/>
                      </a:cubicBez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  <a:ln w="857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279" name="文本框 278">
            <a:extLst>
              <a:ext uri="{FF2B5EF4-FFF2-40B4-BE49-F238E27FC236}">
                <a16:creationId xmlns:a16="http://schemas.microsoft.com/office/drawing/2014/main" id="{018F1EF5-82A7-458F-879C-F589CAEEF02A}"/>
              </a:ext>
            </a:extLst>
          </p:cNvPr>
          <p:cNvSpPr txBox="1"/>
          <p:nvPr/>
        </p:nvSpPr>
        <p:spPr>
          <a:xfrm>
            <a:off x="977126" y="2568112"/>
            <a:ext cx="3140933" cy="19816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通过各种形式，提高班主任能力。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月份小学部主题班会评选活动，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个班级被评为优秀奖。中学部举行班级管理经验交流评选活动，</a:t>
            </a:r>
            <a:r>
              <a:rPr lang="en-US" altLang="zh-CN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位教师的交流材料被评为优秀奖。</a:t>
            </a:r>
          </a:p>
        </p:txBody>
      </p:sp>
      <p:sp>
        <p:nvSpPr>
          <p:cNvPr id="280" name="文本框 279">
            <a:extLst>
              <a:ext uri="{FF2B5EF4-FFF2-40B4-BE49-F238E27FC236}">
                <a16:creationId xmlns:a16="http://schemas.microsoft.com/office/drawing/2014/main" id="{E579E2F2-B95A-4ACD-A129-17DEA7216EB8}"/>
              </a:ext>
            </a:extLst>
          </p:cNvPr>
          <p:cNvSpPr txBox="1"/>
          <p:nvPr/>
        </p:nvSpPr>
        <p:spPr>
          <a:xfrm>
            <a:off x="4549544" y="2581084"/>
            <a:ext cx="3140933" cy="198169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以课堂教学为主渠道，实施学科德育渗透。“星级评比” 等德育特色活动持续开展。扎实推进“创建文明城市”工作，提升道德素养。做好创建文明城市档案整理工作。</a:t>
            </a:r>
            <a:endParaRPr lang="en-US" altLang="zh-CN" dirty="0"/>
          </a:p>
        </p:txBody>
      </p:sp>
      <p:sp>
        <p:nvSpPr>
          <p:cNvPr id="281" name="文本框 280">
            <a:extLst>
              <a:ext uri="{FF2B5EF4-FFF2-40B4-BE49-F238E27FC236}">
                <a16:creationId xmlns:a16="http://schemas.microsoft.com/office/drawing/2014/main" id="{C8A05323-2B55-42CC-91C2-B53AFD685309}"/>
              </a:ext>
            </a:extLst>
          </p:cNvPr>
          <p:cNvSpPr txBox="1"/>
          <p:nvPr/>
        </p:nvSpPr>
        <p:spPr>
          <a:xfrm>
            <a:off x="8077089" y="2581084"/>
            <a:ext cx="3140933" cy="198169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6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开展了“迎全运”系列教育活动，举行了“庆六一趣味运动会”、我做文明微笑小主人的道德签名活动。开展传统教育月活动，开展了古诗词诵读、必会古诗抽查考级、读千古美文活动。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5349352" y="5996357"/>
            <a:ext cx="3517954" cy="858494"/>
          </a:xfrm>
          <a:custGeom>
            <a:avLst/>
            <a:gdLst>
              <a:gd name="connsiteX0" fmla="*/ 3516776 w 3517954"/>
              <a:gd name="connsiteY0" fmla="*/ 865277 h 866134"/>
              <a:gd name="connsiteX1" fmla="*/ 3512490 w 3517954"/>
              <a:gd name="connsiteY1" fmla="*/ 862706 h 866134"/>
              <a:gd name="connsiteX2" fmla="*/ 3269031 w 3517954"/>
              <a:gd name="connsiteY2" fmla="*/ 544666 h 866134"/>
              <a:gd name="connsiteX3" fmla="*/ 3179020 w 3517954"/>
              <a:gd name="connsiteY3" fmla="*/ 554096 h 866134"/>
              <a:gd name="connsiteX4" fmla="*/ 2963850 w 3517954"/>
              <a:gd name="connsiteY4" fmla="*/ 548095 h 866134"/>
              <a:gd name="connsiteX5" fmla="*/ 2701531 w 3517954"/>
              <a:gd name="connsiteY5" fmla="*/ 222340 h 866134"/>
              <a:gd name="connsiteX6" fmla="*/ 2668956 w 3517954"/>
              <a:gd name="connsiteY6" fmla="*/ 176906 h 866134"/>
              <a:gd name="connsiteX7" fmla="*/ 2441785 w 3517954"/>
              <a:gd name="connsiteY7" fmla="*/ 8027 h 866134"/>
              <a:gd name="connsiteX8" fmla="*/ 2027733 w 3517954"/>
              <a:gd name="connsiteY8" fmla="*/ 305493 h 866134"/>
              <a:gd name="connsiteX9" fmla="*/ 1921434 w 3517954"/>
              <a:gd name="connsiteY9" fmla="*/ 417793 h 866134"/>
              <a:gd name="connsiteX10" fmla="*/ 1623111 w 3517954"/>
              <a:gd name="connsiteY10" fmla="*/ 547238 h 866134"/>
              <a:gd name="connsiteX11" fmla="*/ 1383938 w 3517954"/>
              <a:gd name="connsiteY11" fmla="*/ 380931 h 866134"/>
              <a:gd name="connsiteX12" fmla="*/ 1214202 w 3517954"/>
              <a:gd name="connsiteY12" fmla="*/ 238627 h 866134"/>
              <a:gd name="connsiteX13" fmla="*/ 851586 w 3517954"/>
              <a:gd name="connsiteY13" fmla="*/ 415221 h 866134"/>
              <a:gd name="connsiteX14" fmla="*/ 668991 w 3517954"/>
              <a:gd name="connsiteY14" fmla="*/ 579813 h 866134"/>
              <a:gd name="connsiteX15" fmla="*/ 489826 w 3517954"/>
              <a:gd name="connsiteY15" fmla="*/ 572955 h 866134"/>
              <a:gd name="connsiteX16" fmla="*/ 347523 w 3517954"/>
              <a:gd name="connsiteY16" fmla="*/ 530950 h 866134"/>
              <a:gd name="connsiteX17" fmla="*/ 8052 w 3517954"/>
              <a:gd name="connsiteY17" fmla="*/ 863563 h 866134"/>
              <a:gd name="connsiteX18" fmla="*/ 2051 w 3517954"/>
              <a:gd name="connsiteY18" fmla="*/ 865277 h 866134"/>
              <a:gd name="connsiteX19" fmla="*/ 336 w 3517954"/>
              <a:gd name="connsiteY19" fmla="*/ 859276 h 866134"/>
              <a:gd name="connsiteX20" fmla="*/ 104921 w 3517954"/>
              <a:gd name="connsiteY20" fmla="*/ 703257 h 866134"/>
              <a:gd name="connsiteX21" fmla="*/ 345808 w 3517954"/>
              <a:gd name="connsiteY21" fmla="*/ 522377 h 866134"/>
              <a:gd name="connsiteX22" fmla="*/ 494970 w 3517954"/>
              <a:gd name="connsiteY22" fmla="*/ 566954 h 866134"/>
              <a:gd name="connsiteX23" fmla="*/ 845585 w 3517954"/>
              <a:gd name="connsiteY23" fmla="*/ 410078 h 866134"/>
              <a:gd name="connsiteX24" fmla="*/ 1218489 w 3517954"/>
              <a:gd name="connsiteY24" fmla="*/ 232627 h 866134"/>
              <a:gd name="connsiteX25" fmla="*/ 1389081 w 3517954"/>
              <a:gd name="connsiteY25" fmla="*/ 375788 h 866134"/>
              <a:gd name="connsiteX26" fmla="*/ 1914576 w 3517954"/>
              <a:gd name="connsiteY26" fmla="*/ 413506 h 866134"/>
              <a:gd name="connsiteX27" fmla="*/ 2020017 w 3517954"/>
              <a:gd name="connsiteY27" fmla="*/ 301207 h 866134"/>
              <a:gd name="connsiteX28" fmla="*/ 2440070 w 3517954"/>
              <a:gd name="connsiteY28" fmla="*/ 312 h 866134"/>
              <a:gd name="connsiteX29" fmla="*/ 2673242 w 3517954"/>
              <a:gd name="connsiteY29" fmla="*/ 172619 h 866134"/>
              <a:gd name="connsiteX30" fmla="*/ 2705817 w 3517954"/>
              <a:gd name="connsiteY30" fmla="*/ 218054 h 866134"/>
              <a:gd name="connsiteX31" fmla="*/ 3172162 w 3517954"/>
              <a:gd name="connsiteY31" fmla="*/ 548095 h 866134"/>
              <a:gd name="connsiteX32" fmla="*/ 3269031 w 3517954"/>
              <a:gd name="connsiteY32" fmla="*/ 537808 h 866134"/>
              <a:gd name="connsiteX33" fmla="*/ 3517633 w 3517954"/>
              <a:gd name="connsiteY33" fmla="*/ 860991 h 866134"/>
              <a:gd name="connsiteX34" fmla="*/ 3515062 w 3517954"/>
              <a:gd name="connsiteY34" fmla="*/ 866135 h 866134"/>
              <a:gd name="connsiteX35" fmla="*/ 3516776 w 3517954"/>
              <a:gd name="connsiteY35" fmla="*/ 865277 h 866134"/>
              <a:gd name="connsiteX0-1" fmla="*/ 3516776 w 3517954"/>
              <a:gd name="connsiteY0-2" fmla="*/ 865277 h 866135"/>
              <a:gd name="connsiteX1-3" fmla="*/ 3512490 w 3517954"/>
              <a:gd name="connsiteY1-4" fmla="*/ 862706 h 866135"/>
              <a:gd name="connsiteX2-5" fmla="*/ 3269031 w 3517954"/>
              <a:gd name="connsiteY2-6" fmla="*/ 544666 h 866135"/>
              <a:gd name="connsiteX3-7" fmla="*/ 3179020 w 3517954"/>
              <a:gd name="connsiteY3-8" fmla="*/ 554096 h 866135"/>
              <a:gd name="connsiteX4-9" fmla="*/ 2963850 w 3517954"/>
              <a:gd name="connsiteY4-10" fmla="*/ 548095 h 866135"/>
              <a:gd name="connsiteX5-11" fmla="*/ 2701531 w 3517954"/>
              <a:gd name="connsiteY5-12" fmla="*/ 222340 h 866135"/>
              <a:gd name="connsiteX6-13" fmla="*/ 2668956 w 3517954"/>
              <a:gd name="connsiteY6-14" fmla="*/ 176906 h 866135"/>
              <a:gd name="connsiteX7-15" fmla="*/ 2441785 w 3517954"/>
              <a:gd name="connsiteY7-16" fmla="*/ 8027 h 866135"/>
              <a:gd name="connsiteX8-17" fmla="*/ 2027733 w 3517954"/>
              <a:gd name="connsiteY8-18" fmla="*/ 305493 h 866135"/>
              <a:gd name="connsiteX9-19" fmla="*/ 1921434 w 3517954"/>
              <a:gd name="connsiteY9-20" fmla="*/ 417793 h 866135"/>
              <a:gd name="connsiteX10-21" fmla="*/ 1623111 w 3517954"/>
              <a:gd name="connsiteY10-22" fmla="*/ 547238 h 866135"/>
              <a:gd name="connsiteX11-23" fmla="*/ 1383938 w 3517954"/>
              <a:gd name="connsiteY11-24" fmla="*/ 380931 h 866135"/>
              <a:gd name="connsiteX12-25" fmla="*/ 1214202 w 3517954"/>
              <a:gd name="connsiteY12-26" fmla="*/ 238627 h 866135"/>
              <a:gd name="connsiteX13-27" fmla="*/ 851586 w 3517954"/>
              <a:gd name="connsiteY13-28" fmla="*/ 415221 h 866135"/>
              <a:gd name="connsiteX14-29" fmla="*/ 668991 w 3517954"/>
              <a:gd name="connsiteY14-30" fmla="*/ 579813 h 866135"/>
              <a:gd name="connsiteX15-31" fmla="*/ 489826 w 3517954"/>
              <a:gd name="connsiteY15-32" fmla="*/ 572955 h 866135"/>
              <a:gd name="connsiteX16-33" fmla="*/ 347523 w 3517954"/>
              <a:gd name="connsiteY16-34" fmla="*/ 530950 h 866135"/>
              <a:gd name="connsiteX17-35" fmla="*/ 8052 w 3517954"/>
              <a:gd name="connsiteY17-36" fmla="*/ 863563 h 866135"/>
              <a:gd name="connsiteX18-37" fmla="*/ 2051 w 3517954"/>
              <a:gd name="connsiteY18-38" fmla="*/ 865277 h 866135"/>
              <a:gd name="connsiteX19-39" fmla="*/ 336 w 3517954"/>
              <a:gd name="connsiteY19-40" fmla="*/ 859276 h 866135"/>
              <a:gd name="connsiteX20-41" fmla="*/ 345808 w 3517954"/>
              <a:gd name="connsiteY20-42" fmla="*/ 522377 h 866135"/>
              <a:gd name="connsiteX21-43" fmla="*/ 494970 w 3517954"/>
              <a:gd name="connsiteY21-44" fmla="*/ 566954 h 866135"/>
              <a:gd name="connsiteX22-45" fmla="*/ 845585 w 3517954"/>
              <a:gd name="connsiteY22-46" fmla="*/ 410078 h 866135"/>
              <a:gd name="connsiteX23-47" fmla="*/ 1218489 w 3517954"/>
              <a:gd name="connsiteY23-48" fmla="*/ 232627 h 866135"/>
              <a:gd name="connsiteX24-49" fmla="*/ 1389081 w 3517954"/>
              <a:gd name="connsiteY24-50" fmla="*/ 375788 h 866135"/>
              <a:gd name="connsiteX25-51" fmla="*/ 1914576 w 3517954"/>
              <a:gd name="connsiteY25-52" fmla="*/ 413506 h 866135"/>
              <a:gd name="connsiteX26-53" fmla="*/ 2020017 w 3517954"/>
              <a:gd name="connsiteY26-54" fmla="*/ 301207 h 866135"/>
              <a:gd name="connsiteX27-55" fmla="*/ 2440070 w 3517954"/>
              <a:gd name="connsiteY27-56" fmla="*/ 312 h 866135"/>
              <a:gd name="connsiteX28-57" fmla="*/ 2673242 w 3517954"/>
              <a:gd name="connsiteY28-58" fmla="*/ 172619 h 866135"/>
              <a:gd name="connsiteX29-59" fmla="*/ 2705817 w 3517954"/>
              <a:gd name="connsiteY29-60" fmla="*/ 218054 h 866135"/>
              <a:gd name="connsiteX30-61" fmla="*/ 3172162 w 3517954"/>
              <a:gd name="connsiteY30-62" fmla="*/ 548095 h 866135"/>
              <a:gd name="connsiteX31-63" fmla="*/ 3269031 w 3517954"/>
              <a:gd name="connsiteY31-64" fmla="*/ 537808 h 866135"/>
              <a:gd name="connsiteX32-65" fmla="*/ 3517633 w 3517954"/>
              <a:gd name="connsiteY32-66" fmla="*/ 860991 h 866135"/>
              <a:gd name="connsiteX33-67" fmla="*/ 3515062 w 3517954"/>
              <a:gd name="connsiteY33-68" fmla="*/ 866135 h 866135"/>
              <a:gd name="connsiteX34-69" fmla="*/ 3516776 w 3517954"/>
              <a:gd name="connsiteY34-70" fmla="*/ 865277 h 866135"/>
              <a:gd name="connsiteX0-71" fmla="*/ 3516776 w 3517954"/>
              <a:gd name="connsiteY0-72" fmla="*/ 865277 h 866135"/>
              <a:gd name="connsiteX1-73" fmla="*/ 3512490 w 3517954"/>
              <a:gd name="connsiteY1-74" fmla="*/ 862706 h 866135"/>
              <a:gd name="connsiteX2-75" fmla="*/ 3269031 w 3517954"/>
              <a:gd name="connsiteY2-76" fmla="*/ 544666 h 866135"/>
              <a:gd name="connsiteX3-77" fmla="*/ 3179020 w 3517954"/>
              <a:gd name="connsiteY3-78" fmla="*/ 554096 h 866135"/>
              <a:gd name="connsiteX4-79" fmla="*/ 2963850 w 3517954"/>
              <a:gd name="connsiteY4-80" fmla="*/ 548095 h 866135"/>
              <a:gd name="connsiteX5-81" fmla="*/ 2701531 w 3517954"/>
              <a:gd name="connsiteY5-82" fmla="*/ 222340 h 866135"/>
              <a:gd name="connsiteX6-83" fmla="*/ 2668956 w 3517954"/>
              <a:gd name="connsiteY6-84" fmla="*/ 176906 h 866135"/>
              <a:gd name="connsiteX7-85" fmla="*/ 2441785 w 3517954"/>
              <a:gd name="connsiteY7-86" fmla="*/ 8027 h 866135"/>
              <a:gd name="connsiteX8-87" fmla="*/ 2027733 w 3517954"/>
              <a:gd name="connsiteY8-88" fmla="*/ 305493 h 866135"/>
              <a:gd name="connsiteX9-89" fmla="*/ 1921434 w 3517954"/>
              <a:gd name="connsiteY9-90" fmla="*/ 417793 h 866135"/>
              <a:gd name="connsiteX10-91" fmla="*/ 1623111 w 3517954"/>
              <a:gd name="connsiteY10-92" fmla="*/ 547238 h 866135"/>
              <a:gd name="connsiteX11-93" fmla="*/ 1383938 w 3517954"/>
              <a:gd name="connsiteY11-94" fmla="*/ 380931 h 866135"/>
              <a:gd name="connsiteX12-95" fmla="*/ 1214202 w 3517954"/>
              <a:gd name="connsiteY12-96" fmla="*/ 238627 h 866135"/>
              <a:gd name="connsiteX13-97" fmla="*/ 851586 w 3517954"/>
              <a:gd name="connsiteY13-98" fmla="*/ 415221 h 866135"/>
              <a:gd name="connsiteX14-99" fmla="*/ 668991 w 3517954"/>
              <a:gd name="connsiteY14-100" fmla="*/ 579813 h 866135"/>
              <a:gd name="connsiteX15-101" fmla="*/ 489826 w 3517954"/>
              <a:gd name="connsiteY15-102" fmla="*/ 572955 h 866135"/>
              <a:gd name="connsiteX16-103" fmla="*/ 347523 w 3517954"/>
              <a:gd name="connsiteY16-104" fmla="*/ 530950 h 866135"/>
              <a:gd name="connsiteX17-105" fmla="*/ 8052 w 3517954"/>
              <a:gd name="connsiteY17-106" fmla="*/ 863563 h 866135"/>
              <a:gd name="connsiteX18-107" fmla="*/ 2051 w 3517954"/>
              <a:gd name="connsiteY18-108" fmla="*/ 865277 h 866135"/>
              <a:gd name="connsiteX19-109" fmla="*/ 336 w 3517954"/>
              <a:gd name="connsiteY19-110" fmla="*/ 859276 h 866135"/>
              <a:gd name="connsiteX20-111" fmla="*/ 494970 w 3517954"/>
              <a:gd name="connsiteY20-112" fmla="*/ 566954 h 866135"/>
              <a:gd name="connsiteX21-113" fmla="*/ 845585 w 3517954"/>
              <a:gd name="connsiteY21-114" fmla="*/ 410078 h 866135"/>
              <a:gd name="connsiteX22-115" fmla="*/ 1218489 w 3517954"/>
              <a:gd name="connsiteY22-116" fmla="*/ 232627 h 866135"/>
              <a:gd name="connsiteX23-117" fmla="*/ 1389081 w 3517954"/>
              <a:gd name="connsiteY23-118" fmla="*/ 375788 h 866135"/>
              <a:gd name="connsiteX24-119" fmla="*/ 1914576 w 3517954"/>
              <a:gd name="connsiteY24-120" fmla="*/ 413506 h 866135"/>
              <a:gd name="connsiteX25-121" fmla="*/ 2020017 w 3517954"/>
              <a:gd name="connsiteY25-122" fmla="*/ 301207 h 866135"/>
              <a:gd name="connsiteX26-123" fmla="*/ 2440070 w 3517954"/>
              <a:gd name="connsiteY26-124" fmla="*/ 312 h 866135"/>
              <a:gd name="connsiteX27-125" fmla="*/ 2673242 w 3517954"/>
              <a:gd name="connsiteY27-126" fmla="*/ 172619 h 866135"/>
              <a:gd name="connsiteX28-127" fmla="*/ 2705817 w 3517954"/>
              <a:gd name="connsiteY28-128" fmla="*/ 218054 h 866135"/>
              <a:gd name="connsiteX29-129" fmla="*/ 3172162 w 3517954"/>
              <a:gd name="connsiteY29-130" fmla="*/ 548095 h 866135"/>
              <a:gd name="connsiteX30-131" fmla="*/ 3269031 w 3517954"/>
              <a:gd name="connsiteY30-132" fmla="*/ 537808 h 866135"/>
              <a:gd name="connsiteX31-133" fmla="*/ 3517633 w 3517954"/>
              <a:gd name="connsiteY31-134" fmla="*/ 860991 h 866135"/>
              <a:gd name="connsiteX32-135" fmla="*/ 3515062 w 3517954"/>
              <a:gd name="connsiteY32-136" fmla="*/ 866135 h 866135"/>
              <a:gd name="connsiteX33-137" fmla="*/ 3516776 w 3517954"/>
              <a:gd name="connsiteY33-138" fmla="*/ 865277 h 866135"/>
              <a:gd name="connsiteX0-139" fmla="*/ 3516776 w 3517954"/>
              <a:gd name="connsiteY0-140" fmla="*/ 865277 h 866135"/>
              <a:gd name="connsiteX1-141" fmla="*/ 3512490 w 3517954"/>
              <a:gd name="connsiteY1-142" fmla="*/ 862706 h 866135"/>
              <a:gd name="connsiteX2-143" fmla="*/ 3269031 w 3517954"/>
              <a:gd name="connsiteY2-144" fmla="*/ 544666 h 866135"/>
              <a:gd name="connsiteX3-145" fmla="*/ 3179020 w 3517954"/>
              <a:gd name="connsiteY3-146" fmla="*/ 554096 h 866135"/>
              <a:gd name="connsiteX4-147" fmla="*/ 2963850 w 3517954"/>
              <a:gd name="connsiteY4-148" fmla="*/ 548095 h 866135"/>
              <a:gd name="connsiteX5-149" fmla="*/ 2701531 w 3517954"/>
              <a:gd name="connsiteY5-150" fmla="*/ 222340 h 866135"/>
              <a:gd name="connsiteX6-151" fmla="*/ 2668956 w 3517954"/>
              <a:gd name="connsiteY6-152" fmla="*/ 176906 h 866135"/>
              <a:gd name="connsiteX7-153" fmla="*/ 2441785 w 3517954"/>
              <a:gd name="connsiteY7-154" fmla="*/ 8027 h 866135"/>
              <a:gd name="connsiteX8-155" fmla="*/ 2027733 w 3517954"/>
              <a:gd name="connsiteY8-156" fmla="*/ 305493 h 866135"/>
              <a:gd name="connsiteX9-157" fmla="*/ 1921434 w 3517954"/>
              <a:gd name="connsiteY9-158" fmla="*/ 417793 h 866135"/>
              <a:gd name="connsiteX10-159" fmla="*/ 1623111 w 3517954"/>
              <a:gd name="connsiteY10-160" fmla="*/ 547238 h 866135"/>
              <a:gd name="connsiteX11-161" fmla="*/ 1383938 w 3517954"/>
              <a:gd name="connsiteY11-162" fmla="*/ 380931 h 866135"/>
              <a:gd name="connsiteX12-163" fmla="*/ 1214202 w 3517954"/>
              <a:gd name="connsiteY12-164" fmla="*/ 238627 h 866135"/>
              <a:gd name="connsiteX13-165" fmla="*/ 851586 w 3517954"/>
              <a:gd name="connsiteY13-166" fmla="*/ 415221 h 866135"/>
              <a:gd name="connsiteX14-167" fmla="*/ 668991 w 3517954"/>
              <a:gd name="connsiteY14-168" fmla="*/ 579813 h 866135"/>
              <a:gd name="connsiteX15-169" fmla="*/ 489826 w 3517954"/>
              <a:gd name="connsiteY15-170" fmla="*/ 572955 h 866135"/>
              <a:gd name="connsiteX16-171" fmla="*/ 347523 w 3517954"/>
              <a:gd name="connsiteY16-172" fmla="*/ 530950 h 866135"/>
              <a:gd name="connsiteX17-173" fmla="*/ 8052 w 3517954"/>
              <a:gd name="connsiteY17-174" fmla="*/ 863563 h 866135"/>
              <a:gd name="connsiteX18-175" fmla="*/ 2051 w 3517954"/>
              <a:gd name="connsiteY18-176" fmla="*/ 865277 h 866135"/>
              <a:gd name="connsiteX19-177" fmla="*/ 336 w 3517954"/>
              <a:gd name="connsiteY19-178" fmla="*/ 859276 h 866135"/>
              <a:gd name="connsiteX20-179" fmla="*/ 845585 w 3517954"/>
              <a:gd name="connsiteY20-180" fmla="*/ 410078 h 866135"/>
              <a:gd name="connsiteX21-181" fmla="*/ 1218489 w 3517954"/>
              <a:gd name="connsiteY21-182" fmla="*/ 232627 h 866135"/>
              <a:gd name="connsiteX22-183" fmla="*/ 1389081 w 3517954"/>
              <a:gd name="connsiteY22-184" fmla="*/ 375788 h 866135"/>
              <a:gd name="connsiteX23-185" fmla="*/ 1914576 w 3517954"/>
              <a:gd name="connsiteY23-186" fmla="*/ 413506 h 866135"/>
              <a:gd name="connsiteX24-187" fmla="*/ 2020017 w 3517954"/>
              <a:gd name="connsiteY24-188" fmla="*/ 301207 h 866135"/>
              <a:gd name="connsiteX25-189" fmla="*/ 2440070 w 3517954"/>
              <a:gd name="connsiteY25-190" fmla="*/ 312 h 866135"/>
              <a:gd name="connsiteX26-191" fmla="*/ 2673242 w 3517954"/>
              <a:gd name="connsiteY26-192" fmla="*/ 172619 h 866135"/>
              <a:gd name="connsiteX27-193" fmla="*/ 2705817 w 3517954"/>
              <a:gd name="connsiteY27-194" fmla="*/ 218054 h 866135"/>
              <a:gd name="connsiteX28-195" fmla="*/ 3172162 w 3517954"/>
              <a:gd name="connsiteY28-196" fmla="*/ 548095 h 866135"/>
              <a:gd name="connsiteX29-197" fmla="*/ 3269031 w 3517954"/>
              <a:gd name="connsiteY29-198" fmla="*/ 537808 h 866135"/>
              <a:gd name="connsiteX30-199" fmla="*/ 3517633 w 3517954"/>
              <a:gd name="connsiteY30-200" fmla="*/ 860991 h 866135"/>
              <a:gd name="connsiteX31-201" fmla="*/ 3515062 w 3517954"/>
              <a:gd name="connsiteY31-202" fmla="*/ 866135 h 866135"/>
              <a:gd name="connsiteX32-203" fmla="*/ 3516776 w 3517954"/>
              <a:gd name="connsiteY32-204" fmla="*/ 865277 h 866135"/>
              <a:gd name="connsiteX0-205" fmla="*/ 3516776 w 3517954"/>
              <a:gd name="connsiteY0-206" fmla="*/ 865277 h 866135"/>
              <a:gd name="connsiteX1-207" fmla="*/ 3512490 w 3517954"/>
              <a:gd name="connsiteY1-208" fmla="*/ 862706 h 866135"/>
              <a:gd name="connsiteX2-209" fmla="*/ 3269031 w 3517954"/>
              <a:gd name="connsiteY2-210" fmla="*/ 544666 h 866135"/>
              <a:gd name="connsiteX3-211" fmla="*/ 3179020 w 3517954"/>
              <a:gd name="connsiteY3-212" fmla="*/ 554096 h 866135"/>
              <a:gd name="connsiteX4-213" fmla="*/ 2963850 w 3517954"/>
              <a:gd name="connsiteY4-214" fmla="*/ 548095 h 866135"/>
              <a:gd name="connsiteX5-215" fmla="*/ 2701531 w 3517954"/>
              <a:gd name="connsiteY5-216" fmla="*/ 222340 h 866135"/>
              <a:gd name="connsiteX6-217" fmla="*/ 2668956 w 3517954"/>
              <a:gd name="connsiteY6-218" fmla="*/ 176906 h 866135"/>
              <a:gd name="connsiteX7-219" fmla="*/ 2441785 w 3517954"/>
              <a:gd name="connsiteY7-220" fmla="*/ 8027 h 866135"/>
              <a:gd name="connsiteX8-221" fmla="*/ 2027733 w 3517954"/>
              <a:gd name="connsiteY8-222" fmla="*/ 305493 h 866135"/>
              <a:gd name="connsiteX9-223" fmla="*/ 1921434 w 3517954"/>
              <a:gd name="connsiteY9-224" fmla="*/ 417793 h 866135"/>
              <a:gd name="connsiteX10-225" fmla="*/ 1623111 w 3517954"/>
              <a:gd name="connsiteY10-226" fmla="*/ 547238 h 866135"/>
              <a:gd name="connsiteX11-227" fmla="*/ 1383938 w 3517954"/>
              <a:gd name="connsiteY11-228" fmla="*/ 380931 h 866135"/>
              <a:gd name="connsiteX12-229" fmla="*/ 1214202 w 3517954"/>
              <a:gd name="connsiteY12-230" fmla="*/ 238627 h 866135"/>
              <a:gd name="connsiteX13-231" fmla="*/ 851586 w 3517954"/>
              <a:gd name="connsiteY13-232" fmla="*/ 415221 h 866135"/>
              <a:gd name="connsiteX14-233" fmla="*/ 668991 w 3517954"/>
              <a:gd name="connsiteY14-234" fmla="*/ 579813 h 866135"/>
              <a:gd name="connsiteX15-235" fmla="*/ 489826 w 3517954"/>
              <a:gd name="connsiteY15-236" fmla="*/ 572955 h 866135"/>
              <a:gd name="connsiteX16-237" fmla="*/ 347523 w 3517954"/>
              <a:gd name="connsiteY16-238" fmla="*/ 530950 h 866135"/>
              <a:gd name="connsiteX17-239" fmla="*/ 8052 w 3517954"/>
              <a:gd name="connsiteY17-240" fmla="*/ 863563 h 866135"/>
              <a:gd name="connsiteX18-241" fmla="*/ 2051 w 3517954"/>
              <a:gd name="connsiteY18-242" fmla="*/ 865277 h 866135"/>
              <a:gd name="connsiteX19-243" fmla="*/ 336 w 3517954"/>
              <a:gd name="connsiteY19-244" fmla="*/ 859276 h 866135"/>
              <a:gd name="connsiteX20-245" fmla="*/ 1218489 w 3517954"/>
              <a:gd name="connsiteY20-246" fmla="*/ 232627 h 866135"/>
              <a:gd name="connsiteX21-247" fmla="*/ 1389081 w 3517954"/>
              <a:gd name="connsiteY21-248" fmla="*/ 375788 h 866135"/>
              <a:gd name="connsiteX22-249" fmla="*/ 1914576 w 3517954"/>
              <a:gd name="connsiteY22-250" fmla="*/ 413506 h 866135"/>
              <a:gd name="connsiteX23-251" fmla="*/ 2020017 w 3517954"/>
              <a:gd name="connsiteY23-252" fmla="*/ 301207 h 866135"/>
              <a:gd name="connsiteX24-253" fmla="*/ 2440070 w 3517954"/>
              <a:gd name="connsiteY24-254" fmla="*/ 312 h 866135"/>
              <a:gd name="connsiteX25-255" fmla="*/ 2673242 w 3517954"/>
              <a:gd name="connsiteY25-256" fmla="*/ 172619 h 866135"/>
              <a:gd name="connsiteX26-257" fmla="*/ 2705817 w 3517954"/>
              <a:gd name="connsiteY26-258" fmla="*/ 218054 h 866135"/>
              <a:gd name="connsiteX27-259" fmla="*/ 3172162 w 3517954"/>
              <a:gd name="connsiteY27-260" fmla="*/ 548095 h 866135"/>
              <a:gd name="connsiteX28-261" fmla="*/ 3269031 w 3517954"/>
              <a:gd name="connsiteY28-262" fmla="*/ 537808 h 866135"/>
              <a:gd name="connsiteX29-263" fmla="*/ 3517633 w 3517954"/>
              <a:gd name="connsiteY29-264" fmla="*/ 860991 h 866135"/>
              <a:gd name="connsiteX30-265" fmla="*/ 3515062 w 3517954"/>
              <a:gd name="connsiteY30-266" fmla="*/ 866135 h 866135"/>
              <a:gd name="connsiteX31-267" fmla="*/ 3516776 w 3517954"/>
              <a:gd name="connsiteY31-268" fmla="*/ 865277 h 866135"/>
              <a:gd name="connsiteX0-269" fmla="*/ 3516776 w 3517954"/>
              <a:gd name="connsiteY0-270" fmla="*/ 865277 h 866135"/>
              <a:gd name="connsiteX1-271" fmla="*/ 3512490 w 3517954"/>
              <a:gd name="connsiteY1-272" fmla="*/ 862706 h 866135"/>
              <a:gd name="connsiteX2-273" fmla="*/ 3269031 w 3517954"/>
              <a:gd name="connsiteY2-274" fmla="*/ 544666 h 866135"/>
              <a:gd name="connsiteX3-275" fmla="*/ 3179020 w 3517954"/>
              <a:gd name="connsiteY3-276" fmla="*/ 554096 h 866135"/>
              <a:gd name="connsiteX4-277" fmla="*/ 2963850 w 3517954"/>
              <a:gd name="connsiteY4-278" fmla="*/ 548095 h 866135"/>
              <a:gd name="connsiteX5-279" fmla="*/ 2701531 w 3517954"/>
              <a:gd name="connsiteY5-280" fmla="*/ 222340 h 866135"/>
              <a:gd name="connsiteX6-281" fmla="*/ 2668956 w 3517954"/>
              <a:gd name="connsiteY6-282" fmla="*/ 176906 h 866135"/>
              <a:gd name="connsiteX7-283" fmla="*/ 2441785 w 3517954"/>
              <a:gd name="connsiteY7-284" fmla="*/ 8027 h 866135"/>
              <a:gd name="connsiteX8-285" fmla="*/ 2027733 w 3517954"/>
              <a:gd name="connsiteY8-286" fmla="*/ 305493 h 866135"/>
              <a:gd name="connsiteX9-287" fmla="*/ 1921434 w 3517954"/>
              <a:gd name="connsiteY9-288" fmla="*/ 417793 h 866135"/>
              <a:gd name="connsiteX10-289" fmla="*/ 1623111 w 3517954"/>
              <a:gd name="connsiteY10-290" fmla="*/ 547238 h 866135"/>
              <a:gd name="connsiteX11-291" fmla="*/ 1383938 w 3517954"/>
              <a:gd name="connsiteY11-292" fmla="*/ 380931 h 866135"/>
              <a:gd name="connsiteX12-293" fmla="*/ 1214202 w 3517954"/>
              <a:gd name="connsiteY12-294" fmla="*/ 238627 h 866135"/>
              <a:gd name="connsiteX13-295" fmla="*/ 851586 w 3517954"/>
              <a:gd name="connsiteY13-296" fmla="*/ 415221 h 866135"/>
              <a:gd name="connsiteX14-297" fmla="*/ 668991 w 3517954"/>
              <a:gd name="connsiteY14-298" fmla="*/ 579813 h 866135"/>
              <a:gd name="connsiteX15-299" fmla="*/ 489826 w 3517954"/>
              <a:gd name="connsiteY15-300" fmla="*/ 572955 h 866135"/>
              <a:gd name="connsiteX16-301" fmla="*/ 347523 w 3517954"/>
              <a:gd name="connsiteY16-302" fmla="*/ 530950 h 866135"/>
              <a:gd name="connsiteX17-303" fmla="*/ 8052 w 3517954"/>
              <a:gd name="connsiteY17-304" fmla="*/ 863563 h 866135"/>
              <a:gd name="connsiteX18-305" fmla="*/ 2051 w 3517954"/>
              <a:gd name="connsiteY18-306" fmla="*/ 865277 h 866135"/>
              <a:gd name="connsiteX19-307" fmla="*/ 336 w 3517954"/>
              <a:gd name="connsiteY19-308" fmla="*/ 859276 h 866135"/>
              <a:gd name="connsiteX20-309" fmla="*/ 1389081 w 3517954"/>
              <a:gd name="connsiteY20-310" fmla="*/ 375788 h 866135"/>
              <a:gd name="connsiteX21-311" fmla="*/ 1914576 w 3517954"/>
              <a:gd name="connsiteY21-312" fmla="*/ 413506 h 866135"/>
              <a:gd name="connsiteX22-313" fmla="*/ 2020017 w 3517954"/>
              <a:gd name="connsiteY22-314" fmla="*/ 301207 h 866135"/>
              <a:gd name="connsiteX23-315" fmla="*/ 2440070 w 3517954"/>
              <a:gd name="connsiteY23-316" fmla="*/ 312 h 866135"/>
              <a:gd name="connsiteX24-317" fmla="*/ 2673242 w 3517954"/>
              <a:gd name="connsiteY24-318" fmla="*/ 172619 h 866135"/>
              <a:gd name="connsiteX25-319" fmla="*/ 2705817 w 3517954"/>
              <a:gd name="connsiteY25-320" fmla="*/ 218054 h 866135"/>
              <a:gd name="connsiteX26-321" fmla="*/ 3172162 w 3517954"/>
              <a:gd name="connsiteY26-322" fmla="*/ 548095 h 866135"/>
              <a:gd name="connsiteX27-323" fmla="*/ 3269031 w 3517954"/>
              <a:gd name="connsiteY27-324" fmla="*/ 537808 h 866135"/>
              <a:gd name="connsiteX28-325" fmla="*/ 3517633 w 3517954"/>
              <a:gd name="connsiteY28-326" fmla="*/ 860991 h 866135"/>
              <a:gd name="connsiteX29-327" fmla="*/ 3515062 w 3517954"/>
              <a:gd name="connsiteY29-328" fmla="*/ 866135 h 866135"/>
              <a:gd name="connsiteX30-329" fmla="*/ 3516776 w 3517954"/>
              <a:gd name="connsiteY30-330" fmla="*/ 865277 h 866135"/>
              <a:gd name="connsiteX0-331" fmla="*/ 3516776 w 3517954"/>
              <a:gd name="connsiteY0-332" fmla="*/ 865277 h 866135"/>
              <a:gd name="connsiteX1-333" fmla="*/ 3512490 w 3517954"/>
              <a:gd name="connsiteY1-334" fmla="*/ 862706 h 866135"/>
              <a:gd name="connsiteX2-335" fmla="*/ 3269031 w 3517954"/>
              <a:gd name="connsiteY2-336" fmla="*/ 544666 h 866135"/>
              <a:gd name="connsiteX3-337" fmla="*/ 3179020 w 3517954"/>
              <a:gd name="connsiteY3-338" fmla="*/ 554096 h 866135"/>
              <a:gd name="connsiteX4-339" fmla="*/ 2963850 w 3517954"/>
              <a:gd name="connsiteY4-340" fmla="*/ 548095 h 866135"/>
              <a:gd name="connsiteX5-341" fmla="*/ 2701531 w 3517954"/>
              <a:gd name="connsiteY5-342" fmla="*/ 222340 h 866135"/>
              <a:gd name="connsiteX6-343" fmla="*/ 2668956 w 3517954"/>
              <a:gd name="connsiteY6-344" fmla="*/ 176906 h 866135"/>
              <a:gd name="connsiteX7-345" fmla="*/ 2441785 w 3517954"/>
              <a:gd name="connsiteY7-346" fmla="*/ 8027 h 866135"/>
              <a:gd name="connsiteX8-347" fmla="*/ 2027733 w 3517954"/>
              <a:gd name="connsiteY8-348" fmla="*/ 305493 h 866135"/>
              <a:gd name="connsiteX9-349" fmla="*/ 1921434 w 3517954"/>
              <a:gd name="connsiteY9-350" fmla="*/ 417793 h 866135"/>
              <a:gd name="connsiteX10-351" fmla="*/ 1623111 w 3517954"/>
              <a:gd name="connsiteY10-352" fmla="*/ 547238 h 866135"/>
              <a:gd name="connsiteX11-353" fmla="*/ 1383938 w 3517954"/>
              <a:gd name="connsiteY11-354" fmla="*/ 380931 h 866135"/>
              <a:gd name="connsiteX12-355" fmla="*/ 1214202 w 3517954"/>
              <a:gd name="connsiteY12-356" fmla="*/ 238627 h 866135"/>
              <a:gd name="connsiteX13-357" fmla="*/ 851586 w 3517954"/>
              <a:gd name="connsiteY13-358" fmla="*/ 415221 h 866135"/>
              <a:gd name="connsiteX14-359" fmla="*/ 668991 w 3517954"/>
              <a:gd name="connsiteY14-360" fmla="*/ 579813 h 866135"/>
              <a:gd name="connsiteX15-361" fmla="*/ 489826 w 3517954"/>
              <a:gd name="connsiteY15-362" fmla="*/ 572955 h 866135"/>
              <a:gd name="connsiteX16-363" fmla="*/ 347523 w 3517954"/>
              <a:gd name="connsiteY16-364" fmla="*/ 530950 h 866135"/>
              <a:gd name="connsiteX17-365" fmla="*/ 8052 w 3517954"/>
              <a:gd name="connsiteY17-366" fmla="*/ 863563 h 866135"/>
              <a:gd name="connsiteX18-367" fmla="*/ 2051 w 3517954"/>
              <a:gd name="connsiteY18-368" fmla="*/ 865277 h 866135"/>
              <a:gd name="connsiteX19-369" fmla="*/ 336 w 3517954"/>
              <a:gd name="connsiteY19-370" fmla="*/ 859276 h 866135"/>
              <a:gd name="connsiteX20-371" fmla="*/ 1914576 w 3517954"/>
              <a:gd name="connsiteY20-372" fmla="*/ 413506 h 866135"/>
              <a:gd name="connsiteX21-373" fmla="*/ 2020017 w 3517954"/>
              <a:gd name="connsiteY21-374" fmla="*/ 301207 h 866135"/>
              <a:gd name="connsiteX22-375" fmla="*/ 2440070 w 3517954"/>
              <a:gd name="connsiteY22-376" fmla="*/ 312 h 866135"/>
              <a:gd name="connsiteX23-377" fmla="*/ 2673242 w 3517954"/>
              <a:gd name="connsiteY23-378" fmla="*/ 172619 h 866135"/>
              <a:gd name="connsiteX24-379" fmla="*/ 2705817 w 3517954"/>
              <a:gd name="connsiteY24-380" fmla="*/ 218054 h 866135"/>
              <a:gd name="connsiteX25-381" fmla="*/ 3172162 w 3517954"/>
              <a:gd name="connsiteY25-382" fmla="*/ 548095 h 866135"/>
              <a:gd name="connsiteX26-383" fmla="*/ 3269031 w 3517954"/>
              <a:gd name="connsiteY26-384" fmla="*/ 537808 h 866135"/>
              <a:gd name="connsiteX27-385" fmla="*/ 3517633 w 3517954"/>
              <a:gd name="connsiteY27-386" fmla="*/ 860991 h 866135"/>
              <a:gd name="connsiteX28-387" fmla="*/ 3515062 w 3517954"/>
              <a:gd name="connsiteY28-388" fmla="*/ 866135 h 866135"/>
              <a:gd name="connsiteX29-389" fmla="*/ 3516776 w 3517954"/>
              <a:gd name="connsiteY29-390" fmla="*/ 865277 h 866135"/>
              <a:gd name="connsiteX0-391" fmla="*/ 3516776 w 3517954"/>
              <a:gd name="connsiteY0-392" fmla="*/ 865277 h 866135"/>
              <a:gd name="connsiteX1-393" fmla="*/ 3512490 w 3517954"/>
              <a:gd name="connsiteY1-394" fmla="*/ 862706 h 866135"/>
              <a:gd name="connsiteX2-395" fmla="*/ 3269031 w 3517954"/>
              <a:gd name="connsiteY2-396" fmla="*/ 544666 h 866135"/>
              <a:gd name="connsiteX3-397" fmla="*/ 3179020 w 3517954"/>
              <a:gd name="connsiteY3-398" fmla="*/ 554096 h 866135"/>
              <a:gd name="connsiteX4-399" fmla="*/ 2963850 w 3517954"/>
              <a:gd name="connsiteY4-400" fmla="*/ 548095 h 866135"/>
              <a:gd name="connsiteX5-401" fmla="*/ 2701531 w 3517954"/>
              <a:gd name="connsiteY5-402" fmla="*/ 222340 h 866135"/>
              <a:gd name="connsiteX6-403" fmla="*/ 2668956 w 3517954"/>
              <a:gd name="connsiteY6-404" fmla="*/ 176906 h 866135"/>
              <a:gd name="connsiteX7-405" fmla="*/ 2441785 w 3517954"/>
              <a:gd name="connsiteY7-406" fmla="*/ 8027 h 866135"/>
              <a:gd name="connsiteX8-407" fmla="*/ 2027733 w 3517954"/>
              <a:gd name="connsiteY8-408" fmla="*/ 305493 h 866135"/>
              <a:gd name="connsiteX9-409" fmla="*/ 1921434 w 3517954"/>
              <a:gd name="connsiteY9-410" fmla="*/ 417793 h 866135"/>
              <a:gd name="connsiteX10-411" fmla="*/ 1623111 w 3517954"/>
              <a:gd name="connsiteY10-412" fmla="*/ 547238 h 866135"/>
              <a:gd name="connsiteX11-413" fmla="*/ 1383938 w 3517954"/>
              <a:gd name="connsiteY11-414" fmla="*/ 380931 h 866135"/>
              <a:gd name="connsiteX12-415" fmla="*/ 1214202 w 3517954"/>
              <a:gd name="connsiteY12-416" fmla="*/ 238627 h 866135"/>
              <a:gd name="connsiteX13-417" fmla="*/ 851586 w 3517954"/>
              <a:gd name="connsiteY13-418" fmla="*/ 415221 h 866135"/>
              <a:gd name="connsiteX14-419" fmla="*/ 668991 w 3517954"/>
              <a:gd name="connsiteY14-420" fmla="*/ 579813 h 866135"/>
              <a:gd name="connsiteX15-421" fmla="*/ 489826 w 3517954"/>
              <a:gd name="connsiteY15-422" fmla="*/ 572955 h 866135"/>
              <a:gd name="connsiteX16-423" fmla="*/ 347523 w 3517954"/>
              <a:gd name="connsiteY16-424" fmla="*/ 530950 h 866135"/>
              <a:gd name="connsiteX17-425" fmla="*/ 8052 w 3517954"/>
              <a:gd name="connsiteY17-426" fmla="*/ 863563 h 866135"/>
              <a:gd name="connsiteX18-427" fmla="*/ 2051 w 3517954"/>
              <a:gd name="connsiteY18-428" fmla="*/ 865277 h 866135"/>
              <a:gd name="connsiteX19-429" fmla="*/ 336 w 3517954"/>
              <a:gd name="connsiteY19-430" fmla="*/ 859276 h 866135"/>
              <a:gd name="connsiteX20-431" fmla="*/ 2020017 w 3517954"/>
              <a:gd name="connsiteY20-432" fmla="*/ 301207 h 866135"/>
              <a:gd name="connsiteX21-433" fmla="*/ 2440070 w 3517954"/>
              <a:gd name="connsiteY21-434" fmla="*/ 312 h 866135"/>
              <a:gd name="connsiteX22-435" fmla="*/ 2673242 w 3517954"/>
              <a:gd name="connsiteY22-436" fmla="*/ 172619 h 866135"/>
              <a:gd name="connsiteX23-437" fmla="*/ 2705817 w 3517954"/>
              <a:gd name="connsiteY23-438" fmla="*/ 218054 h 866135"/>
              <a:gd name="connsiteX24-439" fmla="*/ 3172162 w 3517954"/>
              <a:gd name="connsiteY24-440" fmla="*/ 548095 h 866135"/>
              <a:gd name="connsiteX25-441" fmla="*/ 3269031 w 3517954"/>
              <a:gd name="connsiteY25-442" fmla="*/ 537808 h 866135"/>
              <a:gd name="connsiteX26-443" fmla="*/ 3517633 w 3517954"/>
              <a:gd name="connsiteY26-444" fmla="*/ 860991 h 866135"/>
              <a:gd name="connsiteX27-445" fmla="*/ 3515062 w 3517954"/>
              <a:gd name="connsiteY27-446" fmla="*/ 866135 h 866135"/>
              <a:gd name="connsiteX28-447" fmla="*/ 3516776 w 3517954"/>
              <a:gd name="connsiteY28-448" fmla="*/ 865277 h 866135"/>
              <a:gd name="connsiteX0-449" fmla="*/ 3516776 w 3517954"/>
              <a:gd name="connsiteY0-450" fmla="*/ 864965 h 865823"/>
              <a:gd name="connsiteX1-451" fmla="*/ 3512490 w 3517954"/>
              <a:gd name="connsiteY1-452" fmla="*/ 862394 h 865823"/>
              <a:gd name="connsiteX2-453" fmla="*/ 3269031 w 3517954"/>
              <a:gd name="connsiteY2-454" fmla="*/ 544354 h 865823"/>
              <a:gd name="connsiteX3-455" fmla="*/ 3179020 w 3517954"/>
              <a:gd name="connsiteY3-456" fmla="*/ 553784 h 865823"/>
              <a:gd name="connsiteX4-457" fmla="*/ 2963850 w 3517954"/>
              <a:gd name="connsiteY4-458" fmla="*/ 547783 h 865823"/>
              <a:gd name="connsiteX5-459" fmla="*/ 2701531 w 3517954"/>
              <a:gd name="connsiteY5-460" fmla="*/ 222028 h 865823"/>
              <a:gd name="connsiteX6-461" fmla="*/ 2668956 w 3517954"/>
              <a:gd name="connsiteY6-462" fmla="*/ 176594 h 865823"/>
              <a:gd name="connsiteX7-463" fmla="*/ 2441785 w 3517954"/>
              <a:gd name="connsiteY7-464" fmla="*/ 7715 h 865823"/>
              <a:gd name="connsiteX8-465" fmla="*/ 2027733 w 3517954"/>
              <a:gd name="connsiteY8-466" fmla="*/ 305181 h 865823"/>
              <a:gd name="connsiteX9-467" fmla="*/ 1921434 w 3517954"/>
              <a:gd name="connsiteY9-468" fmla="*/ 417481 h 865823"/>
              <a:gd name="connsiteX10-469" fmla="*/ 1623111 w 3517954"/>
              <a:gd name="connsiteY10-470" fmla="*/ 546926 h 865823"/>
              <a:gd name="connsiteX11-471" fmla="*/ 1383938 w 3517954"/>
              <a:gd name="connsiteY11-472" fmla="*/ 380619 h 865823"/>
              <a:gd name="connsiteX12-473" fmla="*/ 1214202 w 3517954"/>
              <a:gd name="connsiteY12-474" fmla="*/ 238315 h 865823"/>
              <a:gd name="connsiteX13-475" fmla="*/ 851586 w 3517954"/>
              <a:gd name="connsiteY13-476" fmla="*/ 414909 h 865823"/>
              <a:gd name="connsiteX14-477" fmla="*/ 668991 w 3517954"/>
              <a:gd name="connsiteY14-478" fmla="*/ 579501 h 865823"/>
              <a:gd name="connsiteX15-479" fmla="*/ 489826 w 3517954"/>
              <a:gd name="connsiteY15-480" fmla="*/ 572643 h 865823"/>
              <a:gd name="connsiteX16-481" fmla="*/ 347523 w 3517954"/>
              <a:gd name="connsiteY16-482" fmla="*/ 530638 h 865823"/>
              <a:gd name="connsiteX17-483" fmla="*/ 8052 w 3517954"/>
              <a:gd name="connsiteY17-484" fmla="*/ 863251 h 865823"/>
              <a:gd name="connsiteX18-485" fmla="*/ 2051 w 3517954"/>
              <a:gd name="connsiteY18-486" fmla="*/ 864965 h 865823"/>
              <a:gd name="connsiteX19-487" fmla="*/ 336 w 3517954"/>
              <a:gd name="connsiteY19-488" fmla="*/ 858964 h 865823"/>
              <a:gd name="connsiteX20-489" fmla="*/ 2440070 w 3517954"/>
              <a:gd name="connsiteY20-490" fmla="*/ 0 h 865823"/>
              <a:gd name="connsiteX21-491" fmla="*/ 2673242 w 3517954"/>
              <a:gd name="connsiteY21-492" fmla="*/ 172307 h 865823"/>
              <a:gd name="connsiteX22-493" fmla="*/ 2705817 w 3517954"/>
              <a:gd name="connsiteY22-494" fmla="*/ 217742 h 865823"/>
              <a:gd name="connsiteX23-495" fmla="*/ 3172162 w 3517954"/>
              <a:gd name="connsiteY23-496" fmla="*/ 547783 h 865823"/>
              <a:gd name="connsiteX24-497" fmla="*/ 3269031 w 3517954"/>
              <a:gd name="connsiteY24-498" fmla="*/ 537496 h 865823"/>
              <a:gd name="connsiteX25-499" fmla="*/ 3517633 w 3517954"/>
              <a:gd name="connsiteY25-500" fmla="*/ 860679 h 865823"/>
              <a:gd name="connsiteX26-501" fmla="*/ 3515062 w 3517954"/>
              <a:gd name="connsiteY26-502" fmla="*/ 865823 h 865823"/>
              <a:gd name="connsiteX27-503" fmla="*/ 3516776 w 3517954"/>
              <a:gd name="connsiteY27-504" fmla="*/ 864965 h 865823"/>
              <a:gd name="connsiteX0-505" fmla="*/ 3516776 w 3517954"/>
              <a:gd name="connsiteY0-506" fmla="*/ 857636 h 858494"/>
              <a:gd name="connsiteX1-507" fmla="*/ 3512490 w 3517954"/>
              <a:gd name="connsiteY1-508" fmla="*/ 855065 h 858494"/>
              <a:gd name="connsiteX2-509" fmla="*/ 3269031 w 3517954"/>
              <a:gd name="connsiteY2-510" fmla="*/ 537025 h 858494"/>
              <a:gd name="connsiteX3-511" fmla="*/ 3179020 w 3517954"/>
              <a:gd name="connsiteY3-512" fmla="*/ 546455 h 858494"/>
              <a:gd name="connsiteX4-513" fmla="*/ 2963850 w 3517954"/>
              <a:gd name="connsiteY4-514" fmla="*/ 540454 h 858494"/>
              <a:gd name="connsiteX5-515" fmla="*/ 2701531 w 3517954"/>
              <a:gd name="connsiteY5-516" fmla="*/ 214699 h 858494"/>
              <a:gd name="connsiteX6-517" fmla="*/ 2668956 w 3517954"/>
              <a:gd name="connsiteY6-518" fmla="*/ 169265 h 858494"/>
              <a:gd name="connsiteX7-519" fmla="*/ 2441785 w 3517954"/>
              <a:gd name="connsiteY7-520" fmla="*/ 386 h 858494"/>
              <a:gd name="connsiteX8-521" fmla="*/ 2027733 w 3517954"/>
              <a:gd name="connsiteY8-522" fmla="*/ 297852 h 858494"/>
              <a:gd name="connsiteX9-523" fmla="*/ 1921434 w 3517954"/>
              <a:gd name="connsiteY9-524" fmla="*/ 410152 h 858494"/>
              <a:gd name="connsiteX10-525" fmla="*/ 1623111 w 3517954"/>
              <a:gd name="connsiteY10-526" fmla="*/ 539597 h 858494"/>
              <a:gd name="connsiteX11-527" fmla="*/ 1383938 w 3517954"/>
              <a:gd name="connsiteY11-528" fmla="*/ 373290 h 858494"/>
              <a:gd name="connsiteX12-529" fmla="*/ 1214202 w 3517954"/>
              <a:gd name="connsiteY12-530" fmla="*/ 230986 h 858494"/>
              <a:gd name="connsiteX13-531" fmla="*/ 851586 w 3517954"/>
              <a:gd name="connsiteY13-532" fmla="*/ 407580 h 858494"/>
              <a:gd name="connsiteX14-533" fmla="*/ 668991 w 3517954"/>
              <a:gd name="connsiteY14-534" fmla="*/ 572172 h 858494"/>
              <a:gd name="connsiteX15-535" fmla="*/ 489826 w 3517954"/>
              <a:gd name="connsiteY15-536" fmla="*/ 565314 h 858494"/>
              <a:gd name="connsiteX16-537" fmla="*/ 347523 w 3517954"/>
              <a:gd name="connsiteY16-538" fmla="*/ 523309 h 858494"/>
              <a:gd name="connsiteX17-539" fmla="*/ 8052 w 3517954"/>
              <a:gd name="connsiteY17-540" fmla="*/ 855922 h 858494"/>
              <a:gd name="connsiteX18-541" fmla="*/ 2051 w 3517954"/>
              <a:gd name="connsiteY18-542" fmla="*/ 857636 h 858494"/>
              <a:gd name="connsiteX19-543" fmla="*/ 336 w 3517954"/>
              <a:gd name="connsiteY19-544" fmla="*/ 851635 h 858494"/>
              <a:gd name="connsiteX20-545" fmla="*/ 2673242 w 3517954"/>
              <a:gd name="connsiteY20-546" fmla="*/ 164978 h 858494"/>
              <a:gd name="connsiteX21-547" fmla="*/ 2705817 w 3517954"/>
              <a:gd name="connsiteY21-548" fmla="*/ 210413 h 858494"/>
              <a:gd name="connsiteX22-549" fmla="*/ 3172162 w 3517954"/>
              <a:gd name="connsiteY22-550" fmla="*/ 540454 h 858494"/>
              <a:gd name="connsiteX23-551" fmla="*/ 3269031 w 3517954"/>
              <a:gd name="connsiteY23-552" fmla="*/ 530167 h 858494"/>
              <a:gd name="connsiteX24-553" fmla="*/ 3517633 w 3517954"/>
              <a:gd name="connsiteY24-554" fmla="*/ 853350 h 858494"/>
              <a:gd name="connsiteX25-555" fmla="*/ 3515062 w 3517954"/>
              <a:gd name="connsiteY25-556" fmla="*/ 858494 h 858494"/>
              <a:gd name="connsiteX26-557" fmla="*/ 3516776 w 3517954"/>
              <a:gd name="connsiteY26-558" fmla="*/ 857636 h 858494"/>
              <a:gd name="connsiteX0-559" fmla="*/ 3516776 w 3517954"/>
              <a:gd name="connsiteY0-560" fmla="*/ 857636 h 858494"/>
              <a:gd name="connsiteX1-561" fmla="*/ 3512490 w 3517954"/>
              <a:gd name="connsiteY1-562" fmla="*/ 855065 h 858494"/>
              <a:gd name="connsiteX2-563" fmla="*/ 3269031 w 3517954"/>
              <a:gd name="connsiteY2-564" fmla="*/ 537025 h 858494"/>
              <a:gd name="connsiteX3-565" fmla="*/ 3179020 w 3517954"/>
              <a:gd name="connsiteY3-566" fmla="*/ 546455 h 858494"/>
              <a:gd name="connsiteX4-567" fmla="*/ 2963850 w 3517954"/>
              <a:gd name="connsiteY4-568" fmla="*/ 540454 h 858494"/>
              <a:gd name="connsiteX5-569" fmla="*/ 2701531 w 3517954"/>
              <a:gd name="connsiteY5-570" fmla="*/ 214699 h 858494"/>
              <a:gd name="connsiteX6-571" fmla="*/ 2668956 w 3517954"/>
              <a:gd name="connsiteY6-572" fmla="*/ 169265 h 858494"/>
              <a:gd name="connsiteX7-573" fmla="*/ 2441785 w 3517954"/>
              <a:gd name="connsiteY7-574" fmla="*/ 386 h 858494"/>
              <a:gd name="connsiteX8-575" fmla="*/ 2027733 w 3517954"/>
              <a:gd name="connsiteY8-576" fmla="*/ 297852 h 858494"/>
              <a:gd name="connsiteX9-577" fmla="*/ 1921434 w 3517954"/>
              <a:gd name="connsiteY9-578" fmla="*/ 410152 h 858494"/>
              <a:gd name="connsiteX10-579" fmla="*/ 1623111 w 3517954"/>
              <a:gd name="connsiteY10-580" fmla="*/ 539597 h 858494"/>
              <a:gd name="connsiteX11-581" fmla="*/ 1383938 w 3517954"/>
              <a:gd name="connsiteY11-582" fmla="*/ 373290 h 858494"/>
              <a:gd name="connsiteX12-583" fmla="*/ 1214202 w 3517954"/>
              <a:gd name="connsiteY12-584" fmla="*/ 230986 h 858494"/>
              <a:gd name="connsiteX13-585" fmla="*/ 851586 w 3517954"/>
              <a:gd name="connsiteY13-586" fmla="*/ 407580 h 858494"/>
              <a:gd name="connsiteX14-587" fmla="*/ 668991 w 3517954"/>
              <a:gd name="connsiteY14-588" fmla="*/ 572172 h 858494"/>
              <a:gd name="connsiteX15-589" fmla="*/ 489826 w 3517954"/>
              <a:gd name="connsiteY15-590" fmla="*/ 565314 h 858494"/>
              <a:gd name="connsiteX16-591" fmla="*/ 347523 w 3517954"/>
              <a:gd name="connsiteY16-592" fmla="*/ 523309 h 858494"/>
              <a:gd name="connsiteX17-593" fmla="*/ 8052 w 3517954"/>
              <a:gd name="connsiteY17-594" fmla="*/ 855922 h 858494"/>
              <a:gd name="connsiteX18-595" fmla="*/ 2051 w 3517954"/>
              <a:gd name="connsiteY18-596" fmla="*/ 857636 h 858494"/>
              <a:gd name="connsiteX19-597" fmla="*/ 336 w 3517954"/>
              <a:gd name="connsiteY19-598" fmla="*/ 851635 h 858494"/>
              <a:gd name="connsiteX20-599" fmla="*/ 2673242 w 3517954"/>
              <a:gd name="connsiteY20-600" fmla="*/ 164978 h 858494"/>
              <a:gd name="connsiteX21-601" fmla="*/ 3172162 w 3517954"/>
              <a:gd name="connsiteY21-602" fmla="*/ 540454 h 858494"/>
              <a:gd name="connsiteX22-603" fmla="*/ 3269031 w 3517954"/>
              <a:gd name="connsiteY22-604" fmla="*/ 530167 h 858494"/>
              <a:gd name="connsiteX23-605" fmla="*/ 3517633 w 3517954"/>
              <a:gd name="connsiteY23-606" fmla="*/ 853350 h 858494"/>
              <a:gd name="connsiteX24-607" fmla="*/ 3515062 w 3517954"/>
              <a:gd name="connsiteY24-608" fmla="*/ 858494 h 858494"/>
              <a:gd name="connsiteX25-609" fmla="*/ 3516776 w 3517954"/>
              <a:gd name="connsiteY25-610" fmla="*/ 857636 h 858494"/>
              <a:gd name="connsiteX0-611" fmla="*/ 3516776 w 3517954"/>
              <a:gd name="connsiteY0-612" fmla="*/ 857636 h 858494"/>
              <a:gd name="connsiteX1-613" fmla="*/ 3512490 w 3517954"/>
              <a:gd name="connsiteY1-614" fmla="*/ 855065 h 858494"/>
              <a:gd name="connsiteX2-615" fmla="*/ 3269031 w 3517954"/>
              <a:gd name="connsiteY2-616" fmla="*/ 537025 h 858494"/>
              <a:gd name="connsiteX3-617" fmla="*/ 3179020 w 3517954"/>
              <a:gd name="connsiteY3-618" fmla="*/ 546455 h 858494"/>
              <a:gd name="connsiteX4-619" fmla="*/ 2963850 w 3517954"/>
              <a:gd name="connsiteY4-620" fmla="*/ 540454 h 858494"/>
              <a:gd name="connsiteX5-621" fmla="*/ 2701531 w 3517954"/>
              <a:gd name="connsiteY5-622" fmla="*/ 214699 h 858494"/>
              <a:gd name="connsiteX6-623" fmla="*/ 2668956 w 3517954"/>
              <a:gd name="connsiteY6-624" fmla="*/ 169265 h 858494"/>
              <a:gd name="connsiteX7-625" fmla="*/ 2441785 w 3517954"/>
              <a:gd name="connsiteY7-626" fmla="*/ 386 h 858494"/>
              <a:gd name="connsiteX8-627" fmla="*/ 2027733 w 3517954"/>
              <a:gd name="connsiteY8-628" fmla="*/ 297852 h 858494"/>
              <a:gd name="connsiteX9-629" fmla="*/ 1921434 w 3517954"/>
              <a:gd name="connsiteY9-630" fmla="*/ 410152 h 858494"/>
              <a:gd name="connsiteX10-631" fmla="*/ 1623111 w 3517954"/>
              <a:gd name="connsiteY10-632" fmla="*/ 539597 h 858494"/>
              <a:gd name="connsiteX11-633" fmla="*/ 1383938 w 3517954"/>
              <a:gd name="connsiteY11-634" fmla="*/ 373290 h 858494"/>
              <a:gd name="connsiteX12-635" fmla="*/ 1214202 w 3517954"/>
              <a:gd name="connsiteY12-636" fmla="*/ 230986 h 858494"/>
              <a:gd name="connsiteX13-637" fmla="*/ 851586 w 3517954"/>
              <a:gd name="connsiteY13-638" fmla="*/ 407580 h 858494"/>
              <a:gd name="connsiteX14-639" fmla="*/ 668991 w 3517954"/>
              <a:gd name="connsiteY14-640" fmla="*/ 572172 h 858494"/>
              <a:gd name="connsiteX15-641" fmla="*/ 489826 w 3517954"/>
              <a:gd name="connsiteY15-642" fmla="*/ 565314 h 858494"/>
              <a:gd name="connsiteX16-643" fmla="*/ 347523 w 3517954"/>
              <a:gd name="connsiteY16-644" fmla="*/ 523309 h 858494"/>
              <a:gd name="connsiteX17-645" fmla="*/ 8052 w 3517954"/>
              <a:gd name="connsiteY17-646" fmla="*/ 855922 h 858494"/>
              <a:gd name="connsiteX18-647" fmla="*/ 2051 w 3517954"/>
              <a:gd name="connsiteY18-648" fmla="*/ 857636 h 858494"/>
              <a:gd name="connsiteX19-649" fmla="*/ 336 w 3517954"/>
              <a:gd name="connsiteY19-650" fmla="*/ 851635 h 858494"/>
              <a:gd name="connsiteX20-651" fmla="*/ 3172162 w 3517954"/>
              <a:gd name="connsiteY20-652" fmla="*/ 540454 h 858494"/>
              <a:gd name="connsiteX21-653" fmla="*/ 3269031 w 3517954"/>
              <a:gd name="connsiteY21-654" fmla="*/ 530167 h 858494"/>
              <a:gd name="connsiteX22-655" fmla="*/ 3517633 w 3517954"/>
              <a:gd name="connsiteY22-656" fmla="*/ 853350 h 858494"/>
              <a:gd name="connsiteX23-657" fmla="*/ 3515062 w 3517954"/>
              <a:gd name="connsiteY23-658" fmla="*/ 858494 h 858494"/>
              <a:gd name="connsiteX24-659" fmla="*/ 3516776 w 3517954"/>
              <a:gd name="connsiteY24-660" fmla="*/ 857636 h 858494"/>
              <a:gd name="connsiteX0-661" fmla="*/ 3516776 w 3517954"/>
              <a:gd name="connsiteY0-662" fmla="*/ 857636 h 858494"/>
              <a:gd name="connsiteX1-663" fmla="*/ 3512490 w 3517954"/>
              <a:gd name="connsiteY1-664" fmla="*/ 855065 h 858494"/>
              <a:gd name="connsiteX2-665" fmla="*/ 3269031 w 3517954"/>
              <a:gd name="connsiteY2-666" fmla="*/ 537025 h 858494"/>
              <a:gd name="connsiteX3-667" fmla="*/ 3179020 w 3517954"/>
              <a:gd name="connsiteY3-668" fmla="*/ 546455 h 858494"/>
              <a:gd name="connsiteX4-669" fmla="*/ 2963850 w 3517954"/>
              <a:gd name="connsiteY4-670" fmla="*/ 540454 h 858494"/>
              <a:gd name="connsiteX5-671" fmla="*/ 2701531 w 3517954"/>
              <a:gd name="connsiteY5-672" fmla="*/ 214699 h 858494"/>
              <a:gd name="connsiteX6-673" fmla="*/ 2668956 w 3517954"/>
              <a:gd name="connsiteY6-674" fmla="*/ 169265 h 858494"/>
              <a:gd name="connsiteX7-675" fmla="*/ 2441785 w 3517954"/>
              <a:gd name="connsiteY7-676" fmla="*/ 386 h 858494"/>
              <a:gd name="connsiteX8-677" fmla="*/ 2027733 w 3517954"/>
              <a:gd name="connsiteY8-678" fmla="*/ 297852 h 858494"/>
              <a:gd name="connsiteX9-679" fmla="*/ 1921434 w 3517954"/>
              <a:gd name="connsiteY9-680" fmla="*/ 410152 h 858494"/>
              <a:gd name="connsiteX10-681" fmla="*/ 1623111 w 3517954"/>
              <a:gd name="connsiteY10-682" fmla="*/ 539597 h 858494"/>
              <a:gd name="connsiteX11-683" fmla="*/ 1383938 w 3517954"/>
              <a:gd name="connsiteY11-684" fmla="*/ 373290 h 858494"/>
              <a:gd name="connsiteX12-685" fmla="*/ 1214202 w 3517954"/>
              <a:gd name="connsiteY12-686" fmla="*/ 230986 h 858494"/>
              <a:gd name="connsiteX13-687" fmla="*/ 851586 w 3517954"/>
              <a:gd name="connsiteY13-688" fmla="*/ 407580 h 858494"/>
              <a:gd name="connsiteX14-689" fmla="*/ 668991 w 3517954"/>
              <a:gd name="connsiteY14-690" fmla="*/ 572172 h 858494"/>
              <a:gd name="connsiteX15-691" fmla="*/ 489826 w 3517954"/>
              <a:gd name="connsiteY15-692" fmla="*/ 565314 h 858494"/>
              <a:gd name="connsiteX16-693" fmla="*/ 347523 w 3517954"/>
              <a:gd name="connsiteY16-694" fmla="*/ 523309 h 858494"/>
              <a:gd name="connsiteX17-695" fmla="*/ 8052 w 3517954"/>
              <a:gd name="connsiteY17-696" fmla="*/ 855922 h 858494"/>
              <a:gd name="connsiteX18-697" fmla="*/ 2051 w 3517954"/>
              <a:gd name="connsiteY18-698" fmla="*/ 857636 h 858494"/>
              <a:gd name="connsiteX19-699" fmla="*/ 336 w 3517954"/>
              <a:gd name="connsiteY19-700" fmla="*/ 851635 h 858494"/>
              <a:gd name="connsiteX20-701" fmla="*/ 3269031 w 3517954"/>
              <a:gd name="connsiteY20-702" fmla="*/ 530167 h 858494"/>
              <a:gd name="connsiteX21-703" fmla="*/ 3517633 w 3517954"/>
              <a:gd name="connsiteY21-704" fmla="*/ 853350 h 858494"/>
              <a:gd name="connsiteX22-705" fmla="*/ 3515062 w 3517954"/>
              <a:gd name="connsiteY22-706" fmla="*/ 858494 h 858494"/>
              <a:gd name="connsiteX23-707" fmla="*/ 3516776 w 3517954"/>
              <a:gd name="connsiteY23-708" fmla="*/ 857636 h 858494"/>
              <a:gd name="connsiteX0-709" fmla="*/ 3516776 w 3517954"/>
              <a:gd name="connsiteY0-710" fmla="*/ 857636 h 858494"/>
              <a:gd name="connsiteX1-711" fmla="*/ 3512490 w 3517954"/>
              <a:gd name="connsiteY1-712" fmla="*/ 855065 h 858494"/>
              <a:gd name="connsiteX2-713" fmla="*/ 3269031 w 3517954"/>
              <a:gd name="connsiteY2-714" fmla="*/ 537025 h 858494"/>
              <a:gd name="connsiteX3-715" fmla="*/ 3179020 w 3517954"/>
              <a:gd name="connsiteY3-716" fmla="*/ 546455 h 858494"/>
              <a:gd name="connsiteX4-717" fmla="*/ 2963850 w 3517954"/>
              <a:gd name="connsiteY4-718" fmla="*/ 540454 h 858494"/>
              <a:gd name="connsiteX5-719" fmla="*/ 2701531 w 3517954"/>
              <a:gd name="connsiteY5-720" fmla="*/ 214699 h 858494"/>
              <a:gd name="connsiteX6-721" fmla="*/ 2668956 w 3517954"/>
              <a:gd name="connsiteY6-722" fmla="*/ 169265 h 858494"/>
              <a:gd name="connsiteX7-723" fmla="*/ 2441785 w 3517954"/>
              <a:gd name="connsiteY7-724" fmla="*/ 386 h 858494"/>
              <a:gd name="connsiteX8-725" fmla="*/ 2027733 w 3517954"/>
              <a:gd name="connsiteY8-726" fmla="*/ 297852 h 858494"/>
              <a:gd name="connsiteX9-727" fmla="*/ 1921434 w 3517954"/>
              <a:gd name="connsiteY9-728" fmla="*/ 410152 h 858494"/>
              <a:gd name="connsiteX10-729" fmla="*/ 1623111 w 3517954"/>
              <a:gd name="connsiteY10-730" fmla="*/ 539597 h 858494"/>
              <a:gd name="connsiteX11-731" fmla="*/ 1383938 w 3517954"/>
              <a:gd name="connsiteY11-732" fmla="*/ 373290 h 858494"/>
              <a:gd name="connsiteX12-733" fmla="*/ 1214202 w 3517954"/>
              <a:gd name="connsiteY12-734" fmla="*/ 230986 h 858494"/>
              <a:gd name="connsiteX13-735" fmla="*/ 851586 w 3517954"/>
              <a:gd name="connsiteY13-736" fmla="*/ 407580 h 858494"/>
              <a:gd name="connsiteX14-737" fmla="*/ 668991 w 3517954"/>
              <a:gd name="connsiteY14-738" fmla="*/ 572172 h 858494"/>
              <a:gd name="connsiteX15-739" fmla="*/ 489826 w 3517954"/>
              <a:gd name="connsiteY15-740" fmla="*/ 565314 h 858494"/>
              <a:gd name="connsiteX16-741" fmla="*/ 347523 w 3517954"/>
              <a:gd name="connsiteY16-742" fmla="*/ 523309 h 858494"/>
              <a:gd name="connsiteX17-743" fmla="*/ 8052 w 3517954"/>
              <a:gd name="connsiteY17-744" fmla="*/ 855922 h 858494"/>
              <a:gd name="connsiteX18-745" fmla="*/ 2051 w 3517954"/>
              <a:gd name="connsiteY18-746" fmla="*/ 857636 h 858494"/>
              <a:gd name="connsiteX19-747" fmla="*/ 336 w 3517954"/>
              <a:gd name="connsiteY19-748" fmla="*/ 851635 h 858494"/>
              <a:gd name="connsiteX20-749" fmla="*/ 3517633 w 3517954"/>
              <a:gd name="connsiteY20-750" fmla="*/ 853350 h 858494"/>
              <a:gd name="connsiteX21-751" fmla="*/ 3515062 w 3517954"/>
              <a:gd name="connsiteY21-752" fmla="*/ 858494 h 858494"/>
              <a:gd name="connsiteX22-753" fmla="*/ 3516776 w 3517954"/>
              <a:gd name="connsiteY22-754" fmla="*/ 857636 h 858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</a:cxnLst>
            <a:rect l="l" t="t" r="r" b="b"/>
            <a:pathLst>
              <a:path w="3517954" h="858494">
                <a:moveTo>
                  <a:pt x="3516776" y="857636"/>
                </a:moveTo>
                <a:cubicBezTo>
                  <a:pt x="3515062" y="857636"/>
                  <a:pt x="3513347" y="856779"/>
                  <a:pt x="3512490" y="855065"/>
                </a:cubicBezTo>
                <a:cubicBezTo>
                  <a:pt x="3511632" y="852493"/>
                  <a:pt x="3400190" y="580745"/>
                  <a:pt x="3269031" y="537025"/>
                </a:cubicBezTo>
                <a:cubicBezTo>
                  <a:pt x="3238170" y="526738"/>
                  <a:pt x="3207309" y="530167"/>
                  <a:pt x="3179020" y="546455"/>
                </a:cubicBezTo>
                <a:cubicBezTo>
                  <a:pt x="3095009" y="596175"/>
                  <a:pt x="3032430" y="594460"/>
                  <a:pt x="2963850" y="540454"/>
                </a:cubicBezTo>
                <a:cubicBezTo>
                  <a:pt x="2895270" y="485590"/>
                  <a:pt x="2818118" y="377576"/>
                  <a:pt x="2701531" y="214699"/>
                </a:cubicBezTo>
                <a:cubicBezTo>
                  <a:pt x="2691245" y="200125"/>
                  <a:pt x="2680100" y="184695"/>
                  <a:pt x="2668956" y="169265"/>
                </a:cubicBezTo>
                <a:cubicBezTo>
                  <a:pt x="2590946" y="60394"/>
                  <a:pt x="2517222" y="5530"/>
                  <a:pt x="2441785" y="386"/>
                </a:cubicBezTo>
                <a:cubicBezTo>
                  <a:pt x="2313197" y="-8186"/>
                  <a:pt x="2187181" y="127259"/>
                  <a:pt x="2027733" y="297852"/>
                </a:cubicBezTo>
                <a:cubicBezTo>
                  <a:pt x="1993443" y="333857"/>
                  <a:pt x="1959153" y="371575"/>
                  <a:pt x="1921434" y="410152"/>
                </a:cubicBezTo>
                <a:cubicBezTo>
                  <a:pt x="1813420" y="522452"/>
                  <a:pt x="1718266" y="562742"/>
                  <a:pt x="1623111" y="539597"/>
                </a:cubicBezTo>
                <a:cubicBezTo>
                  <a:pt x="1538243" y="518165"/>
                  <a:pt x="1462805" y="447871"/>
                  <a:pt x="1383938" y="373290"/>
                </a:cubicBezTo>
                <a:cubicBezTo>
                  <a:pt x="1330789" y="323570"/>
                  <a:pt x="1275924" y="272135"/>
                  <a:pt x="1214202" y="230986"/>
                </a:cubicBezTo>
                <a:cubicBezTo>
                  <a:pt x="1094188" y="152120"/>
                  <a:pt x="970744" y="281564"/>
                  <a:pt x="851586" y="407580"/>
                </a:cubicBezTo>
                <a:cubicBezTo>
                  <a:pt x="791578" y="471017"/>
                  <a:pt x="728999" y="536168"/>
                  <a:pt x="668991" y="572172"/>
                </a:cubicBezTo>
                <a:cubicBezTo>
                  <a:pt x="600411" y="612463"/>
                  <a:pt x="542118" y="610748"/>
                  <a:pt x="489826" y="565314"/>
                </a:cubicBezTo>
                <a:cubicBezTo>
                  <a:pt x="446964" y="527595"/>
                  <a:pt x="398958" y="513879"/>
                  <a:pt x="347523" y="523309"/>
                </a:cubicBezTo>
                <a:cubicBezTo>
                  <a:pt x="171786" y="555027"/>
                  <a:pt x="9766" y="853350"/>
                  <a:pt x="8052" y="855922"/>
                </a:cubicBezTo>
                <a:cubicBezTo>
                  <a:pt x="7194" y="857636"/>
                  <a:pt x="4623" y="858494"/>
                  <a:pt x="2051" y="857636"/>
                </a:cubicBezTo>
                <a:cubicBezTo>
                  <a:pt x="336" y="856779"/>
                  <a:pt x="-521" y="854207"/>
                  <a:pt x="336" y="851635"/>
                </a:cubicBezTo>
                <a:lnTo>
                  <a:pt x="3517633" y="853350"/>
                </a:lnTo>
                <a:cubicBezTo>
                  <a:pt x="3518491" y="855065"/>
                  <a:pt x="3517633" y="857636"/>
                  <a:pt x="3515062" y="858494"/>
                </a:cubicBezTo>
                <a:cubicBezTo>
                  <a:pt x="3517633" y="857636"/>
                  <a:pt x="3516776" y="857636"/>
                  <a:pt x="3516776" y="857636"/>
                </a:cubicBezTo>
              </a:path>
            </a:pathLst>
          </a:custGeom>
          <a:blipFill>
            <a:blip r:embed="rId3"/>
            <a:stretch>
              <a:fillRect/>
            </a:stretch>
          </a:blipFill>
          <a:ln w="857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8" name="任意多边形: 形状 7"/>
          <p:cNvSpPr/>
          <p:nvPr/>
        </p:nvSpPr>
        <p:spPr>
          <a:xfrm flipH="1">
            <a:off x="5111289" y="6269042"/>
            <a:ext cx="2848947" cy="585809"/>
          </a:xfrm>
          <a:custGeom>
            <a:avLst/>
            <a:gdLst>
              <a:gd name="connsiteX0" fmla="*/ 3913321 w 3915353"/>
              <a:gd name="connsiteY0" fmla="*/ 765774 h 805086"/>
              <a:gd name="connsiteX1" fmla="*/ 3914406 w 3915353"/>
              <a:gd name="connsiteY1" fmla="*/ 791105 h 805086"/>
              <a:gd name="connsiteX2" fmla="*/ 3915120 w 3915353"/>
              <a:gd name="connsiteY2" fmla="*/ 805086 h 805086"/>
              <a:gd name="connsiteX3" fmla="*/ 3915353 w 3915353"/>
              <a:gd name="connsiteY3" fmla="*/ 805086 h 805086"/>
              <a:gd name="connsiteX4" fmla="*/ 3913886 w 3915353"/>
              <a:gd name="connsiteY4" fmla="*/ 774887 h 805086"/>
              <a:gd name="connsiteX5" fmla="*/ 3913321 w 3915353"/>
              <a:gd name="connsiteY5" fmla="*/ 765774 h 805086"/>
              <a:gd name="connsiteX6" fmla="*/ 1503561 w 3915353"/>
              <a:gd name="connsiteY6" fmla="*/ 1 h 805086"/>
              <a:gd name="connsiteX7" fmla="*/ 1380212 w 3915353"/>
              <a:gd name="connsiteY7" fmla="*/ 42982 h 805086"/>
              <a:gd name="connsiteX8" fmla="*/ 1150660 w 3915353"/>
              <a:gd name="connsiteY8" fmla="*/ 268725 h 805086"/>
              <a:gd name="connsiteX9" fmla="*/ 650597 w 3915353"/>
              <a:gd name="connsiteY9" fmla="*/ 511612 h 805086"/>
              <a:gd name="connsiteX10" fmla="*/ 390565 w 3915353"/>
              <a:gd name="connsiteY10" fmla="*/ 455415 h 805086"/>
              <a:gd name="connsiteX11" fmla="*/ 99100 w 3915353"/>
              <a:gd name="connsiteY11" fmla="*/ 664965 h 805086"/>
              <a:gd name="connsiteX12" fmla="*/ 15161 w 3915353"/>
              <a:gd name="connsiteY12" fmla="*/ 780099 h 805086"/>
              <a:gd name="connsiteX13" fmla="*/ 0 w 3915353"/>
              <a:gd name="connsiteY13" fmla="*/ 805086 h 805086"/>
              <a:gd name="connsiteX14" fmla="*/ 3882794 w 3915353"/>
              <a:gd name="connsiteY14" fmla="*/ 805086 h 805086"/>
              <a:gd name="connsiteX15" fmla="*/ 3861981 w 3915353"/>
              <a:gd name="connsiteY15" fmla="*/ 789772 h 805086"/>
              <a:gd name="connsiteX16" fmla="*/ 3268067 w 3915353"/>
              <a:gd name="connsiteY16" fmla="*/ 414457 h 805086"/>
              <a:gd name="connsiteX17" fmla="*/ 2734667 w 3915353"/>
              <a:gd name="connsiteY17" fmla="*/ 194430 h 805086"/>
              <a:gd name="connsiteX18" fmla="*/ 2306042 w 3915353"/>
              <a:gd name="connsiteY18" fmla="*/ 233482 h 805086"/>
              <a:gd name="connsiteX19" fmla="*/ 1814552 w 3915353"/>
              <a:gd name="connsiteY19" fmla="*/ 236340 h 805086"/>
              <a:gd name="connsiteX20" fmla="*/ 1615480 w 3915353"/>
              <a:gd name="connsiteY20" fmla="*/ 42030 h 805086"/>
              <a:gd name="connsiteX21" fmla="*/ 1503561 w 3915353"/>
              <a:gd name="connsiteY21" fmla="*/ 1 h 80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5353" h="805086">
                <a:moveTo>
                  <a:pt x="3913321" y="765774"/>
                </a:moveTo>
                <a:cubicBezTo>
                  <a:pt x="3913117" y="763331"/>
                  <a:pt x="3913330" y="769359"/>
                  <a:pt x="3914406" y="791105"/>
                </a:cubicBezTo>
                <a:lnTo>
                  <a:pt x="3915120" y="805086"/>
                </a:lnTo>
                <a:lnTo>
                  <a:pt x="3915353" y="805086"/>
                </a:lnTo>
                <a:lnTo>
                  <a:pt x="3913886" y="774887"/>
                </a:lnTo>
                <a:cubicBezTo>
                  <a:pt x="3913630" y="770335"/>
                  <a:pt x="3913424" y="766995"/>
                  <a:pt x="3913321" y="765774"/>
                </a:cubicBezTo>
                <a:close/>
                <a:moveTo>
                  <a:pt x="1503561" y="1"/>
                </a:moveTo>
                <a:cubicBezTo>
                  <a:pt x="1464509" y="120"/>
                  <a:pt x="1423551" y="14407"/>
                  <a:pt x="1380212" y="42982"/>
                </a:cubicBezTo>
                <a:cubicBezTo>
                  <a:pt x="1304012" y="93465"/>
                  <a:pt x="1229717" y="178237"/>
                  <a:pt x="1150660" y="268725"/>
                </a:cubicBezTo>
                <a:cubicBezTo>
                  <a:pt x="992545" y="449700"/>
                  <a:pt x="828715" y="637342"/>
                  <a:pt x="650597" y="511612"/>
                </a:cubicBezTo>
                <a:cubicBezTo>
                  <a:pt x="566777" y="453510"/>
                  <a:pt x="479147" y="434460"/>
                  <a:pt x="390565" y="455415"/>
                </a:cubicBezTo>
                <a:cubicBezTo>
                  <a:pt x="268645" y="484942"/>
                  <a:pt x="164822" y="585907"/>
                  <a:pt x="99100" y="664965"/>
                </a:cubicBezTo>
                <a:cubicBezTo>
                  <a:pt x="63381" y="707828"/>
                  <a:pt x="34806" y="749262"/>
                  <a:pt x="15161" y="780099"/>
                </a:cubicBezTo>
                <a:lnTo>
                  <a:pt x="0" y="805086"/>
                </a:lnTo>
                <a:lnTo>
                  <a:pt x="3882794" y="805086"/>
                </a:lnTo>
                <a:lnTo>
                  <a:pt x="3861981" y="789772"/>
                </a:lnTo>
                <a:cubicBezTo>
                  <a:pt x="3760450" y="716103"/>
                  <a:pt x="3527386" y="553761"/>
                  <a:pt x="3268067" y="414457"/>
                </a:cubicBezTo>
                <a:cubicBezTo>
                  <a:pt x="3064232" y="304920"/>
                  <a:pt x="2885162" y="231577"/>
                  <a:pt x="2734667" y="194430"/>
                </a:cubicBezTo>
                <a:cubicBezTo>
                  <a:pt x="2545120" y="148710"/>
                  <a:pt x="2401292" y="162045"/>
                  <a:pt x="2306042" y="233482"/>
                </a:cubicBezTo>
                <a:cubicBezTo>
                  <a:pt x="2009815" y="457320"/>
                  <a:pt x="1948855" y="387787"/>
                  <a:pt x="1814552" y="236340"/>
                </a:cubicBezTo>
                <a:cubicBezTo>
                  <a:pt x="1765022" y="180142"/>
                  <a:pt x="1703110" y="109657"/>
                  <a:pt x="1615480" y="42030"/>
                </a:cubicBezTo>
                <a:cubicBezTo>
                  <a:pt x="1579761" y="13931"/>
                  <a:pt x="1542614" y="-119"/>
                  <a:pt x="1503561" y="1"/>
                </a:cubicBezTo>
                <a:close/>
              </a:path>
            </a:pathLst>
          </a:custGeom>
          <a:solidFill>
            <a:schemeClr val="bg2"/>
          </a:solidFill>
          <a:ln w="25400" cap="rnd">
            <a:gradFill flip="none" rotWithShape="1">
              <a:gsLst>
                <a:gs pos="0">
                  <a:srgbClr val="EEC478"/>
                </a:gs>
                <a:gs pos="35000">
                  <a:srgbClr val="DF9540"/>
                </a:gs>
                <a:gs pos="15000">
                  <a:srgbClr val="DF9540"/>
                </a:gs>
                <a:gs pos="50000">
                  <a:srgbClr val="EEC478"/>
                </a:gs>
                <a:gs pos="100000">
                  <a:srgbClr val="EEC478"/>
                </a:gs>
                <a:gs pos="85000">
                  <a:srgbClr val="DF9540"/>
                </a:gs>
                <a:gs pos="65000">
                  <a:srgbClr val="DF9540"/>
                </a:gs>
              </a:gsLst>
              <a:lin ang="2700000" scaled="1"/>
              <a:tileRect/>
            </a:gra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5793712" y="4917322"/>
            <a:ext cx="3281362" cy="563879"/>
          </a:xfrm>
          <a:custGeom>
            <a:avLst/>
            <a:gdLst>
              <a:gd name="connsiteX0" fmla="*/ 2265045 w 3281362"/>
              <a:gd name="connsiteY0" fmla="*/ 0 h 563879"/>
              <a:gd name="connsiteX1" fmla="*/ 1274445 w 3281362"/>
              <a:gd name="connsiteY1" fmla="*/ 0 h 563879"/>
              <a:gd name="connsiteX2" fmla="*/ 1128713 w 3281362"/>
              <a:gd name="connsiteY2" fmla="*/ 145732 h 563879"/>
              <a:gd name="connsiteX3" fmla="*/ 1128713 w 3281362"/>
              <a:gd name="connsiteY3" fmla="*/ 145732 h 563879"/>
              <a:gd name="connsiteX4" fmla="*/ 1274445 w 3281362"/>
              <a:gd name="connsiteY4" fmla="*/ 291465 h 563879"/>
              <a:gd name="connsiteX5" fmla="*/ 3145155 w 3281362"/>
              <a:gd name="connsiteY5" fmla="*/ 291465 h 563879"/>
              <a:gd name="connsiteX6" fmla="*/ 3281363 w 3281362"/>
              <a:gd name="connsiteY6" fmla="*/ 427672 h 563879"/>
              <a:gd name="connsiteX7" fmla="*/ 3281363 w 3281362"/>
              <a:gd name="connsiteY7" fmla="*/ 427672 h 563879"/>
              <a:gd name="connsiteX8" fmla="*/ 3145155 w 3281362"/>
              <a:gd name="connsiteY8" fmla="*/ 563880 h 563879"/>
              <a:gd name="connsiteX9" fmla="*/ 0 w 3281362"/>
              <a:gd name="connsiteY9" fmla="*/ 563880 h 56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1362" h="563879">
                <a:moveTo>
                  <a:pt x="2265045" y="0"/>
                </a:moveTo>
                <a:lnTo>
                  <a:pt x="1274445" y="0"/>
                </a:lnTo>
                <a:cubicBezTo>
                  <a:pt x="1194435" y="0"/>
                  <a:pt x="1128713" y="64770"/>
                  <a:pt x="1128713" y="145732"/>
                </a:cubicBezTo>
                <a:lnTo>
                  <a:pt x="1128713" y="145732"/>
                </a:lnTo>
                <a:cubicBezTo>
                  <a:pt x="1128713" y="225742"/>
                  <a:pt x="1193483" y="291465"/>
                  <a:pt x="1274445" y="291465"/>
                </a:cubicBezTo>
                <a:lnTo>
                  <a:pt x="3145155" y="291465"/>
                </a:lnTo>
                <a:cubicBezTo>
                  <a:pt x="3220403" y="291465"/>
                  <a:pt x="3281363" y="352425"/>
                  <a:pt x="3281363" y="427672"/>
                </a:cubicBezTo>
                <a:lnTo>
                  <a:pt x="3281363" y="427672"/>
                </a:lnTo>
                <a:cubicBezTo>
                  <a:pt x="3281363" y="502920"/>
                  <a:pt x="3220403" y="563880"/>
                  <a:pt x="3145155" y="563880"/>
                </a:cubicBezTo>
                <a:lnTo>
                  <a:pt x="0" y="563880"/>
                </a:lnTo>
              </a:path>
            </a:pathLst>
          </a:custGeom>
          <a:noFill/>
          <a:ln w="28575" cap="rnd">
            <a:solidFill>
              <a:srgbClr val="FAC46D">
                <a:alpha val="20000"/>
              </a:srgbClr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3826917" y="6488393"/>
            <a:ext cx="2735362" cy="366458"/>
          </a:xfrm>
          <a:custGeom>
            <a:avLst/>
            <a:gdLst>
              <a:gd name="connsiteX0" fmla="*/ 2232411 w 2735362"/>
              <a:gd name="connsiteY0" fmla="*/ 157 h 366458"/>
              <a:gd name="connsiteX1" fmla="*/ 2335611 w 2735362"/>
              <a:gd name="connsiteY1" fmla="*/ 18760 h 366458"/>
              <a:gd name="connsiteX2" fmla="*/ 2711209 w 2735362"/>
              <a:gd name="connsiteY2" fmla="*/ 309939 h 366458"/>
              <a:gd name="connsiteX3" fmla="*/ 2735362 w 2735362"/>
              <a:gd name="connsiteY3" fmla="*/ 366458 h 366458"/>
              <a:gd name="connsiteX4" fmla="*/ 0 w 2735362"/>
              <a:gd name="connsiteY4" fmla="*/ 366458 h 366458"/>
              <a:gd name="connsiteX5" fmla="*/ 31161 w 2735362"/>
              <a:gd name="connsiteY5" fmla="*/ 347623 h 366458"/>
              <a:gd name="connsiteX6" fmla="*/ 89615 w 2735362"/>
              <a:gd name="connsiteY6" fmla="*/ 317940 h 366458"/>
              <a:gd name="connsiteX7" fmla="*/ 391367 w 2735362"/>
              <a:gd name="connsiteY7" fmla="*/ 282793 h 366458"/>
              <a:gd name="connsiteX8" fmla="*/ 1156892 w 2735362"/>
              <a:gd name="connsiteY8" fmla="*/ 268220 h 366458"/>
              <a:gd name="connsiteX9" fmla="*/ 1174894 w 2735362"/>
              <a:gd name="connsiteY9" fmla="*/ 257933 h 366458"/>
              <a:gd name="connsiteX10" fmla="*/ 1438070 w 2735362"/>
              <a:gd name="connsiteY10" fmla="*/ 128488 h 366458"/>
              <a:gd name="connsiteX11" fmla="*/ 1652382 w 2735362"/>
              <a:gd name="connsiteY11" fmla="*/ 195354 h 366458"/>
              <a:gd name="connsiteX12" fmla="*/ 1928417 w 2735362"/>
              <a:gd name="connsiteY12" fmla="*/ 106200 h 366458"/>
              <a:gd name="connsiteX13" fmla="*/ 2232411 w 2735362"/>
              <a:gd name="connsiteY13" fmla="*/ 157 h 36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5362" h="366458">
                <a:moveTo>
                  <a:pt x="2232411" y="157"/>
                </a:moveTo>
                <a:cubicBezTo>
                  <a:pt x="2267106" y="1171"/>
                  <a:pt x="2301657" y="7141"/>
                  <a:pt x="2335611" y="18760"/>
                </a:cubicBezTo>
                <a:cubicBezTo>
                  <a:pt x="2454450" y="59428"/>
                  <a:pt x="2623719" y="145940"/>
                  <a:pt x="2711209" y="309939"/>
                </a:cubicBezTo>
                <a:lnTo>
                  <a:pt x="2735362" y="366458"/>
                </a:lnTo>
                <a:lnTo>
                  <a:pt x="0" y="366458"/>
                </a:lnTo>
                <a:lnTo>
                  <a:pt x="31161" y="347623"/>
                </a:lnTo>
                <a:cubicBezTo>
                  <a:pt x="48735" y="337764"/>
                  <a:pt x="68398" y="327585"/>
                  <a:pt x="89615" y="317940"/>
                </a:cubicBezTo>
                <a:cubicBezTo>
                  <a:pt x="168482" y="281936"/>
                  <a:pt x="284211" y="247646"/>
                  <a:pt x="391367" y="282793"/>
                </a:cubicBezTo>
                <a:cubicBezTo>
                  <a:pt x="712836" y="389092"/>
                  <a:pt x="963153" y="384806"/>
                  <a:pt x="1156892" y="268220"/>
                </a:cubicBezTo>
                <a:lnTo>
                  <a:pt x="1174894" y="257933"/>
                </a:lnTo>
                <a:cubicBezTo>
                  <a:pt x="1296623" y="185067"/>
                  <a:pt x="1370347" y="140490"/>
                  <a:pt x="1438070" y="128488"/>
                </a:cubicBezTo>
                <a:cubicBezTo>
                  <a:pt x="1504078" y="116487"/>
                  <a:pt x="1562371" y="134489"/>
                  <a:pt x="1652382" y="195354"/>
                </a:cubicBezTo>
                <a:cubicBezTo>
                  <a:pt x="1729535" y="247646"/>
                  <a:pt x="1826404" y="179066"/>
                  <a:pt x="1928417" y="106200"/>
                </a:cubicBezTo>
                <a:cubicBezTo>
                  <a:pt x="2022929" y="38691"/>
                  <a:pt x="2128323" y="-2883"/>
                  <a:pt x="2232411" y="157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8572" cap="flat">
            <a:noFill/>
            <a:prstDash val="solid"/>
            <a:miter/>
          </a:ln>
          <a:effectLst>
            <a:outerShdw blurRad="101600" dist="38100" dir="18900000" algn="bl" rotWithShape="0">
              <a:prstClr val="black">
                <a:alpha val="20000"/>
              </a:prstClr>
            </a:outerShdw>
          </a:effectLst>
        </p:spPr>
        <p:txBody>
          <a:bodyPr rtlCol="0" anchor="ctr">
            <a:noAutofit/>
          </a:bodyPr>
          <a:lstStyle/>
          <a:p>
            <a:endParaRPr lang="zh-CN" altLang="en-US" dirty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 flipH="1">
            <a:off x="7584071" y="5342513"/>
            <a:ext cx="551691" cy="509845"/>
            <a:chOff x="1341672" y="1836445"/>
            <a:chExt cx="993370" cy="918023"/>
          </a:xfrm>
        </p:grpSpPr>
        <p:sp>
          <p:nvSpPr>
            <p:cNvPr id="12" name="任意多边形: 形状 11"/>
            <p:cNvSpPr/>
            <p:nvPr/>
          </p:nvSpPr>
          <p:spPr>
            <a:xfrm>
              <a:off x="1840486" y="1836445"/>
              <a:ext cx="397043" cy="471108"/>
            </a:xfrm>
            <a:custGeom>
              <a:avLst/>
              <a:gdLst>
                <a:gd name="connsiteX0" fmla="*/ 1366994 w 2280441"/>
                <a:gd name="connsiteY0" fmla="*/ 2403558 h 2705835"/>
                <a:gd name="connsiteX1" fmla="*/ 882171 w 2280441"/>
                <a:gd name="connsiteY1" fmla="*/ 2242586 h 2705835"/>
                <a:gd name="connsiteX2" fmla="*/ 1233644 w 2280441"/>
                <a:gd name="connsiteY2" fmla="*/ 1773003 h 2705835"/>
                <a:gd name="connsiteX3" fmla="*/ 1474627 w 2280441"/>
                <a:gd name="connsiteY3" fmla="*/ 863366 h 2705835"/>
                <a:gd name="connsiteX4" fmla="*/ 2280442 w 2280441"/>
                <a:gd name="connsiteY4" fmla="*/ 91841 h 2705835"/>
                <a:gd name="connsiteX5" fmla="*/ 1474627 w 2280441"/>
                <a:gd name="connsiteY5" fmla="*/ 532848 h 2705835"/>
                <a:gd name="connsiteX6" fmla="*/ 1796571 w 2280441"/>
                <a:gd name="connsiteY6" fmla="*/ 77553 h 2705835"/>
                <a:gd name="connsiteX7" fmla="*/ 1254599 w 2280441"/>
                <a:gd name="connsiteY7" fmla="*/ 569996 h 2705835"/>
                <a:gd name="connsiteX8" fmla="*/ 1407952 w 2280441"/>
                <a:gd name="connsiteY8" fmla="*/ 34691 h 2705835"/>
                <a:gd name="connsiteX9" fmla="*/ 968849 w 2280441"/>
                <a:gd name="connsiteY9" fmla="*/ 731921 h 2705835"/>
                <a:gd name="connsiteX10" fmla="*/ 1063146 w 2280441"/>
                <a:gd name="connsiteY10" fmla="*/ 78506 h 2705835"/>
                <a:gd name="connsiteX11" fmla="*/ 785017 w 2280441"/>
                <a:gd name="connsiteY11" fmla="*/ 768116 h 2705835"/>
                <a:gd name="connsiteX12" fmla="*/ 805971 w 2280441"/>
                <a:gd name="connsiteY12" fmla="*/ 115653 h 2705835"/>
                <a:gd name="connsiteX13" fmla="*/ 602136 w 2280441"/>
                <a:gd name="connsiteY13" fmla="*/ 1025291 h 2705835"/>
                <a:gd name="connsiteX14" fmla="*/ 527842 w 2280441"/>
                <a:gd name="connsiteY14" fmla="*/ 401403 h 2705835"/>
                <a:gd name="connsiteX15" fmla="*/ 411636 w 2280441"/>
                <a:gd name="connsiteY15" fmla="*/ 1047198 h 2705835"/>
                <a:gd name="connsiteX16" fmla="*/ 257331 w 2280441"/>
                <a:gd name="connsiteY16" fmla="*/ 629051 h 2705835"/>
                <a:gd name="connsiteX17" fmla="*/ 287811 w 2280441"/>
                <a:gd name="connsiteY17" fmla="*/ 1311041 h 2705835"/>
                <a:gd name="connsiteX18" fmla="*/ 133506 w 2280441"/>
                <a:gd name="connsiteY18" fmla="*/ 1112921 h 2705835"/>
                <a:gd name="connsiteX19" fmla="*/ 251617 w 2280441"/>
                <a:gd name="connsiteY19" fmla="*/ 1493921 h 2705835"/>
                <a:gd name="connsiteX20" fmla="*/ 75404 w 2280441"/>
                <a:gd name="connsiteY20" fmla="*/ 1362476 h 2705835"/>
                <a:gd name="connsiteX21" fmla="*/ 171606 w 2280441"/>
                <a:gd name="connsiteY21" fmla="*/ 1663466 h 2705835"/>
                <a:gd name="connsiteX22" fmla="*/ 39209 w 2280441"/>
                <a:gd name="connsiteY22" fmla="*/ 1619651 h 2705835"/>
                <a:gd name="connsiteX23" fmla="*/ 98264 w 2280441"/>
                <a:gd name="connsiteY23" fmla="*/ 1773956 h 2705835"/>
                <a:gd name="connsiteX24" fmla="*/ 54449 w 2280441"/>
                <a:gd name="connsiteY24" fmla="*/ 1906353 h 2705835"/>
                <a:gd name="connsiteX25" fmla="*/ 186846 w 2280441"/>
                <a:gd name="connsiteY25" fmla="*/ 2354028 h 2705835"/>
                <a:gd name="connsiteX26" fmla="*/ 524984 w 2280441"/>
                <a:gd name="connsiteY26" fmla="*/ 2588343 h 2705835"/>
                <a:gd name="connsiteX27" fmla="*/ 804067 w 2280441"/>
                <a:gd name="connsiteY27" fmla="*/ 2705501 h 2705835"/>
                <a:gd name="connsiteX28" fmla="*/ 1126964 w 2280441"/>
                <a:gd name="connsiteY28" fmla="*/ 2616918 h 2705835"/>
                <a:gd name="connsiteX29" fmla="*/ 1366994 w 2280441"/>
                <a:gd name="connsiteY29" fmla="*/ 2403558 h 270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80441" h="2705835">
                  <a:moveTo>
                    <a:pt x="1366994" y="2403558"/>
                  </a:moveTo>
                  <a:cubicBezTo>
                    <a:pt x="1366994" y="2403558"/>
                    <a:pt x="861217" y="2565483"/>
                    <a:pt x="882171" y="2242586"/>
                  </a:cubicBezTo>
                  <a:cubicBezTo>
                    <a:pt x="904079" y="1919688"/>
                    <a:pt x="1080292" y="2051133"/>
                    <a:pt x="1233644" y="1773003"/>
                  </a:cubicBezTo>
                  <a:cubicBezTo>
                    <a:pt x="1386996" y="1494873"/>
                    <a:pt x="1291746" y="1083393"/>
                    <a:pt x="1474627" y="863366"/>
                  </a:cubicBezTo>
                  <a:cubicBezTo>
                    <a:pt x="1657506" y="643338"/>
                    <a:pt x="1635599" y="415691"/>
                    <a:pt x="2280442" y="91841"/>
                  </a:cubicBezTo>
                  <a:cubicBezTo>
                    <a:pt x="1723229" y="188043"/>
                    <a:pt x="1584164" y="386163"/>
                    <a:pt x="1474627" y="532848"/>
                  </a:cubicBezTo>
                  <a:cubicBezTo>
                    <a:pt x="1365089" y="679533"/>
                    <a:pt x="1467006" y="298533"/>
                    <a:pt x="1796571" y="77553"/>
                  </a:cubicBezTo>
                  <a:cubicBezTo>
                    <a:pt x="1671794" y="11831"/>
                    <a:pt x="1371756" y="217571"/>
                    <a:pt x="1254599" y="569996"/>
                  </a:cubicBezTo>
                  <a:cubicBezTo>
                    <a:pt x="1137442" y="922421"/>
                    <a:pt x="1246027" y="209951"/>
                    <a:pt x="1407952" y="34691"/>
                  </a:cubicBezTo>
                  <a:cubicBezTo>
                    <a:pt x="1503202" y="-68179"/>
                    <a:pt x="1092674" y="28023"/>
                    <a:pt x="968849" y="731921"/>
                  </a:cubicBezTo>
                  <a:cubicBezTo>
                    <a:pt x="895506" y="915753"/>
                    <a:pt x="961229" y="277578"/>
                    <a:pt x="1063146" y="78506"/>
                  </a:cubicBezTo>
                  <a:cubicBezTo>
                    <a:pt x="1165064" y="-120567"/>
                    <a:pt x="785017" y="195663"/>
                    <a:pt x="785017" y="768116"/>
                  </a:cubicBezTo>
                  <a:cubicBezTo>
                    <a:pt x="785017" y="914801"/>
                    <a:pt x="776444" y="240431"/>
                    <a:pt x="805971" y="115653"/>
                  </a:cubicBezTo>
                  <a:cubicBezTo>
                    <a:pt x="549749" y="409023"/>
                    <a:pt x="601184" y="769068"/>
                    <a:pt x="602136" y="1025291"/>
                  </a:cubicBezTo>
                  <a:cubicBezTo>
                    <a:pt x="602136" y="1025291"/>
                    <a:pt x="527842" y="475698"/>
                    <a:pt x="527842" y="401403"/>
                  </a:cubicBezTo>
                  <a:cubicBezTo>
                    <a:pt x="527842" y="327108"/>
                    <a:pt x="307814" y="658578"/>
                    <a:pt x="411636" y="1047198"/>
                  </a:cubicBezTo>
                  <a:cubicBezTo>
                    <a:pt x="515459" y="1435818"/>
                    <a:pt x="168749" y="783356"/>
                    <a:pt x="257331" y="629051"/>
                  </a:cubicBezTo>
                  <a:cubicBezTo>
                    <a:pt x="82071" y="900513"/>
                    <a:pt x="287811" y="1311041"/>
                    <a:pt x="287811" y="1311041"/>
                  </a:cubicBezTo>
                  <a:cubicBezTo>
                    <a:pt x="287811" y="1311041"/>
                    <a:pt x="125886" y="1208171"/>
                    <a:pt x="133506" y="1112921"/>
                  </a:cubicBezTo>
                  <a:cubicBezTo>
                    <a:pt x="133506" y="1112921"/>
                    <a:pt x="45877" y="1267226"/>
                    <a:pt x="251617" y="1493921"/>
                  </a:cubicBezTo>
                  <a:cubicBezTo>
                    <a:pt x="185894" y="1472013"/>
                    <a:pt x="67784" y="1384383"/>
                    <a:pt x="75404" y="1362476"/>
                  </a:cubicBezTo>
                  <a:cubicBezTo>
                    <a:pt x="39209" y="1472966"/>
                    <a:pt x="134459" y="1626318"/>
                    <a:pt x="171606" y="1663466"/>
                  </a:cubicBezTo>
                  <a:cubicBezTo>
                    <a:pt x="83977" y="1633938"/>
                    <a:pt x="46829" y="1597743"/>
                    <a:pt x="39209" y="1619651"/>
                  </a:cubicBezTo>
                  <a:cubicBezTo>
                    <a:pt x="31589" y="1641558"/>
                    <a:pt x="46829" y="1707281"/>
                    <a:pt x="98264" y="1773956"/>
                  </a:cubicBezTo>
                  <a:cubicBezTo>
                    <a:pt x="10634" y="1744428"/>
                    <a:pt x="-48421" y="1773956"/>
                    <a:pt x="54449" y="1906353"/>
                  </a:cubicBezTo>
                  <a:cubicBezTo>
                    <a:pt x="157319" y="2037798"/>
                    <a:pt x="186846" y="2354028"/>
                    <a:pt x="186846" y="2354028"/>
                  </a:cubicBezTo>
                  <a:lnTo>
                    <a:pt x="524984" y="2588343"/>
                  </a:lnTo>
                  <a:cubicBezTo>
                    <a:pt x="524984" y="2588343"/>
                    <a:pt x="788827" y="2713121"/>
                    <a:pt x="804067" y="2705501"/>
                  </a:cubicBezTo>
                  <a:cubicBezTo>
                    <a:pt x="818354" y="2697881"/>
                    <a:pt x="1126964" y="2616918"/>
                    <a:pt x="1126964" y="2616918"/>
                  </a:cubicBezTo>
                  <a:lnTo>
                    <a:pt x="1366994" y="240355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13" name="图形 37"/>
            <p:cNvGrpSpPr/>
            <p:nvPr/>
          </p:nvGrpSpPr>
          <p:grpSpPr>
            <a:xfrm>
              <a:off x="1683298" y="2442693"/>
              <a:ext cx="126037" cy="311775"/>
              <a:chOff x="5513855" y="4273143"/>
              <a:chExt cx="723900" cy="1790700"/>
            </a:xfrm>
            <a:solidFill>
              <a:srgbClr val="FAC46D"/>
            </a:solidFill>
          </p:grpSpPr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3855" y="4273143"/>
                <a:ext cx="723900" cy="1790700"/>
              </a:xfrm>
              <a:custGeom>
                <a:avLst/>
                <a:gdLst>
                  <a:gd name="connsiteX0" fmla="*/ 206 w 723900"/>
                  <a:gd name="connsiteY0" fmla="*/ 366 h 1790700"/>
                  <a:gd name="connsiteX1" fmla="*/ 724106 w 723900"/>
                  <a:gd name="connsiteY1" fmla="*/ 366 h 1790700"/>
                  <a:gd name="connsiteX2" fmla="*/ 724106 w 723900"/>
                  <a:gd name="connsiteY2" fmla="*/ 1791066 h 1790700"/>
                  <a:gd name="connsiteX3" fmla="*/ 206 w 723900"/>
                  <a:gd name="connsiteY3" fmla="*/ 1791066 h 1790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3900" h="1790700">
                    <a:moveTo>
                      <a:pt x="206" y="366"/>
                    </a:moveTo>
                    <a:lnTo>
                      <a:pt x="724106" y="366"/>
                    </a:lnTo>
                    <a:lnTo>
                      <a:pt x="724106" y="1791066"/>
                    </a:lnTo>
                    <a:lnTo>
                      <a:pt x="206" y="1791066"/>
                    </a:lnTo>
                    <a:close/>
                  </a:path>
                </a:pathLst>
              </a:custGeom>
            </p:spPr>
          </p:pic>
          <p:sp>
            <p:nvSpPr>
              <p:cNvPr id="67" name="任意多边形: 形状 66"/>
              <p:cNvSpPr/>
              <p:nvPr/>
            </p:nvSpPr>
            <p:spPr>
              <a:xfrm>
                <a:off x="5634260" y="4389119"/>
                <a:ext cx="483479" cy="1556290"/>
              </a:xfrm>
              <a:custGeom>
                <a:avLst/>
                <a:gdLst>
                  <a:gd name="connsiteX0" fmla="*/ 452999 w 483479"/>
                  <a:gd name="connsiteY0" fmla="*/ 15240 h 1556290"/>
                  <a:gd name="connsiteX1" fmla="*/ 139627 w 483479"/>
                  <a:gd name="connsiteY1" fmla="*/ 1108710 h 1556290"/>
                  <a:gd name="connsiteX2" fmla="*/ 22469 w 483479"/>
                  <a:gd name="connsiteY2" fmla="*/ 1277303 h 1556290"/>
                  <a:gd name="connsiteX3" fmla="*/ 103432 w 483479"/>
                  <a:gd name="connsiteY3" fmla="*/ 1182053 h 1556290"/>
                  <a:gd name="connsiteX4" fmla="*/ 15802 w 483479"/>
                  <a:gd name="connsiteY4" fmla="*/ 1372553 h 1556290"/>
                  <a:gd name="connsiteX5" fmla="*/ 59617 w 483479"/>
                  <a:gd name="connsiteY5" fmla="*/ 1386840 h 1556290"/>
                  <a:gd name="connsiteX6" fmla="*/ 67237 w 483479"/>
                  <a:gd name="connsiteY6" fmla="*/ 1438275 h 1556290"/>
                  <a:gd name="connsiteX7" fmla="*/ 23422 w 483479"/>
                  <a:gd name="connsiteY7" fmla="*/ 1533525 h 1556290"/>
                  <a:gd name="connsiteX8" fmla="*/ 111052 w 483479"/>
                  <a:gd name="connsiteY8" fmla="*/ 1452563 h 1556290"/>
                  <a:gd name="connsiteX9" fmla="*/ 483479 w 483479"/>
                  <a:gd name="connsiteY9" fmla="*/ 0 h 1556290"/>
                  <a:gd name="connsiteX10" fmla="*/ 452999 w 483479"/>
                  <a:gd name="connsiteY10" fmla="*/ 15240 h 1556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479" h="1556290">
                    <a:moveTo>
                      <a:pt x="452999" y="15240"/>
                    </a:moveTo>
                    <a:lnTo>
                      <a:pt x="139627" y="1108710"/>
                    </a:lnTo>
                    <a:cubicBezTo>
                      <a:pt x="139627" y="1108710"/>
                      <a:pt x="-7058" y="1219200"/>
                      <a:pt x="22469" y="1277303"/>
                    </a:cubicBezTo>
                    <a:cubicBezTo>
                      <a:pt x="73904" y="1233488"/>
                      <a:pt x="66284" y="1182053"/>
                      <a:pt x="103432" y="1182053"/>
                    </a:cubicBezTo>
                    <a:cubicBezTo>
                      <a:pt x="140579" y="1182053"/>
                      <a:pt x="59617" y="1350645"/>
                      <a:pt x="15802" y="1372553"/>
                    </a:cubicBezTo>
                    <a:cubicBezTo>
                      <a:pt x="-28013" y="1394460"/>
                      <a:pt x="30089" y="1402080"/>
                      <a:pt x="59617" y="1386840"/>
                    </a:cubicBezTo>
                    <a:cubicBezTo>
                      <a:pt x="30089" y="1438275"/>
                      <a:pt x="37709" y="1452563"/>
                      <a:pt x="67237" y="1438275"/>
                    </a:cubicBezTo>
                    <a:cubicBezTo>
                      <a:pt x="67237" y="1475423"/>
                      <a:pt x="59617" y="1533525"/>
                      <a:pt x="23422" y="1533525"/>
                    </a:cubicBezTo>
                    <a:cubicBezTo>
                      <a:pt x="-13726" y="1533525"/>
                      <a:pt x="67237" y="1621155"/>
                      <a:pt x="111052" y="1452563"/>
                    </a:cubicBezTo>
                    <a:cubicBezTo>
                      <a:pt x="154867" y="1283970"/>
                      <a:pt x="483479" y="0"/>
                      <a:pt x="483479" y="0"/>
                    </a:cubicBezTo>
                    <a:lnTo>
                      <a:pt x="452999" y="1524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4" name="图形 37"/>
            <p:cNvGrpSpPr/>
            <p:nvPr/>
          </p:nvGrpSpPr>
          <p:grpSpPr>
            <a:xfrm>
              <a:off x="1642018" y="2423365"/>
              <a:ext cx="223881" cy="288558"/>
              <a:chOff x="5276757" y="4162134"/>
              <a:chExt cx="1285875" cy="1657349"/>
            </a:xfrm>
            <a:solidFill>
              <a:srgbClr val="FAC46D"/>
            </a:solidFill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76757" y="4162134"/>
                <a:ext cx="1285875" cy="1657349"/>
              </a:xfrm>
              <a:custGeom>
                <a:avLst/>
                <a:gdLst>
                  <a:gd name="connsiteX0" fmla="*/ 191 w 1285875"/>
                  <a:gd name="connsiteY0" fmla="*/ 348 h 1657350"/>
                  <a:gd name="connsiteX1" fmla="*/ 1286066 w 1285875"/>
                  <a:gd name="connsiteY1" fmla="*/ 348 h 1657350"/>
                  <a:gd name="connsiteX2" fmla="*/ 1286066 w 1285875"/>
                  <a:gd name="connsiteY2" fmla="*/ 1657698 h 1657350"/>
                  <a:gd name="connsiteX3" fmla="*/ 191 w 1285875"/>
                  <a:gd name="connsiteY3" fmla="*/ 1657698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5875" h="1657350">
                    <a:moveTo>
                      <a:pt x="191" y="348"/>
                    </a:moveTo>
                    <a:lnTo>
                      <a:pt x="1286066" y="348"/>
                    </a:lnTo>
                    <a:lnTo>
                      <a:pt x="1286066" y="1657698"/>
                    </a:lnTo>
                    <a:lnTo>
                      <a:pt x="191" y="1657698"/>
                    </a:lnTo>
                    <a:close/>
                  </a:path>
                </a:pathLst>
              </a:custGeom>
            </p:spPr>
          </p:pic>
          <p:sp>
            <p:nvSpPr>
              <p:cNvPr id="65" name="任意多边形: 形状 64"/>
              <p:cNvSpPr/>
              <p:nvPr/>
            </p:nvSpPr>
            <p:spPr>
              <a:xfrm>
                <a:off x="5485731" y="4224337"/>
                <a:ext cx="1054918" cy="1414287"/>
              </a:xfrm>
              <a:custGeom>
                <a:avLst/>
                <a:gdLst>
                  <a:gd name="connsiteX0" fmla="*/ 1022534 w 1054918"/>
                  <a:gd name="connsiteY0" fmla="*/ 5715 h 1414287"/>
                  <a:gd name="connsiteX1" fmla="*/ 279584 w 1054918"/>
                  <a:gd name="connsiteY1" fmla="*/ 1001078 h 1414287"/>
                  <a:gd name="connsiteX2" fmla="*/ 80511 w 1054918"/>
                  <a:gd name="connsiteY2" fmla="*/ 1139190 h 1414287"/>
                  <a:gd name="connsiteX3" fmla="*/ 184334 w 1054918"/>
                  <a:gd name="connsiteY3" fmla="*/ 1069657 h 1414287"/>
                  <a:gd name="connsiteX4" fmla="*/ 48126 w 1054918"/>
                  <a:gd name="connsiteY4" fmla="*/ 1229678 h 1414287"/>
                  <a:gd name="connsiteX5" fmla="*/ 86226 w 1054918"/>
                  <a:gd name="connsiteY5" fmla="*/ 1255395 h 1414287"/>
                  <a:gd name="connsiteX6" fmla="*/ 79559 w 1054918"/>
                  <a:gd name="connsiteY6" fmla="*/ 1306830 h 1414287"/>
                  <a:gd name="connsiteX7" fmla="*/ 10979 w 1054918"/>
                  <a:gd name="connsiteY7" fmla="*/ 1386840 h 1414287"/>
                  <a:gd name="connsiteX8" fmla="*/ 117659 w 1054918"/>
                  <a:gd name="connsiteY8" fmla="*/ 1333500 h 1414287"/>
                  <a:gd name="connsiteX9" fmla="*/ 1054919 w 1054918"/>
                  <a:gd name="connsiteY9" fmla="*/ 0 h 1414287"/>
                  <a:gd name="connsiteX10" fmla="*/ 1022534 w 1054918"/>
                  <a:gd name="connsiteY10" fmla="*/ 5715 h 141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4918" h="1414287">
                    <a:moveTo>
                      <a:pt x="1022534" y="5715"/>
                    </a:moveTo>
                    <a:lnTo>
                      <a:pt x="279584" y="1001078"/>
                    </a:lnTo>
                    <a:cubicBezTo>
                      <a:pt x="279584" y="1001078"/>
                      <a:pt x="68129" y="1074420"/>
                      <a:pt x="80511" y="1139190"/>
                    </a:cubicBezTo>
                    <a:cubicBezTo>
                      <a:pt x="141471" y="1110615"/>
                      <a:pt x="149091" y="1059180"/>
                      <a:pt x="184334" y="1069657"/>
                    </a:cubicBezTo>
                    <a:cubicBezTo>
                      <a:pt x="219576" y="1079182"/>
                      <a:pt x="95751" y="1220153"/>
                      <a:pt x="48126" y="1229678"/>
                    </a:cubicBezTo>
                    <a:cubicBezTo>
                      <a:pt x="-451" y="1239203"/>
                      <a:pt x="53841" y="1262063"/>
                      <a:pt x="86226" y="1255395"/>
                    </a:cubicBezTo>
                    <a:cubicBezTo>
                      <a:pt x="44316" y="1297305"/>
                      <a:pt x="47174" y="1312545"/>
                      <a:pt x="79559" y="1306830"/>
                    </a:cubicBezTo>
                    <a:cubicBezTo>
                      <a:pt x="70034" y="1342073"/>
                      <a:pt x="46221" y="1396365"/>
                      <a:pt x="10979" y="1386840"/>
                    </a:cubicBezTo>
                    <a:cubicBezTo>
                      <a:pt x="-24264" y="1377315"/>
                      <a:pt x="29076" y="1483043"/>
                      <a:pt x="117659" y="1333500"/>
                    </a:cubicBezTo>
                    <a:cubicBezTo>
                      <a:pt x="206241" y="1183005"/>
                      <a:pt x="1054919" y="0"/>
                      <a:pt x="1054919" y="0"/>
                    </a:cubicBezTo>
                    <a:lnTo>
                      <a:pt x="1022534" y="5715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5" name="图形 37"/>
            <p:cNvGrpSpPr/>
            <p:nvPr/>
          </p:nvGrpSpPr>
          <p:grpSpPr>
            <a:xfrm>
              <a:off x="1643497" y="2399575"/>
              <a:ext cx="137646" cy="81261"/>
              <a:chOff x="5285255" y="4025493"/>
              <a:chExt cx="790575" cy="466725"/>
            </a:xfrm>
            <a:solidFill>
              <a:srgbClr val="FAC46D"/>
            </a:solidFill>
          </p:grpSpPr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85255" y="4025493"/>
                <a:ext cx="790575" cy="466725"/>
              </a:xfrm>
              <a:custGeom>
                <a:avLst/>
                <a:gdLst>
                  <a:gd name="connsiteX0" fmla="*/ 182 w 790575"/>
                  <a:gd name="connsiteY0" fmla="*/ 340 h 466725"/>
                  <a:gd name="connsiteX1" fmla="*/ 790757 w 790575"/>
                  <a:gd name="connsiteY1" fmla="*/ 340 h 466725"/>
                  <a:gd name="connsiteX2" fmla="*/ 790757 w 790575"/>
                  <a:gd name="connsiteY2" fmla="*/ 467065 h 466725"/>
                  <a:gd name="connsiteX3" fmla="*/ 182 w 790575"/>
                  <a:gd name="connsiteY3" fmla="*/ 46706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466725">
                    <a:moveTo>
                      <a:pt x="182" y="340"/>
                    </a:moveTo>
                    <a:lnTo>
                      <a:pt x="790757" y="340"/>
                    </a:lnTo>
                    <a:lnTo>
                      <a:pt x="790757" y="467065"/>
                    </a:lnTo>
                    <a:lnTo>
                      <a:pt x="182" y="467065"/>
                    </a:lnTo>
                    <a:close/>
                  </a:path>
                </a:pathLst>
              </a:custGeom>
            </p:spPr>
          </p:pic>
          <p:sp>
            <p:nvSpPr>
              <p:cNvPr id="63" name="任意多边形: 形状 62"/>
              <p:cNvSpPr/>
              <p:nvPr/>
            </p:nvSpPr>
            <p:spPr>
              <a:xfrm>
                <a:off x="5404317" y="4139565"/>
                <a:ext cx="556259" cy="231574"/>
              </a:xfrm>
              <a:custGeom>
                <a:avLst/>
                <a:gdLst>
                  <a:gd name="connsiteX0" fmla="*/ 549593 w 556259"/>
                  <a:gd name="connsiteY0" fmla="*/ 0 h 231574"/>
                  <a:gd name="connsiteX1" fmla="*/ 0 w 556259"/>
                  <a:gd name="connsiteY1" fmla="*/ 110490 h 231574"/>
                  <a:gd name="connsiteX2" fmla="*/ 132397 w 556259"/>
                  <a:gd name="connsiteY2" fmla="*/ 227647 h 231574"/>
                  <a:gd name="connsiteX3" fmla="*/ 556260 w 556259"/>
                  <a:gd name="connsiteY3" fmla="*/ 28575 h 231574"/>
                  <a:gd name="connsiteX4" fmla="*/ 549593 w 556259"/>
                  <a:gd name="connsiteY4" fmla="*/ 0 h 231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6259" h="231574">
                    <a:moveTo>
                      <a:pt x="549593" y="0"/>
                    </a:moveTo>
                    <a:lnTo>
                      <a:pt x="0" y="110490"/>
                    </a:lnTo>
                    <a:cubicBezTo>
                      <a:pt x="0" y="110490"/>
                      <a:pt x="73342" y="257175"/>
                      <a:pt x="132397" y="227647"/>
                    </a:cubicBezTo>
                    <a:cubicBezTo>
                      <a:pt x="191453" y="198120"/>
                      <a:pt x="556260" y="28575"/>
                      <a:pt x="556260" y="28575"/>
                    </a:cubicBezTo>
                    <a:lnTo>
                      <a:pt x="549593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6" name="图形 37"/>
            <p:cNvGrpSpPr/>
            <p:nvPr/>
          </p:nvGrpSpPr>
          <p:grpSpPr>
            <a:xfrm>
              <a:off x="1648472" y="2397916"/>
              <a:ext cx="142621" cy="104478"/>
              <a:chOff x="5313830" y="4015968"/>
              <a:chExt cx="819150" cy="600075"/>
            </a:xfrm>
            <a:solidFill>
              <a:srgbClr val="FAC46D"/>
            </a:solidFill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13830" y="4015968"/>
                <a:ext cx="819150" cy="600075"/>
              </a:xfrm>
              <a:custGeom>
                <a:avLst/>
                <a:gdLst>
                  <a:gd name="connsiteX0" fmla="*/ 185 w 819150"/>
                  <a:gd name="connsiteY0" fmla="*/ 339 h 600075"/>
                  <a:gd name="connsiteX1" fmla="*/ 819335 w 819150"/>
                  <a:gd name="connsiteY1" fmla="*/ 339 h 600075"/>
                  <a:gd name="connsiteX2" fmla="*/ 819335 w 819150"/>
                  <a:gd name="connsiteY2" fmla="*/ 600414 h 600075"/>
                  <a:gd name="connsiteX3" fmla="*/ 185 w 819150"/>
                  <a:gd name="connsiteY3" fmla="*/ 600414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9150" h="600075">
                    <a:moveTo>
                      <a:pt x="185" y="339"/>
                    </a:moveTo>
                    <a:lnTo>
                      <a:pt x="819335" y="339"/>
                    </a:lnTo>
                    <a:lnTo>
                      <a:pt x="819335" y="600414"/>
                    </a:lnTo>
                    <a:lnTo>
                      <a:pt x="185" y="600414"/>
                    </a:lnTo>
                    <a:close/>
                  </a:path>
                </a:pathLst>
              </a:custGeom>
            </p:spPr>
          </p:pic>
          <p:sp>
            <p:nvSpPr>
              <p:cNvPr id="61" name="任意多边形: 形状 60"/>
              <p:cNvSpPr/>
              <p:nvPr/>
            </p:nvSpPr>
            <p:spPr>
              <a:xfrm>
                <a:off x="5433845" y="4139565"/>
                <a:ext cx="584834" cy="361817"/>
              </a:xfrm>
              <a:custGeom>
                <a:avLst/>
                <a:gdLst>
                  <a:gd name="connsiteX0" fmla="*/ 548640 w 584834"/>
                  <a:gd name="connsiteY0" fmla="*/ 0 h 361817"/>
                  <a:gd name="connsiteX1" fmla="*/ 0 w 584834"/>
                  <a:gd name="connsiteY1" fmla="*/ 259080 h 361817"/>
                  <a:gd name="connsiteX2" fmla="*/ 148590 w 584834"/>
                  <a:gd name="connsiteY2" fmla="*/ 355282 h 361817"/>
                  <a:gd name="connsiteX3" fmla="*/ 584835 w 584834"/>
                  <a:gd name="connsiteY3" fmla="*/ 48578 h 361817"/>
                  <a:gd name="connsiteX4" fmla="*/ 548640 w 584834"/>
                  <a:gd name="connsiteY4" fmla="*/ 0 h 36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834" h="361817">
                    <a:moveTo>
                      <a:pt x="548640" y="0"/>
                    </a:moveTo>
                    <a:lnTo>
                      <a:pt x="0" y="259080"/>
                    </a:lnTo>
                    <a:cubicBezTo>
                      <a:pt x="0" y="259080"/>
                      <a:pt x="95250" y="392430"/>
                      <a:pt x="148590" y="355282"/>
                    </a:cubicBezTo>
                    <a:cubicBezTo>
                      <a:pt x="201930" y="318135"/>
                      <a:pt x="584835" y="48578"/>
                      <a:pt x="584835" y="48578"/>
                    </a:cubicBezTo>
                    <a:lnTo>
                      <a:pt x="54864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7" name="图形 37"/>
            <p:cNvGrpSpPr/>
            <p:nvPr/>
          </p:nvGrpSpPr>
          <p:grpSpPr>
            <a:xfrm>
              <a:off x="1663398" y="2406208"/>
              <a:ext cx="137646" cy="121062"/>
              <a:chOff x="5399555" y="4063593"/>
              <a:chExt cx="790575" cy="695325"/>
            </a:xfrm>
            <a:solidFill>
              <a:srgbClr val="FAC46D"/>
            </a:solidFill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9555" y="4063593"/>
                <a:ext cx="790575" cy="695325"/>
              </a:xfrm>
              <a:custGeom>
                <a:avLst/>
                <a:gdLst>
                  <a:gd name="connsiteX0" fmla="*/ 194 w 790575"/>
                  <a:gd name="connsiteY0" fmla="*/ 344 h 695325"/>
                  <a:gd name="connsiteX1" fmla="*/ 790769 w 790575"/>
                  <a:gd name="connsiteY1" fmla="*/ 344 h 695325"/>
                  <a:gd name="connsiteX2" fmla="*/ 790769 w 790575"/>
                  <a:gd name="connsiteY2" fmla="*/ 695669 h 695325"/>
                  <a:gd name="connsiteX3" fmla="*/ 194 w 790575"/>
                  <a:gd name="connsiteY3" fmla="*/ 695669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0575" h="695325">
                    <a:moveTo>
                      <a:pt x="194" y="344"/>
                    </a:moveTo>
                    <a:lnTo>
                      <a:pt x="790769" y="344"/>
                    </a:lnTo>
                    <a:lnTo>
                      <a:pt x="790769" y="695669"/>
                    </a:lnTo>
                    <a:lnTo>
                      <a:pt x="194" y="695669"/>
                    </a:lnTo>
                    <a:close/>
                  </a:path>
                </a:pathLst>
              </a:custGeom>
              <a:noFill/>
            </p:spPr>
          </p:pic>
          <p:sp>
            <p:nvSpPr>
              <p:cNvPr id="59" name="任意多边形: 形状 58"/>
              <p:cNvSpPr/>
              <p:nvPr/>
            </p:nvSpPr>
            <p:spPr>
              <a:xfrm>
                <a:off x="5514807" y="4180522"/>
                <a:ext cx="555307" cy="457768"/>
              </a:xfrm>
              <a:custGeom>
                <a:avLst/>
                <a:gdLst>
                  <a:gd name="connsiteX0" fmla="*/ 484822 w 555307"/>
                  <a:gd name="connsiteY0" fmla="*/ 0 h 457768"/>
                  <a:gd name="connsiteX1" fmla="*/ 0 w 555307"/>
                  <a:gd name="connsiteY1" fmla="*/ 363855 h 457768"/>
                  <a:gd name="connsiteX2" fmla="*/ 150495 w 555307"/>
                  <a:gd name="connsiteY2" fmla="*/ 450533 h 457768"/>
                  <a:gd name="connsiteX3" fmla="*/ 555307 w 555307"/>
                  <a:gd name="connsiteY3" fmla="*/ 12383 h 457768"/>
                  <a:gd name="connsiteX4" fmla="*/ 484822 w 555307"/>
                  <a:gd name="connsiteY4" fmla="*/ 0 h 45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307" h="457768">
                    <a:moveTo>
                      <a:pt x="484822" y="0"/>
                    </a:moveTo>
                    <a:lnTo>
                      <a:pt x="0" y="363855"/>
                    </a:lnTo>
                    <a:cubicBezTo>
                      <a:pt x="0" y="363855"/>
                      <a:pt x="97155" y="488633"/>
                      <a:pt x="150495" y="450533"/>
                    </a:cubicBezTo>
                    <a:cubicBezTo>
                      <a:pt x="203835" y="412433"/>
                      <a:pt x="555307" y="12383"/>
                      <a:pt x="555307" y="12383"/>
                    </a:cubicBezTo>
                    <a:lnTo>
                      <a:pt x="484822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8" name="图形 37"/>
            <p:cNvGrpSpPr/>
            <p:nvPr/>
          </p:nvGrpSpPr>
          <p:grpSpPr>
            <a:xfrm>
              <a:off x="1684957" y="2411183"/>
              <a:ext cx="114428" cy="126037"/>
              <a:chOff x="5523380" y="4092168"/>
              <a:chExt cx="657225" cy="723900"/>
            </a:xfrm>
            <a:solidFill>
              <a:srgbClr val="FAC46D"/>
            </a:solidFill>
          </p:grpSpPr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3380" y="4092168"/>
                <a:ext cx="657225" cy="723900"/>
              </a:xfrm>
              <a:custGeom>
                <a:avLst/>
                <a:gdLst>
                  <a:gd name="connsiteX0" fmla="*/ 207 w 657225"/>
                  <a:gd name="connsiteY0" fmla="*/ 347 h 723900"/>
                  <a:gd name="connsiteX1" fmla="*/ 657432 w 657225"/>
                  <a:gd name="connsiteY1" fmla="*/ 347 h 723900"/>
                  <a:gd name="connsiteX2" fmla="*/ 657432 w 657225"/>
                  <a:gd name="connsiteY2" fmla="*/ 724247 h 723900"/>
                  <a:gd name="connsiteX3" fmla="*/ 207 w 657225"/>
                  <a:gd name="connsiteY3" fmla="*/ 724247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723900">
                    <a:moveTo>
                      <a:pt x="207" y="347"/>
                    </a:moveTo>
                    <a:lnTo>
                      <a:pt x="657432" y="347"/>
                    </a:lnTo>
                    <a:lnTo>
                      <a:pt x="657432" y="724247"/>
                    </a:lnTo>
                    <a:lnTo>
                      <a:pt x="207" y="724247"/>
                    </a:lnTo>
                    <a:close/>
                  </a:path>
                </a:pathLst>
              </a:custGeom>
            </p:spPr>
          </p:pic>
          <p:sp>
            <p:nvSpPr>
              <p:cNvPr id="57" name="任意多边形: 形状 56"/>
              <p:cNvSpPr/>
              <p:nvPr/>
            </p:nvSpPr>
            <p:spPr>
              <a:xfrm>
                <a:off x="5639584" y="4208144"/>
                <a:ext cx="418147" cy="488632"/>
              </a:xfrm>
              <a:custGeom>
                <a:avLst/>
                <a:gdLst>
                  <a:gd name="connsiteX0" fmla="*/ 407670 w 418147"/>
                  <a:gd name="connsiteY0" fmla="*/ 0 h 488632"/>
                  <a:gd name="connsiteX1" fmla="*/ 0 w 418147"/>
                  <a:gd name="connsiteY1" fmla="*/ 401955 h 488632"/>
                  <a:gd name="connsiteX2" fmla="*/ 128588 w 418147"/>
                  <a:gd name="connsiteY2" fmla="*/ 481013 h 488632"/>
                  <a:gd name="connsiteX3" fmla="*/ 418148 w 418147"/>
                  <a:gd name="connsiteY3" fmla="*/ 28575 h 488632"/>
                  <a:gd name="connsiteX4" fmla="*/ 407670 w 418147"/>
                  <a:gd name="connsiteY4" fmla="*/ 0 h 48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147" h="488632">
                    <a:moveTo>
                      <a:pt x="407670" y="0"/>
                    </a:moveTo>
                    <a:lnTo>
                      <a:pt x="0" y="401955"/>
                    </a:lnTo>
                    <a:cubicBezTo>
                      <a:pt x="0" y="401955"/>
                      <a:pt x="75248" y="519113"/>
                      <a:pt x="128588" y="481013"/>
                    </a:cubicBezTo>
                    <a:cubicBezTo>
                      <a:pt x="181928" y="442913"/>
                      <a:pt x="418148" y="28575"/>
                      <a:pt x="418148" y="28575"/>
                    </a:cubicBezTo>
                    <a:lnTo>
                      <a:pt x="40767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19" name="图形 37"/>
            <p:cNvGrpSpPr/>
            <p:nvPr/>
          </p:nvGrpSpPr>
          <p:grpSpPr>
            <a:xfrm>
              <a:off x="1709833" y="2409525"/>
              <a:ext cx="96186" cy="135987"/>
              <a:chOff x="5666255" y="4082643"/>
              <a:chExt cx="552450" cy="781050"/>
            </a:xfrm>
            <a:solidFill>
              <a:srgbClr val="FAC46D"/>
            </a:solidFill>
          </p:grpSpPr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66255" y="4082643"/>
                <a:ext cx="552450" cy="781050"/>
              </a:xfrm>
              <a:custGeom>
                <a:avLst/>
                <a:gdLst>
                  <a:gd name="connsiteX0" fmla="*/ 222 w 552450"/>
                  <a:gd name="connsiteY0" fmla="*/ 346 h 781050"/>
                  <a:gd name="connsiteX1" fmla="*/ 552672 w 552450"/>
                  <a:gd name="connsiteY1" fmla="*/ 346 h 781050"/>
                  <a:gd name="connsiteX2" fmla="*/ 552672 w 552450"/>
                  <a:gd name="connsiteY2" fmla="*/ 781396 h 781050"/>
                  <a:gd name="connsiteX3" fmla="*/ 222 w 552450"/>
                  <a:gd name="connsiteY3" fmla="*/ 781396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781050">
                    <a:moveTo>
                      <a:pt x="222" y="346"/>
                    </a:moveTo>
                    <a:lnTo>
                      <a:pt x="552672" y="346"/>
                    </a:lnTo>
                    <a:lnTo>
                      <a:pt x="552672" y="781396"/>
                    </a:lnTo>
                    <a:lnTo>
                      <a:pt x="222" y="781396"/>
                    </a:lnTo>
                    <a:close/>
                  </a:path>
                </a:pathLst>
              </a:custGeom>
            </p:spPr>
          </p:pic>
          <p:sp>
            <p:nvSpPr>
              <p:cNvPr id="55" name="任意多边形: 形状 54"/>
              <p:cNvSpPr/>
              <p:nvPr/>
            </p:nvSpPr>
            <p:spPr>
              <a:xfrm>
                <a:off x="5788175" y="4196715"/>
                <a:ext cx="306704" cy="552073"/>
              </a:xfrm>
              <a:custGeom>
                <a:avLst/>
                <a:gdLst>
                  <a:gd name="connsiteX0" fmla="*/ 289560 w 306704"/>
                  <a:gd name="connsiteY0" fmla="*/ 0 h 552073"/>
                  <a:gd name="connsiteX1" fmla="*/ 0 w 306704"/>
                  <a:gd name="connsiteY1" fmla="*/ 493395 h 552073"/>
                  <a:gd name="connsiteX2" fmla="*/ 144780 w 306704"/>
                  <a:gd name="connsiteY2" fmla="*/ 537210 h 552073"/>
                  <a:gd name="connsiteX3" fmla="*/ 306705 w 306704"/>
                  <a:gd name="connsiteY3" fmla="*/ 24765 h 552073"/>
                  <a:gd name="connsiteX4" fmla="*/ 289560 w 306704"/>
                  <a:gd name="connsiteY4" fmla="*/ 0 h 552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704" h="552073">
                    <a:moveTo>
                      <a:pt x="289560" y="0"/>
                    </a:moveTo>
                    <a:lnTo>
                      <a:pt x="0" y="493395"/>
                    </a:lnTo>
                    <a:cubicBezTo>
                      <a:pt x="0" y="493395"/>
                      <a:pt x="102870" y="587692"/>
                      <a:pt x="144780" y="537210"/>
                    </a:cubicBezTo>
                    <a:cubicBezTo>
                      <a:pt x="186690" y="486728"/>
                      <a:pt x="306705" y="24765"/>
                      <a:pt x="306705" y="24765"/>
                    </a:cubicBezTo>
                    <a:lnTo>
                      <a:pt x="28956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0" name="图形 37"/>
            <p:cNvGrpSpPr/>
            <p:nvPr/>
          </p:nvGrpSpPr>
          <p:grpSpPr>
            <a:xfrm>
              <a:off x="1731391" y="2313339"/>
              <a:ext cx="140962" cy="185739"/>
              <a:chOff x="5790080" y="3530193"/>
              <a:chExt cx="809625" cy="1066800"/>
            </a:xfrm>
            <a:solidFill>
              <a:srgbClr val="FAC46D"/>
            </a:solidFill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0080" y="3530193"/>
                <a:ext cx="809625" cy="1066800"/>
              </a:xfrm>
              <a:custGeom>
                <a:avLst/>
                <a:gdLst>
                  <a:gd name="connsiteX0" fmla="*/ 235 w 809625"/>
                  <a:gd name="connsiteY0" fmla="*/ 288 h 1066800"/>
                  <a:gd name="connsiteX1" fmla="*/ 809860 w 809625"/>
                  <a:gd name="connsiteY1" fmla="*/ 288 h 1066800"/>
                  <a:gd name="connsiteX2" fmla="*/ 809860 w 809625"/>
                  <a:gd name="connsiteY2" fmla="*/ 1067088 h 1066800"/>
                  <a:gd name="connsiteX3" fmla="*/ 235 w 809625"/>
                  <a:gd name="connsiteY3" fmla="*/ 1067088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9625" h="1066800">
                    <a:moveTo>
                      <a:pt x="235" y="288"/>
                    </a:moveTo>
                    <a:lnTo>
                      <a:pt x="809860" y="288"/>
                    </a:lnTo>
                    <a:lnTo>
                      <a:pt x="809860" y="1067088"/>
                    </a:lnTo>
                    <a:lnTo>
                      <a:pt x="235" y="1067088"/>
                    </a:lnTo>
                    <a:close/>
                  </a:path>
                </a:pathLst>
              </a:custGeom>
            </p:spPr>
          </p:pic>
          <p:sp>
            <p:nvSpPr>
              <p:cNvPr id="53" name="任意多边形: 形状 52"/>
              <p:cNvSpPr/>
              <p:nvPr/>
            </p:nvSpPr>
            <p:spPr>
              <a:xfrm>
                <a:off x="5912221" y="3650854"/>
                <a:ext cx="570505" cy="829494"/>
              </a:xfrm>
              <a:custGeom>
                <a:avLst/>
                <a:gdLst>
                  <a:gd name="connsiteX0" fmla="*/ 148369 w 570505"/>
                  <a:gd name="connsiteY0" fmla="*/ 169623 h 829494"/>
                  <a:gd name="connsiteX1" fmla="*/ 53119 w 570505"/>
                  <a:gd name="connsiteY1" fmla="*/ 529668 h 829494"/>
                  <a:gd name="connsiteX2" fmla="*/ 46451 w 570505"/>
                  <a:gd name="connsiteY2" fmla="*/ 662065 h 829494"/>
                  <a:gd name="connsiteX3" fmla="*/ 90266 w 570505"/>
                  <a:gd name="connsiteY3" fmla="*/ 823038 h 829494"/>
                  <a:gd name="connsiteX4" fmla="*/ 536989 w 570505"/>
                  <a:gd name="connsiteY4" fmla="*/ 397270 h 829494"/>
                  <a:gd name="connsiteX5" fmla="*/ 521749 w 570505"/>
                  <a:gd name="connsiteY5" fmla="*/ 1030 h 829494"/>
                  <a:gd name="connsiteX6" fmla="*/ 316009 w 570505"/>
                  <a:gd name="connsiteY6" fmla="*/ 30558 h 829494"/>
                  <a:gd name="connsiteX7" fmla="*/ 148369 w 570505"/>
                  <a:gd name="connsiteY7" fmla="*/ 169623 h 82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0505" h="829494">
                    <a:moveTo>
                      <a:pt x="148369" y="169623"/>
                    </a:moveTo>
                    <a:cubicBezTo>
                      <a:pt x="148369" y="169623"/>
                      <a:pt x="-107854" y="500140"/>
                      <a:pt x="53119" y="529668"/>
                    </a:cubicBezTo>
                    <a:cubicBezTo>
                      <a:pt x="214091" y="559195"/>
                      <a:pt x="-5936" y="595390"/>
                      <a:pt x="46451" y="662065"/>
                    </a:cubicBezTo>
                    <a:cubicBezTo>
                      <a:pt x="97887" y="727788"/>
                      <a:pt x="-19271" y="860185"/>
                      <a:pt x="90266" y="823038"/>
                    </a:cubicBezTo>
                    <a:cubicBezTo>
                      <a:pt x="199804" y="785890"/>
                      <a:pt x="463646" y="506808"/>
                      <a:pt x="536989" y="397270"/>
                    </a:cubicBezTo>
                    <a:cubicBezTo>
                      <a:pt x="610331" y="286780"/>
                      <a:pt x="543656" y="8650"/>
                      <a:pt x="521749" y="1030"/>
                    </a:cubicBezTo>
                    <a:cubicBezTo>
                      <a:pt x="499841" y="-6590"/>
                      <a:pt x="316009" y="30558"/>
                      <a:pt x="316009" y="30558"/>
                    </a:cubicBezTo>
                    <a:lnTo>
                      <a:pt x="148369" y="169623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1" name="任意多边形: 形状 20"/>
            <p:cNvSpPr/>
            <p:nvPr/>
          </p:nvSpPr>
          <p:spPr>
            <a:xfrm>
              <a:off x="2175506" y="2111806"/>
              <a:ext cx="142123" cy="18408"/>
            </a:xfrm>
            <a:custGeom>
              <a:avLst/>
              <a:gdLst>
                <a:gd name="connsiteX0" fmla="*/ 9525 w 816292"/>
                <a:gd name="connsiteY0" fmla="*/ 105727 h 105727"/>
                <a:gd name="connsiteX1" fmla="*/ 816293 w 816292"/>
                <a:gd name="connsiteY1" fmla="*/ 68580 h 105727"/>
                <a:gd name="connsiteX2" fmla="*/ 0 w 816292"/>
                <a:gd name="connsiteY2" fmla="*/ 0 h 10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292" h="105727">
                  <a:moveTo>
                    <a:pt x="9525" y="105727"/>
                  </a:moveTo>
                  <a:lnTo>
                    <a:pt x="816293" y="68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46D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2" name="图形 37"/>
            <p:cNvGrpSpPr/>
            <p:nvPr/>
          </p:nvGrpSpPr>
          <p:grpSpPr>
            <a:xfrm>
              <a:off x="2141011" y="2051315"/>
              <a:ext cx="194031" cy="94528"/>
              <a:chOff x="8142755" y="2025243"/>
              <a:chExt cx="1114425" cy="542925"/>
            </a:xfrm>
            <a:solidFill>
              <a:srgbClr val="FAC46D"/>
            </a:solidFill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42755" y="2025243"/>
                <a:ext cx="1114425" cy="542925"/>
              </a:xfrm>
              <a:custGeom>
                <a:avLst/>
                <a:gdLst>
                  <a:gd name="connsiteX0" fmla="*/ 482 w 1114425"/>
                  <a:gd name="connsiteY0" fmla="*/ 130 h 542925"/>
                  <a:gd name="connsiteX1" fmla="*/ 1114907 w 1114425"/>
                  <a:gd name="connsiteY1" fmla="*/ 130 h 542925"/>
                  <a:gd name="connsiteX2" fmla="*/ 1114907 w 1114425"/>
                  <a:gd name="connsiteY2" fmla="*/ 543055 h 542925"/>
                  <a:gd name="connsiteX3" fmla="*/ 482 w 1114425"/>
                  <a:gd name="connsiteY3" fmla="*/ 543055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5" h="542925">
                    <a:moveTo>
                      <a:pt x="482" y="130"/>
                    </a:moveTo>
                    <a:lnTo>
                      <a:pt x="1114907" y="130"/>
                    </a:lnTo>
                    <a:lnTo>
                      <a:pt x="1114907" y="543055"/>
                    </a:lnTo>
                    <a:lnTo>
                      <a:pt x="482" y="543055"/>
                    </a:lnTo>
                    <a:close/>
                  </a:path>
                </a:pathLst>
              </a:custGeom>
            </p:spPr>
          </p:pic>
          <p:sp>
            <p:nvSpPr>
              <p:cNvPr id="51" name="任意多边形: 形状 50"/>
              <p:cNvSpPr/>
              <p:nvPr/>
            </p:nvSpPr>
            <p:spPr>
              <a:xfrm>
                <a:off x="8262770" y="2140267"/>
                <a:ext cx="872490" cy="308610"/>
              </a:xfrm>
              <a:custGeom>
                <a:avLst/>
                <a:gdLst>
                  <a:gd name="connsiteX0" fmla="*/ 109538 w 872490"/>
                  <a:gd name="connsiteY0" fmla="*/ 308610 h 308610"/>
                  <a:gd name="connsiteX1" fmla="*/ 872490 w 872490"/>
                  <a:gd name="connsiteY1" fmla="*/ 0 h 308610"/>
                  <a:gd name="connsiteX2" fmla="*/ 0 w 872490"/>
                  <a:gd name="connsiteY2" fmla="*/ 199073 h 3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2490" h="308610">
                    <a:moveTo>
                      <a:pt x="109538" y="308610"/>
                    </a:moveTo>
                    <a:lnTo>
                      <a:pt x="872490" y="0"/>
                    </a:lnTo>
                    <a:lnTo>
                      <a:pt x="0" y="199073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3" name="任意多边形: 形状 22"/>
            <p:cNvSpPr/>
            <p:nvPr/>
          </p:nvSpPr>
          <p:spPr>
            <a:xfrm>
              <a:off x="1420465" y="2067328"/>
              <a:ext cx="765809" cy="381310"/>
            </a:xfrm>
            <a:custGeom>
              <a:avLst/>
              <a:gdLst>
                <a:gd name="connsiteX0" fmla="*/ 834 w 4398463"/>
                <a:gd name="connsiteY0" fmla="*/ 33528 h 2190075"/>
                <a:gd name="connsiteX1" fmla="*/ 40839 w 4398463"/>
                <a:gd name="connsiteY1" fmla="*/ 3048 h 2190075"/>
                <a:gd name="connsiteX2" fmla="*/ 1746767 w 4398463"/>
                <a:gd name="connsiteY2" fmla="*/ 464058 h 2190075"/>
                <a:gd name="connsiteX3" fmla="*/ 2766895 w 4398463"/>
                <a:gd name="connsiteY3" fmla="*/ 778383 h 2190075"/>
                <a:gd name="connsiteX4" fmla="*/ 3588902 w 4398463"/>
                <a:gd name="connsiteY4" fmla="*/ 1136523 h 2190075"/>
                <a:gd name="connsiteX5" fmla="*/ 3826075 w 4398463"/>
                <a:gd name="connsiteY5" fmla="*/ 384048 h 2190075"/>
                <a:gd name="connsiteX6" fmla="*/ 4357570 w 4398463"/>
                <a:gd name="connsiteY6" fmla="*/ 218313 h 2190075"/>
                <a:gd name="connsiteX7" fmla="*/ 4061342 w 4398463"/>
                <a:gd name="connsiteY7" fmla="*/ 560261 h 2190075"/>
                <a:gd name="connsiteX8" fmla="*/ 3743207 w 4398463"/>
                <a:gd name="connsiteY8" fmla="*/ 1407986 h 2190075"/>
                <a:gd name="connsiteX9" fmla="*/ 2973587 w 4398463"/>
                <a:gd name="connsiteY9" fmla="*/ 1886140 h 2190075"/>
                <a:gd name="connsiteX10" fmla="*/ 2519245 w 4398463"/>
                <a:gd name="connsiteY10" fmla="*/ 2149983 h 2190075"/>
                <a:gd name="connsiteX11" fmla="*/ 2361130 w 4398463"/>
                <a:gd name="connsiteY11" fmla="*/ 2036636 h 2190075"/>
                <a:gd name="connsiteX12" fmla="*/ 2243972 w 4398463"/>
                <a:gd name="connsiteY12" fmla="*/ 2022348 h 2190075"/>
                <a:gd name="connsiteX13" fmla="*/ 2258260 w 4398463"/>
                <a:gd name="connsiteY13" fmla="*/ 1905190 h 2190075"/>
                <a:gd name="connsiteX14" fmla="*/ 2221112 w 4398463"/>
                <a:gd name="connsiteY14" fmla="*/ 1831848 h 2190075"/>
                <a:gd name="connsiteX15" fmla="*/ 2228732 w 4398463"/>
                <a:gd name="connsiteY15" fmla="*/ 1736598 h 2190075"/>
                <a:gd name="connsiteX16" fmla="*/ 2213492 w 4398463"/>
                <a:gd name="connsiteY16" fmla="*/ 1670876 h 2190075"/>
                <a:gd name="connsiteX17" fmla="*/ 2052520 w 4398463"/>
                <a:gd name="connsiteY17" fmla="*/ 1751838 h 2190075"/>
                <a:gd name="connsiteX18" fmla="*/ 1802965 w 4398463"/>
                <a:gd name="connsiteY18" fmla="*/ 1913763 h 2190075"/>
                <a:gd name="connsiteX19" fmla="*/ 1963937 w 4398463"/>
                <a:gd name="connsiteY19" fmla="*/ 1649921 h 2190075"/>
                <a:gd name="connsiteX20" fmla="*/ 1802965 w 4398463"/>
                <a:gd name="connsiteY20" fmla="*/ 1730883 h 2190075"/>
                <a:gd name="connsiteX21" fmla="*/ 1861067 w 4398463"/>
                <a:gd name="connsiteY21" fmla="*/ 1591818 h 2190075"/>
                <a:gd name="connsiteX22" fmla="*/ 1508642 w 4398463"/>
                <a:gd name="connsiteY22" fmla="*/ 1585151 h 2190075"/>
                <a:gd name="connsiteX23" fmla="*/ 1324810 w 4398463"/>
                <a:gd name="connsiteY23" fmla="*/ 1511808 h 2190075"/>
                <a:gd name="connsiteX24" fmla="*/ 1060967 w 4398463"/>
                <a:gd name="connsiteY24" fmla="*/ 1424178 h 2190075"/>
                <a:gd name="connsiteX25" fmla="*/ 936190 w 4398463"/>
                <a:gd name="connsiteY25" fmla="*/ 1358455 h 2190075"/>
                <a:gd name="connsiteX26" fmla="*/ 700922 w 4398463"/>
                <a:gd name="connsiteY26" fmla="*/ 1292733 h 2190075"/>
                <a:gd name="connsiteX27" fmla="*/ 847607 w 4398463"/>
                <a:gd name="connsiteY27" fmla="*/ 1219390 h 2190075"/>
                <a:gd name="connsiteX28" fmla="*/ 469464 w 4398463"/>
                <a:gd name="connsiteY28" fmla="*/ 1159383 h 2190075"/>
                <a:gd name="connsiteX29" fmla="*/ 485657 w 4398463"/>
                <a:gd name="connsiteY29" fmla="*/ 1127951 h 2190075"/>
                <a:gd name="connsiteX30" fmla="*/ 949524 w 4398463"/>
                <a:gd name="connsiteY30" fmla="*/ 985075 h 2190075"/>
                <a:gd name="connsiteX31" fmla="*/ 157997 w 4398463"/>
                <a:gd name="connsiteY31" fmla="*/ 874586 h 2190075"/>
                <a:gd name="connsiteX32" fmla="*/ 185619 w 4398463"/>
                <a:gd name="connsiteY32" fmla="*/ 827913 h 2190075"/>
                <a:gd name="connsiteX33" fmla="*/ 926665 w 4398463"/>
                <a:gd name="connsiteY33" fmla="*/ 794575 h 2190075"/>
                <a:gd name="connsiteX34" fmla="*/ 139899 w 4398463"/>
                <a:gd name="connsiteY34" fmla="*/ 466916 h 2190075"/>
                <a:gd name="connsiteX35" fmla="*/ 167522 w 4398463"/>
                <a:gd name="connsiteY35" fmla="*/ 433578 h 2190075"/>
                <a:gd name="connsiteX36" fmla="*/ 948572 w 4398463"/>
                <a:gd name="connsiteY36" fmla="*/ 582168 h 2190075"/>
                <a:gd name="connsiteX37" fmla="*/ 834 w 4398463"/>
                <a:gd name="connsiteY37" fmla="*/ 33528 h 219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398463" h="2190075">
                  <a:moveTo>
                    <a:pt x="834" y="33528"/>
                  </a:moveTo>
                  <a:cubicBezTo>
                    <a:pt x="-4881" y="10668"/>
                    <a:pt x="19884" y="-7430"/>
                    <a:pt x="40839" y="3048"/>
                  </a:cubicBezTo>
                  <a:cubicBezTo>
                    <a:pt x="241817" y="101155"/>
                    <a:pt x="1143835" y="524066"/>
                    <a:pt x="1746767" y="464058"/>
                  </a:cubicBezTo>
                  <a:cubicBezTo>
                    <a:pt x="2428757" y="397383"/>
                    <a:pt x="2701172" y="683133"/>
                    <a:pt x="2766895" y="778383"/>
                  </a:cubicBezTo>
                  <a:cubicBezTo>
                    <a:pt x="2832617" y="873633"/>
                    <a:pt x="3266957" y="1408938"/>
                    <a:pt x="3588902" y="1136523"/>
                  </a:cubicBezTo>
                  <a:cubicBezTo>
                    <a:pt x="3910847" y="864108"/>
                    <a:pt x="3599380" y="663130"/>
                    <a:pt x="3826075" y="384048"/>
                  </a:cubicBezTo>
                  <a:cubicBezTo>
                    <a:pt x="4052770" y="104966"/>
                    <a:pt x="4236602" y="104966"/>
                    <a:pt x="4357570" y="218313"/>
                  </a:cubicBezTo>
                  <a:cubicBezTo>
                    <a:pt x="4497587" y="348805"/>
                    <a:pt x="4248032" y="511683"/>
                    <a:pt x="4061342" y="560261"/>
                  </a:cubicBezTo>
                  <a:cubicBezTo>
                    <a:pt x="3883225" y="605980"/>
                    <a:pt x="4007050" y="1128903"/>
                    <a:pt x="3743207" y="1407986"/>
                  </a:cubicBezTo>
                  <a:cubicBezTo>
                    <a:pt x="3479364" y="1687068"/>
                    <a:pt x="3274577" y="1827086"/>
                    <a:pt x="2973587" y="1886140"/>
                  </a:cubicBezTo>
                  <a:cubicBezTo>
                    <a:pt x="2841189" y="2098548"/>
                    <a:pt x="2519245" y="2149983"/>
                    <a:pt x="2519245" y="2149983"/>
                  </a:cubicBezTo>
                  <a:cubicBezTo>
                    <a:pt x="2519245" y="2149983"/>
                    <a:pt x="2215397" y="2293811"/>
                    <a:pt x="2361130" y="2036636"/>
                  </a:cubicBezTo>
                  <a:cubicBezTo>
                    <a:pt x="2361130" y="2036636"/>
                    <a:pt x="2265880" y="2066163"/>
                    <a:pt x="2243972" y="2022348"/>
                  </a:cubicBezTo>
                  <a:cubicBezTo>
                    <a:pt x="2222064" y="1978533"/>
                    <a:pt x="2258260" y="1905190"/>
                    <a:pt x="2258260" y="1905190"/>
                  </a:cubicBezTo>
                  <a:cubicBezTo>
                    <a:pt x="2258260" y="1905190"/>
                    <a:pt x="2177297" y="1964246"/>
                    <a:pt x="2221112" y="1831848"/>
                  </a:cubicBezTo>
                  <a:cubicBezTo>
                    <a:pt x="2089667" y="1934718"/>
                    <a:pt x="2213492" y="1744218"/>
                    <a:pt x="2228732" y="1736598"/>
                  </a:cubicBezTo>
                  <a:cubicBezTo>
                    <a:pt x="2163010" y="1751838"/>
                    <a:pt x="2213492" y="1670876"/>
                    <a:pt x="2213492" y="1670876"/>
                  </a:cubicBezTo>
                  <a:cubicBezTo>
                    <a:pt x="2213492" y="1670876"/>
                    <a:pt x="2125862" y="1751838"/>
                    <a:pt x="2052520" y="1751838"/>
                  </a:cubicBezTo>
                  <a:cubicBezTo>
                    <a:pt x="2052520" y="1751838"/>
                    <a:pt x="1905835" y="1935671"/>
                    <a:pt x="1802965" y="1913763"/>
                  </a:cubicBezTo>
                  <a:cubicBezTo>
                    <a:pt x="1737242" y="1891855"/>
                    <a:pt x="1890595" y="1686115"/>
                    <a:pt x="1963937" y="1649921"/>
                  </a:cubicBezTo>
                  <a:cubicBezTo>
                    <a:pt x="1861067" y="1665161"/>
                    <a:pt x="1824872" y="1738503"/>
                    <a:pt x="1802965" y="1730883"/>
                  </a:cubicBezTo>
                  <a:cubicBezTo>
                    <a:pt x="1781057" y="1723263"/>
                    <a:pt x="1781057" y="1649921"/>
                    <a:pt x="1861067" y="1591818"/>
                  </a:cubicBezTo>
                  <a:cubicBezTo>
                    <a:pt x="1670567" y="1650873"/>
                    <a:pt x="1399104" y="1695640"/>
                    <a:pt x="1508642" y="1585151"/>
                  </a:cubicBezTo>
                  <a:cubicBezTo>
                    <a:pt x="1618179" y="1474661"/>
                    <a:pt x="1105735" y="1659446"/>
                    <a:pt x="1324810" y="1511808"/>
                  </a:cubicBezTo>
                  <a:cubicBezTo>
                    <a:pt x="1543885" y="1364171"/>
                    <a:pt x="848560" y="1586103"/>
                    <a:pt x="1060967" y="1424178"/>
                  </a:cubicBezTo>
                  <a:cubicBezTo>
                    <a:pt x="1273374" y="1262253"/>
                    <a:pt x="906662" y="1409890"/>
                    <a:pt x="936190" y="1358455"/>
                  </a:cubicBezTo>
                  <a:cubicBezTo>
                    <a:pt x="965717" y="1307021"/>
                    <a:pt x="580907" y="1353693"/>
                    <a:pt x="700922" y="1292733"/>
                  </a:cubicBezTo>
                  <a:cubicBezTo>
                    <a:pt x="818079" y="1233678"/>
                    <a:pt x="847607" y="1219390"/>
                    <a:pt x="847607" y="1219390"/>
                  </a:cubicBezTo>
                  <a:cubicBezTo>
                    <a:pt x="847607" y="1219390"/>
                    <a:pt x="550427" y="1249871"/>
                    <a:pt x="469464" y="1159383"/>
                  </a:cubicBezTo>
                  <a:cubicBezTo>
                    <a:pt x="458034" y="1147001"/>
                    <a:pt x="468512" y="1126046"/>
                    <a:pt x="485657" y="1127951"/>
                  </a:cubicBezTo>
                  <a:cubicBezTo>
                    <a:pt x="655202" y="1141286"/>
                    <a:pt x="757119" y="1150811"/>
                    <a:pt x="949524" y="985075"/>
                  </a:cubicBezTo>
                  <a:cubicBezTo>
                    <a:pt x="529472" y="979361"/>
                    <a:pt x="254199" y="1021271"/>
                    <a:pt x="157997" y="874586"/>
                  </a:cubicBezTo>
                  <a:cubicBezTo>
                    <a:pt x="144662" y="853630"/>
                    <a:pt x="160854" y="826008"/>
                    <a:pt x="185619" y="827913"/>
                  </a:cubicBezTo>
                  <a:cubicBezTo>
                    <a:pt x="639962" y="852678"/>
                    <a:pt x="827604" y="844105"/>
                    <a:pt x="926665" y="794575"/>
                  </a:cubicBezTo>
                  <a:cubicBezTo>
                    <a:pt x="599004" y="720280"/>
                    <a:pt x="277059" y="689800"/>
                    <a:pt x="139899" y="466916"/>
                  </a:cubicBezTo>
                  <a:cubicBezTo>
                    <a:pt x="128469" y="448818"/>
                    <a:pt x="146567" y="425958"/>
                    <a:pt x="167522" y="433578"/>
                  </a:cubicBezTo>
                  <a:cubicBezTo>
                    <a:pt x="647582" y="597408"/>
                    <a:pt x="920949" y="596455"/>
                    <a:pt x="948572" y="582168"/>
                  </a:cubicBezTo>
                  <a:cubicBezTo>
                    <a:pt x="625674" y="471678"/>
                    <a:pt x="50364" y="239268"/>
                    <a:pt x="834" y="33528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4" name="图形 37"/>
            <p:cNvGrpSpPr/>
            <p:nvPr/>
          </p:nvGrpSpPr>
          <p:grpSpPr>
            <a:xfrm>
              <a:off x="1341672" y="2018147"/>
              <a:ext cx="504147" cy="266999"/>
              <a:chOff x="3551705" y="1834743"/>
              <a:chExt cx="2895600" cy="1533525"/>
            </a:xfrm>
            <a:solidFill>
              <a:srgbClr val="FFCC83"/>
            </a:solidFill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51705" y="1834743"/>
                <a:ext cx="2895600" cy="1533525"/>
              </a:xfrm>
              <a:custGeom>
                <a:avLst/>
                <a:gdLst>
                  <a:gd name="connsiteX0" fmla="*/ 0 w 2895600"/>
                  <a:gd name="connsiteY0" fmla="*/ 110 h 1533525"/>
                  <a:gd name="connsiteX1" fmla="*/ 2895600 w 2895600"/>
                  <a:gd name="connsiteY1" fmla="*/ 110 h 1533525"/>
                  <a:gd name="connsiteX2" fmla="*/ 2895600 w 2895600"/>
                  <a:gd name="connsiteY2" fmla="*/ 1533635 h 1533525"/>
                  <a:gd name="connsiteX3" fmla="*/ 0 w 2895600"/>
                  <a:gd name="connsiteY3" fmla="*/ 1533635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5600" h="1533525">
                    <a:moveTo>
                      <a:pt x="0" y="110"/>
                    </a:moveTo>
                    <a:lnTo>
                      <a:pt x="2895600" y="110"/>
                    </a:lnTo>
                    <a:lnTo>
                      <a:pt x="2895600" y="1533635"/>
                    </a:lnTo>
                    <a:lnTo>
                      <a:pt x="0" y="1533635"/>
                    </a:lnTo>
                    <a:close/>
                  </a:path>
                </a:pathLst>
              </a:custGeom>
            </p:spPr>
          </p:pic>
          <p:sp>
            <p:nvSpPr>
              <p:cNvPr id="49" name="任意多边形: 形状 48"/>
              <p:cNvSpPr/>
              <p:nvPr/>
            </p:nvSpPr>
            <p:spPr>
              <a:xfrm>
                <a:off x="3948988" y="2298288"/>
                <a:ext cx="1973690" cy="612314"/>
              </a:xfrm>
              <a:custGeom>
                <a:avLst/>
                <a:gdLst>
                  <a:gd name="connsiteX0" fmla="*/ 947647 w 1973690"/>
                  <a:gd name="connsiteY0" fmla="*/ 583977 h 612314"/>
                  <a:gd name="connsiteX1" fmla="*/ 862 w 1973690"/>
                  <a:gd name="connsiteY1" fmla="*/ 34384 h 612314"/>
                  <a:gd name="connsiteX2" fmla="*/ 39914 w 1973690"/>
                  <a:gd name="connsiteY2" fmla="*/ 2952 h 612314"/>
                  <a:gd name="connsiteX3" fmla="*/ 1744889 w 1973690"/>
                  <a:gd name="connsiteY3" fmla="*/ 472534 h 612314"/>
                  <a:gd name="connsiteX4" fmla="*/ 947647 w 1973690"/>
                  <a:gd name="connsiteY4" fmla="*/ 583977 h 61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3690" h="612314">
                    <a:moveTo>
                      <a:pt x="947647" y="583977"/>
                    </a:moveTo>
                    <a:cubicBezTo>
                      <a:pt x="480922" y="464914"/>
                      <a:pt x="50392" y="240124"/>
                      <a:pt x="862" y="34384"/>
                    </a:cubicBezTo>
                    <a:cubicBezTo>
                      <a:pt x="-4853" y="11524"/>
                      <a:pt x="18959" y="-7526"/>
                      <a:pt x="39914" y="2952"/>
                    </a:cubicBezTo>
                    <a:cubicBezTo>
                      <a:pt x="238987" y="102012"/>
                      <a:pt x="1140052" y="529684"/>
                      <a:pt x="1744889" y="472534"/>
                    </a:cubicBezTo>
                    <a:cubicBezTo>
                      <a:pt x="2425927" y="408717"/>
                      <a:pt x="1414372" y="702087"/>
                      <a:pt x="947647" y="583977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5" name="图形 37"/>
            <p:cNvGrpSpPr/>
            <p:nvPr/>
          </p:nvGrpSpPr>
          <p:grpSpPr>
            <a:xfrm>
              <a:off x="1430783" y="2107851"/>
              <a:ext cx="668770" cy="228857"/>
              <a:chOff x="4063520" y="2349960"/>
              <a:chExt cx="3841119" cy="1314453"/>
            </a:xfrm>
            <a:solidFill>
              <a:srgbClr val="FFCC83"/>
            </a:solidFill>
          </p:grpSpPr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51889" y="2349960"/>
                <a:ext cx="2952750" cy="1314453"/>
              </a:xfrm>
              <a:custGeom>
                <a:avLst/>
                <a:gdLst>
                  <a:gd name="connsiteX0" fmla="*/ 16 w 2952750"/>
                  <a:gd name="connsiteY0" fmla="*/ 149 h 1314450"/>
                  <a:gd name="connsiteX1" fmla="*/ 2952766 w 2952750"/>
                  <a:gd name="connsiteY1" fmla="*/ 149 h 1314450"/>
                  <a:gd name="connsiteX2" fmla="*/ 2952766 w 2952750"/>
                  <a:gd name="connsiteY2" fmla="*/ 1314599 h 1314450"/>
                  <a:gd name="connsiteX3" fmla="*/ 16 w 2952750"/>
                  <a:gd name="connsiteY3" fmla="*/ 1314599 h 131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2750" h="1314450">
                    <a:moveTo>
                      <a:pt x="16" y="149"/>
                    </a:moveTo>
                    <a:lnTo>
                      <a:pt x="2952766" y="149"/>
                    </a:lnTo>
                    <a:lnTo>
                      <a:pt x="2952766" y="1314599"/>
                    </a:lnTo>
                    <a:lnTo>
                      <a:pt x="16" y="1314599"/>
                    </a:lnTo>
                    <a:close/>
                  </a:path>
                </a:pathLst>
              </a:custGeom>
            </p:spPr>
          </p:pic>
          <p:sp>
            <p:nvSpPr>
              <p:cNvPr id="47" name="任意多边形: 形状 46"/>
              <p:cNvSpPr/>
              <p:nvPr/>
            </p:nvSpPr>
            <p:spPr>
              <a:xfrm>
                <a:off x="4063520" y="2663921"/>
                <a:ext cx="2024952" cy="386322"/>
              </a:xfrm>
              <a:custGeom>
                <a:avLst/>
                <a:gdLst>
                  <a:gd name="connsiteX0" fmla="*/ 1042129 w 2024954"/>
                  <a:gd name="connsiteY0" fmla="*/ 385672 h 386323"/>
                  <a:gd name="connsiteX1" fmla="*/ 2952 w 2024954"/>
                  <a:gd name="connsiteY1" fmla="*/ 39914 h 386323"/>
                  <a:gd name="connsiteX2" fmla="*/ 34384 w 2024954"/>
                  <a:gd name="connsiteY2" fmla="*/ 862 h 386323"/>
                  <a:gd name="connsiteX3" fmla="*/ 1798414 w 2024954"/>
                  <a:gd name="connsiteY3" fmla="*/ 115162 h 386323"/>
                  <a:gd name="connsiteX4" fmla="*/ 1042129 w 2024954"/>
                  <a:gd name="connsiteY4" fmla="*/ 385672 h 386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954" h="386323">
                    <a:moveTo>
                      <a:pt x="1042129" y="385672"/>
                    </a:moveTo>
                    <a:cubicBezTo>
                      <a:pt x="561117" y="363764"/>
                      <a:pt x="93439" y="230414"/>
                      <a:pt x="2952" y="39914"/>
                    </a:cubicBezTo>
                    <a:cubicBezTo>
                      <a:pt x="-7526" y="18959"/>
                      <a:pt x="11524" y="-4853"/>
                      <a:pt x="34384" y="862"/>
                    </a:cubicBezTo>
                    <a:cubicBezTo>
                      <a:pt x="248697" y="57059"/>
                      <a:pt x="1218342" y="293279"/>
                      <a:pt x="1798414" y="115162"/>
                    </a:cubicBezTo>
                    <a:cubicBezTo>
                      <a:pt x="2454687" y="-85816"/>
                      <a:pt x="1524094" y="406627"/>
                      <a:pt x="1042129" y="385672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6" name="图形 37"/>
            <p:cNvGrpSpPr/>
            <p:nvPr/>
          </p:nvGrpSpPr>
          <p:grpSpPr>
            <a:xfrm>
              <a:off x="1432717" y="2134003"/>
              <a:ext cx="512439" cy="238807"/>
              <a:chOff x="4074630" y="2500168"/>
              <a:chExt cx="2943225" cy="1371600"/>
            </a:xfrm>
            <a:solidFill>
              <a:srgbClr val="FFCC83"/>
            </a:solidFill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74630" y="2500168"/>
                <a:ext cx="2943225" cy="1371600"/>
              </a:xfrm>
              <a:custGeom>
                <a:avLst/>
                <a:gdLst>
                  <a:gd name="connsiteX0" fmla="*/ 41 w 2943225"/>
                  <a:gd name="connsiteY0" fmla="*/ 152 h 1371600"/>
                  <a:gd name="connsiteX1" fmla="*/ 2943266 w 2943225"/>
                  <a:gd name="connsiteY1" fmla="*/ 152 h 1371600"/>
                  <a:gd name="connsiteX2" fmla="*/ 2943266 w 2943225"/>
                  <a:gd name="connsiteY2" fmla="*/ 1371752 h 1371600"/>
                  <a:gd name="connsiteX3" fmla="*/ 41 w 2943225"/>
                  <a:gd name="connsiteY3" fmla="*/ 1371752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3225" h="1371600">
                    <a:moveTo>
                      <a:pt x="41" y="152"/>
                    </a:moveTo>
                    <a:lnTo>
                      <a:pt x="2943266" y="152"/>
                    </a:lnTo>
                    <a:lnTo>
                      <a:pt x="2943266" y="1371752"/>
                    </a:lnTo>
                    <a:lnTo>
                      <a:pt x="41" y="1371752"/>
                    </a:lnTo>
                    <a:close/>
                  </a:path>
                </a:pathLst>
              </a:custGeom>
            </p:spPr>
          </p:pic>
          <p:sp>
            <p:nvSpPr>
              <p:cNvPr id="45" name="任意多边形: 形状 44"/>
              <p:cNvSpPr/>
              <p:nvPr/>
            </p:nvSpPr>
            <p:spPr>
              <a:xfrm>
                <a:off x="4337046" y="2697837"/>
                <a:ext cx="2015234" cy="444253"/>
              </a:xfrm>
              <a:custGeom>
                <a:avLst/>
                <a:gdLst>
                  <a:gd name="connsiteX0" fmla="*/ 1077748 w 2015234"/>
                  <a:gd name="connsiteY0" fmla="*/ 434935 h 444253"/>
                  <a:gd name="connsiteX1" fmla="*/ 4281 w 2015234"/>
                  <a:gd name="connsiteY1" fmla="*/ 218718 h 444253"/>
                  <a:gd name="connsiteX2" fmla="*/ 30951 w 2015234"/>
                  <a:gd name="connsiteY2" fmla="*/ 176808 h 444253"/>
                  <a:gd name="connsiteX3" fmla="*/ 1795933 w 2015234"/>
                  <a:gd name="connsiteY3" fmla="*/ 73938 h 444253"/>
                  <a:gd name="connsiteX4" fmla="*/ 1077748 w 2015234"/>
                  <a:gd name="connsiteY4" fmla="*/ 434935 h 444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5234" h="444253">
                    <a:moveTo>
                      <a:pt x="1077748" y="434935"/>
                    </a:moveTo>
                    <a:cubicBezTo>
                      <a:pt x="597688" y="472083"/>
                      <a:pt x="117628" y="397788"/>
                      <a:pt x="4281" y="218718"/>
                    </a:cubicBezTo>
                    <a:cubicBezTo>
                      <a:pt x="-8102" y="198715"/>
                      <a:pt x="8091" y="172998"/>
                      <a:pt x="30951" y="176808"/>
                    </a:cubicBezTo>
                    <a:cubicBezTo>
                      <a:pt x="250978" y="206335"/>
                      <a:pt x="1241578" y="321588"/>
                      <a:pt x="1795933" y="73938"/>
                    </a:cubicBezTo>
                    <a:cubicBezTo>
                      <a:pt x="2421726" y="-206097"/>
                      <a:pt x="1557808" y="396835"/>
                      <a:pt x="1077748" y="43493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grpSp>
          <p:nvGrpSpPr>
            <p:cNvPr id="27" name="图形 37"/>
            <p:cNvGrpSpPr/>
            <p:nvPr/>
          </p:nvGrpSpPr>
          <p:grpSpPr>
            <a:xfrm>
              <a:off x="1520674" y="2079041"/>
              <a:ext cx="507464" cy="255390"/>
              <a:chOff x="4579816" y="2184489"/>
              <a:chExt cx="2914652" cy="1466847"/>
            </a:xfrm>
            <a:solidFill>
              <a:srgbClr val="FFCC83"/>
            </a:solidFill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9816" y="2184489"/>
                <a:ext cx="2914652" cy="1466847"/>
              </a:xfrm>
              <a:custGeom>
                <a:avLst/>
                <a:gdLst>
                  <a:gd name="connsiteX0" fmla="*/ 75 w 2914650"/>
                  <a:gd name="connsiteY0" fmla="*/ 159 h 1466850"/>
                  <a:gd name="connsiteX1" fmla="*/ 2914725 w 2914650"/>
                  <a:gd name="connsiteY1" fmla="*/ 159 h 1466850"/>
                  <a:gd name="connsiteX2" fmla="*/ 2914725 w 2914650"/>
                  <a:gd name="connsiteY2" fmla="*/ 1467009 h 1466850"/>
                  <a:gd name="connsiteX3" fmla="*/ 75 w 2914650"/>
                  <a:gd name="connsiteY3" fmla="*/ 1467009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4650" h="1466850">
                    <a:moveTo>
                      <a:pt x="75" y="159"/>
                    </a:moveTo>
                    <a:lnTo>
                      <a:pt x="2914725" y="159"/>
                    </a:lnTo>
                    <a:lnTo>
                      <a:pt x="2914725" y="1467009"/>
                    </a:lnTo>
                    <a:lnTo>
                      <a:pt x="75" y="1467009"/>
                    </a:lnTo>
                    <a:close/>
                  </a:path>
                </a:pathLst>
              </a:custGeom>
            </p:spPr>
          </p:pic>
          <p:sp>
            <p:nvSpPr>
              <p:cNvPr id="43" name="任意多边形: 形状 42"/>
              <p:cNvSpPr/>
              <p:nvPr/>
            </p:nvSpPr>
            <p:spPr>
              <a:xfrm>
                <a:off x="4661362" y="2763781"/>
                <a:ext cx="1994121" cy="541604"/>
              </a:xfrm>
              <a:custGeom>
                <a:avLst/>
                <a:gdLst>
                  <a:gd name="connsiteX0" fmla="*/ 1092523 w 1994121"/>
                  <a:gd name="connsiteY0" fmla="*/ 505199 h 541604"/>
                  <a:gd name="connsiteX1" fmla="*/ 5720 w 1994121"/>
                  <a:gd name="connsiteY1" fmla="*/ 372801 h 541604"/>
                  <a:gd name="connsiteX2" fmla="*/ 28580 w 1994121"/>
                  <a:gd name="connsiteY2" fmla="*/ 328986 h 541604"/>
                  <a:gd name="connsiteX3" fmla="*/ 1780228 w 1994121"/>
                  <a:gd name="connsiteY3" fmla="*/ 89909 h 541604"/>
                  <a:gd name="connsiteX4" fmla="*/ 1092523 w 1994121"/>
                  <a:gd name="connsiteY4" fmla="*/ 505199 h 54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4121" h="541604">
                    <a:moveTo>
                      <a:pt x="1092523" y="505199"/>
                    </a:moveTo>
                    <a:cubicBezTo>
                      <a:pt x="616273" y="579494"/>
                      <a:pt x="132403" y="542346"/>
                      <a:pt x="5720" y="372801"/>
                    </a:cubicBezTo>
                    <a:cubicBezTo>
                      <a:pt x="-8567" y="353751"/>
                      <a:pt x="5720" y="327081"/>
                      <a:pt x="28580" y="328986"/>
                    </a:cubicBezTo>
                    <a:cubicBezTo>
                      <a:pt x="250513" y="341369"/>
                      <a:pt x="1246828" y="379469"/>
                      <a:pt x="1780228" y="89909"/>
                    </a:cubicBezTo>
                    <a:cubicBezTo>
                      <a:pt x="2383161" y="-237751"/>
                      <a:pt x="1568773" y="429951"/>
                      <a:pt x="1092523" y="505199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8" name="任意多边形: 形状 27"/>
            <p:cNvSpPr/>
            <p:nvPr/>
          </p:nvSpPr>
          <p:spPr>
            <a:xfrm>
              <a:off x="1567574" y="2205602"/>
              <a:ext cx="331001" cy="96046"/>
            </a:xfrm>
            <a:custGeom>
              <a:avLst/>
              <a:gdLst>
                <a:gd name="connsiteX0" fmla="*/ 1098057 w 1901123"/>
                <a:gd name="connsiteY0" fmla="*/ 495691 h 551643"/>
                <a:gd name="connsiteX1" fmla="*/ 6492 w 1901123"/>
                <a:gd name="connsiteY1" fmla="*/ 405204 h 551643"/>
                <a:gd name="connsiteX2" fmla="*/ 28399 w 1901123"/>
                <a:gd name="connsiteY2" fmla="*/ 360436 h 551643"/>
                <a:gd name="connsiteX3" fmla="*/ 1769569 w 1901123"/>
                <a:gd name="connsiteY3" fmla="*/ 53731 h 551643"/>
                <a:gd name="connsiteX4" fmla="*/ 1098057 w 1901123"/>
                <a:gd name="connsiteY4" fmla="*/ 495691 h 5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1123" h="551643">
                  <a:moveTo>
                    <a:pt x="1098057" y="495691"/>
                  </a:moveTo>
                  <a:cubicBezTo>
                    <a:pt x="625617" y="589036"/>
                    <a:pt x="139842" y="569986"/>
                    <a:pt x="6492" y="405204"/>
                  </a:cubicBezTo>
                  <a:cubicBezTo>
                    <a:pt x="-8748" y="387106"/>
                    <a:pt x="4587" y="359484"/>
                    <a:pt x="28399" y="360436"/>
                  </a:cubicBezTo>
                  <a:cubicBezTo>
                    <a:pt x="250332" y="364246"/>
                    <a:pt x="1243789" y="356626"/>
                    <a:pt x="1769569" y="53731"/>
                  </a:cubicBezTo>
                  <a:cubicBezTo>
                    <a:pt x="2170572" y="-176774"/>
                    <a:pt x="1570497" y="403299"/>
                    <a:pt x="1098057" y="495691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grpSp>
          <p:nvGrpSpPr>
            <p:cNvPr id="29" name="图形 37"/>
            <p:cNvGrpSpPr/>
            <p:nvPr/>
          </p:nvGrpSpPr>
          <p:grpSpPr>
            <a:xfrm>
              <a:off x="1629372" y="2155333"/>
              <a:ext cx="389719" cy="225540"/>
              <a:chOff x="5075705" y="2663418"/>
              <a:chExt cx="2238375" cy="1295400"/>
            </a:xfrm>
            <a:solidFill>
              <a:srgbClr val="FFCC83"/>
            </a:solidFill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5705" y="2663418"/>
                <a:ext cx="2238375" cy="1295400"/>
              </a:xfrm>
              <a:custGeom>
                <a:avLst/>
                <a:gdLst>
                  <a:gd name="connsiteX0" fmla="*/ 160 w 2238375"/>
                  <a:gd name="connsiteY0" fmla="*/ 197 h 1295400"/>
                  <a:gd name="connsiteX1" fmla="*/ 2238535 w 2238375"/>
                  <a:gd name="connsiteY1" fmla="*/ 197 h 1295400"/>
                  <a:gd name="connsiteX2" fmla="*/ 2238535 w 2238375"/>
                  <a:gd name="connsiteY2" fmla="*/ 1295597 h 1295400"/>
                  <a:gd name="connsiteX3" fmla="*/ 160 w 2238375"/>
                  <a:gd name="connsiteY3" fmla="*/ 1295597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8375" h="1295400">
                    <a:moveTo>
                      <a:pt x="160" y="197"/>
                    </a:moveTo>
                    <a:lnTo>
                      <a:pt x="2238535" y="197"/>
                    </a:lnTo>
                    <a:lnTo>
                      <a:pt x="2238535" y="1295597"/>
                    </a:lnTo>
                    <a:lnTo>
                      <a:pt x="160" y="1295597"/>
                    </a:lnTo>
                    <a:close/>
                  </a:path>
                </a:pathLst>
              </a:custGeom>
            </p:spPr>
          </p:pic>
          <p:sp>
            <p:nvSpPr>
              <p:cNvPr id="41" name="任意多边形: 形状 40"/>
              <p:cNvSpPr/>
              <p:nvPr/>
            </p:nvSpPr>
            <p:spPr>
              <a:xfrm>
                <a:off x="5474218" y="3120997"/>
                <a:ext cx="1308936" cy="379503"/>
              </a:xfrm>
              <a:custGeom>
                <a:avLst/>
                <a:gdLst>
                  <a:gd name="connsiteX0" fmla="*/ 755917 w 1308936"/>
                  <a:gd name="connsiteY0" fmla="*/ 341340 h 379503"/>
                  <a:gd name="connsiteX1" fmla="*/ 4394 w 1308936"/>
                  <a:gd name="connsiteY1" fmla="*/ 279428 h 379503"/>
                  <a:gd name="connsiteX2" fmla="*/ 19634 w 1308936"/>
                  <a:gd name="connsiteY2" fmla="*/ 247995 h 379503"/>
                  <a:gd name="connsiteX3" fmla="*/ 1218831 w 1308936"/>
                  <a:gd name="connsiteY3" fmla="*/ 37493 h 379503"/>
                  <a:gd name="connsiteX4" fmla="*/ 755917 w 1308936"/>
                  <a:gd name="connsiteY4" fmla="*/ 341340 h 379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936" h="379503">
                    <a:moveTo>
                      <a:pt x="755917" y="341340"/>
                    </a:moveTo>
                    <a:cubicBezTo>
                      <a:pt x="430162" y="405158"/>
                      <a:pt x="95834" y="391823"/>
                      <a:pt x="4394" y="279428"/>
                    </a:cubicBezTo>
                    <a:cubicBezTo>
                      <a:pt x="-6083" y="267045"/>
                      <a:pt x="3442" y="247995"/>
                      <a:pt x="19634" y="247995"/>
                    </a:cubicBezTo>
                    <a:cubicBezTo>
                      <a:pt x="172034" y="250853"/>
                      <a:pt x="856881" y="245138"/>
                      <a:pt x="1218831" y="37493"/>
                    </a:cubicBezTo>
                    <a:cubicBezTo>
                      <a:pt x="1494104" y="-122527"/>
                      <a:pt x="1080719" y="277523"/>
                      <a:pt x="755917" y="34134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9525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30" name="任意多边形: 形状 29"/>
            <p:cNvSpPr/>
            <p:nvPr/>
          </p:nvSpPr>
          <p:spPr>
            <a:xfrm>
              <a:off x="1711223" y="2257020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1746049" y="2271945"/>
              <a:ext cx="227896" cy="66075"/>
            </a:xfrm>
            <a:custGeom>
              <a:avLst/>
              <a:gdLst>
                <a:gd name="connsiteX0" fmla="*/ 755917 w 1308936"/>
                <a:gd name="connsiteY0" fmla="*/ 341340 h 379503"/>
                <a:gd name="connsiteX1" fmla="*/ 4394 w 1308936"/>
                <a:gd name="connsiteY1" fmla="*/ 279428 h 379503"/>
                <a:gd name="connsiteX2" fmla="*/ 19634 w 1308936"/>
                <a:gd name="connsiteY2" fmla="*/ 247995 h 379503"/>
                <a:gd name="connsiteX3" fmla="*/ 1218831 w 1308936"/>
                <a:gd name="connsiteY3" fmla="*/ 37493 h 379503"/>
                <a:gd name="connsiteX4" fmla="*/ 755917 w 1308936"/>
                <a:gd name="connsiteY4" fmla="*/ 341340 h 37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36" h="379503">
                  <a:moveTo>
                    <a:pt x="755917" y="341340"/>
                  </a:moveTo>
                  <a:cubicBezTo>
                    <a:pt x="430162" y="405158"/>
                    <a:pt x="95834" y="391823"/>
                    <a:pt x="4394" y="279428"/>
                  </a:cubicBezTo>
                  <a:cubicBezTo>
                    <a:pt x="-6083" y="267045"/>
                    <a:pt x="3442" y="247995"/>
                    <a:pt x="19634" y="247995"/>
                  </a:cubicBezTo>
                  <a:cubicBezTo>
                    <a:pt x="172034" y="250853"/>
                    <a:pt x="856881" y="245138"/>
                    <a:pt x="1218831" y="37493"/>
                  </a:cubicBezTo>
                  <a:cubicBezTo>
                    <a:pt x="1494104" y="-122527"/>
                    <a:pt x="1080719" y="277523"/>
                    <a:pt x="755917" y="341340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1822178" y="2285678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1855345" y="2293970"/>
              <a:ext cx="160780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1853686" y="2312212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1886855" y="2325479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solidFill>
              <a:srgbClr val="FFCC83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1848712" y="2348697"/>
              <a:ext cx="160781" cy="64889"/>
            </a:xfrm>
            <a:custGeom>
              <a:avLst/>
              <a:gdLst>
                <a:gd name="connsiteX0" fmla="*/ 749197 w 923454"/>
                <a:gd name="connsiteY0" fmla="*/ 198646 h 372694"/>
                <a:gd name="connsiteX1" fmla="*/ 8153 w 923454"/>
                <a:gd name="connsiteY1" fmla="*/ 336758 h 372694"/>
                <a:gd name="connsiteX2" fmla="*/ 13868 w 923454"/>
                <a:gd name="connsiteY2" fmla="*/ 303421 h 372694"/>
                <a:gd name="connsiteX3" fmla="*/ 768247 w 923454"/>
                <a:gd name="connsiteY3" fmla="*/ 22433 h 372694"/>
                <a:gd name="connsiteX4" fmla="*/ 749197 w 923454"/>
                <a:gd name="connsiteY4" fmla="*/ 198646 h 37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454" h="372694">
                  <a:moveTo>
                    <a:pt x="749197" y="198646"/>
                  </a:moveTo>
                  <a:cubicBezTo>
                    <a:pt x="452018" y="346283"/>
                    <a:pt x="126262" y="422483"/>
                    <a:pt x="8153" y="336758"/>
                  </a:cubicBezTo>
                  <a:cubicBezTo>
                    <a:pt x="-5182" y="327233"/>
                    <a:pt x="-1372" y="307231"/>
                    <a:pt x="13868" y="303421"/>
                  </a:cubicBezTo>
                  <a:cubicBezTo>
                    <a:pt x="116737" y="276751"/>
                    <a:pt x="465353" y="179596"/>
                    <a:pt x="768247" y="22433"/>
                  </a:cubicBezTo>
                  <a:cubicBezTo>
                    <a:pt x="901597" y="-46146"/>
                    <a:pt x="1046378" y="51008"/>
                    <a:pt x="749197" y="198646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1424030" y="2063824"/>
              <a:ext cx="765547" cy="327895"/>
            </a:xfrm>
            <a:custGeom>
              <a:avLst/>
              <a:gdLst>
                <a:gd name="connsiteX0" fmla="*/ 862 w 4396966"/>
                <a:gd name="connsiteY0" fmla="*/ 34384 h 1883282"/>
                <a:gd name="connsiteX1" fmla="*/ 39914 w 4396966"/>
                <a:gd name="connsiteY1" fmla="*/ 2952 h 1883282"/>
                <a:gd name="connsiteX2" fmla="*/ 1744889 w 4396966"/>
                <a:gd name="connsiteY2" fmla="*/ 472534 h 1883282"/>
                <a:gd name="connsiteX3" fmla="*/ 2763112 w 4396966"/>
                <a:gd name="connsiteY3" fmla="*/ 791622 h 1883282"/>
                <a:gd name="connsiteX4" fmla="*/ 3583214 w 4396966"/>
                <a:gd name="connsiteY4" fmla="*/ 1153572 h 1883282"/>
                <a:gd name="connsiteX5" fmla="*/ 3824197 w 4396966"/>
                <a:gd name="connsiteY5" fmla="*/ 402049 h 1883282"/>
                <a:gd name="connsiteX6" fmla="*/ 4356644 w 4396966"/>
                <a:gd name="connsiteY6" fmla="*/ 239172 h 1883282"/>
                <a:gd name="connsiteX7" fmla="*/ 4058512 w 4396966"/>
                <a:gd name="connsiteY7" fmla="*/ 579214 h 1883282"/>
                <a:gd name="connsiteX8" fmla="*/ 3736567 w 4396966"/>
                <a:gd name="connsiteY8" fmla="*/ 1425034 h 1883282"/>
                <a:gd name="connsiteX9" fmla="*/ 3043147 w 4396966"/>
                <a:gd name="connsiteY9" fmla="*/ 1882234 h 1883282"/>
                <a:gd name="connsiteX10" fmla="*/ 2977424 w 4396966"/>
                <a:gd name="connsiteY10" fmla="*/ 1760314 h 1883282"/>
                <a:gd name="connsiteX11" fmla="*/ 2920274 w 4396966"/>
                <a:gd name="connsiteY11" fmla="*/ 1655539 h 1883282"/>
                <a:gd name="connsiteX12" fmla="*/ 2796449 w 4396966"/>
                <a:gd name="connsiteY12" fmla="*/ 1636489 h 1883282"/>
                <a:gd name="connsiteX13" fmla="*/ 2872649 w 4396966"/>
                <a:gd name="connsiteY13" fmla="*/ 1550764 h 1883282"/>
                <a:gd name="connsiteX14" fmla="*/ 2604997 w 4396966"/>
                <a:gd name="connsiteY14" fmla="*/ 1566004 h 1883282"/>
                <a:gd name="connsiteX15" fmla="*/ 2748824 w 4396966"/>
                <a:gd name="connsiteY15" fmla="*/ 1417414 h 1883282"/>
                <a:gd name="connsiteX16" fmla="*/ 2490697 w 4396966"/>
                <a:gd name="connsiteY16" fmla="*/ 1426939 h 1883282"/>
                <a:gd name="connsiteX17" fmla="*/ 2577374 w 4396966"/>
                <a:gd name="connsiteY17" fmla="*/ 1322164 h 1883282"/>
                <a:gd name="connsiteX18" fmla="*/ 2389732 w 4396966"/>
                <a:gd name="connsiteY18" fmla="*/ 1314544 h 1883282"/>
                <a:gd name="connsiteX19" fmla="*/ 2434499 w 4396966"/>
                <a:gd name="connsiteY19" fmla="*/ 1226914 h 1883282"/>
                <a:gd name="connsiteX20" fmla="*/ 2286862 w 4396966"/>
                <a:gd name="connsiteY20" fmla="*/ 1208817 h 1883282"/>
                <a:gd name="connsiteX21" fmla="*/ 2120174 w 4396966"/>
                <a:gd name="connsiteY21" fmla="*/ 1179289 h 1883282"/>
                <a:gd name="connsiteX22" fmla="*/ 2143987 w 4396966"/>
                <a:gd name="connsiteY22" fmla="*/ 1076419 h 1883282"/>
                <a:gd name="connsiteX23" fmla="*/ 1929674 w 4396966"/>
                <a:gd name="connsiteY23" fmla="*/ 1055464 h 1883282"/>
                <a:gd name="connsiteX24" fmla="*/ 1996349 w 4396966"/>
                <a:gd name="connsiteY24" fmla="*/ 998314 h 1883282"/>
                <a:gd name="connsiteX25" fmla="*/ 1710599 w 4396966"/>
                <a:gd name="connsiteY25" fmla="*/ 960214 h 1883282"/>
                <a:gd name="connsiteX26" fmla="*/ 1758224 w 4396966"/>
                <a:gd name="connsiteY26" fmla="*/ 893539 h 1883282"/>
                <a:gd name="connsiteX27" fmla="*/ 1472474 w 4396966"/>
                <a:gd name="connsiteY27" fmla="*/ 826864 h 1883282"/>
                <a:gd name="connsiteX28" fmla="*/ 1291499 w 4396966"/>
                <a:gd name="connsiteY28" fmla="*/ 779239 h 1883282"/>
                <a:gd name="connsiteX29" fmla="*/ 1120049 w 4396966"/>
                <a:gd name="connsiteY29" fmla="*/ 683989 h 1883282"/>
                <a:gd name="connsiteX30" fmla="*/ 948599 w 4396966"/>
                <a:gd name="connsiteY30" fmla="*/ 583977 h 1883282"/>
                <a:gd name="connsiteX31" fmla="*/ 862 w 4396966"/>
                <a:gd name="connsiteY31" fmla="*/ 34384 h 188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96966" h="1883282">
                  <a:moveTo>
                    <a:pt x="862" y="34384"/>
                  </a:moveTo>
                  <a:cubicBezTo>
                    <a:pt x="-4853" y="11524"/>
                    <a:pt x="18959" y="-7526"/>
                    <a:pt x="39914" y="2952"/>
                  </a:cubicBezTo>
                  <a:cubicBezTo>
                    <a:pt x="238987" y="102012"/>
                    <a:pt x="1140052" y="529684"/>
                    <a:pt x="1744889" y="472534"/>
                  </a:cubicBezTo>
                  <a:cubicBezTo>
                    <a:pt x="2426879" y="408717"/>
                    <a:pt x="2697389" y="695419"/>
                    <a:pt x="2763112" y="791622"/>
                  </a:cubicBezTo>
                  <a:cubicBezTo>
                    <a:pt x="2828834" y="886872"/>
                    <a:pt x="3259364" y="1424082"/>
                    <a:pt x="3583214" y="1153572"/>
                  </a:cubicBezTo>
                  <a:cubicBezTo>
                    <a:pt x="3907064" y="883062"/>
                    <a:pt x="3595597" y="680179"/>
                    <a:pt x="3824197" y="402049"/>
                  </a:cubicBezTo>
                  <a:cubicBezTo>
                    <a:pt x="4052797" y="123919"/>
                    <a:pt x="4235677" y="124872"/>
                    <a:pt x="4356644" y="239172"/>
                  </a:cubicBezTo>
                  <a:cubicBezTo>
                    <a:pt x="4495709" y="370617"/>
                    <a:pt x="4245202" y="532542"/>
                    <a:pt x="4058512" y="579214"/>
                  </a:cubicBezTo>
                  <a:cubicBezTo>
                    <a:pt x="3880394" y="623982"/>
                    <a:pt x="4001362" y="1147857"/>
                    <a:pt x="3736567" y="1425034"/>
                  </a:cubicBezTo>
                  <a:cubicBezTo>
                    <a:pt x="3494632" y="1678399"/>
                    <a:pt x="3309847" y="1857469"/>
                    <a:pt x="3043147" y="1882234"/>
                  </a:cubicBezTo>
                  <a:cubicBezTo>
                    <a:pt x="2920274" y="1893664"/>
                    <a:pt x="2920274" y="1808892"/>
                    <a:pt x="2977424" y="1760314"/>
                  </a:cubicBezTo>
                  <a:cubicBezTo>
                    <a:pt x="3044099" y="1703164"/>
                    <a:pt x="2863124" y="1741264"/>
                    <a:pt x="2920274" y="1655539"/>
                  </a:cubicBezTo>
                  <a:cubicBezTo>
                    <a:pt x="2930752" y="1639347"/>
                    <a:pt x="2805974" y="1657444"/>
                    <a:pt x="2796449" y="1636489"/>
                  </a:cubicBezTo>
                  <a:cubicBezTo>
                    <a:pt x="2785019" y="1610772"/>
                    <a:pt x="2894557" y="1579339"/>
                    <a:pt x="2872649" y="1550764"/>
                  </a:cubicBezTo>
                  <a:cubicBezTo>
                    <a:pt x="2854552" y="1527904"/>
                    <a:pt x="2624999" y="1590769"/>
                    <a:pt x="2604997" y="1566004"/>
                  </a:cubicBezTo>
                  <a:cubicBezTo>
                    <a:pt x="2589757" y="1546954"/>
                    <a:pt x="2765017" y="1437417"/>
                    <a:pt x="2748824" y="1417414"/>
                  </a:cubicBezTo>
                  <a:cubicBezTo>
                    <a:pt x="2726917" y="1390744"/>
                    <a:pt x="2513557" y="1454562"/>
                    <a:pt x="2490697" y="1426939"/>
                  </a:cubicBezTo>
                  <a:cubicBezTo>
                    <a:pt x="2477362" y="1410747"/>
                    <a:pt x="2591662" y="1338357"/>
                    <a:pt x="2577374" y="1322164"/>
                  </a:cubicBezTo>
                  <a:cubicBezTo>
                    <a:pt x="2558324" y="1301209"/>
                    <a:pt x="2409734" y="1336452"/>
                    <a:pt x="2389732" y="1314544"/>
                  </a:cubicBezTo>
                  <a:cubicBezTo>
                    <a:pt x="2374492" y="1297399"/>
                    <a:pt x="2450692" y="1243107"/>
                    <a:pt x="2434499" y="1226914"/>
                  </a:cubicBezTo>
                  <a:cubicBezTo>
                    <a:pt x="2416402" y="1208817"/>
                    <a:pt x="2305912" y="1226914"/>
                    <a:pt x="2286862" y="1208817"/>
                  </a:cubicBezTo>
                  <a:cubicBezTo>
                    <a:pt x="2264002" y="1185957"/>
                    <a:pt x="2148749" y="1188814"/>
                    <a:pt x="2120174" y="1179289"/>
                  </a:cubicBezTo>
                  <a:cubicBezTo>
                    <a:pt x="2029687" y="1148809"/>
                    <a:pt x="2159227" y="1089754"/>
                    <a:pt x="2143987" y="1076419"/>
                  </a:cubicBezTo>
                  <a:cubicBezTo>
                    <a:pt x="2103029" y="1041177"/>
                    <a:pt x="1939199" y="1084039"/>
                    <a:pt x="1929674" y="1055464"/>
                  </a:cubicBezTo>
                  <a:cubicBezTo>
                    <a:pt x="1920149" y="1026889"/>
                    <a:pt x="1996349" y="1017364"/>
                    <a:pt x="1996349" y="998314"/>
                  </a:cubicBezTo>
                  <a:cubicBezTo>
                    <a:pt x="1996349" y="969739"/>
                    <a:pt x="1735364" y="975454"/>
                    <a:pt x="1710599" y="960214"/>
                  </a:cubicBezTo>
                  <a:cubicBezTo>
                    <a:pt x="1689644" y="946879"/>
                    <a:pt x="1796324" y="931639"/>
                    <a:pt x="1758224" y="893539"/>
                  </a:cubicBezTo>
                  <a:cubicBezTo>
                    <a:pt x="1717267" y="852582"/>
                    <a:pt x="1422944" y="856392"/>
                    <a:pt x="1472474" y="826864"/>
                  </a:cubicBezTo>
                  <a:cubicBezTo>
                    <a:pt x="1567724" y="769714"/>
                    <a:pt x="1283879" y="806862"/>
                    <a:pt x="1291499" y="779239"/>
                  </a:cubicBezTo>
                  <a:cubicBezTo>
                    <a:pt x="1320074" y="674464"/>
                    <a:pt x="1152434" y="694467"/>
                    <a:pt x="1120049" y="683989"/>
                  </a:cubicBezTo>
                  <a:cubicBezTo>
                    <a:pt x="965744" y="632554"/>
                    <a:pt x="1131479" y="589692"/>
                    <a:pt x="948599" y="583977"/>
                  </a:cubicBezTo>
                  <a:cubicBezTo>
                    <a:pt x="738097" y="562069"/>
                    <a:pt x="50392" y="240124"/>
                    <a:pt x="862" y="34384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2099386" y="2092993"/>
              <a:ext cx="82587" cy="38455"/>
            </a:xfrm>
            <a:custGeom>
              <a:avLst/>
              <a:gdLst>
                <a:gd name="connsiteX0" fmla="*/ 474345 w 474345"/>
                <a:gd name="connsiteY0" fmla="*/ 89004 h 220868"/>
                <a:gd name="connsiteX1" fmla="*/ 458153 w 474345"/>
                <a:gd name="connsiteY1" fmla="*/ 70906 h 220868"/>
                <a:gd name="connsiteX2" fmla="*/ 0 w 474345"/>
                <a:gd name="connsiteY2" fmla="*/ 154726 h 220868"/>
                <a:gd name="connsiteX3" fmla="*/ 154305 w 474345"/>
                <a:gd name="connsiteY3" fmla="*/ 214734 h 220868"/>
                <a:gd name="connsiteX4" fmla="*/ 474345 w 474345"/>
                <a:gd name="connsiteY4" fmla="*/ 89004 h 22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" h="220868">
                  <a:moveTo>
                    <a:pt x="474345" y="89004"/>
                  </a:moveTo>
                  <a:cubicBezTo>
                    <a:pt x="469583" y="83289"/>
                    <a:pt x="464820" y="77573"/>
                    <a:pt x="458153" y="70906"/>
                  </a:cubicBezTo>
                  <a:cubicBezTo>
                    <a:pt x="350520" y="-30059"/>
                    <a:pt x="193358" y="-40536"/>
                    <a:pt x="0" y="154726"/>
                  </a:cubicBezTo>
                  <a:cubicBezTo>
                    <a:pt x="42863" y="191873"/>
                    <a:pt x="108585" y="237594"/>
                    <a:pt x="154305" y="214734"/>
                  </a:cubicBezTo>
                  <a:cubicBezTo>
                    <a:pt x="219075" y="181396"/>
                    <a:pt x="360997" y="95671"/>
                    <a:pt x="474345" y="89004"/>
                  </a:cubicBezTo>
                  <a:close/>
                </a:path>
              </a:pathLst>
            </a:custGeom>
            <a:solidFill>
              <a:srgbClr val="F15A24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2169867" y="2121756"/>
              <a:ext cx="5638" cy="5638"/>
            </a:xfrm>
            <a:custGeom>
              <a:avLst/>
              <a:gdLst>
                <a:gd name="connsiteX0" fmla="*/ 32385 w 32384"/>
                <a:gd name="connsiteY0" fmla="*/ 16193 h 32384"/>
                <a:gd name="connsiteX1" fmla="*/ 16192 w 32384"/>
                <a:gd name="connsiteY1" fmla="*/ 32385 h 32384"/>
                <a:gd name="connsiteX2" fmla="*/ 0 w 32384"/>
                <a:gd name="connsiteY2" fmla="*/ 16193 h 32384"/>
                <a:gd name="connsiteX3" fmla="*/ 16192 w 32384"/>
                <a:gd name="connsiteY3" fmla="*/ 0 h 32384"/>
                <a:gd name="connsiteX4" fmla="*/ 32385 w 32384"/>
                <a:gd name="connsiteY4" fmla="*/ 16193 h 3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4" h="32384">
                  <a:moveTo>
                    <a:pt x="32385" y="16193"/>
                  </a:moveTo>
                  <a:cubicBezTo>
                    <a:pt x="32385" y="25135"/>
                    <a:pt x="25135" y="32385"/>
                    <a:pt x="16192" y="32385"/>
                  </a:cubicBezTo>
                  <a:cubicBezTo>
                    <a:pt x="7249" y="32385"/>
                    <a:pt x="0" y="25135"/>
                    <a:pt x="0" y="16193"/>
                  </a:cubicBezTo>
                  <a:cubicBezTo>
                    <a:pt x="0" y="7250"/>
                    <a:pt x="7249" y="0"/>
                    <a:pt x="16192" y="0"/>
                  </a:cubicBezTo>
                  <a:cubicBezTo>
                    <a:pt x="25135" y="0"/>
                    <a:pt x="32385" y="7250"/>
                    <a:pt x="32385" y="16193"/>
                  </a:cubicBezTo>
                  <a:close/>
                </a:path>
              </a:pathLst>
            </a:custGeom>
            <a:solidFill>
              <a:srgbClr val="534741"/>
            </a:solidFill>
            <a:ln w="9525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zh-CN" altLang="en-US" dirty="0">
                <a:latin typeface="+mn-ea"/>
              </a:endParaRPr>
            </a:p>
          </p:txBody>
        </p:sp>
      </p:grpSp>
      <p:cxnSp>
        <p:nvCxnSpPr>
          <p:cNvPr id="81" name="直接连接符 80"/>
          <p:cNvCxnSpPr/>
          <p:nvPr/>
        </p:nvCxnSpPr>
        <p:spPr>
          <a:xfrm>
            <a:off x="9350353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10764639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3968419" y="920168"/>
            <a:ext cx="1373608" cy="4262582"/>
            <a:chOff x="1397371" y="1935778"/>
            <a:chExt cx="1373608" cy="4262582"/>
          </a:xfrm>
        </p:grpSpPr>
        <p:sp>
          <p:nvSpPr>
            <p:cNvPr id="85" name="任意多边形: 形状 84"/>
            <p:cNvSpPr/>
            <p:nvPr/>
          </p:nvSpPr>
          <p:spPr>
            <a:xfrm>
              <a:off x="1397371" y="2644761"/>
              <a:ext cx="1373607" cy="3553599"/>
            </a:xfrm>
            <a:custGeom>
              <a:avLst/>
              <a:gdLst>
                <a:gd name="connsiteX0" fmla="*/ 110649 w 1373607"/>
                <a:gd name="connsiteY0" fmla="*/ 0 h 3553599"/>
                <a:gd name="connsiteX1" fmla="*/ 104440 w 1373607"/>
                <a:gd name="connsiteY1" fmla="*/ 61587 h 3553599"/>
                <a:gd name="connsiteX2" fmla="*/ 711499 w 1373607"/>
                <a:gd name="connsiteY2" fmla="*/ 668646 h 3553599"/>
                <a:gd name="connsiteX3" fmla="*/ 1318558 w 1373607"/>
                <a:gd name="connsiteY3" fmla="*/ 61587 h 3553599"/>
                <a:gd name="connsiteX4" fmla="*/ 1314598 w 1373607"/>
                <a:gd name="connsiteY4" fmla="*/ 22302 h 3553599"/>
                <a:gd name="connsiteX5" fmla="*/ 1317129 w 1373607"/>
                <a:gd name="connsiteY5" fmla="*/ 24008 h 3553599"/>
                <a:gd name="connsiteX6" fmla="*/ 1342630 w 1373607"/>
                <a:gd name="connsiteY6" fmla="*/ 85574 h 3553599"/>
                <a:gd name="connsiteX7" fmla="*/ 1342630 w 1373607"/>
                <a:gd name="connsiteY7" fmla="*/ 2723515 h 3553599"/>
                <a:gd name="connsiteX8" fmla="*/ 1352992 w 1373607"/>
                <a:gd name="connsiteY8" fmla="*/ 2745233 h 3553599"/>
                <a:gd name="connsiteX9" fmla="*/ 1373607 w 1373607"/>
                <a:gd name="connsiteY9" fmla="*/ 2861404 h 3553599"/>
                <a:gd name="connsiteX10" fmla="*/ 1111274 w 1373607"/>
                <a:gd name="connsiteY10" fmla="*/ 3159856 h 3553599"/>
                <a:gd name="connsiteX11" fmla="*/ 1094133 w 1373607"/>
                <a:gd name="connsiteY11" fmla="*/ 3155919 h 3553599"/>
                <a:gd name="connsiteX12" fmla="*/ 1083846 w 1373607"/>
                <a:gd name="connsiteY12" fmla="*/ 3196139 h 3553599"/>
                <a:gd name="connsiteX13" fmla="*/ 1061722 w 1373607"/>
                <a:gd name="connsiteY13" fmla="*/ 3244412 h 3553599"/>
                <a:gd name="connsiteX14" fmla="*/ 908042 w 1373607"/>
                <a:gd name="connsiteY14" fmla="*/ 3387744 h 3553599"/>
                <a:gd name="connsiteX15" fmla="*/ 803313 w 1373607"/>
                <a:gd name="connsiteY15" fmla="*/ 3427682 h 3553599"/>
                <a:gd name="connsiteX16" fmla="*/ 772601 w 1373607"/>
                <a:gd name="connsiteY16" fmla="*/ 3431408 h 3553599"/>
                <a:gd name="connsiteX17" fmla="*/ 763314 w 1373607"/>
                <a:gd name="connsiteY17" fmla="*/ 3468196 h 3553599"/>
                <a:gd name="connsiteX18" fmla="*/ 691731 w 1373607"/>
                <a:gd name="connsiteY18" fmla="*/ 3553599 h 3553599"/>
                <a:gd name="connsiteX19" fmla="*/ 615122 w 1373607"/>
                <a:gd name="connsiteY19" fmla="*/ 3468363 h 3553599"/>
                <a:gd name="connsiteX20" fmla="*/ 603842 w 1373607"/>
                <a:gd name="connsiteY20" fmla="*/ 3431891 h 3553599"/>
                <a:gd name="connsiteX21" fmla="*/ 568712 w 1373607"/>
                <a:gd name="connsiteY21" fmla="*/ 3427622 h 3553599"/>
                <a:gd name="connsiteX22" fmla="*/ 463674 w 1373607"/>
                <a:gd name="connsiteY22" fmla="*/ 3387467 h 3553599"/>
                <a:gd name="connsiteX23" fmla="*/ 310509 w 1373607"/>
                <a:gd name="connsiteY23" fmla="*/ 3243747 h 3553599"/>
                <a:gd name="connsiteX24" fmla="*/ 288838 w 1373607"/>
                <a:gd name="connsiteY24" fmla="*/ 3195788 h 3553599"/>
                <a:gd name="connsiteX25" fmla="*/ 279209 w 1373607"/>
                <a:gd name="connsiteY25" fmla="*/ 3156952 h 3553599"/>
                <a:gd name="connsiteX26" fmla="*/ 262332 w 1373607"/>
                <a:gd name="connsiteY26" fmla="*/ 3159855 h 3553599"/>
                <a:gd name="connsiteX27" fmla="*/ 0 w 1373607"/>
                <a:gd name="connsiteY27" fmla="*/ 2861404 h 3553599"/>
                <a:gd name="connsiteX28" fmla="*/ 20615 w 1373607"/>
                <a:gd name="connsiteY28" fmla="*/ 2745234 h 3553599"/>
                <a:gd name="connsiteX29" fmla="*/ 30978 w 1373607"/>
                <a:gd name="connsiteY29" fmla="*/ 2723513 h 3553599"/>
                <a:gd name="connsiteX30" fmla="*/ 30978 w 1373607"/>
                <a:gd name="connsiteY30" fmla="*/ 85574 h 3553599"/>
                <a:gd name="connsiteX31" fmla="*/ 84155 w 1373607"/>
                <a:gd name="connsiteY31" fmla="*/ 5349 h 3553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73607" h="3553599">
                  <a:moveTo>
                    <a:pt x="110649" y="0"/>
                  </a:moveTo>
                  <a:lnTo>
                    <a:pt x="104440" y="61587"/>
                  </a:lnTo>
                  <a:cubicBezTo>
                    <a:pt x="104440" y="396856"/>
                    <a:pt x="376230" y="668646"/>
                    <a:pt x="711499" y="668646"/>
                  </a:cubicBezTo>
                  <a:cubicBezTo>
                    <a:pt x="1046768" y="668646"/>
                    <a:pt x="1318558" y="396856"/>
                    <a:pt x="1318558" y="61587"/>
                  </a:cubicBezTo>
                  <a:lnTo>
                    <a:pt x="1314598" y="22302"/>
                  </a:lnTo>
                  <a:lnTo>
                    <a:pt x="1317129" y="24008"/>
                  </a:lnTo>
                  <a:cubicBezTo>
                    <a:pt x="1332885" y="39764"/>
                    <a:pt x="1342630" y="61531"/>
                    <a:pt x="1342630" y="85574"/>
                  </a:cubicBezTo>
                  <a:lnTo>
                    <a:pt x="1342630" y="2723515"/>
                  </a:lnTo>
                  <a:lnTo>
                    <a:pt x="1352992" y="2745233"/>
                  </a:lnTo>
                  <a:cubicBezTo>
                    <a:pt x="1366267" y="2780940"/>
                    <a:pt x="1373607" y="2820197"/>
                    <a:pt x="1373607" y="2861404"/>
                  </a:cubicBezTo>
                  <a:cubicBezTo>
                    <a:pt x="1373607" y="3026234"/>
                    <a:pt x="1256157" y="3159856"/>
                    <a:pt x="1111274" y="3159856"/>
                  </a:cubicBezTo>
                  <a:lnTo>
                    <a:pt x="1094133" y="3155919"/>
                  </a:lnTo>
                  <a:lnTo>
                    <a:pt x="1083846" y="3196139"/>
                  </a:lnTo>
                  <a:cubicBezTo>
                    <a:pt x="1078231" y="3212419"/>
                    <a:pt x="1071006" y="3228623"/>
                    <a:pt x="1061722" y="3244412"/>
                  </a:cubicBezTo>
                  <a:cubicBezTo>
                    <a:pt x="1026983" y="3303491"/>
                    <a:pt x="974488" y="3352161"/>
                    <a:pt x="908042" y="3387744"/>
                  </a:cubicBezTo>
                  <a:cubicBezTo>
                    <a:pt x="875452" y="3405196"/>
                    <a:pt x="840417" y="3418582"/>
                    <a:pt x="803313" y="3427682"/>
                  </a:cubicBezTo>
                  <a:lnTo>
                    <a:pt x="772601" y="3431408"/>
                  </a:lnTo>
                  <a:lnTo>
                    <a:pt x="763314" y="3468196"/>
                  </a:lnTo>
                  <a:cubicBezTo>
                    <a:pt x="749769" y="3498923"/>
                    <a:pt x="724952" y="3529350"/>
                    <a:pt x="691731" y="3553599"/>
                  </a:cubicBezTo>
                  <a:cubicBezTo>
                    <a:pt x="657040" y="3529290"/>
                    <a:pt x="630429" y="3499004"/>
                    <a:pt x="615122" y="3468363"/>
                  </a:cubicBezTo>
                  <a:lnTo>
                    <a:pt x="603842" y="3431891"/>
                  </a:lnTo>
                  <a:lnTo>
                    <a:pt x="568712" y="3427622"/>
                  </a:lnTo>
                  <a:cubicBezTo>
                    <a:pt x="531495" y="3418480"/>
                    <a:pt x="496348" y="3405024"/>
                    <a:pt x="463674" y="3387467"/>
                  </a:cubicBezTo>
                  <a:cubicBezTo>
                    <a:pt x="397081" y="3351683"/>
                    <a:pt x="344900" y="3302718"/>
                    <a:pt x="310509" y="3243747"/>
                  </a:cubicBezTo>
                  <a:cubicBezTo>
                    <a:pt x="301365" y="3228067"/>
                    <a:pt x="294297" y="3211969"/>
                    <a:pt x="288838" y="3195788"/>
                  </a:cubicBezTo>
                  <a:lnTo>
                    <a:pt x="279209" y="3156952"/>
                  </a:lnTo>
                  <a:lnTo>
                    <a:pt x="262332" y="3159855"/>
                  </a:lnTo>
                  <a:cubicBezTo>
                    <a:pt x="117450" y="3159855"/>
                    <a:pt x="0" y="3026234"/>
                    <a:pt x="0" y="2861404"/>
                  </a:cubicBezTo>
                  <a:cubicBezTo>
                    <a:pt x="0" y="2820197"/>
                    <a:pt x="7341" y="2780940"/>
                    <a:pt x="20615" y="2745234"/>
                  </a:cubicBezTo>
                  <a:lnTo>
                    <a:pt x="30978" y="2723513"/>
                  </a:lnTo>
                  <a:lnTo>
                    <a:pt x="30978" y="85574"/>
                  </a:lnTo>
                  <a:cubicBezTo>
                    <a:pt x="30978" y="49510"/>
                    <a:pt x="52905" y="18567"/>
                    <a:pt x="84155" y="5349"/>
                  </a:cubicBezTo>
                  <a:close/>
                </a:path>
              </a:pathLst>
            </a:custGeom>
            <a:solidFill>
              <a:schemeClr val="bg2"/>
            </a:solidFill>
            <a:ln w="25400" cap="rnd">
              <a:gradFill flip="none" rotWithShape="1">
                <a:gsLst>
                  <a:gs pos="0">
                    <a:srgbClr val="EEC478"/>
                  </a:gs>
                  <a:gs pos="35000">
                    <a:srgbClr val="DF9540"/>
                  </a:gs>
                  <a:gs pos="15000">
                    <a:srgbClr val="DF9540"/>
                  </a:gs>
                  <a:gs pos="50000">
                    <a:srgbClr val="EEC478"/>
                  </a:gs>
                  <a:gs pos="100000">
                    <a:srgbClr val="EEC478"/>
                  </a:gs>
                  <a:gs pos="85000">
                    <a:srgbClr val="DF9540"/>
                  </a:gs>
                  <a:gs pos="65000">
                    <a:srgbClr val="DF9540"/>
                  </a:gs>
                </a:gsLst>
                <a:lin ang="2700000" scaled="1"/>
                <a:tileRect/>
              </a:gradFill>
              <a:round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square" rtlCol="0" anchor="ctr">
              <a:no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演示悠然小楷" panose="00000500000000000000" pitchFamily="2" charset="-122"/>
                  <a:ea typeface="演示悠然小楷" panose="00000500000000000000" pitchFamily="2" charset="-122"/>
                </a:rPr>
                <a:t>工作亮点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397371" y="1935778"/>
              <a:ext cx="1373608" cy="1493222"/>
              <a:chOff x="868660" y="2195734"/>
              <a:chExt cx="1648349" cy="1791889"/>
            </a:xfrm>
          </p:grpSpPr>
          <p:sp>
            <p:nvSpPr>
              <p:cNvPr id="87" name="图形 9"/>
              <p:cNvSpPr/>
              <p:nvPr/>
            </p:nvSpPr>
            <p:spPr>
              <a:xfrm>
                <a:off x="868660" y="2253234"/>
                <a:ext cx="1648349" cy="1734389"/>
              </a:xfrm>
              <a:custGeom>
                <a:avLst/>
                <a:gdLst>
                  <a:gd name="connsiteX0" fmla="*/ 2180703 w 6517785"/>
                  <a:gd name="connsiteY0" fmla="*/ 6458805 h 6858000"/>
                  <a:gd name="connsiteX1" fmla="*/ 2150711 w 6517785"/>
                  <a:gd name="connsiteY1" fmla="*/ 6472234 h 6858000"/>
                  <a:gd name="connsiteX2" fmla="*/ 2086697 w 6517785"/>
                  <a:gd name="connsiteY2" fmla="*/ 6441346 h 6858000"/>
                  <a:gd name="connsiteX3" fmla="*/ 2120270 w 6517785"/>
                  <a:gd name="connsiteY3" fmla="*/ 6425231 h 6858000"/>
                  <a:gd name="connsiteX4" fmla="*/ 2088935 w 6517785"/>
                  <a:gd name="connsiteY4" fmla="*/ 6392552 h 6858000"/>
                  <a:gd name="connsiteX5" fmla="*/ 2015968 w 6517785"/>
                  <a:gd name="connsiteY5" fmla="*/ 6391210 h 6858000"/>
                  <a:gd name="connsiteX6" fmla="*/ 1963145 w 6517785"/>
                  <a:gd name="connsiteY6" fmla="*/ 6398820 h 6858000"/>
                  <a:gd name="connsiteX7" fmla="*/ 2014625 w 6517785"/>
                  <a:gd name="connsiteY7" fmla="*/ 6373304 h 6858000"/>
                  <a:gd name="connsiteX8" fmla="*/ 1977918 w 6517785"/>
                  <a:gd name="connsiteY8" fmla="*/ 6340625 h 6858000"/>
                  <a:gd name="connsiteX9" fmla="*/ 1923752 w 6517785"/>
                  <a:gd name="connsiteY9" fmla="*/ 6409116 h 6858000"/>
                  <a:gd name="connsiteX10" fmla="*/ 1911218 w 6517785"/>
                  <a:gd name="connsiteY10" fmla="*/ 6406430 h 6858000"/>
                  <a:gd name="connsiteX11" fmla="*/ 1901369 w 6517785"/>
                  <a:gd name="connsiteY11" fmla="*/ 6342416 h 6858000"/>
                  <a:gd name="connsiteX12" fmla="*/ 1928676 w 6517785"/>
                  <a:gd name="connsiteY12" fmla="*/ 6351369 h 6858000"/>
                  <a:gd name="connsiteX13" fmla="*/ 1885254 w 6517785"/>
                  <a:gd name="connsiteY13" fmla="*/ 6302575 h 6858000"/>
                  <a:gd name="connsiteX14" fmla="*/ 1857500 w 6517785"/>
                  <a:gd name="connsiteY14" fmla="*/ 6327643 h 6858000"/>
                  <a:gd name="connsiteX15" fmla="*/ 1882568 w 6517785"/>
                  <a:gd name="connsiteY15" fmla="*/ 6334806 h 6858000"/>
                  <a:gd name="connsiteX16" fmla="*/ 1871825 w 6517785"/>
                  <a:gd name="connsiteY16" fmla="*/ 6350921 h 6858000"/>
                  <a:gd name="connsiteX17" fmla="*/ 1746483 w 6517785"/>
                  <a:gd name="connsiteY17" fmla="*/ 6297651 h 6858000"/>
                  <a:gd name="connsiteX18" fmla="*/ 1817211 w 6517785"/>
                  <a:gd name="connsiteY18" fmla="*/ 6277954 h 6858000"/>
                  <a:gd name="connsiteX19" fmla="*/ 1820345 w 6517785"/>
                  <a:gd name="connsiteY19" fmla="*/ 6265420 h 6858000"/>
                  <a:gd name="connsiteX20" fmla="*/ 1774237 w 6517785"/>
                  <a:gd name="connsiteY20" fmla="*/ 6247962 h 6858000"/>
                  <a:gd name="connsiteX21" fmla="*/ 1730815 w 6517785"/>
                  <a:gd name="connsiteY21" fmla="*/ 6242142 h 6858000"/>
                  <a:gd name="connsiteX22" fmla="*/ 1696793 w 6517785"/>
                  <a:gd name="connsiteY22" fmla="*/ 6266763 h 6858000"/>
                  <a:gd name="connsiteX23" fmla="*/ 1635465 w 6517785"/>
                  <a:gd name="connsiteY23" fmla="*/ 6209464 h 6858000"/>
                  <a:gd name="connsiteX24" fmla="*/ 1626065 w 6517785"/>
                  <a:gd name="connsiteY24" fmla="*/ 6172756 h 6858000"/>
                  <a:gd name="connsiteX25" fmla="*/ 1581747 w 6517785"/>
                  <a:gd name="connsiteY25" fmla="*/ 6171414 h 6858000"/>
                  <a:gd name="connsiteX26" fmla="*/ 1600549 w 6517785"/>
                  <a:gd name="connsiteY26" fmla="*/ 6206778 h 6858000"/>
                  <a:gd name="connsiteX27" fmla="*/ 1596967 w 6517785"/>
                  <a:gd name="connsiteY27" fmla="*/ 6211702 h 6858000"/>
                  <a:gd name="connsiteX28" fmla="*/ 1538325 w 6517785"/>
                  <a:gd name="connsiteY28" fmla="*/ 6172756 h 6858000"/>
                  <a:gd name="connsiteX29" fmla="*/ 1584881 w 6517785"/>
                  <a:gd name="connsiteY29" fmla="*/ 6146793 h 6858000"/>
                  <a:gd name="connsiteX30" fmla="*/ 1536535 w 6517785"/>
                  <a:gd name="connsiteY30" fmla="*/ 6135602 h 6858000"/>
                  <a:gd name="connsiteX31" fmla="*/ 1498037 w 6517785"/>
                  <a:gd name="connsiteY31" fmla="*/ 6152164 h 6858000"/>
                  <a:gd name="connsiteX32" fmla="*/ 1489979 w 6517785"/>
                  <a:gd name="connsiteY32" fmla="*/ 6143659 h 6858000"/>
                  <a:gd name="connsiteX33" fmla="*/ 1535192 w 6517785"/>
                  <a:gd name="connsiteY33" fmla="*/ 6080093 h 6858000"/>
                  <a:gd name="connsiteX34" fmla="*/ 1451481 w 6517785"/>
                  <a:gd name="connsiteY34" fmla="*/ 6106952 h 6858000"/>
                  <a:gd name="connsiteX35" fmla="*/ 1423279 w 6517785"/>
                  <a:gd name="connsiteY35" fmla="*/ 6076959 h 6858000"/>
                  <a:gd name="connsiteX36" fmla="*/ 1455958 w 6517785"/>
                  <a:gd name="connsiteY36" fmla="*/ 6041595 h 6858000"/>
                  <a:gd name="connsiteX37" fmla="*/ 1453272 w 6517785"/>
                  <a:gd name="connsiteY37" fmla="*/ 6032194 h 6858000"/>
                  <a:gd name="connsiteX38" fmla="*/ 1399106 w 6517785"/>
                  <a:gd name="connsiteY38" fmla="*/ 6045176 h 6858000"/>
                  <a:gd name="connsiteX39" fmla="*/ 1316738 w 6517785"/>
                  <a:gd name="connsiteY39" fmla="*/ 5995487 h 6858000"/>
                  <a:gd name="connsiteX40" fmla="*/ 1376724 w 6517785"/>
                  <a:gd name="connsiteY40" fmla="*/ 5964599 h 6858000"/>
                  <a:gd name="connsiteX41" fmla="*/ 1269287 w 6517785"/>
                  <a:gd name="connsiteY41" fmla="*/ 5963256 h 6858000"/>
                  <a:gd name="connsiteX42" fmla="*/ 1279136 w 6517785"/>
                  <a:gd name="connsiteY42" fmla="*/ 5907300 h 6858000"/>
                  <a:gd name="connsiteX43" fmla="*/ 1201245 w 6517785"/>
                  <a:gd name="connsiteY43" fmla="*/ 5907300 h 6858000"/>
                  <a:gd name="connsiteX44" fmla="*/ 1101866 w 6517785"/>
                  <a:gd name="connsiteY44" fmla="*/ 5803892 h 6858000"/>
                  <a:gd name="connsiteX45" fmla="*/ 1122906 w 6517785"/>
                  <a:gd name="connsiteY45" fmla="*/ 5762261 h 6858000"/>
                  <a:gd name="connsiteX46" fmla="*/ 979210 w 6517785"/>
                  <a:gd name="connsiteY46" fmla="*/ 5668255 h 6858000"/>
                  <a:gd name="connsiteX47" fmla="*/ 867745 w 6517785"/>
                  <a:gd name="connsiteY47" fmla="*/ 5544703 h 6858000"/>
                  <a:gd name="connsiteX48" fmla="*/ 840886 w 6517785"/>
                  <a:gd name="connsiteY48" fmla="*/ 5510234 h 6858000"/>
                  <a:gd name="connsiteX49" fmla="*/ 774186 w 6517785"/>
                  <a:gd name="connsiteY49" fmla="*/ 5458754 h 6858000"/>
                  <a:gd name="connsiteX50" fmla="*/ 784930 w 6517785"/>
                  <a:gd name="connsiteY50" fmla="*/ 5442639 h 6858000"/>
                  <a:gd name="connsiteX51" fmla="*/ 774634 w 6517785"/>
                  <a:gd name="connsiteY51" fmla="*/ 5444877 h 6858000"/>
                  <a:gd name="connsiteX52" fmla="*/ 753147 w 6517785"/>
                  <a:gd name="connsiteY52" fmla="*/ 5389369 h 6858000"/>
                  <a:gd name="connsiteX53" fmla="*/ 685552 w 6517785"/>
                  <a:gd name="connsiteY53" fmla="*/ 5325355 h 6858000"/>
                  <a:gd name="connsiteX54" fmla="*/ 630491 w 6517785"/>
                  <a:gd name="connsiteY54" fmla="*/ 5229558 h 6858000"/>
                  <a:gd name="connsiteX55" fmla="*/ 642577 w 6517785"/>
                  <a:gd name="connsiteY55" fmla="*/ 5203594 h 6858000"/>
                  <a:gd name="connsiteX56" fmla="*/ 649740 w 6517785"/>
                  <a:gd name="connsiteY56" fmla="*/ 5185240 h 6858000"/>
                  <a:gd name="connsiteX57" fmla="*/ 635863 w 6517785"/>
                  <a:gd name="connsiteY57" fmla="*/ 5191060 h 6858000"/>
                  <a:gd name="connsiteX58" fmla="*/ 605422 w 6517785"/>
                  <a:gd name="connsiteY58" fmla="*/ 5183449 h 6858000"/>
                  <a:gd name="connsiteX59" fmla="*/ 598708 w 6517785"/>
                  <a:gd name="connsiteY59" fmla="*/ 5150323 h 6858000"/>
                  <a:gd name="connsiteX60" fmla="*/ 570953 w 6517785"/>
                  <a:gd name="connsiteY60" fmla="*/ 5100634 h 6858000"/>
                  <a:gd name="connsiteX61" fmla="*/ 502910 w 6517785"/>
                  <a:gd name="connsiteY61" fmla="*/ 4995884 h 6858000"/>
                  <a:gd name="connsiteX62" fmla="*/ 530217 w 6517785"/>
                  <a:gd name="connsiteY62" fmla="*/ 4974397 h 6858000"/>
                  <a:gd name="connsiteX63" fmla="*/ 496196 w 6517785"/>
                  <a:gd name="connsiteY63" fmla="*/ 4967682 h 6858000"/>
                  <a:gd name="connsiteX64" fmla="*/ 455012 w 6517785"/>
                  <a:gd name="connsiteY64" fmla="*/ 4935004 h 6858000"/>
                  <a:gd name="connsiteX65" fmla="*/ 389655 w 6517785"/>
                  <a:gd name="connsiteY65" fmla="*/ 4776535 h 6858000"/>
                  <a:gd name="connsiteX66" fmla="*/ 376673 w 6517785"/>
                  <a:gd name="connsiteY66" fmla="*/ 4726399 h 6858000"/>
                  <a:gd name="connsiteX67" fmla="*/ 304601 w 6517785"/>
                  <a:gd name="connsiteY67" fmla="*/ 4610457 h 6858000"/>
                  <a:gd name="connsiteX68" fmla="*/ 305944 w 6517785"/>
                  <a:gd name="connsiteY68" fmla="*/ 4584494 h 6858000"/>
                  <a:gd name="connsiteX69" fmla="*/ 265208 w 6517785"/>
                  <a:gd name="connsiteY69" fmla="*/ 4564349 h 6858000"/>
                  <a:gd name="connsiteX70" fmla="*/ 178812 w 6517785"/>
                  <a:gd name="connsiteY70" fmla="*/ 4423340 h 6858000"/>
                  <a:gd name="connsiteX71" fmla="*/ 155982 w 6517785"/>
                  <a:gd name="connsiteY71" fmla="*/ 4351268 h 6858000"/>
                  <a:gd name="connsiteX72" fmla="*/ 114798 w 6517785"/>
                  <a:gd name="connsiteY72" fmla="*/ 4261738 h 6858000"/>
                  <a:gd name="connsiteX73" fmla="*/ 66004 w 6517785"/>
                  <a:gd name="connsiteY73" fmla="*/ 4169970 h 6858000"/>
                  <a:gd name="connsiteX74" fmla="*/ 83910 w 6517785"/>
                  <a:gd name="connsiteY74" fmla="*/ 4155645 h 6858000"/>
                  <a:gd name="connsiteX75" fmla="*/ 42726 w 6517785"/>
                  <a:gd name="connsiteY75" fmla="*/ 4121623 h 6858000"/>
                  <a:gd name="connsiteX76" fmla="*/ 64213 w 6517785"/>
                  <a:gd name="connsiteY76" fmla="*/ 4067905 h 6858000"/>
                  <a:gd name="connsiteX77" fmla="*/ 38697 w 6517785"/>
                  <a:gd name="connsiteY77" fmla="*/ 4076858 h 6858000"/>
                  <a:gd name="connsiteX78" fmla="*/ 38697 w 6517785"/>
                  <a:gd name="connsiteY78" fmla="*/ 3996281 h 6858000"/>
                  <a:gd name="connsiteX79" fmla="*/ 12286 w 6517785"/>
                  <a:gd name="connsiteY79" fmla="*/ 3996281 h 6858000"/>
                  <a:gd name="connsiteX80" fmla="*/ 26611 w 6517785"/>
                  <a:gd name="connsiteY80" fmla="*/ 3906751 h 6858000"/>
                  <a:gd name="connsiteX81" fmla="*/ 12734 w 6517785"/>
                  <a:gd name="connsiteY81" fmla="*/ 3748731 h 6858000"/>
                  <a:gd name="connsiteX82" fmla="*/ 75852 w 6517785"/>
                  <a:gd name="connsiteY82" fmla="*/ 3791257 h 6858000"/>
                  <a:gd name="connsiteX83" fmla="*/ 118827 w 6517785"/>
                  <a:gd name="connsiteY83" fmla="*/ 3774247 h 6858000"/>
                  <a:gd name="connsiteX84" fmla="*/ 132704 w 6517785"/>
                  <a:gd name="connsiteY84" fmla="*/ 3746045 h 6858000"/>
                  <a:gd name="connsiteX85" fmla="*/ 146581 w 6517785"/>
                  <a:gd name="connsiteY85" fmla="*/ 3664125 h 6858000"/>
                  <a:gd name="connsiteX86" fmla="*/ 222681 w 6517785"/>
                  <a:gd name="connsiteY86" fmla="*/ 3590710 h 6858000"/>
                  <a:gd name="connsiteX87" fmla="*/ 142552 w 6517785"/>
                  <a:gd name="connsiteY87" fmla="*/ 3585338 h 6858000"/>
                  <a:gd name="connsiteX88" fmla="*/ 175678 w 6517785"/>
                  <a:gd name="connsiteY88" fmla="*/ 3515058 h 6858000"/>
                  <a:gd name="connsiteX89" fmla="*/ 229844 w 6517785"/>
                  <a:gd name="connsiteY89" fmla="*/ 3519982 h 6858000"/>
                  <a:gd name="connsiteX90" fmla="*/ 207014 w 6517785"/>
                  <a:gd name="connsiteY90" fmla="*/ 3454177 h 6858000"/>
                  <a:gd name="connsiteX91" fmla="*/ 149267 w 6517785"/>
                  <a:gd name="connsiteY91" fmla="*/ 3497152 h 6858000"/>
                  <a:gd name="connsiteX92" fmla="*/ 156429 w 6517785"/>
                  <a:gd name="connsiteY92" fmla="*/ 3385239 h 6858000"/>
                  <a:gd name="connsiteX93" fmla="*/ 204775 w 6517785"/>
                  <a:gd name="connsiteY93" fmla="*/ 3378076 h 6858000"/>
                  <a:gd name="connsiteX94" fmla="*/ 273714 w 6517785"/>
                  <a:gd name="connsiteY94" fmla="*/ 3421051 h 6858000"/>
                  <a:gd name="connsiteX95" fmla="*/ 326536 w 6517785"/>
                  <a:gd name="connsiteY95" fmla="*/ 3342264 h 6858000"/>
                  <a:gd name="connsiteX96" fmla="*/ 377121 w 6517785"/>
                  <a:gd name="connsiteY96" fmla="*/ 3265716 h 6858000"/>
                  <a:gd name="connsiteX97" fmla="*/ 406666 w 6517785"/>
                  <a:gd name="connsiteY97" fmla="*/ 3241991 h 6858000"/>
                  <a:gd name="connsiteX98" fmla="*/ 471127 w 6517785"/>
                  <a:gd name="connsiteY98" fmla="*/ 3183796 h 6858000"/>
                  <a:gd name="connsiteX99" fmla="*/ 529769 w 6517785"/>
                  <a:gd name="connsiteY99" fmla="*/ 3071436 h 6858000"/>
                  <a:gd name="connsiteX100" fmla="*/ 539170 w 6517785"/>
                  <a:gd name="connsiteY100" fmla="*/ 3043682 h 6858000"/>
                  <a:gd name="connsiteX101" fmla="*/ 520369 w 6517785"/>
                  <a:gd name="connsiteY101" fmla="*/ 2951466 h 6858000"/>
                  <a:gd name="connsiteX102" fmla="*/ 483662 w 6517785"/>
                  <a:gd name="connsiteY102" fmla="*/ 2923264 h 6858000"/>
                  <a:gd name="connsiteX103" fmla="*/ 427705 w 6517785"/>
                  <a:gd name="connsiteY103" fmla="*/ 2927293 h 6858000"/>
                  <a:gd name="connsiteX104" fmla="*/ 419200 w 6517785"/>
                  <a:gd name="connsiteY104" fmla="*/ 2848954 h 6858000"/>
                  <a:gd name="connsiteX105" fmla="*/ 501568 w 6517785"/>
                  <a:gd name="connsiteY105" fmla="*/ 2865070 h 6858000"/>
                  <a:gd name="connsiteX106" fmla="*/ 530217 w 6517785"/>
                  <a:gd name="connsiteY106" fmla="*/ 2803294 h 6858000"/>
                  <a:gd name="connsiteX107" fmla="*/ 549914 w 6517785"/>
                  <a:gd name="connsiteY107" fmla="*/ 2769272 h 6858000"/>
                  <a:gd name="connsiteX108" fmla="*/ 569163 w 6517785"/>
                  <a:gd name="connsiteY108" fmla="*/ 2717345 h 6858000"/>
                  <a:gd name="connsiteX109" fmla="*/ 613032 w 6517785"/>
                  <a:gd name="connsiteY109" fmla="*/ 2643930 h 6858000"/>
                  <a:gd name="connsiteX110" fmla="*/ 660931 w 6517785"/>
                  <a:gd name="connsiteY110" fmla="*/ 2668551 h 6858000"/>
                  <a:gd name="connsiteX111" fmla="*/ 672122 w 6517785"/>
                  <a:gd name="connsiteY111" fmla="*/ 2697201 h 6858000"/>
                  <a:gd name="connsiteX112" fmla="*/ 672570 w 6517785"/>
                  <a:gd name="connsiteY112" fmla="*/ 2788521 h 6858000"/>
                  <a:gd name="connsiteX113" fmla="*/ 675256 w 6517785"/>
                  <a:gd name="connsiteY113" fmla="*/ 2795236 h 6858000"/>
                  <a:gd name="connsiteX114" fmla="*/ 656454 w 6517785"/>
                  <a:gd name="connsiteY114" fmla="*/ 2887900 h 6858000"/>
                  <a:gd name="connsiteX115" fmla="*/ 600946 w 6517785"/>
                  <a:gd name="connsiteY115" fmla="*/ 2953704 h 6858000"/>
                  <a:gd name="connsiteX116" fmla="*/ 592441 w 6517785"/>
                  <a:gd name="connsiteY116" fmla="*/ 2989964 h 6858000"/>
                  <a:gd name="connsiteX117" fmla="*/ 594231 w 6517785"/>
                  <a:gd name="connsiteY117" fmla="*/ 3042339 h 6858000"/>
                  <a:gd name="connsiteX118" fmla="*/ 601841 w 6517785"/>
                  <a:gd name="connsiteY118" fmla="*/ 3104562 h 6858000"/>
                  <a:gd name="connsiteX119" fmla="*/ 607213 w 6517785"/>
                  <a:gd name="connsiteY119" fmla="*/ 3117544 h 6858000"/>
                  <a:gd name="connsiteX120" fmla="*/ 598260 w 6517785"/>
                  <a:gd name="connsiteY120" fmla="*/ 3210208 h 6858000"/>
                  <a:gd name="connsiteX121" fmla="*/ 608108 w 6517785"/>
                  <a:gd name="connsiteY121" fmla="*/ 3236619 h 6858000"/>
                  <a:gd name="connsiteX122" fmla="*/ 669884 w 6517785"/>
                  <a:gd name="connsiteY122" fmla="*/ 3321225 h 6858000"/>
                  <a:gd name="connsiteX123" fmla="*/ 730764 w 6517785"/>
                  <a:gd name="connsiteY123" fmla="*/ 3463578 h 6858000"/>
                  <a:gd name="connsiteX124" fmla="*/ 771053 w 6517785"/>
                  <a:gd name="connsiteY124" fmla="*/ 3576833 h 6858000"/>
                  <a:gd name="connsiteX125" fmla="*/ 792540 w 6517785"/>
                  <a:gd name="connsiteY125" fmla="*/ 3638609 h 6858000"/>
                  <a:gd name="connsiteX126" fmla="*/ 765681 w 6517785"/>
                  <a:gd name="connsiteY126" fmla="*/ 3714262 h 6858000"/>
                  <a:gd name="connsiteX127" fmla="*/ 754490 w 6517785"/>
                  <a:gd name="connsiteY127" fmla="*/ 3728586 h 6858000"/>
                  <a:gd name="connsiteX128" fmla="*/ 764786 w 6517785"/>
                  <a:gd name="connsiteY128" fmla="*/ 3731720 h 6858000"/>
                  <a:gd name="connsiteX129" fmla="*/ 753595 w 6517785"/>
                  <a:gd name="connsiteY129" fmla="*/ 3794839 h 6858000"/>
                  <a:gd name="connsiteX130" fmla="*/ 741956 w 6517785"/>
                  <a:gd name="connsiteY130" fmla="*/ 3849004 h 6858000"/>
                  <a:gd name="connsiteX131" fmla="*/ 771948 w 6517785"/>
                  <a:gd name="connsiteY131" fmla="*/ 3993148 h 6858000"/>
                  <a:gd name="connsiteX132" fmla="*/ 762995 w 6517785"/>
                  <a:gd name="connsiteY132" fmla="*/ 4129681 h 6858000"/>
                  <a:gd name="connsiteX133" fmla="*/ 786721 w 6517785"/>
                  <a:gd name="connsiteY133" fmla="*/ 4131472 h 6858000"/>
                  <a:gd name="connsiteX134" fmla="*/ 831933 w 6517785"/>
                  <a:gd name="connsiteY134" fmla="*/ 4313218 h 6858000"/>
                  <a:gd name="connsiteX135" fmla="*/ 849392 w 6517785"/>
                  <a:gd name="connsiteY135" fmla="*/ 4302474 h 6858000"/>
                  <a:gd name="connsiteX136" fmla="*/ 873565 w 6517785"/>
                  <a:gd name="connsiteY136" fmla="*/ 4334705 h 6858000"/>
                  <a:gd name="connsiteX137" fmla="*/ 945189 w 6517785"/>
                  <a:gd name="connsiteY137" fmla="*/ 4480191 h 6858000"/>
                  <a:gd name="connsiteX138" fmla="*/ 926835 w 6517785"/>
                  <a:gd name="connsiteY138" fmla="*/ 4531671 h 6858000"/>
                  <a:gd name="connsiteX139" fmla="*/ 925045 w 6517785"/>
                  <a:gd name="connsiteY139" fmla="*/ 4597028 h 6858000"/>
                  <a:gd name="connsiteX140" fmla="*/ 931759 w 6517785"/>
                  <a:gd name="connsiteY140" fmla="*/ 4654775 h 6858000"/>
                  <a:gd name="connsiteX141" fmla="*/ 946979 w 6517785"/>
                  <a:gd name="connsiteY141" fmla="*/ 4682977 h 6858000"/>
                  <a:gd name="connsiteX142" fmla="*/ 985030 w 6517785"/>
                  <a:gd name="connsiteY142" fmla="*/ 4682977 h 6858000"/>
                  <a:gd name="connsiteX143" fmla="*/ 987268 w 6517785"/>
                  <a:gd name="connsiteY143" fmla="*/ 4690587 h 6858000"/>
                  <a:gd name="connsiteX144" fmla="*/ 945189 w 6517785"/>
                  <a:gd name="connsiteY144" fmla="*/ 4706255 h 6858000"/>
                  <a:gd name="connsiteX145" fmla="*/ 990849 w 6517785"/>
                  <a:gd name="connsiteY145" fmla="*/ 4807871 h 6858000"/>
                  <a:gd name="connsiteX146" fmla="*/ 987268 w 6517785"/>
                  <a:gd name="connsiteY146" fmla="*/ 4807423 h 6858000"/>
                  <a:gd name="connsiteX147" fmla="*/ 995326 w 6517785"/>
                  <a:gd name="connsiteY147" fmla="*/ 4857112 h 6858000"/>
                  <a:gd name="connsiteX148" fmla="*/ 1058444 w 6517785"/>
                  <a:gd name="connsiteY148" fmla="*/ 4941718 h 6858000"/>
                  <a:gd name="connsiteX149" fmla="*/ 1074112 w 6517785"/>
                  <a:gd name="connsiteY149" fmla="*/ 4963653 h 6858000"/>
                  <a:gd name="connsiteX150" fmla="*/ 1119325 w 6517785"/>
                  <a:gd name="connsiteY150" fmla="*/ 5053183 h 6858000"/>
                  <a:gd name="connsiteX151" fmla="*/ 1122906 w 6517785"/>
                  <a:gd name="connsiteY151" fmla="*/ 5097948 h 6858000"/>
                  <a:gd name="connsiteX152" fmla="*/ 1152451 w 6517785"/>
                  <a:gd name="connsiteY152" fmla="*/ 5132865 h 6858000"/>
                  <a:gd name="connsiteX153" fmla="*/ 1250934 w 6517785"/>
                  <a:gd name="connsiteY153" fmla="*/ 5197775 h 6858000"/>
                  <a:gd name="connsiteX154" fmla="*/ 1384781 w 6517785"/>
                  <a:gd name="connsiteY154" fmla="*/ 5383101 h 6858000"/>
                  <a:gd name="connsiteX155" fmla="*/ 1435813 w 6517785"/>
                  <a:gd name="connsiteY155" fmla="*/ 5413989 h 6858000"/>
                  <a:gd name="connsiteX156" fmla="*/ 1473864 w 6517785"/>
                  <a:gd name="connsiteY156" fmla="*/ 5457859 h 6858000"/>
                  <a:gd name="connsiteX157" fmla="*/ 1559365 w 6517785"/>
                  <a:gd name="connsiteY157" fmla="*/ 5510234 h 6858000"/>
                  <a:gd name="connsiteX158" fmla="*/ 1616216 w 6517785"/>
                  <a:gd name="connsiteY158" fmla="*/ 5553208 h 6858000"/>
                  <a:gd name="connsiteX159" fmla="*/ 1659638 w 6517785"/>
                  <a:gd name="connsiteY159" fmla="*/ 5553208 h 6858000"/>
                  <a:gd name="connsiteX160" fmla="*/ 1660086 w 6517785"/>
                  <a:gd name="connsiteY160" fmla="*/ 5565743 h 6858000"/>
                  <a:gd name="connsiteX161" fmla="*/ 1639494 w 6517785"/>
                  <a:gd name="connsiteY161" fmla="*/ 5568876 h 6858000"/>
                  <a:gd name="connsiteX162" fmla="*/ 1707089 w 6517785"/>
                  <a:gd name="connsiteY162" fmla="*/ 5647663 h 6858000"/>
                  <a:gd name="connsiteX163" fmla="*/ 1769313 w 6517785"/>
                  <a:gd name="connsiteY163" fmla="*/ 5696905 h 6858000"/>
                  <a:gd name="connsiteX164" fmla="*/ 1817211 w 6517785"/>
                  <a:gd name="connsiteY164" fmla="*/ 5726449 h 6858000"/>
                  <a:gd name="connsiteX165" fmla="*/ 1859290 w 6517785"/>
                  <a:gd name="connsiteY165" fmla="*/ 5767633 h 6858000"/>
                  <a:gd name="connsiteX166" fmla="*/ 1870034 w 6517785"/>
                  <a:gd name="connsiteY166" fmla="*/ 5775691 h 6858000"/>
                  <a:gd name="connsiteX167" fmla="*/ 2032979 w 6517785"/>
                  <a:gd name="connsiteY167" fmla="*/ 5882679 h 6858000"/>
                  <a:gd name="connsiteX168" fmla="*/ 2201295 w 6517785"/>
                  <a:gd name="connsiteY168" fmla="*/ 5961466 h 6858000"/>
                  <a:gd name="connsiteX169" fmla="*/ 2283215 w 6517785"/>
                  <a:gd name="connsiteY169" fmla="*/ 5975790 h 6858000"/>
                  <a:gd name="connsiteX170" fmla="*/ 2302912 w 6517785"/>
                  <a:gd name="connsiteY170" fmla="*/ 5979819 h 6858000"/>
                  <a:gd name="connsiteX171" fmla="*/ 2306493 w 6517785"/>
                  <a:gd name="connsiteY171" fmla="*/ 5980267 h 6858000"/>
                  <a:gd name="connsiteX172" fmla="*/ 2393337 w 6517785"/>
                  <a:gd name="connsiteY172" fmla="*/ 6038014 h 6858000"/>
                  <a:gd name="connsiteX173" fmla="*/ 2446160 w 6517785"/>
                  <a:gd name="connsiteY173" fmla="*/ 6075169 h 6858000"/>
                  <a:gd name="connsiteX174" fmla="*/ 2498535 w 6517785"/>
                  <a:gd name="connsiteY174" fmla="*/ 6083674 h 6858000"/>
                  <a:gd name="connsiteX175" fmla="*/ 2549119 w 6517785"/>
                  <a:gd name="connsiteY175" fmla="*/ 6093970 h 6858000"/>
                  <a:gd name="connsiteX176" fmla="*/ 2613133 w 6517785"/>
                  <a:gd name="connsiteY176" fmla="*/ 6106504 h 6858000"/>
                  <a:gd name="connsiteX177" fmla="*/ 2742952 w 6517785"/>
                  <a:gd name="connsiteY177" fmla="*/ 6141868 h 6858000"/>
                  <a:gd name="connsiteX178" fmla="*/ 2842778 w 6517785"/>
                  <a:gd name="connsiteY178" fmla="*/ 6179471 h 6858000"/>
                  <a:gd name="connsiteX179" fmla="*/ 2900972 w 6517785"/>
                  <a:gd name="connsiteY179" fmla="*/ 6182157 h 6858000"/>
                  <a:gd name="connsiteX180" fmla="*/ 2953795 w 6517785"/>
                  <a:gd name="connsiteY180" fmla="*/ 6178128 h 6858000"/>
                  <a:gd name="connsiteX181" fmla="*/ 3012437 w 6517785"/>
                  <a:gd name="connsiteY181" fmla="*/ 6202301 h 6858000"/>
                  <a:gd name="connsiteX182" fmla="*/ 3076451 w 6517785"/>
                  <a:gd name="connsiteY182" fmla="*/ 6222445 h 6858000"/>
                  <a:gd name="connsiteX183" fmla="*/ 3174486 w 6517785"/>
                  <a:gd name="connsiteY183" fmla="*/ 6217074 h 6858000"/>
                  <a:gd name="connsiteX184" fmla="*/ 3242082 w 6517785"/>
                  <a:gd name="connsiteY184" fmla="*/ 6253333 h 6858000"/>
                  <a:gd name="connsiteX185" fmla="*/ 3265359 w 6517785"/>
                  <a:gd name="connsiteY185" fmla="*/ 6254676 h 6858000"/>
                  <a:gd name="connsiteX186" fmla="*/ 3332955 w 6517785"/>
                  <a:gd name="connsiteY186" fmla="*/ 6216626 h 6858000"/>
                  <a:gd name="connsiteX187" fmla="*/ 3382196 w 6517785"/>
                  <a:gd name="connsiteY187" fmla="*/ 6214388 h 6858000"/>
                  <a:gd name="connsiteX188" fmla="*/ 3487394 w 6517785"/>
                  <a:gd name="connsiteY188" fmla="*/ 6213492 h 6858000"/>
                  <a:gd name="connsiteX189" fmla="*/ 3508881 w 6517785"/>
                  <a:gd name="connsiteY189" fmla="*/ 6213492 h 6858000"/>
                  <a:gd name="connsiteX190" fmla="*/ 3674511 w 6517785"/>
                  <a:gd name="connsiteY190" fmla="*/ 6204987 h 6858000"/>
                  <a:gd name="connsiteX191" fmla="*/ 3827608 w 6517785"/>
                  <a:gd name="connsiteY191" fmla="*/ 6194691 h 6858000"/>
                  <a:gd name="connsiteX192" fmla="*/ 3939520 w 6517785"/>
                  <a:gd name="connsiteY192" fmla="*/ 6180814 h 6858000"/>
                  <a:gd name="connsiteX193" fmla="*/ 3992343 w 6517785"/>
                  <a:gd name="connsiteY193" fmla="*/ 6181709 h 6858000"/>
                  <a:gd name="connsiteX194" fmla="*/ 4031289 w 6517785"/>
                  <a:gd name="connsiteY194" fmla="*/ 6196034 h 6858000"/>
                  <a:gd name="connsiteX195" fmla="*/ 4057252 w 6517785"/>
                  <a:gd name="connsiteY195" fmla="*/ 6152612 h 6858000"/>
                  <a:gd name="connsiteX196" fmla="*/ 4084559 w 6517785"/>
                  <a:gd name="connsiteY196" fmla="*/ 6183948 h 6858000"/>
                  <a:gd name="connsiteX197" fmla="*/ 4168270 w 6517785"/>
                  <a:gd name="connsiteY197" fmla="*/ 6108743 h 6858000"/>
                  <a:gd name="connsiteX198" fmla="*/ 4219302 w 6517785"/>
                  <a:gd name="connsiteY198" fmla="*/ 6078302 h 6858000"/>
                  <a:gd name="connsiteX199" fmla="*/ 4328081 w 6517785"/>
                  <a:gd name="connsiteY199" fmla="*/ 6057263 h 6858000"/>
                  <a:gd name="connsiteX200" fmla="*/ 4341510 w 6517785"/>
                  <a:gd name="connsiteY200" fmla="*/ 6053234 h 6858000"/>
                  <a:gd name="connsiteX201" fmla="*/ 4407762 w 6517785"/>
                  <a:gd name="connsiteY201" fmla="*/ 6028166 h 6858000"/>
                  <a:gd name="connsiteX202" fmla="*/ 4490130 w 6517785"/>
                  <a:gd name="connsiteY202" fmla="*/ 6003097 h 6858000"/>
                  <a:gd name="connsiteX203" fmla="*/ 4523704 w 6517785"/>
                  <a:gd name="connsiteY203" fmla="*/ 5993249 h 6858000"/>
                  <a:gd name="connsiteX204" fmla="*/ 4692468 w 6517785"/>
                  <a:gd name="connsiteY204" fmla="*/ 5922072 h 6858000"/>
                  <a:gd name="connsiteX205" fmla="*/ 4779312 w 6517785"/>
                  <a:gd name="connsiteY205" fmla="*/ 5897004 h 6858000"/>
                  <a:gd name="connsiteX206" fmla="*/ 4830792 w 6517785"/>
                  <a:gd name="connsiteY206" fmla="*/ 5868802 h 6858000"/>
                  <a:gd name="connsiteX207" fmla="*/ 4928380 w 6517785"/>
                  <a:gd name="connsiteY207" fmla="*/ 5799864 h 6858000"/>
                  <a:gd name="connsiteX208" fmla="*/ 5062227 w 6517785"/>
                  <a:gd name="connsiteY208" fmla="*/ 5717496 h 6858000"/>
                  <a:gd name="connsiteX209" fmla="*/ 5200103 w 6517785"/>
                  <a:gd name="connsiteY209" fmla="*/ 5607822 h 6858000"/>
                  <a:gd name="connsiteX210" fmla="*/ 5372448 w 6517785"/>
                  <a:gd name="connsiteY210" fmla="*/ 5467707 h 6858000"/>
                  <a:gd name="connsiteX211" fmla="*/ 5474065 w 6517785"/>
                  <a:gd name="connsiteY211" fmla="*/ 5343261 h 6858000"/>
                  <a:gd name="connsiteX212" fmla="*/ 5570758 w 6517785"/>
                  <a:gd name="connsiteY212" fmla="*/ 5208966 h 6858000"/>
                  <a:gd name="connsiteX213" fmla="*/ 5619552 w 6517785"/>
                  <a:gd name="connsiteY213" fmla="*/ 5177630 h 6858000"/>
                  <a:gd name="connsiteX214" fmla="*/ 5667897 w 6517785"/>
                  <a:gd name="connsiteY214" fmla="*/ 5134208 h 6858000"/>
                  <a:gd name="connsiteX215" fmla="*/ 5715796 w 6517785"/>
                  <a:gd name="connsiteY215" fmla="*/ 5068404 h 6858000"/>
                  <a:gd name="connsiteX216" fmla="*/ 5741312 w 6517785"/>
                  <a:gd name="connsiteY216" fmla="*/ 5034830 h 6858000"/>
                  <a:gd name="connsiteX217" fmla="*/ 5788315 w 6517785"/>
                  <a:gd name="connsiteY217" fmla="*/ 4972159 h 6858000"/>
                  <a:gd name="connsiteX218" fmla="*/ 5798612 w 6517785"/>
                  <a:gd name="connsiteY218" fmla="*/ 4961863 h 6858000"/>
                  <a:gd name="connsiteX219" fmla="*/ 5879636 w 6517785"/>
                  <a:gd name="connsiteY219" fmla="*/ 4800709 h 6858000"/>
                  <a:gd name="connsiteX220" fmla="*/ 5927535 w 6517785"/>
                  <a:gd name="connsiteY220" fmla="*/ 4706255 h 6858000"/>
                  <a:gd name="connsiteX221" fmla="*/ 5982596 w 6517785"/>
                  <a:gd name="connsiteY221" fmla="*/ 4629707 h 6858000"/>
                  <a:gd name="connsiteX222" fmla="*/ 6023779 w 6517785"/>
                  <a:gd name="connsiteY222" fmla="*/ 4553606 h 6858000"/>
                  <a:gd name="connsiteX223" fmla="*/ 6061382 w 6517785"/>
                  <a:gd name="connsiteY223" fmla="*/ 4458704 h 6858000"/>
                  <a:gd name="connsiteX224" fmla="*/ 6107490 w 6517785"/>
                  <a:gd name="connsiteY224" fmla="*/ 4278301 h 6858000"/>
                  <a:gd name="connsiteX225" fmla="*/ 6107490 w 6517785"/>
                  <a:gd name="connsiteY225" fmla="*/ 4267557 h 6858000"/>
                  <a:gd name="connsiteX226" fmla="*/ 6167027 w 6517785"/>
                  <a:gd name="connsiteY226" fmla="*/ 4112670 h 6858000"/>
                  <a:gd name="connsiteX227" fmla="*/ 6173295 w 6517785"/>
                  <a:gd name="connsiteY227" fmla="*/ 4092526 h 6858000"/>
                  <a:gd name="connsiteX228" fmla="*/ 6191201 w 6517785"/>
                  <a:gd name="connsiteY228" fmla="*/ 4031198 h 6858000"/>
                  <a:gd name="connsiteX229" fmla="*/ 6198810 w 6517785"/>
                  <a:gd name="connsiteY229" fmla="*/ 4020007 h 6858000"/>
                  <a:gd name="connsiteX230" fmla="*/ 6212240 w 6517785"/>
                  <a:gd name="connsiteY230" fmla="*/ 3831098 h 6858000"/>
                  <a:gd name="connsiteX231" fmla="*/ 6244919 w 6517785"/>
                  <a:gd name="connsiteY231" fmla="*/ 3775142 h 6858000"/>
                  <a:gd name="connsiteX232" fmla="*/ 6232384 w 6517785"/>
                  <a:gd name="connsiteY232" fmla="*/ 3713814 h 6858000"/>
                  <a:gd name="connsiteX233" fmla="*/ 6249395 w 6517785"/>
                  <a:gd name="connsiteY233" fmla="*/ 3640400 h 6858000"/>
                  <a:gd name="connsiteX234" fmla="*/ 6239547 w 6517785"/>
                  <a:gd name="connsiteY234" fmla="*/ 3566090 h 6858000"/>
                  <a:gd name="connsiteX235" fmla="*/ 6237309 w 6517785"/>
                  <a:gd name="connsiteY235" fmla="*/ 3544155 h 6858000"/>
                  <a:gd name="connsiteX236" fmla="*/ 6238651 w 6517785"/>
                  <a:gd name="connsiteY236" fmla="*/ 3377629 h 6858000"/>
                  <a:gd name="connsiteX237" fmla="*/ 6241785 w 6517785"/>
                  <a:gd name="connsiteY237" fmla="*/ 3367781 h 6858000"/>
                  <a:gd name="connsiteX238" fmla="*/ 6253424 w 6517785"/>
                  <a:gd name="connsiteY238" fmla="*/ 3314510 h 6858000"/>
                  <a:gd name="connsiteX239" fmla="*/ 6231042 w 6517785"/>
                  <a:gd name="connsiteY239" fmla="*/ 3194988 h 6858000"/>
                  <a:gd name="connsiteX240" fmla="*/ 6239099 w 6517785"/>
                  <a:gd name="connsiteY240" fmla="*/ 3176186 h 6858000"/>
                  <a:gd name="connsiteX241" fmla="*/ 6235518 w 6517785"/>
                  <a:gd name="connsiteY241" fmla="*/ 3113515 h 6858000"/>
                  <a:gd name="connsiteX242" fmla="*/ 6234175 w 6517785"/>
                  <a:gd name="connsiteY242" fmla="*/ 3070541 h 6858000"/>
                  <a:gd name="connsiteX243" fmla="*/ 6213136 w 6517785"/>
                  <a:gd name="connsiteY243" fmla="*/ 2964000 h 6858000"/>
                  <a:gd name="connsiteX244" fmla="*/ 6196125 w 6517785"/>
                  <a:gd name="connsiteY244" fmla="*/ 2891033 h 6858000"/>
                  <a:gd name="connsiteX245" fmla="*/ 6179114 w 6517785"/>
                  <a:gd name="connsiteY245" fmla="*/ 2821647 h 6858000"/>
                  <a:gd name="connsiteX246" fmla="*/ 6160760 w 6517785"/>
                  <a:gd name="connsiteY246" fmla="*/ 2757633 h 6858000"/>
                  <a:gd name="connsiteX247" fmla="*/ 6163894 w 6517785"/>
                  <a:gd name="connsiteY247" fmla="*/ 2737489 h 6858000"/>
                  <a:gd name="connsiteX248" fmla="*/ 6145092 w 6517785"/>
                  <a:gd name="connsiteY248" fmla="*/ 2676161 h 6858000"/>
                  <a:gd name="connsiteX249" fmla="*/ 6154941 w 6517785"/>
                  <a:gd name="connsiteY249" fmla="*/ 2672132 h 6858000"/>
                  <a:gd name="connsiteX250" fmla="*/ 6131215 w 6517785"/>
                  <a:gd name="connsiteY250" fmla="*/ 2608566 h 6858000"/>
                  <a:gd name="connsiteX251" fmla="*/ 6127634 w 6517785"/>
                  <a:gd name="connsiteY251" fmla="*/ 2587974 h 6858000"/>
                  <a:gd name="connsiteX252" fmla="*/ 6102566 w 6517785"/>
                  <a:gd name="connsiteY252" fmla="*/ 2480538 h 6858000"/>
                  <a:gd name="connsiteX253" fmla="*/ 6088689 w 6517785"/>
                  <a:gd name="connsiteY253" fmla="*/ 2435773 h 6858000"/>
                  <a:gd name="connsiteX254" fmla="*/ 6058249 w 6517785"/>
                  <a:gd name="connsiteY254" fmla="*/ 2378921 h 6858000"/>
                  <a:gd name="connsiteX255" fmla="*/ 6053772 w 6517785"/>
                  <a:gd name="connsiteY255" fmla="*/ 2373550 h 6858000"/>
                  <a:gd name="connsiteX256" fmla="*/ 6041238 w 6517785"/>
                  <a:gd name="connsiteY256" fmla="*/ 2284020 h 6858000"/>
                  <a:gd name="connsiteX257" fmla="*/ 5974090 w 6517785"/>
                  <a:gd name="connsiteY257" fmla="*/ 2185089 h 6858000"/>
                  <a:gd name="connsiteX258" fmla="*/ 5912762 w 6517785"/>
                  <a:gd name="connsiteY258" fmla="*/ 2090635 h 6858000"/>
                  <a:gd name="connsiteX259" fmla="*/ 5853225 w 6517785"/>
                  <a:gd name="connsiteY259" fmla="*/ 1963054 h 6858000"/>
                  <a:gd name="connsiteX260" fmla="*/ 5837557 w 6517785"/>
                  <a:gd name="connsiteY260" fmla="*/ 1940224 h 6858000"/>
                  <a:gd name="connsiteX261" fmla="*/ 5787868 w 6517785"/>
                  <a:gd name="connsiteY261" fmla="*/ 1849351 h 6858000"/>
                  <a:gd name="connsiteX262" fmla="*/ 5787868 w 6517785"/>
                  <a:gd name="connsiteY262" fmla="*/ 1845770 h 6858000"/>
                  <a:gd name="connsiteX263" fmla="*/ 5713558 w 6517785"/>
                  <a:gd name="connsiteY263" fmla="*/ 1742363 h 6858000"/>
                  <a:gd name="connsiteX264" fmla="*/ 5665659 w 6517785"/>
                  <a:gd name="connsiteY264" fmla="*/ 1691331 h 6858000"/>
                  <a:gd name="connsiteX265" fmla="*/ 5598512 w 6517785"/>
                  <a:gd name="connsiteY265" fmla="*/ 1610754 h 6858000"/>
                  <a:gd name="connsiteX266" fmla="*/ 5539422 w 6517785"/>
                  <a:gd name="connsiteY266" fmla="*/ 1548978 h 6858000"/>
                  <a:gd name="connsiteX267" fmla="*/ 5459293 w 6517785"/>
                  <a:gd name="connsiteY267" fmla="*/ 1400358 h 6858000"/>
                  <a:gd name="connsiteX268" fmla="*/ 5359019 w 6517785"/>
                  <a:gd name="connsiteY268" fmla="*/ 1323810 h 6858000"/>
                  <a:gd name="connsiteX269" fmla="*/ 5293662 w 6517785"/>
                  <a:gd name="connsiteY269" fmla="*/ 1277702 h 6858000"/>
                  <a:gd name="connsiteX270" fmla="*/ 5244421 w 6517785"/>
                  <a:gd name="connsiteY270" fmla="*/ 1243233 h 6858000"/>
                  <a:gd name="connsiteX271" fmla="*/ 5049245 w 6517785"/>
                  <a:gd name="connsiteY271" fmla="*/ 1093718 h 6858000"/>
                  <a:gd name="connsiteX272" fmla="*/ 5039397 w 6517785"/>
                  <a:gd name="connsiteY272" fmla="*/ 1051191 h 6858000"/>
                  <a:gd name="connsiteX273" fmla="*/ 4802142 w 6517785"/>
                  <a:gd name="connsiteY273" fmla="*/ 933459 h 6858000"/>
                  <a:gd name="connsiteX274" fmla="*/ 4635169 w 6517785"/>
                  <a:gd name="connsiteY274" fmla="*/ 847510 h 6858000"/>
                  <a:gd name="connsiteX275" fmla="*/ 4515198 w 6517785"/>
                  <a:gd name="connsiteY275" fmla="*/ 783049 h 6858000"/>
                  <a:gd name="connsiteX276" fmla="*/ 4420744 w 6517785"/>
                  <a:gd name="connsiteY276" fmla="*/ 746789 h 6858000"/>
                  <a:gd name="connsiteX277" fmla="*/ 4275706 w 6517785"/>
                  <a:gd name="connsiteY277" fmla="*/ 703367 h 6858000"/>
                  <a:gd name="connsiteX278" fmla="*/ 4250637 w 6517785"/>
                  <a:gd name="connsiteY278" fmla="*/ 702024 h 6858000"/>
                  <a:gd name="connsiteX279" fmla="*/ 4226017 w 6517785"/>
                  <a:gd name="connsiteY279" fmla="*/ 702024 h 6858000"/>
                  <a:gd name="connsiteX280" fmla="*/ 4121714 w 6517785"/>
                  <a:gd name="connsiteY280" fmla="*/ 667107 h 6858000"/>
                  <a:gd name="connsiteX281" fmla="*/ 4053224 w 6517785"/>
                  <a:gd name="connsiteY281" fmla="*/ 660392 h 6858000"/>
                  <a:gd name="connsiteX282" fmla="*/ 4020993 w 6517785"/>
                  <a:gd name="connsiteY282" fmla="*/ 658602 h 6858000"/>
                  <a:gd name="connsiteX283" fmla="*/ 3757775 w 6517785"/>
                  <a:gd name="connsiteY283" fmla="*/ 639353 h 6858000"/>
                  <a:gd name="connsiteX284" fmla="*/ 3604678 w 6517785"/>
                  <a:gd name="connsiteY284" fmla="*/ 640248 h 6858000"/>
                  <a:gd name="connsiteX285" fmla="*/ 3494556 w 6517785"/>
                  <a:gd name="connsiteY285" fmla="*/ 671136 h 6858000"/>
                  <a:gd name="connsiteX286" fmla="*/ 3384434 w 6517785"/>
                  <a:gd name="connsiteY286" fmla="*/ 710977 h 6858000"/>
                  <a:gd name="connsiteX287" fmla="*/ 3290428 w 6517785"/>
                  <a:gd name="connsiteY287" fmla="*/ 748132 h 6858000"/>
                  <a:gd name="connsiteX288" fmla="*/ 3270284 w 6517785"/>
                  <a:gd name="connsiteY288" fmla="*/ 753056 h 6858000"/>
                  <a:gd name="connsiteX289" fmla="*/ 3154342 w 6517785"/>
                  <a:gd name="connsiteY289" fmla="*/ 748580 h 6858000"/>
                  <a:gd name="connsiteX290" fmla="*/ 3029000 w 6517785"/>
                  <a:gd name="connsiteY290" fmla="*/ 769619 h 6858000"/>
                  <a:gd name="connsiteX291" fmla="*/ 2999455 w 6517785"/>
                  <a:gd name="connsiteY291" fmla="*/ 860492 h 6858000"/>
                  <a:gd name="connsiteX292" fmla="*/ 2995874 w 6517785"/>
                  <a:gd name="connsiteY292" fmla="*/ 919134 h 6858000"/>
                  <a:gd name="connsiteX293" fmla="*/ 2979311 w 6517785"/>
                  <a:gd name="connsiteY293" fmla="*/ 944203 h 6858000"/>
                  <a:gd name="connsiteX294" fmla="*/ 2918878 w 6517785"/>
                  <a:gd name="connsiteY294" fmla="*/ 982253 h 6858000"/>
                  <a:gd name="connsiteX295" fmla="*/ 2840092 w 6517785"/>
                  <a:gd name="connsiteY295" fmla="*/ 1016722 h 6858000"/>
                  <a:gd name="connsiteX296" fmla="*/ 2790850 w 6517785"/>
                  <a:gd name="connsiteY296" fmla="*/ 1021646 h 6858000"/>
                  <a:gd name="connsiteX297" fmla="*/ 2577321 w 6517785"/>
                  <a:gd name="connsiteY297" fmla="*/ 1005531 h 6858000"/>
                  <a:gd name="connsiteX298" fmla="*/ 2435864 w 6517785"/>
                  <a:gd name="connsiteY298" fmla="*/ 963899 h 6858000"/>
                  <a:gd name="connsiteX299" fmla="*/ 2424225 w 6517785"/>
                  <a:gd name="connsiteY299" fmla="*/ 1049400 h 6858000"/>
                  <a:gd name="connsiteX300" fmla="*/ 2411243 w 6517785"/>
                  <a:gd name="connsiteY300" fmla="*/ 1073574 h 6858000"/>
                  <a:gd name="connsiteX301" fmla="*/ 2156530 w 6517785"/>
                  <a:gd name="connsiteY301" fmla="*/ 1073126 h 6858000"/>
                  <a:gd name="connsiteX302" fmla="*/ 2144443 w 6517785"/>
                  <a:gd name="connsiteY302" fmla="*/ 1069097 h 6858000"/>
                  <a:gd name="connsiteX303" fmla="*/ 2068343 w 6517785"/>
                  <a:gd name="connsiteY303" fmla="*/ 1043133 h 6858000"/>
                  <a:gd name="connsiteX304" fmla="*/ 1991795 w 6517785"/>
                  <a:gd name="connsiteY304" fmla="*/ 987177 h 6858000"/>
                  <a:gd name="connsiteX305" fmla="*/ 1902712 w 6517785"/>
                  <a:gd name="connsiteY305" fmla="*/ 1036866 h 6858000"/>
                  <a:gd name="connsiteX306" fmla="*/ 1877644 w 6517785"/>
                  <a:gd name="connsiteY306" fmla="*/ 1093270 h 6858000"/>
                  <a:gd name="connsiteX307" fmla="*/ 1831088 w 6517785"/>
                  <a:gd name="connsiteY307" fmla="*/ 1164446 h 6858000"/>
                  <a:gd name="connsiteX308" fmla="*/ 1708880 w 6517785"/>
                  <a:gd name="connsiteY308" fmla="*/ 1228461 h 6858000"/>
                  <a:gd name="connsiteX309" fmla="*/ 1673963 w 6517785"/>
                  <a:gd name="connsiteY309" fmla="*/ 1253529 h 6858000"/>
                  <a:gd name="connsiteX310" fmla="*/ 1556679 w 6517785"/>
                  <a:gd name="connsiteY310" fmla="*/ 1233385 h 6858000"/>
                  <a:gd name="connsiteX311" fmla="*/ 1533401 w 6517785"/>
                  <a:gd name="connsiteY311" fmla="*/ 1240995 h 6858000"/>
                  <a:gd name="connsiteX312" fmla="*/ 1462672 w 6517785"/>
                  <a:gd name="connsiteY312" fmla="*/ 1304561 h 6858000"/>
                  <a:gd name="connsiteX313" fmla="*/ 1323901 w 6517785"/>
                  <a:gd name="connsiteY313" fmla="*/ 1292027 h 6858000"/>
                  <a:gd name="connsiteX314" fmla="*/ 1295251 w 6517785"/>
                  <a:gd name="connsiteY314" fmla="*/ 1238756 h 6858000"/>
                  <a:gd name="connsiteX315" fmla="*/ 1331063 w 6517785"/>
                  <a:gd name="connsiteY315" fmla="*/ 1185934 h 6858000"/>
                  <a:gd name="connsiteX316" fmla="*/ 1428203 w 6517785"/>
                  <a:gd name="connsiteY316" fmla="*/ 1121472 h 6858000"/>
                  <a:gd name="connsiteX317" fmla="*/ 1455958 w 6517785"/>
                  <a:gd name="connsiteY317" fmla="*/ 1090584 h 6858000"/>
                  <a:gd name="connsiteX318" fmla="*/ 1378514 w 6517785"/>
                  <a:gd name="connsiteY318" fmla="*/ 1101776 h 6858000"/>
                  <a:gd name="connsiteX319" fmla="*/ 1382991 w 6517785"/>
                  <a:gd name="connsiteY319" fmla="*/ 1067306 h 6858000"/>
                  <a:gd name="connsiteX320" fmla="*/ 1351207 w 6517785"/>
                  <a:gd name="connsiteY320" fmla="*/ 1072231 h 6858000"/>
                  <a:gd name="connsiteX321" fmla="*/ 1283612 w 6517785"/>
                  <a:gd name="connsiteY321" fmla="*/ 1045372 h 6858000"/>
                  <a:gd name="connsiteX322" fmla="*/ 1196321 w 6517785"/>
                  <a:gd name="connsiteY322" fmla="*/ 952260 h 6858000"/>
                  <a:gd name="connsiteX323" fmla="*/ 1216912 w 6517785"/>
                  <a:gd name="connsiteY323" fmla="*/ 927192 h 6858000"/>
                  <a:gd name="connsiteX324" fmla="*/ 1225865 w 6517785"/>
                  <a:gd name="connsiteY324" fmla="*/ 902124 h 6858000"/>
                  <a:gd name="connsiteX325" fmla="*/ 1237504 w 6517785"/>
                  <a:gd name="connsiteY325" fmla="*/ 828709 h 6858000"/>
                  <a:gd name="connsiteX326" fmla="*/ 1313605 w 6517785"/>
                  <a:gd name="connsiteY326" fmla="*/ 774991 h 6858000"/>
                  <a:gd name="connsiteX327" fmla="*/ 1363742 w 6517785"/>
                  <a:gd name="connsiteY327" fmla="*/ 758875 h 6858000"/>
                  <a:gd name="connsiteX328" fmla="*/ 1345836 w 6517785"/>
                  <a:gd name="connsiteY328" fmla="*/ 732464 h 6858000"/>
                  <a:gd name="connsiteX329" fmla="*/ 1352550 w 6517785"/>
                  <a:gd name="connsiteY329" fmla="*/ 730226 h 6858000"/>
                  <a:gd name="connsiteX330" fmla="*/ 1457301 w 6517785"/>
                  <a:gd name="connsiteY330" fmla="*/ 665317 h 6858000"/>
                  <a:gd name="connsiteX331" fmla="*/ 1519524 w 6517785"/>
                  <a:gd name="connsiteY331" fmla="*/ 638010 h 6858000"/>
                  <a:gd name="connsiteX332" fmla="*/ 1638599 w 6517785"/>
                  <a:gd name="connsiteY332" fmla="*/ 599512 h 6858000"/>
                  <a:gd name="connsiteX333" fmla="*/ 1648895 w 6517785"/>
                  <a:gd name="connsiteY333" fmla="*/ 595931 h 6858000"/>
                  <a:gd name="connsiteX334" fmla="*/ 1775132 w 6517785"/>
                  <a:gd name="connsiteY334" fmla="*/ 507744 h 6858000"/>
                  <a:gd name="connsiteX335" fmla="*/ 1842727 w 6517785"/>
                  <a:gd name="connsiteY335" fmla="*/ 454026 h 6858000"/>
                  <a:gd name="connsiteX336" fmla="*/ 1939420 w 6517785"/>
                  <a:gd name="connsiteY336" fmla="*/ 375687 h 6858000"/>
                  <a:gd name="connsiteX337" fmla="*/ 1995824 w 6517785"/>
                  <a:gd name="connsiteY337" fmla="*/ 343456 h 6858000"/>
                  <a:gd name="connsiteX338" fmla="*/ 2144443 w 6517785"/>
                  <a:gd name="connsiteY338" fmla="*/ 297348 h 6858000"/>
                  <a:gd name="connsiteX339" fmla="*/ 2240241 w 6517785"/>
                  <a:gd name="connsiteY339" fmla="*/ 241840 h 6858000"/>
                  <a:gd name="connsiteX340" fmla="*/ 2301121 w 6517785"/>
                  <a:gd name="connsiteY340" fmla="*/ 223038 h 6858000"/>
                  <a:gd name="connsiteX341" fmla="*/ 2398261 w 6517785"/>
                  <a:gd name="connsiteY341" fmla="*/ 180512 h 6858000"/>
                  <a:gd name="connsiteX342" fmla="*/ 2524051 w 6517785"/>
                  <a:gd name="connsiteY342" fmla="*/ 167082 h 6858000"/>
                  <a:gd name="connsiteX343" fmla="*/ 2517336 w 6517785"/>
                  <a:gd name="connsiteY343" fmla="*/ 136642 h 6858000"/>
                  <a:gd name="connsiteX344" fmla="*/ 2527632 w 6517785"/>
                  <a:gd name="connsiteY344" fmla="*/ 133956 h 6858000"/>
                  <a:gd name="connsiteX345" fmla="*/ 2588960 w 6517785"/>
                  <a:gd name="connsiteY345" fmla="*/ 139328 h 6858000"/>
                  <a:gd name="connsiteX346" fmla="*/ 2683414 w 6517785"/>
                  <a:gd name="connsiteY346" fmla="*/ 120974 h 6858000"/>
                  <a:gd name="connsiteX347" fmla="*/ 2716093 w 6517785"/>
                  <a:gd name="connsiteY347" fmla="*/ 136642 h 6858000"/>
                  <a:gd name="connsiteX348" fmla="*/ 2719674 w 6517785"/>
                  <a:gd name="connsiteY348" fmla="*/ 116945 h 6858000"/>
                  <a:gd name="connsiteX349" fmla="*/ 2739371 w 6517785"/>
                  <a:gd name="connsiteY349" fmla="*/ 96353 h 6858000"/>
                  <a:gd name="connsiteX350" fmla="*/ 2777868 w 6517785"/>
                  <a:gd name="connsiteY350" fmla="*/ 85162 h 6858000"/>
                  <a:gd name="connsiteX351" fmla="*/ 2844121 w 6517785"/>
                  <a:gd name="connsiteY351" fmla="*/ 42635 h 6858000"/>
                  <a:gd name="connsiteX352" fmla="*/ 2836958 w 6517785"/>
                  <a:gd name="connsiteY352" fmla="*/ 22043 h 6858000"/>
                  <a:gd name="connsiteX353" fmla="*/ 2930069 w 6517785"/>
                  <a:gd name="connsiteY353" fmla="*/ 32787 h 6858000"/>
                  <a:gd name="connsiteX354" fmla="*/ 2962300 w 6517785"/>
                  <a:gd name="connsiteY354" fmla="*/ 23834 h 6858000"/>
                  <a:gd name="connsiteX355" fmla="*/ 3037505 w 6517785"/>
                  <a:gd name="connsiteY355" fmla="*/ 15776 h 6858000"/>
                  <a:gd name="connsiteX356" fmla="*/ 3060783 w 6517785"/>
                  <a:gd name="connsiteY356" fmla="*/ 18462 h 6858000"/>
                  <a:gd name="connsiteX357" fmla="*/ 3093462 w 6517785"/>
                  <a:gd name="connsiteY357" fmla="*/ 25625 h 6858000"/>
                  <a:gd name="connsiteX358" fmla="*/ 3122559 w 6517785"/>
                  <a:gd name="connsiteY358" fmla="*/ 26968 h 6858000"/>
                  <a:gd name="connsiteX359" fmla="*/ 3290875 w 6517785"/>
                  <a:gd name="connsiteY359" fmla="*/ 37263 h 6858000"/>
                  <a:gd name="connsiteX360" fmla="*/ 3331164 w 6517785"/>
                  <a:gd name="connsiteY360" fmla="*/ 62332 h 6858000"/>
                  <a:gd name="connsiteX361" fmla="*/ 3437257 w 6517785"/>
                  <a:gd name="connsiteY361" fmla="*/ 50245 h 6858000"/>
                  <a:gd name="connsiteX362" fmla="*/ 3469488 w 6517785"/>
                  <a:gd name="connsiteY362" fmla="*/ 103068 h 6858000"/>
                  <a:gd name="connsiteX363" fmla="*/ 3501719 w 6517785"/>
                  <a:gd name="connsiteY363" fmla="*/ 91877 h 6858000"/>
                  <a:gd name="connsiteX364" fmla="*/ 3526339 w 6517785"/>
                  <a:gd name="connsiteY364" fmla="*/ 88743 h 6858000"/>
                  <a:gd name="connsiteX365" fmla="*/ 3688389 w 6517785"/>
                  <a:gd name="connsiteY365" fmla="*/ 125898 h 6858000"/>
                  <a:gd name="connsiteX366" fmla="*/ 3789110 w 6517785"/>
                  <a:gd name="connsiteY366" fmla="*/ 119183 h 6858000"/>
                  <a:gd name="connsiteX367" fmla="*/ 3816864 w 6517785"/>
                  <a:gd name="connsiteY367" fmla="*/ 117393 h 6858000"/>
                  <a:gd name="connsiteX368" fmla="*/ 3962798 w 6517785"/>
                  <a:gd name="connsiteY368" fmla="*/ 136642 h 6858000"/>
                  <a:gd name="connsiteX369" fmla="*/ 3969513 w 6517785"/>
                  <a:gd name="connsiteY369" fmla="*/ 134851 h 6858000"/>
                  <a:gd name="connsiteX370" fmla="*/ 4059938 w 6517785"/>
                  <a:gd name="connsiteY370" fmla="*/ 142461 h 6858000"/>
                  <a:gd name="connsiteX371" fmla="*/ 4044271 w 6517785"/>
                  <a:gd name="connsiteY371" fmla="*/ 172006 h 6858000"/>
                  <a:gd name="connsiteX372" fmla="*/ 4070234 w 6517785"/>
                  <a:gd name="connsiteY372" fmla="*/ 214533 h 6858000"/>
                  <a:gd name="connsiteX373" fmla="*/ 4116790 w 6517785"/>
                  <a:gd name="connsiteY373" fmla="*/ 221695 h 6858000"/>
                  <a:gd name="connsiteX374" fmla="*/ 4119028 w 6517785"/>
                  <a:gd name="connsiteY374" fmla="*/ 280785 h 6858000"/>
                  <a:gd name="connsiteX375" fmla="*/ 4083216 w 6517785"/>
                  <a:gd name="connsiteY375" fmla="*/ 315254 h 6858000"/>
                  <a:gd name="connsiteX376" fmla="*/ 4088588 w 6517785"/>
                  <a:gd name="connsiteY376" fmla="*/ 338532 h 6858000"/>
                  <a:gd name="connsiteX377" fmla="*/ 4114551 w 6517785"/>
                  <a:gd name="connsiteY377" fmla="*/ 367629 h 6858000"/>
                  <a:gd name="connsiteX378" fmla="*/ 4179013 w 6517785"/>
                  <a:gd name="connsiteY378" fmla="*/ 383745 h 6858000"/>
                  <a:gd name="connsiteX379" fmla="*/ 4260038 w 6517785"/>
                  <a:gd name="connsiteY379" fmla="*/ 391355 h 6858000"/>
                  <a:gd name="connsiteX380" fmla="*/ 4322261 w 6517785"/>
                  <a:gd name="connsiteY380" fmla="*/ 421347 h 6858000"/>
                  <a:gd name="connsiteX381" fmla="*/ 4404181 w 6517785"/>
                  <a:gd name="connsiteY381" fmla="*/ 462531 h 6858000"/>
                  <a:gd name="connsiteX382" fmla="*/ 4563097 w 6517785"/>
                  <a:gd name="connsiteY382" fmla="*/ 514906 h 6858000"/>
                  <a:gd name="connsiteX383" fmla="*/ 4658446 w 6517785"/>
                  <a:gd name="connsiteY383" fmla="*/ 535498 h 6858000"/>
                  <a:gd name="connsiteX384" fmla="*/ 4646808 w 6517785"/>
                  <a:gd name="connsiteY384" fmla="*/ 566834 h 6858000"/>
                  <a:gd name="connsiteX385" fmla="*/ 4602490 w 6517785"/>
                  <a:gd name="connsiteY385" fmla="*/ 575339 h 6858000"/>
                  <a:gd name="connsiteX386" fmla="*/ 4405077 w 6517785"/>
                  <a:gd name="connsiteY386" fmla="*/ 498343 h 6858000"/>
                  <a:gd name="connsiteX387" fmla="*/ 4298984 w 6517785"/>
                  <a:gd name="connsiteY387" fmla="*/ 452683 h 6858000"/>
                  <a:gd name="connsiteX388" fmla="*/ 4197367 w 6517785"/>
                  <a:gd name="connsiteY388" fmla="*/ 436567 h 6858000"/>
                  <a:gd name="connsiteX389" fmla="*/ 4051880 w 6517785"/>
                  <a:gd name="connsiteY389" fmla="*/ 418661 h 6858000"/>
                  <a:gd name="connsiteX390" fmla="*/ 4026812 w 6517785"/>
                  <a:gd name="connsiteY390" fmla="*/ 427167 h 6858000"/>
                  <a:gd name="connsiteX391" fmla="*/ 4074711 w 6517785"/>
                  <a:gd name="connsiteY391" fmla="*/ 458950 h 6858000"/>
                  <a:gd name="connsiteX392" fmla="*/ 4168717 w 6517785"/>
                  <a:gd name="connsiteY392" fmla="*/ 479989 h 6858000"/>
                  <a:gd name="connsiteX393" fmla="*/ 4308384 w 6517785"/>
                  <a:gd name="connsiteY393" fmla="*/ 515801 h 6858000"/>
                  <a:gd name="connsiteX394" fmla="*/ 4391200 w 6517785"/>
                  <a:gd name="connsiteY394" fmla="*/ 551166 h 6858000"/>
                  <a:gd name="connsiteX395" fmla="*/ 4440441 w 6517785"/>
                  <a:gd name="connsiteY395" fmla="*/ 562357 h 6858000"/>
                  <a:gd name="connsiteX396" fmla="*/ 4573393 w 6517785"/>
                  <a:gd name="connsiteY396" fmla="*/ 629505 h 6858000"/>
                  <a:gd name="connsiteX397" fmla="*/ 4651732 w 6517785"/>
                  <a:gd name="connsiteY397" fmla="*/ 659049 h 6858000"/>
                  <a:gd name="connsiteX398" fmla="*/ 4743948 w 6517785"/>
                  <a:gd name="connsiteY398" fmla="*/ 695757 h 6858000"/>
                  <a:gd name="connsiteX399" fmla="*/ 4920322 w 6517785"/>
                  <a:gd name="connsiteY399" fmla="*/ 789316 h 6858000"/>
                  <a:gd name="connsiteX400" fmla="*/ 5052826 w 6517785"/>
                  <a:gd name="connsiteY400" fmla="*/ 794240 h 6858000"/>
                  <a:gd name="connsiteX401" fmla="*/ 5119974 w 6517785"/>
                  <a:gd name="connsiteY401" fmla="*/ 796478 h 6858000"/>
                  <a:gd name="connsiteX402" fmla="*/ 5143252 w 6517785"/>
                  <a:gd name="connsiteY402" fmla="*/ 826023 h 6858000"/>
                  <a:gd name="connsiteX403" fmla="*/ 5126241 w 6517785"/>
                  <a:gd name="connsiteY403" fmla="*/ 851091 h 6858000"/>
                  <a:gd name="connsiteX404" fmla="*/ 5098487 w 6517785"/>
                  <a:gd name="connsiteY404" fmla="*/ 869893 h 6858000"/>
                  <a:gd name="connsiteX405" fmla="*/ 5197865 w 6517785"/>
                  <a:gd name="connsiteY405" fmla="*/ 845720 h 6858000"/>
                  <a:gd name="connsiteX406" fmla="*/ 5284262 w 6517785"/>
                  <a:gd name="connsiteY406" fmla="*/ 904362 h 6858000"/>
                  <a:gd name="connsiteX407" fmla="*/ 5298586 w 6517785"/>
                  <a:gd name="connsiteY407" fmla="*/ 1007321 h 6858000"/>
                  <a:gd name="connsiteX408" fmla="*/ 5360362 w 6517785"/>
                  <a:gd name="connsiteY408" fmla="*/ 1003740 h 6858000"/>
                  <a:gd name="connsiteX409" fmla="*/ 5488390 w 6517785"/>
                  <a:gd name="connsiteY409" fmla="*/ 1083870 h 6858000"/>
                  <a:gd name="connsiteX410" fmla="*/ 5509877 w 6517785"/>
                  <a:gd name="connsiteY410" fmla="*/ 1098194 h 6858000"/>
                  <a:gd name="connsiteX411" fmla="*/ 5528678 w 6517785"/>
                  <a:gd name="connsiteY411" fmla="*/ 1143855 h 6858000"/>
                  <a:gd name="connsiteX412" fmla="*/ 5548375 w 6517785"/>
                  <a:gd name="connsiteY412" fmla="*/ 1168028 h 6858000"/>
                  <a:gd name="connsiteX413" fmla="*/ 5611494 w 6517785"/>
                  <a:gd name="connsiteY413" fmla="*/ 1169371 h 6858000"/>
                  <a:gd name="connsiteX414" fmla="*/ 5608360 w 6517785"/>
                  <a:gd name="connsiteY414" fmla="*/ 1241442 h 6858000"/>
                  <a:gd name="connsiteX415" fmla="*/ 5629400 w 6517785"/>
                  <a:gd name="connsiteY415" fmla="*/ 1243233 h 6858000"/>
                  <a:gd name="connsiteX416" fmla="*/ 5623132 w 6517785"/>
                  <a:gd name="connsiteY416" fmla="*/ 1287103 h 6858000"/>
                  <a:gd name="connsiteX417" fmla="*/ 5632085 w 6517785"/>
                  <a:gd name="connsiteY417" fmla="*/ 1289341 h 6858000"/>
                  <a:gd name="connsiteX418" fmla="*/ 5683118 w 6517785"/>
                  <a:gd name="connsiteY418" fmla="*/ 1270092 h 6858000"/>
                  <a:gd name="connsiteX419" fmla="*/ 5748027 w 6517785"/>
                  <a:gd name="connsiteY419" fmla="*/ 1331868 h 6858000"/>
                  <a:gd name="connsiteX420" fmla="*/ 5730121 w 6517785"/>
                  <a:gd name="connsiteY420" fmla="*/ 1372604 h 6858000"/>
                  <a:gd name="connsiteX421" fmla="*/ 5783391 w 6517785"/>
                  <a:gd name="connsiteY421" fmla="*/ 1378423 h 6858000"/>
                  <a:gd name="connsiteX422" fmla="*/ 5783839 w 6517785"/>
                  <a:gd name="connsiteY422" fmla="*/ 1387824 h 6858000"/>
                  <a:gd name="connsiteX423" fmla="*/ 5752503 w 6517785"/>
                  <a:gd name="connsiteY423" fmla="*/ 1399015 h 6858000"/>
                  <a:gd name="connsiteX424" fmla="*/ 5774438 w 6517785"/>
                  <a:gd name="connsiteY424" fmla="*/ 1413340 h 6858000"/>
                  <a:gd name="connsiteX425" fmla="*/ 5861283 w 6517785"/>
                  <a:gd name="connsiteY425" fmla="*/ 1463477 h 6858000"/>
                  <a:gd name="connsiteX426" fmla="*/ 5884113 w 6517785"/>
                  <a:gd name="connsiteY426" fmla="*/ 1507794 h 6858000"/>
                  <a:gd name="connsiteX427" fmla="*/ 5939621 w 6517785"/>
                  <a:gd name="connsiteY427" fmla="*/ 1601353 h 6858000"/>
                  <a:gd name="connsiteX428" fmla="*/ 5954841 w 6517785"/>
                  <a:gd name="connsiteY428" fmla="*/ 1615678 h 6858000"/>
                  <a:gd name="connsiteX429" fmla="*/ 6010797 w 6517785"/>
                  <a:gd name="connsiteY429" fmla="*/ 1690883 h 6858000"/>
                  <a:gd name="connsiteX430" fmla="*/ 6041685 w 6517785"/>
                  <a:gd name="connsiteY430" fmla="*/ 1730724 h 6858000"/>
                  <a:gd name="connsiteX431" fmla="*/ 6052429 w 6517785"/>
                  <a:gd name="connsiteY431" fmla="*/ 1741020 h 6858000"/>
                  <a:gd name="connsiteX432" fmla="*/ 6101223 w 6517785"/>
                  <a:gd name="connsiteY432" fmla="*/ 1834131 h 6858000"/>
                  <a:gd name="connsiteX433" fmla="*/ 6089136 w 6517785"/>
                  <a:gd name="connsiteY433" fmla="*/ 1884268 h 6858000"/>
                  <a:gd name="connsiteX434" fmla="*/ 6192544 w 6517785"/>
                  <a:gd name="connsiteY434" fmla="*/ 2020354 h 6858000"/>
                  <a:gd name="connsiteX435" fmla="*/ 6158522 w 6517785"/>
                  <a:gd name="connsiteY435" fmla="*/ 2082577 h 6858000"/>
                  <a:gd name="connsiteX436" fmla="*/ 6130768 w 6517785"/>
                  <a:gd name="connsiteY436" fmla="*/ 2105855 h 6858000"/>
                  <a:gd name="connsiteX437" fmla="*/ 6193886 w 6517785"/>
                  <a:gd name="connsiteY437" fmla="*/ 2156887 h 6858000"/>
                  <a:gd name="connsiteX438" fmla="*/ 6180904 w 6517785"/>
                  <a:gd name="connsiteY438" fmla="*/ 2224034 h 6858000"/>
                  <a:gd name="connsiteX439" fmla="*/ 6210002 w 6517785"/>
                  <a:gd name="connsiteY439" fmla="*/ 2294763 h 6858000"/>
                  <a:gd name="connsiteX440" fmla="*/ 6214478 w 6517785"/>
                  <a:gd name="connsiteY440" fmla="*/ 2322517 h 6858000"/>
                  <a:gd name="connsiteX441" fmla="*/ 6272225 w 6517785"/>
                  <a:gd name="connsiteY441" fmla="*/ 2375340 h 6858000"/>
                  <a:gd name="connsiteX442" fmla="*/ 6246262 w 6517785"/>
                  <a:gd name="connsiteY442" fmla="*/ 2456365 h 6858000"/>
                  <a:gd name="connsiteX443" fmla="*/ 6299532 w 6517785"/>
                  <a:gd name="connsiteY443" fmla="*/ 2514112 h 6858000"/>
                  <a:gd name="connsiteX444" fmla="*/ 6330420 w 6517785"/>
                  <a:gd name="connsiteY444" fmla="*/ 2610804 h 6858000"/>
                  <a:gd name="connsiteX445" fmla="*/ 6366232 w 6517785"/>
                  <a:gd name="connsiteY445" fmla="*/ 2664970 h 6858000"/>
                  <a:gd name="connsiteX446" fmla="*/ 6372051 w 6517785"/>
                  <a:gd name="connsiteY446" fmla="*/ 2719135 h 6858000"/>
                  <a:gd name="connsiteX447" fmla="*/ 6375185 w 6517785"/>
                  <a:gd name="connsiteY447" fmla="*/ 2795684 h 6858000"/>
                  <a:gd name="connsiteX448" fmla="*/ 6394881 w 6517785"/>
                  <a:gd name="connsiteY448" fmla="*/ 2870441 h 6858000"/>
                  <a:gd name="connsiteX449" fmla="*/ 6446361 w 6517785"/>
                  <a:gd name="connsiteY449" fmla="*/ 2916549 h 6858000"/>
                  <a:gd name="connsiteX450" fmla="*/ 6414578 w 6517785"/>
                  <a:gd name="connsiteY450" fmla="*/ 2940722 h 6858000"/>
                  <a:gd name="connsiteX451" fmla="*/ 6432484 w 6517785"/>
                  <a:gd name="connsiteY451" fmla="*/ 2965791 h 6858000"/>
                  <a:gd name="connsiteX452" fmla="*/ 6423979 w 6517785"/>
                  <a:gd name="connsiteY452" fmla="*/ 2964895 h 6858000"/>
                  <a:gd name="connsiteX453" fmla="*/ 6416369 w 6517785"/>
                  <a:gd name="connsiteY453" fmla="*/ 3029357 h 6858000"/>
                  <a:gd name="connsiteX454" fmla="*/ 6458000 w 6517785"/>
                  <a:gd name="connsiteY454" fmla="*/ 3065169 h 6858000"/>
                  <a:gd name="connsiteX455" fmla="*/ 6428008 w 6517785"/>
                  <a:gd name="connsiteY455" fmla="*/ 3088895 h 6858000"/>
                  <a:gd name="connsiteX456" fmla="*/ 6423979 w 6517785"/>
                  <a:gd name="connsiteY456" fmla="*/ 3135002 h 6858000"/>
                  <a:gd name="connsiteX457" fmla="*/ 6473668 w 6517785"/>
                  <a:gd name="connsiteY457" fmla="*/ 3201255 h 6858000"/>
                  <a:gd name="connsiteX458" fmla="*/ 6504556 w 6517785"/>
                  <a:gd name="connsiteY458" fmla="*/ 3179320 h 6858000"/>
                  <a:gd name="connsiteX459" fmla="*/ 6522014 w 6517785"/>
                  <a:gd name="connsiteY459" fmla="*/ 3217818 h 6858000"/>
                  <a:gd name="connsiteX460" fmla="*/ 6436065 w 6517785"/>
                  <a:gd name="connsiteY460" fmla="*/ 3229009 h 6858000"/>
                  <a:gd name="connsiteX461" fmla="*/ 6450838 w 6517785"/>
                  <a:gd name="connsiteY461" fmla="*/ 3288994 h 6858000"/>
                  <a:gd name="connsiteX462" fmla="*/ 6517538 w 6517785"/>
                  <a:gd name="connsiteY462" fmla="*/ 3278251 h 6858000"/>
                  <a:gd name="connsiteX463" fmla="*/ 6506794 w 6517785"/>
                  <a:gd name="connsiteY463" fmla="*/ 3401354 h 6858000"/>
                  <a:gd name="connsiteX464" fmla="*/ 6513956 w 6517785"/>
                  <a:gd name="connsiteY464" fmla="*/ 3438957 h 6858000"/>
                  <a:gd name="connsiteX465" fmla="*/ 6476802 w 6517785"/>
                  <a:gd name="connsiteY465" fmla="*/ 3513714 h 6858000"/>
                  <a:gd name="connsiteX466" fmla="*/ 6437408 w 6517785"/>
                  <a:gd name="connsiteY466" fmla="*/ 3581310 h 6858000"/>
                  <a:gd name="connsiteX467" fmla="*/ 6471877 w 6517785"/>
                  <a:gd name="connsiteY467" fmla="*/ 3595635 h 6858000"/>
                  <a:gd name="connsiteX468" fmla="*/ 6504556 w 6517785"/>
                  <a:gd name="connsiteY468" fmla="*/ 3594739 h 6858000"/>
                  <a:gd name="connsiteX469" fmla="*/ 6510375 w 6517785"/>
                  <a:gd name="connsiteY469" fmla="*/ 3619808 h 6858000"/>
                  <a:gd name="connsiteX470" fmla="*/ 6476353 w 6517785"/>
                  <a:gd name="connsiteY470" fmla="*/ 3635923 h 6858000"/>
                  <a:gd name="connsiteX471" fmla="*/ 6444123 w 6517785"/>
                  <a:gd name="connsiteY471" fmla="*/ 3634580 h 6858000"/>
                  <a:gd name="connsiteX472" fmla="*/ 6448152 w 6517785"/>
                  <a:gd name="connsiteY472" fmla="*/ 3740673 h 6858000"/>
                  <a:gd name="connsiteX473" fmla="*/ 6455762 w 6517785"/>
                  <a:gd name="connsiteY473" fmla="*/ 3719633 h 6858000"/>
                  <a:gd name="connsiteX474" fmla="*/ 6475011 w 6517785"/>
                  <a:gd name="connsiteY474" fmla="*/ 3715605 h 6858000"/>
                  <a:gd name="connsiteX475" fmla="*/ 6492469 w 6517785"/>
                  <a:gd name="connsiteY475" fmla="*/ 3733063 h 6858000"/>
                  <a:gd name="connsiteX476" fmla="*/ 6482173 w 6517785"/>
                  <a:gd name="connsiteY476" fmla="*/ 3749626 h 6858000"/>
                  <a:gd name="connsiteX477" fmla="*/ 6441437 w 6517785"/>
                  <a:gd name="connsiteY477" fmla="*/ 3763951 h 6858000"/>
                  <a:gd name="connsiteX478" fmla="*/ 6408311 w 6517785"/>
                  <a:gd name="connsiteY478" fmla="*/ 3854376 h 6858000"/>
                  <a:gd name="connsiteX479" fmla="*/ 6444123 w 6517785"/>
                  <a:gd name="connsiteY479" fmla="*/ 3885712 h 6858000"/>
                  <a:gd name="connsiteX480" fmla="*/ 6478144 w 6517785"/>
                  <a:gd name="connsiteY480" fmla="*/ 3917495 h 6858000"/>
                  <a:gd name="connsiteX481" fmla="*/ 6425322 w 6517785"/>
                  <a:gd name="connsiteY481" fmla="*/ 3950621 h 6858000"/>
                  <a:gd name="connsiteX482" fmla="*/ 6410102 w 6517785"/>
                  <a:gd name="connsiteY482" fmla="*/ 3938982 h 6858000"/>
                  <a:gd name="connsiteX483" fmla="*/ 6379214 w 6517785"/>
                  <a:gd name="connsiteY483" fmla="*/ 4059848 h 6858000"/>
                  <a:gd name="connsiteX484" fmla="*/ 6399805 w 6517785"/>
                  <a:gd name="connsiteY484" fmla="*/ 4082230 h 6858000"/>
                  <a:gd name="connsiteX485" fmla="*/ 6415921 w 6517785"/>
                  <a:gd name="connsiteY485" fmla="*/ 4119385 h 6858000"/>
                  <a:gd name="connsiteX486" fmla="*/ 6402491 w 6517785"/>
                  <a:gd name="connsiteY486" fmla="*/ 4164150 h 6858000"/>
                  <a:gd name="connsiteX487" fmla="*/ 6387272 w 6517785"/>
                  <a:gd name="connsiteY487" fmla="*/ 4188323 h 6858000"/>
                  <a:gd name="connsiteX488" fmla="*/ 6387272 w 6517785"/>
                  <a:gd name="connsiteY488" fmla="*/ 4120280 h 6858000"/>
                  <a:gd name="connsiteX489" fmla="*/ 6363098 w 6517785"/>
                  <a:gd name="connsiteY489" fmla="*/ 4255023 h 6858000"/>
                  <a:gd name="connsiteX490" fmla="*/ 6327734 w 6517785"/>
                  <a:gd name="connsiteY490" fmla="*/ 4282778 h 6858000"/>
                  <a:gd name="connsiteX491" fmla="*/ 6368022 w 6517785"/>
                  <a:gd name="connsiteY491" fmla="*/ 4306055 h 6858000"/>
                  <a:gd name="connsiteX492" fmla="*/ 6341611 w 6517785"/>
                  <a:gd name="connsiteY492" fmla="*/ 4322171 h 6858000"/>
                  <a:gd name="connsiteX493" fmla="*/ 6368917 w 6517785"/>
                  <a:gd name="connsiteY493" fmla="*/ 4367383 h 6858000"/>
                  <a:gd name="connsiteX494" fmla="*/ 6337582 w 6517785"/>
                  <a:gd name="connsiteY494" fmla="*/ 4409463 h 6858000"/>
                  <a:gd name="connsiteX495" fmla="*/ 6278940 w 6517785"/>
                  <a:gd name="connsiteY495" fmla="*/ 4418416 h 6858000"/>
                  <a:gd name="connsiteX496" fmla="*/ 6336687 w 6517785"/>
                  <a:gd name="connsiteY496" fmla="*/ 4454228 h 6858000"/>
                  <a:gd name="connsiteX497" fmla="*/ 6286550 w 6517785"/>
                  <a:gd name="connsiteY497" fmla="*/ 4496754 h 6858000"/>
                  <a:gd name="connsiteX498" fmla="*/ 6275359 w 6517785"/>
                  <a:gd name="connsiteY498" fmla="*/ 4545548 h 6858000"/>
                  <a:gd name="connsiteX499" fmla="*/ 6292369 w 6517785"/>
                  <a:gd name="connsiteY499" fmla="*/ 4562559 h 6858000"/>
                  <a:gd name="connsiteX500" fmla="*/ 6253424 w 6517785"/>
                  <a:gd name="connsiteY500" fmla="*/ 4610010 h 6858000"/>
                  <a:gd name="connsiteX501" fmla="*/ 6207763 w 6517785"/>
                  <a:gd name="connsiteY501" fmla="*/ 4606876 h 6858000"/>
                  <a:gd name="connsiteX502" fmla="*/ 6203287 w 6517785"/>
                  <a:gd name="connsiteY502" fmla="*/ 4624782 h 6858000"/>
                  <a:gd name="connsiteX503" fmla="*/ 6239547 w 6517785"/>
                  <a:gd name="connsiteY503" fmla="*/ 4635974 h 6858000"/>
                  <a:gd name="connsiteX504" fmla="*/ 6243575 w 6517785"/>
                  <a:gd name="connsiteY504" fmla="*/ 4661937 h 6858000"/>
                  <a:gd name="connsiteX505" fmla="*/ 6227908 w 6517785"/>
                  <a:gd name="connsiteY505" fmla="*/ 4738485 h 6858000"/>
                  <a:gd name="connsiteX506" fmla="*/ 6197468 w 6517785"/>
                  <a:gd name="connsiteY506" fmla="*/ 4790413 h 6858000"/>
                  <a:gd name="connsiteX507" fmla="*/ 6154493 w 6517785"/>
                  <a:gd name="connsiteY507" fmla="*/ 4879495 h 6858000"/>
                  <a:gd name="connsiteX508" fmla="*/ 6119577 w 6517785"/>
                  <a:gd name="connsiteY508" fmla="*/ 4927841 h 6858000"/>
                  <a:gd name="connsiteX509" fmla="*/ 6045267 w 6517785"/>
                  <a:gd name="connsiteY509" fmla="*/ 5035277 h 6858000"/>
                  <a:gd name="connsiteX510" fmla="*/ 6023332 w 6517785"/>
                  <a:gd name="connsiteY510" fmla="*/ 5047364 h 6858000"/>
                  <a:gd name="connsiteX511" fmla="*/ 6001397 w 6517785"/>
                  <a:gd name="connsiteY511" fmla="*/ 5086310 h 6858000"/>
                  <a:gd name="connsiteX512" fmla="*/ 5992444 w 6517785"/>
                  <a:gd name="connsiteY512" fmla="*/ 5114959 h 6858000"/>
                  <a:gd name="connsiteX513" fmla="*/ 5964242 w 6517785"/>
                  <a:gd name="connsiteY513" fmla="*/ 5113616 h 6858000"/>
                  <a:gd name="connsiteX514" fmla="*/ 5917686 w 6517785"/>
                  <a:gd name="connsiteY514" fmla="*/ 5115854 h 6858000"/>
                  <a:gd name="connsiteX515" fmla="*/ 5923954 w 6517785"/>
                  <a:gd name="connsiteY515" fmla="*/ 5193746 h 6858000"/>
                  <a:gd name="connsiteX516" fmla="*/ 5910972 w 6517785"/>
                  <a:gd name="connsiteY516" fmla="*/ 5214785 h 6858000"/>
                  <a:gd name="connsiteX517" fmla="*/ 5840690 w 6517785"/>
                  <a:gd name="connsiteY517" fmla="*/ 5319535 h 6858000"/>
                  <a:gd name="connsiteX518" fmla="*/ 5805774 w 6517785"/>
                  <a:gd name="connsiteY518" fmla="*/ 5333412 h 6858000"/>
                  <a:gd name="connsiteX519" fmla="*/ 5789659 w 6517785"/>
                  <a:gd name="connsiteY519" fmla="*/ 5388473 h 6858000"/>
                  <a:gd name="connsiteX520" fmla="*/ 5771305 w 6517785"/>
                  <a:gd name="connsiteY520" fmla="*/ 5386683 h 6858000"/>
                  <a:gd name="connsiteX521" fmla="*/ 5767276 w 6517785"/>
                  <a:gd name="connsiteY521" fmla="*/ 5338784 h 6858000"/>
                  <a:gd name="connsiteX522" fmla="*/ 5752951 w 6517785"/>
                  <a:gd name="connsiteY522" fmla="*/ 5387578 h 6858000"/>
                  <a:gd name="connsiteX523" fmla="*/ 5741760 w 6517785"/>
                  <a:gd name="connsiteY523" fmla="*/ 5433686 h 6858000"/>
                  <a:gd name="connsiteX524" fmla="*/ 5685356 w 6517785"/>
                  <a:gd name="connsiteY524" fmla="*/ 5418018 h 6858000"/>
                  <a:gd name="connsiteX525" fmla="*/ 5672374 w 6517785"/>
                  <a:gd name="connsiteY525" fmla="*/ 5480689 h 6858000"/>
                  <a:gd name="connsiteX526" fmla="*/ 5642829 w 6517785"/>
                  <a:gd name="connsiteY526" fmla="*/ 5550970 h 6858000"/>
                  <a:gd name="connsiteX527" fmla="*/ 5592693 w 6517785"/>
                  <a:gd name="connsiteY527" fmla="*/ 5518740 h 6858000"/>
                  <a:gd name="connsiteX528" fmla="*/ 5547928 w 6517785"/>
                  <a:gd name="connsiteY528" fmla="*/ 5591707 h 6858000"/>
                  <a:gd name="connsiteX529" fmla="*/ 5542108 w 6517785"/>
                  <a:gd name="connsiteY529" fmla="*/ 5626176 h 6858000"/>
                  <a:gd name="connsiteX530" fmla="*/ 5500029 w 6517785"/>
                  <a:gd name="connsiteY530" fmla="*/ 5659749 h 6858000"/>
                  <a:gd name="connsiteX531" fmla="*/ 5458845 w 6517785"/>
                  <a:gd name="connsiteY531" fmla="*/ 5652140 h 6858000"/>
                  <a:gd name="connsiteX532" fmla="*/ 5404680 w 6517785"/>
                  <a:gd name="connsiteY532" fmla="*/ 5700038 h 6858000"/>
                  <a:gd name="connsiteX533" fmla="*/ 5416318 w 6517785"/>
                  <a:gd name="connsiteY533" fmla="*/ 5718391 h 6858000"/>
                  <a:gd name="connsiteX534" fmla="*/ 5441387 w 6517785"/>
                  <a:gd name="connsiteY534" fmla="*/ 5720630 h 6858000"/>
                  <a:gd name="connsiteX535" fmla="*/ 5458845 w 6517785"/>
                  <a:gd name="connsiteY535" fmla="*/ 5744355 h 6858000"/>
                  <a:gd name="connsiteX536" fmla="*/ 5397069 w 6517785"/>
                  <a:gd name="connsiteY536" fmla="*/ 5781510 h 6858000"/>
                  <a:gd name="connsiteX537" fmla="*/ 5354542 w 6517785"/>
                  <a:gd name="connsiteY537" fmla="*/ 5767185 h 6858000"/>
                  <a:gd name="connsiteX538" fmla="*/ 5330369 w 6517785"/>
                  <a:gd name="connsiteY538" fmla="*/ 5795835 h 6858000"/>
                  <a:gd name="connsiteX539" fmla="*/ 5275756 w 6517785"/>
                  <a:gd name="connsiteY539" fmla="*/ 5880889 h 6858000"/>
                  <a:gd name="connsiteX540" fmla="*/ 5250688 w 6517785"/>
                  <a:gd name="connsiteY540" fmla="*/ 5858059 h 6858000"/>
                  <a:gd name="connsiteX541" fmla="*/ 5164739 w 6517785"/>
                  <a:gd name="connsiteY541" fmla="*/ 5910433 h 6858000"/>
                  <a:gd name="connsiteX542" fmla="*/ 5204580 w 6517785"/>
                  <a:gd name="connsiteY542" fmla="*/ 5922968 h 6858000"/>
                  <a:gd name="connsiteX543" fmla="*/ 5162500 w 6517785"/>
                  <a:gd name="connsiteY543" fmla="*/ 5939531 h 6858000"/>
                  <a:gd name="connsiteX544" fmla="*/ 5106097 w 6517785"/>
                  <a:gd name="connsiteY544" fmla="*/ 5976238 h 6858000"/>
                  <a:gd name="connsiteX545" fmla="*/ 5072523 w 6517785"/>
                  <a:gd name="connsiteY545" fmla="*/ 6012945 h 6858000"/>
                  <a:gd name="connsiteX546" fmla="*/ 5036263 w 6517785"/>
                  <a:gd name="connsiteY546" fmla="*/ 6043833 h 6858000"/>
                  <a:gd name="connsiteX547" fmla="*/ 4979412 w 6517785"/>
                  <a:gd name="connsiteY547" fmla="*/ 6101580 h 6858000"/>
                  <a:gd name="connsiteX548" fmla="*/ 4931961 w 6517785"/>
                  <a:gd name="connsiteY548" fmla="*/ 6134706 h 6858000"/>
                  <a:gd name="connsiteX549" fmla="*/ 4906445 w 6517785"/>
                  <a:gd name="connsiteY549" fmla="*/ 6141868 h 6858000"/>
                  <a:gd name="connsiteX550" fmla="*/ 4865261 w 6517785"/>
                  <a:gd name="connsiteY550" fmla="*/ 6162908 h 6858000"/>
                  <a:gd name="connsiteX551" fmla="*/ 4729175 w 6517785"/>
                  <a:gd name="connsiteY551" fmla="*/ 6265420 h 6858000"/>
                  <a:gd name="connsiteX552" fmla="*/ 4622634 w 6517785"/>
                  <a:gd name="connsiteY552" fmla="*/ 6297203 h 6858000"/>
                  <a:gd name="connsiteX553" fmla="*/ 4612786 w 6517785"/>
                  <a:gd name="connsiteY553" fmla="*/ 6301232 h 6858000"/>
                  <a:gd name="connsiteX554" fmla="*/ 4530866 w 6517785"/>
                  <a:gd name="connsiteY554" fmla="*/ 6332568 h 6858000"/>
                  <a:gd name="connsiteX555" fmla="*/ 4478044 w 6517785"/>
                  <a:gd name="connsiteY555" fmla="*/ 6356740 h 6858000"/>
                  <a:gd name="connsiteX556" fmla="*/ 4331662 w 6517785"/>
                  <a:gd name="connsiteY556" fmla="*/ 6414040 h 6858000"/>
                  <a:gd name="connsiteX557" fmla="*/ 4312413 w 6517785"/>
                  <a:gd name="connsiteY557" fmla="*/ 6424336 h 6858000"/>
                  <a:gd name="connsiteX558" fmla="*/ 4144992 w 6517785"/>
                  <a:gd name="connsiteY558" fmla="*/ 6476711 h 6858000"/>
                  <a:gd name="connsiteX559" fmla="*/ 4130219 w 6517785"/>
                  <a:gd name="connsiteY559" fmla="*/ 6478502 h 6858000"/>
                  <a:gd name="connsiteX560" fmla="*/ 4018307 w 6517785"/>
                  <a:gd name="connsiteY560" fmla="*/ 6534905 h 6858000"/>
                  <a:gd name="connsiteX561" fmla="*/ 4135591 w 6517785"/>
                  <a:gd name="connsiteY561" fmla="*/ 6542963 h 6858000"/>
                  <a:gd name="connsiteX562" fmla="*/ 4164241 w 6517785"/>
                  <a:gd name="connsiteY562" fmla="*/ 6542515 h 6858000"/>
                  <a:gd name="connsiteX563" fmla="*/ 4296298 w 6517785"/>
                  <a:gd name="connsiteY563" fmla="*/ 6517447 h 6858000"/>
                  <a:gd name="connsiteX564" fmla="*/ 4411791 w 6517785"/>
                  <a:gd name="connsiteY564" fmla="*/ 6493274 h 6858000"/>
                  <a:gd name="connsiteX565" fmla="*/ 4417163 w 6517785"/>
                  <a:gd name="connsiteY565" fmla="*/ 6505808 h 6858000"/>
                  <a:gd name="connsiteX566" fmla="*/ 4461928 w 6517785"/>
                  <a:gd name="connsiteY566" fmla="*/ 6452090 h 6858000"/>
                  <a:gd name="connsiteX567" fmla="*/ 4512065 w 6517785"/>
                  <a:gd name="connsiteY567" fmla="*/ 6434632 h 6858000"/>
                  <a:gd name="connsiteX568" fmla="*/ 4602043 w 6517785"/>
                  <a:gd name="connsiteY568" fmla="*/ 6418964 h 6858000"/>
                  <a:gd name="connsiteX569" fmla="*/ 4653970 w 6517785"/>
                  <a:gd name="connsiteY569" fmla="*/ 6406430 h 6858000"/>
                  <a:gd name="connsiteX570" fmla="*/ 4653075 w 6517785"/>
                  <a:gd name="connsiteY570" fmla="*/ 6391657 h 6858000"/>
                  <a:gd name="connsiteX571" fmla="*/ 4708584 w 6517785"/>
                  <a:gd name="connsiteY571" fmla="*/ 6356740 h 6858000"/>
                  <a:gd name="connsiteX572" fmla="*/ 4726937 w 6517785"/>
                  <a:gd name="connsiteY572" fmla="*/ 6347340 h 6858000"/>
                  <a:gd name="connsiteX573" fmla="*/ 4802590 w 6517785"/>
                  <a:gd name="connsiteY573" fmla="*/ 6325853 h 6858000"/>
                  <a:gd name="connsiteX574" fmla="*/ 4881376 w 6517785"/>
                  <a:gd name="connsiteY574" fmla="*/ 6300784 h 6858000"/>
                  <a:gd name="connsiteX575" fmla="*/ 4932856 w 6517785"/>
                  <a:gd name="connsiteY575" fmla="*/ 6273030 h 6858000"/>
                  <a:gd name="connsiteX576" fmla="*/ 5005375 w 6517785"/>
                  <a:gd name="connsiteY576" fmla="*/ 6240799 h 6858000"/>
                  <a:gd name="connsiteX577" fmla="*/ 5053274 w 6517785"/>
                  <a:gd name="connsiteY577" fmla="*/ 6218417 h 6858000"/>
                  <a:gd name="connsiteX578" fmla="*/ 5131613 w 6517785"/>
                  <a:gd name="connsiteY578" fmla="*/ 6162908 h 6858000"/>
                  <a:gd name="connsiteX579" fmla="*/ 5248450 w 6517785"/>
                  <a:gd name="connsiteY579" fmla="*/ 6086808 h 6858000"/>
                  <a:gd name="connsiteX580" fmla="*/ 5331712 w 6517785"/>
                  <a:gd name="connsiteY580" fmla="*/ 6027270 h 6858000"/>
                  <a:gd name="connsiteX581" fmla="*/ 5441387 w 6517785"/>
                  <a:gd name="connsiteY581" fmla="*/ 5902375 h 6858000"/>
                  <a:gd name="connsiteX582" fmla="*/ 5486152 w 6517785"/>
                  <a:gd name="connsiteY582" fmla="*/ 5888946 h 6858000"/>
                  <a:gd name="connsiteX583" fmla="*/ 5534946 w 6517785"/>
                  <a:gd name="connsiteY583" fmla="*/ 5855820 h 6858000"/>
                  <a:gd name="connsiteX584" fmla="*/ 5546584 w 6517785"/>
                  <a:gd name="connsiteY584" fmla="*/ 5838809 h 6858000"/>
                  <a:gd name="connsiteX585" fmla="*/ 5628952 w 6517785"/>
                  <a:gd name="connsiteY585" fmla="*/ 5752413 h 6858000"/>
                  <a:gd name="connsiteX586" fmla="*/ 5723854 w 6517785"/>
                  <a:gd name="connsiteY586" fmla="*/ 5788225 h 6858000"/>
                  <a:gd name="connsiteX587" fmla="*/ 5721168 w 6517785"/>
                  <a:gd name="connsiteY587" fmla="*/ 5801654 h 6858000"/>
                  <a:gd name="connsiteX588" fmla="*/ 5598959 w 6517785"/>
                  <a:gd name="connsiteY588" fmla="*/ 5836124 h 6858000"/>
                  <a:gd name="connsiteX589" fmla="*/ 5599855 w 6517785"/>
                  <a:gd name="connsiteY589" fmla="*/ 5844629 h 6858000"/>
                  <a:gd name="connsiteX590" fmla="*/ 5660735 w 6517785"/>
                  <a:gd name="connsiteY590" fmla="*/ 5871488 h 6858000"/>
                  <a:gd name="connsiteX591" fmla="*/ 5530917 w 6517785"/>
                  <a:gd name="connsiteY591" fmla="*/ 5962808 h 6858000"/>
                  <a:gd name="connsiteX592" fmla="*/ 5443625 w 6517785"/>
                  <a:gd name="connsiteY592" fmla="*/ 5973104 h 6858000"/>
                  <a:gd name="connsiteX593" fmla="*/ 5476304 w 6517785"/>
                  <a:gd name="connsiteY593" fmla="*/ 6012945 h 6858000"/>
                  <a:gd name="connsiteX594" fmla="*/ 5443177 w 6517785"/>
                  <a:gd name="connsiteY594" fmla="*/ 6036671 h 6858000"/>
                  <a:gd name="connsiteX595" fmla="*/ 5376925 w 6517785"/>
                  <a:gd name="connsiteY595" fmla="*/ 6048757 h 6858000"/>
                  <a:gd name="connsiteX596" fmla="*/ 5331265 w 6517785"/>
                  <a:gd name="connsiteY596" fmla="*/ 6089046 h 6858000"/>
                  <a:gd name="connsiteX597" fmla="*/ 5305301 w 6517785"/>
                  <a:gd name="connsiteY597" fmla="*/ 6126201 h 6858000"/>
                  <a:gd name="connsiteX598" fmla="*/ 5296348 w 6517785"/>
                  <a:gd name="connsiteY598" fmla="*/ 6130230 h 6858000"/>
                  <a:gd name="connsiteX599" fmla="*/ 5221591 w 6517785"/>
                  <a:gd name="connsiteY599" fmla="*/ 6173204 h 6858000"/>
                  <a:gd name="connsiteX600" fmla="*/ 5197417 w 6517785"/>
                  <a:gd name="connsiteY600" fmla="*/ 6238561 h 6858000"/>
                  <a:gd name="connsiteX601" fmla="*/ 5136985 w 6517785"/>
                  <a:gd name="connsiteY601" fmla="*/ 6243038 h 6858000"/>
                  <a:gd name="connsiteX602" fmla="*/ 5146833 w 6517785"/>
                  <a:gd name="connsiteY602" fmla="*/ 6213492 h 6858000"/>
                  <a:gd name="connsiteX603" fmla="*/ 5124450 w 6517785"/>
                  <a:gd name="connsiteY603" fmla="*/ 6220207 h 6858000"/>
                  <a:gd name="connsiteX604" fmla="*/ 5061332 w 6517785"/>
                  <a:gd name="connsiteY604" fmla="*/ 6299441 h 6858000"/>
                  <a:gd name="connsiteX605" fmla="*/ 4965087 w 6517785"/>
                  <a:gd name="connsiteY605" fmla="*/ 6367484 h 6858000"/>
                  <a:gd name="connsiteX606" fmla="*/ 4945390 w 6517785"/>
                  <a:gd name="connsiteY606" fmla="*/ 6380466 h 6858000"/>
                  <a:gd name="connsiteX607" fmla="*/ 4947628 w 6517785"/>
                  <a:gd name="connsiteY607" fmla="*/ 6389419 h 6858000"/>
                  <a:gd name="connsiteX608" fmla="*/ 5003585 w 6517785"/>
                  <a:gd name="connsiteY608" fmla="*/ 6381809 h 6858000"/>
                  <a:gd name="connsiteX609" fmla="*/ 4928380 w 6517785"/>
                  <a:gd name="connsiteY609" fmla="*/ 6401953 h 6858000"/>
                  <a:gd name="connsiteX610" fmla="*/ 4886748 w 6517785"/>
                  <a:gd name="connsiteY610" fmla="*/ 6402401 h 6858000"/>
                  <a:gd name="connsiteX611" fmla="*/ 4902416 w 6517785"/>
                  <a:gd name="connsiteY611" fmla="*/ 6417173 h 6858000"/>
                  <a:gd name="connsiteX612" fmla="*/ 4900178 w 6517785"/>
                  <a:gd name="connsiteY612" fmla="*/ 6453433 h 6858000"/>
                  <a:gd name="connsiteX613" fmla="*/ 4828554 w 6517785"/>
                  <a:gd name="connsiteY613" fmla="*/ 6493722 h 6858000"/>
                  <a:gd name="connsiteX614" fmla="*/ 4725594 w 6517785"/>
                  <a:gd name="connsiteY614" fmla="*/ 6560421 h 6858000"/>
                  <a:gd name="connsiteX615" fmla="*/ 4662028 w 6517785"/>
                  <a:gd name="connsiteY615" fmla="*/ 6572956 h 6858000"/>
                  <a:gd name="connsiteX616" fmla="*/ 4596671 w 6517785"/>
                  <a:gd name="connsiteY616" fmla="*/ 6589071 h 6858000"/>
                  <a:gd name="connsiteX617" fmla="*/ 4528628 w 6517785"/>
                  <a:gd name="connsiteY617" fmla="*/ 6621750 h 6858000"/>
                  <a:gd name="connsiteX618" fmla="*/ 4520123 w 6517785"/>
                  <a:gd name="connsiteY618" fmla="*/ 6628464 h 6858000"/>
                  <a:gd name="connsiteX619" fmla="*/ 4393438 w 6517785"/>
                  <a:gd name="connsiteY619" fmla="*/ 6656666 h 6858000"/>
                  <a:gd name="connsiteX620" fmla="*/ 4327633 w 6517785"/>
                  <a:gd name="connsiteY620" fmla="*/ 6688897 h 6858000"/>
                  <a:gd name="connsiteX621" fmla="*/ 4264067 w 6517785"/>
                  <a:gd name="connsiteY621" fmla="*/ 6713070 h 6858000"/>
                  <a:gd name="connsiteX622" fmla="*/ 4166031 w 6517785"/>
                  <a:gd name="connsiteY622" fmla="*/ 6739929 h 6858000"/>
                  <a:gd name="connsiteX623" fmla="*/ 4159764 w 6517785"/>
                  <a:gd name="connsiteY623" fmla="*/ 6742168 h 6858000"/>
                  <a:gd name="connsiteX624" fmla="*/ 4141858 w 6517785"/>
                  <a:gd name="connsiteY624" fmla="*/ 6796781 h 6858000"/>
                  <a:gd name="connsiteX625" fmla="*/ 4101570 w 6517785"/>
                  <a:gd name="connsiteY625" fmla="*/ 6767236 h 6858000"/>
                  <a:gd name="connsiteX626" fmla="*/ 4105598 w 6517785"/>
                  <a:gd name="connsiteY626" fmla="*/ 6775741 h 6858000"/>
                  <a:gd name="connsiteX627" fmla="*/ 4036213 w 6517785"/>
                  <a:gd name="connsiteY627" fmla="*/ 6797676 h 6858000"/>
                  <a:gd name="connsiteX628" fmla="*/ 3867449 w 6517785"/>
                  <a:gd name="connsiteY628" fmla="*/ 6847813 h 6858000"/>
                  <a:gd name="connsiteX629" fmla="*/ 3758670 w 6517785"/>
                  <a:gd name="connsiteY629" fmla="*/ 6830802 h 6858000"/>
                  <a:gd name="connsiteX630" fmla="*/ 3702266 w 6517785"/>
                  <a:gd name="connsiteY630" fmla="*/ 6801705 h 6858000"/>
                  <a:gd name="connsiteX631" fmla="*/ 3544245 w 6517785"/>
                  <a:gd name="connsiteY631" fmla="*/ 6748882 h 6858000"/>
                  <a:gd name="connsiteX632" fmla="*/ 3578715 w 6517785"/>
                  <a:gd name="connsiteY632" fmla="*/ 6703669 h 6858000"/>
                  <a:gd name="connsiteX633" fmla="*/ 3521415 w 6517785"/>
                  <a:gd name="connsiteY633" fmla="*/ 6675020 h 6858000"/>
                  <a:gd name="connsiteX634" fmla="*/ 3456506 w 6517785"/>
                  <a:gd name="connsiteY634" fmla="*/ 6709041 h 6858000"/>
                  <a:gd name="connsiteX635" fmla="*/ 3482470 w 6517785"/>
                  <a:gd name="connsiteY635" fmla="*/ 6733215 h 6858000"/>
                  <a:gd name="connsiteX636" fmla="*/ 3532606 w 6517785"/>
                  <a:gd name="connsiteY636" fmla="*/ 6746196 h 6858000"/>
                  <a:gd name="connsiteX637" fmla="*/ 3324002 w 6517785"/>
                  <a:gd name="connsiteY637" fmla="*/ 6715309 h 6858000"/>
                  <a:gd name="connsiteX638" fmla="*/ 3312810 w 6517785"/>
                  <a:gd name="connsiteY638" fmla="*/ 6774398 h 6858000"/>
                  <a:gd name="connsiteX639" fmla="*/ 3315049 w 6517785"/>
                  <a:gd name="connsiteY639" fmla="*/ 6717994 h 6858000"/>
                  <a:gd name="connsiteX640" fmla="*/ 3259092 w 6517785"/>
                  <a:gd name="connsiteY640" fmla="*/ 6705460 h 6858000"/>
                  <a:gd name="connsiteX641" fmla="*/ 3221490 w 6517785"/>
                  <a:gd name="connsiteY641" fmla="*/ 6709489 h 6858000"/>
                  <a:gd name="connsiteX642" fmla="*/ 3235814 w 6517785"/>
                  <a:gd name="connsiteY642" fmla="*/ 6754701 h 6858000"/>
                  <a:gd name="connsiteX643" fmla="*/ 3171353 w 6517785"/>
                  <a:gd name="connsiteY643" fmla="*/ 6754701 h 6858000"/>
                  <a:gd name="connsiteX644" fmla="*/ 3022733 w 6517785"/>
                  <a:gd name="connsiteY644" fmla="*/ 6744406 h 6858000"/>
                  <a:gd name="connsiteX645" fmla="*/ 2848597 w 6517785"/>
                  <a:gd name="connsiteY645" fmla="*/ 6730976 h 6858000"/>
                  <a:gd name="connsiteX646" fmla="*/ 2724598 w 6517785"/>
                  <a:gd name="connsiteY646" fmla="*/ 6692478 h 6858000"/>
                  <a:gd name="connsiteX647" fmla="*/ 2725941 w 6517785"/>
                  <a:gd name="connsiteY647" fmla="*/ 6677706 h 6858000"/>
                  <a:gd name="connsiteX648" fmla="*/ 2685653 w 6517785"/>
                  <a:gd name="connsiteY648" fmla="*/ 6643236 h 6858000"/>
                  <a:gd name="connsiteX649" fmla="*/ 2562101 w 6517785"/>
                  <a:gd name="connsiteY649" fmla="*/ 6657562 h 6858000"/>
                  <a:gd name="connsiteX650" fmla="*/ 2320818 w 6517785"/>
                  <a:gd name="connsiteY650" fmla="*/ 6578775 h 6858000"/>
                  <a:gd name="connsiteX651" fmla="*/ 2315893 w 6517785"/>
                  <a:gd name="connsiteY651" fmla="*/ 6567136 h 6858000"/>
                  <a:gd name="connsiteX652" fmla="*/ 2351258 w 6517785"/>
                  <a:gd name="connsiteY652" fmla="*/ 6552811 h 6858000"/>
                  <a:gd name="connsiteX653" fmla="*/ 2365135 w 6517785"/>
                  <a:gd name="connsiteY653" fmla="*/ 6497303 h 6858000"/>
                  <a:gd name="connsiteX654" fmla="*/ 2296197 w 6517785"/>
                  <a:gd name="connsiteY654" fmla="*/ 6512970 h 6858000"/>
                  <a:gd name="connsiteX655" fmla="*/ 2219201 w 6517785"/>
                  <a:gd name="connsiteY655" fmla="*/ 6503570 h 6858000"/>
                  <a:gd name="connsiteX656" fmla="*/ 2179808 w 6517785"/>
                  <a:gd name="connsiteY656" fmla="*/ 6460596 h 6858000"/>
                  <a:gd name="connsiteX657" fmla="*/ 2219649 w 6517785"/>
                  <a:gd name="connsiteY657" fmla="*/ 6478949 h 6858000"/>
                  <a:gd name="connsiteX658" fmla="*/ 2283663 w 6517785"/>
                  <a:gd name="connsiteY658" fmla="*/ 6479397 h 6858000"/>
                  <a:gd name="connsiteX659" fmla="*/ 2220096 w 6517785"/>
                  <a:gd name="connsiteY659" fmla="*/ 6457462 h 6858000"/>
                  <a:gd name="connsiteX660" fmla="*/ 2180703 w 6517785"/>
                  <a:gd name="connsiteY660" fmla="*/ 6458805 h 6858000"/>
                  <a:gd name="connsiteX661" fmla="*/ 663169 w 6517785"/>
                  <a:gd name="connsiteY661" fmla="*/ 4888000 h 6858000"/>
                  <a:gd name="connsiteX662" fmla="*/ 638548 w 6517785"/>
                  <a:gd name="connsiteY662" fmla="*/ 4838759 h 6858000"/>
                  <a:gd name="connsiteX663" fmla="*/ 597812 w 6517785"/>
                  <a:gd name="connsiteY663" fmla="*/ 4738485 h 6858000"/>
                  <a:gd name="connsiteX664" fmla="*/ 598708 w 6517785"/>
                  <a:gd name="connsiteY664" fmla="*/ 4722370 h 6858000"/>
                  <a:gd name="connsiteX665" fmla="*/ 573192 w 6517785"/>
                  <a:gd name="connsiteY665" fmla="*/ 4692825 h 6858000"/>
                  <a:gd name="connsiteX666" fmla="*/ 556629 w 6517785"/>
                  <a:gd name="connsiteY666" fmla="*/ 4700435 h 6858000"/>
                  <a:gd name="connsiteX667" fmla="*/ 560657 w 6517785"/>
                  <a:gd name="connsiteY667" fmla="*/ 4736695 h 6858000"/>
                  <a:gd name="connsiteX668" fmla="*/ 583488 w 6517785"/>
                  <a:gd name="connsiteY668" fmla="*/ 4798918 h 6858000"/>
                  <a:gd name="connsiteX669" fmla="*/ 608108 w 6517785"/>
                  <a:gd name="connsiteY669" fmla="*/ 4848608 h 6858000"/>
                  <a:gd name="connsiteX670" fmla="*/ 631834 w 6517785"/>
                  <a:gd name="connsiteY670" fmla="*/ 4867409 h 6858000"/>
                  <a:gd name="connsiteX671" fmla="*/ 664512 w 6517785"/>
                  <a:gd name="connsiteY671" fmla="*/ 4886210 h 6858000"/>
                  <a:gd name="connsiteX672" fmla="*/ 651083 w 6517785"/>
                  <a:gd name="connsiteY672" fmla="*/ 4952910 h 6858000"/>
                  <a:gd name="connsiteX673" fmla="*/ 661826 w 6517785"/>
                  <a:gd name="connsiteY673" fmla="*/ 4950224 h 6858000"/>
                  <a:gd name="connsiteX674" fmla="*/ 688238 w 6517785"/>
                  <a:gd name="connsiteY674" fmla="*/ 4991407 h 6858000"/>
                  <a:gd name="connsiteX675" fmla="*/ 716440 w 6517785"/>
                  <a:gd name="connsiteY675" fmla="*/ 5087652 h 6858000"/>
                  <a:gd name="connsiteX676" fmla="*/ 724945 w 6517785"/>
                  <a:gd name="connsiteY676" fmla="*/ 5091681 h 6858000"/>
                  <a:gd name="connsiteX677" fmla="*/ 783139 w 6517785"/>
                  <a:gd name="connsiteY677" fmla="*/ 5155248 h 6858000"/>
                  <a:gd name="connsiteX678" fmla="*/ 829247 w 6517785"/>
                  <a:gd name="connsiteY678" fmla="*/ 5226424 h 6858000"/>
                  <a:gd name="connsiteX679" fmla="*/ 905348 w 6517785"/>
                  <a:gd name="connsiteY679" fmla="*/ 5327593 h 6858000"/>
                  <a:gd name="connsiteX680" fmla="*/ 970257 w 6517785"/>
                  <a:gd name="connsiteY680" fmla="*/ 5424733 h 6858000"/>
                  <a:gd name="connsiteX681" fmla="*/ 987268 w 6517785"/>
                  <a:gd name="connsiteY681" fmla="*/ 5443534 h 6858000"/>
                  <a:gd name="connsiteX682" fmla="*/ 1062025 w 6517785"/>
                  <a:gd name="connsiteY682" fmla="*/ 5542465 h 6858000"/>
                  <a:gd name="connsiteX683" fmla="*/ 1087094 w 6517785"/>
                  <a:gd name="connsiteY683" fmla="*/ 5561714 h 6858000"/>
                  <a:gd name="connsiteX684" fmla="*/ 1113058 w 6517785"/>
                  <a:gd name="connsiteY684" fmla="*/ 5625728 h 6858000"/>
                  <a:gd name="connsiteX685" fmla="*/ 1064711 w 6517785"/>
                  <a:gd name="connsiteY685" fmla="*/ 5653930 h 6858000"/>
                  <a:gd name="connsiteX686" fmla="*/ 1052177 w 6517785"/>
                  <a:gd name="connsiteY686" fmla="*/ 5657064 h 6858000"/>
                  <a:gd name="connsiteX687" fmla="*/ 1107686 w 6517785"/>
                  <a:gd name="connsiteY687" fmla="*/ 5662435 h 6858000"/>
                  <a:gd name="connsiteX688" fmla="*/ 1137678 w 6517785"/>
                  <a:gd name="connsiteY688" fmla="*/ 5648111 h 6858000"/>
                  <a:gd name="connsiteX689" fmla="*/ 1167671 w 6517785"/>
                  <a:gd name="connsiteY689" fmla="*/ 5687503 h 6858000"/>
                  <a:gd name="connsiteX690" fmla="*/ 1209302 w 6517785"/>
                  <a:gd name="connsiteY690" fmla="*/ 5695114 h 6858000"/>
                  <a:gd name="connsiteX691" fmla="*/ 1302861 w 6517785"/>
                  <a:gd name="connsiteY691" fmla="*/ 5773453 h 6858000"/>
                  <a:gd name="connsiteX692" fmla="*/ 1386572 w 6517785"/>
                  <a:gd name="connsiteY692" fmla="*/ 5867907 h 6858000"/>
                  <a:gd name="connsiteX693" fmla="*/ 1396868 w 6517785"/>
                  <a:gd name="connsiteY693" fmla="*/ 5878203 h 6858000"/>
                  <a:gd name="connsiteX694" fmla="*/ 1524448 w 6517785"/>
                  <a:gd name="connsiteY694" fmla="*/ 5984743 h 6858000"/>
                  <a:gd name="connsiteX695" fmla="*/ 1531610 w 6517785"/>
                  <a:gd name="connsiteY695" fmla="*/ 6029061 h 6858000"/>
                  <a:gd name="connsiteX696" fmla="*/ 1583985 w 6517785"/>
                  <a:gd name="connsiteY696" fmla="*/ 6070244 h 6858000"/>
                  <a:gd name="connsiteX697" fmla="*/ 1682468 w 6517785"/>
                  <a:gd name="connsiteY697" fmla="*/ 6093970 h 6858000"/>
                  <a:gd name="connsiteX698" fmla="*/ 1695898 w 6517785"/>
                  <a:gd name="connsiteY698" fmla="*/ 6106056 h 6858000"/>
                  <a:gd name="connsiteX699" fmla="*/ 1807811 w 6517785"/>
                  <a:gd name="connsiteY699" fmla="*/ 6197825 h 6858000"/>
                  <a:gd name="connsiteX700" fmla="*/ 1859290 w 6517785"/>
                  <a:gd name="connsiteY700" fmla="*/ 6211702 h 6858000"/>
                  <a:gd name="connsiteX701" fmla="*/ 1887045 w 6517785"/>
                  <a:gd name="connsiteY701" fmla="*/ 6241247 h 6858000"/>
                  <a:gd name="connsiteX702" fmla="*/ 1914351 w 6517785"/>
                  <a:gd name="connsiteY702" fmla="*/ 6291384 h 6858000"/>
                  <a:gd name="connsiteX703" fmla="*/ 1990452 w 6517785"/>
                  <a:gd name="connsiteY703" fmla="*/ 6265420 h 6858000"/>
                  <a:gd name="connsiteX704" fmla="*/ 2028502 w 6517785"/>
                  <a:gd name="connsiteY704" fmla="*/ 6309737 h 6858000"/>
                  <a:gd name="connsiteX705" fmla="*/ 2141310 w 6517785"/>
                  <a:gd name="connsiteY705" fmla="*/ 6354950 h 6858000"/>
                  <a:gd name="connsiteX706" fmla="*/ 2237555 w 6517785"/>
                  <a:gd name="connsiteY706" fmla="*/ 6405982 h 6858000"/>
                  <a:gd name="connsiteX707" fmla="*/ 2257699 w 6517785"/>
                  <a:gd name="connsiteY707" fmla="*/ 6388972 h 6858000"/>
                  <a:gd name="connsiteX708" fmla="*/ 2357525 w 6517785"/>
                  <a:gd name="connsiteY708" fmla="*/ 6410906 h 6858000"/>
                  <a:gd name="connsiteX709" fmla="*/ 2537928 w 6517785"/>
                  <a:gd name="connsiteY709" fmla="*/ 6478502 h 6858000"/>
                  <a:gd name="connsiteX710" fmla="*/ 2489582 w 6517785"/>
                  <a:gd name="connsiteY710" fmla="*/ 6508046 h 6858000"/>
                  <a:gd name="connsiteX711" fmla="*/ 2560311 w 6517785"/>
                  <a:gd name="connsiteY711" fmla="*/ 6520133 h 6858000"/>
                  <a:gd name="connsiteX712" fmla="*/ 2597913 w 6517785"/>
                  <a:gd name="connsiteY712" fmla="*/ 6504465 h 6858000"/>
                  <a:gd name="connsiteX713" fmla="*/ 2575530 w 6517785"/>
                  <a:gd name="connsiteY713" fmla="*/ 6487455 h 6858000"/>
                  <a:gd name="connsiteX714" fmla="*/ 2649393 w 6517785"/>
                  <a:gd name="connsiteY714" fmla="*/ 6495960 h 6858000"/>
                  <a:gd name="connsiteX715" fmla="*/ 2700873 w 6517785"/>
                  <a:gd name="connsiteY715" fmla="*/ 6495512 h 6858000"/>
                  <a:gd name="connsiteX716" fmla="*/ 2755933 w 6517785"/>
                  <a:gd name="connsiteY716" fmla="*/ 6504465 h 6858000"/>
                  <a:gd name="connsiteX717" fmla="*/ 2708483 w 6517785"/>
                  <a:gd name="connsiteY717" fmla="*/ 6520581 h 6858000"/>
                  <a:gd name="connsiteX718" fmla="*/ 2726836 w 6517785"/>
                  <a:gd name="connsiteY718" fmla="*/ 6538487 h 6858000"/>
                  <a:gd name="connsiteX719" fmla="*/ 2704454 w 6517785"/>
                  <a:gd name="connsiteY719" fmla="*/ 6562659 h 6858000"/>
                  <a:gd name="connsiteX720" fmla="*/ 2832482 w 6517785"/>
                  <a:gd name="connsiteY720" fmla="*/ 6580118 h 6858000"/>
                  <a:gd name="connsiteX721" fmla="*/ 2821738 w 6517785"/>
                  <a:gd name="connsiteY721" fmla="*/ 6557735 h 6858000"/>
                  <a:gd name="connsiteX722" fmla="*/ 2835615 w 6517785"/>
                  <a:gd name="connsiteY722" fmla="*/ 6508046 h 6858000"/>
                  <a:gd name="connsiteX723" fmla="*/ 2898734 w 6517785"/>
                  <a:gd name="connsiteY723" fmla="*/ 6524609 h 6858000"/>
                  <a:gd name="connsiteX724" fmla="*/ 2951109 w 6517785"/>
                  <a:gd name="connsiteY724" fmla="*/ 6510285 h 6858000"/>
                  <a:gd name="connsiteX725" fmla="*/ 2924250 w 6517785"/>
                  <a:gd name="connsiteY725" fmla="*/ 6478054 h 6858000"/>
                  <a:gd name="connsiteX726" fmla="*/ 2883514 w 6517785"/>
                  <a:gd name="connsiteY726" fmla="*/ 6472682 h 6858000"/>
                  <a:gd name="connsiteX727" fmla="*/ 2849492 w 6517785"/>
                  <a:gd name="connsiteY727" fmla="*/ 6437765 h 6858000"/>
                  <a:gd name="connsiteX728" fmla="*/ 2768468 w 6517785"/>
                  <a:gd name="connsiteY728" fmla="*/ 6450747 h 6858000"/>
                  <a:gd name="connsiteX729" fmla="*/ 2779211 w 6517785"/>
                  <a:gd name="connsiteY729" fmla="*/ 6481635 h 6858000"/>
                  <a:gd name="connsiteX730" fmla="*/ 2692815 w 6517785"/>
                  <a:gd name="connsiteY730" fmla="*/ 6457910 h 6858000"/>
                  <a:gd name="connsiteX731" fmla="*/ 2619848 w 6517785"/>
                  <a:gd name="connsiteY731" fmla="*/ 6408220 h 6858000"/>
                  <a:gd name="connsiteX732" fmla="*/ 2549119 w 6517785"/>
                  <a:gd name="connsiteY732" fmla="*/ 6393896 h 6858000"/>
                  <a:gd name="connsiteX733" fmla="*/ 2493611 w 6517785"/>
                  <a:gd name="connsiteY733" fmla="*/ 6388076 h 6858000"/>
                  <a:gd name="connsiteX734" fmla="*/ 2412586 w 6517785"/>
                  <a:gd name="connsiteY734" fmla="*/ 6365693 h 6858000"/>
                  <a:gd name="connsiteX735" fmla="*/ 2370507 w 6517785"/>
                  <a:gd name="connsiteY735" fmla="*/ 6328986 h 6858000"/>
                  <a:gd name="connsiteX736" fmla="*/ 2288139 w 6517785"/>
                  <a:gd name="connsiteY736" fmla="*/ 6302127 h 6858000"/>
                  <a:gd name="connsiteX737" fmla="*/ 2255461 w 6517785"/>
                  <a:gd name="connsiteY737" fmla="*/ 6292727 h 6858000"/>
                  <a:gd name="connsiteX738" fmla="*/ 2207115 w 6517785"/>
                  <a:gd name="connsiteY738" fmla="*/ 6276611 h 6858000"/>
                  <a:gd name="connsiteX739" fmla="*/ 2155635 w 6517785"/>
                  <a:gd name="connsiteY739" fmla="*/ 6251095 h 6858000"/>
                  <a:gd name="connsiteX740" fmla="*/ 2135043 w 6517785"/>
                  <a:gd name="connsiteY740" fmla="*/ 6246619 h 6858000"/>
                  <a:gd name="connsiteX741" fmla="*/ 1993138 w 6517785"/>
                  <a:gd name="connsiteY741" fmla="*/ 6178576 h 6858000"/>
                  <a:gd name="connsiteX742" fmla="*/ 1880778 w 6517785"/>
                  <a:gd name="connsiteY742" fmla="*/ 6124858 h 6858000"/>
                  <a:gd name="connsiteX743" fmla="*/ 1676201 w 6517785"/>
                  <a:gd name="connsiteY743" fmla="*/ 5982953 h 6858000"/>
                  <a:gd name="connsiteX744" fmla="*/ 1639494 w 6517785"/>
                  <a:gd name="connsiteY744" fmla="*/ 5951169 h 6858000"/>
                  <a:gd name="connsiteX745" fmla="*/ 1654714 w 6517785"/>
                  <a:gd name="connsiteY745" fmla="*/ 5907300 h 6858000"/>
                  <a:gd name="connsiteX746" fmla="*/ 1583090 w 6517785"/>
                  <a:gd name="connsiteY746" fmla="*/ 5888051 h 6858000"/>
                  <a:gd name="connsiteX747" fmla="*/ 1546383 w 6517785"/>
                  <a:gd name="connsiteY747" fmla="*/ 5884918 h 6858000"/>
                  <a:gd name="connsiteX748" fmla="*/ 1556231 w 6517785"/>
                  <a:gd name="connsiteY748" fmla="*/ 5844181 h 6858000"/>
                  <a:gd name="connsiteX749" fmla="*/ 1458643 w 6517785"/>
                  <a:gd name="connsiteY749" fmla="*/ 5826723 h 6858000"/>
                  <a:gd name="connsiteX750" fmla="*/ 1326587 w 6517785"/>
                  <a:gd name="connsiteY750" fmla="*/ 5714811 h 6858000"/>
                  <a:gd name="connsiteX751" fmla="*/ 1324348 w 6517785"/>
                  <a:gd name="connsiteY751" fmla="*/ 5712124 h 6858000"/>
                  <a:gd name="connsiteX752" fmla="*/ 1279136 w 6517785"/>
                  <a:gd name="connsiteY752" fmla="*/ 5673179 h 6858000"/>
                  <a:gd name="connsiteX753" fmla="*/ 1228104 w 6517785"/>
                  <a:gd name="connsiteY753" fmla="*/ 5632890 h 6858000"/>
                  <a:gd name="connsiteX754" fmla="*/ 1200349 w 6517785"/>
                  <a:gd name="connsiteY754" fmla="*/ 5593049 h 6858000"/>
                  <a:gd name="connsiteX755" fmla="*/ 1238847 w 6517785"/>
                  <a:gd name="connsiteY755" fmla="*/ 5567086 h 6858000"/>
                  <a:gd name="connsiteX756" fmla="*/ 1184234 w 6517785"/>
                  <a:gd name="connsiteY756" fmla="*/ 5546494 h 6858000"/>
                  <a:gd name="connsiteX757" fmla="*/ 1095152 w 6517785"/>
                  <a:gd name="connsiteY757" fmla="*/ 5482480 h 6858000"/>
                  <a:gd name="connsiteX758" fmla="*/ 1101866 w 6517785"/>
                  <a:gd name="connsiteY758" fmla="*/ 5429657 h 6858000"/>
                  <a:gd name="connsiteX759" fmla="*/ 1035614 w 6517785"/>
                  <a:gd name="connsiteY759" fmla="*/ 5392502 h 6858000"/>
                  <a:gd name="connsiteX760" fmla="*/ 986373 w 6517785"/>
                  <a:gd name="connsiteY760" fmla="*/ 5349976 h 6858000"/>
                  <a:gd name="connsiteX761" fmla="*/ 919225 w 6517785"/>
                  <a:gd name="connsiteY761" fmla="*/ 5249702 h 6858000"/>
                  <a:gd name="connsiteX762" fmla="*/ 925045 w 6517785"/>
                  <a:gd name="connsiteY762" fmla="*/ 5195536 h 6858000"/>
                  <a:gd name="connsiteX763" fmla="*/ 887442 w 6517785"/>
                  <a:gd name="connsiteY763" fmla="*/ 5119436 h 6858000"/>
                  <a:gd name="connsiteX764" fmla="*/ 852525 w 6517785"/>
                  <a:gd name="connsiteY764" fmla="*/ 5096605 h 6858000"/>
                  <a:gd name="connsiteX765" fmla="*/ 805074 w 6517785"/>
                  <a:gd name="connsiteY765" fmla="*/ 5051393 h 6858000"/>
                  <a:gd name="connsiteX766" fmla="*/ 777320 w 6517785"/>
                  <a:gd name="connsiteY766" fmla="*/ 4979769 h 6858000"/>
                  <a:gd name="connsiteX767" fmla="*/ 720021 w 6517785"/>
                  <a:gd name="connsiteY767" fmla="*/ 4975292 h 6858000"/>
                  <a:gd name="connsiteX768" fmla="*/ 690924 w 6517785"/>
                  <a:gd name="connsiteY768" fmla="*/ 4913517 h 6858000"/>
                  <a:gd name="connsiteX769" fmla="*/ 663169 w 6517785"/>
                  <a:gd name="connsiteY769" fmla="*/ 4888000 h 6858000"/>
                  <a:gd name="connsiteX770" fmla="*/ 1988214 w 6517785"/>
                  <a:gd name="connsiteY770" fmla="*/ 599960 h 6858000"/>
                  <a:gd name="connsiteX771" fmla="*/ 1951506 w 6517785"/>
                  <a:gd name="connsiteY771" fmla="*/ 613837 h 6858000"/>
                  <a:gd name="connsiteX772" fmla="*/ 1877196 w 6517785"/>
                  <a:gd name="connsiteY772" fmla="*/ 642486 h 6858000"/>
                  <a:gd name="connsiteX773" fmla="*/ 1820792 w 6517785"/>
                  <a:gd name="connsiteY773" fmla="*/ 668898 h 6858000"/>
                  <a:gd name="connsiteX774" fmla="*/ 1756331 w 6517785"/>
                  <a:gd name="connsiteY774" fmla="*/ 702024 h 6858000"/>
                  <a:gd name="connsiteX775" fmla="*/ 1703956 w 6517785"/>
                  <a:gd name="connsiteY775" fmla="*/ 757085 h 6858000"/>
                  <a:gd name="connsiteX776" fmla="*/ 1677992 w 6517785"/>
                  <a:gd name="connsiteY776" fmla="*/ 804088 h 6858000"/>
                  <a:gd name="connsiteX777" fmla="*/ 1663667 w 6517785"/>
                  <a:gd name="connsiteY777" fmla="*/ 830947 h 6858000"/>
                  <a:gd name="connsiteX778" fmla="*/ 1691869 w 6517785"/>
                  <a:gd name="connsiteY778" fmla="*/ 837214 h 6858000"/>
                  <a:gd name="connsiteX779" fmla="*/ 1713804 w 6517785"/>
                  <a:gd name="connsiteY779" fmla="*/ 839453 h 6858000"/>
                  <a:gd name="connsiteX780" fmla="*/ 1761255 w 6517785"/>
                  <a:gd name="connsiteY780" fmla="*/ 843929 h 6858000"/>
                  <a:gd name="connsiteX781" fmla="*/ 1747378 w 6517785"/>
                  <a:gd name="connsiteY781" fmla="*/ 901228 h 6858000"/>
                  <a:gd name="connsiteX782" fmla="*/ 1734844 w 6517785"/>
                  <a:gd name="connsiteY782" fmla="*/ 920477 h 6858000"/>
                  <a:gd name="connsiteX783" fmla="*/ 1836013 w 6517785"/>
                  <a:gd name="connsiteY783" fmla="*/ 857359 h 6858000"/>
                  <a:gd name="connsiteX784" fmla="*/ 1776475 w 6517785"/>
                  <a:gd name="connsiteY784" fmla="*/ 817070 h 6858000"/>
                  <a:gd name="connsiteX785" fmla="*/ 1858395 w 6517785"/>
                  <a:gd name="connsiteY785" fmla="*/ 773648 h 6858000"/>
                  <a:gd name="connsiteX786" fmla="*/ 1898684 w 6517785"/>
                  <a:gd name="connsiteY786" fmla="*/ 703815 h 6858000"/>
                  <a:gd name="connsiteX787" fmla="*/ 1988214 w 6517785"/>
                  <a:gd name="connsiteY787" fmla="*/ 599960 h 6858000"/>
                  <a:gd name="connsiteX788" fmla="*/ 3409950 w 6517785"/>
                  <a:gd name="connsiteY788" fmla="*/ 6642341 h 6858000"/>
                  <a:gd name="connsiteX789" fmla="*/ 3340565 w 6517785"/>
                  <a:gd name="connsiteY789" fmla="*/ 6614587 h 6858000"/>
                  <a:gd name="connsiteX790" fmla="*/ 3272074 w 6517785"/>
                  <a:gd name="connsiteY790" fmla="*/ 6598024 h 6858000"/>
                  <a:gd name="connsiteX791" fmla="*/ 3252825 w 6517785"/>
                  <a:gd name="connsiteY791" fmla="*/ 6589518 h 6858000"/>
                  <a:gd name="connsiteX792" fmla="*/ 3141808 w 6517785"/>
                  <a:gd name="connsiteY792" fmla="*/ 6570717 h 6858000"/>
                  <a:gd name="connsiteX793" fmla="*/ 3064364 w 6517785"/>
                  <a:gd name="connsiteY793" fmla="*/ 6600710 h 6858000"/>
                  <a:gd name="connsiteX794" fmla="*/ 3002589 w 6517785"/>
                  <a:gd name="connsiteY794" fmla="*/ 6620854 h 6858000"/>
                  <a:gd name="connsiteX795" fmla="*/ 3053173 w 6517785"/>
                  <a:gd name="connsiteY795" fmla="*/ 6637865 h 6858000"/>
                  <a:gd name="connsiteX796" fmla="*/ 3108682 w 6517785"/>
                  <a:gd name="connsiteY796" fmla="*/ 6628017 h 6858000"/>
                  <a:gd name="connsiteX797" fmla="*/ 3115844 w 6517785"/>
                  <a:gd name="connsiteY797" fmla="*/ 6628912 h 6858000"/>
                  <a:gd name="connsiteX798" fmla="*/ 3218804 w 6517785"/>
                  <a:gd name="connsiteY798" fmla="*/ 6628017 h 6858000"/>
                  <a:gd name="connsiteX799" fmla="*/ 3258645 w 6517785"/>
                  <a:gd name="connsiteY799" fmla="*/ 6636970 h 6858000"/>
                  <a:gd name="connsiteX800" fmla="*/ 3310572 w 6517785"/>
                  <a:gd name="connsiteY800" fmla="*/ 6661142 h 6858000"/>
                  <a:gd name="connsiteX801" fmla="*/ 3359366 w 6517785"/>
                  <a:gd name="connsiteY801" fmla="*/ 6670095 h 6858000"/>
                  <a:gd name="connsiteX802" fmla="*/ 3358023 w 6517785"/>
                  <a:gd name="connsiteY802" fmla="*/ 6678153 h 6858000"/>
                  <a:gd name="connsiteX803" fmla="*/ 3409950 w 6517785"/>
                  <a:gd name="connsiteY803" fmla="*/ 6642341 h 6858000"/>
                  <a:gd name="connsiteX804" fmla="*/ 559762 w 6517785"/>
                  <a:gd name="connsiteY804" fmla="*/ 4650298 h 6858000"/>
                  <a:gd name="connsiteX805" fmla="*/ 502463 w 6517785"/>
                  <a:gd name="connsiteY805" fmla="*/ 4562111 h 6858000"/>
                  <a:gd name="connsiteX806" fmla="*/ 457698 w 6517785"/>
                  <a:gd name="connsiteY806" fmla="*/ 4650298 h 6858000"/>
                  <a:gd name="connsiteX807" fmla="*/ 559762 w 6517785"/>
                  <a:gd name="connsiteY807" fmla="*/ 4650298 h 6858000"/>
                  <a:gd name="connsiteX808" fmla="*/ 3968170 w 6517785"/>
                  <a:gd name="connsiteY808" fmla="*/ 305406 h 6858000"/>
                  <a:gd name="connsiteX809" fmla="*/ 4072473 w 6517785"/>
                  <a:gd name="connsiteY809" fmla="*/ 296453 h 6858000"/>
                  <a:gd name="connsiteX810" fmla="*/ 4003982 w 6517785"/>
                  <a:gd name="connsiteY810" fmla="*/ 267356 h 6858000"/>
                  <a:gd name="connsiteX811" fmla="*/ 3968170 w 6517785"/>
                  <a:gd name="connsiteY811" fmla="*/ 305406 h 6858000"/>
                  <a:gd name="connsiteX812" fmla="*/ 3890279 w 6517785"/>
                  <a:gd name="connsiteY812" fmla="*/ 237811 h 6858000"/>
                  <a:gd name="connsiteX813" fmla="*/ 3888936 w 6517785"/>
                  <a:gd name="connsiteY813" fmla="*/ 229753 h 6858000"/>
                  <a:gd name="connsiteX814" fmla="*/ 3818655 w 6517785"/>
                  <a:gd name="connsiteY814" fmla="*/ 236020 h 6858000"/>
                  <a:gd name="connsiteX815" fmla="*/ 3819998 w 6517785"/>
                  <a:gd name="connsiteY815" fmla="*/ 248554 h 6858000"/>
                  <a:gd name="connsiteX816" fmla="*/ 3848647 w 6517785"/>
                  <a:gd name="connsiteY816" fmla="*/ 241392 h 6858000"/>
                  <a:gd name="connsiteX817" fmla="*/ 3870135 w 6517785"/>
                  <a:gd name="connsiteY817" fmla="*/ 275413 h 6858000"/>
                  <a:gd name="connsiteX818" fmla="*/ 3924300 w 6517785"/>
                  <a:gd name="connsiteY818" fmla="*/ 271384 h 6858000"/>
                  <a:gd name="connsiteX819" fmla="*/ 3925643 w 6517785"/>
                  <a:gd name="connsiteY819" fmla="*/ 261984 h 6858000"/>
                  <a:gd name="connsiteX820" fmla="*/ 3870582 w 6517785"/>
                  <a:gd name="connsiteY820" fmla="*/ 249897 h 6858000"/>
                  <a:gd name="connsiteX821" fmla="*/ 3890279 w 6517785"/>
                  <a:gd name="connsiteY821" fmla="*/ 237811 h 6858000"/>
                  <a:gd name="connsiteX822" fmla="*/ 3888936 w 6517785"/>
                  <a:gd name="connsiteY822" fmla="*/ 159024 h 6858000"/>
                  <a:gd name="connsiteX823" fmla="*/ 3936835 w 6517785"/>
                  <a:gd name="connsiteY823" fmla="*/ 191255 h 6858000"/>
                  <a:gd name="connsiteX824" fmla="*/ 3968170 w 6517785"/>
                  <a:gd name="connsiteY824" fmla="*/ 161710 h 6858000"/>
                  <a:gd name="connsiteX825" fmla="*/ 3961455 w 6517785"/>
                  <a:gd name="connsiteY825" fmla="*/ 150519 h 6858000"/>
                  <a:gd name="connsiteX826" fmla="*/ 3888936 w 6517785"/>
                  <a:gd name="connsiteY826" fmla="*/ 159024 h 6858000"/>
                  <a:gd name="connsiteX827" fmla="*/ 6440541 w 6517785"/>
                  <a:gd name="connsiteY827" fmla="*/ 3442090 h 6858000"/>
                  <a:gd name="connsiteX828" fmla="*/ 6475011 w 6517785"/>
                  <a:gd name="connsiteY828" fmla="*/ 3365095 h 6858000"/>
                  <a:gd name="connsiteX829" fmla="*/ 6440541 w 6517785"/>
                  <a:gd name="connsiteY829" fmla="*/ 3442090 h 6858000"/>
                  <a:gd name="connsiteX830" fmla="*/ 2942604 w 6517785"/>
                  <a:gd name="connsiteY830" fmla="*/ 6614139 h 6858000"/>
                  <a:gd name="connsiteX831" fmla="*/ 2945737 w 6517785"/>
                  <a:gd name="connsiteY831" fmla="*/ 6598024 h 6858000"/>
                  <a:gd name="connsiteX832" fmla="*/ 2883962 w 6517785"/>
                  <a:gd name="connsiteY832" fmla="*/ 6594443 h 6858000"/>
                  <a:gd name="connsiteX833" fmla="*/ 2882619 w 6517785"/>
                  <a:gd name="connsiteY833" fmla="*/ 6607424 h 6858000"/>
                  <a:gd name="connsiteX834" fmla="*/ 2942604 w 6517785"/>
                  <a:gd name="connsiteY834" fmla="*/ 6614139 h 6858000"/>
                  <a:gd name="connsiteX835" fmla="*/ 3935044 w 6517785"/>
                  <a:gd name="connsiteY835" fmla="*/ 261984 h 6858000"/>
                  <a:gd name="connsiteX836" fmla="*/ 3940863 w 6517785"/>
                  <a:gd name="connsiteY836" fmla="*/ 268251 h 6858000"/>
                  <a:gd name="connsiteX837" fmla="*/ 3986524 w 6517785"/>
                  <a:gd name="connsiteY837" fmla="*/ 258403 h 6858000"/>
                  <a:gd name="connsiteX838" fmla="*/ 3989209 w 6517785"/>
                  <a:gd name="connsiteY838" fmla="*/ 217666 h 6858000"/>
                  <a:gd name="connsiteX839" fmla="*/ 3935044 w 6517785"/>
                  <a:gd name="connsiteY839" fmla="*/ 261984 h 6858000"/>
                  <a:gd name="connsiteX840" fmla="*/ 4024126 w 6517785"/>
                  <a:gd name="connsiteY840" fmla="*/ 420900 h 6858000"/>
                  <a:gd name="connsiteX841" fmla="*/ 3979809 w 6517785"/>
                  <a:gd name="connsiteY841" fmla="*/ 401651 h 6858000"/>
                  <a:gd name="connsiteX842" fmla="*/ 3969065 w 6517785"/>
                  <a:gd name="connsiteY842" fmla="*/ 433881 h 6858000"/>
                  <a:gd name="connsiteX843" fmla="*/ 4024126 w 6517785"/>
                  <a:gd name="connsiteY843" fmla="*/ 4209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</a:cxnLst>
                <a:rect l="l" t="t" r="r" b="b"/>
                <a:pathLst>
                  <a:path w="6517785" h="6858000">
                    <a:moveTo>
                      <a:pt x="2180703" y="6458805"/>
                    </a:moveTo>
                    <a:cubicBezTo>
                      <a:pt x="2167274" y="6464624"/>
                      <a:pt x="2154292" y="6470891"/>
                      <a:pt x="2150711" y="6472234"/>
                    </a:cubicBezTo>
                    <a:cubicBezTo>
                      <a:pt x="2125642" y="6460148"/>
                      <a:pt x="2106393" y="6450747"/>
                      <a:pt x="2086697" y="6441346"/>
                    </a:cubicBezTo>
                    <a:cubicBezTo>
                      <a:pt x="2098336" y="6435975"/>
                      <a:pt x="2109079" y="6430603"/>
                      <a:pt x="2120270" y="6425231"/>
                    </a:cubicBezTo>
                    <a:cubicBezTo>
                      <a:pt x="2109974" y="6414040"/>
                      <a:pt x="2101021" y="6394791"/>
                      <a:pt x="2088935" y="6392552"/>
                    </a:cubicBezTo>
                    <a:cubicBezTo>
                      <a:pt x="2065657" y="6388972"/>
                      <a:pt x="2042827" y="6369722"/>
                      <a:pt x="2015968" y="6391210"/>
                    </a:cubicBezTo>
                    <a:cubicBezTo>
                      <a:pt x="2003881" y="6400610"/>
                      <a:pt x="1981051" y="6396581"/>
                      <a:pt x="1963145" y="6398820"/>
                    </a:cubicBezTo>
                    <a:cubicBezTo>
                      <a:pt x="1967622" y="6360769"/>
                      <a:pt x="1972098" y="6358979"/>
                      <a:pt x="2014625" y="6373304"/>
                    </a:cubicBezTo>
                    <a:cubicBezTo>
                      <a:pt x="2003434" y="6363455"/>
                      <a:pt x="1992242" y="6353607"/>
                      <a:pt x="1977918" y="6340625"/>
                    </a:cubicBezTo>
                    <a:cubicBezTo>
                      <a:pt x="1965831" y="6370618"/>
                      <a:pt x="1910322" y="6355398"/>
                      <a:pt x="1923752" y="6409116"/>
                    </a:cubicBezTo>
                    <a:cubicBezTo>
                      <a:pt x="1919723" y="6408220"/>
                      <a:pt x="1915247" y="6407325"/>
                      <a:pt x="1911218" y="6406430"/>
                    </a:cubicBezTo>
                    <a:cubicBezTo>
                      <a:pt x="1908084" y="6386286"/>
                      <a:pt x="1904951" y="6365693"/>
                      <a:pt x="1901369" y="6342416"/>
                    </a:cubicBezTo>
                    <a:cubicBezTo>
                      <a:pt x="1911665" y="6345549"/>
                      <a:pt x="1917037" y="6347340"/>
                      <a:pt x="1928676" y="6351369"/>
                    </a:cubicBezTo>
                    <a:cubicBezTo>
                      <a:pt x="1912561" y="6333463"/>
                      <a:pt x="1900922" y="6320033"/>
                      <a:pt x="1885254" y="6302575"/>
                    </a:cubicBezTo>
                    <a:cubicBezTo>
                      <a:pt x="1878539" y="6308842"/>
                      <a:pt x="1868243" y="6317795"/>
                      <a:pt x="1857500" y="6327643"/>
                    </a:cubicBezTo>
                    <a:cubicBezTo>
                      <a:pt x="1866900" y="6330329"/>
                      <a:pt x="1874958" y="6332568"/>
                      <a:pt x="1882568" y="6334806"/>
                    </a:cubicBezTo>
                    <a:cubicBezTo>
                      <a:pt x="1878987" y="6340178"/>
                      <a:pt x="1876749" y="6348235"/>
                      <a:pt x="1871825" y="6350921"/>
                    </a:cubicBezTo>
                    <a:cubicBezTo>
                      <a:pt x="1847204" y="6363455"/>
                      <a:pt x="1761703" y="6328986"/>
                      <a:pt x="1746483" y="6297651"/>
                    </a:cubicBezTo>
                    <a:cubicBezTo>
                      <a:pt x="1770656" y="6290936"/>
                      <a:pt x="1793933" y="6284669"/>
                      <a:pt x="1817211" y="6277954"/>
                    </a:cubicBezTo>
                    <a:cubicBezTo>
                      <a:pt x="1818107" y="6273925"/>
                      <a:pt x="1819449" y="6269897"/>
                      <a:pt x="1820345" y="6265420"/>
                    </a:cubicBezTo>
                    <a:cubicBezTo>
                      <a:pt x="1805125" y="6259601"/>
                      <a:pt x="1789904" y="6251991"/>
                      <a:pt x="1774237" y="6247962"/>
                    </a:cubicBezTo>
                    <a:cubicBezTo>
                      <a:pt x="1759912" y="6244380"/>
                      <a:pt x="1744692" y="6243933"/>
                      <a:pt x="1730815" y="6242142"/>
                    </a:cubicBezTo>
                    <a:cubicBezTo>
                      <a:pt x="1719624" y="6250648"/>
                      <a:pt x="1709327" y="6262734"/>
                      <a:pt x="1696793" y="6266763"/>
                    </a:cubicBezTo>
                    <a:cubicBezTo>
                      <a:pt x="1655609" y="6278850"/>
                      <a:pt x="1629646" y="6252886"/>
                      <a:pt x="1635465" y="6209464"/>
                    </a:cubicBezTo>
                    <a:cubicBezTo>
                      <a:pt x="1636808" y="6197377"/>
                      <a:pt x="1634122" y="6179471"/>
                      <a:pt x="1626065" y="6172756"/>
                    </a:cubicBezTo>
                    <a:cubicBezTo>
                      <a:pt x="1618455" y="6166489"/>
                      <a:pt x="1601444" y="6171414"/>
                      <a:pt x="1581747" y="6171414"/>
                    </a:cubicBezTo>
                    <a:cubicBezTo>
                      <a:pt x="1590700" y="6188872"/>
                      <a:pt x="1595624" y="6197825"/>
                      <a:pt x="1600549" y="6206778"/>
                    </a:cubicBezTo>
                    <a:cubicBezTo>
                      <a:pt x="1599206" y="6208568"/>
                      <a:pt x="1597863" y="6209911"/>
                      <a:pt x="1596967" y="6211702"/>
                    </a:cubicBezTo>
                    <a:cubicBezTo>
                      <a:pt x="1579509" y="6200063"/>
                      <a:pt x="1562051" y="6188424"/>
                      <a:pt x="1538325" y="6172756"/>
                    </a:cubicBezTo>
                    <a:cubicBezTo>
                      <a:pt x="1556231" y="6162908"/>
                      <a:pt x="1569213" y="6155298"/>
                      <a:pt x="1584881" y="6146793"/>
                    </a:cubicBezTo>
                    <a:cubicBezTo>
                      <a:pt x="1571004" y="6130677"/>
                      <a:pt x="1561155" y="6111428"/>
                      <a:pt x="1536535" y="6135602"/>
                    </a:cubicBezTo>
                    <a:cubicBezTo>
                      <a:pt x="1527134" y="6144555"/>
                      <a:pt x="1511019" y="6146793"/>
                      <a:pt x="1498037" y="6152164"/>
                    </a:cubicBezTo>
                    <a:cubicBezTo>
                      <a:pt x="1495351" y="6149479"/>
                      <a:pt x="1492665" y="6146345"/>
                      <a:pt x="1489979" y="6143659"/>
                    </a:cubicBezTo>
                    <a:cubicBezTo>
                      <a:pt x="1504751" y="6123067"/>
                      <a:pt x="1519076" y="6102475"/>
                      <a:pt x="1535192" y="6080093"/>
                    </a:cubicBezTo>
                    <a:cubicBezTo>
                      <a:pt x="1500275" y="6065320"/>
                      <a:pt x="1473864" y="6077407"/>
                      <a:pt x="1451481" y="6106952"/>
                    </a:cubicBezTo>
                    <a:cubicBezTo>
                      <a:pt x="1440290" y="6094865"/>
                      <a:pt x="1432232" y="6086360"/>
                      <a:pt x="1423279" y="6076959"/>
                    </a:cubicBezTo>
                    <a:cubicBezTo>
                      <a:pt x="1434918" y="6064425"/>
                      <a:pt x="1445214" y="6053234"/>
                      <a:pt x="1455958" y="6041595"/>
                    </a:cubicBezTo>
                    <a:cubicBezTo>
                      <a:pt x="1455062" y="6038461"/>
                      <a:pt x="1454167" y="6035328"/>
                      <a:pt x="1453272" y="6032194"/>
                    </a:cubicBezTo>
                    <a:cubicBezTo>
                      <a:pt x="1434918" y="6036223"/>
                      <a:pt x="1415669" y="6038014"/>
                      <a:pt x="1399106" y="6045176"/>
                    </a:cubicBezTo>
                    <a:cubicBezTo>
                      <a:pt x="1370904" y="6057263"/>
                      <a:pt x="1339121" y="6039357"/>
                      <a:pt x="1316738" y="5995487"/>
                    </a:cubicBezTo>
                    <a:cubicBezTo>
                      <a:pt x="1336435" y="5985639"/>
                      <a:pt x="1356132" y="5975343"/>
                      <a:pt x="1376724" y="5964599"/>
                    </a:cubicBezTo>
                    <a:cubicBezTo>
                      <a:pt x="1345836" y="5931473"/>
                      <a:pt x="1335540" y="5931025"/>
                      <a:pt x="1269287" y="5963256"/>
                    </a:cubicBezTo>
                    <a:cubicBezTo>
                      <a:pt x="1272869" y="5943560"/>
                      <a:pt x="1275107" y="5928339"/>
                      <a:pt x="1279136" y="5907300"/>
                    </a:cubicBezTo>
                    <a:cubicBezTo>
                      <a:pt x="1252724" y="5907300"/>
                      <a:pt x="1225865" y="5907300"/>
                      <a:pt x="1201245" y="5907300"/>
                    </a:cubicBezTo>
                    <a:cubicBezTo>
                      <a:pt x="1170357" y="5875069"/>
                      <a:pt x="1136783" y="5840153"/>
                      <a:pt x="1101866" y="5803892"/>
                    </a:cubicBezTo>
                    <a:cubicBezTo>
                      <a:pt x="1107238" y="5793149"/>
                      <a:pt x="1113953" y="5780167"/>
                      <a:pt x="1122906" y="5762261"/>
                    </a:cubicBezTo>
                    <a:cubicBezTo>
                      <a:pt x="1050834" y="5764500"/>
                      <a:pt x="1013679" y="5720630"/>
                      <a:pt x="979210" y="5668255"/>
                    </a:cubicBezTo>
                    <a:cubicBezTo>
                      <a:pt x="948770" y="5622147"/>
                      <a:pt x="906243" y="5584544"/>
                      <a:pt x="867745" y="5544703"/>
                    </a:cubicBezTo>
                    <a:cubicBezTo>
                      <a:pt x="857897" y="5534407"/>
                      <a:pt x="851630" y="5519635"/>
                      <a:pt x="840886" y="5510234"/>
                    </a:cubicBezTo>
                    <a:cubicBezTo>
                      <a:pt x="820742" y="5492776"/>
                      <a:pt x="798807" y="5477556"/>
                      <a:pt x="774186" y="5458754"/>
                    </a:cubicBezTo>
                    <a:cubicBezTo>
                      <a:pt x="775082" y="5457412"/>
                      <a:pt x="780006" y="5449801"/>
                      <a:pt x="784930" y="5442639"/>
                    </a:cubicBezTo>
                    <a:cubicBezTo>
                      <a:pt x="781349" y="5443534"/>
                      <a:pt x="777768" y="5443982"/>
                      <a:pt x="774634" y="5444877"/>
                    </a:cubicBezTo>
                    <a:cubicBezTo>
                      <a:pt x="767919" y="5426076"/>
                      <a:pt x="764786" y="5404141"/>
                      <a:pt x="753147" y="5389369"/>
                    </a:cubicBezTo>
                    <a:cubicBezTo>
                      <a:pt x="733898" y="5365195"/>
                      <a:pt x="711515" y="5340575"/>
                      <a:pt x="685552" y="5325355"/>
                    </a:cubicBezTo>
                    <a:cubicBezTo>
                      <a:pt x="647054" y="5302972"/>
                      <a:pt x="658693" y="5255521"/>
                      <a:pt x="630491" y="5229558"/>
                    </a:cubicBezTo>
                    <a:cubicBezTo>
                      <a:pt x="628253" y="5227319"/>
                      <a:pt x="638548" y="5212547"/>
                      <a:pt x="642577" y="5203594"/>
                    </a:cubicBezTo>
                    <a:cubicBezTo>
                      <a:pt x="645263" y="5197327"/>
                      <a:pt x="647501" y="5191060"/>
                      <a:pt x="649740" y="5185240"/>
                    </a:cubicBezTo>
                    <a:cubicBezTo>
                      <a:pt x="645263" y="5187478"/>
                      <a:pt x="640339" y="5191507"/>
                      <a:pt x="635863" y="5191060"/>
                    </a:cubicBezTo>
                    <a:cubicBezTo>
                      <a:pt x="625119" y="5189717"/>
                      <a:pt x="608556" y="5189717"/>
                      <a:pt x="605422" y="5183449"/>
                    </a:cubicBezTo>
                    <a:cubicBezTo>
                      <a:pt x="600051" y="5173601"/>
                      <a:pt x="604079" y="5159276"/>
                      <a:pt x="598708" y="5150323"/>
                    </a:cubicBezTo>
                    <a:cubicBezTo>
                      <a:pt x="588859" y="5133760"/>
                      <a:pt x="572744" y="5118093"/>
                      <a:pt x="570953" y="5100634"/>
                    </a:cubicBezTo>
                    <a:cubicBezTo>
                      <a:pt x="566029" y="5053183"/>
                      <a:pt x="530217" y="5029906"/>
                      <a:pt x="502910" y="4995884"/>
                    </a:cubicBezTo>
                    <a:cubicBezTo>
                      <a:pt x="509178" y="4990960"/>
                      <a:pt x="516340" y="4985141"/>
                      <a:pt x="530217" y="4974397"/>
                    </a:cubicBezTo>
                    <a:cubicBezTo>
                      <a:pt x="513654" y="4971263"/>
                      <a:pt x="503358" y="4972159"/>
                      <a:pt x="496196" y="4967682"/>
                    </a:cubicBezTo>
                    <a:cubicBezTo>
                      <a:pt x="480976" y="4958282"/>
                      <a:pt x="461727" y="4949329"/>
                      <a:pt x="455012" y="4935004"/>
                    </a:cubicBezTo>
                    <a:cubicBezTo>
                      <a:pt x="430839" y="4883524"/>
                      <a:pt x="410247" y="4829806"/>
                      <a:pt x="389655" y="4776535"/>
                    </a:cubicBezTo>
                    <a:cubicBezTo>
                      <a:pt x="383388" y="4760420"/>
                      <a:pt x="382493" y="4742514"/>
                      <a:pt x="376673" y="4726399"/>
                    </a:cubicBezTo>
                    <a:cubicBezTo>
                      <a:pt x="361453" y="4682529"/>
                      <a:pt x="336385" y="4644479"/>
                      <a:pt x="304601" y="4610457"/>
                    </a:cubicBezTo>
                    <a:cubicBezTo>
                      <a:pt x="300573" y="4605981"/>
                      <a:pt x="305497" y="4592999"/>
                      <a:pt x="305944" y="4584494"/>
                    </a:cubicBezTo>
                    <a:cubicBezTo>
                      <a:pt x="291172" y="4577331"/>
                      <a:pt x="278190" y="4570617"/>
                      <a:pt x="265208" y="4564349"/>
                    </a:cubicBezTo>
                    <a:cubicBezTo>
                      <a:pt x="280876" y="4533462"/>
                      <a:pt x="224920" y="4443484"/>
                      <a:pt x="178812" y="4423340"/>
                    </a:cubicBezTo>
                    <a:cubicBezTo>
                      <a:pt x="188212" y="4407672"/>
                      <a:pt x="173888" y="4362907"/>
                      <a:pt x="155982" y="4351268"/>
                    </a:cubicBezTo>
                    <a:cubicBezTo>
                      <a:pt x="117484" y="4326199"/>
                      <a:pt x="105845" y="4295759"/>
                      <a:pt x="114798" y="4261738"/>
                    </a:cubicBezTo>
                    <a:cubicBezTo>
                      <a:pt x="96444" y="4226821"/>
                      <a:pt x="81672" y="4199515"/>
                      <a:pt x="66004" y="4169970"/>
                    </a:cubicBezTo>
                    <a:cubicBezTo>
                      <a:pt x="68690" y="4167731"/>
                      <a:pt x="75405" y="4162807"/>
                      <a:pt x="83910" y="4155645"/>
                    </a:cubicBezTo>
                    <a:cubicBezTo>
                      <a:pt x="70480" y="4144901"/>
                      <a:pt x="59737" y="4135501"/>
                      <a:pt x="42726" y="4121623"/>
                    </a:cubicBezTo>
                    <a:cubicBezTo>
                      <a:pt x="87939" y="4115356"/>
                      <a:pt x="82567" y="4094317"/>
                      <a:pt x="64213" y="4067905"/>
                    </a:cubicBezTo>
                    <a:cubicBezTo>
                      <a:pt x="56156" y="4070591"/>
                      <a:pt x="47650" y="4073725"/>
                      <a:pt x="38697" y="4076858"/>
                    </a:cubicBezTo>
                    <a:cubicBezTo>
                      <a:pt x="38697" y="4049552"/>
                      <a:pt x="38697" y="4024483"/>
                      <a:pt x="38697" y="3996281"/>
                    </a:cubicBezTo>
                    <a:cubicBezTo>
                      <a:pt x="32430" y="3996281"/>
                      <a:pt x="22582" y="3996281"/>
                      <a:pt x="12286" y="3996281"/>
                    </a:cubicBezTo>
                    <a:cubicBezTo>
                      <a:pt x="16762" y="3967632"/>
                      <a:pt x="21239" y="3940325"/>
                      <a:pt x="26611" y="3906751"/>
                    </a:cubicBezTo>
                    <a:cubicBezTo>
                      <a:pt x="-32031" y="3865120"/>
                      <a:pt x="26611" y="3802897"/>
                      <a:pt x="12734" y="3748731"/>
                    </a:cubicBezTo>
                    <a:cubicBezTo>
                      <a:pt x="56603" y="3726796"/>
                      <a:pt x="58394" y="3728586"/>
                      <a:pt x="75852" y="3791257"/>
                    </a:cubicBezTo>
                    <a:cubicBezTo>
                      <a:pt x="90177" y="3785886"/>
                      <a:pt x="106740" y="3782752"/>
                      <a:pt x="118827" y="3774247"/>
                    </a:cubicBezTo>
                    <a:cubicBezTo>
                      <a:pt x="126884" y="3768875"/>
                      <a:pt x="135390" y="3751417"/>
                      <a:pt x="132704" y="3746045"/>
                    </a:cubicBezTo>
                    <a:cubicBezTo>
                      <a:pt x="113455" y="3712919"/>
                      <a:pt x="144790" y="3690536"/>
                      <a:pt x="146581" y="3664125"/>
                    </a:cubicBezTo>
                    <a:cubicBezTo>
                      <a:pt x="150162" y="3617122"/>
                      <a:pt x="188660" y="3612197"/>
                      <a:pt x="222681" y="3590710"/>
                    </a:cubicBezTo>
                    <a:cubicBezTo>
                      <a:pt x="190898" y="3586682"/>
                      <a:pt x="163592" y="3622046"/>
                      <a:pt x="142552" y="3585338"/>
                    </a:cubicBezTo>
                    <a:cubicBezTo>
                      <a:pt x="118827" y="3544155"/>
                      <a:pt x="179707" y="3545498"/>
                      <a:pt x="175678" y="3515058"/>
                    </a:cubicBezTo>
                    <a:cubicBezTo>
                      <a:pt x="194927" y="3516848"/>
                      <a:pt x="211938" y="3518639"/>
                      <a:pt x="229844" y="3519982"/>
                    </a:cubicBezTo>
                    <a:cubicBezTo>
                      <a:pt x="240587" y="3489541"/>
                      <a:pt x="243273" y="3465368"/>
                      <a:pt x="207014" y="3454177"/>
                    </a:cubicBezTo>
                    <a:cubicBezTo>
                      <a:pt x="207909" y="3483274"/>
                      <a:pt x="186869" y="3497599"/>
                      <a:pt x="149267" y="3497152"/>
                    </a:cubicBezTo>
                    <a:cubicBezTo>
                      <a:pt x="151505" y="3459549"/>
                      <a:pt x="154191" y="3421946"/>
                      <a:pt x="156429" y="3385239"/>
                    </a:cubicBezTo>
                    <a:cubicBezTo>
                      <a:pt x="169859" y="3383448"/>
                      <a:pt x="185974" y="3380763"/>
                      <a:pt x="204775" y="3378076"/>
                    </a:cubicBezTo>
                    <a:cubicBezTo>
                      <a:pt x="209252" y="3428213"/>
                      <a:pt x="245064" y="3424184"/>
                      <a:pt x="273714" y="3421051"/>
                    </a:cubicBezTo>
                    <a:cubicBezTo>
                      <a:pt x="293410" y="3391954"/>
                      <a:pt x="309973" y="3367333"/>
                      <a:pt x="326536" y="3342264"/>
                    </a:cubicBezTo>
                    <a:cubicBezTo>
                      <a:pt x="343547" y="3316748"/>
                      <a:pt x="359215" y="3290337"/>
                      <a:pt x="377121" y="3265716"/>
                    </a:cubicBezTo>
                    <a:cubicBezTo>
                      <a:pt x="384283" y="3255868"/>
                      <a:pt x="395474" y="3244229"/>
                      <a:pt x="406666" y="3241991"/>
                    </a:cubicBezTo>
                    <a:cubicBezTo>
                      <a:pt x="440687" y="3235276"/>
                      <a:pt x="469784" y="3240648"/>
                      <a:pt x="471127" y="3183796"/>
                    </a:cubicBezTo>
                    <a:cubicBezTo>
                      <a:pt x="471575" y="3148880"/>
                      <a:pt x="496196" y="3102324"/>
                      <a:pt x="529769" y="3071436"/>
                    </a:cubicBezTo>
                    <a:cubicBezTo>
                      <a:pt x="536037" y="3065617"/>
                      <a:pt x="540513" y="3052635"/>
                      <a:pt x="539170" y="3043682"/>
                    </a:cubicBezTo>
                    <a:cubicBezTo>
                      <a:pt x="534246" y="3012794"/>
                      <a:pt x="522159" y="2982354"/>
                      <a:pt x="520369" y="2951466"/>
                    </a:cubicBezTo>
                    <a:cubicBezTo>
                      <a:pt x="519026" y="2922816"/>
                      <a:pt x="502463" y="2922816"/>
                      <a:pt x="483662" y="2923264"/>
                    </a:cubicBezTo>
                    <a:cubicBezTo>
                      <a:pt x="464413" y="2923264"/>
                      <a:pt x="445164" y="2925950"/>
                      <a:pt x="427705" y="2927293"/>
                    </a:cubicBezTo>
                    <a:cubicBezTo>
                      <a:pt x="424124" y="2896853"/>
                      <a:pt x="421886" y="2872680"/>
                      <a:pt x="419200" y="2848954"/>
                    </a:cubicBezTo>
                    <a:cubicBezTo>
                      <a:pt x="457250" y="2825229"/>
                      <a:pt x="488138" y="2830153"/>
                      <a:pt x="501568" y="2865070"/>
                    </a:cubicBezTo>
                    <a:cubicBezTo>
                      <a:pt x="510968" y="2844477"/>
                      <a:pt x="520369" y="2823886"/>
                      <a:pt x="530217" y="2803294"/>
                    </a:cubicBezTo>
                    <a:cubicBezTo>
                      <a:pt x="536037" y="2791207"/>
                      <a:pt x="540065" y="2774644"/>
                      <a:pt x="549914" y="2769272"/>
                    </a:cubicBezTo>
                    <a:cubicBezTo>
                      <a:pt x="573639" y="2756738"/>
                      <a:pt x="571401" y="2726746"/>
                      <a:pt x="569163" y="2717345"/>
                    </a:cubicBezTo>
                    <a:cubicBezTo>
                      <a:pt x="557971" y="2671685"/>
                      <a:pt x="600051" y="2667656"/>
                      <a:pt x="613032" y="2643930"/>
                    </a:cubicBezTo>
                    <a:cubicBezTo>
                      <a:pt x="631386" y="2652883"/>
                      <a:pt x="647949" y="2658255"/>
                      <a:pt x="660931" y="2668551"/>
                    </a:cubicBezTo>
                    <a:cubicBezTo>
                      <a:pt x="668093" y="2674370"/>
                      <a:pt x="674808" y="2689143"/>
                      <a:pt x="672122" y="2697201"/>
                    </a:cubicBezTo>
                    <a:cubicBezTo>
                      <a:pt x="663169" y="2728088"/>
                      <a:pt x="648844" y="2758081"/>
                      <a:pt x="672570" y="2788521"/>
                    </a:cubicBezTo>
                    <a:cubicBezTo>
                      <a:pt x="673913" y="2790312"/>
                      <a:pt x="675703" y="2792998"/>
                      <a:pt x="675256" y="2795236"/>
                    </a:cubicBezTo>
                    <a:cubicBezTo>
                      <a:pt x="669884" y="2826571"/>
                      <a:pt x="668989" y="2859698"/>
                      <a:pt x="656454" y="2887900"/>
                    </a:cubicBezTo>
                    <a:cubicBezTo>
                      <a:pt x="645263" y="2912968"/>
                      <a:pt x="622881" y="2935351"/>
                      <a:pt x="600946" y="2953704"/>
                    </a:cubicBezTo>
                    <a:cubicBezTo>
                      <a:pt x="585726" y="2966238"/>
                      <a:pt x="580354" y="2970267"/>
                      <a:pt x="592441" y="2989964"/>
                    </a:cubicBezTo>
                    <a:cubicBezTo>
                      <a:pt x="600498" y="3002946"/>
                      <a:pt x="592888" y="3024881"/>
                      <a:pt x="594231" y="3042339"/>
                    </a:cubicBezTo>
                    <a:cubicBezTo>
                      <a:pt x="595574" y="3063378"/>
                      <a:pt x="599155" y="3083970"/>
                      <a:pt x="601841" y="3104562"/>
                    </a:cubicBezTo>
                    <a:cubicBezTo>
                      <a:pt x="602736" y="3109039"/>
                      <a:pt x="608556" y="3115754"/>
                      <a:pt x="607213" y="3117544"/>
                    </a:cubicBezTo>
                    <a:cubicBezTo>
                      <a:pt x="582145" y="3146194"/>
                      <a:pt x="599603" y="3179320"/>
                      <a:pt x="598260" y="3210208"/>
                    </a:cubicBezTo>
                    <a:cubicBezTo>
                      <a:pt x="597812" y="3219161"/>
                      <a:pt x="602289" y="3234828"/>
                      <a:pt x="608108" y="3236619"/>
                    </a:cubicBezTo>
                    <a:cubicBezTo>
                      <a:pt x="650635" y="3249601"/>
                      <a:pt x="653769" y="3291680"/>
                      <a:pt x="669884" y="3321225"/>
                    </a:cubicBezTo>
                    <a:cubicBezTo>
                      <a:pt x="694505" y="3366885"/>
                      <a:pt x="696743" y="3430004"/>
                      <a:pt x="730764" y="3463578"/>
                    </a:cubicBezTo>
                    <a:cubicBezTo>
                      <a:pt x="767472" y="3500285"/>
                      <a:pt x="771948" y="3532516"/>
                      <a:pt x="771053" y="3576833"/>
                    </a:cubicBezTo>
                    <a:cubicBezTo>
                      <a:pt x="770605" y="3596977"/>
                      <a:pt x="793883" y="3618465"/>
                      <a:pt x="792540" y="3638609"/>
                    </a:cubicBezTo>
                    <a:cubicBezTo>
                      <a:pt x="790750" y="3664125"/>
                      <a:pt x="775529" y="3689193"/>
                      <a:pt x="765681" y="3714262"/>
                    </a:cubicBezTo>
                    <a:cubicBezTo>
                      <a:pt x="763443" y="3719633"/>
                      <a:pt x="758071" y="3724110"/>
                      <a:pt x="754490" y="3728586"/>
                    </a:cubicBezTo>
                    <a:cubicBezTo>
                      <a:pt x="758071" y="3729482"/>
                      <a:pt x="761652" y="3730825"/>
                      <a:pt x="764786" y="3731720"/>
                    </a:cubicBezTo>
                    <a:cubicBezTo>
                      <a:pt x="760309" y="3753207"/>
                      <a:pt x="745537" y="3781409"/>
                      <a:pt x="753595" y="3794839"/>
                    </a:cubicBezTo>
                    <a:cubicBezTo>
                      <a:pt x="774634" y="3827965"/>
                      <a:pt x="751804" y="3839156"/>
                      <a:pt x="741956" y="3849004"/>
                    </a:cubicBezTo>
                    <a:cubicBezTo>
                      <a:pt x="753147" y="3900484"/>
                      <a:pt x="766576" y="3946592"/>
                      <a:pt x="771948" y="3993148"/>
                    </a:cubicBezTo>
                    <a:cubicBezTo>
                      <a:pt x="776872" y="4037017"/>
                      <a:pt x="802388" y="4084468"/>
                      <a:pt x="762995" y="4129681"/>
                    </a:cubicBezTo>
                    <a:cubicBezTo>
                      <a:pt x="769262" y="4130129"/>
                      <a:pt x="778663" y="4130576"/>
                      <a:pt x="786721" y="4131472"/>
                    </a:cubicBezTo>
                    <a:cubicBezTo>
                      <a:pt x="801493" y="4191009"/>
                      <a:pt x="816266" y="4250099"/>
                      <a:pt x="831933" y="4313218"/>
                    </a:cubicBezTo>
                    <a:cubicBezTo>
                      <a:pt x="843572" y="4306055"/>
                      <a:pt x="850287" y="4302027"/>
                      <a:pt x="849392" y="4302474"/>
                    </a:cubicBezTo>
                    <a:cubicBezTo>
                      <a:pt x="858792" y="4315456"/>
                      <a:pt x="864612" y="4326647"/>
                      <a:pt x="873565" y="4334705"/>
                    </a:cubicBezTo>
                    <a:cubicBezTo>
                      <a:pt x="916987" y="4373651"/>
                      <a:pt x="936236" y="4425130"/>
                      <a:pt x="945189" y="4480191"/>
                    </a:cubicBezTo>
                    <a:cubicBezTo>
                      <a:pt x="947427" y="4494516"/>
                      <a:pt x="934445" y="4511527"/>
                      <a:pt x="926835" y="4531671"/>
                    </a:cubicBezTo>
                    <a:cubicBezTo>
                      <a:pt x="951456" y="4548234"/>
                      <a:pt x="947875" y="4571512"/>
                      <a:pt x="925045" y="4597028"/>
                    </a:cubicBezTo>
                    <a:cubicBezTo>
                      <a:pt x="905796" y="4618068"/>
                      <a:pt x="908929" y="4637316"/>
                      <a:pt x="931759" y="4654775"/>
                    </a:cubicBezTo>
                    <a:cubicBezTo>
                      <a:pt x="938474" y="4660146"/>
                      <a:pt x="940712" y="4670890"/>
                      <a:pt x="946979" y="4682977"/>
                    </a:cubicBezTo>
                    <a:cubicBezTo>
                      <a:pt x="956380" y="4682977"/>
                      <a:pt x="970705" y="4682977"/>
                      <a:pt x="985030" y="4682977"/>
                    </a:cubicBezTo>
                    <a:cubicBezTo>
                      <a:pt x="985925" y="4685663"/>
                      <a:pt x="986373" y="4688349"/>
                      <a:pt x="987268" y="4690587"/>
                    </a:cubicBezTo>
                    <a:cubicBezTo>
                      <a:pt x="975629" y="4695063"/>
                      <a:pt x="963990" y="4699092"/>
                      <a:pt x="945189" y="4706255"/>
                    </a:cubicBezTo>
                    <a:cubicBezTo>
                      <a:pt x="959514" y="4738038"/>
                      <a:pt x="975181" y="4772955"/>
                      <a:pt x="990849" y="4807871"/>
                    </a:cubicBezTo>
                    <a:cubicBezTo>
                      <a:pt x="989506" y="4807871"/>
                      <a:pt x="988611" y="4807871"/>
                      <a:pt x="987268" y="4807423"/>
                    </a:cubicBezTo>
                    <a:cubicBezTo>
                      <a:pt x="989506" y="4824434"/>
                      <a:pt x="987716" y="4843235"/>
                      <a:pt x="995326" y="4857112"/>
                    </a:cubicBezTo>
                    <a:cubicBezTo>
                      <a:pt x="1012336" y="4887553"/>
                      <a:pt x="1016813" y="4928289"/>
                      <a:pt x="1058444" y="4941718"/>
                    </a:cubicBezTo>
                    <a:cubicBezTo>
                      <a:pt x="1065607" y="4943957"/>
                      <a:pt x="1075007" y="4956491"/>
                      <a:pt x="1074112" y="4963653"/>
                    </a:cubicBezTo>
                    <a:cubicBezTo>
                      <a:pt x="1069636" y="5004389"/>
                      <a:pt x="1105000" y="5023191"/>
                      <a:pt x="1119325" y="5053183"/>
                    </a:cubicBezTo>
                    <a:cubicBezTo>
                      <a:pt x="1125592" y="5065718"/>
                      <a:pt x="1150213" y="5081386"/>
                      <a:pt x="1122906" y="5097948"/>
                    </a:cubicBezTo>
                    <a:cubicBezTo>
                      <a:pt x="1132754" y="5109587"/>
                      <a:pt x="1140364" y="5124360"/>
                      <a:pt x="1152451" y="5132865"/>
                    </a:cubicBezTo>
                    <a:cubicBezTo>
                      <a:pt x="1184682" y="5155248"/>
                      <a:pt x="1227208" y="5168677"/>
                      <a:pt x="1250934" y="5197775"/>
                    </a:cubicBezTo>
                    <a:cubicBezTo>
                      <a:pt x="1299280" y="5256417"/>
                      <a:pt x="1370456" y="5299839"/>
                      <a:pt x="1384781" y="5383101"/>
                    </a:cubicBezTo>
                    <a:cubicBezTo>
                      <a:pt x="1391048" y="5418466"/>
                      <a:pt x="1413878" y="5422047"/>
                      <a:pt x="1435813" y="5413989"/>
                    </a:cubicBezTo>
                    <a:cubicBezTo>
                      <a:pt x="1450586" y="5431448"/>
                      <a:pt x="1459539" y="5451592"/>
                      <a:pt x="1473864" y="5457859"/>
                    </a:cubicBezTo>
                    <a:cubicBezTo>
                      <a:pt x="1504751" y="5471736"/>
                      <a:pt x="1519524" y="5506653"/>
                      <a:pt x="1559365" y="5510234"/>
                    </a:cubicBezTo>
                    <a:cubicBezTo>
                      <a:pt x="1579957" y="5512025"/>
                      <a:pt x="1598310" y="5538884"/>
                      <a:pt x="1616216" y="5553208"/>
                    </a:cubicBezTo>
                    <a:cubicBezTo>
                      <a:pt x="1630093" y="5553208"/>
                      <a:pt x="1644866" y="5553208"/>
                      <a:pt x="1659638" y="5553208"/>
                    </a:cubicBezTo>
                    <a:cubicBezTo>
                      <a:pt x="1659638" y="5557237"/>
                      <a:pt x="1660086" y="5561266"/>
                      <a:pt x="1660086" y="5565743"/>
                    </a:cubicBezTo>
                    <a:cubicBezTo>
                      <a:pt x="1653371" y="5566638"/>
                      <a:pt x="1646656" y="5567981"/>
                      <a:pt x="1639494" y="5568876"/>
                    </a:cubicBezTo>
                    <a:cubicBezTo>
                      <a:pt x="1635913" y="5617670"/>
                      <a:pt x="1685154" y="5621252"/>
                      <a:pt x="1707089" y="5647663"/>
                    </a:cubicBezTo>
                    <a:cubicBezTo>
                      <a:pt x="1723652" y="5667807"/>
                      <a:pt x="1747825" y="5681684"/>
                      <a:pt x="1769313" y="5696905"/>
                    </a:cubicBezTo>
                    <a:cubicBezTo>
                      <a:pt x="1784533" y="5707648"/>
                      <a:pt x="1803334" y="5714362"/>
                      <a:pt x="1817211" y="5726449"/>
                    </a:cubicBezTo>
                    <a:cubicBezTo>
                      <a:pt x="1831984" y="5738983"/>
                      <a:pt x="1865110" y="5733164"/>
                      <a:pt x="1859290" y="5767633"/>
                    </a:cubicBezTo>
                    <a:cubicBezTo>
                      <a:pt x="1858843" y="5769871"/>
                      <a:pt x="1866005" y="5774795"/>
                      <a:pt x="1870034" y="5775691"/>
                    </a:cubicBezTo>
                    <a:cubicBezTo>
                      <a:pt x="1937629" y="5790911"/>
                      <a:pt x="1984632" y="5841943"/>
                      <a:pt x="2032979" y="5882679"/>
                    </a:cubicBezTo>
                    <a:cubicBezTo>
                      <a:pt x="2084906" y="5926549"/>
                      <a:pt x="2142653" y="5940874"/>
                      <a:pt x="2201295" y="5961466"/>
                    </a:cubicBezTo>
                    <a:cubicBezTo>
                      <a:pt x="2227259" y="5970419"/>
                      <a:pt x="2250537" y="6000411"/>
                      <a:pt x="2283215" y="5975790"/>
                    </a:cubicBezTo>
                    <a:cubicBezTo>
                      <a:pt x="2286796" y="5973104"/>
                      <a:pt x="2296197" y="5978476"/>
                      <a:pt x="2302912" y="5979819"/>
                    </a:cubicBezTo>
                    <a:cubicBezTo>
                      <a:pt x="2304255" y="5980267"/>
                      <a:pt x="2306493" y="5980267"/>
                      <a:pt x="2306493" y="5980267"/>
                    </a:cubicBezTo>
                    <a:cubicBezTo>
                      <a:pt x="2311865" y="6033985"/>
                      <a:pt x="2369164" y="6010260"/>
                      <a:pt x="2393337" y="6038014"/>
                    </a:cubicBezTo>
                    <a:cubicBezTo>
                      <a:pt x="2407214" y="6053681"/>
                      <a:pt x="2428254" y="6063082"/>
                      <a:pt x="2446160" y="6075169"/>
                    </a:cubicBezTo>
                    <a:cubicBezTo>
                      <a:pt x="2462275" y="6085912"/>
                      <a:pt x="2474809" y="6098894"/>
                      <a:pt x="2498535" y="6083674"/>
                    </a:cubicBezTo>
                    <a:cubicBezTo>
                      <a:pt x="2508831" y="6076959"/>
                      <a:pt x="2531661" y="6089941"/>
                      <a:pt x="2549119" y="6093970"/>
                    </a:cubicBezTo>
                    <a:cubicBezTo>
                      <a:pt x="2570606" y="6098894"/>
                      <a:pt x="2594779" y="6111876"/>
                      <a:pt x="2613133" y="6106504"/>
                    </a:cubicBezTo>
                    <a:cubicBezTo>
                      <a:pt x="2665956" y="6089941"/>
                      <a:pt x="2712959" y="6110981"/>
                      <a:pt x="2742952" y="6141868"/>
                    </a:cubicBezTo>
                    <a:cubicBezTo>
                      <a:pt x="2774287" y="6174099"/>
                      <a:pt x="2803832" y="6181262"/>
                      <a:pt x="2842778" y="6179471"/>
                    </a:cubicBezTo>
                    <a:cubicBezTo>
                      <a:pt x="2862027" y="6178576"/>
                      <a:pt x="2881723" y="6182157"/>
                      <a:pt x="2900972" y="6182157"/>
                    </a:cubicBezTo>
                    <a:cubicBezTo>
                      <a:pt x="2918431" y="6182157"/>
                      <a:pt x="2936337" y="6180814"/>
                      <a:pt x="2953795" y="6178128"/>
                    </a:cubicBezTo>
                    <a:cubicBezTo>
                      <a:pt x="2978863" y="6174099"/>
                      <a:pt x="2999455" y="6176785"/>
                      <a:pt x="3012437" y="6202301"/>
                    </a:cubicBezTo>
                    <a:cubicBezTo>
                      <a:pt x="3026314" y="6230056"/>
                      <a:pt x="3041982" y="6238113"/>
                      <a:pt x="3076451" y="6222445"/>
                    </a:cubicBezTo>
                    <a:cubicBezTo>
                      <a:pt x="3104205" y="6209911"/>
                      <a:pt x="3142703" y="6223789"/>
                      <a:pt x="3174486" y="6217074"/>
                    </a:cubicBezTo>
                    <a:cubicBezTo>
                      <a:pt x="3210746" y="6209464"/>
                      <a:pt x="3221937" y="6236770"/>
                      <a:pt x="3242082" y="6253333"/>
                    </a:cubicBezTo>
                    <a:cubicBezTo>
                      <a:pt x="3247006" y="6257362"/>
                      <a:pt x="3259092" y="6257810"/>
                      <a:pt x="3265359" y="6254676"/>
                    </a:cubicBezTo>
                    <a:cubicBezTo>
                      <a:pt x="3288637" y="6242590"/>
                      <a:pt x="3309229" y="6226027"/>
                      <a:pt x="3332955" y="6216626"/>
                    </a:cubicBezTo>
                    <a:cubicBezTo>
                      <a:pt x="3347279" y="6210807"/>
                      <a:pt x="3368319" y="6208121"/>
                      <a:pt x="3382196" y="6214388"/>
                    </a:cubicBezTo>
                    <a:cubicBezTo>
                      <a:pt x="3418456" y="6230951"/>
                      <a:pt x="3452029" y="6226474"/>
                      <a:pt x="3487394" y="6213492"/>
                    </a:cubicBezTo>
                    <a:cubicBezTo>
                      <a:pt x="3493661" y="6211254"/>
                      <a:pt x="3502166" y="6211254"/>
                      <a:pt x="3508881" y="6213492"/>
                    </a:cubicBezTo>
                    <a:cubicBezTo>
                      <a:pt x="3565285" y="6229608"/>
                      <a:pt x="3619451" y="6208121"/>
                      <a:pt x="3674511" y="6204987"/>
                    </a:cubicBezTo>
                    <a:cubicBezTo>
                      <a:pt x="3725544" y="6202301"/>
                      <a:pt x="3777023" y="6199168"/>
                      <a:pt x="3827608" y="6194691"/>
                    </a:cubicBezTo>
                    <a:cubicBezTo>
                      <a:pt x="3865211" y="6191110"/>
                      <a:pt x="3902366" y="6184395"/>
                      <a:pt x="3939520" y="6180814"/>
                    </a:cubicBezTo>
                    <a:cubicBezTo>
                      <a:pt x="3956979" y="6179023"/>
                      <a:pt x="3975332" y="6178576"/>
                      <a:pt x="3992343" y="6181709"/>
                    </a:cubicBezTo>
                    <a:cubicBezTo>
                      <a:pt x="4008011" y="6184395"/>
                      <a:pt x="4022336" y="6192453"/>
                      <a:pt x="4031289" y="6196034"/>
                    </a:cubicBezTo>
                    <a:cubicBezTo>
                      <a:pt x="4043375" y="6176338"/>
                      <a:pt x="4050090" y="6164251"/>
                      <a:pt x="4057252" y="6152612"/>
                    </a:cubicBezTo>
                    <a:cubicBezTo>
                      <a:pt x="4064415" y="6160670"/>
                      <a:pt x="4071577" y="6169175"/>
                      <a:pt x="4084559" y="6183948"/>
                    </a:cubicBezTo>
                    <a:cubicBezTo>
                      <a:pt x="4110523" y="6160222"/>
                      <a:pt x="4138725" y="6133363"/>
                      <a:pt x="4168270" y="6108743"/>
                    </a:cubicBezTo>
                    <a:cubicBezTo>
                      <a:pt x="4183490" y="6096208"/>
                      <a:pt x="4200948" y="6083226"/>
                      <a:pt x="4219302" y="6078302"/>
                    </a:cubicBezTo>
                    <a:cubicBezTo>
                      <a:pt x="4254666" y="6068454"/>
                      <a:pt x="4287792" y="6044281"/>
                      <a:pt x="4328081" y="6057263"/>
                    </a:cubicBezTo>
                    <a:cubicBezTo>
                      <a:pt x="4332110" y="6058605"/>
                      <a:pt x="4340615" y="6055920"/>
                      <a:pt x="4341510" y="6053234"/>
                    </a:cubicBezTo>
                    <a:cubicBezTo>
                      <a:pt x="4353149" y="6016974"/>
                      <a:pt x="4391647" y="6022346"/>
                      <a:pt x="4407762" y="6028166"/>
                    </a:cubicBezTo>
                    <a:cubicBezTo>
                      <a:pt x="4446261" y="6042490"/>
                      <a:pt x="4469986" y="6040252"/>
                      <a:pt x="4490130" y="6003097"/>
                    </a:cubicBezTo>
                    <a:cubicBezTo>
                      <a:pt x="4494159" y="5995934"/>
                      <a:pt x="4512513" y="5997725"/>
                      <a:pt x="4523704" y="5993249"/>
                    </a:cubicBezTo>
                    <a:cubicBezTo>
                      <a:pt x="4580108" y="5969971"/>
                      <a:pt x="4636064" y="5944455"/>
                      <a:pt x="4692468" y="5922072"/>
                    </a:cubicBezTo>
                    <a:cubicBezTo>
                      <a:pt x="4720670" y="5910881"/>
                      <a:pt x="4750215" y="5897899"/>
                      <a:pt x="4779312" y="5897004"/>
                    </a:cubicBezTo>
                    <a:cubicBezTo>
                      <a:pt x="4805276" y="5896109"/>
                      <a:pt x="4814676" y="5881336"/>
                      <a:pt x="4830792" y="5868802"/>
                    </a:cubicBezTo>
                    <a:cubicBezTo>
                      <a:pt x="4862127" y="5844181"/>
                      <a:pt x="4900625" y="5828066"/>
                      <a:pt x="4928380" y="5799864"/>
                    </a:cubicBezTo>
                    <a:cubicBezTo>
                      <a:pt x="4967773" y="5760023"/>
                      <a:pt x="5030444" y="5755994"/>
                      <a:pt x="5062227" y="5717496"/>
                    </a:cubicBezTo>
                    <a:cubicBezTo>
                      <a:pt x="5101620" y="5669597"/>
                      <a:pt x="5157576" y="5649453"/>
                      <a:pt x="5200103" y="5607822"/>
                    </a:cubicBezTo>
                    <a:cubicBezTo>
                      <a:pt x="5252926" y="5556342"/>
                      <a:pt x="5318283" y="5517844"/>
                      <a:pt x="5372448" y="5467707"/>
                    </a:cubicBezTo>
                    <a:cubicBezTo>
                      <a:pt x="5411394" y="5431448"/>
                      <a:pt x="5438253" y="5383549"/>
                      <a:pt x="5474065" y="5343261"/>
                    </a:cubicBezTo>
                    <a:cubicBezTo>
                      <a:pt x="5510772" y="5301629"/>
                      <a:pt x="5547479" y="5261341"/>
                      <a:pt x="5570758" y="5208966"/>
                    </a:cubicBezTo>
                    <a:cubicBezTo>
                      <a:pt x="5577472" y="5194193"/>
                      <a:pt x="5601646" y="5183897"/>
                      <a:pt x="5619552" y="5177630"/>
                    </a:cubicBezTo>
                    <a:cubicBezTo>
                      <a:pt x="5642829" y="5169572"/>
                      <a:pt x="5658944" y="5161963"/>
                      <a:pt x="5667897" y="5134208"/>
                    </a:cubicBezTo>
                    <a:cubicBezTo>
                      <a:pt x="5675955" y="5109587"/>
                      <a:pt x="5684013" y="5080490"/>
                      <a:pt x="5715796" y="5068404"/>
                    </a:cubicBezTo>
                    <a:cubicBezTo>
                      <a:pt x="5726988" y="5064375"/>
                      <a:pt x="5732807" y="5046469"/>
                      <a:pt x="5741312" y="5034830"/>
                    </a:cubicBezTo>
                    <a:cubicBezTo>
                      <a:pt x="5756980" y="5013790"/>
                      <a:pt x="5772200" y="4992751"/>
                      <a:pt x="5788315" y="4972159"/>
                    </a:cubicBezTo>
                    <a:cubicBezTo>
                      <a:pt x="5791449" y="4968130"/>
                      <a:pt x="5796821" y="4965892"/>
                      <a:pt x="5798612" y="4961863"/>
                    </a:cubicBezTo>
                    <a:cubicBezTo>
                      <a:pt x="5825023" y="4907697"/>
                      <a:pt x="5846062" y="4849950"/>
                      <a:pt x="5879636" y="4800709"/>
                    </a:cubicBezTo>
                    <a:cubicBezTo>
                      <a:pt x="5900228" y="4770269"/>
                      <a:pt x="5923506" y="4748334"/>
                      <a:pt x="5927535" y="4706255"/>
                    </a:cubicBezTo>
                    <a:cubicBezTo>
                      <a:pt x="5930220" y="4679396"/>
                      <a:pt x="5972300" y="4658356"/>
                      <a:pt x="5982596" y="4629707"/>
                    </a:cubicBezTo>
                    <a:cubicBezTo>
                      <a:pt x="5993339" y="4600162"/>
                      <a:pt x="6015722" y="4577779"/>
                      <a:pt x="6023779" y="4553606"/>
                    </a:cubicBezTo>
                    <a:cubicBezTo>
                      <a:pt x="6034971" y="4520927"/>
                      <a:pt x="6051981" y="4490040"/>
                      <a:pt x="6061382" y="4458704"/>
                    </a:cubicBezTo>
                    <a:cubicBezTo>
                      <a:pt x="6079288" y="4399614"/>
                      <a:pt x="6120920" y="4345449"/>
                      <a:pt x="6107490" y="4278301"/>
                    </a:cubicBezTo>
                    <a:cubicBezTo>
                      <a:pt x="6106595" y="4274720"/>
                      <a:pt x="6105699" y="4268900"/>
                      <a:pt x="6107490" y="4267557"/>
                    </a:cubicBezTo>
                    <a:cubicBezTo>
                      <a:pt x="6157179" y="4227269"/>
                      <a:pt x="6135244" y="4159674"/>
                      <a:pt x="6167027" y="4112670"/>
                    </a:cubicBezTo>
                    <a:cubicBezTo>
                      <a:pt x="6171056" y="4106851"/>
                      <a:pt x="6175980" y="4095660"/>
                      <a:pt x="6173295" y="4092526"/>
                    </a:cubicBezTo>
                    <a:cubicBezTo>
                      <a:pt x="6148674" y="4062534"/>
                      <a:pt x="6168818" y="4046866"/>
                      <a:pt x="6191201" y="4031198"/>
                    </a:cubicBezTo>
                    <a:cubicBezTo>
                      <a:pt x="6194782" y="4028512"/>
                      <a:pt x="6199258" y="4023588"/>
                      <a:pt x="6198810" y="4020007"/>
                    </a:cubicBezTo>
                    <a:cubicBezTo>
                      <a:pt x="6194782" y="3956888"/>
                      <a:pt x="6230146" y="3896903"/>
                      <a:pt x="6212240" y="3831098"/>
                    </a:cubicBezTo>
                    <a:cubicBezTo>
                      <a:pt x="6208659" y="3817221"/>
                      <a:pt x="6231937" y="3796182"/>
                      <a:pt x="6244919" y="3775142"/>
                    </a:cubicBezTo>
                    <a:cubicBezTo>
                      <a:pt x="6230146" y="3762608"/>
                      <a:pt x="6227460" y="3744702"/>
                      <a:pt x="6232384" y="3713814"/>
                    </a:cubicBezTo>
                    <a:cubicBezTo>
                      <a:pt x="6235966" y="3687850"/>
                      <a:pt x="6241785" y="3665468"/>
                      <a:pt x="6249395" y="3640400"/>
                    </a:cubicBezTo>
                    <a:cubicBezTo>
                      <a:pt x="6256110" y="3618465"/>
                      <a:pt x="6243128" y="3591158"/>
                      <a:pt x="6239547" y="3566090"/>
                    </a:cubicBezTo>
                    <a:cubicBezTo>
                      <a:pt x="6238204" y="3558927"/>
                      <a:pt x="6235518" y="3550870"/>
                      <a:pt x="6237309" y="3544155"/>
                    </a:cubicBezTo>
                    <a:cubicBezTo>
                      <a:pt x="6254767" y="3488646"/>
                      <a:pt x="6248500" y="3433585"/>
                      <a:pt x="6238651" y="3377629"/>
                    </a:cubicBezTo>
                    <a:cubicBezTo>
                      <a:pt x="6238204" y="3374495"/>
                      <a:pt x="6239547" y="3368676"/>
                      <a:pt x="6241785" y="3367781"/>
                    </a:cubicBezTo>
                    <a:cubicBezTo>
                      <a:pt x="6269092" y="3354799"/>
                      <a:pt x="6257453" y="3333759"/>
                      <a:pt x="6253424" y="3314510"/>
                    </a:cubicBezTo>
                    <a:cubicBezTo>
                      <a:pt x="6245366" y="3274669"/>
                      <a:pt x="6237756" y="3234828"/>
                      <a:pt x="6231042" y="3194988"/>
                    </a:cubicBezTo>
                    <a:cubicBezTo>
                      <a:pt x="6230146" y="3189168"/>
                      <a:pt x="6236861" y="3182453"/>
                      <a:pt x="6239099" y="3176186"/>
                    </a:cubicBezTo>
                    <a:cubicBezTo>
                      <a:pt x="6247604" y="3155147"/>
                      <a:pt x="6259243" y="3135898"/>
                      <a:pt x="6235518" y="3113515"/>
                    </a:cubicBezTo>
                    <a:cubicBezTo>
                      <a:pt x="6227460" y="3105905"/>
                      <a:pt x="6234175" y="3082627"/>
                      <a:pt x="6234175" y="3070541"/>
                    </a:cubicBezTo>
                    <a:cubicBezTo>
                      <a:pt x="6226565" y="3033386"/>
                      <a:pt x="6217164" y="2999365"/>
                      <a:pt x="6213136" y="2964000"/>
                    </a:cubicBezTo>
                    <a:cubicBezTo>
                      <a:pt x="6210450" y="2938932"/>
                      <a:pt x="6219850" y="2915206"/>
                      <a:pt x="6196125" y="2891033"/>
                    </a:cubicBezTo>
                    <a:cubicBezTo>
                      <a:pt x="6181800" y="2876708"/>
                      <a:pt x="6183591" y="2845373"/>
                      <a:pt x="6179114" y="2821647"/>
                    </a:cubicBezTo>
                    <a:cubicBezTo>
                      <a:pt x="6175085" y="2799712"/>
                      <a:pt x="6184933" y="2774197"/>
                      <a:pt x="6160760" y="2757633"/>
                    </a:cubicBezTo>
                    <a:cubicBezTo>
                      <a:pt x="6158074" y="2755843"/>
                      <a:pt x="6161656" y="2744204"/>
                      <a:pt x="6163894" y="2737489"/>
                    </a:cubicBezTo>
                    <a:cubicBezTo>
                      <a:pt x="6175533" y="2700334"/>
                      <a:pt x="6175533" y="2700334"/>
                      <a:pt x="6145092" y="2676161"/>
                    </a:cubicBezTo>
                    <a:cubicBezTo>
                      <a:pt x="6148226" y="2674818"/>
                      <a:pt x="6151807" y="2673475"/>
                      <a:pt x="6154941" y="2672132"/>
                    </a:cubicBezTo>
                    <a:cubicBezTo>
                      <a:pt x="6146883" y="2651093"/>
                      <a:pt x="6138826" y="2630053"/>
                      <a:pt x="6131215" y="2608566"/>
                    </a:cubicBezTo>
                    <a:cubicBezTo>
                      <a:pt x="6128977" y="2601851"/>
                      <a:pt x="6125844" y="2594241"/>
                      <a:pt x="6127634" y="2587974"/>
                    </a:cubicBezTo>
                    <a:cubicBezTo>
                      <a:pt x="6139273" y="2547238"/>
                      <a:pt x="6120472" y="2514560"/>
                      <a:pt x="6102566" y="2480538"/>
                    </a:cubicBezTo>
                    <a:cubicBezTo>
                      <a:pt x="6095403" y="2466661"/>
                      <a:pt x="6087346" y="2450098"/>
                      <a:pt x="6088689" y="2435773"/>
                    </a:cubicBezTo>
                    <a:cubicBezTo>
                      <a:pt x="6090927" y="2408466"/>
                      <a:pt x="6094508" y="2384293"/>
                      <a:pt x="6058249" y="2378921"/>
                    </a:cubicBezTo>
                    <a:cubicBezTo>
                      <a:pt x="6056458" y="2378474"/>
                      <a:pt x="6053772" y="2375788"/>
                      <a:pt x="6053772" y="2373550"/>
                    </a:cubicBezTo>
                    <a:cubicBezTo>
                      <a:pt x="6048848" y="2340423"/>
                      <a:pt x="6044819" y="2307745"/>
                      <a:pt x="6041238" y="2284020"/>
                    </a:cubicBezTo>
                    <a:cubicBezTo>
                      <a:pt x="6016169" y="2246417"/>
                      <a:pt x="5998711" y="2212843"/>
                      <a:pt x="5974090" y="2185089"/>
                    </a:cubicBezTo>
                    <a:cubicBezTo>
                      <a:pt x="5948126" y="2156439"/>
                      <a:pt x="5954394" y="2107645"/>
                      <a:pt x="5912762" y="2090635"/>
                    </a:cubicBezTo>
                    <a:cubicBezTo>
                      <a:pt x="5918134" y="2036917"/>
                      <a:pt x="5855463" y="2014087"/>
                      <a:pt x="5853225" y="1963054"/>
                    </a:cubicBezTo>
                    <a:cubicBezTo>
                      <a:pt x="5852777" y="1955444"/>
                      <a:pt x="5842033" y="1948282"/>
                      <a:pt x="5837557" y="1940224"/>
                    </a:cubicBezTo>
                    <a:cubicBezTo>
                      <a:pt x="5820546" y="1910232"/>
                      <a:pt x="5803983" y="1879791"/>
                      <a:pt x="5787868" y="1849351"/>
                    </a:cubicBezTo>
                    <a:cubicBezTo>
                      <a:pt x="5787420" y="1848456"/>
                      <a:pt x="5788315" y="1846665"/>
                      <a:pt x="5787868" y="1845770"/>
                    </a:cubicBezTo>
                    <a:cubicBezTo>
                      <a:pt x="5763247" y="1811301"/>
                      <a:pt x="5739521" y="1775937"/>
                      <a:pt x="5713558" y="1742363"/>
                    </a:cubicBezTo>
                    <a:cubicBezTo>
                      <a:pt x="5699233" y="1724009"/>
                      <a:pt x="5681327" y="1708789"/>
                      <a:pt x="5665659" y="1691331"/>
                    </a:cubicBezTo>
                    <a:cubicBezTo>
                      <a:pt x="5642382" y="1664919"/>
                      <a:pt x="5617761" y="1639403"/>
                      <a:pt x="5598512" y="1610754"/>
                    </a:cubicBezTo>
                    <a:cubicBezTo>
                      <a:pt x="5581501" y="1586133"/>
                      <a:pt x="5556432" y="1569570"/>
                      <a:pt x="5539422" y="1548978"/>
                    </a:cubicBezTo>
                    <a:cubicBezTo>
                      <a:pt x="5505848" y="1507347"/>
                      <a:pt x="5486599" y="1453629"/>
                      <a:pt x="5459293" y="1400358"/>
                    </a:cubicBezTo>
                    <a:cubicBezTo>
                      <a:pt x="5410499" y="1405282"/>
                      <a:pt x="5382745" y="1369470"/>
                      <a:pt x="5359019" y="1323810"/>
                    </a:cubicBezTo>
                    <a:cubicBezTo>
                      <a:pt x="5346037" y="1298742"/>
                      <a:pt x="5328579" y="1279045"/>
                      <a:pt x="5293662" y="1277702"/>
                    </a:cubicBezTo>
                    <a:cubicBezTo>
                      <a:pt x="5276651" y="1276807"/>
                      <a:pt x="5260983" y="1255320"/>
                      <a:pt x="5244421" y="1243233"/>
                    </a:cubicBezTo>
                    <a:cubicBezTo>
                      <a:pt x="5179064" y="1193991"/>
                      <a:pt x="5113259" y="1144750"/>
                      <a:pt x="5049245" y="1093718"/>
                    </a:cubicBezTo>
                    <a:cubicBezTo>
                      <a:pt x="5041635" y="1087451"/>
                      <a:pt x="5043426" y="1069545"/>
                      <a:pt x="5039397" y="1051191"/>
                    </a:cubicBezTo>
                    <a:cubicBezTo>
                      <a:pt x="4955239" y="1035076"/>
                      <a:pt x="4881824" y="977776"/>
                      <a:pt x="4802142" y="933459"/>
                    </a:cubicBezTo>
                    <a:cubicBezTo>
                      <a:pt x="4747529" y="903019"/>
                      <a:pt x="4690678" y="876607"/>
                      <a:pt x="4635169" y="847510"/>
                    </a:cubicBezTo>
                    <a:cubicBezTo>
                      <a:pt x="4594880" y="826471"/>
                      <a:pt x="4555935" y="802745"/>
                      <a:pt x="4515198" y="783049"/>
                    </a:cubicBezTo>
                    <a:cubicBezTo>
                      <a:pt x="4484758" y="768276"/>
                      <a:pt x="4452975" y="757085"/>
                      <a:pt x="4420744" y="746789"/>
                    </a:cubicBezTo>
                    <a:cubicBezTo>
                      <a:pt x="4372846" y="731121"/>
                      <a:pt x="4324052" y="717244"/>
                      <a:pt x="4275706" y="703367"/>
                    </a:cubicBezTo>
                    <a:cubicBezTo>
                      <a:pt x="4268096" y="701129"/>
                      <a:pt x="4259143" y="702024"/>
                      <a:pt x="4250637" y="702024"/>
                    </a:cubicBezTo>
                    <a:cubicBezTo>
                      <a:pt x="4242132" y="702024"/>
                      <a:pt x="4230493" y="706053"/>
                      <a:pt x="4226017" y="702024"/>
                    </a:cubicBezTo>
                    <a:cubicBezTo>
                      <a:pt x="4196024" y="675165"/>
                      <a:pt x="4158421" y="672479"/>
                      <a:pt x="4121714" y="667107"/>
                    </a:cubicBezTo>
                    <a:cubicBezTo>
                      <a:pt x="4098884" y="663526"/>
                      <a:pt x="4076054" y="662183"/>
                      <a:pt x="4053224" y="660392"/>
                    </a:cubicBezTo>
                    <a:cubicBezTo>
                      <a:pt x="4042480" y="659497"/>
                      <a:pt x="4031289" y="661735"/>
                      <a:pt x="4020993" y="658602"/>
                    </a:cubicBezTo>
                    <a:cubicBezTo>
                      <a:pt x="3934149" y="634429"/>
                      <a:pt x="3845514" y="643829"/>
                      <a:pt x="3757775" y="639353"/>
                    </a:cubicBezTo>
                    <a:cubicBezTo>
                      <a:pt x="3706742" y="636667"/>
                      <a:pt x="3657501" y="651439"/>
                      <a:pt x="3604678" y="640248"/>
                    </a:cubicBezTo>
                    <a:cubicBezTo>
                      <a:pt x="3573790" y="633981"/>
                      <a:pt x="3529473" y="644725"/>
                      <a:pt x="3494556" y="671136"/>
                    </a:cubicBezTo>
                    <a:cubicBezTo>
                      <a:pt x="3464116" y="693966"/>
                      <a:pt x="3419799" y="715006"/>
                      <a:pt x="3384434" y="710977"/>
                    </a:cubicBezTo>
                    <a:cubicBezTo>
                      <a:pt x="3340117" y="706053"/>
                      <a:pt x="3314153" y="714558"/>
                      <a:pt x="3290428" y="748132"/>
                    </a:cubicBezTo>
                    <a:cubicBezTo>
                      <a:pt x="3287294" y="752608"/>
                      <a:pt x="3276998" y="753056"/>
                      <a:pt x="3270284" y="753056"/>
                    </a:cubicBezTo>
                    <a:cubicBezTo>
                      <a:pt x="3231786" y="751713"/>
                      <a:pt x="3192840" y="745446"/>
                      <a:pt x="3154342" y="748580"/>
                    </a:cubicBezTo>
                    <a:cubicBezTo>
                      <a:pt x="3110025" y="752161"/>
                      <a:pt x="3066155" y="762904"/>
                      <a:pt x="3029000" y="769619"/>
                    </a:cubicBezTo>
                    <a:cubicBezTo>
                      <a:pt x="3016914" y="805431"/>
                      <a:pt x="3006170" y="832738"/>
                      <a:pt x="2999455" y="860492"/>
                    </a:cubicBezTo>
                    <a:cubicBezTo>
                      <a:pt x="2994979" y="879293"/>
                      <a:pt x="2999008" y="899885"/>
                      <a:pt x="2995874" y="919134"/>
                    </a:cubicBezTo>
                    <a:cubicBezTo>
                      <a:pt x="2994531" y="928535"/>
                      <a:pt x="2985130" y="944203"/>
                      <a:pt x="2979311" y="944203"/>
                    </a:cubicBezTo>
                    <a:cubicBezTo>
                      <a:pt x="2950214" y="944203"/>
                      <a:pt x="2933203" y="956289"/>
                      <a:pt x="2918878" y="982253"/>
                    </a:cubicBezTo>
                    <a:cubicBezTo>
                      <a:pt x="2902763" y="1011798"/>
                      <a:pt x="2874561" y="1022094"/>
                      <a:pt x="2840092" y="1016722"/>
                    </a:cubicBezTo>
                    <a:cubicBezTo>
                      <a:pt x="2823976" y="1014484"/>
                      <a:pt x="2805175" y="1014931"/>
                      <a:pt x="2790850" y="1021646"/>
                    </a:cubicBezTo>
                    <a:cubicBezTo>
                      <a:pt x="2716093" y="1056563"/>
                      <a:pt x="2648497" y="1048057"/>
                      <a:pt x="2577321" y="1005531"/>
                    </a:cubicBezTo>
                    <a:cubicBezTo>
                      <a:pt x="2537928" y="982253"/>
                      <a:pt x="2487343" y="978224"/>
                      <a:pt x="2435864" y="963899"/>
                    </a:cubicBezTo>
                    <a:cubicBezTo>
                      <a:pt x="2431387" y="998368"/>
                      <a:pt x="2428701" y="1023884"/>
                      <a:pt x="2424225" y="1049400"/>
                    </a:cubicBezTo>
                    <a:cubicBezTo>
                      <a:pt x="2422434" y="1058353"/>
                      <a:pt x="2417958" y="1070888"/>
                      <a:pt x="2411243" y="1073574"/>
                    </a:cubicBezTo>
                    <a:cubicBezTo>
                      <a:pt x="2326637" y="1111624"/>
                      <a:pt x="2241136" y="1128187"/>
                      <a:pt x="2156530" y="1073126"/>
                    </a:cubicBezTo>
                    <a:cubicBezTo>
                      <a:pt x="2152949" y="1070888"/>
                      <a:pt x="2146234" y="1067754"/>
                      <a:pt x="2144443" y="1069097"/>
                    </a:cubicBezTo>
                    <a:cubicBezTo>
                      <a:pt x="2105498" y="1099090"/>
                      <a:pt x="2091173" y="1058353"/>
                      <a:pt x="2068343" y="1043133"/>
                    </a:cubicBezTo>
                    <a:cubicBezTo>
                      <a:pt x="2045065" y="1027466"/>
                      <a:pt x="2023130" y="1010007"/>
                      <a:pt x="1991795" y="987177"/>
                    </a:cubicBezTo>
                    <a:cubicBezTo>
                      <a:pt x="1964040" y="988520"/>
                      <a:pt x="1924647" y="996130"/>
                      <a:pt x="1902712" y="1036866"/>
                    </a:cubicBezTo>
                    <a:cubicBezTo>
                      <a:pt x="1892864" y="1054772"/>
                      <a:pt x="1887940" y="1075364"/>
                      <a:pt x="1877644" y="1093270"/>
                    </a:cubicBezTo>
                    <a:cubicBezTo>
                      <a:pt x="1863767" y="1117891"/>
                      <a:pt x="1846308" y="1140721"/>
                      <a:pt x="1831088" y="1164446"/>
                    </a:cubicBezTo>
                    <a:cubicBezTo>
                      <a:pt x="1793486" y="1223089"/>
                      <a:pt x="1779161" y="1231146"/>
                      <a:pt x="1708880" y="1228461"/>
                    </a:cubicBezTo>
                    <a:cubicBezTo>
                      <a:pt x="1712909" y="1258005"/>
                      <a:pt x="1698584" y="1259348"/>
                      <a:pt x="1673963" y="1253529"/>
                    </a:cubicBezTo>
                    <a:cubicBezTo>
                      <a:pt x="1635465" y="1244576"/>
                      <a:pt x="1595624" y="1238756"/>
                      <a:pt x="1556679" y="1233385"/>
                    </a:cubicBezTo>
                    <a:cubicBezTo>
                      <a:pt x="1549516" y="1232489"/>
                      <a:pt x="1539220" y="1236071"/>
                      <a:pt x="1533401" y="1240995"/>
                    </a:cubicBezTo>
                    <a:cubicBezTo>
                      <a:pt x="1509228" y="1261587"/>
                      <a:pt x="1486398" y="1283521"/>
                      <a:pt x="1462672" y="1304561"/>
                    </a:cubicBezTo>
                    <a:cubicBezTo>
                      <a:pt x="1434470" y="1329629"/>
                      <a:pt x="1350312" y="1323362"/>
                      <a:pt x="1323901" y="1292027"/>
                    </a:cubicBezTo>
                    <a:cubicBezTo>
                      <a:pt x="1311367" y="1276807"/>
                      <a:pt x="1274212" y="1272330"/>
                      <a:pt x="1295251" y="1238756"/>
                    </a:cubicBezTo>
                    <a:cubicBezTo>
                      <a:pt x="1306442" y="1220850"/>
                      <a:pt x="1315395" y="1198916"/>
                      <a:pt x="1331063" y="1185934"/>
                    </a:cubicBezTo>
                    <a:cubicBezTo>
                      <a:pt x="1361056" y="1161761"/>
                      <a:pt x="1395972" y="1143407"/>
                      <a:pt x="1428203" y="1121472"/>
                    </a:cubicBezTo>
                    <a:cubicBezTo>
                      <a:pt x="1437604" y="1115205"/>
                      <a:pt x="1443871" y="1104461"/>
                      <a:pt x="1455958" y="1090584"/>
                    </a:cubicBezTo>
                    <a:cubicBezTo>
                      <a:pt x="1424622" y="1095061"/>
                      <a:pt x="1403583" y="1098194"/>
                      <a:pt x="1378514" y="1101776"/>
                    </a:cubicBezTo>
                    <a:cubicBezTo>
                      <a:pt x="1380305" y="1089689"/>
                      <a:pt x="1381648" y="1080288"/>
                      <a:pt x="1382991" y="1067306"/>
                    </a:cubicBezTo>
                    <a:cubicBezTo>
                      <a:pt x="1370009" y="1069545"/>
                      <a:pt x="1360608" y="1072678"/>
                      <a:pt x="1351207" y="1072231"/>
                    </a:cubicBezTo>
                    <a:cubicBezTo>
                      <a:pt x="1326139" y="1071335"/>
                      <a:pt x="1302414" y="1074917"/>
                      <a:pt x="1283612" y="1045372"/>
                    </a:cubicBezTo>
                    <a:cubicBezTo>
                      <a:pt x="1261677" y="1011350"/>
                      <a:pt x="1227656" y="984939"/>
                      <a:pt x="1196321" y="952260"/>
                    </a:cubicBezTo>
                    <a:cubicBezTo>
                      <a:pt x="1202140" y="945098"/>
                      <a:pt x="1210645" y="936593"/>
                      <a:pt x="1216912" y="927192"/>
                    </a:cubicBezTo>
                    <a:cubicBezTo>
                      <a:pt x="1221837" y="919582"/>
                      <a:pt x="1228999" y="907048"/>
                      <a:pt x="1225865" y="902124"/>
                    </a:cubicBezTo>
                    <a:cubicBezTo>
                      <a:pt x="1210198" y="873474"/>
                      <a:pt x="1224522" y="853777"/>
                      <a:pt x="1237504" y="828709"/>
                    </a:cubicBezTo>
                    <a:cubicBezTo>
                      <a:pt x="1254963" y="794687"/>
                      <a:pt x="1276898" y="778124"/>
                      <a:pt x="1313605" y="774991"/>
                    </a:cubicBezTo>
                    <a:cubicBezTo>
                      <a:pt x="1328825" y="773648"/>
                      <a:pt x="1343597" y="765590"/>
                      <a:pt x="1363742" y="758875"/>
                    </a:cubicBezTo>
                    <a:cubicBezTo>
                      <a:pt x="1357027" y="749475"/>
                      <a:pt x="1351655" y="741417"/>
                      <a:pt x="1345836" y="732464"/>
                    </a:cubicBezTo>
                    <a:cubicBezTo>
                      <a:pt x="1346731" y="732016"/>
                      <a:pt x="1349865" y="731569"/>
                      <a:pt x="1352550" y="730226"/>
                    </a:cubicBezTo>
                    <a:cubicBezTo>
                      <a:pt x="1387467" y="708739"/>
                      <a:pt x="1421936" y="685908"/>
                      <a:pt x="1457301" y="665317"/>
                    </a:cubicBezTo>
                    <a:cubicBezTo>
                      <a:pt x="1476997" y="654125"/>
                      <a:pt x="1498037" y="639353"/>
                      <a:pt x="1519524" y="638010"/>
                    </a:cubicBezTo>
                    <a:cubicBezTo>
                      <a:pt x="1563394" y="635772"/>
                      <a:pt x="1603234" y="625923"/>
                      <a:pt x="1638599" y="599512"/>
                    </a:cubicBezTo>
                    <a:cubicBezTo>
                      <a:pt x="1641285" y="597274"/>
                      <a:pt x="1646656" y="598169"/>
                      <a:pt x="1648895" y="595931"/>
                    </a:cubicBezTo>
                    <a:cubicBezTo>
                      <a:pt x="1689631" y="548032"/>
                      <a:pt x="1716490" y="533260"/>
                      <a:pt x="1775132" y="507744"/>
                    </a:cubicBezTo>
                    <a:cubicBezTo>
                      <a:pt x="1800648" y="496552"/>
                      <a:pt x="1818107" y="468351"/>
                      <a:pt x="1842727" y="454026"/>
                    </a:cubicBezTo>
                    <a:cubicBezTo>
                      <a:pt x="1879435" y="432986"/>
                      <a:pt x="1912113" y="408813"/>
                      <a:pt x="1939420" y="375687"/>
                    </a:cubicBezTo>
                    <a:cubicBezTo>
                      <a:pt x="1952402" y="360019"/>
                      <a:pt x="1975232" y="350171"/>
                      <a:pt x="1995824" y="343456"/>
                    </a:cubicBezTo>
                    <a:cubicBezTo>
                      <a:pt x="2045065" y="326893"/>
                      <a:pt x="2096097" y="316597"/>
                      <a:pt x="2144443" y="297348"/>
                    </a:cubicBezTo>
                    <a:cubicBezTo>
                      <a:pt x="2178465" y="283919"/>
                      <a:pt x="2207562" y="258850"/>
                      <a:pt x="2240241" y="241840"/>
                    </a:cubicBezTo>
                    <a:cubicBezTo>
                      <a:pt x="2259042" y="231991"/>
                      <a:pt x="2281872" y="219905"/>
                      <a:pt x="2301121" y="223038"/>
                    </a:cubicBezTo>
                    <a:cubicBezTo>
                      <a:pt x="2344543" y="230201"/>
                      <a:pt x="2366926" y="195284"/>
                      <a:pt x="2398261" y="180512"/>
                    </a:cubicBezTo>
                    <a:cubicBezTo>
                      <a:pt x="2440788" y="160367"/>
                      <a:pt x="2482867" y="150071"/>
                      <a:pt x="2524051" y="167082"/>
                    </a:cubicBezTo>
                    <a:cubicBezTo>
                      <a:pt x="2521365" y="155443"/>
                      <a:pt x="2519574" y="146490"/>
                      <a:pt x="2517336" y="136642"/>
                    </a:cubicBezTo>
                    <a:cubicBezTo>
                      <a:pt x="2520917" y="135746"/>
                      <a:pt x="2524499" y="133956"/>
                      <a:pt x="2527632" y="133956"/>
                    </a:cubicBezTo>
                    <a:cubicBezTo>
                      <a:pt x="2548224" y="135746"/>
                      <a:pt x="2568816" y="141566"/>
                      <a:pt x="2588960" y="139328"/>
                    </a:cubicBezTo>
                    <a:cubicBezTo>
                      <a:pt x="2620743" y="135746"/>
                      <a:pt x="2651631" y="125451"/>
                      <a:pt x="2683414" y="120974"/>
                    </a:cubicBezTo>
                    <a:cubicBezTo>
                      <a:pt x="2692815" y="119631"/>
                      <a:pt x="2703559" y="130375"/>
                      <a:pt x="2716093" y="136642"/>
                    </a:cubicBezTo>
                    <a:cubicBezTo>
                      <a:pt x="2716093" y="135299"/>
                      <a:pt x="2715645" y="125003"/>
                      <a:pt x="2719674" y="116945"/>
                    </a:cubicBezTo>
                    <a:cubicBezTo>
                      <a:pt x="2723703" y="108887"/>
                      <a:pt x="2732656" y="103068"/>
                      <a:pt x="2739371" y="96353"/>
                    </a:cubicBezTo>
                    <a:cubicBezTo>
                      <a:pt x="2758619" y="115602"/>
                      <a:pt x="2766230" y="91429"/>
                      <a:pt x="2777868" y="85162"/>
                    </a:cubicBezTo>
                    <a:cubicBezTo>
                      <a:pt x="2798908" y="73075"/>
                      <a:pt x="2819052" y="58751"/>
                      <a:pt x="2844121" y="42635"/>
                    </a:cubicBezTo>
                    <a:cubicBezTo>
                      <a:pt x="2844121" y="42188"/>
                      <a:pt x="2840539" y="32339"/>
                      <a:pt x="2836958" y="22043"/>
                    </a:cubicBezTo>
                    <a:cubicBezTo>
                      <a:pt x="2870532" y="15329"/>
                      <a:pt x="2901868" y="2794"/>
                      <a:pt x="2930069" y="32787"/>
                    </a:cubicBezTo>
                    <a:cubicBezTo>
                      <a:pt x="2933651" y="36816"/>
                      <a:pt x="2952899" y="29653"/>
                      <a:pt x="2962300" y="23834"/>
                    </a:cubicBezTo>
                    <a:cubicBezTo>
                      <a:pt x="2986473" y="8166"/>
                      <a:pt x="3007961" y="-16455"/>
                      <a:pt x="3037505" y="15776"/>
                    </a:cubicBezTo>
                    <a:cubicBezTo>
                      <a:pt x="3041534" y="20253"/>
                      <a:pt x="3053173" y="17119"/>
                      <a:pt x="3060783" y="18462"/>
                    </a:cubicBezTo>
                    <a:cubicBezTo>
                      <a:pt x="3071527" y="20253"/>
                      <a:pt x="3082270" y="23834"/>
                      <a:pt x="3093462" y="25625"/>
                    </a:cubicBezTo>
                    <a:cubicBezTo>
                      <a:pt x="3103310" y="26968"/>
                      <a:pt x="3114054" y="29653"/>
                      <a:pt x="3122559" y="26968"/>
                    </a:cubicBezTo>
                    <a:cubicBezTo>
                      <a:pt x="3180306" y="8614"/>
                      <a:pt x="3236710" y="4137"/>
                      <a:pt x="3290875" y="37263"/>
                    </a:cubicBezTo>
                    <a:cubicBezTo>
                      <a:pt x="3304753" y="45769"/>
                      <a:pt x="3318630" y="54274"/>
                      <a:pt x="3331164" y="62332"/>
                    </a:cubicBezTo>
                    <a:cubicBezTo>
                      <a:pt x="3367871" y="58303"/>
                      <a:pt x="3405921" y="53827"/>
                      <a:pt x="3437257" y="50245"/>
                    </a:cubicBezTo>
                    <a:cubicBezTo>
                      <a:pt x="3448896" y="70390"/>
                      <a:pt x="3456954" y="88743"/>
                      <a:pt x="3469488" y="103068"/>
                    </a:cubicBezTo>
                    <a:cubicBezTo>
                      <a:pt x="3472174" y="106202"/>
                      <a:pt x="3490080" y="95010"/>
                      <a:pt x="3501719" y="91877"/>
                    </a:cubicBezTo>
                    <a:cubicBezTo>
                      <a:pt x="3509776" y="89639"/>
                      <a:pt x="3518729" y="86953"/>
                      <a:pt x="3526339" y="88743"/>
                    </a:cubicBezTo>
                    <a:cubicBezTo>
                      <a:pt x="3580505" y="100830"/>
                      <a:pt x="3633775" y="117840"/>
                      <a:pt x="3688389" y="125898"/>
                    </a:cubicBezTo>
                    <a:cubicBezTo>
                      <a:pt x="3721067" y="130822"/>
                      <a:pt x="3755536" y="121869"/>
                      <a:pt x="3789110" y="119183"/>
                    </a:cubicBezTo>
                    <a:cubicBezTo>
                      <a:pt x="3798511" y="118288"/>
                      <a:pt x="3811045" y="113364"/>
                      <a:pt x="3816864" y="117393"/>
                    </a:cubicBezTo>
                    <a:cubicBezTo>
                      <a:pt x="3862525" y="147833"/>
                      <a:pt x="3914004" y="133061"/>
                      <a:pt x="3962798" y="136642"/>
                    </a:cubicBezTo>
                    <a:cubicBezTo>
                      <a:pt x="3965037" y="136642"/>
                      <a:pt x="3969513" y="134404"/>
                      <a:pt x="3969513" y="134851"/>
                    </a:cubicBezTo>
                    <a:cubicBezTo>
                      <a:pt x="3993686" y="175587"/>
                      <a:pt x="4027260" y="138432"/>
                      <a:pt x="4059938" y="142461"/>
                    </a:cubicBezTo>
                    <a:cubicBezTo>
                      <a:pt x="4053224" y="154548"/>
                      <a:pt x="4048747" y="163053"/>
                      <a:pt x="4044271" y="172006"/>
                    </a:cubicBezTo>
                    <a:cubicBezTo>
                      <a:pt x="4080978" y="172901"/>
                      <a:pt x="4086350" y="181854"/>
                      <a:pt x="4070234" y="214533"/>
                    </a:cubicBezTo>
                    <a:cubicBezTo>
                      <a:pt x="4085902" y="216771"/>
                      <a:pt x="4103360" y="215428"/>
                      <a:pt x="4116790" y="221695"/>
                    </a:cubicBezTo>
                    <a:cubicBezTo>
                      <a:pt x="4140963" y="233334"/>
                      <a:pt x="4140515" y="264670"/>
                      <a:pt x="4119028" y="280785"/>
                    </a:cubicBezTo>
                    <a:cubicBezTo>
                      <a:pt x="4105598" y="290633"/>
                      <a:pt x="4093064" y="302272"/>
                      <a:pt x="4083216" y="315254"/>
                    </a:cubicBezTo>
                    <a:cubicBezTo>
                      <a:pt x="4080083" y="319283"/>
                      <a:pt x="4084559" y="331817"/>
                      <a:pt x="4088588" y="338532"/>
                    </a:cubicBezTo>
                    <a:cubicBezTo>
                      <a:pt x="4094407" y="347485"/>
                      <a:pt x="4102913" y="354647"/>
                      <a:pt x="4114551" y="367629"/>
                    </a:cubicBezTo>
                    <a:cubicBezTo>
                      <a:pt x="4131115" y="370315"/>
                      <a:pt x="4156183" y="351962"/>
                      <a:pt x="4179013" y="383745"/>
                    </a:cubicBezTo>
                    <a:cubicBezTo>
                      <a:pt x="4189309" y="398069"/>
                      <a:pt x="4231836" y="389116"/>
                      <a:pt x="4260038" y="391355"/>
                    </a:cubicBezTo>
                    <a:cubicBezTo>
                      <a:pt x="4284211" y="393593"/>
                      <a:pt x="4303012" y="402994"/>
                      <a:pt x="4322261" y="421347"/>
                    </a:cubicBezTo>
                    <a:cubicBezTo>
                      <a:pt x="4343749" y="441492"/>
                      <a:pt x="4375532" y="451787"/>
                      <a:pt x="4404181" y="462531"/>
                    </a:cubicBezTo>
                    <a:cubicBezTo>
                      <a:pt x="4456556" y="481780"/>
                      <a:pt x="4509827" y="498791"/>
                      <a:pt x="4563097" y="514906"/>
                    </a:cubicBezTo>
                    <a:cubicBezTo>
                      <a:pt x="4591747" y="523412"/>
                      <a:pt x="4621739" y="527888"/>
                      <a:pt x="4658446" y="535498"/>
                    </a:cubicBezTo>
                    <a:cubicBezTo>
                      <a:pt x="4655761" y="543556"/>
                      <a:pt x="4655313" y="561014"/>
                      <a:pt x="4646808" y="566834"/>
                    </a:cubicBezTo>
                    <a:cubicBezTo>
                      <a:pt x="4635169" y="574891"/>
                      <a:pt x="4615025" y="579815"/>
                      <a:pt x="4602490" y="575339"/>
                    </a:cubicBezTo>
                    <a:cubicBezTo>
                      <a:pt x="4535791" y="551613"/>
                      <a:pt x="4470433" y="524754"/>
                      <a:pt x="4405077" y="498343"/>
                    </a:cubicBezTo>
                    <a:cubicBezTo>
                      <a:pt x="4369265" y="483571"/>
                      <a:pt x="4335691" y="463426"/>
                      <a:pt x="4298984" y="452683"/>
                    </a:cubicBezTo>
                    <a:cubicBezTo>
                      <a:pt x="4266305" y="442834"/>
                      <a:pt x="4227807" y="449997"/>
                      <a:pt x="4197367" y="436567"/>
                    </a:cubicBezTo>
                    <a:cubicBezTo>
                      <a:pt x="4149021" y="415528"/>
                      <a:pt x="4101122" y="418214"/>
                      <a:pt x="4051880" y="418661"/>
                    </a:cubicBezTo>
                    <a:cubicBezTo>
                      <a:pt x="4046509" y="418661"/>
                      <a:pt x="4041137" y="422243"/>
                      <a:pt x="4026812" y="427167"/>
                    </a:cubicBezTo>
                    <a:cubicBezTo>
                      <a:pt x="4046509" y="440596"/>
                      <a:pt x="4059491" y="456264"/>
                      <a:pt x="4074711" y="458950"/>
                    </a:cubicBezTo>
                    <a:cubicBezTo>
                      <a:pt x="4106046" y="464769"/>
                      <a:pt x="4133353" y="479542"/>
                      <a:pt x="4168717" y="479989"/>
                    </a:cubicBezTo>
                    <a:cubicBezTo>
                      <a:pt x="4214378" y="479989"/>
                      <a:pt x="4269439" y="462531"/>
                      <a:pt x="4308384" y="515801"/>
                    </a:cubicBezTo>
                    <a:cubicBezTo>
                      <a:pt x="4323604" y="536393"/>
                      <a:pt x="4351806" y="562357"/>
                      <a:pt x="4391200" y="551166"/>
                    </a:cubicBezTo>
                    <a:cubicBezTo>
                      <a:pt x="4405524" y="547137"/>
                      <a:pt x="4425221" y="555195"/>
                      <a:pt x="4440441" y="562357"/>
                    </a:cubicBezTo>
                    <a:cubicBezTo>
                      <a:pt x="4485654" y="582501"/>
                      <a:pt x="4533552" y="595931"/>
                      <a:pt x="4573393" y="629505"/>
                    </a:cubicBezTo>
                    <a:cubicBezTo>
                      <a:pt x="4593537" y="646515"/>
                      <a:pt x="4625768" y="648754"/>
                      <a:pt x="4651732" y="659049"/>
                    </a:cubicBezTo>
                    <a:cubicBezTo>
                      <a:pt x="4682620" y="671136"/>
                      <a:pt x="4712165" y="690833"/>
                      <a:pt x="4743948" y="695757"/>
                    </a:cubicBezTo>
                    <a:cubicBezTo>
                      <a:pt x="4815124" y="706948"/>
                      <a:pt x="4854070" y="776334"/>
                      <a:pt x="4920322" y="789316"/>
                    </a:cubicBezTo>
                    <a:cubicBezTo>
                      <a:pt x="4962401" y="797821"/>
                      <a:pt x="5004928" y="829157"/>
                      <a:pt x="5052826" y="794240"/>
                    </a:cubicBezTo>
                    <a:cubicBezTo>
                      <a:pt x="5067151" y="783496"/>
                      <a:pt x="5098039" y="791554"/>
                      <a:pt x="5119974" y="796478"/>
                    </a:cubicBezTo>
                    <a:cubicBezTo>
                      <a:pt x="5129822" y="798716"/>
                      <a:pt x="5140118" y="814384"/>
                      <a:pt x="5143252" y="826023"/>
                    </a:cubicBezTo>
                    <a:cubicBezTo>
                      <a:pt x="5145042" y="832290"/>
                      <a:pt x="5133403" y="843929"/>
                      <a:pt x="5126241" y="851091"/>
                    </a:cubicBezTo>
                    <a:cubicBezTo>
                      <a:pt x="5118631" y="858254"/>
                      <a:pt x="5108782" y="862730"/>
                      <a:pt x="5098487" y="869893"/>
                    </a:cubicBezTo>
                    <a:cubicBezTo>
                      <a:pt x="5145490" y="895856"/>
                      <a:pt x="5148176" y="895409"/>
                      <a:pt x="5197865" y="845720"/>
                    </a:cubicBezTo>
                    <a:cubicBezTo>
                      <a:pt x="5224276" y="867207"/>
                      <a:pt x="5259641" y="868997"/>
                      <a:pt x="5284262" y="904362"/>
                    </a:cubicBezTo>
                    <a:cubicBezTo>
                      <a:pt x="5307987" y="938383"/>
                      <a:pt x="5321416" y="963899"/>
                      <a:pt x="5298586" y="1007321"/>
                    </a:cubicBezTo>
                    <a:cubicBezTo>
                      <a:pt x="5323654" y="1005531"/>
                      <a:pt x="5342904" y="1000607"/>
                      <a:pt x="5360362" y="1003740"/>
                    </a:cubicBezTo>
                    <a:cubicBezTo>
                      <a:pt x="5412737" y="1013588"/>
                      <a:pt x="5443625" y="1060144"/>
                      <a:pt x="5488390" y="1083870"/>
                    </a:cubicBezTo>
                    <a:cubicBezTo>
                      <a:pt x="5496000" y="1087898"/>
                      <a:pt x="5501819" y="1095061"/>
                      <a:pt x="5509877" y="1098194"/>
                    </a:cubicBezTo>
                    <a:cubicBezTo>
                      <a:pt x="5531364" y="1107595"/>
                      <a:pt x="5562252" y="1111624"/>
                      <a:pt x="5528678" y="1143855"/>
                    </a:cubicBezTo>
                    <a:cubicBezTo>
                      <a:pt x="5527783" y="1144750"/>
                      <a:pt x="5540317" y="1166237"/>
                      <a:pt x="5548375" y="1168028"/>
                    </a:cubicBezTo>
                    <a:cubicBezTo>
                      <a:pt x="5567176" y="1171609"/>
                      <a:pt x="5587320" y="1169371"/>
                      <a:pt x="5611494" y="1169371"/>
                    </a:cubicBezTo>
                    <a:cubicBezTo>
                      <a:pt x="5610151" y="1194887"/>
                      <a:pt x="5609255" y="1216822"/>
                      <a:pt x="5608360" y="1241442"/>
                    </a:cubicBezTo>
                    <a:cubicBezTo>
                      <a:pt x="5615075" y="1241890"/>
                      <a:pt x="5623132" y="1242785"/>
                      <a:pt x="5629400" y="1243233"/>
                    </a:cubicBezTo>
                    <a:cubicBezTo>
                      <a:pt x="5627609" y="1256662"/>
                      <a:pt x="5625371" y="1272330"/>
                      <a:pt x="5623132" y="1287103"/>
                    </a:cubicBezTo>
                    <a:cubicBezTo>
                      <a:pt x="5627161" y="1287998"/>
                      <a:pt x="5630295" y="1289789"/>
                      <a:pt x="5632085" y="1289341"/>
                    </a:cubicBezTo>
                    <a:cubicBezTo>
                      <a:pt x="5649544" y="1282179"/>
                      <a:pt x="5673270" y="1264273"/>
                      <a:pt x="5683118" y="1270092"/>
                    </a:cubicBezTo>
                    <a:cubicBezTo>
                      <a:pt x="5708634" y="1284417"/>
                      <a:pt x="5729226" y="1308590"/>
                      <a:pt x="5748027" y="1331868"/>
                    </a:cubicBezTo>
                    <a:cubicBezTo>
                      <a:pt x="5751608" y="1336344"/>
                      <a:pt x="5738179" y="1355145"/>
                      <a:pt x="5730121" y="1372604"/>
                    </a:cubicBezTo>
                    <a:cubicBezTo>
                      <a:pt x="5745789" y="1374395"/>
                      <a:pt x="5764590" y="1376185"/>
                      <a:pt x="5783391" y="1378423"/>
                    </a:cubicBezTo>
                    <a:cubicBezTo>
                      <a:pt x="5783391" y="1381557"/>
                      <a:pt x="5783839" y="1384690"/>
                      <a:pt x="5783839" y="1387824"/>
                    </a:cubicBezTo>
                    <a:cubicBezTo>
                      <a:pt x="5774438" y="1390957"/>
                      <a:pt x="5765485" y="1394539"/>
                      <a:pt x="5752503" y="1399015"/>
                    </a:cubicBezTo>
                    <a:cubicBezTo>
                      <a:pt x="5761456" y="1405282"/>
                      <a:pt x="5767724" y="1412445"/>
                      <a:pt x="5774438" y="1413340"/>
                    </a:cubicBezTo>
                    <a:cubicBezTo>
                      <a:pt x="5810250" y="1418712"/>
                      <a:pt x="5838452" y="1437513"/>
                      <a:pt x="5861283" y="1463477"/>
                    </a:cubicBezTo>
                    <a:cubicBezTo>
                      <a:pt x="5872026" y="1475563"/>
                      <a:pt x="5872474" y="1497051"/>
                      <a:pt x="5884113" y="1507794"/>
                    </a:cubicBezTo>
                    <a:cubicBezTo>
                      <a:pt x="5912314" y="1533758"/>
                      <a:pt x="5939173" y="1558826"/>
                      <a:pt x="5939621" y="1601353"/>
                    </a:cubicBezTo>
                    <a:cubicBezTo>
                      <a:pt x="5939621" y="1606277"/>
                      <a:pt x="5950813" y="1609858"/>
                      <a:pt x="5954841" y="1615678"/>
                    </a:cubicBezTo>
                    <a:cubicBezTo>
                      <a:pt x="5973643" y="1640299"/>
                      <a:pt x="5991996" y="1665815"/>
                      <a:pt x="6010797" y="1690883"/>
                    </a:cubicBezTo>
                    <a:cubicBezTo>
                      <a:pt x="6020646" y="1704313"/>
                      <a:pt x="6030942" y="1717294"/>
                      <a:pt x="6041685" y="1730724"/>
                    </a:cubicBezTo>
                    <a:cubicBezTo>
                      <a:pt x="6044819" y="1734305"/>
                      <a:pt x="6049743" y="1736991"/>
                      <a:pt x="6052429" y="1741020"/>
                    </a:cubicBezTo>
                    <a:cubicBezTo>
                      <a:pt x="6069440" y="1771908"/>
                      <a:pt x="6089136" y="1801453"/>
                      <a:pt x="6101223" y="1834131"/>
                    </a:cubicBezTo>
                    <a:cubicBezTo>
                      <a:pt x="6106147" y="1848008"/>
                      <a:pt x="6093613" y="1867705"/>
                      <a:pt x="6089136" y="1884268"/>
                    </a:cubicBezTo>
                    <a:cubicBezTo>
                      <a:pt x="6151360" y="1904860"/>
                      <a:pt x="6181800" y="1954101"/>
                      <a:pt x="6192544" y="2020354"/>
                    </a:cubicBezTo>
                    <a:cubicBezTo>
                      <a:pt x="6175980" y="2036917"/>
                      <a:pt x="6144645" y="2046317"/>
                      <a:pt x="6158522" y="2082577"/>
                    </a:cubicBezTo>
                    <a:cubicBezTo>
                      <a:pt x="6160313" y="2087053"/>
                      <a:pt x="6135692" y="2101826"/>
                      <a:pt x="6130768" y="2105855"/>
                    </a:cubicBezTo>
                    <a:cubicBezTo>
                      <a:pt x="6153598" y="2123313"/>
                      <a:pt x="6181800" y="2135400"/>
                      <a:pt x="6193886" y="2156887"/>
                    </a:cubicBezTo>
                    <a:cubicBezTo>
                      <a:pt x="6201944" y="2171212"/>
                      <a:pt x="6186724" y="2198966"/>
                      <a:pt x="6180904" y="2224034"/>
                    </a:cubicBezTo>
                    <a:cubicBezTo>
                      <a:pt x="6214031" y="2232092"/>
                      <a:pt x="6206421" y="2266114"/>
                      <a:pt x="6210002" y="2294763"/>
                    </a:cubicBezTo>
                    <a:cubicBezTo>
                      <a:pt x="6211345" y="2304164"/>
                      <a:pt x="6213136" y="2313117"/>
                      <a:pt x="6214478" y="2322517"/>
                    </a:cubicBezTo>
                    <a:cubicBezTo>
                      <a:pt x="6218955" y="2356539"/>
                      <a:pt x="6244471" y="2368625"/>
                      <a:pt x="6272225" y="2375340"/>
                    </a:cubicBezTo>
                    <a:cubicBezTo>
                      <a:pt x="6262377" y="2406676"/>
                      <a:pt x="6253424" y="2434430"/>
                      <a:pt x="6246262" y="2456365"/>
                    </a:cubicBezTo>
                    <a:cubicBezTo>
                      <a:pt x="6267749" y="2479195"/>
                      <a:pt x="6289684" y="2493520"/>
                      <a:pt x="6299532" y="2514112"/>
                    </a:cubicBezTo>
                    <a:cubicBezTo>
                      <a:pt x="6313857" y="2544552"/>
                      <a:pt x="6317886" y="2579469"/>
                      <a:pt x="6330420" y="2610804"/>
                    </a:cubicBezTo>
                    <a:cubicBezTo>
                      <a:pt x="6338478" y="2630501"/>
                      <a:pt x="6354145" y="2647064"/>
                      <a:pt x="6366232" y="2664970"/>
                    </a:cubicBezTo>
                    <a:cubicBezTo>
                      <a:pt x="6335792" y="2687352"/>
                      <a:pt x="6335792" y="2691829"/>
                      <a:pt x="6372051" y="2719135"/>
                    </a:cubicBezTo>
                    <a:cubicBezTo>
                      <a:pt x="6353698" y="2744652"/>
                      <a:pt x="6353250" y="2767482"/>
                      <a:pt x="6375185" y="2795684"/>
                    </a:cubicBezTo>
                    <a:cubicBezTo>
                      <a:pt x="6389957" y="2814485"/>
                      <a:pt x="6395329" y="2845373"/>
                      <a:pt x="6394881" y="2870441"/>
                    </a:cubicBezTo>
                    <a:cubicBezTo>
                      <a:pt x="6393986" y="2904015"/>
                      <a:pt x="6412340" y="2912520"/>
                      <a:pt x="6446361" y="2916549"/>
                    </a:cubicBezTo>
                    <a:cubicBezTo>
                      <a:pt x="6432484" y="2926845"/>
                      <a:pt x="6424874" y="2933112"/>
                      <a:pt x="6414578" y="2940722"/>
                    </a:cubicBezTo>
                    <a:cubicBezTo>
                      <a:pt x="6420397" y="2948780"/>
                      <a:pt x="6426217" y="2957285"/>
                      <a:pt x="6432484" y="2965791"/>
                    </a:cubicBezTo>
                    <a:cubicBezTo>
                      <a:pt x="6429798" y="2965343"/>
                      <a:pt x="6426664" y="2964895"/>
                      <a:pt x="6423979" y="2964895"/>
                    </a:cubicBezTo>
                    <a:cubicBezTo>
                      <a:pt x="6420845" y="2986383"/>
                      <a:pt x="6412340" y="3009213"/>
                      <a:pt x="6416369" y="3029357"/>
                    </a:cubicBezTo>
                    <a:cubicBezTo>
                      <a:pt x="6418607" y="3041891"/>
                      <a:pt x="6439646" y="3050396"/>
                      <a:pt x="6458000" y="3065169"/>
                    </a:cubicBezTo>
                    <a:cubicBezTo>
                      <a:pt x="6449047" y="3072331"/>
                      <a:pt x="6436961" y="3081732"/>
                      <a:pt x="6428008" y="3088895"/>
                    </a:cubicBezTo>
                    <a:cubicBezTo>
                      <a:pt x="6426664" y="3103667"/>
                      <a:pt x="6427112" y="3119335"/>
                      <a:pt x="6423979" y="3135002"/>
                    </a:cubicBezTo>
                    <a:cubicBezTo>
                      <a:pt x="6414578" y="3182901"/>
                      <a:pt x="6432037" y="3207969"/>
                      <a:pt x="6473668" y="3201255"/>
                    </a:cubicBezTo>
                    <a:cubicBezTo>
                      <a:pt x="6483964" y="3199464"/>
                      <a:pt x="6492917" y="3187825"/>
                      <a:pt x="6504556" y="3179320"/>
                    </a:cubicBezTo>
                    <a:cubicBezTo>
                      <a:pt x="6508137" y="3186930"/>
                      <a:pt x="6513061" y="3198569"/>
                      <a:pt x="6522014" y="3217818"/>
                    </a:cubicBezTo>
                    <a:cubicBezTo>
                      <a:pt x="6492469" y="3221847"/>
                      <a:pt x="6467400" y="3224980"/>
                      <a:pt x="6436065" y="3229009"/>
                    </a:cubicBezTo>
                    <a:cubicBezTo>
                      <a:pt x="6440094" y="3248706"/>
                      <a:pt x="6438751" y="3283175"/>
                      <a:pt x="6450838" y="3288994"/>
                    </a:cubicBezTo>
                    <a:cubicBezTo>
                      <a:pt x="6467400" y="3297052"/>
                      <a:pt x="6494259" y="3283175"/>
                      <a:pt x="6517538" y="3278251"/>
                    </a:cubicBezTo>
                    <a:cubicBezTo>
                      <a:pt x="6513509" y="3321673"/>
                      <a:pt x="6509032" y="3361513"/>
                      <a:pt x="6506794" y="3401354"/>
                    </a:cubicBezTo>
                    <a:cubicBezTo>
                      <a:pt x="6505899" y="3413888"/>
                      <a:pt x="6509480" y="3427318"/>
                      <a:pt x="6513956" y="3438957"/>
                    </a:cubicBezTo>
                    <a:cubicBezTo>
                      <a:pt x="6530071" y="3481484"/>
                      <a:pt x="6519776" y="3502971"/>
                      <a:pt x="6476802" y="3513714"/>
                    </a:cubicBezTo>
                    <a:cubicBezTo>
                      <a:pt x="6443675" y="3521772"/>
                      <a:pt x="6428455" y="3547736"/>
                      <a:pt x="6437408" y="3581310"/>
                    </a:cubicBezTo>
                    <a:cubicBezTo>
                      <a:pt x="6442780" y="3601454"/>
                      <a:pt x="6455762" y="3600111"/>
                      <a:pt x="6471877" y="3595635"/>
                    </a:cubicBezTo>
                    <a:cubicBezTo>
                      <a:pt x="6482173" y="3592949"/>
                      <a:pt x="6495155" y="3591158"/>
                      <a:pt x="6504556" y="3594739"/>
                    </a:cubicBezTo>
                    <a:cubicBezTo>
                      <a:pt x="6509480" y="3596977"/>
                      <a:pt x="6513956" y="3616674"/>
                      <a:pt x="6510375" y="3619808"/>
                    </a:cubicBezTo>
                    <a:cubicBezTo>
                      <a:pt x="6501422" y="3627865"/>
                      <a:pt x="6488440" y="3632789"/>
                      <a:pt x="6476353" y="3635923"/>
                    </a:cubicBezTo>
                    <a:cubicBezTo>
                      <a:pt x="6467400" y="3638161"/>
                      <a:pt x="6457105" y="3635475"/>
                      <a:pt x="6444123" y="3634580"/>
                    </a:cubicBezTo>
                    <a:cubicBezTo>
                      <a:pt x="6458000" y="3669497"/>
                      <a:pt x="6401149" y="3702623"/>
                      <a:pt x="6448152" y="3740673"/>
                    </a:cubicBezTo>
                    <a:cubicBezTo>
                      <a:pt x="6450838" y="3732615"/>
                      <a:pt x="6451285" y="3723662"/>
                      <a:pt x="6455762" y="3719633"/>
                    </a:cubicBezTo>
                    <a:cubicBezTo>
                      <a:pt x="6460238" y="3715605"/>
                      <a:pt x="6470087" y="3713367"/>
                      <a:pt x="6475011" y="3715605"/>
                    </a:cubicBezTo>
                    <a:cubicBezTo>
                      <a:pt x="6482173" y="3718738"/>
                      <a:pt x="6489783" y="3725901"/>
                      <a:pt x="6492469" y="3733063"/>
                    </a:cubicBezTo>
                    <a:cubicBezTo>
                      <a:pt x="6493812" y="3736644"/>
                      <a:pt x="6487545" y="3746940"/>
                      <a:pt x="6482173" y="3749626"/>
                    </a:cubicBezTo>
                    <a:cubicBezTo>
                      <a:pt x="6469191" y="3755893"/>
                      <a:pt x="6453971" y="3757236"/>
                      <a:pt x="6441437" y="3763951"/>
                    </a:cubicBezTo>
                    <a:cubicBezTo>
                      <a:pt x="6404282" y="3783648"/>
                      <a:pt x="6406968" y="3821250"/>
                      <a:pt x="6408311" y="3854376"/>
                    </a:cubicBezTo>
                    <a:cubicBezTo>
                      <a:pt x="6408758" y="3865120"/>
                      <a:pt x="6430693" y="3876311"/>
                      <a:pt x="6444123" y="3885712"/>
                    </a:cubicBezTo>
                    <a:cubicBezTo>
                      <a:pt x="6458000" y="3895112"/>
                      <a:pt x="6489783" y="3892427"/>
                      <a:pt x="6478144" y="3917495"/>
                    </a:cubicBezTo>
                    <a:cubicBezTo>
                      <a:pt x="6470982" y="3933163"/>
                      <a:pt x="6443675" y="3939877"/>
                      <a:pt x="6425322" y="3950621"/>
                    </a:cubicBezTo>
                    <a:cubicBezTo>
                      <a:pt x="6420397" y="3946592"/>
                      <a:pt x="6415026" y="3943011"/>
                      <a:pt x="6410102" y="3938982"/>
                    </a:cubicBezTo>
                    <a:cubicBezTo>
                      <a:pt x="6399358" y="3979271"/>
                      <a:pt x="6387719" y="4019111"/>
                      <a:pt x="6379214" y="4059848"/>
                    </a:cubicBezTo>
                    <a:cubicBezTo>
                      <a:pt x="6377870" y="4066115"/>
                      <a:pt x="6391300" y="4079992"/>
                      <a:pt x="6399805" y="4082230"/>
                    </a:cubicBezTo>
                    <a:cubicBezTo>
                      <a:pt x="6423531" y="4088497"/>
                      <a:pt x="6426664" y="4098346"/>
                      <a:pt x="6415921" y="4119385"/>
                    </a:cubicBezTo>
                    <a:cubicBezTo>
                      <a:pt x="6408758" y="4133262"/>
                      <a:pt x="6407416" y="4149378"/>
                      <a:pt x="6402491" y="4164150"/>
                    </a:cubicBezTo>
                    <a:cubicBezTo>
                      <a:pt x="6399805" y="4173103"/>
                      <a:pt x="6395329" y="4182056"/>
                      <a:pt x="6387272" y="4188323"/>
                    </a:cubicBezTo>
                    <a:cubicBezTo>
                      <a:pt x="6387272" y="4165941"/>
                      <a:pt x="6387272" y="4143558"/>
                      <a:pt x="6387272" y="4120280"/>
                    </a:cubicBezTo>
                    <a:cubicBezTo>
                      <a:pt x="6348326" y="4145796"/>
                      <a:pt x="6335344" y="4237565"/>
                      <a:pt x="6363098" y="4255023"/>
                    </a:cubicBezTo>
                    <a:cubicBezTo>
                      <a:pt x="6353250" y="4262633"/>
                      <a:pt x="6342058" y="4271139"/>
                      <a:pt x="6327734" y="4282778"/>
                    </a:cubicBezTo>
                    <a:cubicBezTo>
                      <a:pt x="6344297" y="4292178"/>
                      <a:pt x="6354593" y="4298445"/>
                      <a:pt x="6368022" y="4306055"/>
                    </a:cubicBezTo>
                    <a:cubicBezTo>
                      <a:pt x="6356831" y="4312770"/>
                      <a:pt x="6346983" y="4318590"/>
                      <a:pt x="6341611" y="4322171"/>
                    </a:cubicBezTo>
                    <a:cubicBezTo>
                      <a:pt x="6351011" y="4336943"/>
                      <a:pt x="6369366" y="4352611"/>
                      <a:pt x="6368917" y="4367383"/>
                    </a:cubicBezTo>
                    <a:cubicBezTo>
                      <a:pt x="6368470" y="4382156"/>
                      <a:pt x="6351907" y="4400957"/>
                      <a:pt x="6337582" y="4409463"/>
                    </a:cubicBezTo>
                    <a:cubicBezTo>
                      <a:pt x="6324152" y="4417520"/>
                      <a:pt x="6304008" y="4415282"/>
                      <a:pt x="6278940" y="4418416"/>
                    </a:cubicBezTo>
                    <a:cubicBezTo>
                      <a:pt x="6299532" y="4431397"/>
                      <a:pt x="6313409" y="4439455"/>
                      <a:pt x="6336687" y="4454228"/>
                    </a:cubicBezTo>
                    <a:cubicBezTo>
                      <a:pt x="6316990" y="4471238"/>
                      <a:pt x="6303113" y="4486458"/>
                      <a:pt x="6286550" y="4496754"/>
                    </a:cubicBezTo>
                    <a:cubicBezTo>
                      <a:pt x="6264615" y="4510184"/>
                      <a:pt x="6265063" y="4526747"/>
                      <a:pt x="6275359" y="4545548"/>
                    </a:cubicBezTo>
                    <a:cubicBezTo>
                      <a:pt x="6278940" y="4552711"/>
                      <a:pt x="6286998" y="4557187"/>
                      <a:pt x="6292369" y="4562559"/>
                    </a:cubicBezTo>
                    <a:cubicBezTo>
                      <a:pt x="6278045" y="4580465"/>
                      <a:pt x="6264168" y="4597028"/>
                      <a:pt x="6253424" y="4610010"/>
                    </a:cubicBezTo>
                    <a:cubicBezTo>
                      <a:pt x="6238204" y="4608667"/>
                      <a:pt x="6222984" y="4606876"/>
                      <a:pt x="6207763" y="4606876"/>
                    </a:cubicBezTo>
                    <a:cubicBezTo>
                      <a:pt x="6205973" y="4606876"/>
                      <a:pt x="6201944" y="4624334"/>
                      <a:pt x="6203287" y="4624782"/>
                    </a:cubicBezTo>
                    <a:cubicBezTo>
                      <a:pt x="6213136" y="4628811"/>
                      <a:pt x="6223431" y="4631497"/>
                      <a:pt x="6239547" y="4635974"/>
                    </a:cubicBezTo>
                    <a:cubicBezTo>
                      <a:pt x="6246262" y="4639555"/>
                      <a:pt x="6210450" y="4670443"/>
                      <a:pt x="6243575" y="4661937"/>
                    </a:cubicBezTo>
                    <a:cubicBezTo>
                      <a:pt x="6238651" y="4688349"/>
                      <a:pt x="6235518" y="4714312"/>
                      <a:pt x="6227908" y="4738485"/>
                    </a:cubicBezTo>
                    <a:cubicBezTo>
                      <a:pt x="6222984" y="4753705"/>
                      <a:pt x="6211345" y="4767135"/>
                      <a:pt x="6197468" y="4790413"/>
                    </a:cubicBezTo>
                    <a:cubicBezTo>
                      <a:pt x="6198810" y="4818615"/>
                      <a:pt x="6186277" y="4852188"/>
                      <a:pt x="6154493" y="4879495"/>
                    </a:cubicBezTo>
                    <a:cubicBezTo>
                      <a:pt x="6139721" y="4892477"/>
                      <a:pt x="6130768" y="4911279"/>
                      <a:pt x="6119577" y="4927841"/>
                    </a:cubicBezTo>
                    <a:cubicBezTo>
                      <a:pt x="6094956" y="4963653"/>
                      <a:pt x="6070783" y="4999913"/>
                      <a:pt x="6045267" y="5035277"/>
                    </a:cubicBezTo>
                    <a:cubicBezTo>
                      <a:pt x="6040790" y="5041545"/>
                      <a:pt x="6030942" y="5047364"/>
                      <a:pt x="6023332" y="5047364"/>
                    </a:cubicBezTo>
                    <a:cubicBezTo>
                      <a:pt x="5990653" y="5047364"/>
                      <a:pt x="5987520" y="5059898"/>
                      <a:pt x="6001397" y="5086310"/>
                    </a:cubicBezTo>
                    <a:cubicBezTo>
                      <a:pt x="6004978" y="5093024"/>
                      <a:pt x="5999159" y="5109140"/>
                      <a:pt x="5992444" y="5114959"/>
                    </a:cubicBezTo>
                    <a:cubicBezTo>
                      <a:pt x="5987072" y="5119436"/>
                      <a:pt x="5973643" y="5114064"/>
                      <a:pt x="5964242" y="5113616"/>
                    </a:cubicBezTo>
                    <a:cubicBezTo>
                      <a:pt x="5951708" y="5113616"/>
                      <a:pt x="5939621" y="5114511"/>
                      <a:pt x="5917686" y="5115854"/>
                    </a:cubicBezTo>
                    <a:cubicBezTo>
                      <a:pt x="5962451" y="5155248"/>
                      <a:pt x="5962004" y="5163305"/>
                      <a:pt x="5923954" y="5193746"/>
                    </a:cubicBezTo>
                    <a:cubicBezTo>
                      <a:pt x="5917686" y="5198670"/>
                      <a:pt x="5915448" y="5208070"/>
                      <a:pt x="5910972" y="5214785"/>
                    </a:cubicBezTo>
                    <a:cubicBezTo>
                      <a:pt x="5887694" y="5250149"/>
                      <a:pt x="5866207" y="5285961"/>
                      <a:pt x="5840690" y="5319535"/>
                    </a:cubicBezTo>
                    <a:cubicBezTo>
                      <a:pt x="5833080" y="5329383"/>
                      <a:pt x="5814727" y="5330279"/>
                      <a:pt x="5805774" y="5333412"/>
                    </a:cubicBezTo>
                    <a:cubicBezTo>
                      <a:pt x="5799954" y="5354452"/>
                      <a:pt x="5794583" y="5371463"/>
                      <a:pt x="5789659" y="5388473"/>
                    </a:cubicBezTo>
                    <a:cubicBezTo>
                      <a:pt x="5783391" y="5388026"/>
                      <a:pt x="5777572" y="5387130"/>
                      <a:pt x="5771305" y="5386683"/>
                    </a:cubicBezTo>
                    <a:cubicBezTo>
                      <a:pt x="5769962" y="5370120"/>
                      <a:pt x="5768619" y="5353109"/>
                      <a:pt x="5767276" y="5338784"/>
                    </a:cubicBezTo>
                    <a:cubicBezTo>
                      <a:pt x="5753847" y="5345947"/>
                      <a:pt x="5717139" y="5347737"/>
                      <a:pt x="5752951" y="5387578"/>
                    </a:cubicBezTo>
                    <a:cubicBezTo>
                      <a:pt x="5759218" y="5394741"/>
                      <a:pt x="5745341" y="5420257"/>
                      <a:pt x="5741760" y="5433686"/>
                    </a:cubicBezTo>
                    <a:cubicBezTo>
                      <a:pt x="5719377" y="5427419"/>
                      <a:pt x="5702367" y="5422495"/>
                      <a:pt x="5685356" y="5418018"/>
                    </a:cubicBezTo>
                    <a:cubicBezTo>
                      <a:pt x="5716691" y="5461888"/>
                      <a:pt x="5715348" y="5465917"/>
                      <a:pt x="5672374" y="5480689"/>
                    </a:cubicBezTo>
                    <a:cubicBezTo>
                      <a:pt x="5661183" y="5507996"/>
                      <a:pt x="5651335" y="5530826"/>
                      <a:pt x="5642829" y="5550970"/>
                    </a:cubicBezTo>
                    <a:cubicBezTo>
                      <a:pt x="5619552" y="5536198"/>
                      <a:pt x="5604331" y="5526349"/>
                      <a:pt x="5592693" y="5518740"/>
                    </a:cubicBezTo>
                    <a:cubicBezTo>
                      <a:pt x="5575682" y="5545599"/>
                      <a:pt x="5560461" y="5567981"/>
                      <a:pt x="5547928" y="5591707"/>
                    </a:cubicBezTo>
                    <a:cubicBezTo>
                      <a:pt x="5542555" y="5601555"/>
                      <a:pt x="5542108" y="5614537"/>
                      <a:pt x="5542108" y="5626176"/>
                    </a:cubicBezTo>
                    <a:cubicBezTo>
                      <a:pt x="5541660" y="5651691"/>
                      <a:pt x="5524202" y="5666017"/>
                      <a:pt x="5500029" y="5659749"/>
                    </a:cubicBezTo>
                    <a:cubicBezTo>
                      <a:pt x="5486152" y="5656168"/>
                      <a:pt x="5468246" y="5647215"/>
                      <a:pt x="5458845" y="5652140"/>
                    </a:cubicBezTo>
                    <a:cubicBezTo>
                      <a:pt x="5438253" y="5663778"/>
                      <a:pt x="5421690" y="5682579"/>
                      <a:pt x="5404680" y="5700038"/>
                    </a:cubicBezTo>
                    <a:cubicBezTo>
                      <a:pt x="5403336" y="5701381"/>
                      <a:pt x="5410499" y="5715706"/>
                      <a:pt x="5416318" y="5718391"/>
                    </a:cubicBezTo>
                    <a:cubicBezTo>
                      <a:pt x="5423481" y="5721973"/>
                      <a:pt x="5435119" y="5716601"/>
                      <a:pt x="5441387" y="5720630"/>
                    </a:cubicBezTo>
                    <a:cubicBezTo>
                      <a:pt x="5448996" y="5725554"/>
                      <a:pt x="5453025" y="5735850"/>
                      <a:pt x="5458845" y="5744355"/>
                    </a:cubicBezTo>
                    <a:cubicBezTo>
                      <a:pt x="5438253" y="5757337"/>
                      <a:pt x="5419004" y="5772557"/>
                      <a:pt x="5397069" y="5781510"/>
                    </a:cubicBezTo>
                    <a:cubicBezTo>
                      <a:pt x="5388116" y="5785091"/>
                      <a:pt x="5373792" y="5774348"/>
                      <a:pt x="5354542" y="5767185"/>
                    </a:cubicBezTo>
                    <a:cubicBezTo>
                      <a:pt x="5349618" y="5773005"/>
                      <a:pt x="5338875" y="5783301"/>
                      <a:pt x="5330369" y="5795835"/>
                    </a:cubicBezTo>
                    <a:cubicBezTo>
                      <a:pt x="5312016" y="5822694"/>
                      <a:pt x="5295453" y="5850001"/>
                      <a:pt x="5275756" y="5880889"/>
                    </a:cubicBezTo>
                    <a:cubicBezTo>
                      <a:pt x="5272175" y="5877755"/>
                      <a:pt x="5262774" y="5869250"/>
                      <a:pt x="5250688" y="5858059"/>
                    </a:cubicBezTo>
                    <a:cubicBezTo>
                      <a:pt x="5225171" y="5873726"/>
                      <a:pt x="5198312" y="5889842"/>
                      <a:pt x="5164739" y="5910433"/>
                    </a:cubicBezTo>
                    <a:cubicBezTo>
                      <a:pt x="5183540" y="5916253"/>
                      <a:pt x="5193388" y="5919386"/>
                      <a:pt x="5204580" y="5922968"/>
                    </a:cubicBezTo>
                    <a:cubicBezTo>
                      <a:pt x="5199208" y="5954751"/>
                      <a:pt x="5178616" y="5943112"/>
                      <a:pt x="5162500" y="5939531"/>
                    </a:cubicBezTo>
                    <a:cubicBezTo>
                      <a:pt x="5129822" y="5932816"/>
                      <a:pt x="5116840" y="5943560"/>
                      <a:pt x="5106097" y="5976238"/>
                    </a:cubicBezTo>
                    <a:cubicBezTo>
                      <a:pt x="5101173" y="5990563"/>
                      <a:pt x="5084610" y="6001307"/>
                      <a:pt x="5072523" y="6012945"/>
                    </a:cubicBezTo>
                    <a:cubicBezTo>
                      <a:pt x="5063122" y="6021898"/>
                      <a:pt x="5053274" y="6029508"/>
                      <a:pt x="5036263" y="6043833"/>
                    </a:cubicBezTo>
                    <a:cubicBezTo>
                      <a:pt x="5038054" y="6075616"/>
                      <a:pt x="5026863" y="6086360"/>
                      <a:pt x="4979412" y="6101580"/>
                    </a:cubicBezTo>
                    <a:cubicBezTo>
                      <a:pt x="4961953" y="6106952"/>
                      <a:pt x="4948076" y="6124410"/>
                      <a:pt x="4931961" y="6134706"/>
                    </a:cubicBezTo>
                    <a:cubicBezTo>
                      <a:pt x="4924798" y="6139183"/>
                      <a:pt x="4914503" y="6138287"/>
                      <a:pt x="4906445" y="6141868"/>
                    </a:cubicBezTo>
                    <a:cubicBezTo>
                      <a:pt x="4892120" y="6148136"/>
                      <a:pt x="4871976" y="6151717"/>
                      <a:pt x="4865261" y="6162908"/>
                    </a:cubicBezTo>
                    <a:cubicBezTo>
                      <a:pt x="4833926" y="6216626"/>
                      <a:pt x="4778864" y="6238561"/>
                      <a:pt x="4729175" y="6265420"/>
                    </a:cubicBezTo>
                    <a:cubicBezTo>
                      <a:pt x="4696944" y="6282431"/>
                      <a:pt x="4658446" y="6286907"/>
                      <a:pt x="4622634" y="6297203"/>
                    </a:cubicBezTo>
                    <a:cubicBezTo>
                      <a:pt x="4619054" y="6298098"/>
                      <a:pt x="4613234" y="6298994"/>
                      <a:pt x="4612786" y="6301232"/>
                    </a:cubicBezTo>
                    <a:cubicBezTo>
                      <a:pt x="4600252" y="6350474"/>
                      <a:pt x="4557725" y="6320928"/>
                      <a:pt x="4530866" y="6332568"/>
                    </a:cubicBezTo>
                    <a:cubicBezTo>
                      <a:pt x="4512960" y="6340178"/>
                      <a:pt x="4494159" y="6346445"/>
                      <a:pt x="4478044" y="6356740"/>
                    </a:cubicBezTo>
                    <a:cubicBezTo>
                      <a:pt x="4433279" y="6385838"/>
                      <a:pt x="4386723" y="6410458"/>
                      <a:pt x="4331662" y="6414040"/>
                    </a:cubicBezTo>
                    <a:cubicBezTo>
                      <a:pt x="4324947" y="6414487"/>
                      <a:pt x="4317785" y="6419859"/>
                      <a:pt x="4312413" y="6424336"/>
                    </a:cubicBezTo>
                    <a:cubicBezTo>
                      <a:pt x="4264067" y="6465072"/>
                      <a:pt x="4208558" y="6483873"/>
                      <a:pt x="4144992" y="6476711"/>
                    </a:cubicBezTo>
                    <a:cubicBezTo>
                      <a:pt x="4140068" y="6476263"/>
                      <a:pt x="4134696" y="6476263"/>
                      <a:pt x="4130219" y="6478502"/>
                    </a:cubicBezTo>
                    <a:cubicBezTo>
                      <a:pt x="4094855" y="6495960"/>
                      <a:pt x="4059491" y="6514314"/>
                      <a:pt x="4018307" y="6534905"/>
                    </a:cubicBezTo>
                    <a:cubicBezTo>
                      <a:pt x="4061281" y="6551021"/>
                      <a:pt x="4096645" y="6562212"/>
                      <a:pt x="4135591" y="6542963"/>
                    </a:cubicBezTo>
                    <a:cubicBezTo>
                      <a:pt x="4143201" y="6538934"/>
                      <a:pt x="4154840" y="6541173"/>
                      <a:pt x="4164241" y="6542515"/>
                    </a:cubicBezTo>
                    <a:cubicBezTo>
                      <a:pt x="4211244" y="6549678"/>
                      <a:pt x="4252876" y="6528191"/>
                      <a:pt x="4296298" y="6517447"/>
                    </a:cubicBezTo>
                    <a:cubicBezTo>
                      <a:pt x="4334348" y="6508046"/>
                      <a:pt x="4373294" y="6501332"/>
                      <a:pt x="4411791" y="6493274"/>
                    </a:cubicBezTo>
                    <a:cubicBezTo>
                      <a:pt x="4413582" y="6497303"/>
                      <a:pt x="4415373" y="6501779"/>
                      <a:pt x="4417163" y="6505808"/>
                    </a:cubicBezTo>
                    <a:cubicBezTo>
                      <a:pt x="4431936" y="6487455"/>
                      <a:pt x="4444022" y="6466415"/>
                      <a:pt x="4461928" y="6452090"/>
                    </a:cubicBezTo>
                    <a:cubicBezTo>
                      <a:pt x="4474910" y="6441346"/>
                      <a:pt x="4497292" y="6430603"/>
                      <a:pt x="4512065" y="6434632"/>
                    </a:cubicBezTo>
                    <a:cubicBezTo>
                      <a:pt x="4546086" y="6443585"/>
                      <a:pt x="4573393" y="6441346"/>
                      <a:pt x="4602043" y="6418964"/>
                    </a:cubicBezTo>
                    <a:cubicBezTo>
                      <a:pt x="4614129" y="6409563"/>
                      <a:pt x="4634273" y="6410458"/>
                      <a:pt x="4653970" y="6406430"/>
                    </a:cubicBezTo>
                    <a:cubicBezTo>
                      <a:pt x="4653522" y="6400163"/>
                      <a:pt x="4653075" y="6392552"/>
                      <a:pt x="4653075" y="6391657"/>
                    </a:cubicBezTo>
                    <a:cubicBezTo>
                      <a:pt x="4673667" y="6378675"/>
                      <a:pt x="4691125" y="6367484"/>
                      <a:pt x="4708584" y="6356740"/>
                    </a:cubicBezTo>
                    <a:cubicBezTo>
                      <a:pt x="4714403" y="6353160"/>
                      <a:pt x="4722461" y="6345997"/>
                      <a:pt x="4726937" y="6347340"/>
                    </a:cubicBezTo>
                    <a:cubicBezTo>
                      <a:pt x="4757825" y="6356740"/>
                      <a:pt x="4777969" y="6344207"/>
                      <a:pt x="4802590" y="6325853"/>
                    </a:cubicBezTo>
                    <a:cubicBezTo>
                      <a:pt x="4823182" y="6310185"/>
                      <a:pt x="4854965" y="6309290"/>
                      <a:pt x="4881376" y="6300784"/>
                    </a:cubicBezTo>
                    <a:cubicBezTo>
                      <a:pt x="4899730" y="6294517"/>
                      <a:pt x="4917188" y="6286012"/>
                      <a:pt x="4932856" y="6273030"/>
                    </a:cubicBezTo>
                    <a:cubicBezTo>
                      <a:pt x="4961506" y="6273925"/>
                      <a:pt x="4986574" y="6273030"/>
                      <a:pt x="5005375" y="6240799"/>
                    </a:cubicBezTo>
                    <a:cubicBezTo>
                      <a:pt x="5012538" y="6228265"/>
                      <a:pt x="5038502" y="6227817"/>
                      <a:pt x="5053274" y="6218417"/>
                    </a:cubicBezTo>
                    <a:cubicBezTo>
                      <a:pt x="5080133" y="6201406"/>
                      <a:pt x="5105202" y="6180814"/>
                      <a:pt x="5131613" y="6162908"/>
                    </a:cubicBezTo>
                    <a:cubicBezTo>
                      <a:pt x="5170111" y="6136944"/>
                      <a:pt x="5209952" y="6112771"/>
                      <a:pt x="5248450" y="6086808"/>
                    </a:cubicBezTo>
                    <a:cubicBezTo>
                      <a:pt x="5276651" y="6067559"/>
                      <a:pt x="5302168" y="6043385"/>
                      <a:pt x="5331712" y="6027270"/>
                    </a:cubicBezTo>
                    <a:cubicBezTo>
                      <a:pt x="5384087" y="5998620"/>
                      <a:pt x="5425271" y="5962808"/>
                      <a:pt x="5441387" y="5902375"/>
                    </a:cubicBezTo>
                    <a:cubicBezTo>
                      <a:pt x="5443625" y="5894318"/>
                      <a:pt x="5470931" y="5887603"/>
                      <a:pt x="5486152" y="5888946"/>
                    </a:cubicBezTo>
                    <a:cubicBezTo>
                      <a:pt x="5514354" y="5891632"/>
                      <a:pt x="5532260" y="5887603"/>
                      <a:pt x="5534946" y="5855820"/>
                    </a:cubicBezTo>
                    <a:cubicBezTo>
                      <a:pt x="5535393" y="5850001"/>
                      <a:pt x="5542108" y="5843733"/>
                      <a:pt x="5546584" y="5838809"/>
                    </a:cubicBezTo>
                    <a:cubicBezTo>
                      <a:pt x="5572996" y="5811055"/>
                      <a:pt x="5599407" y="5783301"/>
                      <a:pt x="5628952" y="5752413"/>
                    </a:cubicBezTo>
                    <a:cubicBezTo>
                      <a:pt x="5654468" y="5762261"/>
                      <a:pt x="5689385" y="5775243"/>
                      <a:pt x="5723854" y="5788225"/>
                    </a:cubicBezTo>
                    <a:cubicBezTo>
                      <a:pt x="5722959" y="5792701"/>
                      <a:pt x="5722063" y="5797178"/>
                      <a:pt x="5721168" y="5801654"/>
                    </a:cubicBezTo>
                    <a:cubicBezTo>
                      <a:pt x="5680432" y="5813294"/>
                      <a:pt x="5639696" y="5824932"/>
                      <a:pt x="5598959" y="5836124"/>
                    </a:cubicBezTo>
                    <a:cubicBezTo>
                      <a:pt x="5599407" y="5838809"/>
                      <a:pt x="5599407" y="5841943"/>
                      <a:pt x="5599855" y="5844629"/>
                    </a:cubicBezTo>
                    <a:cubicBezTo>
                      <a:pt x="5619552" y="5853134"/>
                      <a:pt x="5639248" y="5862087"/>
                      <a:pt x="5660735" y="5871488"/>
                    </a:cubicBezTo>
                    <a:cubicBezTo>
                      <a:pt x="5615075" y="5903719"/>
                      <a:pt x="5574338" y="5932368"/>
                      <a:pt x="5530917" y="5962808"/>
                    </a:cubicBezTo>
                    <a:cubicBezTo>
                      <a:pt x="5498686" y="5920282"/>
                      <a:pt x="5479884" y="5973104"/>
                      <a:pt x="5443625" y="5973104"/>
                    </a:cubicBezTo>
                    <a:cubicBezTo>
                      <a:pt x="5457949" y="5990563"/>
                      <a:pt x="5467351" y="6002202"/>
                      <a:pt x="5476304" y="6012945"/>
                    </a:cubicBezTo>
                    <a:cubicBezTo>
                      <a:pt x="5466007" y="6020555"/>
                      <a:pt x="5455264" y="6029956"/>
                      <a:pt x="5443177" y="6036671"/>
                    </a:cubicBezTo>
                    <a:cubicBezTo>
                      <a:pt x="5422586" y="6047862"/>
                      <a:pt x="5403784" y="6064873"/>
                      <a:pt x="5376925" y="6048757"/>
                    </a:cubicBezTo>
                    <a:cubicBezTo>
                      <a:pt x="5358124" y="6037566"/>
                      <a:pt x="5329474" y="6062634"/>
                      <a:pt x="5331265" y="6089046"/>
                    </a:cubicBezTo>
                    <a:cubicBezTo>
                      <a:pt x="5333056" y="6110085"/>
                      <a:pt x="5337980" y="6130230"/>
                      <a:pt x="5305301" y="6126201"/>
                    </a:cubicBezTo>
                    <a:cubicBezTo>
                      <a:pt x="5302615" y="6125753"/>
                      <a:pt x="5296795" y="6128439"/>
                      <a:pt x="5296348" y="6130230"/>
                    </a:cubicBezTo>
                    <a:cubicBezTo>
                      <a:pt x="5289186" y="6176338"/>
                      <a:pt x="5261432" y="6178128"/>
                      <a:pt x="5221591" y="6173204"/>
                    </a:cubicBezTo>
                    <a:cubicBezTo>
                      <a:pt x="5196074" y="6170070"/>
                      <a:pt x="5181750" y="6213045"/>
                      <a:pt x="5197417" y="6238561"/>
                    </a:cubicBezTo>
                    <a:cubicBezTo>
                      <a:pt x="5177721" y="6239904"/>
                      <a:pt x="5158472" y="6241695"/>
                      <a:pt x="5136985" y="6243038"/>
                    </a:cubicBezTo>
                    <a:cubicBezTo>
                      <a:pt x="5139223" y="6235875"/>
                      <a:pt x="5142356" y="6226474"/>
                      <a:pt x="5146833" y="6213492"/>
                    </a:cubicBezTo>
                    <a:cubicBezTo>
                      <a:pt x="5138328" y="6215731"/>
                      <a:pt x="5128479" y="6215731"/>
                      <a:pt x="5124450" y="6220207"/>
                    </a:cubicBezTo>
                    <a:cubicBezTo>
                      <a:pt x="5102963" y="6246171"/>
                      <a:pt x="5085952" y="6277059"/>
                      <a:pt x="5061332" y="6299441"/>
                    </a:cubicBezTo>
                    <a:cubicBezTo>
                      <a:pt x="5032682" y="6325853"/>
                      <a:pt x="4997765" y="6345102"/>
                      <a:pt x="4965087" y="6367484"/>
                    </a:cubicBezTo>
                    <a:cubicBezTo>
                      <a:pt x="4958820" y="6371961"/>
                      <a:pt x="4951657" y="6375990"/>
                      <a:pt x="4945390" y="6380466"/>
                    </a:cubicBezTo>
                    <a:cubicBezTo>
                      <a:pt x="4946286" y="6383599"/>
                      <a:pt x="4947181" y="6386733"/>
                      <a:pt x="4947628" y="6389419"/>
                    </a:cubicBezTo>
                    <a:cubicBezTo>
                      <a:pt x="4966430" y="6386733"/>
                      <a:pt x="4985679" y="6384047"/>
                      <a:pt x="5003585" y="6381809"/>
                    </a:cubicBezTo>
                    <a:cubicBezTo>
                      <a:pt x="4987469" y="6410458"/>
                      <a:pt x="4955239" y="6418069"/>
                      <a:pt x="4928380" y="6401953"/>
                    </a:cubicBezTo>
                    <a:cubicBezTo>
                      <a:pt x="4918084" y="6395686"/>
                      <a:pt x="4902863" y="6397477"/>
                      <a:pt x="4886748" y="6402401"/>
                    </a:cubicBezTo>
                    <a:cubicBezTo>
                      <a:pt x="4892120" y="6407325"/>
                      <a:pt x="4901521" y="6411802"/>
                      <a:pt x="4902416" y="6417173"/>
                    </a:cubicBezTo>
                    <a:cubicBezTo>
                      <a:pt x="4904207" y="6428812"/>
                      <a:pt x="4901073" y="6441346"/>
                      <a:pt x="4900178" y="6453433"/>
                    </a:cubicBezTo>
                    <a:cubicBezTo>
                      <a:pt x="4868842" y="6450299"/>
                      <a:pt x="4862575" y="6488350"/>
                      <a:pt x="4828554" y="6493722"/>
                    </a:cubicBezTo>
                    <a:cubicBezTo>
                      <a:pt x="4791846" y="6499541"/>
                      <a:pt x="4761854" y="6540277"/>
                      <a:pt x="4725594" y="6560421"/>
                    </a:cubicBezTo>
                    <a:cubicBezTo>
                      <a:pt x="4707688" y="6570717"/>
                      <a:pt x="4683067" y="6568479"/>
                      <a:pt x="4662028" y="6572956"/>
                    </a:cubicBezTo>
                    <a:cubicBezTo>
                      <a:pt x="4640093" y="6577880"/>
                      <a:pt x="4619054" y="6587280"/>
                      <a:pt x="4596671" y="6589071"/>
                    </a:cubicBezTo>
                    <a:cubicBezTo>
                      <a:pt x="4568916" y="6591757"/>
                      <a:pt x="4541610" y="6589967"/>
                      <a:pt x="4528628" y="6621750"/>
                    </a:cubicBezTo>
                    <a:cubicBezTo>
                      <a:pt x="4527285" y="6624883"/>
                      <a:pt x="4523256" y="6627569"/>
                      <a:pt x="4520123" y="6628464"/>
                    </a:cubicBezTo>
                    <a:cubicBezTo>
                      <a:pt x="4478044" y="6637865"/>
                      <a:pt x="4435069" y="6645475"/>
                      <a:pt x="4393438" y="6656666"/>
                    </a:cubicBezTo>
                    <a:cubicBezTo>
                      <a:pt x="4370608" y="6662933"/>
                      <a:pt x="4344196" y="6658009"/>
                      <a:pt x="4327633" y="6688897"/>
                    </a:cubicBezTo>
                    <a:cubicBezTo>
                      <a:pt x="4319576" y="6704565"/>
                      <a:pt x="4286002" y="6713518"/>
                      <a:pt x="4264067" y="6713070"/>
                    </a:cubicBezTo>
                    <a:cubicBezTo>
                      <a:pt x="4227359" y="6712175"/>
                      <a:pt x="4191995" y="6704565"/>
                      <a:pt x="4166031" y="6739929"/>
                    </a:cubicBezTo>
                    <a:cubicBezTo>
                      <a:pt x="4165136" y="6741272"/>
                      <a:pt x="4161555" y="6742615"/>
                      <a:pt x="4159764" y="6742168"/>
                    </a:cubicBezTo>
                    <a:cubicBezTo>
                      <a:pt x="4108732" y="6735005"/>
                      <a:pt x="4135591" y="6766340"/>
                      <a:pt x="4141858" y="6796781"/>
                    </a:cubicBezTo>
                    <a:cubicBezTo>
                      <a:pt x="4123504" y="6783351"/>
                      <a:pt x="4112761" y="6775293"/>
                      <a:pt x="4101570" y="6767236"/>
                    </a:cubicBezTo>
                    <a:cubicBezTo>
                      <a:pt x="4102913" y="6769922"/>
                      <a:pt x="4104256" y="6773055"/>
                      <a:pt x="4105598" y="6775741"/>
                    </a:cubicBezTo>
                    <a:cubicBezTo>
                      <a:pt x="4082321" y="6782904"/>
                      <a:pt x="4059491" y="6790961"/>
                      <a:pt x="4036213" y="6797676"/>
                    </a:cubicBezTo>
                    <a:cubicBezTo>
                      <a:pt x="3979809" y="6814239"/>
                      <a:pt x="3921614" y="6825430"/>
                      <a:pt x="3867449" y="6847813"/>
                    </a:cubicBezTo>
                    <a:cubicBezTo>
                      <a:pt x="3826265" y="6864823"/>
                      <a:pt x="3805673" y="6866614"/>
                      <a:pt x="3758670" y="6830802"/>
                    </a:cubicBezTo>
                    <a:cubicBezTo>
                      <a:pt x="3744345" y="6820058"/>
                      <a:pt x="3726439" y="6813792"/>
                      <a:pt x="3702266" y="6801705"/>
                    </a:cubicBezTo>
                    <a:cubicBezTo>
                      <a:pt x="3672273" y="6747539"/>
                      <a:pt x="3607364" y="6756045"/>
                      <a:pt x="3544245" y="6748882"/>
                    </a:cubicBezTo>
                    <a:cubicBezTo>
                      <a:pt x="3557227" y="6731871"/>
                      <a:pt x="3567075" y="6718889"/>
                      <a:pt x="3578715" y="6703669"/>
                    </a:cubicBezTo>
                    <a:cubicBezTo>
                      <a:pt x="3558122" y="6692926"/>
                      <a:pt x="3540216" y="6682630"/>
                      <a:pt x="3521415" y="6675020"/>
                    </a:cubicBezTo>
                    <a:cubicBezTo>
                      <a:pt x="3499928" y="6666067"/>
                      <a:pt x="3458744" y="6686659"/>
                      <a:pt x="3456506" y="6709041"/>
                    </a:cubicBezTo>
                    <a:cubicBezTo>
                      <a:pt x="3455611" y="6716204"/>
                      <a:pt x="3471726" y="6728738"/>
                      <a:pt x="3482470" y="6733215"/>
                    </a:cubicBezTo>
                    <a:cubicBezTo>
                      <a:pt x="3498138" y="6739481"/>
                      <a:pt x="3516044" y="6739929"/>
                      <a:pt x="3532606" y="6746196"/>
                    </a:cubicBezTo>
                    <a:cubicBezTo>
                      <a:pt x="3480232" y="6764102"/>
                      <a:pt x="3378615" y="6762312"/>
                      <a:pt x="3324002" y="6715309"/>
                    </a:cubicBezTo>
                    <a:cubicBezTo>
                      <a:pt x="3320868" y="6732319"/>
                      <a:pt x="3317734" y="6748434"/>
                      <a:pt x="3312810" y="6774398"/>
                    </a:cubicBezTo>
                    <a:cubicBezTo>
                      <a:pt x="3293561" y="6748882"/>
                      <a:pt x="3272969" y="6735453"/>
                      <a:pt x="3315049" y="6717994"/>
                    </a:cubicBezTo>
                    <a:cubicBezTo>
                      <a:pt x="3289532" y="6712175"/>
                      <a:pt x="3274760" y="6706803"/>
                      <a:pt x="3259092" y="6705460"/>
                    </a:cubicBezTo>
                    <a:cubicBezTo>
                      <a:pt x="3246558" y="6704565"/>
                      <a:pt x="3234024" y="6708146"/>
                      <a:pt x="3221490" y="6709489"/>
                    </a:cubicBezTo>
                    <a:cubicBezTo>
                      <a:pt x="3225518" y="6722023"/>
                      <a:pt x="3229547" y="6735005"/>
                      <a:pt x="3235814" y="6754701"/>
                    </a:cubicBezTo>
                    <a:cubicBezTo>
                      <a:pt x="3215670" y="6754701"/>
                      <a:pt x="3193288" y="6755597"/>
                      <a:pt x="3171353" y="6754701"/>
                    </a:cubicBezTo>
                    <a:cubicBezTo>
                      <a:pt x="3121664" y="6752016"/>
                      <a:pt x="3072422" y="6747987"/>
                      <a:pt x="3022733" y="6744406"/>
                    </a:cubicBezTo>
                    <a:cubicBezTo>
                      <a:pt x="2964539" y="6740377"/>
                      <a:pt x="2905896" y="6739929"/>
                      <a:pt x="2848597" y="6730976"/>
                    </a:cubicBezTo>
                    <a:cubicBezTo>
                      <a:pt x="2807861" y="6724709"/>
                      <a:pt x="2768915" y="6706803"/>
                      <a:pt x="2724598" y="6692478"/>
                    </a:cubicBezTo>
                    <a:cubicBezTo>
                      <a:pt x="2724598" y="6693374"/>
                      <a:pt x="2725493" y="6685763"/>
                      <a:pt x="2725941" y="6677706"/>
                    </a:cubicBezTo>
                    <a:cubicBezTo>
                      <a:pt x="2726389" y="6656218"/>
                      <a:pt x="2700425" y="6632045"/>
                      <a:pt x="2685653" y="6643236"/>
                    </a:cubicBezTo>
                    <a:cubicBezTo>
                      <a:pt x="2646259" y="6672782"/>
                      <a:pt x="2601942" y="6666067"/>
                      <a:pt x="2562101" y="6657562"/>
                    </a:cubicBezTo>
                    <a:cubicBezTo>
                      <a:pt x="2479286" y="6639208"/>
                      <a:pt x="2394680" y="6624435"/>
                      <a:pt x="2320818" y="6578775"/>
                    </a:cubicBezTo>
                    <a:cubicBezTo>
                      <a:pt x="2319027" y="6577880"/>
                      <a:pt x="2319027" y="6574746"/>
                      <a:pt x="2315893" y="6567136"/>
                    </a:cubicBezTo>
                    <a:cubicBezTo>
                      <a:pt x="2327532" y="6562659"/>
                      <a:pt x="2338724" y="6558183"/>
                      <a:pt x="2351258" y="6552811"/>
                    </a:cubicBezTo>
                    <a:cubicBezTo>
                      <a:pt x="2355287" y="6537591"/>
                      <a:pt x="2359316" y="6521028"/>
                      <a:pt x="2365135" y="6497303"/>
                    </a:cubicBezTo>
                    <a:cubicBezTo>
                      <a:pt x="2339619" y="6502675"/>
                      <a:pt x="2315446" y="6503570"/>
                      <a:pt x="2296197" y="6512970"/>
                    </a:cubicBezTo>
                    <a:cubicBezTo>
                      <a:pt x="2266652" y="6527743"/>
                      <a:pt x="2240688" y="6561317"/>
                      <a:pt x="2219201" y="6503570"/>
                    </a:cubicBezTo>
                    <a:cubicBezTo>
                      <a:pt x="2212934" y="6486559"/>
                      <a:pt x="2193237" y="6474473"/>
                      <a:pt x="2179808" y="6460596"/>
                    </a:cubicBezTo>
                    <a:cubicBezTo>
                      <a:pt x="2193237" y="6466863"/>
                      <a:pt x="2205772" y="6475368"/>
                      <a:pt x="2219649" y="6478949"/>
                    </a:cubicBezTo>
                    <a:cubicBezTo>
                      <a:pt x="2239345" y="6483873"/>
                      <a:pt x="2260385" y="6507151"/>
                      <a:pt x="2283663" y="6479397"/>
                    </a:cubicBezTo>
                    <a:cubicBezTo>
                      <a:pt x="2259937" y="6470891"/>
                      <a:pt x="2240241" y="6461938"/>
                      <a:pt x="2220096" y="6457462"/>
                    </a:cubicBezTo>
                    <a:cubicBezTo>
                      <a:pt x="2208010" y="6452538"/>
                      <a:pt x="2194133" y="6457014"/>
                      <a:pt x="2180703" y="6458805"/>
                    </a:cubicBezTo>
                    <a:close/>
                    <a:moveTo>
                      <a:pt x="663169" y="4888000"/>
                    </a:moveTo>
                    <a:cubicBezTo>
                      <a:pt x="655559" y="4872333"/>
                      <a:pt x="647501" y="4857112"/>
                      <a:pt x="638548" y="4838759"/>
                    </a:cubicBezTo>
                    <a:cubicBezTo>
                      <a:pt x="664512" y="4802947"/>
                      <a:pt x="647501" y="4752810"/>
                      <a:pt x="597812" y="4738485"/>
                    </a:cubicBezTo>
                    <a:cubicBezTo>
                      <a:pt x="598260" y="4733561"/>
                      <a:pt x="601394" y="4725951"/>
                      <a:pt x="598708" y="4722370"/>
                    </a:cubicBezTo>
                    <a:cubicBezTo>
                      <a:pt x="591545" y="4711626"/>
                      <a:pt x="583040" y="4701331"/>
                      <a:pt x="573192" y="4692825"/>
                    </a:cubicBezTo>
                    <a:cubicBezTo>
                      <a:pt x="570953" y="4691034"/>
                      <a:pt x="556629" y="4697302"/>
                      <a:pt x="556629" y="4700435"/>
                    </a:cubicBezTo>
                    <a:cubicBezTo>
                      <a:pt x="555733" y="4712522"/>
                      <a:pt x="556629" y="4725056"/>
                      <a:pt x="560657" y="4736695"/>
                    </a:cubicBezTo>
                    <a:cubicBezTo>
                      <a:pt x="567820" y="4758182"/>
                      <a:pt x="587516" y="4781012"/>
                      <a:pt x="583488" y="4798918"/>
                    </a:cubicBezTo>
                    <a:cubicBezTo>
                      <a:pt x="576773" y="4827568"/>
                      <a:pt x="595574" y="4834730"/>
                      <a:pt x="608108" y="4848608"/>
                    </a:cubicBezTo>
                    <a:cubicBezTo>
                      <a:pt x="614823" y="4856217"/>
                      <a:pt x="623328" y="4862037"/>
                      <a:pt x="631834" y="4867409"/>
                    </a:cubicBezTo>
                    <a:cubicBezTo>
                      <a:pt x="642577" y="4874123"/>
                      <a:pt x="653769" y="4879943"/>
                      <a:pt x="664512" y="4886210"/>
                    </a:cubicBezTo>
                    <a:cubicBezTo>
                      <a:pt x="660036" y="4908592"/>
                      <a:pt x="655559" y="4930527"/>
                      <a:pt x="651083" y="4952910"/>
                    </a:cubicBezTo>
                    <a:cubicBezTo>
                      <a:pt x="654664" y="4952015"/>
                      <a:pt x="658245" y="4951119"/>
                      <a:pt x="661826" y="4950224"/>
                    </a:cubicBezTo>
                    <a:cubicBezTo>
                      <a:pt x="670779" y="4963653"/>
                      <a:pt x="682866" y="4976188"/>
                      <a:pt x="688238" y="4991407"/>
                    </a:cubicBezTo>
                    <a:cubicBezTo>
                      <a:pt x="699429" y="5022743"/>
                      <a:pt x="707039" y="5055422"/>
                      <a:pt x="716440" y="5087652"/>
                    </a:cubicBezTo>
                    <a:cubicBezTo>
                      <a:pt x="716887" y="5089443"/>
                      <a:pt x="723154" y="5089443"/>
                      <a:pt x="724945" y="5091681"/>
                    </a:cubicBezTo>
                    <a:cubicBezTo>
                      <a:pt x="744642" y="5112721"/>
                      <a:pt x="765681" y="5132417"/>
                      <a:pt x="783139" y="5155248"/>
                    </a:cubicBezTo>
                    <a:cubicBezTo>
                      <a:pt x="800150" y="5177630"/>
                      <a:pt x="812684" y="5203594"/>
                      <a:pt x="829247" y="5226424"/>
                    </a:cubicBezTo>
                    <a:cubicBezTo>
                      <a:pt x="854316" y="5260446"/>
                      <a:pt x="889233" y="5289990"/>
                      <a:pt x="905348" y="5327593"/>
                    </a:cubicBezTo>
                    <a:cubicBezTo>
                      <a:pt x="921463" y="5365643"/>
                      <a:pt x="936236" y="5400560"/>
                      <a:pt x="970257" y="5424733"/>
                    </a:cubicBezTo>
                    <a:cubicBezTo>
                      <a:pt x="976972" y="5429657"/>
                      <a:pt x="985030" y="5436372"/>
                      <a:pt x="987268" y="5443534"/>
                    </a:cubicBezTo>
                    <a:cubicBezTo>
                      <a:pt x="1000250" y="5485613"/>
                      <a:pt x="1019946" y="5521873"/>
                      <a:pt x="1062025" y="5542465"/>
                    </a:cubicBezTo>
                    <a:cubicBezTo>
                      <a:pt x="1071426" y="5546942"/>
                      <a:pt x="1082617" y="5553208"/>
                      <a:pt x="1087094" y="5561714"/>
                    </a:cubicBezTo>
                    <a:cubicBezTo>
                      <a:pt x="1098285" y="5582306"/>
                      <a:pt x="1112162" y="5604241"/>
                      <a:pt x="1113058" y="5625728"/>
                    </a:cubicBezTo>
                    <a:cubicBezTo>
                      <a:pt x="1113058" y="5634681"/>
                      <a:pt x="1082170" y="5644529"/>
                      <a:pt x="1064711" y="5653930"/>
                    </a:cubicBezTo>
                    <a:cubicBezTo>
                      <a:pt x="1061130" y="5655720"/>
                      <a:pt x="1057101" y="5655720"/>
                      <a:pt x="1052177" y="5657064"/>
                    </a:cubicBezTo>
                    <a:cubicBezTo>
                      <a:pt x="1079036" y="5698247"/>
                      <a:pt x="1084856" y="5698247"/>
                      <a:pt x="1107686" y="5662435"/>
                    </a:cubicBezTo>
                    <a:cubicBezTo>
                      <a:pt x="1112162" y="5655720"/>
                      <a:pt x="1124696" y="5653930"/>
                      <a:pt x="1137678" y="5648111"/>
                    </a:cubicBezTo>
                    <a:cubicBezTo>
                      <a:pt x="1132754" y="5678999"/>
                      <a:pt x="1134545" y="5696456"/>
                      <a:pt x="1167671" y="5687503"/>
                    </a:cubicBezTo>
                    <a:cubicBezTo>
                      <a:pt x="1180205" y="5683923"/>
                      <a:pt x="1199006" y="5687503"/>
                      <a:pt x="1209302" y="5695114"/>
                    </a:cubicBezTo>
                    <a:cubicBezTo>
                      <a:pt x="1241981" y="5719287"/>
                      <a:pt x="1273764" y="5744803"/>
                      <a:pt x="1302861" y="5773453"/>
                    </a:cubicBezTo>
                    <a:cubicBezTo>
                      <a:pt x="1332854" y="5802997"/>
                      <a:pt x="1358818" y="5836124"/>
                      <a:pt x="1386572" y="5867907"/>
                    </a:cubicBezTo>
                    <a:cubicBezTo>
                      <a:pt x="1389705" y="5871488"/>
                      <a:pt x="1393287" y="5875069"/>
                      <a:pt x="1396868" y="5878203"/>
                    </a:cubicBezTo>
                    <a:cubicBezTo>
                      <a:pt x="1438947" y="5913567"/>
                      <a:pt x="1481026" y="5948484"/>
                      <a:pt x="1524448" y="5984743"/>
                    </a:cubicBezTo>
                    <a:cubicBezTo>
                      <a:pt x="1497589" y="6004440"/>
                      <a:pt x="1515943" y="6016526"/>
                      <a:pt x="1531610" y="6029061"/>
                    </a:cubicBezTo>
                    <a:cubicBezTo>
                      <a:pt x="1548173" y="6042043"/>
                      <a:pt x="1564289" y="6055025"/>
                      <a:pt x="1583985" y="6070244"/>
                    </a:cubicBezTo>
                    <a:cubicBezTo>
                      <a:pt x="1630989" y="6048310"/>
                      <a:pt x="1635465" y="6049205"/>
                      <a:pt x="1682468" y="6093970"/>
                    </a:cubicBezTo>
                    <a:cubicBezTo>
                      <a:pt x="1686945" y="6097999"/>
                      <a:pt x="1690526" y="6104714"/>
                      <a:pt x="1695898" y="6106056"/>
                    </a:cubicBezTo>
                    <a:cubicBezTo>
                      <a:pt x="1746930" y="6120829"/>
                      <a:pt x="1782295" y="6154403"/>
                      <a:pt x="1807811" y="6197825"/>
                    </a:cubicBezTo>
                    <a:cubicBezTo>
                      <a:pt x="1828402" y="6197377"/>
                      <a:pt x="1856604" y="6175890"/>
                      <a:pt x="1859290" y="6211702"/>
                    </a:cubicBezTo>
                    <a:cubicBezTo>
                      <a:pt x="1861081" y="6234532"/>
                      <a:pt x="1873615" y="6240351"/>
                      <a:pt x="1887045" y="6241247"/>
                    </a:cubicBezTo>
                    <a:cubicBezTo>
                      <a:pt x="1920171" y="6242590"/>
                      <a:pt x="1925990" y="6259601"/>
                      <a:pt x="1914351" y="6291384"/>
                    </a:cubicBezTo>
                    <a:cubicBezTo>
                      <a:pt x="1946582" y="6280192"/>
                      <a:pt x="1972098" y="6271687"/>
                      <a:pt x="1990452" y="6265420"/>
                    </a:cubicBezTo>
                    <a:cubicBezTo>
                      <a:pt x="2006567" y="6285116"/>
                      <a:pt x="2014625" y="6304366"/>
                      <a:pt x="2028502" y="6309737"/>
                    </a:cubicBezTo>
                    <a:cubicBezTo>
                      <a:pt x="2066105" y="6324510"/>
                      <a:pt x="2108184" y="6320928"/>
                      <a:pt x="2141310" y="6354950"/>
                    </a:cubicBezTo>
                    <a:cubicBezTo>
                      <a:pt x="2165483" y="6379571"/>
                      <a:pt x="2204429" y="6389419"/>
                      <a:pt x="2237555" y="6405982"/>
                    </a:cubicBezTo>
                    <a:cubicBezTo>
                      <a:pt x="2243822" y="6400610"/>
                      <a:pt x="2251880" y="6388076"/>
                      <a:pt x="2257699" y="6388972"/>
                    </a:cubicBezTo>
                    <a:cubicBezTo>
                      <a:pt x="2291273" y="6394343"/>
                      <a:pt x="2326637" y="6397925"/>
                      <a:pt x="2357525" y="6410906"/>
                    </a:cubicBezTo>
                    <a:cubicBezTo>
                      <a:pt x="2416167" y="6435527"/>
                      <a:pt x="2469885" y="6472234"/>
                      <a:pt x="2537928" y="6478502"/>
                    </a:cubicBezTo>
                    <a:cubicBezTo>
                      <a:pt x="2521812" y="6488350"/>
                      <a:pt x="2507935" y="6496855"/>
                      <a:pt x="2489582" y="6508046"/>
                    </a:cubicBezTo>
                    <a:cubicBezTo>
                      <a:pt x="2515993" y="6512523"/>
                      <a:pt x="2537033" y="6516104"/>
                      <a:pt x="2560311" y="6520133"/>
                    </a:cubicBezTo>
                    <a:cubicBezTo>
                      <a:pt x="2570606" y="6515656"/>
                      <a:pt x="2584036" y="6510285"/>
                      <a:pt x="2597913" y="6504465"/>
                    </a:cubicBezTo>
                    <a:cubicBezTo>
                      <a:pt x="2590751" y="6499093"/>
                      <a:pt x="2584931" y="6494617"/>
                      <a:pt x="2575530" y="6487455"/>
                    </a:cubicBezTo>
                    <a:cubicBezTo>
                      <a:pt x="2605076" y="6478054"/>
                      <a:pt x="2626563" y="6467310"/>
                      <a:pt x="2649393" y="6495960"/>
                    </a:cubicBezTo>
                    <a:cubicBezTo>
                      <a:pt x="2656555" y="6504913"/>
                      <a:pt x="2695053" y="6504017"/>
                      <a:pt x="2700873" y="6495512"/>
                    </a:cubicBezTo>
                    <a:cubicBezTo>
                      <a:pt x="2725493" y="6459252"/>
                      <a:pt x="2738475" y="6485216"/>
                      <a:pt x="2755933" y="6504465"/>
                    </a:cubicBezTo>
                    <a:cubicBezTo>
                      <a:pt x="2740713" y="6509837"/>
                      <a:pt x="2725046" y="6514761"/>
                      <a:pt x="2708483" y="6520581"/>
                    </a:cubicBezTo>
                    <a:cubicBezTo>
                      <a:pt x="2715645" y="6527743"/>
                      <a:pt x="2721465" y="6533115"/>
                      <a:pt x="2726836" y="6538487"/>
                    </a:cubicBezTo>
                    <a:cubicBezTo>
                      <a:pt x="2718779" y="6547440"/>
                      <a:pt x="2712064" y="6554155"/>
                      <a:pt x="2704454" y="6562659"/>
                    </a:cubicBezTo>
                    <a:cubicBezTo>
                      <a:pt x="2743847" y="6607424"/>
                      <a:pt x="2788164" y="6574746"/>
                      <a:pt x="2832482" y="6580118"/>
                    </a:cubicBezTo>
                    <a:cubicBezTo>
                      <a:pt x="2827110" y="6568479"/>
                      <a:pt x="2825767" y="6562212"/>
                      <a:pt x="2821738" y="6557735"/>
                    </a:cubicBezTo>
                    <a:cubicBezTo>
                      <a:pt x="2792641" y="6525505"/>
                      <a:pt x="2793984" y="6513866"/>
                      <a:pt x="2835615" y="6508046"/>
                    </a:cubicBezTo>
                    <a:cubicBezTo>
                      <a:pt x="2855312" y="6504913"/>
                      <a:pt x="2877247" y="6523267"/>
                      <a:pt x="2898734" y="6524609"/>
                    </a:cubicBezTo>
                    <a:cubicBezTo>
                      <a:pt x="2916192" y="6525952"/>
                      <a:pt x="2943051" y="6521923"/>
                      <a:pt x="2951109" y="6510285"/>
                    </a:cubicBezTo>
                    <a:cubicBezTo>
                      <a:pt x="2965881" y="6487902"/>
                      <a:pt x="2937232" y="6484321"/>
                      <a:pt x="2924250" y="6478054"/>
                    </a:cubicBezTo>
                    <a:cubicBezTo>
                      <a:pt x="2912163" y="6472682"/>
                      <a:pt x="2897391" y="6474025"/>
                      <a:pt x="2883514" y="6472682"/>
                    </a:cubicBezTo>
                    <a:cubicBezTo>
                      <a:pt x="2875456" y="6457014"/>
                      <a:pt x="2862922" y="6438213"/>
                      <a:pt x="2849492" y="6437765"/>
                    </a:cubicBezTo>
                    <a:cubicBezTo>
                      <a:pt x="2823081" y="6436422"/>
                      <a:pt x="2796222" y="6445375"/>
                      <a:pt x="2768468" y="6450747"/>
                    </a:cubicBezTo>
                    <a:cubicBezTo>
                      <a:pt x="2773392" y="6465072"/>
                      <a:pt x="2776973" y="6474920"/>
                      <a:pt x="2779211" y="6481635"/>
                    </a:cubicBezTo>
                    <a:cubicBezTo>
                      <a:pt x="2749219" y="6474025"/>
                      <a:pt x="2719226" y="6469996"/>
                      <a:pt x="2692815" y="6457910"/>
                    </a:cubicBezTo>
                    <a:cubicBezTo>
                      <a:pt x="2666403" y="6445823"/>
                      <a:pt x="2640440" y="6428812"/>
                      <a:pt x="2619848" y="6408220"/>
                    </a:cubicBezTo>
                    <a:cubicBezTo>
                      <a:pt x="2603285" y="6391657"/>
                      <a:pt x="2563892" y="6375990"/>
                      <a:pt x="2549119" y="6393896"/>
                    </a:cubicBezTo>
                    <a:cubicBezTo>
                      <a:pt x="2524946" y="6422545"/>
                      <a:pt x="2502116" y="6398372"/>
                      <a:pt x="2493611" y="6388076"/>
                    </a:cubicBezTo>
                    <a:cubicBezTo>
                      <a:pt x="2470781" y="6362113"/>
                      <a:pt x="2446160" y="6359874"/>
                      <a:pt x="2412586" y="6365693"/>
                    </a:cubicBezTo>
                    <a:cubicBezTo>
                      <a:pt x="2422882" y="6325405"/>
                      <a:pt x="2399604" y="6327196"/>
                      <a:pt x="2370507" y="6328986"/>
                    </a:cubicBezTo>
                    <a:cubicBezTo>
                      <a:pt x="2341410" y="6330777"/>
                      <a:pt x="2308731" y="6335701"/>
                      <a:pt x="2288139" y="6302127"/>
                    </a:cubicBezTo>
                    <a:cubicBezTo>
                      <a:pt x="2284110" y="6294965"/>
                      <a:pt x="2266652" y="6296308"/>
                      <a:pt x="2255461" y="6292727"/>
                    </a:cubicBezTo>
                    <a:cubicBezTo>
                      <a:pt x="2238450" y="6287803"/>
                      <a:pt x="2210248" y="6286460"/>
                      <a:pt x="2207115" y="6276611"/>
                    </a:cubicBezTo>
                    <a:cubicBezTo>
                      <a:pt x="2196819" y="6246619"/>
                      <a:pt x="2179808" y="6246171"/>
                      <a:pt x="2155635" y="6251095"/>
                    </a:cubicBezTo>
                    <a:cubicBezTo>
                      <a:pt x="2149368" y="6252438"/>
                      <a:pt x="2141310" y="6249304"/>
                      <a:pt x="2135043" y="6246619"/>
                    </a:cubicBezTo>
                    <a:cubicBezTo>
                      <a:pt x="2087592" y="6224236"/>
                      <a:pt x="2040589" y="6201406"/>
                      <a:pt x="1993138" y="6178576"/>
                    </a:cubicBezTo>
                    <a:cubicBezTo>
                      <a:pt x="1955535" y="6160670"/>
                      <a:pt x="1915247" y="6147240"/>
                      <a:pt x="1880778" y="6124858"/>
                    </a:cubicBezTo>
                    <a:cubicBezTo>
                      <a:pt x="1810944" y="6080093"/>
                      <a:pt x="1744244" y="6030851"/>
                      <a:pt x="1676201" y="5982953"/>
                    </a:cubicBezTo>
                    <a:cubicBezTo>
                      <a:pt x="1662772" y="5973552"/>
                      <a:pt x="1643971" y="5964151"/>
                      <a:pt x="1639494" y="5951169"/>
                    </a:cubicBezTo>
                    <a:cubicBezTo>
                      <a:pt x="1635913" y="5939531"/>
                      <a:pt x="1648895" y="5922520"/>
                      <a:pt x="1654714" y="5907300"/>
                    </a:cubicBezTo>
                    <a:cubicBezTo>
                      <a:pt x="1630541" y="5903719"/>
                      <a:pt x="1594281" y="5939083"/>
                      <a:pt x="1583090" y="5888051"/>
                    </a:cubicBezTo>
                    <a:cubicBezTo>
                      <a:pt x="1571004" y="5887156"/>
                      <a:pt x="1559365" y="5885813"/>
                      <a:pt x="1546383" y="5884918"/>
                    </a:cubicBezTo>
                    <a:cubicBezTo>
                      <a:pt x="1549964" y="5870145"/>
                      <a:pt x="1552650" y="5858954"/>
                      <a:pt x="1556231" y="5844181"/>
                    </a:cubicBezTo>
                    <a:cubicBezTo>
                      <a:pt x="1517286" y="5855372"/>
                      <a:pt x="1490874" y="5845077"/>
                      <a:pt x="1458643" y="5826723"/>
                    </a:cubicBezTo>
                    <a:cubicBezTo>
                      <a:pt x="1406716" y="5796730"/>
                      <a:pt x="1384334" y="5735402"/>
                      <a:pt x="1326587" y="5714811"/>
                    </a:cubicBezTo>
                    <a:cubicBezTo>
                      <a:pt x="1325691" y="5714362"/>
                      <a:pt x="1325244" y="5712572"/>
                      <a:pt x="1324348" y="5712124"/>
                    </a:cubicBezTo>
                    <a:cubicBezTo>
                      <a:pt x="1309128" y="5699143"/>
                      <a:pt x="1294356" y="5685713"/>
                      <a:pt x="1279136" y="5673179"/>
                    </a:cubicBezTo>
                    <a:cubicBezTo>
                      <a:pt x="1262125" y="5659749"/>
                      <a:pt x="1243771" y="5648111"/>
                      <a:pt x="1228104" y="5632890"/>
                    </a:cubicBezTo>
                    <a:cubicBezTo>
                      <a:pt x="1216912" y="5622147"/>
                      <a:pt x="1210198" y="5607374"/>
                      <a:pt x="1200349" y="5593049"/>
                    </a:cubicBezTo>
                    <a:cubicBezTo>
                      <a:pt x="1210645" y="5586335"/>
                      <a:pt x="1219151" y="5580515"/>
                      <a:pt x="1238847" y="5567086"/>
                    </a:cubicBezTo>
                    <a:cubicBezTo>
                      <a:pt x="1214227" y="5558133"/>
                      <a:pt x="1198111" y="5554104"/>
                      <a:pt x="1184234" y="5546494"/>
                    </a:cubicBezTo>
                    <a:cubicBezTo>
                      <a:pt x="1151556" y="5529036"/>
                      <a:pt x="1103657" y="5531274"/>
                      <a:pt x="1095152" y="5482480"/>
                    </a:cubicBezTo>
                    <a:cubicBezTo>
                      <a:pt x="1092466" y="5467260"/>
                      <a:pt x="1098733" y="5450249"/>
                      <a:pt x="1101866" y="5429657"/>
                    </a:cubicBezTo>
                    <a:cubicBezTo>
                      <a:pt x="1071874" y="5433238"/>
                      <a:pt x="1046358" y="5431000"/>
                      <a:pt x="1035614" y="5392502"/>
                    </a:cubicBezTo>
                    <a:cubicBezTo>
                      <a:pt x="1030690" y="5375044"/>
                      <a:pt x="999802" y="5366986"/>
                      <a:pt x="986373" y="5349976"/>
                    </a:cubicBezTo>
                    <a:cubicBezTo>
                      <a:pt x="961304" y="5318640"/>
                      <a:pt x="937579" y="5285514"/>
                      <a:pt x="919225" y="5249702"/>
                    </a:cubicBezTo>
                    <a:cubicBezTo>
                      <a:pt x="912510" y="5236272"/>
                      <a:pt x="922806" y="5214337"/>
                      <a:pt x="925045" y="5195536"/>
                    </a:cubicBezTo>
                    <a:cubicBezTo>
                      <a:pt x="852973" y="5167334"/>
                      <a:pt x="848496" y="5159276"/>
                      <a:pt x="887442" y="5119436"/>
                    </a:cubicBezTo>
                    <a:cubicBezTo>
                      <a:pt x="875355" y="5110930"/>
                      <a:pt x="861478" y="5093919"/>
                      <a:pt x="852525" y="5096605"/>
                    </a:cubicBezTo>
                    <a:cubicBezTo>
                      <a:pt x="809551" y="5107349"/>
                      <a:pt x="810894" y="5076013"/>
                      <a:pt x="805074" y="5051393"/>
                    </a:cubicBezTo>
                    <a:cubicBezTo>
                      <a:pt x="754042" y="5040201"/>
                      <a:pt x="746432" y="5024086"/>
                      <a:pt x="777320" y="4979769"/>
                    </a:cubicBezTo>
                    <a:cubicBezTo>
                      <a:pt x="754490" y="4977978"/>
                      <a:pt x="734793" y="4976188"/>
                      <a:pt x="720021" y="4975292"/>
                    </a:cubicBezTo>
                    <a:cubicBezTo>
                      <a:pt x="708382" y="4952462"/>
                      <a:pt x="692714" y="4933661"/>
                      <a:pt x="690924" y="4913517"/>
                    </a:cubicBezTo>
                    <a:cubicBezTo>
                      <a:pt x="689133" y="4889344"/>
                      <a:pt x="678389" y="4889344"/>
                      <a:pt x="663169" y="4888000"/>
                    </a:cubicBezTo>
                    <a:close/>
                    <a:moveTo>
                      <a:pt x="1988214" y="599960"/>
                    </a:moveTo>
                    <a:cubicBezTo>
                      <a:pt x="1970755" y="606227"/>
                      <a:pt x="1956430" y="606674"/>
                      <a:pt x="1951506" y="613837"/>
                    </a:cubicBezTo>
                    <a:cubicBezTo>
                      <a:pt x="1932705" y="642039"/>
                      <a:pt x="1903160" y="636219"/>
                      <a:pt x="1877196" y="642486"/>
                    </a:cubicBezTo>
                    <a:cubicBezTo>
                      <a:pt x="1857500" y="647411"/>
                      <a:pt x="1839146" y="659497"/>
                      <a:pt x="1820792" y="668898"/>
                    </a:cubicBezTo>
                    <a:cubicBezTo>
                      <a:pt x="1799305" y="679641"/>
                      <a:pt x="1778266" y="692176"/>
                      <a:pt x="1756331" y="702024"/>
                    </a:cubicBezTo>
                    <a:cubicBezTo>
                      <a:pt x="1730367" y="713215"/>
                      <a:pt x="1709327" y="724854"/>
                      <a:pt x="1703956" y="757085"/>
                    </a:cubicBezTo>
                    <a:cubicBezTo>
                      <a:pt x="1701270" y="773648"/>
                      <a:pt x="1686945" y="788420"/>
                      <a:pt x="1677992" y="804088"/>
                    </a:cubicBezTo>
                    <a:cubicBezTo>
                      <a:pt x="1673068" y="813041"/>
                      <a:pt x="1668591" y="821994"/>
                      <a:pt x="1663667" y="830947"/>
                    </a:cubicBezTo>
                    <a:cubicBezTo>
                      <a:pt x="1673068" y="833185"/>
                      <a:pt x="1682468" y="835424"/>
                      <a:pt x="1691869" y="837214"/>
                    </a:cubicBezTo>
                    <a:cubicBezTo>
                      <a:pt x="1699032" y="838557"/>
                      <a:pt x="1706642" y="838557"/>
                      <a:pt x="1713804" y="839453"/>
                    </a:cubicBezTo>
                    <a:cubicBezTo>
                      <a:pt x="1729472" y="840795"/>
                      <a:pt x="1745587" y="842138"/>
                      <a:pt x="1761255" y="843929"/>
                    </a:cubicBezTo>
                    <a:cubicBezTo>
                      <a:pt x="1756778" y="863178"/>
                      <a:pt x="1752302" y="881979"/>
                      <a:pt x="1747378" y="901228"/>
                    </a:cubicBezTo>
                    <a:cubicBezTo>
                      <a:pt x="1746483" y="905257"/>
                      <a:pt x="1742901" y="908391"/>
                      <a:pt x="1734844" y="920477"/>
                    </a:cubicBezTo>
                    <a:cubicBezTo>
                      <a:pt x="1789009" y="917791"/>
                      <a:pt x="1785876" y="856911"/>
                      <a:pt x="1836013" y="857359"/>
                    </a:cubicBezTo>
                    <a:cubicBezTo>
                      <a:pt x="1810049" y="839900"/>
                      <a:pt x="1795276" y="829604"/>
                      <a:pt x="1776475" y="817070"/>
                    </a:cubicBezTo>
                    <a:cubicBezTo>
                      <a:pt x="1807811" y="800059"/>
                      <a:pt x="1831536" y="779915"/>
                      <a:pt x="1858395" y="773648"/>
                    </a:cubicBezTo>
                    <a:cubicBezTo>
                      <a:pt x="1898236" y="764247"/>
                      <a:pt x="1905398" y="740969"/>
                      <a:pt x="1898684" y="703815"/>
                    </a:cubicBezTo>
                    <a:cubicBezTo>
                      <a:pt x="1962697" y="699786"/>
                      <a:pt x="1974336" y="653678"/>
                      <a:pt x="1988214" y="599960"/>
                    </a:cubicBezTo>
                    <a:close/>
                    <a:moveTo>
                      <a:pt x="3409950" y="6642341"/>
                    </a:moveTo>
                    <a:cubicBezTo>
                      <a:pt x="3383091" y="6632493"/>
                      <a:pt x="3352203" y="6630255"/>
                      <a:pt x="3340565" y="6614587"/>
                    </a:cubicBezTo>
                    <a:cubicBezTo>
                      <a:pt x="3319077" y="6585490"/>
                      <a:pt x="3294009" y="6603844"/>
                      <a:pt x="3272074" y="6598024"/>
                    </a:cubicBezTo>
                    <a:cubicBezTo>
                      <a:pt x="3265359" y="6596233"/>
                      <a:pt x="3259540" y="6589967"/>
                      <a:pt x="3252825" y="6589518"/>
                    </a:cubicBezTo>
                    <a:cubicBezTo>
                      <a:pt x="3214775" y="6587728"/>
                      <a:pt x="3182544" y="6554602"/>
                      <a:pt x="3141808" y="6570717"/>
                    </a:cubicBezTo>
                    <a:cubicBezTo>
                      <a:pt x="3115844" y="6581014"/>
                      <a:pt x="3090328" y="6591309"/>
                      <a:pt x="3064364" y="6600710"/>
                    </a:cubicBezTo>
                    <a:cubicBezTo>
                      <a:pt x="3044220" y="6608320"/>
                      <a:pt x="3023181" y="6614139"/>
                      <a:pt x="3002589" y="6620854"/>
                    </a:cubicBezTo>
                    <a:cubicBezTo>
                      <a:pt x="3020942" y="6627569"/>
                      <a:pt x="3036610" y="6636970"/>
                      <a:pt x="3053173" y="6637865"/>
                    </a:cubicBezTo>
                    <a:cubicBezTo>
                      <a:pt x="3071527" y="6638760"/>
                      <a:pt x="3090328" y="6631598"/>
                      <a:pt x="3108682" y="6628017"/>
                    </a:cubicBezTo>
                    <a:cubicBezTo>
                      <a:pt x="3110920" y="6627569"/>
                      <a:pt x="3114054" y="6627569"/>
                      <a:pt x="3115844" y="6628912"/>
                    </a:cubicBezTo>
                    <a:cubicBezTo>
                      <a:pt x="3150761" y="6656218"/>
                      <a:pt x="3183439" y="6648161"/>
                      <a:pt x="3218804" y="6628017"/>
                    </a:cubicBezTo>
                    <a:cubicBezTo>
                      <a:pt x="3227757" y="6623092"/>
                      <a:pt x="3245663" y="6632045"/>
                      <a:pt x="3258645" y="6636970"/>
                    </a:cubicBezTo>
                    <a:cubicBezTo>
                      <a:pt x="3276551" y="6643685"/>
                      <a:pt x="3292666" y="6654876"/>
                      <a:pt x="3310572" y="6661142"/>
                    </a:cubicBezTo>
                    <a:cubicBezTo>
                      <a:pt x="3325792" y="6666515"/>
                      <a:pt x="3342803" y="6667410"/>
                      <a:pt x="3359366" y="6670095"/>
                    </a:cubicBezTo>
                    <a:cubicBezTo>
                      <a:pt x="3358918" y="6672782"/>
                      <a:pt x="3358471" y="6675468"/>
                      <a:pt x="3358023" y="6678153"/>
                    </a:cubicBezTo>
                    <a:cubicBezTo>
                      <a:pt x="3373691" y="6666962"/>
                      <a:pt x="3389358" y="6656218"/>
                      <a:pt x="3409950" y="6642341"/>
                    </a:cubicBezTo>
                    <a:close/>
                    <a:moveTo>
                      <a:pt x="559762" y="4650298"/>
                    </a:moveTo>
                    <a:cubicBezTo>
                      <a:pt x="539618" y="4619410"/>
                      <a:pt x="522607" y="4592999"/>
                      <a:pt x="502463" y="4562111"/>
                    </a:cubicBezTo>
                    <a:cubicBezTo>
                      <a:pt x="483662" y="4598819"/>
                      <a:pt x="470232" y="4625678"/>
                      <a:pt x="457698" y="4650298"/>
                    </a:cubicBezTo>
                    <a:cubicBezTo>
                      <a:pt x="490824" y="4650298"/>
                      <a:pt x="519474" y="4650298"/>
                      <a:pt x="559762" y="4650298"/>
                    </a:cubicBezTo>
                    <a:close/>
                    <a:moveTo>
                      <a:pt x="3968170" y="305406"/>
                    </a:moveTo>
                    <a:cubicBezTo>
                      <a:pt x="4006668" y="302272"/>
                      <a:pt x="4039794" y="299586"/>
                      <a:pt x="4072473" y="296453"/>
                    </a:cubicBezTo>
                    <a:cubicBezTo>
                      <a:pt x="4061729" y="257507"/>
                      <a:pt x="4029050" y="264670"/>
                      <a:pt x="4003982" y="267356"/>
                    </a:cubicBezTo>
                    <a:cubicBezTo>
                      <a:pt x="3987867" y="269594"/>
                      <a:pt x="3962350" y="278995"/>
                      <a:pt x="3968170" y="305406"/>
                    </a:cubicBezTo>
                    <a:close/>
                    <a:moveTo>
                      <a:pt x="3890279" y="237811"/>
                    </a:moveTo>
                    <a:cubicBezTo>
                      <a:pt x="3889831" y="235125"/>
                      <a:pt x="3889384" y="232439"/>
                      <a:pt x="3888936" y="229753"/>
                    </a:cubicBezTo>
                    <a:cubicBezTo>
                      <a:pt x="3865658" y="231991"/>
                      <a:pt x="3841933" y="233782"/>
                      <a:pt x="3818655" y="236020"/>
                    </a:cubicBezTo>
                    <a:cubicBezTo>
                      <a:pt x="3819102" y="240049"/>
                      <a:pt x="3819550" y="244525"/>
                      <a:pt x="3819998" y="248554"/>
                    </a:cubicBezTo>
                    <a:cubicBezTo>
                      <a:pt x="3829846" y="245868"/>
                      <a:pt x="3839694" y="243630"/>
                      <a:pt x="3848647" y="241392"/>
                    </a:cubicBezTo>
                    <a:cubicBezTo>
                      <a:pt x="3857153" y="254821"/>
                      <a:pt x="3864315" y="266013"/>
                      <a:pt x="3870135" y="275413"/>
                    </a:cubicBezTo>
                    <a:cubicBezTo>
                      <a:pt x="3890279" y="274070"/>
                      <a:pt x="3907290" y="272727"/>
                      <a:pt x="3924300" y="271384"/>
                    </a:cubicBezTo>
                    <a:cubicBezTo>
                      <a:pt x="3924748" y="268251"/>
                      <a:pt x="3925196" y="265117"/>
                      <a:pt x="3925643" y="261984"/>
                    </a:cubicBezTo>
                    <a:cubicBezTo>
                      <a:pt x="3908632" y="258403"/>
                      <a:pt x="3892070" y="254374"/>
                      <a:pt x="3870582" y="249897"/>
                    </a:cubicBezTo>
                    <a:cubicBezTo>
                      <a:pt x="3879088" y="244525"/>
                      <a:pt x="3884460" y="241392"/>
                      <a:pt x="3890279" y="237811"/>
                    </a:cubicBezTo>
                    <a:close/>
                    <a:moveTo>
                      <a:pt x="3888936" y="159024"/>
                    </a:moveTo>
                    <a:cubicBezTo>
                      <a:pt x="3910423" y="174692"/>
                      <a:pt x="3922957" y="190360"/>
                      <a:pt x="3936835" y="191255"/>
                    </a:cubicBezTo>
                    <a:cubicBezTo>
                      <a:pt x="3946683" y="192150"/>
                      <a:pt x="3957874" y="172454"/>
                      <a:pt x="3968170" y="161710"/>
                    </a:cubicBezTo>
                    <a:cubicBezTo>
                      <a:pt x="3965932" y="158129"/>
                      <a:pt x="3963694" y="154548"/>
                      <a:pt x="3961455" y="150519"/>
                    </a:cubicBezTo>
                    <a:cubicBezTo>
                      <a:pt x="3941311" y="153205"/>
                      <a:pt x="3921167" y="155443"/>
                      <a:pt x="3888936" y="159024"/>
                    </a:cubicBezTo>
                    <a:close/>
                    <a:moveTo>
                      <a:pt x="6440541" y="3442090"/>
                    </a:moveTo>
                    <a:cubicBezTo>
                      <a:pt x="6497393" y="3429109"/>
                      <a:pt x="6498736" y="3424632"/>
                      <a:pt x="6475011" y="3365095"/>
                    </a:cubicBezTo>
                    <a:cubicBezTo>
                      <a:pt x="6463820" y="3390163"/>
                      <a:pt x="6453971" y="3412098"/>
                      <a:pt x="6440541" y="3442090"/>
                    </a:cubicBezTo>
                    <a:close/>
                    <a:moveTo>
                      <a:pt x="2942604" y="6614139"/>
                    </a:moveTo>
                    <a:cubicBezTo>
                      <a:pt x="2943499" y="6608768"/>
                      <a:pt x="2944842" y="6603396"/>
                      <a:pt x="2945737" y="6598024"/>
                    </a:cubicBezTo>
                    <a:cubicBezTo>
                      <a:pt x="2927384" y="6567136"/>
                      <a:pt x="2905449" y="6579223"/>
                      <a:pt x="2883962" y="6594443"/>
                    </a:cubicBezTo>
                    <a:cubicBezTo>
                      <a:pt x="2883514" y="6598920"/>
                      <a:pt x="2883066" y="6602948"/>
                      <a:pt x="2882619" y="6607424"/>
                    </a:cubicBezTo>
                    <a:cubicBezTo>
                      <a:pt x="2902763" y="6609663"/>
                      <a:pt x="2922459" y="6611901"/>
                      <a:pt x="2942604" y="6614139"/>
                    </a:cubicBezTo>
                    <a:close/>
                    <a:moveTo>
                      <a:pt x="3935044" y="261984"/>
                    </a:moveTo>
                    <a:cubicBezTo>
                      <a:pt x="3936835" y="264222"/>
                      <a:pt x="3939073" y="266460"/>
                      <a:pt x="3940863" y="268251"/>
                    </a:cubicBezTo>
                    <a:cubicBezTo>
                      <a:pt x="3955636" y="265117"/>
                      <a:pt x="3969961" y="261984"/>
                      <a:pt x="3986524" y="258403"/>
                    </a:cubicBezTo>
                    <a:cubicBezTo>
                      <a:pt x="3987419" y="247659"/>
                      <a:pt x="3987867" y="236915"/>
                      <a:pt x="3989209" y="217666"/>
                    </a:cubicBezTo>
                    <a:cubicBezTo>
                      <a:pt x="3966827" y="235572"/>
                      <a:pt x="3951159" y="249002"/>
                      <a:pt x="3935044" y="261984"/>
                    </a:cubicBezTo>
                    <a:close/>
                    <a:moveTo>
                      <a:pt x="4024126" y="420900"/>
                    </a:moveTo>
                    <a:cubicBezTo>
                      <a:pt x="4001296" y="410604"/>
                      <a:pt x="3990553" y="401651"/>
                      <a:pt x="3979809" y="401651"/>
                    </a:cubicBezTo>
                    <a:cubicBezTo>
                      <a:pt x="3948473" y="401651"/>
                      <a:pt x="3952055" y="422690"/>
                      <a:pt x="3969065" y="433881"/>
                    </a:cubicBezTo>
                    <a:cubicBezTo>
                      <a:pt x="3978466" y="439701"/>
                      <a:pt x="3999506" y="427167"/>
                      <a:pt x="4024126" y="42090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4472" cap="flat">
                <a:noFill/>
                <a:prstDash val="solid"/>
                <a:miter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rtlCol="0" anchor="ctr">
                <a:noAutofit/>
              </a:bodyPr>
              <a:lstStyle/>
              <a:p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文本框 87"/>
              <p:cNvSpPr txBox="1"/>
              <p:nvPr/>
            </p:nvSpPr>
            <p:spPr>
              <a:xfrm>
                <a:off x="1178345" y="2195734"/>
                <a:ext cx="1210345" cy="14404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noAutofit/>
              </a:bodyPr>
              <a:lstStyle/>
              <a:p>
                <a:pPr algn="ctr"/>
                <a:r>
                  <a:rPr lang="zh-CN" altLang="en-US" sz="7200" dirty="0">
                    <a:blipFill>
                      <a:blip r:embed="rId19"/>
                      <a:stretch>
                        <a:fillRect/>
                      </a:stretch>
                    </a:blipFill>
                    <a:latin typeface="演示悠然小楷" panose="00000500000000000000" pitchFamily="2" charset="-122"/>
                    <a:ea typeface="演示悠然小楷" panose="00000500000000000000" pitchFamily="2" charset="-122"/>
                    <a:cs typeface="LilyUPC" panose="020B0604020202020204" pitchFamily="34" charset="-34"/>
                  </a:rPr>
                  <a:t>叁</a:t>
                </a:r>
              </a:p>
            </p:txBody>
          </p:sp>
        </p:grpSp>
      </p:grpSp>
      <p:sp>
        <p:nvSpPr>
          <p:cNvPr id="90" name="文本框 89"/>
          <p:cNvSpPr txBox="1"/>
          <p:nvPr/>
        </p:nvSpPr>
        <p:spPr>
          <a:xfrm>
            <a:off x="5625643" y="2595638"/>
            <a:ext cx="3449431" cy="905248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zh-CN"/>
            </a:defPPr>
            <a:lvl1pPr marR="0" lvl="0" indent="0" algn="just" defTabSz="9137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14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宋体 SemiBold" panose="02020600000000000000" pitchFamily="18" charset="-122"/>
                <a:ea typeface="思源宋体 SemiBold" panose="02020600000000000000" pitchFamily="18" charset="-122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拼搏与努力奠定了卓越的业绩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奋斗和汗水成就了事业的辉煌</a:t>
            </a: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全力以赴，精心投入，让梦想再远洋</a:t>
            </a:r>
          </a:p>
        </p:txBody>
      </p:sp>
      <p:sp>
        <p:nvSpPr>
          <p:cNvPr id="102" name="图形 9"/>
          <p:cNvSpPr/>
          <p:nvPr/>
        </p:nvSpPr>
        <p:spPr>
          <a:xfrm>
            <a:off x="9801942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9847141" y="2421717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肆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9891934" y="3094300"/>
            <a:ext cx="336663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工作思改</a:t>
            </a:r>
          </a:p>
        </p:txBody>
      </p:sp>
      <p:sp>
        <p:nvSpPr>
          <p:cNvPr id="107" name="图形 9"/>
          <p:cNvSpPr/>
          <p:nvPr/>
        </p:nvSpPr>
        <p:spPr>
          <a:xfrm>
            <a:off x="11177500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11222698" y="2421717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伍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1233430" y="3094300"/>
            <a:ext cx="39472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工作展望</a:t>
            </a:r>
          </a:p>
        </p:txBody>
      </p:sp>
      <p:cxnSp>
        <p:nvCxnSpPr>
          <p:cNvPr id="109" name="直接连接符 108"/>
          <p:cNvCxnSpPr/>
          <p:nvPr/>
        </p:nvCxnSpPr>
        <p:spPr>
          <a:xfrm>
            <a:off x="12178924" y="-3149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1438412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图形 9"/>
          <p:cNvSpPr/>
          <p:nvPr/>
        </p:nvSpPr>
        <p:spPr>
          <a:xfrm>
            <a:off x="667003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202" y="2421717"/>
            <a:ext cx="413895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壹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88801" y="3094300"/>
            <a:ext cx="270111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工作概述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257727" y="3158841"/>
            <a:ext cx="175260" cy="538103"/>
            <a:chOff x="6341096" y="3158841"/>
            <a:chExt cx="175260" cy="538103"/>
          </a:xfrm>
        </p:grpSpPr>
        <p:grpSp>
          <p:nvGrpSpPr>
            <p:cNvPr id="162" name="组合 161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179" name="任意多边形: 形状 178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任意多边形: 形状 179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任意多边形: 形状 180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任意多边形: 形状 181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任意多边形: 形状 182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任意多边形: 形状 183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任意多边形: 形状 184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3" name="组合 162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172" name="任意多边形: 形状 171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任意多边形: 形状 172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任意多边形: 形状 173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任意多边形: 形状 174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任意多边形: 形状 175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任意多边形: 形状 176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任意多边形: 形状 177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4" name="组合 163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165" name="任意多边形: 形状 164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任意多边形: 形状 165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任意多边形: 形状 166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任意多边形: 形状 167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任意多边形: 形状 168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任意多边形: 形状 169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任意多边形: 形状 170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80" name="直接连接符 79"/>
          <p:cNvCxnSpPr/>
          <p:nvPr/>
        </p:nvCxnSpPr>
        <p:spPr>
          <a:xfrm>
            <a:off x="3013146" y="0"/>
            <a:ext cx="0" cy="6858000"/>
          </a:xfrm>
          <a:prstGeom prst="line">
            <a:avLst/>
          </a:prstGeom>
          <a:ln w="12700">
            <a:solidFill>
              <a:schemeClr val="accent1">
                <a:alpha val="95000"/>
              </a:schemeClr>
            </a:solidFill>
          </a:ln>
          <a:effectLst>
            <a:outerShdw blurRad="101600" dist="38100" dir="10800000" algn="r" rotWithShape="0">
              <a:schemeClr val="accent1">
                <a:alpha val="2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图形 9"/>
          <p:cNvSpPr/>
          <p:nvPr/>
        </p:nvSpPr>
        <p:spPr>
          <a:xfrm>
            <a:off x="1925299" y="2413390"/>
            <a:ext cx="511446" cy="538142"/>
          </a:xfrm>
          <a:custGeom>
            <a:avLst/>
            <a:gdLst>
              <a:gd name="connsiteX0" fmla="*/ 2180703 w 6517785"/>
              <a:gd name="connsiteY0" fmla="*/ 6458805 h 6858000"/>
              <a:gd name="connsiteX1" fmla="*/ 2150711 w 6517785"/>
              <a:gd name="connsiteY1" fmla="*/ 6472234 h 6858000"/>
              <a:gd name="connsiteX2" fmla="*/ 2086697 w 6517785"/>
              <a:gd name="connsiteY2" fmla="*/ 6441346 h 6858000"/>
              <a:gd name="connsiteX3" fmla="*/ 2120270 w 6517785"/>
              <a:gd name="connsiteY3" fmla="*/ 6425231 h 6858000"/>
              <a:gd name="connsiteX4" fmla="*/ 2088935 w 6517785"/>
              <a:gd name="connsiteY4" fmla="*/ 6392552 h 6858000"/>
              <a:gd name="connsiteX5" fmla="*/ 2015968 w 6517785"/>
              <a:gd name="connsiteY5" fmla="*/ 6391210 h 6858000"/>
              <a:gd name="connsiteX6" fmla="*/ 1963145 w 6517785"/>
              <a:gd name="connsiteY6" fmla="*/ 6398820 h 6858000"/>
              <a:gd name="connsiteX7" fmla="*/ 2014625 w 6517785"/>
              <a:gd name="connsiteY7" fmla="*/ 6373304 h 6858000"/>
              <a:gd name="connsiteX8" fmla="*/ 1977918 w 6517785"/>
              <a:gd name="connsiteY8" fmla="*/ 6340625 h 6858000"/>
              <a:gd name="connsiteX9" fmla="*/ 1923752 w 6517785"/>
              <a:gd name="connsiteY9" fmla="*/ 6409116 h 6858000"/>
              <a:gd name="connsiteX10" fmla="*/ 1911218 w 6517785"/>
              <a:gd name="connsiteY10" fmla="*/ 6406430 h 6858000"/>
              <a:gd name="connsiteX11" fmla="*/ 1901369 w 6517785"/>
              <a:gd name="connsiteY11" fmla="*/ 6342416 h 6858000"/>
              <a:gd name="connsiteX12" fmla="*/ 1928676 w 6517785"/>
              <a:gd name="connsiteY12" fmla="*/ 6351369 h 6858000"/>
              <a:gd name="connsiteX13" fmla="*/ 1885254 w 6517785"/>
              <a:gd name="connsiteY13" fmla="*/ 6302575 h 6858000"/>
              <a:gd name="connsiteX14" fmla="*/ 1857500 w 6517785"/>
              <a:gd name="connsiteY14" fmla="*/ 6327643 h 6858000"/>
              <a:gd name="connsiteX15" fmla="*/ 1882568 w 6517785"/>
              <a:gd name="connsiteY15" fmla="*/ 6334806 h 6858000"/>
              <a:gd name="connsiteX16" fmla="*/ 1871825 w 6517785"/>
              <a:gd name="connsiteY16" fmla="*/ 6350921 h 6858000"/>
              <a:gd name="connsiteX17" fmla="*/ 1746483 w 6517785"/>
              <a:gd name="connsiteY17" fmla="*/ 6297651 h 6858000"/>
              <a:gd name="connsiteX18" fmla="*/ 1817211 w 6517785"/>
              <a:gd name="connsiteY18" fmla="*/ 6277954 h 6858000"/>
              <a:gd name="connsiteX19" fmla="*/ 1820345 w 6517785"/>
              <a:gd name="connsiteY19" fmla="*/ 6265420 h 6858000"/>
              <a:gd name="connsiteX20" fmla="*/ 1774237 w 6517785"/>
              <a:gd name="connsiteY20" fmla="*/ 6247962 h 6858000"/>
              <a:gd name="connsiteX21" fmla="*/ 1730815 w 6517785"/>
              <a:gd name="connsiteY21" fmla="*/ 6242142 h 6858000"/>
              <a:gd name="connsiteX22" fmla="*/ 1696793 w 6517785"/>
              <a:gd name="connsiteY22" fmla="*/ 6266763 h 6858000"/>
              <a:gd name="connsiteX23" fmla="*/ 1635465 w 6517785"/>
              <a:gd name="connsiteY23" fmla="*/ 6209464 h 6858000"/>
              <a:gd name="connsiteX24" fmla="*/ 1626065 w 6517785"/>
              <a:gd name="connsiteY24" fmla="*/ 6172756 h 6858000"/>
              <a:gd name="connsiteX25" fmla="*/ 1581747 w 6517785"/>
              <a:gd name="connsiteY25" fmla="*/ 6171414 h 6858000"/>
              <a:gd name="connsiteX26" fmla="*/ 1600549 w 6517785"/>
              <a:gd name="connsiteY26" fmla="*/ 6206778 h 6858000"/>
              <a:gd name="connsiteX27" fmla="*/ 1596967 w 6517785"/>
              <a:gd name="connsiteY27" fmla="*/ 6211702 h 6858000"/>
              <a:gd name="connsiteX28" fmla="*/ 1538325 w 6517785"/>
              <a:gd name="connsiteY28" fmla="*/ 6172756 h 6858000"/>
              <a:gd name="connsiteX29" fmla="*/ 1584881 w 6517785"/>
              <a:gd name="connsiteY29" fmla="*/ 6146793 h 6858000"/>
              <a:gd name="connsiteX30" fmla="*/ 1536535 w 6517785"/>
              <a:gd name="connsiteY30" fmla="*/ 6135602 h 6858000"/>
              <a:gd name="connsiteX31" fmla="*/ 1498037 w 6517785"/>
              <a:gd name="connsiteY31" fmla="*/ 6152164 h 6858000"/>
              <a:gd name="connsiteX32" fmla="*/ 1489979 w 6517785"/>
              <a:gd name="connsiteY32" fmla="*/ 6143659 h 6858000"/>
              <a:gd name="connsiteX33" fmla="*/ 1535192 w 6517785"/>
              <a:gd name="connsiteY33" fmla="*/ 6080093 h 6858000"/>
              <a:gd name="connsiteX34" fmla="*/ 1451481 w 6517785"/>
              <a:gd name="connsiteY34" fmla="*/ 6106952 h 6858000"/>
              <a:gd name="connsiteX35" fmla="*/ 1423279 w 6517785"/>
              <a:gd name="connsiteY35" fmla="*/ 6076959 h 6858000"/>
              <a:gd name="connsiteX36" fmla="*/ 1455958 w 6517785"/>
              <a:gd name="connsiteY36" fmla="*/ 6041595 h 6858000"/>
              <a:gd name="connsiteX37" fmla="*/ 1453272 w 6517785"/>
              <a:gd name="connsiteY37" fmla="*/ 6032194 h 6858000"/>
              <a:gd name="connsiteX38" fmla="*/ 1399106 w 6517785"/>
              <a:gd name="connsiteY38" fmla="*/ 6045176 h 6858000"/>
              <a:gd name="connsiteX39" fmla="*/ 1316738 w 6517785"/>
              <a:gd name="connsiteY39" fmla="*/ 5995487 h 6858000"/>
              <a:gd name="connsiteX40" fmla="*/ 1376724 w 6517785"/>
              <a:gd name="connsiteY40" fmla="*/ 5964599 h 6858000"/>
              <a:gd name="connsiteX41" fmla="*/ 1269287 w 6517785"/>
              <a:gd name="connsiteY41" fmla="*/ 5963256 h 6858000"/>
              <a:gd name="connsiteX42" fmla="*/ 1279136 w 6517785"/>
              <a:gd name="connsiteY42" fmla="*/ 5907300 h 6858000"/>
              <a:gd name="connsiteX43" fmla="*/ 1201245 w 6517785"/>
              <a:gd name="connsiteY43" fmla="*/ 5907300 h 6858000"/>
              <a:gd name="connsiteX44" fmla="*/ 1101866 w 6517785"/>
              <a:gd name="connsiteY44" fmla="*/ 5803892 h 6858000"/>
              <a:gd name="connsiteX45" fmla="*/ 1122906 w 6517785"/>
              <a:gd name="connsiteY45" fmla="*/ 5762261 h 6858000"/>
              <a:gd name="connsiteX46" fmla="*/ 979210 w 6517785"/>
              <a:gd name="connsiteY46" fmla="*/ 5668255 h 6858000"/>
              <a:gd name="connsiteX47" fmla="*/ 867745 w 6517785"/>
              <a:gd name="connsiteY47" fmla="*/ 5544703 h 6858000"/>
              <a:gd name="connsiteX48" fmla="*/ 840886 w 6517785"/>
              <a:gd name="connsiteY48" fmla="*/ 5510234 h 6858000"/>
              <a:gd name="connsiteX49" fmla="*/ 774186 w 6517785"/>
              <a:gd name="connsiteY49" fmla="*/ 5458754 h 6858000"/>
              <a:gd name="connsiteX50" fmla="*/ 784930 w 6517785"/>
              <a:gd name="connsiteY50" fmla="*/ 5442639 h 6858000"/>
              <a:gd name="connsiteX51" fmla="*/ 774634 w 6517785"/>
              <a:gd name="connsiteY51" fmla="*/ 5444877 h 6858000"/>
              <a:gd name="connsiteX52" fmla="*/ 753147 w 6517785"/>
              <a:gd name="connsiteY52" fmla="*/ 5389369 h 6858000"/>
              <a:gd name="connsiteX53" fmla="*/ 685552 w 6517785"/>
              <a:gd name="connsiteY53" fmla="*/ 5325355 h 6858000"/>
              <a:gd name="connsiteX54" fmla="*/ 630491 w 6517785"/>
              <a:gd name="connsiteY54" fmla="*/ 5229558 h 6858000"/>
              <a:gd name="connsiteX55" fmla="*/ 642577 w 6517785"/>
              <a:gd name="connsiteY55" fmla="*/ 5203594 h 6858000"/>
              <a:gd name="connsiteX56" fmla="*/ 649740 w 6517785"/>
              <a:gd name="connsiteY56" fmla="*/ 5185240 h 6858000"/>
              <a:gd name="connsiteX57" fmla="*/ 635863 w 6517785"/>
              <a:gd name="connsiteY57" fmla="*/ 5191060 h 6858000"/>
              <a:gd name="connsiteX58" fmla="*/ 605422 w 6517785"/>
              <a:gd name="connsiteY58" fmla="*/ 5183449 h 6858000"/>
              <a:gd name="connsiteX59" fmla="*/ 598708 w 6517785"/>
              <a:gd name="connsiteY59" fmla="*/ 5150323 h 6858000"/>
              <a:gd name="connsiteX60" fmla="*/ 570953 w 6517785"/>
              <a:gd name="connsiteY60" fmla="*/ 5100634 h 6858000"/>
              <a:gd name="connsiteX61" fmla="*/ 502910 w 6517785"/>
              <a:gd name="connsiteY61" fmla="*/ 4995884 h 6858000"/>
              <a:gd name="connsiteX62" fmla="*/ 530217 w 6517785"/>
              <a:gd name="connsiteY62" fmla="*/ 4974397 h 6858000"/>
              <a:gd name="connsiteX63" fmla="*/ 496196 w 6517785"/>
              <a:gd name="connsiteY63" fmla="*/ 4967682 h 6858000"/>
              <a:gd name="connsiteX64" fmla="*/ 455012 w 6517785"/>
              <a:gd name="connsiteY64" fmla="*/ 4935004 h 6858000"/>
              <a:gd name="connsiteX65" fmla="*/ 389655 w 6517785"/>
              <a:gd name="connsiteY65" fmla="*/ 4776535 h 6858000"/>
              <a:gd name="connsiteX66" fmla="*/ 376673 w 6517785"/>
              <a:gd name="connsiteY66" fmla="*/ 4726399 h 6858000"/>
              <a:gd name="connsiteX67" fmla="*/ 304601 w 6517785"/>
              <a:gd name="connsiteY67" fmla="*/ 4610457 h 6858000"/>
              <a:gd name="connsiteX68" fmla="*/ 305944 w 6517785"/>
              <a:gd name="connsiteY68" fmla="*/ 4584494 h 6858000"/>
              <a:gd name="connsiteX69" fmla="*/ 265208 w 6517785"/>
              <a:gd name="connsiteY69" fmla="*/ 4564349 h 6858000"/>
              <a:gd name="connsiteX70" fmla="*/ 178812 w 6517785"/>
              <a:gd name="connsiteY70" fmla="*/ 4423340 h 6858000"/>
              <a:gd name="connsiteX71" fmla="*/ 155982 w 6517785"/>
              <a:gd name="connsiteY71" fmla="*/ 4351268 h 6858000"/>
              <a:gd name="connsiteX72" fmla="*/ 114798 w 6517785"/>
              <a:gd name="connsiteY72" fmla="*/ 4261738 h 6858000"/>
              <a:gd name="connsiteX73" fmla="*/ 66004 w 6517785"/>
              <a:gd name="connsiteY73" fmla="*/ 4169970 h 6858000"/>
              <a:gd name="connsiteX74" fmla="*/ 83910 w 6517785"/>
              <a:gd name="connsiteY74" fmla="*/ 4155645 h 6858000"/>
              <a:gd name="connsiteX75" fmla="*/ 42726 w 6517785"/>
              <a:gd name="connsiteY75" fmla="*/ 4121623 h 6858000"/>
              <a:gd name="connsiteX76" fmla="*/ 64213 w 6517785"/>
              <a:gd name="connsiteY76" fmla="*/ 4067905 h 6858000"/>
              <a:gd name="connsiteX77" fmla="*/ 38697 w 6517785"/>
              <a:gd name="connsiteY77" fmla="*/ 4076858 h 6858000"/>
              <a:gd name="connsiteX78" fmla="*/ 38697 w 6517785"/>
              <a:gd name="connsiteY78" fmla="*/ 3996281 h 6858000"/>
              <a:gd name="connsiteX79" fmla="*/ 12286 w 6517785"/>
              <a:gd name="connsiteY79" fmla="*/ 3996281 h 6858000"/>
              <a:gd name="connsiteX80" fmla="*/ 26611 w 6517785"/>
              <a:gd name="connsiteY80" fmla="*/ 3906751 h 6858000"/>
              <a:gd name="connsiteX81" fmla="*/ 12734 w 6517785"/>
              <a:gd name="connsiteY81" fmla="*/ 3748731 h 6858000"/>
              <a:gd name="connsiteX82" fmla="*/ 75852 w 6517785"/>
              <a:gd name="connsiteY82" fmla="*/ 3791257 h 6858000"/>
              <a:gd name="connsiteX83" fmla="*/ 118827 w 6517785"/>
              <a:gd name="connsiteY83" fmla="*/ 3774247 h 6858000"/>
              <a:gd name="connsiteX84" fmla="*/ 132704 w 6517785"/>
              <a:gd name="connsiteY84" fmla="*/ 3746045 h 6858000"/>
              <a:gd name="connsiteX85" fmla="*/ 146581 w 6517785"/>
              <a:gd name="connsiteY85" fmla="*/ 3664125 h 6858000"/>
              <a:gd name="connsiteX86" fmla="*/ 222681 w 6517785"/>
              <a:gd name="connsiteY86" fmla="*/ 3590710 h 6858000"/>
              <a:gd name="connsiteX87" fmla="*/ 142552 w 6517785"/>
              <a:gd name="connsiteY87" fmla="*/ 3585338 h 6858000"/>
              <a:gd name="connsiteX88" fmla="*/ 175678 w 6517785"/>
              <a:gd name="connsiteY88" fmla="*/ 3515058 h 6858000"/>
              <a:gd name="connsiteX89" fmla="*/ 229844 w 6517785"/>
              <a:gd name="connsiteY89" fmla="*/ 3519982 h 6858000"/>
              <a:gd name="connsiteX90" fmla="*/ 207014 w 6517785"/>
              <a:gd name="connsiteY90" fmla="*/ 3454177 h 6858000"/>
              <a:gd name="connsiteX91" fmla="*/ 149267 w 6517785"/>
              <a:gd name="connsiteY91" fmla="*/ 3497152 h 6858000"/>
              <a:gd name="connsiteX92" fmla="*/ 156429 w 6517785"/>
              <a:gd name="connsiteY92" fmla="*/ 3385239 h 6858000"/>
              <a:gd name="connsiteX93" fmla="*/ 204775 w 6517785"/>
              <a:gd name="connsiteY93" fmla="*/ 3378076 h 6858000"/>
              <a:gd name="connsiteX94" fmla="*/ 273714 w 6517785"/>
              <a:gd name="connsiteY94" fmla="*/ 3421051 h 6858000"/>
              <a:gd name="connsiteX95" fmla="*/ 326536 w 6517785"/>
              <a:gd name="connsiteY95" fmla="*/ 3342264 h 6858000"/>
              <a:gd name="connsiteX96" fmla="*/ 377121 w 6517785"/>
              <a:gd name="connsiteY96" fmla="*/ 3265716 h 6858000"/>
              <a:gd name="connsiteX97" fmla="*/ 406666 w 6517785"/>
              <a:gd name="connsiteY97" fmla="*/ 3241991 h 6858000"/>
              <a:gd name="connsiteX98" fmla="*/ 471127 w 6517785"/>
              <a:gd name="connsiteY98" fmla="*/ 3183796 h 6858000"/>
              <a:gd name="connsiteX99" fmla="*/ 529769 w 6517785"/>
              <a:gd name="connsiteY99" fmla="*/ 3071436 h 6858000"/>
              <a:gd name="connsiteX100" fmla="*/ 539170 w 6517785"/>
              <a:gd name="connsiteY100" fmla="*/ 3043682 h 6858000"/>
              <a:gd name="connsiteX101" fmla="*/ 520369 w 6517785"/>
              <a:gd name="connsiteY101" fmla="*/ 2951466 h 6858000"/>
              <a:gd name="connsiteX102" fmla="*/ 483662 w 6517785"/>
              <a:gd name="connsiteY102" fmla="*/ 2923264 h 6858000"/>
              <a:gd name="connsiteX103" fmla="*/ 427705 w 6517785"/>
              <a:gd name="connsiteY103" fmla="*/ 2927293 h 6858000"/>
              <a:gd name="connsiteX104" fmla="*/ 419200 w 6517785"/>
              <a:gd name="connsiteY104" fmla="*/ 2848954 h 6858000"/>
              <a:gd name="connsiteX105" fmla="*/ 501568 w 6517785"/>
              <a:gd name="connsiteY105" fmla="*/ 2865070 h 6858000"/>
              <a:gd name="connsiteX106" fmla="*/ 530217 w 6517785"/>
              <a:gd name="connsiteY106" fmla="*/ 2803294 h 6858000"/>
              <a:gd name="connsiteX107" fmla="*/ 549914 w 6517785"/>
              <a:gd name="connsiteY107" fmla="*/ 2769272 h 6858000"/>
              <a:gd name="connsiteX108" fmla="*/ 569163 w 6517785"/>
              <a:gd name="connsiteY108" fmla="*/ 2717345 h 6858000"/>
              <a:gd name="connsiteX109" fmla="*/ 613032 w 6517785"/>
              <a:gd name="connsiteY109" fmla="*/ 2643930 h 6858000"/>
              <a:gd name="connsiteX110" fmla="*/ 660931 w 6517785"/>
              <a:gd name="connsiteY110" fmla="*/ 2668551 h 6858000"/>
              <a:gd name="connsiteX111" fmla="*/ 672122 w 6517785"/>
              <a:gd name="connsiteY111" fmla="*/ 2697201 h 6858000"/>
              <a:gd name="connsiteX112" fmla="*/ 672570 w 6517785"/>
              <a:gd name="connsiteY112" fmla="*/ 2788521 h 6858000"/>
              <a:gd name="connsiteX113" fmla="*/ 675256 w 6517785"/>
              <a:gd name="connsiteY113" fmla="*/ 2795236 h 6858000"/>
              <a:gd name="connsiteX114" fmla="*/ 656454 w 6517785"/>
              <a:gd name="connsiteY114" fmla="*/ 2887900 h 6858000"/>
              <a:gd name="connsiteX115" fmla="*/ 600946 w 6517785"/>
              <a:gd name="connsiteY115" fmla="*/ 2953704 h 6858000"/>
              <a:gd name="connsiteX116" fmla="*/ 592441 w 6517785"/>
              <a:gd name="connsiteY116" fmla="*/ 2989964 h 6858000"/>
              <a:gd name="connsiteX117" fmla="*/ 594231 w 6517785"/>
              <a:gd name="connsiteY117" fmla="*/ 3042339 h 6858000"/>
              <a:gd name="connsiteX118" fmla="*/ 601841 w 6517785"/>
              <a:gd name="connsiteY118" fmla="*/ 3104562 h 6858000"/>
              <a:gd name="connsiteX119" fmla="*/ 607213 w 6517785"/>
              <a:gd name="connsiteY119" fmla="*/ 3117544 h 6858000"/>
              <a:gd name="connsiteX120" fmla="*/ 598260 w 6517785"/>
              <a:gd name="connsiteY120" fmla="*/ 3210208 h 6858000"/>
              <a:gd name="connsiteX121" fmla="*/ 608108 w 6517785"/>
              <a:gd name="connsiteY121" fmla="*/ 3236619 h 6858000"/>
              <a:gd name="connsiteX122" fmla="*/ 669884 w 6517785"/>
              <a:gd name="connsiteY122" fmla="*/ 3321225 h 6858000"/>
              <a:gd name="connsiteX123" fmla="*/ 730764 w 6517785"/>
              <a:gd name="connsiteY123" fmla="*/ 3463578 h 6858000"/>
              <a:gd name="connsiteX124" fmla="*/ 771053 w 6517785"/>
              <a:gd name="connsiteY124" fmla="*/ 3576833 h 6858000"/>
              <a:gd name="connsiteX125" fmla="*/ 792540 w 6517785"/>
              <a:gd name="connsiteY125" fmla="*/ 3638609 h 6858000"/>
              <a:gd name="connsiteX126" fmla="*/ 765681 w 6517785"/>
              <a:gd name="connsiteY126" fmla="*/ 3714262 h 6858000"/>
              <a:gd name="connsiteX127" fmla="*/ 754490 w 6517785"/>
              <a:gd name="connsiteY127" fmla="*/ 3728586 h 6858000"/>
              <a:gd name="connsiteX128" fmla="*/ 764786 w 6517785"/>
              <a:gd name="connsiteY128" fmla="*/ 3731720 h 6858000"/>
              <a:gd name="connsiteX129" fmla="*/ 753595 w 6517785"/>
              <a:gd name="connsiteY129" fmla="*/ 3794839 h 6858000"/>
              <a:gd name="connsiteX130" fmla="*/ 741956 w 6517785"/>
              <a:gd name="connsiteY130" fmla="*/ 3849004 h 6858000"/>
              <a:gd name="connsiteX131" fmla="*/ 771948 w 6517785"/>
              <a:gd name="connsiteY131" fmla="*/ 3993148 h 6858000"/>
              <a:gd name="connsiteX132" fmla="*/ 762995 w 6517785"/>
              <a:gd name="connsiteY132" fmla="*/ 4129681 h 6858000"/>
              <a:gd name="connsiteX133" fmla="*/ 786721 w 6517785"/>
              <a:gd name="connsiteY133" fmla="*/ 4131472 h 6858000"/>
              <a:gd name="connsiteX134" fmla="*/ 831933 w 6517785"/>
              <a:gd name="connsiteY134" fmla="*/ 4313218 h 6858000"/>
              <a:gd name="connsiteX135" fmla="*/ 849392 w 6517785"/>
              <a:gd name="connsiteY135" fmla="*/ 4302474 h 6858000"/>
              <a:gd name="connsiteX136" fmla="*/ 873565 w 6517785"/>
              <a:gd name="connsiteY136" fmla="*/ 4334705 h 6858000"/>
              <a:gd name="connsiteX137" fmla="*/ 945189 w 6517785"/>
              <a:gd name="connsiteY137" fmla="*/ 4480191 h 6858000"/>
              <a:gd name="connsiteX138" fmla="*/ 926835 w 6517785"/>
              <a:gd name="connsiteY138" fmla="*/ 4531671 h 6858000"/>
              <a:gd name="connsiteX139" fmla="*/ 925045 w 6517785"/>
              <a:gd name="connsiteY139" fmla="*/ 4597028 h 6858000"/>
              <a:gd name="connsiteX140" fmla="*/ 931759 w 6517785"/>
              <a:gd name="connsiteY140" fmla="*/ 4654775 h 6858000"/>
              <a:gd name="connsiteX141" fmla="*/ 946979 w 6517785"/>
              <a:gd name="connsiteY141" fmla="*/ 4682977 h 6858000"/>
              <a:gd name="connsiteX142" fmla="*/ 985030 w 6517785"/>
              <a:gd name="connsiteY142" fmla="*/ 4682977 h 6858000"/>
              <a:gd name="connsiteX143" fmla="*/ 987268 w 6517785"/>
              <a:gd name="connsiteY143" fmla="*/ 4690587 h 6858000"/>
              <a:gd name="connsiteX144" fmla="*/ 945189 w 6517785"/>
              <a:gd name="connsiteY144" fmla="*/ 4706255 h 6858000"/>
              <a:gd name="connsiteX145" fmla="*/ 990849 w 6517785"/>
              <a:gd name="connsiteY145" fmla="*/ 4807871 h 6858000"/>
              <a:gd name="connsiteX146" fmla="*/ 987268 w 6517785"/>
              <a:gd name="connsiteY146" fmla="*/ 4807423 h 6858000"/>
              <a:gd name="connsiteX147" fmla="*/ 995326 w 6517785"/>
              <a:gd name="connsiteY147" fmla="*/ 4857112 h 6858000"/>
              <a:gd name="connsiteX148" fmla="*/ 1058444 w 6517785"/>
              <a:gd name="connsiteY148" fmla="*/ 4941718 h 6858000"/>
              <a:gd name="connsiteX149" fmla="*/ 1074112 w 6517785"/>
              <a:gd name="connsiteY149" fmla="*/ 4963653 h 6858000"/>
              <a:gd name="connsiteX150" fmla="*/ 1119325 w 6517785"/>
              <a:gd name="connsiteY150" fmla="*/ 5053183 h 6858000"/>
              <a:gd name="connsiteX151" fmla="*/ 1122906 w 6517785"/>
              <a:gd name="connsiteY151" fmla="*/ 5097948 h 6858000"/>
              <a:gd name="connsiteX152" fmla="*/ 1152451 w 6517785"/>
              <a:gd name="connsiteY152" fmla="*/ 5132865 h 6858000"/>
              <a:gd name="connsiteX153" fmla="*/ 1250934 w 6517785"/>
              <a:gd name="connsiteY153" fmla="*/ 5197775 h 6858000"/>
              <a:gd name="connsiteX154" fmla="*/ 1384781 w 6517785"/>
              <a:gd name="connsiteY154" fmla="*/ 5383101 h 6858000"/>
              <a:gd name="connsiteX155" fmla="*/ 1435813 w 6517785"/>
              <a:gd name="connsiteY155" fmla="*/ 5413989 h 6858000"/>
              <a:gd name="connsiteX156" fmla="*/ 1473864 w 6517785"/>
              <a:gd name="connsiteY156" fmla="*/ 5457859 h 6858000"/>
              <a:gd name="connsiteX157" fmla="*/ 1559365 w 6517785"/>
              <a:gd name="connsiteY157" fmla="*/ 5510234 h 6858000"/>
              <a:gd name="connsiteX158" fmla="*/ 1616216 w 6517785"/>
              <a:gd name="connsiteY158" fmla="*/ 5553208 h 6858000"/>
              <a:gd name="connsiteX159" fmla="*/ 1659638 w 6517785"/>
              <a:gd name="connsiteY159" fmla="*/ 5553208 h 6858000"/>
              <a:gd name="connsiteX160" fmla="*/ 1660086 w 6517785"/>
              <a:gd name="connsiteY160" fmla="*/ 5565743 h 6858000"/>
              <a:gd name="connsiteX161" fmla="*/ 1639494 w 6517785"/>
              <a:gd name="connsiteY161" fmla="*/ 5568876 h 6858000"/>
              <a:gd name="connsiteX162" fmla="*/ 1707089 w 6517785"/>
              <a:gd name="connsiteY162" fmla="*/ 5647663 h 6858000"/>
              <a:gd name="connsiteX163" fmla="*/ 1769313 w 6517785"/>
              <a:gd name="connsiteY163" fmla="*/ 5696905 h 6858000"/>
              <a:gd name="connsiteX164" fmla="*/ 1817211 w 6517785"/>
              <a:gd name="connsiteY164" fmla="*/ 5726449 h 6858000"/>
              <a:gd name="connsiteX165" fmla="*/ 1859290 w 6517785"/>
              <a:gd name="connsiteY165" fmla="*/ 5767633 h 6858000"/>
              <a:gd name="connsiteX166" fmla="*/ 1870034 w 6517785"/>
              <a:gd name="connsiteY166" fmla="*/ 5775691 h 6858000"/>
              <a:gd name="connsiteX167" fmla="*/ 2032979 w 6517785"/>
              <a:gd name="connsiteY167" fmla="*/ 5882679 h 6858000"/>
              <a:gd name="connsiteX168" fmla="*/ 2201295 w 6517785"/>
              <a:gd name="connsiteY168" fmla="*/ 5961466 h 6858000"/>
              <a:gd name="connsiteX169" fmla="*/ 2283215 w 6517785"/>
              <a:gd name="connsiteY169" fmla="*/ 5975790 h 6858000"/>
              <a:gd name="connsiteX170" fmla="*/ 2302912 w 6517785"/>
              <a:gd name="connsiteY170" fmla="*/ 5979819 h 6858000"/>
              <a:gd name="connsiteX171" fmla="*/ 2306493 w 6517785"/>
              <a:gd name="connsiteY171" fmla="*/ 5980267 h 6858000"/>
              <a:gd name="connsiteX172" fmla="*/ 2393337 w 6517785"/>
              <a:gd name="connsiteY172" fmla="*/ 6038014 h 6858000"/>
              <a:gd name="connsiteX173" fmla="*/ 2446160 w 6517785"/>
              <a:gd name="connsiteY173" fmla="*/ 6075169 h 6858000"/>
              <a:gd name="connsiteX174" fmla="*/ 2498535 w 6517785"/>
              <a:gd name="connsiteY174" fmla="*/ 6083674 h 6858000"/>
              <a:gd name="connsiteX175" fmla="*/ 2549119 w 6517785"/>
              <a:gd name="connsiteY175" fmla="*/ 6093970 h 6858000"/>
              <a:gd name="connsiteX176" fmla="*/ 2613133 w 6517785"/>
              <a:gd name="connsiteY176" fmla="*/ 6106504 h 6858000"/>
              <a:gd name="connsiteX177" fmla="*/ 2742952 w 6517785"/>
              <a:gd name="connsiteY177" fmla="*/ 6141868 h 6858000"/>
              <a:gd name="connsiteX178" fmla="*/ 2842778 w 6517785"/>
              <a:gd name="connsiteY178" fmla="*/ 6179471 h 6858000"/>
              <a:gd name="connsiteX179" fmla="*/ 2900972 w 6517785"/>
              <a:gd name="connsiteY179" fmla="*/ 6182157 h 6858000"/>
              <a:gd name="connsiteX180" fmla="*/ 2953795 w 6517785"/>
              <a:gd name="connsiteY180" fmla="*/ 6178128 h 6858000"/>
              <a:gd name="connsiteX181" fmla="*/ 3012437 w 6517785"/>
              <a:gd name="connsiteY181" fmla="*/ 6202301 h 6858000"/>
              <a:gd name="connsiteX182" fmla="*/ 3076451 w 6517785"/>
              <a:gd name="connsiteY182" fmla="*/ 6222445 h 6858000"/>
              <a:gd name="connsiteX183" fmla="*/ 3174486 w 6517785"/>
              <a:gd name="connsiteY183" fmla="*/ 6217074 h 6858000"/>
              <a:gd name="connsiteX184" fmla="*/ 3242082 w 6517785"/>
              <a:gd name="connsiteY184" fmla="*/ 6253333 h 6858000"/>
              <a:gd name="connsiteX185" fmla="*/ 3265359 w 6517785"/>
              <a:gd name="connsiteY185" fmla="*/ 6254676 h 6858000"/>
              <a:gd name="connsiteX186" fmla="*/ 3332955 w 6517785"/>
              <a:gd name="connsiteY186" fmla="*/ 6216626 h 6858000"/>
              <a:gd name="connsiteX187" fmla="*/ 3382196 w 6517785"/>
              <a:gd name="connsiteY187" fmla="*/ 6214388 h 6858000"/>
              <a:gd name="connsiteX188" fmla="*/ 3487394 w 6517785"/>
              <a:gd name="connsiteY188" fmla="*/ 6213492 h 6858000"/>
              <a:gd name="connsiteX189" fmla="*/ 3508881 w 6517785"/>
              <a:gd name="connsiteY189" fmla="*/ 6213492 h 6858000"/>
              <a:gd name="connsiteX190" fmla="*/ 3674511 w 6517785"/>
              <a:gd name="connsiteY190" fmla="*/ 6204987 h 6858000"/>
              <a:gd name="connsiteX191" fmla="*/ 3827608 w 6517785"/>
              <a:gd name="connsiteY191" fmla="*/ 6194691 h 6858000"/>
              <a:gd name="connsiteX192" fmla="*/ 3939520 w 6517785"/>
              <a:gd name="connsiteY192" fmla="*/ 6180814 h 6858000"/>
              <a:gd name="connsiteX193" fmla="*/ 3992343 w 6517785"/>
              <a:gd name="connsiteY193" fmla="*/ 6181709 h 6858000"/>
              <a:gd name="connsiteX194" fmla="*/ 4031289 w 6517785"/>
              <a:gd name="connsiteY194" fmla="*/ 6196034 h 6858000"/>
              <a:gd name="connsiteX195" fmla="*/ 4057252 w 6517785"/>
              <a:gd name="connsiteY195" fmla="*/ 6152612 h 6858000"/>
              <a:gd name="connsiteX196" fmla="*/ 4084559 w 6517785"/>
              <a:gd name="connsiteY196" fmla="*/ 6183948 h 6858000"/>
              <a:gd name="connsiteX197" fmla="*/ 4168270 w 6517785"/>
              <a:gd name="connsiteY197" fmla="*/ 6108743 h 6858000"/>
              <a:gd name="connsiteX198" fmla="*/ 4219302 w 6517785"/>
              <a:gd name="connsiteY198" fmla="*/ 6078302 h 6858000"/>
              <a:gd name="connsiteX199" fmla="*/ 4328081 w 6517785"/>
              <a:gd name="connsiteY199" fmla="*/ 6057263 h 6858000"/>
              <a:gd name="connsiteX200" fmla="*/ 4341510 w 6517785"/>
              <a:gd name="connsiteY200" fmla="*/ 6053234 h 6858000"/>
              <a:gd name="connsiteX201" fmla="*/ 4407762 w 6517785"/>
              <a:gd name="connsiteY201" fmla="*/ 6028166 h 6858000"/>
              <a:gd name="connsiteX202" fmla="*/ 4490130 w 6517785"/>
              <a:gd name="connsiteY202" fmla="*/ 6003097 h 6858000"/>
              <a:gd name="connsiteX203" fmla="*/ 4523704 w 6517785"/>
              <a:gd name="connsiteY203" fmla="*/ 5993249 h 6858000"/>
              <a:gd name="connsiteX204" fmla="*/ 4692468 w 6517785"/>
              <a:gd name="connsiteY204" fmla="*/ 5922072 h 6858000"/>
              <a:gd name="connsiteX205" fmla="*/ 4779312 w 6517785"/>
              <a:gd name="connsiteY205" fmla="*/ 5897004 h 6858000"/>
              <a:gd name="connsiteX206" fmla="*/ 4830792 w 6517785"/>
              <a:gd name="connsiteY206" fmla="*/ 5868802 h 6858000"/>
              <a:gd name="connsiteX207" fmla="*/ 4928380 w 6517785"/>
              <a:gd name="connsiteY207" fmla="*/ 5799864 h 6858000"/>
              <a:gd name="connsiteX208" fmla="*/ 5062227 w 6517785"/>
              <a:gd name="connsiteY208" fmla="*/ 5717496 h 6858000"/>
              <a:gd name="connsiteX209" fmla="*/ 5200103 w 6517785"/>
              <a:gd name="connsiteY209" fmla="*/ 5607822 h 6858000"/>
              <a:gd name="connsiteX210" fmla="*/ 5372448 w 6517785"/>
              <a:gd name="connsiteY210" fmla="*/ 5467707 h 6858000"/>
              <a:gd name="connsiteX211" fmla="*/ 5474065 w 6517785"/>
              <a:gd name="connsiteY211" fmla="*/ 5343261 h 6858000"/>
              <a:gd name="connsiteX212" fmla="*/ 5570758 w 6517785"/>
              <a:gd name="connsiteY212" fmla="*/ 5208966 h 6858000"/>
              <a:gd name="connsiteX213" fmla="*/ 5619552 w 6517785"/>
              <a:gd name="connsiteY213" fmla="*/ 5177630 h 6858000"/>
              <a:gd name="connsiteX214" fmla="*/ 5667897 w 6517785"/>
              <a:gd name="connsiteY214" fmla="*/ 5134208 h 6858000"/>
              <a:gd name="connsiteX215" fmla="*/ 5715796 w 6517785"/>
              <a:gd name="connsiteY215" fmla="*/ 5068404 h 6858000"/>
              <a:gd name="connsiteX216" fmla="*/ 5741312 w 6517785"/>
              <a:gd name="connsiteY216" fmla="*/ 5034830 h 6858000"/>
              <a:gd name="connsiteX217" fmla="*/ 5788315 w 6517785"/>
              <a:gd name="connsiteY217" fmla="*/ 4972159 h 6858000"/>
              <a:gd name="connsiteX218" fmla="*/ 5798612 w 6517785"/>
              <a:gd name="connsiteY218" fmla="*/ 4961863 h 6858000"/>
              <a:gd name="connsiteX219" fmla="*/ 5879636 w 6517785"/>
              <a:gd name="connsiteY219" fmla="*/ 4800709 h 6858000"/>
              <a:gd name="connsiteX220" fmla="*/ 5927535 w 6517785"/>
              <a:gd name="connsiteY220" fmla="*/ 4706255 h 6858000"/>
              <a:gd name="connsiteX221" fmla="*/ 5982596 w 6517785"/>
              <a:gd name="connsiteY221" fmla="*/ 4629707 h 6858000"/>
              <a:gd name="connsiteX222" fmla="*/ 6023779 w 6517785"/>
              <a:gd name="connsiteY222" fmla="*/ 4553606 h 6858000"/>
              <a:gd name="connsiteX223" fmla="*/ 6061382 w 6517785"/>
              <a:gd name="connsiteY223" fmla="*/ 4458704 h 6858000"/>
              <a:gd name="connsiteX224" fmla="*/ 6107490 w 6517785"/>
              <a:gd name="connsiteY224" fmla="*/ 4278301 h 6858000"/>
              <a:gd name="connsiteX225" fmla="*/ 6107490 w 6517785"/>
              <a:gd name="connsiteY225" fmla="*/ 4267557 h 6858000"/>
              <a:gd name="connsiteX226" fmla="*/ 6167027 w 6517785"/>
              <a:gd name="connsiteY226" fmla="*/ 4112670 h 6858000"/>
              <a:gd name="connsiteX227" fmla="*/ 6173295 w 6517785"/>
              <a:gd name="connsiteY227" fmla="*/ 4092526 h 6858000"/>
              <a:gd name="connsiteX228" fmla="*/ 6191201 w 6517785"/>
              <a:gd name="connsiteY228" fmla="*/ 4031198 h 6858000"/>
              <a:gd name="connsiteX229" fmla="*/ 6198810 w 6517785"/>
              <a:gd name="connsiteY229" fmla="*/ 4020007 h 6858000"/>
              <a:gd name="connsiteX230" fmla="*/ 6212240 w 6517785"/>
              <a:gd name="connsiteY230" fmla="*/ 3831098 h 6858000"/>
              <a:gd name="connsiteX231" fmla="*/ 6244919 w 6517785"/>
              <a:gd name="connsiteY231" fmla="*/ 3775142 h 6858000"/>
              <a:gd name="connsiteX232" fmla="*/ 6232384 w 6517785"/>
              <a:gd name="connsiteY232" fmla="*/ 3713814 h 6858000"/>
              <a:gd name="connsiteX233" fmla="*/ 6249395 w 6517785"/>
              <a:gd name="connsiteY233" fmla="*/ 3640400 h 6858000"/>
              <a:gd name="connsiteX234" fmla="*/ 6239547 w 6517785"/>
              <a:gd name="connsiteY234" fmla="*/ 3566090 h 6858000"/>
              <a:gd name="connsiteX235" fmla="*/ 6237309 w 6517785"/>
              <a:gd name="connsiteY235" fmla="*/ 3544155 h 6858000"/>
              <a:gd name="connsiteX236" fmla="*/ 6238651 w 6517785"/>
              <a:gd name="connsiteY236" fmla="*/ 3377629 h 6858000"/>
              <a:gd name="connsiteX237" fmla="*/ 6241785 w 6517785"/>
              <a:gd name="connsiteY237" fmla="*/ 3367781 h 6858000"/>
              <a:gd name="connsiteX238" fmla="*/ 6253424 w 6517785"/>
              <a:gd name="connsiteY238" fmla="*/ 3314510 h 6858000"/>
              <a:gd name="connsiteX239" fmla="*/ 6231042 w 6517785"/>
              <a:gd name="connsiteY239" fmla="*/ 3194988 h 6858000"/>
              <a:gd name="connsiteX240" fmla="*/ 6239099 w 6517785"/>
              <a:gd name="connsiteY240" fmla="*/ 3176186 h 6858000"/>
              <a:gd name="connsiteX241" fmla="*/ 6235518 w 6517785"/>
              <a:gd name="connsiteY241" fmla="*/ 3113515 h 6858000"/>
              <a:gd name="connsiteX242" fmla="*/ 6234175 w 6517785"/>
              <a:gd name="connsiteY242" fmla="*/ 3070541 h 6858000"/>
              <a:gd name="connsiteX243" fmla="*/ 6213136 w 6517785"/>
              <a:gd name="connsiteY243" fmla="*/ 2964000 h 6858000"/>
              <a:gd name="connsiteX244" fmla="*/ 6196125 w 6517785"/>
              <a:gd name="connsiteY244" fmla="*/ 2891033 h 6858000"/>
              <a:gd name="connsiteX245" fmla="*/ 6179114 w 6517785"/>
              <a:gd name="connsiteY245" fmla="*/ 2821647 h 6858000"/>
              <a:gd name="connsiteX246" fmla="*/ 6160760 w 6517785"/>
              <a:gd name="connsiteY246" fmla="*/ 2757633 h 6858000"/>
              <a:gd name="connsiteX247" fmla="*/ 6163894 w 6517785"/>
              <a:gd name="connsiteY247" fmla="*/ 2737489 h 6858000"/>
              <a:gd name="connsiteX248" fmla="*/ 6145092 w 6517785"/>
              <a:gd name="connsiteY248" fmla="*/ 2676161 h 6858000"/>
              <a:gd name="connsiteX249" fmla="*/ 6154941 w 6517785"/>
              <a:gd name="connsiteY249" fmla="*/ 2672132 h 6858000"/>
              <a:gd name="connsiteX250" fmla="*/ 6131215 w 6517785"/>
              <a:gd name="connsiteY250" fmla="*/ 2608566 h 6858000"/>
              <a:gd name="connsiteX251" fmla="*/ 6127634 w 6517785"/>
              <a:gd name="connsiteY251" fmla="*/ 2587974 h 6858000"/>
              <a:gd name="connsiteX252" fmla="*/ 6102566 w 6517785"/>
              <a:gd name="connsiteY252" fmla="*/ 2480538 h 6858000"/>
              <a:gd name="connsiteX253" fmla="*/ 6088689 w 6517785"/>
              <a:gd name="connsiteY253" fmla="*/ 2435773 h 6858000"/>
              <a:gd name="connsiteX254" fmla="*/ 6058249 w 6517785"/>
              <a:gd name="connsiteY254" fmla="*/ 2378921 h 6858000"/>
              <a:gd name="connsiteX255" fmla="*/ 6053772 w 6517785"/>
              <a:gd name="connsiteY255" fmla="*/ 2373550 h 6858000"/>
              <a:gd name="connsiteX256" fmla="*/ 6041238 w 6517785"/>
              <a:gd name="connsiteY256" fmla="*/ 2284020 h 6858000"/>
              <a:gd name="connsiteX257" fmla="*/ 5974090 w 6517785"/>
              <a:gd name="connsiteY257" fmla="*/ 2185089 h 6858000"/>
              <a:gd name="connsiteX258" fmla="*/ 5912762 w 6517785"/>
              <a:gd name="connsiteY258" fmla="*/ 2090635 h 6858000"/>
              <a:gd name="connsiteX259" fmla="*/ 5853225 w 6517785"/>
              <a:gd name="connsiteY259" fmla="*/ 1963054 h 6858000"/>
              <a:gd name="connsiteX260" fmla="*/ 5837557 w 6517785"/>
              <a:gd name="connsiteY260" fmla="*/ 1940224 h 6858000"/>
              <a:gd name="connsiteX261" fmla="*/ 5787868 w 6517785"/>
              <a:gd name="connsiteY261" fmla="*/ 1849351 h 6858000"/>
              <a:gd name="connsiteX262" fmla="*/ 5787868 w 6517785"/>
              <a:gd name="connsiteY262" fmla="*/ 1845770 h 6858000"/>
              <a:gd name="connsiteX263" fmla="*/ 5713558 w 6517785"/>
              <a:gd name="connsiteY263" fmla="*/ 1742363 h 6858000"/>
              <a:gd name="connsiteX264" fmla="*/ 5665659 w 6517785"/>
              <a:gd name="connsiteY264" fmla="*/ 1691331 h 6858000"/>
              <a:gd name="connsiteX265" fmla="*/ 5598512 w 6517785"/>
              <a:gd name="connsiteY265" fmla="*/ 1610754 h 6858000"/>
              <a:gd name="connsiteX266" fmla="*/ 5539422 w 6517785"/>
              <a:gd name="connsiteY266" fmla="*/ 1548978 h 6858000"/>
              <a:gd name="connsiteX267" fmla="*/ 5459293 w 6517785"/>
              <a:gd name="connsiteY267" fmla="*/ 1400358 h 6858000"/>
              <a:gd name="connsiteX268" fmla="*/ 5359019 w 6517785"/>
              <a:gd name="connsiteY268" fmla="*/ 1323810 h 6858000"/>
              <a:gd name="connsiteX269" fmla="*/ 5293662 w 6517785"/>
              <a:gd name="connsiteY269" fmla="*/ 1277702 h 6858000"/>
              <a:gd name="connsiteX270" fmla="*/ 5244421 w 6517785"/>
              <a:gd name="connsiteY270" fmla="*/ 1243233 h 6858000"/>
              <a:gd name="connsiteX271" fmla="*/ 5049245 w 6517785"/>
              <a:gd name="connsiteY271" fmla="*/ 1093718 h 6858000"/>
              <a:gd name="connsiteX272" fmla="*/ 5039397 w 6517785"/>
              <a:gd name="connsiteY272" fmla="*/ 1051191 h 6858000"/>
              <a:gd name="connsiteX273" fmla="*/ 4802142 w 6517785"/>
              <a:gd name="connsiteY273" fmla="*/ 933459 h 6858000"/>
              <a:gd name="connsiteX274" fmla="*/ 4635169 w 6517785"/>
              <a:gd name="connsiteY274" fmla="*/ 847510 h 6858000"/>
              <a:gd name="connsiteX275" fmla="*/ 4515198 w 6517785"/>
              <a:gd name="connsiteY275" fmla="*/ 783049 h 6858000"/>
              <a:gd name="connsiteX276" fmla="*/ 4420744 w 6517785"/>
              <a:gd name="connsiteY276" fmla="*/ 746789 h 6858000"/>
              <a:gd name="connsiteX277" fmla="*/ 4275706 w 6517785"/>
              <a:gd name="connsiteY277" fmla="*/ 703367 h 6858000"/>
              <a:gd name="connsiteX278" fmla="*/ 4250637 w 6517785"/>
              <a:gd name="connsiteY278" fmla="*/ 702024 h 6858000"/>
              <a:gd name="connsiteX279" fmla="*/ 4226017 w 6517785"/>
              <a:gd name="connsiteY279" fmla="*/ 702024 h 6858000"/>
              <a:gd name="connsiteX280" fmla="*/ 4121714 w 6517785"/>
              <a:gd name="connsiteY280" fmla="*/ 667107 h 6858000"/>
              <a:gd name="connsiteX281" fmla="*/ 4053224 w 6517785"/>
              <a:gd name="connsiteY281" fmla="*/ 660392 h 6858000"/>
              <a:gd name="connsiteX282" fmla="*/ 4020993 w 6517785"/>
              <a:gd name="connsiteY282" fmla="*/ 658602 h 6858000"/>
              <a:gd name="connsiteX283" fmla="*/ 3757775 w 6517785"/>
              <a:gd name="connsiteY283" fmla="*/ 639353 h 6858000"/>
              <a:gd name="connsiteX284" fmla="*/ 3604678 w 6517785"/>
              <a:gd name="connsiteY284" fmla="*/ 640248 h 6858000"/>
              <a:gd name="connsiteX285" fmla="*/ 3494556 w 6517785"/>
              <a:gd name="connsiteY285" fmla="*/ 671136 h 6858000"/>
              <a:gd name="connsiteX286" fmla="*/ 3384434 w 6517785"/>
              <a:gd name="connsiteY286" fmla="*/ 710977 h 6858000"/>
              <a:gd name="connsiteX287" fmla="*/ 3290428 w 6517785"/>
              <a:gd name="connsiteY287" fmla="*/ 748132 h 6858000"/>
              <a:gd name="connsiteX288" fmla="*/ 3270284 w 6517785"/>
              <a:gd name="connsiteY288" fmla="*/ 753056 h 6858000"/>
              <a:gd name="connsiteX289" fmla="*/ 3154342 w 6517785"/>
              <a:gd name="connsiteY289" fmla="*/ 748580 h 6858000"/>
              <a:gd name="connsiteX290" fmla="*/ 3029000 w 6517785"/>
              <a:gd name="connsiteY290" fmla="*/ 769619 h 6858000"/>
              <a:gd name="connsiteX291" fmla="*/ 2999455 w 6517785"/>
              <a:gd name="connsiteY291" fmla="*/ 860492 h 6858000"/>
              <a:gd name="connsiteX292" fmla="*/ 2995874 w 6517785"/>
              <a:gd name="connsiteY292" fmla="*/ 919134 h 6858000"/>
              <a:gd name="connsiteX293" fmla="*/ 2979311 w 6517785"/>
              <a:gd name="connsiteY293" fmla="*/ 944203 h 6858000"/>
              <a:gd name="connsiteX294" fmla="*/ 2918878 w 6517785"/>
              <a:gd name="connsiteY294" fmla="*/ 982253 h 6858000"/>
              <a:gd name="connsiteX295" fmla="*/ 2840092 w 6517785"/>
              <a:gd name="connsiteY295" fmla="*/ 1016722 h 6858000"/>
              <a:gd name="connsiteX296" fmla="*/ 2790850 w 6517785"/>
              <a:gd name="connsiteY296" fmla="*/ 1021646 h 6858000"/>
              <a:gd name="connsiteX297" fmla="*/ 2577321 w 6517785"/>
              <a:gd name="connsiteY297" fmla="*/ 1005531 h 6858000"/>
              <a:gd name="connsiteX298" fmla="*/ 2435864 w 6517785"/>
              <a:gd name="connsiteY298" fmla="*/ 963899 h 6858000"/>
              <a:gd name="connsiteX299" fmla="*/ 2424225 w 6517785"/>
              <a:gd name="connsiteY299" fmla="*/ 1049400 h 6858000"/>
              <a:gd name="connsiteX300" fmla="*/ 2411243 w 6517785"/>
              <a:gd name="connsiteY300" fmla="*/ 1073574 h 6858000"/>
              <a:gd name="connsiteX301" fmla="*/ 2156530 w 6517785"/>
              <a:gd name="connsiteY301" fmla="*/ 1073126 h 6858000"/>
              <a:gd name="connsiteX302" fmla="*/ 2144443 w 6517785"/>
              <a:gd name="connsiteY302" fmla="*/ 1069097 h 6858000"/>
              <a:gd name="connsiteX303" fmla="*/ 2068343 w 6517785"/>
              <a:gd name="connsiteY303" fmla="*/ 1043133 h 6858000"/>
              <a:gd name="connsiteX304" fmla="*/ 1991795 w 6517785"/>
              <a:gd name="connsiteY304" fmla="*/ 987177 h 6858000"/>
              <a:gd name="connsiteX305" fmla="*/ 1902712 w 6517785"/>
              <a:gd name="connsiteY305" fmla="*/ 1036866 h 6858000"/>
              <a:gd name="connsiteX306" fmla="*/ 1877644 w 6517785"/>
              <a:gd name="connsiteY306" fmla="*/ 1093270 h 6858000"/>
              <a:gd name="connsiteX307" fmla="*/ 1831088 w 6517785"/>
              <a:gd name="connsiteY307" fmla="*/ 1164446 h 6858000"/>
              <a:gd name="connsiteX308" fmla="*/ 1708880 w 6517785"/>
              <a:gd name="connsiteY308" fmla="*/ 1228461 h 6858000"/>
              <a:gd name="connsiteX309" fmla="*/ 1673963 w 6517785"/>
              <a:gd name="connsiteY309" fmla="*/ 1253529 h 6858000"/>
              <a:gd name="connsiteX310" fmla="*/ 1556679 w 6517785"/>
              <a:gd name="connsiteY310" fmla="*/ 1233385 h 6858000"/>
              <a:gd name="connsiteX311" fmla="*/ 1533401 w 6517785"/>
              <a:gd name="connsiteY311" fmla="*/ 1240995 h 6858000"/>
              <a:gd name="connsiteX312" fmla="*/ 1462672 w 6517785"/>
              <a:gd name="connsiteY312" fmla="*/ 1304561 h 6858000"/>
              <a:gd name="connsiteX313" fmla="*/ 1323901 w 6517785"/>
              <a:gd name="connsiteY313" fmla="*/ 1292027 h 6858000"/>
              <a:gd name="connsiteX314" fmla="*/ 1295251 w 6517785"/>
              <a:gd name="connsiteY314" fmla="*/ 1238756 h 6858000"/>
              <a:gd name="connsiteX315" fmla="*/ 1331063 w 6517785"/>
              <a:gd name="connsiteY315" fmla="*/ 1185934 h 6858000"/>
              <a:gd name="connsiteX316" fmla="*/ 1428203 w 6517785"/>
              <a:gd name="connsiteY316" fmla="*/ 1121472 h 6858000"/>
              <a:gd name="connsiteX317" fmla="*/ 1455958 w 6517785"/>
              <a:gd name="connsiteY317" fmla="*/ 1090584 h 6858000"/>
              <a:gd name="connsiteX318" fmla="*/ 1378514 w 6517785"/>
              <a:gd name="connsiteY318" fmla="*/ 1101776 h 6858000"/>
              <a:gd name="connsiteX319" fmla="*/ 1382991 w 6517785"/>
              <a:gd name="connsiteY319" fmla="*/ 1067306 h 6858000"/>
              <a:gd name="connsiteX320" fmla="*/ 1351207 w 6517785"/>
              <a:gd name="connsiteY320" fmla="*/ 1072231 h 6858000"/>
              <a:gd name="connsiteX321" fmla="*/ 1283612 w 6517785"/>
              <a:gd name="connsiteY321" fmla="*/ 1045372 h 6858000"/>
              <a:gd name="connsiteX322" fmla="*/ 1196321 w 6517785"/>
              <a:gd name="connsiteY322" fmla="*/ 952260 h 6858000"/>
              <a:gd name="connsiteX323" fmla="*/ 1216912 w 6517785"/>
              <a:gd name="connsiteY323" fmla="*/ 927192 h 6858000"/>
              <a:gd name="connsiteX324" fmla="*/ 1225865 w 6517785"/>
              <a:gd name="connsiteY324" fmla="*/ 902124 h 6858000"/>
              <a:gd name="connsiteX325" fmla="*/ 1237504 w 6517785"/>
              <a:gd name="connsiteY325" fmla="*/ 828709 h 6858000"/>
              <a:gd name="connsiteX326" fmla="*/ 1313605 w 6517785"/>
              <a:gd name="connsiteY326" fmla="*/ 774991 h 6858000"/>
              <a:gd name="connsiteX327" fmla="*/ 1363742 w 6517785"/>
              <a:gd name="connsiteY327" fmla="*/ 758875 h 6858000"/>
              <a:gd name="connsiteX328" fmla="*/ 1345836 w 6517785"/>
              <a:gd name="connsiteY328" fmla="*/ 732464 h 6858000"/>
              <a:gd name="connsiteX329" fmla="*/ 1352550 w 6517785"/>
              <a:gd name="connsiteY329" fmla="*/ 730226 h 6858000"/>
              <a:gd name="connsiteX330" fmla="*/ 1457301 w 6517785"/>
              <a:gd name="connsiteY330" fmla="*/ 665317 h 6858000"/>
              <a:gd name="connsiteX331" fmla="*/ 1519524 w 6517785"/>
              <a:gd name="connsiteY331" fmla="*/ 638010 h 6858000"/>
              <a:gd name="connsiteX332" fmla="*/ 1638599 w 6517785"/>
              <a:gd name="connsiteY332" fmla="*/ 599512 h 6858000"/>
              <a:gd name="connsiteX333" fmla="*/ 1648895 w 6517785"/>
              <a:gd name="connsiteY333" fmla="*/ 595931 h 6858000"/>
              <a:gd name="connsiteX334" fmla="*/ 1775132 w 6517785"/>
              <a:gd name="connsiteY334" fmla="*/ 507744 h 6858000"/>
              <a:gd name="connsiteX335" fmla="*/ 1842727 w 6517785"/>
              <a:gd name="connsiteY335" fmla="*/ 454026 h 6858000"/>
              <a:gd name="connsiteX336" fmla="*/ 1939420 w 6517785"/>
              <a:gd name="connsiteY336" fmla="*/ 375687 h 6858000"/>
              <a:gd name="connsiteX337" fmla="*/ 1995824 w 6517785"/>
              <a:gd name="connsiteY337" fmla="*/ 343456 h 6858000"/>
              <a:gd name="connsiteX338" fmla="*/ 2144443 w 6517785"/>
              <a:gd name="connsiteY338" fmla="*/ 297348 h 6858000"/>
              <a:gd name="connsiteX339" fmla="*/ 2240241 w 6517785"/>
              <a:gd name="connsiteY339" fmla="*/ 241840 h 6858000"/>
              <a:gd name="connsiteX340" fmla="*/ 2301121 w 6517785"/>
              <a:gd name="connsiteY340" fmla="*/ 223038 h 6858000"/>
              <a:gd name="connsiteX341" fmla="*/ 2398261 w 6517785"/>
              <a:gd name="connsiteY341" fmla="*/ 180512 h 6858000"/>
              <a:gd name="connsiteX342" fmla="*/ 2524051 w 6517785"/>
              <a:gd name="connsiteY342" fmla="*/ 167082 h 6858000"/>
              <a:gd name="connsiteX343" fmla="*/ 2517336 w 6517785"/>
              <a:gd name="connsiteY343" fmla="*/ 136642 h 6858000"/>
              <a:gd name="connsiteX344" fmla="*/ 2527632 w 6517785"/>
              <a:gd name="connsiteY344" fmla="*/ 133956 h 6858000"/>
              <a:gd name="connsiteX345" fmla="*/ 2588960 w 6517785"/>
              <a:gd name="connsiteY345" fmla="*/ 139328 h 6858000"/>
              <a:gd name="connsiteX346" fmla="*/ 2683414 w 6517785"/>
              <a:gd name="connsiteY346" fmla="*/ 120974 h 6858000"/>
              <a:gd name="connsiteX347" fmla="*/ 2716093 w 6517785"/>
              <a:gd name="connsiteY347" fmla="*/ 136642 h 6858000"/>
              <a:gd name="connsiteX348" fmla="*/ 2719674 w 6517785"/>
              <a:gd name="connsiteY348" fmla="*/ 116945 h 6858000"/>
              <a:gd name="connsiteX349" fmla="*/ 2739371 w 6517785"/>
              <a:gd name="connsiteY349" fmla="*/ 96353 h 6858000"/>
              <a:gd name="connsiteX350" fmla="*/ 2777868 w 6517785"/>
              <a:gd name="connsiteY350" fmla="*/ 85162 h 6858000"/>
              <a:gd name="connsiteX351" fmla="*/ 2844121 w 6517785"/>
              <a:gd name="connsiteY351" fmla="*/ 42635 h 6858000"/>
              <a:gd name="connsiteX352" fmla="*/ 2836958 w 6517785"/>
              <a:gd name="connsiteY352" fmla="*/ 22043 h 6858000"/>
              <a:gd name="connsiteX353" fmla="*/ 2930069 w 6517785"/>
              <a:gd name="connsiteY353" fmla="*/ 32787 h 6858000"/>
              <a:gd name="connsiteX354" fmla="*/ 2962300 w 6517785"/>
              <a:gd name="connsiteY354" fmla="*/ 23834 h 6858000"/>
              <a:gd name="connsiteX355" fmla="*/ 3037505 w 6517785"/>
              <a:gd name="connsiteY355" fmla="*/ 15776 h 6858000"/>
              <a:gd name="connsiteX356" fmla="*/ 3060783 w 6517785"/>
              <a:gd name="connsiteY356" fmla="*/ 18462 h 6858000"/>
              <a:gd name="connsiteX357" fmla="*/ 3093462 w 6517785"/>
              <a:gd name="connsiteY357" fmla="*/ 25625 h 6858000"/>
              <a:gd name="connsiteX358" fmla="*/ 3122559 w 6517785"/>
              <a:gd name="connsiteY358" fmla="*/ 26968 h 6858000"/>
              <a:gd name="connsiteX359" fmla="*/ 3290875 w 6517785"/>
              <a:gd name="connsiteY359" fmla="*/ 37263 h 6858000"/>
              <a:gd name="connsiteX360" fmla="*/ 3331164 w 6517785"/>
              <a:gd name="connsiteY360" fmla="*/ 62332 h 6858000"/>
              <a:gd name="connsiteX361" fmla="*/ 3437257 w 6517785"/>
              <a:gd name="connsiteY361" fmla="*/ 50245 h 6858000"/>
              <a:gd name="connsiteX362" fmla="*/ 3469488 w 6517785"/>
              <a:gd name="connsiteY362" fmla="*/ 103068 h 6858000"/>
              <a:gd name="connsiteX363" fmla="*/ 3501719 w 6517785"/>
              <a:gd name="connsiteY363" fmla="*/ 91877 h 6858000"/>
              <a:gd name="connsiteX364" fmla="*/ 3526339 w 6517785"/>
              <a:gd name="connsiteY364" fmla="*/ 88743 h 6858000"/>
              <a:gd name="connsiteX365" fmla="*/ 3688389 w 6517785"/>
              <a:gd name="connsiteY365" fmla="*/ 125898 h 6858000"/>
              <a:gd name="connsiteX366" fmla="*/ 3789110 w 6517785"/>
              <a:gd name="connsiteY366" fmla="*/ 119183 h 6858000"/>
              <a:gd name="connsiteX367" fmla="*/ 3816864 w 6517785"/>
              <a:gd name="connsiteY367" fmla="*/ 117393 h 6858000"/>
              <a:gd name="connsiteX368" fmla="*/ 3962798 w 6517785"/>
              <a:gd name="connsiteY368" fmla="*/ 136642 h 6858000"/>
              <a:gd name="connsiteX369" fmla="*/ 3969513 w 6517785"/>
              <a:gd name="connsiteY369" fmla="*/ 134851 h 6858000"/>
              <a:gd name="connsiteX370" fmla="*/ 4059938 w 6517785"/>
              <a:gd name="connsiteY370" fmla="*/ 142461 h 6858000"/>
              <a:gd name="connsiteX371" fmla="*/ 4044271 w 6517785"/>
              <a:gd name="connsiteY371" fmla="*/ 172006 h 6858000"/>
              <a:gd name="connsiteX372" fmla="*/ 4070234 w 6517785"/>
              <a:gd name="connsiteY372" fmla="*/ 214533 h 6858000"/>
              <a:gd name="connsiteX373" fmla="*/ 4116790 w 6517785"/>
              <a:gd name="connsiteY373" fmla="*/ 221695 h 6858000"/>
              <a:gd name="connsiteX374" fmla="*/ 4119028 w 6517785"/>
              <a:gd name="connsiteY374" fmla="*/ 280785 h 6858000"/>
              <a:gd name="connsiteX375" fmla="*/ 4083216 w 6517785"/>
              <a:gd name="connsiteY375" fmla="*/ 315254 h 6858000"/>
              <a:gd name="connsiteX376" fmla="*/ 4088588 w 6517785"/>
              <a:gd name="connsiteY376" fmla="*/ 338532 h 6858000"/>
              <a:gd name="connsiteX377" fmla="*/ 4114551 w 6517785"/>
              <a:gd name="connsiteY377" fmla="*/ 367629 h 6858000"/>
              <a:gd name="connsiteX378" fmla="*/ 4179013 w 6517785"/>
              <a:gd name="connsiteY378" fmla="*/ 383745 h 6858000"/>
              <a:gd name="connsiteX379" fmla="*/ 4260038 w 6517785"/>
              <a:gd name="connsiteY379" fmla="*/ 391355 h 6858000"/>
              <a:gd name="connsiteX380" fmla="*/ 4322261 w 6517785"/>
              <a:gd name="connsiteY380" fmla="*/ 421347 h 6858000"/>
              <a:gd name="connsiteX381" fmla="*/ 4404181 w 6517785"/>
              <a:gd name="connsiteY381" fmla="*/ 462531 h 6858000"/>
              <a:gd name="connsiteX382" fmla="*/ 4563097 w 6517785"/>
              <a:gd name="connsiteY382" fmla="*/ 514906 h 6858000"/>
              <a:gd name="connsiteX383" fmla="*/ 4658446 w 6517785"/>
              <a:gd name="connsiteY383" fmla="*/ 535498 h 6858000"/>
              <a:gd name="connsiteX384" fmla="*/ 4646808 w 6517785"/>
              <a:gd name="connsiteY384" fmla="*/ 566834 h 6858000"/>
              <a:gd name="connsiteX385" fmla="*/ 4602490 w 6517785"/>
              <a:gd name="connsiteY385" fmla="*/ 575339 h 6858000"/>
              <a:gd name="connsiteX386" fmla="*/ 4405077 w 6517785"/>
              <a:gd name="connsiteY386" fmla="*/ 498343 h 6858000"/>
              <a:gd name="connsiteX387" fmla="*/ 4298984 w 6517785"/>
              <a:gd name="connsiteY387" fmla="*/ 452683 h 6858000"/>
              <a:gd name="connsiteX388" fmla="*/ 4197367 w 6517785"/>
              <a:gd name="connsiteY388" fmla="*/ 436567 h 6858000"/>
              <a:gd name="connsiteX389" fmla="*/ 4051880 w 6517785"/>
              <a:gd name="connsiteY389" fmla="*/ 418661 h 6858000"/>
              <a:gd name="connsiteX390" fmla="*/ 4026812 w 6517785"/>
              <a:gd name="connsiteY390" fmla="*/ 427167 h 6858000"/>
              <a:gd name="connsiteX391" fmla="*/ 4074711 w 6517785"/>
              <a:gd name="connsiteY391" fmla="*/ 458950 h 6858000"/>
              <a:gd name="connsiteX392" fmla="*/ 4168717 w 6517785"/>
              <a:gd name="connsiteY392" fmla="*/ 479989 h 6858000"/>
              <a:gd name="connsiteX393" fmla="*/ 4308384 w 6517785"/>
              <a:gd name="connsiteY393" fmla="*/ 515801 h 6858000"/>
              <a:gd name="connsiteX394" fmla="*/ 4391200 w 6517785"/>
              <a:gd name="connsiteY394" fmla="*/ 551166 h 6858000"/>
              <a:gd name="connsiteX395" fmla="*/ 4440441 w 6517785"/>
              <a:gd name="connsiteY395" fmla="*/ 562357 h 6858000"/>
              <a:gd name="connsiteX396" fmla="*/ 4573393 w 6517785"/>
              <a:gd name="connsiteY396" fmla="*/ 629505 h 6858000"/>
              <a:gd name="connsiteX397" fmla="*/ 4651732 w 6517785"/>
              <a:gd name="connsiteY397" fmla="*/ 659049 h 6858000"/>
              <a:gd name="connsiteX398" fmla="*/ 4743948 w 6517785"/>
              <a:gd name="connsiteY398" fmla="*/ 695757 h 6858000"/>
              <a:gd name="connsiteX399" fmla="*/ 4920322 w 6517785"/>
              <a:gd name="connsiteY399" fmla="*/ 789316 h 6858000"/>
              <a:gd name="connsiteX400" fmla="*/ 5052826 w 6517785"/>
              <a:gd name="connsiteY400" fmla="*/ 794240 h 6858000"/>
              <a:gd name="connsiteX401" fmla="*/ 5119974 w 6517785"/>
              <a:gd name="connsiteY401" fmla="*/ 796478 h 6858000"/>
              <a:gd name="connsiteX402" fmla="*/ 5143252 w 6517785"/>
              <a:gd name="connsiteY402" fmla="*/ 826023 h 6858000"/>
              <a:gd name="connsiteX403" fmla="*/ 5126241 w 6517785"/>
              <a:gd name="connsiteY403" fmla="*/ 851091 h 6858000"/>
              <a:gd name="connsiteX404" fmla="*/ 5098487 w 6517785"/>
              <a:gd name="connsiteY404" fmla="*/ 869893 h 6858000"/>
              <a:gd name="connsiteX405" fmla="*/ 5197865 w 6517785"/>
              <a:gd name="connsiteY405" fmla="*/ 845720 h 6858000"/>
              <a:gd name="connsiteX406" fmla="*/ 5284262 w 6517785"/>
              <a:gd name="connsiteY406" fmla="*/ 904362 h 6858000"/>
              <a:gd name="connsiteX407" fmla="*/ 5298586 w 6517785"/>
              <a:gd name="connsiteY407" fmla="*/ 1007321 h 6858000"/>
              <a:gd name="connsiteX408" fmla="*/ 5360362 w 6517785"/>
              <a:gd name="connsiteY408" fmla="*/ 1003740 h 6858000"/>
              <a:gd name="connsiteX409" fmla="*/ 5488390 w 6517785"/>
              <a:gd name="connsiteY409" fmla="*/ 1083870 h 6858000"/>
              <a:gd name="connsiteX410" fmla="*/ 5509877 w 6517785"/>
              <a:gd name="connsiteY410" fmla="*/ 1098194 h 6858000"/>
              <a:gd name="connsiteX411" fmla="*/ 5528678 w 6517785"/>
              <a:gd name="connsiteY411" fmla="*/ 1143855 h 6858000"/>
              <a:gd name="connsiteX412" fmla="*/ 5548375 w 6517785"/>
              <a:gd name="connsiteY412" fmla="*/ 1168028 h 6858000"/>
              <a:gd name="connsiteX413" fmla="*/ 5611494 w 6517785"/>
              <a:gd name="connsiteY413" fmla="*/ 1169371 h 6858000"/>
              <a:gd name="connsiteX414" fmla="*/ 5608360 w 6517785"/>
              <a:gd name="connsiteY414" fmla="*/ 1241442 h 6858000"/>
              <a:gd name="connsiteX415" fmla="*/ 5629400 w 6517785"/>
              <a:gd name="connsiteY415" fmla="*/ 1243233 h 6858000"/>
              <a:gd name="connsiteX416" fmla="*/ 5623132 w 6517785"/>
              <a:gd name="connsiteY416" fmla="*/ 1287103 h 6858000"/>
              <a:gd name="connsiteX417" fmla="*/ 5632085 w 6517785"/>
              <a:gd name="connsiteY417" fmla="*/ 1289341 h 6858000"/>
              <a:gd name="connsiteX418" fmla="*/ 5683118 w 6517785"/>
              <a:gd name="connsiteY418" fmla="*/ 1270092 h 6858000"/>
              <a:gd name="connsiteX419" fmla="*/ 5748027 w 6517785"/>
              <a:gd name="connsiteY419" fmla="*/ 1331868 h 6858000"/>
              <a:gd name="connsiteX420" fmla="*/ 5730121 w 6517785"/>
              <a:gd name="connsiteY420" fmla="*/ 1372604 h 6858000"/>
              <a:gd name="connsiteX421" fmla="*/ 5783391 w 6517785"/>
              <a:gd name="connsiteY421" fmla="*/ 1378423 h 6858000"/>
              <a:gd name="connsiteX422" fmla="*/ 5783839 w 6517785"/>
              <a:gd name="connsiteY422" fmla="*/ 1387824 h 6858000"/>
              <a:gd name="connsiteX423" fmla="*/ 5752503 w 6517785"/>
              <a:gd name="connsiteY423" fmla="*/ 1399015 h 6858000"/>
              <a:gd name="connsiteX424" fmla="*/ 5774438 w 6517785"/>
              <a:gd name="connsiteY424" fmla="*/ 1413340 h 6858000"/>
              <a:gd name="connsiteX425" fmla="*/ 5861283 w 6517785"/>
              <a:gd name="connsiteY425" fmla="*/ 1463477 h 6858000"/>
              <a:gd name="connsiteX426" fmla="*/ 5884113 w 6517785"/>
              <a:gd name="connsiteY426" fmla="*/ 1507794 h 6858000"/>
              <a:gd name="connsiteX427" fmla="*/ 5939621 w 6517785"/>
              <a:gd name="connsiteY427" fmla="*/ 1601353 h 6858000"/>
              <a:gd name="connsiteX428" fmla="*/ 5954841 w 6517785"/>
              <a:gd name="connsiteY428" fmla="*/ 1615678 h 6858000"/>
              <a:gd name="connsiteX429" fmla="*/ 6010797 w 6517785"/>
              <a:gd name="connsiteY429" fmla="*/ 1690883 h 6858000"/>
              <a:gd name="connsiteX430" fmla="*/ 6041685 w 6517785"/>
              <a:gd name="connsiteY430" fmla="*/ 1730724 h 6858000"/>
              <a:gd name="connsiteX431" fmla="*/ 6052429 w 6517785"/>
              <a:gd name="connsiteY431" fmla="*/ 1741020 h 6858000"/>
              <a:gd name="connsiteX432" fmla="*/ 6101223 w 6517785"/>
              <a:gd name="connsiteY432" fmla="*/ 1834131 h 6858000"/>
              <a:gd name="connsiteX433" fmla="*/ 6089136 w 6517785"/>
              <a:gd name="connsiteY433" fmla="*/ 1884268 h 6858000"/>
              <a:gd name="connsiteX434" fmla="*/ 6192544 w 6517785"/>
              <a:gd name="connsiteY434" fmla="*/ 2020354 h 6858000"/>
              <a:gd name="connsiteX435" fmla="*/ 6158522 w 6517785"/>
              <a:gd name="connsiteY435" fmla="*/ 2082577 h 6858000"/>
              <a:gd name="connsiteX436" fmla="*/ 6130768 w 6517785"/>
              <a:gd name="connsiteY436" fmla="*/ 2105855 h 6858000"/>
              <a:gd name="connsiteX437" fmla="*/ 6193886 w 6517785"/>
              <a:gd name="connsiteY437" fmla="*/ 2156887 h 6858000"/>
              <a:gd name="connsiteX438" fmla="*/ 6180904 w 6517785"/>
              <a:gd name="connsiteY438" fmla="*/ 2224034 h 6858000"/>
              <a:gd name="connsiteX439" fmla="*/ 6210002 w 6517785"/>
              <a:gd name="connsiteY439" fmla="*/ 2294763 h 6858000"/>
              <a:gd name="connsiteX440" fmla="*/ 6214478 w 6517785"/>
              <a:gd name="connsiteY440" fmla="*/ 2322517 h 6858000"/>
              <a:gd name="connsiteX441" fmla="*/ 6272225 w 6517785"/>
              <a:gd name="connsiteY441" fmla="*/ 2375340 h 6858000"/>
              <a:gd name="connsiteX442" fmla="*/ 6246262 w 6517785"/>
              <a:gd name="connsiteY442" fmla="*/ 2456365 h 6858000"/>
              <a:gd name="connsiteX443" fmla="*/ 6299532 w 6517785"/>
              <a:gd name="connsiteY443" fmla="*/ 2514112 h 6858000"/>
              <a:gd name="connsiteX444" fmla="*/ 6330420 w 6517785"/>
              <a:gd name="connsiteY444" fmla="*/ 2610804 h 6858000"/>
              <a:gd name="connsiteX445" fmla="*/ 6366232 w 6517785"/>
              <a:gd name="connsiteY445" fmla="*/ 2664970 h 6858000"/>
              <a:gd name="connsiteX446" fmla="*/ 6372051 w 6517785"/>
              <a:gd name="connsiteY446" fmla="*/ 2719135 h 6858000"/>
              <a:gd name="connsiteX447" fmla="*/ 6375185 w 6517785"/>
              <a:gd name="connsiteY447" fmla="*/ 2795684 h 6858000"/>
              <a:gd name="connsiteX448" fmla="*/ 6394881 w 6517785"/>
              <a:gd name="connsiteY448" fmla="*/ 2870441 h 6858000"/>
              <a:gd name="connsiteX449" fmla="*/ 6446361 w 6517785"/>
              <a:gd name="connsiteY449" fmla="*/ 2916549 h 6858000"/>
              <a:gd name="connsiteX450" fmla="*/ 6414578 w 6517785"/>
              <a:gd name="connsiteY450" fmla="*/ 2940722 h 6858000"/>
              <a:gd name="connsiteX451" fmla="*/ 6432484 w 6517785"/>
              <a:gd name="connsiteY451" fmla="*/ 2965791 h 6858000"/>
              <a:gd name="connsiteX452" fmla="*/ 6423979 w 6517785"/>
              <a:gd name="connsiteY452" fmla="*/ 2964895 h 6858000"/>
              <a:gd name="connsiteX453" fmla="*/ 6416369 w 6517785"/>
              <a:gd name="connsiteY453" fmla="*/ 3029357 h 6858000"/>
              <a:gd name="connsiteX454" fmla="*/ 6458000 w 6517785"/>
              <a:gd name="connsiteY454" fmla="*/ 3065169 h 6858000"/>
              <a:gd name="connsiteX455" fmla="*/ 6428008 w 6517785"/>
              <a:gd name="connsiteY455" fmla="*/ 3088895 h 6858000"/>
              <a:gd name="connsiteX456" fmla="*/ 6423979 w 6517785"/>
              <a:gd name="connsiteY456" fmla="*/ 3135002 h 6858000"/>
              <a:gd name="connsiteX457" fmla="*/ 6473668 w 6517785"/>
              <a:gd name="connsiteY457" fmla="*/ 3201255 h 6858000"/>
              <a:gd name="connsiteX458" fmla="*/ 6504556 w 6517785"/>
              <a:gd name="connsiteY458" fmla="*/ 3179320 h 6858000"/>
              <a:gd name="connsiteX459" fmla="*/ 6522014 w 6517785"/>
              <a:gd name="connsiteY459" fmla="*/ 3217818 h 6858000"/>
              <a:gd name="connsiteX460" fmla="*/ 6436065 w 6517785"/>
              <a:gd name="connsiteY460" fmla="*/ 3229009 h 6858000"/>
              <a:gd name="connsiteX461" fmla="*/ 6450838 w 6517785"/>
              <a:gd name="connsiteY461" fmla="*/ 3288994 h 6858000"/>
              <a:gd name="connsiteX462" fmla="*/ 6517538 w 6517785"/>
              <a:gd name="connsiteY462" fmla="*/ 3278251 h 6858000"/>
              <a:gd name="connsiteX463" fmla="*/ 6506794 w 6517785"/>
              <a:gd name="connsiteY463" fmla="*/ 3401354 h 6858000"/>
              <a:gd name="connsiteX464" fmla="*/ 6513956 w 6517785"/>
              <a:gd name="connsiteY464" fmla="*/ 3438957 h 6858000"/>
              <a:gd name="connsiteX465" fmla="*/ 6476802 w 6517785"/>
              <a:gd name="connsiteY465" fmla="*/ 3513714 h 6858000"/>
              <a:gd name="connsiteX466" fmla="*/ 6437408 w 6517785"/>
              <a:gd name="connsiteY466" fmla="*/ 3581310 h 6858000"/>
              <a:gd name="connsiteX467" fmla="*/ 6471877 w 6517785"/>
              <a:gd name="connsiteY467" fmla="*/ 3595635 h 6858000"/>
              <a:gd name="connsiteX468" fmla="*/ 6504556 w 6517785"/>
              <a:gd name="connsiteY468" fmla="*/ 3594739 h 6858000"/>
              <a:gd name="connsiteX469" fmla="*/ 6510375 w 6517785"/>
              <a:gd name="connsiteY469" fmla="*/ 3619808 h 6858000"/>
              <a:gd name="connsiteX470" fmla="*/ 6476353 w 6517785"/>
              <a:gd name="connsiteY470" fmla="*/ 3635923 h 6858000"/>
              <a:gd name="connsiteX471" fmla="*/ 6444123 w 6517785"/>
              <a:gd name="connsiteY471" fmla="*/ 3634580 h 6858000"/>
              <a:gd name="connsiteX472" fmla="*/ 6448152 w 6517785"/>
              <a:gd name="connsiteY472" fmla="*/ 3740673 h 6858000"/>
              <a:gd name="connsiteX473" fmla="*/ 6455762 w 6517785"/>
              <a:gd name="connsiteY473" fmla="*/ 3719633 h 6858000"/>
              <a:gd name="connsiteX474" fmla="*/ 6475011 w 6517785"/>
              <a:gd name="connsiteY474" fmla="*/ 3715605 h 6858000"/>
              <a:gd name="connsiteX475" fmla="*/ 6492469 w 6517785"/>
              <a:gd name="connsiteY475" fmla="*/ 3733063 h 6858000"/>
              <a:gd name="connsiteX476" fmla="*/ 6482173 w 6517785"/>
              <a:gd name="connsiteY476" fmla="*/ 3749626 h 6858000"/>
              <a:gd name="connsiteX477" fmla="*/ 6441437 w 6517785"/>
              <a:gd name="connsiteY477" fmla="*/ 3763951 h 6858000"/>
              <a:gd name="connsiteX478" fmla="*/ 6408311 w 6517785"/>
              <a:gd name="connsiteY478" fmla="*/ 3854376 h 6858000"/>
              <a:gd name="connsiteX479" fmla="*/ 6444123 w 6517785"/>
              <a:gd name="connsiteY479" fmla="*/ 3885712 h 6858000"/>
              <a:gd name="connsiteX480" fmla="*/ 6478144 w 6517785"/>
              <a:gd name="connsiteY480" fmla="*/ 3917495 h 6858000"/>
              <a:gd name="connsiteX481" fmla="*/ 6425322 w 6517785"/>
              <a:gd name="connsiteY481" fmla="*/ 3950621 h 6858000"/>
              <a:gd name="connsiteX482" fmla="*/ 6410102 w 6517785"/>
              <a:gd name="connsiteY482" fmla="*/ 3938982 h 6858000"/>
              <a:gd name="connsiteX483" fmla="*/ 6379214 w 6517785"/>
              <a:gd name="connsiteY483" fmla="*/ 4059848 h 6858000"/>
              <a:gd name="connsiteX484" fmla="*/ 6399805 w 6517785"/>
              <a:gd name="connsiteY484" fmla="*/ 4082230 h 6858000"/>
              <a:gd name="connsiteX485" fmla="*/ 6415921 w 6517785"/>
              <a:gd name="connsiteY485" fmla="*/ 4119385 h 6858000"/>
              <a:gd name="connsiteX486" fmla="*/ 6402491 w 6517785"/>
              <a:gd name="connsiteY486" fmla="*/ 4164150 h 6858000"/>
              <a:gd name="connsiteX487" fmla="*/ 6387272 w 6517785"/>
              <a:gd name="connsiteY487" fmla="*/ 4188323 h 6858000"/>
              <a:gd name="connsiteX488" fmla="*/ 6387272 w 6517785"/>
              <a:gd name="connsiteY488" fmla="*/ 4120280 h 6858000"/>
              <a:gd name="connsiteX489" fmla="*/ 6363098 w 6517785"/>
              <a:gd name="connsiteY489" fmla="*/ 4255023 h 6858000"/>
              <a:gd name="connsiteX490" fmla="*/ 6327734 w 6517785"/>
              <a:gd name="connsiteY490" fmla="*/ 4282778 h 6858000"/>
              <a:gd name="connsiteX491" fmla="*/ 6368022 w 6517785"/>
              <a:gd name="connsiteY491" fmla="*/ 4306055 h 6858000"/>
              <a:gd name="connsiteX492" fmla="*/ 6341611 w 6517785"/>
              <a:gd name="connsiteY492" fmla="*/ 4322171 h 6858000"/>
              <a:gd name="connsiteX493" fmla="*/ 6368917 w 6517785"/>
              <a:gd name="connsiteY493" fmla="*/ 4367383 h 6858000"/>
              <a:gd name="connsiteX494" fmla="*/ 6337582 w 6517785"/>
              <a:gd name="connsiteY494" fmla="*/ 4409463 h 6858000"/>
              <a:gd name="connsiteX495" fmla="*/ 6278940 w 6517785"/>
              <a:gd name="connsiteY495" fmla="*/ 4418416 h 6858000"/>
              <a:gd name="connsiteX496" fmla="*/ 6336687 w 6517785"/>
              <a:gd name="connsiteY496" fmla="*/ 4454228 h 6858000"/>
              <a:gd name="connsiteX497" fmla="*/ 6286550 w 6517785"/>
              <a:gd name="connsiteY497" fmla="*/ 4496754 h 6858000"/>
              <a:gd name="connsiteX498" fmla="*/ 6275359 w 6517785"/>
              <a:gd name="connsiteY498" fmla="*/ 4545548 h 6858000"/>
              <a:gd name="connsiteX499" fmla="*/ 6292369 w 6517785"/>
              <a:gd name="connsiteY499" fmla="*/ 4562559 h 6858000"/>
              <a:gd name="connsiteX500" fmla="*/ 6253424 w 6517785"/>
              <a:gd name="connsiteY500" fmla="*/ 4610010 h 6858000"/>
              <a:gd name="connsiteX501" fmla="*/ 6207763 w 6517785"/>
              <a:gd name="connsiteY501" fmla="*/ 4606876 h 6858000"/>
              <a:gd name="connsiteX502" fmla="*/ 6203287 w 6517785"/>
              <a:gd name="connsiteY502" fmla="*/ 4624782 h 6858000"/>
              <a:gd name="connsiteX503" fmla="*/ 6239547 w 6517785"/>
              <a:gd name="connsiteY503" fmla="*/ 4635974 h 6858000"/>
              <a:gd name="connsiteX504" fmla="*/ 6243575 w 6517785"/>
              <a:gd name="connsiteY504" fmla="*/ 4661937 h 6858000"/>
              <a:gd name="connsiteX505" fmla="*/ 6227908 w 6517785"/>
              <a:gd name="connsiteY505" fmla="*/ 4738485 h 6858000"/>
              <a:gd name="connsiteX506" fmla="*/ 6197468 w 6517785"/>
              <a:gd name="connsiteY506" fmla="*/ 4790413 h 6858000"/>
              <a:gd name="connsiteX507" fmla="*/ 6154493 w 6517785"/>
              <a:gd name="connsiteY507" fmla="*/ 4879495 h 6858000"/>
              <a:gd name="connsiteX508" fmla="*/ 6119577 w 6517785"/>
              <a:gd name="connsiteY508" fmla="*/ 4927841 h 6858000"/>
              <a:gd name="connsiteX509" fmla="*/ 6045267 w 6517785"/>
              <a:gd name="connsiteY509" fmla="*/ 5035277 h 6858000"/>
              <a:gd name="connsiteX510" fmla="*/ 6023332 w 6517785"/>
              <a:gd name="connsiteY510" fmla="*/ 5047364 h 6858000"/>
              <a:gd name="connsiteX511" fmla="*/ 6001397 w 6517785"/>
              <a:gd name="connsiteY511" fmla="*/ 5086310 h 6858000"/>
              <a:gd name="connsiteX512" fmla="*/ 5992444 w 6517785"/>
              <a:gd name="connsiteY512" fmla="*/ 5114959 h 6858000"/>
              <a:gd name="connsiteX513" fmla="*/ 5964242 w 6517785"/>
              <a:gd name="connsiteY513" fmla="*/ 5113616 h 6858000"/>
              <a:gd name="connsiteX514" fmla="*/ 5917686 w 6517785"/>
              <a:gd name="connsiteY514" fmla="*/ 5115854 h 6858000"/>
              <a:gd name="connsiteX515" fmla="*/ 5923954 w 6517785"/>
              <a:gd name="connsiteY515" fmla="*/ 5193746 h 6858000"/>
              <a:gd name="connsiteX516" fmla="*/ 5910972 w 6517785"/>
              <a:gd name="connsiteY516" fmla="*/ 5214785 h 6858000"/>
              <a:gd name="connsiteX517" fmla="*/ 5840690 w 6517785"/>
              <a:gd name="connsiteY517" fmla="*/ 5319535 h 6858000"/>
              <a:gd name="connsiteX518" fmla="*/ 5805774 w 6517785"/>
              <a:gd name="connsiteY518" fmla="*/ 5333412 h 6858000"/>
              <a:gd name="connsiteX519" fmla="*/ 5789659 w 6517785"/>
              <a:gd name="connsiteY519" fmla="*/ 5388473 h 6858000"/>
              <a:gd name="connsiteX520" fmla="*/ 5771305 w 6517785"/>
              <a:gd name="connsiteY520" fmla="*/ 5386683 h 6858000"/>
              <a:gd name="connsiteX521" fmla="*/ 5767276 w 6517785"/>
              <a:gd name="connsiteY521" fmla="*/ 5338784 h 6858000"/>
              <a:gd name="connsiteX522" fmla="*/ 5752951 w 6517785"/>
              <a:gd name="connsiteY522" fmla="*/ 5387578 h 6858000"/>
              <a:gd name="connsiteX523" fmla="*/ 5741760 w 6517785"/>
              <a:gd name="connsiteY523" fmla="*/ 5433686 h 6858000"/>
              <a:gd name="connsiteX524" fmla="*/ 5685356 w 6517785"/>
              <a:gd name="connsiteY524" fmla="*/ 5418018 h 6858000"/>
              <a:gd name="connsiteX525" fmla="*/ 5672374 w 6517785"/>
              <a:gd name="connsiteY525" fmla="*/ 5480689 h 6858000"/>
              <a:gd name="connsiteX526" fmla="*/ 5642829 w 6517785"/>
              <a:gd name="connsiteY526" fmla="*/ 5550970 h 6858000"/>
              <a:gd name="connsiteX527" fmla="*/ 5592693 w 6517785"/>
              <a:gd name="connsiteY527" fmla="*/ 5518740 h 6858000"/>
              <a:gd name="connsiteX528" fmla="*/ 5547928 w 6517785"/>
              <a:gd name="connsiteY528" fmla="*/ 5591707 h 6858000"/>
              <a:gd name="connsiteX529" fmla="*/ 5542108 w 6517785"/>
              <a:gd name="connsiteY529" fmla="*/ 5626176 h 6858000"/>
              <a:gd name="connsiteX530" fmla="*/ 5500029 w 6517785"/>
              <a:gd name="connsiteY530" fmla="*/ 5659749 h 6858000"/>
              <a:gd name="connsiteX531" fmla="*/ 5458845 w 6517785"/>
              <a:gd name="connsiteY531" fmla="*/ 5652140 h 6858000"/>
              <a:gd name="connsiteX532" fmla="*/ 5404680 w 6517785"/>
              <a:gd name="connsiteY532" fmla="*/ 5700038 h 6858000"/>
              <a:gd name="connsiteX533" fmla="*/ 5416318 w 6517785"/>
              <a:gd name="connsiteY533" fmla="*/ 5718391 h 6858000"/>
              <a:gd name="connsiteX534" fmla="*/ 5441387 w 6517785"/>
              <a:gd name="connsiteY534" fmla="*/ 5720630 h 6858000"/>
              <a:gd name="connsiteX535" fmla="*/ 5458845 w 6517785"/>
              <a:gd name="connsiteY535" fmla="*/ 5744355 h 6858000"/>
              <a:gd name="connsiteX536" fmla="*/ 5397069 w 6517785"/>
              <a:gd name="connsiteY536" fmla="*/ 5781510 h 6858000"/>
              <a:gd name="connsiteX537" fmla="*/ 5354542 w 6517785"/>
              <a:gd name="connsiteY537" fmla="*/ 5767185 h 6858000"/>
              <a:gd name="connsiteX538" fmla="*/ 5330369 w 6517785"/>
              <a:gd name="connsiteY538" fmla="*/ 5795835 h 6858000"/>
              <a:gd name="connsiteX539" fmla="*/ 5275756 w 6517785"/>
              <a:gd name="connsiteY539" fmla="*/ 5880889 h 6858000"/>
              <a:gd name="connsiteX540" fmla="*/ 5250688 w 6517785"/>
              <a:gd name="connsiteY540" fmla="*/ 5858059 h 6858000"/>
              <a:gd name="connsiteX541" fmla="*/ 5164739 w 6517785"/>
              <a:gd name="connsiteY541" fmla="*/ 5910433 h 6858000"/>
              <a:gd name="connsiteX542" fmla="*/ 5204580 w 6517785"/>
              <a:gd name="connsiteY542" fmla="*/ 5922968 h 6858000"/>
              <a:gd name="connsiteX543" fmla="*/ 5162500 w 6517785"/>
              <a:gd name="connsiteY543" fmla="*/ 5939531 h 6858000"/>
              <a:gd name="connsiteX544" fmla="*/ 5106097 w 6517785"/>
              <a:gd name="connsiteY544" fmla="*/ 5976238 h 6858000"/>
              <a:gd name="connsiteX545" fmla="*/ 5072523 w 6517785"/>
              <a:gd name="connsiteY545" fmla="*/ 6012945 h 6858000"/>
              <a:gd name="connsiteX546" fmla="*/ 5036263 w 6517785"/>
              <a:gd name="connsiteY546" fmla="*/ 6043833 h 6858000"/>
              <a:gd name="connsiteX547" fmla="*/ 4979412 w 6517785"/>
              <a:gd name="connsiteY547" fmla="*/ 6101580 h 6858000"/>
              <a:gd name="connsiteX548" fmla="*/ 4931961 w 6517785"/>
              <a:gd name="connsiteY548" fmla="*/ 6134706 h 6858000"/>
              <a:gd name="connsiteX549" fmla="*/ 4906445 w 6517785"/>
              <a:gd name="connsiteY549" fmla="*/ 6141868 h 6858000"/>
              <a:gd name="connsiteX550" fmla="*/ 4865261 w 6517785"/>
              <a:gd name="connsiteY550" fmla="*/ 6162908 h 6858000"/>
              <a:gd name="connsiteX551" fmla="*/ 4729175 w 6517785"/>
              <a:gd name="connsiteY551" fmla="*/ 6265420 h 6858000"/>
              <a:gd name="connsiteX552" fmla="*/ 4622634 w 6517785"/>
              <a:gd name="connsiteY552" fmla="*/ 6297203 h 6858000"/>
              <a:gd name="connsiteX553" fmla="*/ 4612786 w 6517785"/>
              <a:gd name="connsiteY553" fmla="*/ 6301232 h 6858000"/>
              <a:gd name="connsiteX554" fmla="*/ 4530866 w 6517785"/>
              <a:gd name="connsiteY554" fmla="*/ 6332568 h 6858000"/>
              <a:gd name="connsiteX555" fmla="*/ 4478044 w 6517785"/>
              <a:gd name="connsiteY555" fmla="*/ 6356740 h 6858000"/>
              <a:gd name="connsiteX556" fmla="*/ 4331662 w 6517785"/>
              <a:gd name="connsiteY556" fmla="*/ 6414040 h 6858000"/>
              <a:gd name="connsiteX557" fmla="*/ 4312413 w 6517785"/>
              <a:gd name="connsiteY557" fmla="*/ 6424336 h 6858000"/>
              <a:gd name="connsiteX558" fmla="*/ 4144992 w 6517785"/>
              <a:gd name="connsiteY558" fmla="*/ 6476711 h 6858000"/>
              <a:gd name="connsiteX559" fmla="*/ 4130219 w 6517785"/>
              <a:gd name="connsiteY559" fmla="*/ 6478502 h 6858000"/>
              <a:gd name="connsiteX560" fmla="*/ 4018307 w 6517785"/>
              <a:gd name="connsiteY560" fmla="*/ 6534905 h 6858000"/>
              <a:gd name="connsiteX561" fmla="*/ 4135591 w 6517785"/>
              <a:gd name="connsiteY561" fmla="*/ 6542963 h 6858000"/>
              <a:gd name="connsiteX562" fmla="*/ 4164241 w 6517785"/>
              <a:gd name="connsiteY562" fmla="*/ 6542515 h 6858000"/>
              <a:gd name="connsiteX563" fmla="*/ 4296298 w 6517785"/>
              <a:gd name="connsiteY563" fmla="*/ 6517447 h 6858000"/>
              <a:gd name="connsiteX564" fmla="*/ 4411791 w 6517785"/>
              <a:gd name="connsiteY564" fmla="*/ 6493274 h 6858000"/>
              <a:gd name="connsiteX565" fmla="*/ 4417163 w 6517785"/>
              <a:gd name="connsiteY565" fmla="*/ 6505808 h 6858000"/>
              <a:gd name="connsiteX566" fmla="*/ 4461928 w 6517785"/>
              <a:gd name="connsiteY566" fmla="*/ 6452090 h 6858000"/>
              <a:gd name="connsiteX567" fmla="*/ 4512065 w 6517785"/>
              <a:gd name="connsiteY567" fmla="*/ 6434632 h 6858000"/>
              <a:gd name="connsiteX568" fmla="*/ 4602043 w 6517785"/>
              <a:gd name="connsiteY568" fmla="*/ 6418964 h 6858000"/>
              <a:gd name="connsiteX569" fmla="*/ 4653970 w 6517785"/>
              <a:gd name="connsiteY569" fmla="*/ 6406430 h 6858000"/>
              <a:gd name="connsiteX570" fmla="*/ 4653075 w 6517785"/>
              <a:gd name="connsiteY570" fmla="*/ 6391657 h 6858000"/>
              <a:gd name="connsiteX571" fmla="*/ 4708584 w 6517785"/>
              <a:gd name="connsiteY571" fmla="*/ 6356740 h 6858000"/>
              <a:gd name="connsiteX572" fmla="*/ 4726937 w 6517785"/>
              <a:gd name="connsiteY572" fmla="*/ 6347340 h 6858000"/>
              <a:gd name="connsiteX573" fmla="*/ 4802590 w 6517785"/>
              <a:gd name="connsiteY573" fmla="*/ 6325853 h 6858000"/>
              <a:gd name="connsiteX574" fmla="*/ 4881376 w 6517785"/>
              <a:gd name="connsiteY574" fmla="*/ 6300784 h 6858000"/>
              <a:gd name="connsiteX575" fmla="*/ 4932856 w 6517785"/>
              <a:gd name="connsiteY575" fmla="*/ 6273030 h 6858000"/>
              <a:gd name="connsiteX576" fmla="*/ 5005375 w 6517785"/>
              <a:gd name="connsiteY576" fmla="*/ 6240799 h 6858000"/>
              <a:gd name="connsiteX577" fmla="*/ 5053274 w 6517785"/>
              <a:gd name="connsiteY577" fmla="*/ 6218417 h 6858000"/>
              <a:gd name="connsiteX578" fmla="*/ 5131613 w 6517785"/>
              <a:gd name="connsiteY578" fmla="*/ 6162908 h 6858000"/>
              <a:gd name="connsiteX579" fmla="*/ 5248450 w 6517785"/>
              <a:gd name="connsiteY579" fmla="*/ 6086808 h 6858000"/>
              <a:gd name="connsiteX580" fmla="*/ 5331712 w 6517785"/>
              <a:gd name="connsiteY580" fmla="*/ 6027270 h 6858000"/>
              <a:gd name="connsiteX581" fmla="*/ 5441387 w 6517785"/>
              <a:gd name="connsiteY581" fmla="*/ 5902375 h 6858000"/>
              <a:gd name="connsiteX582" fmla="*/ 5486152 w 6517785"/>
              <a:gd name="connsiteY582" fmla="*/ 5888946 h 6858000"/>
              <a:gd name="connsiteX583" fmla="*/ 5534946 w 6517785"/>
              <a:gd name="connsiteY583" fmla="*/ 5855820 h 6858000"/>
              <a:gd name="connsiteX584" fmla="*/ 5546584 w 6517785"/>
              <a:gd name="connsiteY584" fmla="*/ 5838809 h 6858000"/>
              <a:gd name="connsiteX585" fmla="*/ 5628952 w 6517785"/>
              <a:gd name="connsiteY585" fmla="*/ 5752413 h 6858000"/>
              <a:gd name="connsiteX586" fmla="*/ 5723854 w 6517785"/>
              <a:gd name="connsiteY586" fmla="*/ 5788225 h 6858000"/>
              <a:gd name="connsiteX587" fmla="*/ 5721168 w 6517785"/>
              <a:gd name="connsiteY587" fmla="*/ 5801654 h 6858000"/>
              <a:gd name="connsiteX588" fmla="*/ 5598959 w 6517785"/>
              <a:gd name="connsiteY588" fmla="*/ 5836124 h 6858000"/>
              <a:gd name="connsiteX589" fmla="*/ 5599855 w 6517785"/>
              <a:gd name="connsiteY589" fmla="*/ 5844629 h 6858000"/>
              <a:gd name="connsiteX590" fmla="*/ 5660735 w 6517785"/>
              <a:gd name="connsiteY590" fmla="*/ 5871488 h 6858000"/>
              <a:gd name="connsiteX591" fmla="*/ 5530917 w 6517785"/>
              <a:gd name="connsiteY591" fmla="*/ 5962808 h 6858000"/>
              <a:gd name="connsiteX592" fmla="*/ 5443625 w 6517785"/>
              <a:gd name="connsiteY592" fmla="*/ 5973104 h 6858000"/>
              <a:gd name="connsiteX593" fmla="*/ 5476304 w 6517785"/>
              <a:gd name="connsiteY593" fmla="*/ 6012945 h 6858000"/>
              <a:gd name="connsiteX594" fmla="*/ 5443177 w 6517785"/>
              <a:gd name="connsiteY594" fmla="*/ 6036671 h 6858000"/>
              <a:gd name="connsiteX595" fmla="*/ 5376925 w 6517785"/>
              <a:gd name="connsiteY595" fmla="*/ 6048757 h 6858000"/>
              <a:gd name="connsiteX596" fmla="*/ 5331265 w 6517785"/>
              <a:gd name="connsiteY596" fmla="*/ 6089046 h 6858000"/>
              <a:gd name="connsiteX597" fmla="*/ 5305301 w 6517785"/>
              <a:gd name="connsiteY597" fmla="*/ 6126201 h 6858000"/>
              <a:gd name="connsiteX598" fmla="*/ 5296348 w 6517785"/>
              <a:gd name="connsiteY598" fmla="*/ 6130230 h 6858000"/>
              <a:gd name="connsiteX599" fmla="*/ 5221591 w 6517785"/>
              <a:gd name="connsiteY599" fmla="*/ 6173204 h 6858000"/>
              <a:gd name="connsiteX600" fmla="*/ 5197417 w 6517785"/>
              <a:gd name="connsiteY600" fmla="*/ 6238561 h 6858000"/>
              <a:gd name="connsiteX601" fmla="*/ 5136985 w 6517785"/>
              <a:gd name="connsiteY601" fmla="*/ 6243038 h 6858000"/>
              <a:gd name="connsiteX602" fmla="*/ 5146833 w 6517785"/>
              <a:gd name="connsiteY602" fmla="*/ 6213492 h 6858000"/>
              <a:gd name="connsiteX603" fmla="*/ 5124450 w 6517785"/>
              <a:gd name="connsiteY603" fmla="*/ 6220207 h 6858000"/>
              <a:gd name="connsiteX604" fmla="*/ 5061332 w 6517785"/>
              <a:gd name="connsiteY604" fmla="*/ 6299441 h 6858000"/>
              <a:gd name="connsiteX605" fmla="*/ 4965087 w 6517785"/>
              <a:gd name="connsiteY605" fmla="*/ 6367484 h 6858000"/>
              <a:gd name="connsiteX606" fmla="*/ 4945390 w 6517785"/>
              <a:gd name="connsiteY606" fmla="*/ 6380466 h 6858000"/>
              <a:gd name="connsiteX607" fmla="*/ 4947628 w 6517785"/>
              <a:gd name="connsiteY607" fmla="*/ 6389419 h 6858000"/>
              <a:gd name="connsiteX608" fmla="*/ 5003585 w 6517785"/>
              <a:gd name="connsiteY608" fmla="*/ 6381809 h 6858000"/>
              <a:gd name="connsiteX609" fmla="*/ 4928380 w 6517785"/>
              <a:gd name="connsiteY609" fmla="*/ 6401953 h 6858000"/>
              <a:gd name="connsiteX610" fmla="*/ 4886748 w 6517785"/>
              <a:gd name="connsiteY610" fmla="*/ 6402401 h 6858000"/>
              <a:gd name="connsiteX611" fmla="*/ 4902416 w 6517785"/>
              <a:gd name="connsiteY611" fmla="*/ 6417173 h 6858000"/>
              <a:gd name="connsiteX612" fmla="*/ 4900178 w 6517785"/>
              <a:gd name="connsiteY612" fmla="*/ 6453433 h 6858000"/>
              <a:gd name="connsiteX613" fmla="*/ 4828554 w 6517785"/>
              <a:gd name="connsiteY613" fmla="*/ 6493722 h 6858000"/>
              <a:gd name="connsiteX614" fmla="*/ 4725594 w 6517785"/>
              <a:gd name="connsiteY614" fmla="*/ 6560421 h 6858000"/>
              <a:gd name="connsiteX615" fmla="*/ 4662028 w 6517785"/>
              <a:gd name="connsiteY615" fmla="*/ 6572956 h 6858000"/>
              <a:gd name="connsiteX616" fmla="*/ 4596671 w 6517785"/>
              <a:gd name="connsiteY616" fmla="*/ 6589071 h 6858000"/>
              <a:gd name="connsiteX617" fmla="*/ 4528628 w 6517785"/>
              <a:gd name="connsiteY617" fmla="*/ 6621750 h 6858000"/>
              <a:gd name="connsiteX618" fmla="*/ 4520123 w 6517785"/>
              <a:gd name="connsiteY618" fmla="*/ 6628464 h 6858000"/>
              <a:gd name="connsiteX619" fmla="*/ 4393438 w 6517785"/>
              <a:gd name="connsiteY619" fmla="*/ 6656666 h 6858000"/>
              <a:gd name="connsiteX620" fmla="*/ 4327633 w 6517785"/>
              <a:gd name="connsiteY620" fmla="*/ 6688897 h 6858000"/>
              <a:gd name="connsiteX621" fmla="*/ 4264067 w 6517785"/>
              <a:gd name="connsiteY621" fmla="*/ 6713070 h 6858000"/>
              <a:gd name="connsiteX622" fmla="*/ 4166031 w 6517785"/>
              <a:gd name="connsiteY622" fmla="*/ 6739929 h 6858000"/>
              <a:gd name="connsiteX623" fmla="*/ 4159764 w 6517785"/>
              <a:gd name="connsiteY623" fmla="*/ 6742168 h 6858000"/>
              <a:gd name="connsiteX624" fmla="*/ 4141858 w 6517785"/>
              <a:gd name="connsiteY624" fmla="*/ 6796781 h 6858000"/>
              <a:gd name="connsiteX625" fmla="*/ 4101570 w 6517785"/>
              <a:gd name="connsiteY625" fmla="*/ 6767236 h 6858000"/>
              <a:gd name="connsiteX626" fmla="*/ 4105598 w 6517785"/>
              <a:gd name="connsiteY626" fmla="*/ 6775741 h 6858000"/>
              <a:gd name="connsiteX627" fmla="*/ 4036213 w 6517785"/>
              <a:gd name="connsiteY627" fmla="*/ 6797676 h 6858000"/>
              <a:gd name="connsiteX628" fmla="*/ 3867449 w 6517785"/>
              <a:gd name="connsiteY628" fmla="*/ 6847813 h 6858000"/>
              <a:gd name="connsiteX629" fmla="*/ 3758670 w 6517785"/>
              <a:gd name="connsiteY629" fmla="*/ 6830802 h 6858000"/>
              <a:gd name="connsiteX630" fmla="*/ 3702266 w 6517785"/>
              <a:gd name="connsiteY630" fmla="*/ 6801705 h 6858000"/>
              <a:gd name="connsiteX631" fmla="*/ 3544245 w 6517785"/>
              <a:gd name="connsiteY631" fmla="*/ 6748882 h 6858000"/>
              <a:gd name="connsiteX632" fmla="*/ 3578715 w 6517785"/>
              <a:gd name="connsiteY632" fmla="*/ 6703669 h 6858000"/>
              <a:gd name="connsiteX633" fmla="*/ 3521415 w 6517785"/>
              <a:gd name="connsiteY633" fmla="*/ 6675020 h 6858000"/>
              <a:gd name="connsiteX634" fmla="*/ 3456506 w 6517785"/>
              <a:gd name="connsiteY634" fmla="*/ 6709041 h 6858000"/>
              <a:gd name="connsiteX635" fmla="*/ 3482470 w 6517785"/>
              <a:gd name="connsiteY635" fmla="*/ 6733215 h 6858000"/>
              <a:gd name="connsiteX636" fmla="*/ 3532606 w 6517785"/>
              <a:gd name="connsiteY636" fmla="*/ 6746196 h 6858000"/>
              <a:gd name="connsiteX637" fmla="*/ 3324002 w 6517785"/>
              <a:gd name="connsiteY637" fmla="*/ 6715309 h 6858000"/>
              <a:gd name="connsiteX638" fmla="*/ 3312810 w 6517785"/>
              <a:gd name="connsiteY638" fmla="*/ 6774398 h 6858000"/>
              <a:gd name="connsiteX639" fmla="*/ 3315049 w 6517785"/>
              <a:gd name="connsiteY639" fmla="*/ 6717994 h 6858000"/>
              <a:gd name="connsiteX640" fmla="*/ 3259092 w 6517785"/>
              <a:gd name="connsiteY640" fmla="*/ 6705460 h 6858000"/>
              <a:gd name="connsiteX641" fmla="*/ 3221490 w 6517785"/>
              <a:gd name="connsiteY641" fmla="*/ 6709489 h 6858000"/>
              <a:gd name="connsiteX642" fmla="*/ 3235814 w 6517785"/>
              <a:gd name="connsiteY642" fmla="*/ 6754701 h 6858000"/>
              <a:gd name="connsiteX643" fmla="*/ 3171353 w 6517785"/>
              <a:gd name="connsiteY643" fmla="*/ 6754701 h 6858000"/>
              <a:gd name="connsiteX644" fmla="*/ 3022733 w 6517785"/>
              <a:gd name="connsiteY644" fmla="*/ 6744406 h 6858000"/>
              <a:gd name="connsiteX645" fmla="*/ 2848597 w 6517785"/>
              <a:gd name="connsiteY645" fmla="*/ 6730976 h 6858000"/>
              <a:gd name="connsiteX646" fmla="*/ 2724598 w 6517785"/>
              <a:gd name="connsiteY646" fmla="*/ 6692478 h 6858000"/>
              <a:gd name="connsiteX647" fmla="*/ 2725941 w 6517785"/>
              <a:gd name="connsiteY647" fmla="*/ 6677706 h 6858000"/>
              <a:gd name="connsiteX648" fmla="*/ 2685653 w 6517785"/>
              <a:gd name="connsiteY648" fmla="*/ 6643236 h 6858000"/>
              <a:gd name="connsiteX649" fmla="*/ 2562101 w 6517785"/>
              <a:gd name="connsiteY649" fmla="*/ 6657562 h 6858000"/>
              <a:gd name="connsiteX650" fmla="*/ 2320818 w 6517785"/>
              <a:gd name="connsiteY650" fmla="*/ 6578775 h 6858000"/>
              <a:gd name="connsiteX651" fmla="*/ 2315893 w 6517785"/>
              <a:gd name="connsiteY651" fmla="*/ 6567136 h 6858000"/>
              <a:gd name="connsiteX652" fmla="*/ 2351258 w 6517785"/>
              <a:gd name="connsiteY652" fmla="*/ 6552811 h 6858000"/>
              <a:gd name="connsiteX653" fmla="*/ 2365135 w 6517785"/>
              <a:gd name="connsiteY653" fmla="*/ 6497303 h 6858000"/>
              <a:gd name="connsiteX654" fmla="*/ 2296197 w 6517785"/>
              <a:gd name="connsiteY654" fmla="*/ 6512970 h 6858000"/>
              <a:gd name="connsiteX655" fmla="*/ 2219201 w 6517785"/>
              <a:gd name="connsiteY655" fmla="*/ 6503570 h 6858000"/>
              <a:gd name="connsiteX656" fmla="*/ 2179808 w 6517785"/>
              <a:gd name="connsiteY656" fmla="*/ 6460596 h 6858000"/>
              <a:gd name="connsiteX657" fmla="*/ 2219649 w 6517785"/>
              <a:gd name="connsiteY657" fmla="*/ 6478949 h 6858000"/>
              <a:gd name="connsiteX658" fmla="*/ 2283663 w 6517785"/>
              <a:gd name="connsiteY658" fmla="*/ 6479397 h 6858000"/>
              <a:gd name="connsiteX659" fmla="*/ 2220096 w 6517785"/>
              <a:gd name="connsiteY659" fmla="*/ 6457462 h 6858000"/>
              <a:gd name="connsiteX660" fmla="*/ 2180703 w 6517785"/>
              <a:gd name="connsiteY660" fmla="*/ 6458805 h 6858000"/>
              <a:gd name="connsiteX661" fmla="*/ 663169 w 6517785"/>
              <a:gd name="connsiteY661" fmla="*/ 4888000 h 6858000"/>
              <a:gd name="connsiteX662" fmla="*/ 638548 w 6517785"/>
              <a:gd name="connsiteY662" fmla="*/ 4838759 h 6858000"/>
              <a:gd name="connsiteX663" fmla="*/ 597812 w 6517785"/>
              <a:gd name="connsiteY663" fmla="*/ 4738485 h 6858000"/>
              <a:gd name="connsiteX664" fmla="*/ 598708 w 6517785"/>
              <a:gd name="connsiteY664" fmla="*/ 4722370 h 6858000"/>
              <a:gd name="connsiteX665" fmla="*/ 573192 w 6517785"/>
              <a:gd name="connsiteY665" fmla="*/ 4692825 h 6858000"/>
              <a:gd name="connsiteX666" fmla="*/ 556629 w 6517785"/>
              <a:gd name="connsiteY666" fmla="*/ 4700435 h 6858000"/>
              <a:gd name="connsiteX667" fmla="*/ 560657 w 6517785"/>
              <a:gd name="connsiteY667" fmla="*/ 4736695 h 6858000"/>
              <a:gd name="connsiteX668" fmla="*/ 583488 w 6517785"/>
              <a:gd name="connsiteY668" fmla="*/ 4798918 h 6858000"/>
              <a:gd name="connsiteX669" fmla="*/ 608108 w 6517785"/>
              <a:gd name="connsiteY669" fmla="*/ 4848608 h 6858000"/>
              <a:gd name="connsiteX670" fmla="*/ 631834 w 6517785"/>
              <a:gd name="connsiteY670" fmla="*/ 4867409 h 6858000"/>
              <a:gd name="connsiteX671" fmla="*/ 664512 w 6517785"/>
              <a:gd name="connsiteY671" fmla="*/ 4886210 h 6858000"/>
              <a:gd name="connsiteX672" fmla="*/ 651083 w 6517785"/>
              <a:gd name="connsiteY672" fmla="*/ 4952910 h 6858000"/>
              <a:gd name="connsiteX673" fmla="*/ 661826 w 6517785"/>
              <a:gd name="connsiteY673" fmla="*/ 4950224 h 6858000"/>
              <a:gd name="connsiteX674" fmla="*/ 688238 w 6517785"/>
              <a:gd name="connsiteY674" fmla="*/ 4991407 h 6858000"/>
              <a:gd name="connsiteX675" fmla="*/ 716440 w 6517785"/>
              <a:gd name="connsiteY675" fmla="*/ 5087652 h 6858000"/>
              <a:gd name="connsiteX676" fmla="*/ 724945 w 6517785"/>
              <a:gd name="connsiteY676" fmla="*/ 5091681 h 6858000"/>
              <a:gd name="connsiteX677" fmla="*/ 783139 w 6517785"/>
              <a:gd name="connsiteY677" fmla="*/ 5155248 h 6858000"/>
              <a:gd name="connsiteX678" fmla="*/ 829247 w 6517785"/>
              <a:gd name="connsiteY678" fmla="*/ 5226424 h 6858000"/>
              <a:gd name="connsiteX679" fmla="*/ 905348 w 6517785"/>
              <a:gd name="connsiteY679" fmla="*/ 5327593 h 6858000"/>
              <a:gd name="connsiteX680" fmla="*/ 970257 w 6517785"/>
              <a:gd name="connsiteY680" fmla="*/ 5424733 h 6858000"/>
              <a:gd name="connsiteX681" fmla="*/ 987268 w 6517785"/>
              <a:gd name="connsiteY681" fmla="*/ 5443534 h 6858000"/>
              <a:gd name="connsiteX682" fmla="*/ 1062025 w 6517785"/>
              <a:gd name="connsiteY682" fmla="*/ 5542465 h 6858000"/>
              <a:gd name="connsiteX683" fmla="*/ 1087094 w 6517785"/>
              <a:gd name="connsiteY683" fmla="*/ 5561714 h 6858000"/>
              <a:gd name="connsiteX684" fmla="*/ 1113058 w 6517785"/>
              <a:gd name="connsiteY684" fmla="*/ 5625728 h 6858000"/>
              <a:gd name="connsiteX685" fmla="*/ 1064711 w 6517785"/>
              <a:gd name="connsiteY685" fmla="*/ 5653930 h 6858000"/>
              <a:gd name="connsiteX686" fmla="*/ 1052177 w 6517785"/>
              <a:gd name="connsiteY686" fmla="*/ 5657064 h 6858000"/>
              <a:gd name="connsiteX687" fmla="*/ 1107686 w 6517785"/>
              <a:gd name="connsiteY687" fmla="*/ 5662435 h 6858000"/>
              <a:gd name="connsiteX688" fmla="*/ 1137678 w 6517785"/>
              <a:gd name="connsiteY688" fmla="*/ 5648111 h 6858000"/>
              <a:gd name="connsiteX689" fmla="*/ 1167671 w 6517785"/>
              <a:gd name="connsiteY689" fmla="*/ 5687503 h 6858000"/>
              <a:gd name="connsiteX690" fmla="*/ 1209302 w 6517785"/>
              <a:gd name="connsiteY690" fmla="*/ 5695114 h 6858000"/>
              <a:gd name="connsiteX691" fmla="*/ 1302861 w 6517785"/>
              <a:gd name="connsiteY691" fmla="*/ 5773453 h 6858000"/>
              <a:gd name="connsiteX692" fmla="*/ 1386572 w 6517785"/>
              <a:gd name="connsiteY692" fmla="*/ 5867907 h 6858000"/>
              <a:gd name="connsiteX693" fmla="*/ 1396868 w 6517785"/>
              <a:gd name="connsiteY693" fmla="*/ 5878203 h 6858000"/>
              <a:gd name="connsiteX694" fmla="*/ 1524448 w 6517785"/>
              <a:gd name="connsiteY694" fmla="*/ 5984743 h 6858000"/>
              <a:gd name="connsiteX695" fmla="*/ 1531610 w 6517785"/>
              <a:gd name="connsiteY695" fmla="*/ 6029061 h 6858000"/>
              <a:gd name="connsiteX696" fmla="*/ 1583985 w 6517785"/>
              <a:gd name="connsiteY696" fmla="*/ 6070244 h 6858000"/>
              <a:gd name="connsiteX697" fmla="*/ 1682468 w 6517785"/>
              <a:gd name="connsiteY697" fmla="*/ 6093970 h 6858000"/>
              <a:gd name="connsiteX698" fmla="*/ 1695898 w 6517785"/>
              <a:gd name="connsiteY698" fmla="*/ 6106056 h 6858000"/>
              <a:gd name="connsiteX699" fmla="*/ 1807811 w 6517785"/>
              <a:gd name="connsiteY699" fmla="*/ 6197825 h 6858000"/>
              <a:gd name="connsiteX700" fmla="*/ 1859290 w 6517785"/>
              <a:gd name="connsiteY700" fmla="*/ 6211702 h 6858000"/>
              <a:gd name="connsiteX701" fmla="*/ 1887045 w 6517785"/>
              <a:gd name="connsiteY701" fmla="*/ 6241247 h 6858000"/>
              <a:gd name="connsiteX702" fmla="*/ 1914351 w 6517785"/>
              <a:gd name="connsiteY702" fmla="*/ 6291384 h 6858000"/>
              <a:gd name="connsiteX703" fmla="*/ 1990452 w 6517785"/>
              <a:gd name="connsiteY703" fmla="*/ 6265420 h 6858000"/>
              <a:gd name="connsiteX704" fmla="*/ 2028502 w 6517785"/>
              <a:gd name="connsiteY704" fmla="*/ 6309737 h 6858000"/>
              <a:gd name="connsiteX705" fmla="*/ 2141310 w 6517785"/>
              <a:gd name="connsiteY705" fmla="*/ 6354950 h 6858000"/>
              <a:gd name="connsiteX706" fmla="*/ 2237555 w 6517785"/>
              <a:gd name="connsiteY706" fmla="*/ 6405982 h 6858000"/>
              <a:gd name="connsiteX707" fmla="*/ 2257699 w 6517785"/>
              <a:gd name="connsiteY707" fmla="*/ 6388972 h 6858000"/>
              <a:gd name="connsiteX708" fmla="*/ 2357525 w 6517785"/>
              <a:gd name="connsiteY708" fmla="*/ 6410906 h 6858000"/>
              <a:gd name="connsiteX709" fmla="*/ 2537928 w 6517785"/>
              <a:gd name="connsiteY709" fmla="*/ 6478502 h 6858000"/>
              <a:gd name="connsiteX710" fmla="*/ 2489582 w 6517785"/>
              <a:gd name="connsiteY710" fmla="*/ 6508046 h 6858000"/>
              <a:gd name="connsiteX711" fmla="*/ 2560311 w 6517785"/>
              <a:gd name="connsiteY711" fmla="*/ 6520133 h 6858000"/>
              <a:gd name="connsiteX712" fmla="*/ 2597913 w 6517785"/>
              <a:gd name="connsiteY712" fmla="*/ 6504465 h 6858000"/>
              <a:gd name="connsiteX713" fmla="*/ 2575530 w 6517785"/>
              <a:gd name="connsiteY713" fmla="*/ 6487455 h 6858000"/>
              <a:gd name="connsiteX714" fmla="*/ 2649393 w 6517785"/>
              <a:gd name="connsiteY714" fmla="*/ 6495960 h 6858000"/>
              <a:gd name="connsiteX715" fmla="*/ 2700873 w 6517785"/>
              <a:gd name="connsiteY715" fmla="*/ 6495512 h 6858000"/>
              <a:gd name="connsiteX716" fmla="*/ 2755933 w 6517785"/>
              <a:gd name="connsiteY716" fmla="*/ 6504465 h 6858000"/>
              <a:gd name="connsiteX717" fmla="*/ 2708483 w 6517785"/>
              <a:gd name="connsiteY717" fmla="*/ 6520581 h 6858000"/>
              <a:gd name="connsiteX718" fmla="*/ 2726836 w 6517785"/>
              <a:gd name="connsiteY718" fmla="*/ 6538487 h 6858000"/>
              <a:gd name="connsiteX719" fmla="*/ 2704454 w 6517785"/>
              <a:gd name="connsiteY719" fmla="*/ 6562659 h 6858000"/>
              <a:gd name="connsiteX720" fmla="*/ 2832482 w 6517785"/>
              <a:gd name="connsiteY720" fmla="*/ 6580118 h 6858000"/>
              <a:gd name="connsiteX721" fmla="*/ 2821738 w 6517785"/>
              <a:gd name="connsiteY721" fmla="*/ 6557735 h 6858000"/>
              <a:gd name="connsiteX722" fmla="*/ 2835615 w 6517785"/>
              <a:gd name="connsiteY722" fmla="*/ 6508046 h 6858000"/>
              <a:gd name="connsiteX723" fmla="*/ 2898734 w 6517785"/>
              <a:gd name="connsiteY723" fmla="*/ 6524609 h 6858000"/>
              <a:gd name="connsiteX724" fmla="*/ 2951109 w 6517785"/>
              <a:gd name="connsiteY724" fmla="*/ 6510285 h 6858000"/>
              <a:gd name="connsiteX725" fmla="*/ 2924250 w 6517785"/>
              <a:gd name="connsiteY725" fmla="*/ 6478054 h 6858000"/>
              <a:gd name="connsiteX726" fmla="*/ 2883514 w 6517785"/>
              <a:gd name="connsiteY726" fmla="*/ 6472682 h 6858000"/>
              <a:gd name="connsiteX727" fmla="*/ 2849492 w 6517785"/>
              <a:gd name="connsiteY727" fmla="*/ 6437765 h 6858000"/>
              <a:gd name="connsiteX728" fmla="*/ 2768468 w 6517785"/>
              <a:gd name="connsiteY728" fmla="*/ 6450747 h 6858000"/>
              <a:gd name="connsiteX729" fmla="*/ 2779211 w 6517785"/>
              <a:gd name="connsiteY729" fmla="*/ 6481635 h 6858000"/>
              <a:gd name="connsiteX730" fmla="*/ 2692815 w 6517785"/>
              <a:gd name="connsiteY730" fmla="*/ 6457910 h 6858000"/>
              <a:gd name="connsiteX731" fmla="*/ 2619848 w 6517785"/>
              <a:gd name="connsiteY731" fmla="*/ 6408220 h 6858000"/>
              <a:gd name="connsiteX732" fmla="*/ 2549119 w 6517785"/>
              <a:gd name="connsiteY732" fmla="*/ 6393896 h 6858000"/>
              <a:gd name="connsiteX733" fmla="*/ 2493611 w 6517785"/>
              <a:gd name="connsiteY733" fmla="*/ 6388076 h 6858000"/>
              <a:gd name="connsiteX734" fmla="*/ 2412586 w 6517785"/>
              <a:gd name="connsiteY734" fmla="*/ 6365693 h 6858000"/>
              <a:gd name="connsiteX735" fmla="*/ 2370507 w 6517785"/>
              <a:gd name="connsiteY735" fmla="*/ 6328986 h 6858000"/>
              <a:gd name="connsiteX736" fmla="*/ 2288139 w 6517785"/>
              <a:gd name="connsiteY736" fmla="*/ 6302127 h 6858000"/>
              <a:gd name="connsiteX737" fmla="*/ 2255461 w 6517785"/>
              <a:gd name="connsiteY737" fmla="*/ 6292727 h 6858000"/>
              <a:gd name="connsiteX738" fmla="*/ 2207115 w 6517785"/>
              <a:gd name="connsiteY738" fmla="*/ 6276611 h 6858000"/>
              <a:gd name="connsiteX739" fmla="*/ 2155635 w 6517785"/>
              <a:gd name="connsiteY739" fmla="*/ 6251095 h 6858000"/>
              <a:gd name="connsiteX740" fmla="*/ 2135043 w 6517785"/>
              <a:gd name="connsiteY740" fmla="*/ 6246619 h 6858000"/>
              <a:gd name="connsiteX741" fmla="*/ 1993138 w 6517785"/>
              <a:gd name="connsiteY741" fmla="*/ 6178576 h 6858000"/>
              <a:gd name="connsiteX742" fmla="*/ 1880778 w 6517785"/>
              <a:gd name="connsiteY742" fmla="*/ 6124858 h 6858000"/>
              <a:gd name="connsiteX743" fmla="*/ 1676201 w 6517785"/>
              <a:gd name="connsiteY743" fmla="*/ 5982953 h 6858000"/>
              <a:gd name="connsiteX744" fmla="*/ 1639494 w 6517785"/>
              <a:gd name="connsiteY744" fmla="*/ 5951169 h 6858000"/>
              <a:gd name="connsiteX745" fmla="*/ 1654714 w 6517785"/>
              <a:gd name="connsiteY745" fmla="*/ 5907300 h 6858000"/>
              <a:gd name="connsiteX746" fmla="*/ 1583090 w 6517785"/>
              <a:gd name="connsiteY746" fmla="*/ 5888051 h 6858000"/>
              <a:gd name="connsiteX747" fmla="*/ 1546383 w 6517785"/>
              <a:gd name="connsiteY747" fmla="*/ 5884918 h 6858000"/>
              <a:gd name="connsiteX748" fmla="*/ 1556231 w 6517785"/>
              <a:gd name="connsiteY748" fmla="*/ 5844181 h 6858000"/>
              <a:gd name="connsiteX749" fmla="*/ 1458643 w 6517785"/>
              <a:gd name="connsiteY749" fmla="*/ 5826723 h 6858000"/>
              <a:gd name="connsiteX750" fmla="*/ 1326587 w 6517785"/>
              <a:gd name="connsiteY750" fmla="*/ 5714811 h 6858000"/>
              <a:gd name="connsiteX751" fmla="*/ 1324348 w 6517785"/>
              <a:gd name="connsiteY751" fmla="*/ 5712124 h 6858000"/>
              <a:gd name="connsiteX752" fmla="*/ 1279136 w 6517785"/>
              <a:gd name="connsiteY752" fmla="*/ 5673179 h 6858000"/>
              <a:gd name="connsiteX753" fmla="*/ 1228104 w 6517785"/>
              <a:gd name="connsiteY753" fmla="*/ 5632890 h 6858000"/>
              <a:gd name="connsiteX754" fmla="*/ 1200349 w 6517785"/>
              <a:gd name="connsiteY754" fmla="*/ 5593049 h 6858000"/>
              <a:gd name="connsiteX755" fmla="*/ 1238847 w 6517785"/>
              <a:gd name="connsiteY755" fmla="*/ 5567086 h 6858000"/>
              <a:gd name="connsiteX756" fmla="*/ 1184234 w 6517785"/>
              <a:gd name="connsiteY756" fmla="*/ 5546494 h 6858000"/>
              <a:gd name="connsiteX757" fmla="*/ 1095152 w 6517785"/>
              <a:gd name="connsiteY757" fmla="*/ 5482480 h 6858000"/>
              <a:gd name="connsiteX758" fmla="*/ 1101866 w 6517785"/>
              <a:gd name="connsiteY758" fmla="*/ 5429657 h 6858000"/>
              <a:gd name="connsiteX759" fmla="*/ 1035614 w 6517785"/>
              <a:gd name="connsiteY759" fmla="*/ 5392502 h 6858000"/>
              <a:gd name="connsiteX760" fmla="*/ 986373 w 6517785"/>
              <a:gd name="connsiteY760" fmla="*/ 5349976 h 6858000"/>
              <a:gd name="connsiteX761" fmla="*/ 919225 w 6517785"/>
              <a:gd name="connsiteY761" fmla="*/ 5249702 h 6858000"/>
              <a:gd name="connsiteX762" fmla="*/ 925045 w 6517785"/>
              <a:gd name="connsiteY762" fmla="*/ 5195536 h 6858000"/>
              <a:gd name="connsiteX763" fmla="*/ 887442 w 6517785"/>
              <a:gd name="connsiteY763" fmla="*/ 5119436 h 6858000"/>
              <a:gd name="connsiteX764" fmla="*/ 852525 w 6517785"/>
              <a:gd name="connsiteY764" fmla="*/ 5096605 h 6858000"/>
              <a:gd name="connsiteX765" fmla="*/ 805074 w 6517785"/>
              <a:gd name="connsiteY765" fmla="*/ 5051393 h 6858000"/>
              <a:gd name="connsiteX766" fmla="*/ 777320 w 6517785"/>
              <a:gd name="connsiteY766" fmla="*/ 4979769 h 6858000"/>
              <a:gd name="connsiteX767" fmla="*/ 720021 w 6517785"/>
              <a:gd name="connsiteY767" fmla="*/ 4975292 h 6858000"/>
              <a:gd name="connsiteX768" fmla="*/ 690924 w 6517785"/>
              <a:gd name="connsiteY768" fmla="*/ 4913517 h 6858000"/>
              <a:gd name="connsiteX769" fmla="*/ 663169 w 6517785"/>
              <a:gd name="connsiteY769" fmla="*/ 4888000 h 6858000"/>
              <a:gd name="connsiteX770" fmla="*/ 1988214 w 6517785"/>
              <a:gd name="connsiteY770" fmla="*/ 599960 h 6858000"/>
              <a:gd name="connsiteX771" fmla="*/ 1951506 w 6517785"/>
              <a:gd name="connsiteY771" fmla="*/ 613837 h 6858000"/>
              <a:gd name="connsiteX772" fmla="*/ 1877196 w 6517785"/>
              <a:gd name="connsiteY772" fmla="*/ 642486 h 6858000"/>
              <a:gd name="connsiteX773" fmla="*/ 1820792 w 6517785"/>
              <a:gd name="connsiteY773" fmla="*/ 668898 h 6858000"/>
              <a:gd name="connsiteX774" fmla="*/ 1756331 w 6517785"/>
              <a:gd name="connsiteY774" fmla="*/ 702024 h 6858000"/>
              <a:gd name="connsiteX775" fmla="*/ 1703956 w 6517785"/>
              <a:gd name="connsiteY775" fmla="*/ 757085 h 6858000"/>
              <a:gd name="connsiteX776" fmla="*/ 1677992 w 6517785"/>
              <a:gd name="connsiteY776" fmla="*/ 804088 h 6858000"/>
              <a:gd name="connsiteX777" fmla="*/ 1663667 w 6517785"/>
              <a:gd name="connsiteY777" fmla="*/ 830947 h 6858000"/>
              <a:gd name="connsiteX778" fmla="*/ 1691869 w 6517785"/>
              <a:gd name="connsiteY778" fmla="*/ 837214 h 6858000"/>
              <a:gd name="connsiteX779" fmla="*/ 1713804 w 6517785"/>
              <a:gd name="connsiteY779" fmla="*/ 839453 h 6858000"/>
              <a:gd name="connsiteX780" fmla="*/ 1761255 w 6517785"/>
              <a:gd name="connsiteY780" fmla="*/ 843929 h 6858000"/>
              <a:gd name="connsiteX781" fmla="*/ 1747378 w 6517785"/>
              <a:gd name="connsiteY781" fmla="*/ 901228 h 6858000"/>
              <a:gd name="connsiteX782" fmla="*/ 1734844 w 6517785"/>
              <a:gd name="connsiteY782" fmla="*/ 920477 h 6858000"/>
              <a:gd name="connsiteX783" fmla="*/ 1836013 w 6517785"/>
              <a:gd name="connsiteY783" fmla="*/ 857359 h 6858000"/>
              <a:gd name="connsiteX784" fmla="*/ 1776475 w 6517785"/>
              <a:gd name="connsiteY784" fmla="*/ 817070 h 6858000"/>
              <a:gd name="connsiteX785" fmla="*/ 1858395 w 6517785"/>
              <a:gd name="connsiteY785" fmla="*/ 773648 h 6858000"/>
              <a:gd name="connsiteX786" fmla="*/ 1898684 w 6517785"/>
              <a:gd name="connsiteY786" fmla="*/ 703815 h 6858000"/>
              <a:gd name="connsiteX787" fmla="*/ 1988214 w 6517785"/>
              <a:gd name="connsiteY787" fmla="*/ 599960 h 6858000"/>
              <a:gd name="connsiteX788" fmla="*/ 3409950 w 6517785"/>
              <a:gd name="connsiteY788" fmla="*/ 6642341 h 6858000"/>
              <a:gd name="connsiteX789" fmla="*/ 3340565 w 6517785"/>
              <a:gd name="connsiteY789" fmla="*/ 6614587 h 6858000"/>
              <a:gd name="connsiteX790" fmla="*/ 3272074 w 6517785"/>
              <a:gd name="connsiteY790" fmla="*/ 6598024 h 6858000"/>
              <a:gd name="connsiteX791" fmla="*/ 3252825 w 6517785"/>
              <a:gd name="connsiteY791" fmla="*/ 6589518 h 6858000"/>
              <a:gd name="connsiteX792" fmla="*/ 3141808 w 6517785"/>
              <a:gd name="connsiteY792" fmla="*/ 6570717 h 6858000"/>
              <a:gd name="connsiteX793" fmla="*/ 3064364 w 6517785"/>
              <a:gd name="connsiteY793" fmla="*/ 6600710 h 6858000"/>
              <a:gd name="connsiteX794" fmla="*/ 3002589 w 6517785"/>
              <a:gd name="connsiteY794" fmla="*/ 6620854 h 6858000"/>
              <a:gd name="connsiteX795" fmla="*/ 3053173 w 6517785"/>
              <a:gd name="connsiteY795" fmla="*/ 6637865 h 6858000"/>
              <a:gd name="connsiteX796" fmla="*/ 3108682 w 6517785"/>
              <a:gd name="connsiteY796" fmla="*/ 6628017 h 6858000"/>
              <a:gd name="connsiteX797" fmla="*/ 3115844 w 6517785"/>
              <a:gd name="connsiteY797" fmla="*/ 6628912 h 6858000"/>
              <a:gd name="connsiteX798" fmla="*/ 3218804 w 6517785"/>
              <a:gd name="connsiteY798" fmla="*/ 6628017 h 6858000"/>
              <a:gd name="connsiteX799" fmla="*/ 3258645 w 6517785"/>
              <a:gd name="connsiteY799" fmla="*/ 6636970 h 6858000"/>
              <a:gd name="connsiteX800" fmla="*/ 3310572 w 6517785"/>
              <a:gd name="connsiteY800" fmla="*/ 6661142 h 6858000"/>
              <a:gd name="connsiteX801" fmla="*/ 3359366 w 6517785"/>
              <a:gd name="connsiteY801" fmla="*/ 6670095 h 6858000"/>
              <a:gd name="connsiteX802" fmla="*/ 3358023 w 6517785"/>
              <a:gd name="connsiteY802" fmla="*/ 6678153 h 6858000"/>
              <a:gd name="connsiteX803" fmla="*/ 3409950 w 6517785"/>
              <a:gd name="connsiteY803" fmla="*/ 6642341 h 6858000"/>
              <a:gd name="connsiteX804" fmla="*/ 559762 w 6517785"/>
              <a:gd name="connsiteY804" fmla="*/ 4650298 h 6858000"/>
              <a:gd name="connsiteX805" fmla="*/ 502463 w 6517785"/>
              <a:gd name="connsiteY805" fmla="*/ 4562111 h 6858000"/>
              <a:gd name="connsiteX806" fmla="*/ 457698 w 6517785"/>
              <a:gd name="connsiteY806" fmla="*/ 4650298 h 6858000"/>
              <a:gd name="connsiteX807" fmla="*/ 559762 w 6517785"/>
              <a:gd name="connsiteY807" fmla="*/ 4650298 h 6858000"/>
              <a:gd name="connsiteX808" fmla="*/ 3968170 w 6517785"/>
              <a:gd name="connsiteY808" fmla="*/ 305406 h 6858000"/>
              <a:gd name="connsiteX809" fmla="*/ 4072473 w 6517785"/>
              <a:gd name="connsiteY809" fmla="*/ 296453 h 6858000"/>
              <a:gd name="connsiteX810" fmla="*/ 4003982 w 6517785"/>
              <a:gd name="connsiteY810" fmla="*/ 267356 h 6858000"/>
              <a:gd name="connsiteX811" fmla="*/ 3968170 w 6517785"/>
              <a:gd name="connsiteY811" fmla="*/ 305406 h 6858000"/>
              <a:gd name="connsiteX812" fmla="*/ 3890279 w 6517785"/>
              <a:gd name="connsiteY812" fmla="*/ 237811 h 6858000"/>
              <a:gd name="connsiteX813" fmla="*/ 3888936 w 6517785"/>
              <a:gd name="connsiteY813" fmla="*/ 229753 h 6858000"/>
              <a:gd name="connsiteX814" fmla="*/ 3818655 w 6517785"/>
              <a:gd name="connsiteY814" fmla="*/ 236020 h 6858000"/>
              <a:gd name="connsiteX815" fmla="*/ 3819998 w 6517785"/>
              <a:gd name="connsiteY815" fmla="*/ 248554 h 6858000"/>
              <a:gd name="connsiteX816" fmla="*/ 3848647 w 6517785"/>
              <a:gd name="connsiteY816" fmla="*/ 241392 h 6858000"/>
              <a:gd name="connsiteX817" fmla="*/ 3870135 w 6517785"/>
              <a:gd name="connsiteY817" fmla="*/ 275413 h 6858000"/>
              <a:gd name="connsiteX818" fmla="*/ 3924300 w 6517785"/>
              <a:gd name="connsiteY818" fmla="*/ 271384 h 6858000"/>
              <a:gd name="connsiteX819" fmla="*/ 3925643 w 6517785"/>
              <a:gd name="connsiteY819" fmla="*/ 261984 h 6858000"/>
              <a:gd name="connsiteX820" fmla="*/ 3870582 w 6517785"/>
              <a:gd name="connsiteY820" fmla="*/ 249897 h 6858000"/>
              <a:gd name="connsiteX821" fmla="*/ 3890279 w 6517785"/>
              <a:gd name="connsiteY821" fmla="*/ 237811 h 6858000"/>
              <a:gd name="connsiteX822" fmla="*/ 3888936 w 6517785"/>
              <a:gd name="connsiteY822" fmla="*/ 159024 h 6858000"/>
              <a:gd name="connsiteX823" fmla="*/ 3936835 w 6517785"/>
              <a:gd name="connsiteY823" fmla="*/ 191255 h 6858000"/>
              <a:gd name="connsiteX824" fmla="*/ 3968170 w 6517785"/>
              <a:gd name="connsiteY824" fmla="*/ 161710 h 6858000"/>
              <a:gd name="connsiteX825" fmla="*/ 3961455 w 6517785"/>
              <a:gd name="connsiteY825" fmla="*/ 150519 h 6858000"/>
              <a:gd name="connsiteX826" fmla="*/ 3888936 w 6517785"/>
              <a:gd name="connsiteY826" fmla="*/ 159024 h 6858000"/>
              <a:gd name="connsiteX827" fmla="*/ 6440541 w 6517785"/>
              <a:gd name="connsiteY827" fmla="*/ 3442090 h 6858000"/>
              <a:gd name="connsiteX828" fmla="*/ 6475011 w 6517785"/>
              <a:gd name="connsiteY828" fmla="*/ 3365095 h 6858000"/>
              <a:gd name="connsiteX829" fmla="*/ 6440541 w 6517785"/>
              <a:gd name="connsiteY829" fmla="*/ 3442090 h 6858000"/>
              <a:gd name="connsiteX830" fmla="*/ 2942604 w 6517785"/>
              <a:gd name="connsiteY830" fmla="*/ 6614139 h 6858000"/>
              <a:gd name="connsiteX831" fmla="*/ 2945737 w 6517785"/>
              <a:gd name="connsiteY831" fmla="*/ 6598024 h 6858000"/>
              <a:gd name="connsiteX832" fmla="*/ 2883962 w 6517785"/>
              <a:gd name="connsiteY832" fmla="*/ 6594443 h 6858000"/>
              <a:gd name="connsiteX833" fmla="*/ 2882619 w 6517785"/>
              <a:gd name="connsiteY833" fmla="*/ 6607424 h 6858000"/>
              <a:gd name="connsiteX834" fmla="*/ 2942604 w 6517785"/>
              <a:gd name="connsiteY834" fmla="*/ 6614139 h 6858000"/>
              <a:gd name="connsiteX835" fmla="*/ 3935044 w 6517785"/>
              <a:gd name="connsiteY835" fmla="*/ 261984 h 6858000"/>
              <a:gd name="connsiteX836" fmla="*/ 3940863 w 6517785"/>
              <a:gd name="connsiteY836" fmla="*/ 268251 h 6858000"/>
              <a:gd name="connsiteX837" fmla="*/ 3986524 w 6517785"/>
              <a:gd name="connsiteY837" fmla="*/ 258403 h 6858000"/>
              <a:gd name="connsiteX838" fmla="*/ 3989209 w 6517785"/>
              <a:gd name="connsiteY838" fmla="*/ 217666 h 6858000"/>
              <a:gd name="connsiteX839" fmla="*/ 3935044 w 6517785"/>
              <a:gd name="connsiteY839" fmla="*/ 261984 h 6858000"/>
              <a:gd name="connsiteX840" fmla="*/ 4024126 w 6517785"/>
              <a:gd name="connsiteY840" fmla="*/ 420900 h 6858000"/>
              <a:gd name="connsiteX841" fmla="*/ 3979809 w 6517785"/>
              <a:gd name="connsiteY841" fmla="*/ 401651 h 6858000"/>
              <a:gd name="connsiteX842" fmla="*/ 3969065 w 6517785"/>
              <a:gd name="connsiteY842" fmla="*/ 433881 h 6858000"/>
              <a:gd name="connsiteX843" fmla="*/ 4024126 w 6517785"/>
              <a:gd name="connsiteY843" fmla="*/ 420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</a:cxnLst>
            <a:rect l="l" t="t" r="r" b="b"/>
            <a:pathLst>
              <a:path w="6517785" h="6858000">
                <a:moveTo>
                  <a:pt x="2180703" y="6458805"/>
                </a:moveTo>
                <a:cubicBezTo>
                  <a:pt x="2167274" y="6464624"/>
                  <a:pt x="2154292" y="6470891"/>
                  <a:pt x="2150711" y="6472234"/>
                </a:cubicBezTo>
                <a:cubicBezTo>
                  <a:pt x="2125642" y="6460148"/>
                  <a:pt x="2106393" y="6450747"/>
                  <a:pt x="2086697" y="6441346"/>
                </a:cubicBezTo>
                <a:cubicBezTo>
                  <a:pt x="2098336" y="6435975"/>
                  <a:pt x="2109079" y="6430603"/>
                  <a:pt x="2120270" y="6425231"/>
                </a:cubicBezTo>
                <a:cubicBezTo>
                  <a:pt x="2109974" y="6414040"/>
                  <a:pt x="2101021" y="6394791"/>
                  <a:pt x="2088935" y="6392552"/>
                </a:cubicBezTo>
                <a:cubicBezTo>
                  <a:pt x="2065657" y="6388972"/>
                  <a:pt x="2042827" y="6369722"/>
                  <a:pt x="2015968" y="6391210"/>
                </a:cubicBezTo>
                <a:cubicBezTo>
                  <a:pt x="2003881" y="6400610"/>
                  <a:pt x="1981051" y="6396581"/>
                  <a:pt x="1963145" y="6398820"/>
                </a:cubicBezTo>
                <a:cubicBezTo>
                  <a:pt x="1967622" y="6360769"/>
                  <a:pt x="1972098" y="6358979"/>
                  <a:pt x="2014625" y="6373304"/>
                </a:cubicBezTo>
                <a:cubicBezTo>
                  <a:pt x="2003434" y="6363455"/>
                  <a:pt x="1992242" y="6353607"/>
                  <a:pt x="1977918" y="6340625"/>
                </a:cubicBezTo>
                <a:cubicBezTo>
                  <a:pt x="1965831" y="6370618"/>
                  <a:pt x="1910322" y="6355398"/>
                  <a:pt x="1923752" y="6409116"/>
                </a:cubicBezTo>
                <a:cubicBezTo>
                  <a:pt x="1919723" y="6408220"/>
                  <a:pt x="1915247" y="6407325"/>
                  <a:pt x="1911218" y="6406430"/>
                </a:cubicBezTo>
                <a:cubicBezTo>
                  <a:pt x="1908084" y="6386286"/>
                  <a:pt x="1904951" y="6365693"/>
                  <a:pt x="1901369" y="6342416"/>
                </a:cubicBezTo>
                <a:cubicBezTo>
                  <a:pt x="1911665" y="6345549"/>
                  <a:pt x="1917037" y="6347340"/>
                  <a:pt x="1928676" y="6351369"/>
                </a:cubicBezTo>
                <a:cubicBezTo>
                  <a:pt x="1912561" y="6333463"/>
                  <a:pt x="1900922" y="6320033"/>
                  <a:pt x="1885254" y="6302575"/>
                </a:cubicBezTo>
                <a:cubicBezTo>
                  <a:pt x="1878539" y="6308842"/>
                  <a:pt x="1868243" y="6317795"/>
                  <a:pt x="1857500" y="6327643"/>
                </a:cubicBezTo>
                <a:cubicBezTo>
                  <a:pt x="1866900" y="6330329"/>
                  <a:pt x="1874958" y="6332568"/>
                  <a:pt x="1882568" y="6334806"/>
                </a:cubicBezTo>
                <a:cubicBezTo>
                  <a:pt x="1878987" y="6340178"/>
                  <a:pt x="1876749" y="6348235"/>
                  <a:pt x="1871825" y="6350921"/>
                </a:cubicBezTo>
                <a:cubicBezTo>
                  <a:pt x="1847204" y="6363455"/>
                  <a:pt x="1761703" y="6328986"/>
                  <a:pt x="1746483" y="6297651"/>
                </a:cubicBezTo>
                <a:cubicBezTo>
                  <a:pt x="1770656" y="6290936"/>
                  <a:pt x="1793933" y="6284669"/>
                  <a:pt x="1817211" y="6277954"/>
                </a:cubicBezTo>
                <a:cubicBezTo>
                  <a:pt x="1818107" y="6273925"/>
                  <a:pt x="1819449" y="6269897"/>
                  <a:pt x="1820345" y="6265420"/>
                </a:cubicBezTo>
                <a:cubicBezTo>
                  <a:pt x="1805125" y="6259601"/>
                  <a:pt x="1789904" y="6251991"/>
                  <a:pt x="1774237" y="6247962"/>
                </a:cubicBezTo>
                <a:cubicBezTo>
                  <a:pt x="1759912" y="6244380"/>
                  <a:pt x="1744692" y="6243933"/>
                  <a:pt x="1730815" y="6242142"/>
                </a:cubicBezTo>
                <a:cubicBezTo>
                  <a:pt x="1719624" y="6250648"/>
                  <a:pt x="1709327" y="6262734"/>
                  <a:pt x="1696793" y="6266763"/>
                </a:cubicBezTo>
                <a:cubicBezTo>
                  <a:pt x="1655609" y="6278850"/>
                  <a:pt x="1629646" y="6252886"/>
                  <a:pt x="1635465" y="6209464"/>
                </a:cubicBezTo>
                <a:cubicBezTo>
                  <a:pt x="1636808" y="6197377"/>
                  <a:pt x="1634122" y="6179471"/>
                  <a:pt x="1626065" y="6172756"/>
                </a:cubicBezTo>
                <a:cubicBezTo>
                  <a:pt x="1618455" y="6166489"/>
                  <a:pt x="1601444" y="6171414"/>
                  <a:pt x="1581747" y="6171414"/>
                </a:cubicBezTo>
                <a:cubicBezTo>
                  <a:pt x="1590700" y="6188872"/>
                  <a:pt x="1595624" y="6197825"/>
                  <a:pt x="1600549" y="6206778"/>
                </a:cubicBezTo>
                <a:cubicBezTo>
                  <a:pt x="1599206" y="6208568"/>
                  <a:pt x="1597863" y="6209911"/>
                  <a:pt x="1596967" y="6211702"/>
                </a:cubicBezTo>
                <a:cubicBezTo>
                  <a:pt x="1579509" y="6200063"/>
                  <a:pt x="1562051" y="6188424"/>
                  <a:pt x="1538325" y="6172756"/>
                </a:cubicBezTo>
                <a:cubicBezTo>
                  <a:pt x="1556231" y="6162908"/>
                  <a:pt x="1569213" y="6155298"/>
                  <a:pt x="1584881" y="6146793"/>
                </a:cubicBezTo>
                <a:cubicBezTo>
                  <a:pt x="1571004" y="6130677"/>
                  <a:pt x="1561155" y="6111428"/>
                  <a:pt x="1536535" y="6135602"/>
                </a:cubicBezTo>
                <a:cubicBezTo>
                  <a:pt x="1527134" y="6144555"/>
                  <a:pt x="1511019" y="6146793"/>
                  <a:pt x="1498037" y="6152164"/>
                </a:cubicBezTo>
                <a:cubicBezTo>
                  <a:pt x="1495351" y="6149479"/>
                  <a:pt x="1492665" y="6146345"/>
                  <a:pt x="1489979" y="6143659"/>
                </a:cubicBezTo>
                <a:cubicBezTo>
                  <a:pt x="1504751" y="6123067"/>
                  <a:pt x="1519076" y="6102475"/>
                  <a:pt x="1535192" y="6080093"/>
                </a:cubicBezTo>
                <a:cubicBezTo>
                  <a:pt x="1500275" y="6065320"/>
                  <a:pt x="1473864" y="6077407"/>
                  <a:pt x="1451481" y="6106952"/>
                </a:cubicBezTo>
                <a:cubicBezTo>
                  <a:pt x="1440290" y="6094865"/>
                  <a:pt x="1432232" y="6086360"/>
                  <a:pt x="1423279" y="6076959"/>
                </a:cubicBezTo>
                <a:cubicBezTo>
                  <a:pt x="1434918" y="6064425"/>
                  <a:pt x="1445214" y="6053234"/>
                  <a:pt x="1455958" y="6041595"/>
                </a:cubicBezTo>
                <a:cubicBezTo>
                  <a:pt x="1455062" y="6038461"/>
                  <a:pt x="1454167" y="6035328"/>
                  <a:pt x="1453272" y="6032194"/>
                </a:cubicBezTo>
                <a:cubicBezTo>
                  <a:pt x="1434918" y="6036223"/>
                  <a:pt x="1415669" y="6038014"/>
                  <a:pt x="1399106" y="6045176"/>
                </a:cubicBezTo>
                <a:cubicBezTo>
                  <a:pt x="1370904" y="6057263"/>
                  <a:pt x="1339121" y="6039357"/>
                  <a:pt x="1316738" y="5995487"/>
                </a:cubicBezTo>
                <a:cubicBezTo>
                  <a:pt x="1336435" y="5985639"/>
                  <a:pt x="1356132" y="5975343"/>
                  <a:pt x="1376724" y="5964599"/>
                </a:cubicBezTo>
                <a:cubicBezTo>
                  <a:pt x="1345836" y="5931473"/>
                  <a:pt x="1335540" y="5931025"/>
                  <a:pt x="1269287" y="5963256"/>
                </a:cubicBezTo>
                <a:cubicBezTo>
                  <a:pt x="1272869" y="5943560"/>
                  <a:pt x="1275107" y="5928339"/>
                  <a:pt x="1279136" y="5907300"/>
                </a:cubicBezTo>
                <a:cubicBezTo>
                  <a:pt x="1252724" y="5907300"/>
                  <a:pt x="1225865" y="5907300"/>
                  <a:pt x="1201245" y="5907300"/>
                </a:cubicBezTo>
                <a:cubicBezTo>
                  <a:pt x="1170357" y="5875069"/>
                  <a:pt x="1136783" y="5840153"/>
                  <a:pt x="1101866" y="5803892"/>
                </a:cubicBezTo>
                <a:cubicBezTo>
                  <a:pt x="1107238" y="5793149"/>
                  <a:pt x="1113953" y="5780167"/>
                  <a:pt x="1122906" y="5762261"/>
                </a:cubicBezTo>
                <a:cubicBezTo>
                  <a:pt x="1050834" y="5764500"/>
                  <a:pt x="1013679" y="5720630"/>
                  <a:pt x="979210" y="5668255"/>
                </a:cubicBezTo>
                <a:cubicBezTo>
                  <a:pt x="948770" y="5622147"/>
                  <a:pt x="906243" y="5584544"/>
                  <a:pt x="867745" y="5544703"/>
                </a:cubicBezTo>
                <a:cubicBezTo>
                  <a:pt x="857897" y="5534407"/>
                  <a:pt x="851630" y="5519635"/>
                  <a:pt x="840886" y="5510234"/>
                </a:cubicBezTo>
                <a:cubicBezTo>
                  <a:pt x="820742" y="5492776"/>
                  <a:pt x="798807" y="5477556"/>
                  <a:pt x="774186" y="5458754"/>
                </a:cubicBezTo>
                <a:cubicBezTo>
                  <a:pt x="775082" y="5457412"/>
                  <a:pt x="780006" y="5449801"/>
                  <a:pt x="784930" y="5442639"/>
                </a:cubicBezTo>
                <a:cubicBezTo>
                  <a:pt x="781349" y="5443534"/>
                  <a:pt x="777768" y="5443982"/>
                  <a:pt x="774634" y="5444877"/>
                </a:cubicBezTo>
                <a:cubicBezTo>
                  <a:pt x="767919" y="5426076"/>
                  <a:pt x="764786" y="5404141"/>
                  <a:pt x="753147" y="5389369"/>
                </a:cubicBezTo>
                <a:cubicBezTo>
                  <a:pt x="733898" y="5365195"/>
                  <a:pt x="711515" y="5340575"/>
                  <a:pt x="685552" y="5325355"/>
                </a:cubicBezTo>
                <a:cubicBezTo>
                  <a:pt x="647054" y="5302972"/>
                  <a:pt x="658693" y="5255521"/>
                  <a:pt x="630491" y="5229558"/>
                </a:cubicBezTo>
                <a:cubicBezTo>
                  <a:pt x="628253" y="5227319"/>
                  <a:pt x="638548" y="5212547"/>
                  <a:pt x="642577" y="5203594"/>
                </a:cubicBezTo>
                <a:cubicBezTo>
                  <a:pt x="645263" y="5197327"/>
                  <a:pt x="647501" y="5191060"/>
                  <a:pt x="649740" y="5185240"/>
                </a:cubicBezTo>
                <a:cubicBezTo>
                  <a:pt x="645263" y="5187478"/>
                  <a:pt x="640339" y="5191507"/>
                  <a:pt x="635863" y="5191060"/>
                </a:cubicBezTo>
                <a:cubicBezTo>
                  <a:pt x="625119" y="5189717"/>
                  <a:pt x="608556" y="5189717"/>
                  <a:pt x="605422" y="5183449"/>
                </a:cubicBezTo>
                <a:cubicBezTo>
                  <a:pt x="600051" y="5173601"/>
                  <a:pt x="604079" y="5159276"/>
                  <a:pt x="598708" y="5150323"/>
                </a:cubicBezTo>
                <a:cubicBezTo>
                  <a:pt x="588859" y="5133760"/>
                  <a:pt x="572744" y="5118093"/>
                  <a:pt x="570953" y="5100634"/>
                </a:cubicBezTo>
                <a:cubicBezTo>
                  <a:pt x="566029" y="5053183"/>
                  <a:pt x="530217" y="5029906"/>
                  <a:pt x="502910" y="4995884"/>
                </a:cubicBezTo>
                <a:cubicBezTo>
                  <a:pt x="509178" y="4990960"/>
                  <a:pt x="516340" y="4985141"/>
                  <a:pt x="530217" y="4974397"/>
                </a:cubicBezTo>
                <a:cubicBezTo>
                  <a:pt x="513654" y="4971263"/>
                  <a:pt x="503358" y="4972159"/>
                  <a:pt x="496196" y="4967682"/>
                </a:cubicBezTo>
                <a:cubicBezTo>
                  <a:pt x="480976" y="4958282"/>
                  <a:pt x="461727" y="4949329"/>
                  <a:pt x="455012" y="4935004"/>
                </a:cubicBezTo>
                <a:cubicBezTo>
                  <a:pt x="430839" y="4883524"/>
                  <a:pt x="410247" y="4829806"/>
                  <a:pt x="389655" y="4776535"/>
                </a:cubicBezTo>
                <a:cubicBezTo>
                  <a:pt x="383388" y="4760420"/>
                  <a:pt x="382493" y="4742514"/>
                  <a:pt x="376673" y="4726399"/>
                </a:cubicBezTo>
                <a:cubicBezTo>
                  <a:pt x="361453" y="4682529"/>
                  <a:pt x="336385" y="4644479"/>
                  <a:pt x="304601" y="4610457"/>
                </a:cubicBezTo>
                <a:cubicBezTo>
                  <a:pt x="300573" y="4605981"/>
                  <a:pt x="305497" y="4592999"/>
                  <a:pt x="305944" y="4584494"/>
                </a:cubicBezTo>
                <a:cubicBezTo>
                  <a:pt x="291172" y="4577331"/>
                  <a:pt x="278190" y="4570617"/>
                  <a:pt x="265208" y="4564349"/>
                </a:cubicBezTo>
                <a:cubicBezTo>
                  <a:pt x="280876" y="4533462"/>
                  <a:pt x="224920" y="4443484"/>
                  <a:pt x="178812" y="4423340"/>
                </a:cubicBezTo>
                <a:cubicBezTo>
                  <a:pt x="188212" y="4407672"/>
                  <a:pt x="173888" y="4362907"/>
                  <a:pt x="155982" y="4351268"/>
                </a:cubicBezTo>
                <a:cubicBezTo>
                  <a:pt x="117484" y="4326199"/>
                  <a:pt x="105845" y="4295759"/>
                  <a:pt x="114798" y="4261738"/>
                </a:cubicBezTo>
                <a:cubicBezTo>
                  <a:pt x="96444" y="4226821"/>
                  <a:pt x="81672" y="4199515"/>
                  <a:pt x="66004" y="4169970"/>
                </a:cubicBezTo>
                <a:cubicBezTo>
                  <a:pt x="68690" y="4167731"/>
                  <a:pt x="75405" y="4162807"/>
                  <a:pt x="83910" y="4155645"/>
                </a:cubicBezTo>
                <a:cubicBezTo>
                  <a:pt x="70480" y="4144901"/>
                  <a:pt x="59737" y="4135501"/>
                  <a:pt x="42726" y="4121623"/>
                </a:cubicBezTo>
                <a:cubicBezTo>
                  <a:pt x="87939" y="4115356"/>
                  <a:pt x="82567" y="4094317"/>
                  <a:pt x="64213" y="4067905"/>
                </a:cubicBezTo>
                <a:cubicBezTo>
                  <a:pt x="56156" y="4070591"/>
                  <a:pt x="47650" y="4073725"/>
                  <a:pt x="38697" y="4076858"/>
                </a:cubicBezTo>
                <a:cubicBezTo>
                  <a:pt x="38697" y="4049552"/>
                  <a:pt x="38697" y="4024483"/>
                  <a:pt x="38697" y="3996281"/>
                </a:cubicBezTo>
                <a:cubicBezTo>
                  <a:pt x="32430" y="3996281"/>
                  <a:pt x="22582" y="3996281"/>
                  <a:pt x="12286" y="3996281"/>
                </a:cubicBezTo>
                <a:cubicBezTo>
                  <a:pt x="16762" y="3967632"/>
                  <a:pt x="21239" y="3940325"/>
                  <a:pt x="26611" y="3906751"/>
                </a:cubicBezTo>
                <a:cubicBezTo>
                  <a:pt x="-32031" y="3865120"/>
                  <a:pt x="26611" y="3802897"/>
                  <a:pt x="12734" y="3748731"/>
                </a:cubicBezTo>
                <a:cubicBezTo>
                  <a:pt x="56603" y="3726796"/>
                  <a:pt x="58394" y="3728586"/>
                  <a:pt x="75852" y="3791257"/>
                </a:cubicBezTo>
                <a:cubicBezTo>
                  <a:pt x="90177" y="3785886"/>
                  <a:pt x="106740" y="3782752"/>
                  <a:pt x="118827" y="3774247"/>
                </a:cubicBezTo>
                <a:cubicBezTo>
                  <a:pt x="126884" y="3768875"/>
                  <a:pt x="135390" y="3751417"/>
                  <a:pt x="132704" y="3746045"/>
                </a:cubicBezTo>
                <a:cubicBezTo>
                  <a:pt x="113455" y="3712919"/>
                  <a:pt x="144790" y="3690536"/>
                  <a:pt x="146581" y="3664125"/>
                </a:cubicBezTo>
                <a:cubicBezTo>
                  <a:pt x="150162" y="3617122"/>
                  <a:pt x="188660" y="3612197"/>
                  <a:pt x="222681" y="3590710"/>
                </a:cubicBezTo>
                <a:cubicBezTo>
                  <a:pt x="190898" y="3586682"/>
                  <a:pt x="163592" y="3622046"/>
                  <a:pt x="142552" y="3585338"/>
                </a:cubicBezTo>
                <a:cubicBezTo>
                  <a:pt x="118827" y="3544155"/>
                  <a:pt x="179707" y="3545498"/>
                  <a:pt x="175678" y="3515058"/>
                </a:cubicBezTo>
                <a:cubicBezTo>
                  <a:pt x="194927" y="3516848"/>
                  <a:pt x="211938" y="3518639"/>
                  <a:pt x="229844" y="3519982"/>
                </a:cubicBezTo>
                <a:cubicBezTo>
                  <a:pt x="240587" y="3489541"/>
                  <a:pt x="243273" y="3465368"/>
                  <a:pt x="207014" y="3454177"/>
                </a:cubicBezTo>
                <a:cubicBezTo>
                  <a:pt x="207909" y="3483274"/>
                  <a:pt x="186869" y="3497599"/>
                  <a:pt x="149267" y="3497152"/>
                </a:cubicBezTo>
                <a:cubicBezTo>
                  <a:pt x="151505" y="3459549"/>
                  <a:pt x="154191" y="3421946"/>
                  <a:pt x="156429" y="3385239"/>
                </a:cubicBezTo>
                <a:cubicBezTo>
                  <a:pt x="169859" y="3383448"/>
                  <a:pt x="185974" y="3380763"/>
                  <a:pt x="204775" y="3378076"/>
                </a:cubicBezTo>
                <a:cubicBezTo>
                  <a:pt x="209252" y="3428213"/>
                  <a:pt x="245064" y="3424184"/>
                  <a:pt x="273714" y="3421051"/>
                </a:cubicBezTo>
                <a:cubicBezTo>
                  <a:pt x="293410" y="3391954"/>
                  <a:pt x="309973" y="3367333"/>
                  <a:pt x="326536" y="3342264"/>
                </a:cubicBezTo>
                <a:cubicBezTo>
                  <a:pt x="343547" y="3316748"/>
                  <a:pt x="359215" y="3290337"/>
                  <a:pt x="377121" y="3265716"/>
                </a:cubicBezTo>
                <a:cubicBezTo>
                  <a:pt x="384283" y="3255868"/>
                  <a:pt x="395474" y="3244229"/>
                  <a:pt x="406666" y="3241991"/>
                </a:cubicBezTo>
                <a:cubicBezTo>
                  <a:pt x="440687" y="3235276"/>
                  <a:pt x="469784" y="3240648"/>
                  <a:pt x="471127" y="3183796"/>
                </a:cubicBezTo>
                <a:cubicBezTo>
                  <a:pt x="471575" y="3148880"/>
                  <a:pt x="496196" y="3102324"/>
                  <a:pt x="529769" y="3071436"/>
                </a:cubicBezTo>
                <a:cubicBezTo>
                  <a:pt x="536037" y="3065617"/>
                  <a:pt x="540513" y="3052635"/>
                  <a:pt x="539170" y="3043682"/>
                </a:cubicBezTo>
                <a:cubicBezTo>
                  <a:pt x="534246" y="3012794"/>
                  <a:pt x="522159" y="2982354"/>
                  <a:pt x="520369" y="2951466"/>
                </a:cubicBezTo>
                <a:cubicBezTo>
                  <a:pt x="519026" y="2922816"/>
                  <a:pt x="502463" y="2922816"/>
                  <a:pt x="483662" y="2923264"/>
                </a:cubicBezTo>
                <a:cubicBezTo>
                  <a:pt x="464413" y="2923264"/>
                  <a:pt x="445164" y="2925950"/>
                  <a:pt x="427705" y="2927293"/>
                </a:cubicBezTo>
                <a:cubicBezTo>
                  <a:pt x="424124" y="2896853"/>
                  <a:pt x="421886" y="2872680"/>
                  <a:pt x="419200" y="2848954"/>
                </a:cubicBezTo>
                <a:cubicBezTo>
                  <a:pt x="457250" y="2825229"/>
                  <a:pt x="488138" y="2830153"/>
                  <a:pt x="501568" y="2865070"/>
                </a:cubicBezTo>
                <a:cubicBezTo>
                  <a:pt x="510968" y="2844477"/>
                  <a:pt x="520369" y="2823886"/>
                  <a:pt x="530217" y="2803294"/>
                </a:cubicBezTo>
                <a:cubicBezTo>
                  <a:pt x="536037" y="2791207"/>
                  <a:pt x="540065" y="2774644"/>
                  <a:pt x="549914" y="2769272"/>
                </a:cubicBezTo>
                <a:cubicBezTo>
                  <a:pt x="573639" y="2756738"/>
                  <a:pt x="571401" y="2726746"/>
                  <a:pt x="569163" y="2717345"/>
                </a:cubicBezTo>
                <a:cubicBezTo>
                  <a:pt x="557971" y="2671685"/>
                  <a:pt x="600051" y="2667656"/>
                  <a:pt x="613032" y="2643930"/>
                </a:cubicBezTo>
                <a:cubicBezTo>
                  <a:pt x="631386" y="2652883"/>
                  <a:pt x="647949" y="2658255"/>
                  <a:pt x="660931" y="2668551"/>
                </a:cubicBezTo>
                <a:cubicBezTo>
                  <a:pt x="668093" y="2674370"/>
                  <a:pt x="674808" y="2689143"/>
                  <a:pt x="672122" y="2697201"/>
                </a:cubicBezTo>
                <a:cubicBezTo>
                  <a:pt x="663169" y="2728088"/>
                  <a:pt x="648844" y="2758081"/>
                  <a:pt x="672570" y="2788521"/>
                </a:cubicBezTo>
                <a:cubicBezTo>
                  <a:pt x="673913" y="2790312"/>
                  <a:pt x="675703" y="2792998"/>
                  <a:pt x="675256" y="2795236"/>
                </a:cubicBezTo>
                <a:cubicBezTo>
                  <a:pt x="669884" y="2826571"/>
                  <a:pt x="668989" y="2859698"/>
                  <a:pt x="656454" y="2887900"/>
                </a:cubicBezTo>
                <a:cubicBezTo>
                  <a:pt x="645263" y="2912968"/>
                  <a:pt x="622881" y="2935351"/>
                  <a:pt x="600946" y="2953704"/>
                </a:cubicBezTo>
                <a:cubicBezTo>
                  <a:pt x="585726" y="2966238"/>
                  <a:pt x="580354" y="2970267"/>
                  <a:pt x="592441" y="2989964"/>
                </a:cubicBezTo>
                <a:cubicBezTo>
                  <a:pt x="600498" y="3002946"/>
                  <a:pt x="592888" y="3024881"/>
                  <a:pt x="594231" y="3042339"/>
                </a:cubicBezTo>
                <a:cubicBezTo>
                  <a:pt x="595574" y="3063378"/>
                  <a:pt x="599155" y="3083970"/>
                  <a:pt x="601841" y="3104562"/>
                </a:cubicBezTo>
                <a:cubicBezTo>
                  <a:pt x="602736" y="3109039"/>
                  <a:pt x="608556" y="3115754"/>
                  <a:pt x="607213" y="3117544"/>
                </a:cubicBezTo>
                <a:cubicBezTo>
                  <a:pt x="582145" y="3146194"/>
                  <a:pt x="599603" y="3179320"/>
                  <a:pt x="598260" y="3210208"/>
                </a:cubicBezTo>
                <a:cubicBezTo>
                  <a:pt x="597812" y="3219161"/>
                  <a:pt x="602289" y="3234828"/>
                  <a:pt x="608108" y="3236619"/>
                </a:cubicBezTo>
                <a:cubicBezTo>
                  <a:pt x="650635" y="3249601"/>
                  <a:pt x="653769" y="3291680"/>
                  <a:pt x="669884" y="3321225"/>
                </a:cubicBezTo>
                <a:cubicBezTo>
                  <a:pt x="694505" y="3366885"/>
                  <a:pt x="696743" y="3430004"/>
                  <a:pt x="730764" y="3463578"/>
                </a:cubicBezTo>
                <a:cubicBezTo>
                  <a:pt x="767472" y="3500285"/>
                  <a:pt x="771948" y="3532516"/>
                  <a:pt x="771053" y="3576833"/>
                </a:cubicBezTo>
                <a:cubicBezTo>
                  <a:pt x="770605" y="3596977"/>
                  <a:pt x="793883" y="3618465"/>
                  <a:pt x="792540" y="3638609"/>
                </a:cubicBezTo>
                <a:cubicBezTo>
                  <a:pt x="790750" y="3664125"/>
                  <a:pt x="775529" y="3689193"/>
                  <a:pt x="765681" y="3714262"/>
                </a:cubicBezTo>
                <a:cubicBezTo>
                  <a:pt x="763443" y="3719633"/>
                  <a:pt x="758071" y="3724110"/>
                  <a:pt x="754490" y="3728586"/>
                </a:cubicBezTo>
                <a:cubicBezTo>
                  <a:pt x="758071" y="3729482"/>
                  <a:pt x="761652" y="3730825"/>
                  <a:pt x="764786" y="3731720"/>
                </a:cubicBezTo>
                <a:cubicBezTo>
                  <a:pt x="760309" y="3753207"/>
                  <a:pt x="745537" y="3781409"/>
                  <a:pt x="753595" y="3794839"/>
                </a:cubicBezTo>
                <a:cubicBezTo>
                  <a:pt x="774634" y="3827965"/>
                  <a:pt x="751804" y="3839156"/>
                  <a:pt x="741956" y="3849004"/>
                </a:cubicBezTo>
                <a:cubicBezTo>
                  <a:pt x="753147" y="3900484"/>
                  <a:pt x="766576" y="3946592"/>
                  <a:pt x="771948" y="3993148"/>
                </a:cubicBezTo>
                <a:cubicBezTo>
                  <a:pt x="776872" y="4037017"/>
                  <a:pt x="802388" y="4084468"/>
                  <a:pt x="762995" y="4129681"/>
                </a:cubicBezTo>
                <a:cubicBezTo>
                  <a:pt x="769262" y="4130129"/>
                  <a:pt x="778663" y="4130576"/>
                  <a:pt x="786721" y="4131472"/>
                </a:cubicBezTo>
                <a:cubicBezTo>
                  <a:pt x="801493" y="4191009"/>
                  <a:pt x="816266" y="4250099"/>
                  <a:pt x="831933" y="4313218"/>
                </a:cubicBezTo>
                <a:cubicBezTo>
                  <a:pt x="843572" y="4306055"/>
                  <a:pt x="850287" y="4302027"/>
                  <a:pt x="849392" y="4302474"/>
                </a:cubicBezTo>
                <a:cubicBezTo>
                  <a:pt x="858792" y="4315456"/>
                  <a:pt x="864612" y="4326647"/>
                  <a:pt x="873565" y="4334705"/>
                </a:cubicBezTo>
                <a:cubicBezTo>
                  <a:pt x="916987" y="4373651"/>
                  <a:pt x="936236" y="4425130"/>
                  <a:pt x="945189" y="4480191"/>
                </a:cubicBezTo>
                <a:cubicBezTo>
                  <a:pt x="947427" y="4494516"/>
                  <a:pt x="934445" y="4511527"/>
                  <a:pt x="926835" y="4531671"/>
                </a:cubicBezTo>
                <a:cubicBezTo>
                  <a:pt x="951456" y="4548234"/>
                  <a:pt x="947875" y="4571512"/>
                  <a:pt x="925045" y="4597028"/>
                </a:cubicBezTo>
                <a:cubicBezTo>
                  <a:pt x="905796" y="4618068"/>
                  <a:pt x="908929" y="4637316"/>
                  <a:pt x="931759" y="4654775"/>
                </a:cubicBezTo>
                <a:cubicBezTo>
                  <a:pt x="938474" y="4660146"/>
                  <a:pt x="940712" y="4670890"/>
                  <a:pt x="946979" y="4682977"/>
                </a:cubicBezTo>
                <a:cubicBezTo>
                  <a:pt x="956380" y="4682977"/>
                  <a:pt x="970705" y="4682977"/>
                  <a:pt x="985030" y="4682977"/>
                </a:cubicBezTo>
                <a:cubicBezTo>
                  <a:pt x="985925" y="4685663"/>
                  <a:pt x="986373" y="4688349"/>
                  <a:pt x="987268" y="4690587"/>
                </a:cubicBezTo>
                <a:cubicBezTo>
                  <a:pt x="975629" y="4695063"/>
                  <a:pt x="963990" y="4699092"/>
                  <a:pt x="945189" y="4706255"/>
                </a:cubicBezTo>
                <a:cubicBezTo>
                  <a:pt x="959514" y="4738038"/>
                  <a:pt x="975181" y="4772955"/>
                  <a:pt x="990849" y="4807871"/>
                </a:cubicBezTo>
                <a:cubicBezTo>
                  <a:pt x="989506" y="4807871"/>
                  <a:pt x="988611" y="4807871"/>
                  <a:pt x="987268" y="4807423"/>
                </a:cubicBezTo>
                <a:cubicBezTo>
                  <a:pt x="989506" y="4824434"/>
                  <a:pt x="987716" y="4843235"/>
                  <a:pt x="995326" y="4857112"/>
                </a:cubicBezTo>
                <a:cubicBezTo>
                  <a:pt x="1012336" y="4887553"/>
                  <a:pt x="1016813" y="4928289"/>
                  <a:pt x="1058444" y="4941718"/>
                </a:cubicBezTo>
                <a:cubicBezTo>
                  <a:pt x="1065607" y="4943957"/>
                  <a:pt x="1075007" y="4956491"/>
                  <a:pt x="1074112" y="4963653"/>
                </a:cubicBezTo>
                <a:cubicBezTo>
                  <a:pt x="1069636" y="5004389"/>
                  <a:pt x="1105000" y="5023191"/>
                  <a:pt x="1119325" y="5053183"/>
                </a:cubicBezTo>
                <a:cubicBezTo>
                  <a:pt x="1125592" y="5065718"/>
                  <a:pt x="1150213" y="5081386"/>
                  <a:pt x="1122906" y="5097948"/>
                </a:cubicBezTo>
                <a:cubicBezTo>
                  <a:pt x="1132754" y="5109587"/>
                  <a:pt x="1140364" y="5124360"/>
                  <a:pt x="1152451" y="5132865"/>
                </a:cubicBezTo>
                <a:cubicBezTo>
                  <a:pt x="1184682" y="5155248"/>
                  <a:pt x="1227208" y="5168677"/>
                  <a:pt x="1250934" y="5197775"/>
                </a:cubicBezTo>
                <a:cubicBezTo>
                  <a:pt x="1299280" y="5256417"/>
                  <a:pt x="1370456" y="5299839"/>
                  <a:pt x="1384781" y="5383101"/>
                </a:cubicBezTo>
                <a:cubicBezTo>
                  <a:pt x="1391048" y="5418466"/>
                  <a:pt x="1413878" y="5422047"/>
                  <a:pt x="1435813" y="5413989"/>
                </a:cubicBezTo>
                <a:cubicBezTo>
                  <a:pt x="1450586" y="5431448"/>
                  <a:pt x="1459539" y="5451592"/>
                  <a:pt x="1473864" y="5457859"/>
                </a:cubicBezTo>
                <a:cubicBezTo>
                  <a:pt x="1504751" y="5471736"/>
                  <a:pt x="1519524" y="5506653"/>
                  <a:pt x="1559365" y="5510234"/>
                </a:cubicBezTo>
                <a:cubicBezTo>
                  <a:pt x="1579957" y="5512025"/>
                  <a:pt x="1598310" y="5538884"/>
                  <a:pt x="1616216" y="5553208"/>
                </a:cubicBezTo>
                <a:cubicBezTo>
                  <a:pt x="1630093" y="5553208"/>
                  <a:pt x="1644866" y="5553208"/>
                  <a:pt x="1659638" y="5553208"/>
                </a:cubicBezTo>
                <a:cubicBezTo>
                  <a:pt x="1659638" y="5557237"/>
                  <a:pt x="1660086" y="5561266"/>
                  <a:pt x="1660086" y="5565743"/>
                </a:cubicBezTo>
                <a:cubicBezTo>
                  <a:pt x="1653371" y="5566638"/>
                  <a:pt x="1646656" y="5567981"/>
                  <a:pt x="1639494" y="5568876"/>
                </a:cubicBezTo>
                <a:cubicBezTo>
                  <a:pt x="1635913" y="5617670"/>
                  <a:pt x="1685154" y="5621252"/>
                  <a:pt x="1707089" y="5647663"/>
                </a:cubicBezTo>
                <a:cubicBezTo>
                  <a:pt x="1723652" y="5667807"/>
                  <a:pt x="1747825" y="5681684"/>
                  <a:pt x="1769313" y="5696905"/>
                </a:cubicBezTo>
                <a:cubicBezTo>
                  <a:pt x="1784533" y="5707648"/>
                  <a:pt x="1803334" y="5714362"/>
                  <a:pt x="1817211" y="5726449"/>
                </a:cubicBezTo>
                <a:cubicBezTo>
                  <a:pt x="1831984" y="5738983"/>
                  <a:pt x="1865110" y="5733164"/>
                  <a:pt x="1859290" y="5767633"/>
                </a:cubicBezTo>
                <a:cubicBezTo>
                  <a:pt x="1858843" y="5769871"/>
                  <a:pt x="1866005" y="5774795"/>
                  <a:pt x="1870034" y="5775691"/>
                </a:cubicBezTo>
                <a:cubicBezTo>
                  <a:pt x="1937629" y="5790911"/>
                  <a:pt x="1984632" y="5841943"/>
                  <a:pt x="2032979" y="5882679"/>
                </a:cubicBezTo>
                <a:cubicBezTo>
                  <a:pt x="2084906" y="5926549"/>
                  <a:pt x="2142653" y="5940874"/>
                  <a:pt x="2201295" y="5961466"/>
                </a:cubicBezTo>
                <a:cubicBezTo>
                  <a:pt x="2227259" y="5970419"/>
                  <a:pt x="2250537" y="6000411"/>
                  <a:pt x="2283215" y="5975790"/>
                </a:cubicBezTo>
                <a:cubicBezTo>
                  <a:pt x="2286796" y="5973104"/>
                  <a:pt x="2296197" y="5978476"/>
                  <a:pt x="2302912" y="5979819"/>
                </a:cubicBezTo>
                <a:cubicBezTo>
                  <a:pt x="2304255" y="5980267"/>
                  <a:pt x="2306493" y="5980267"/>
                  <a:pt x="2306493" y="5980267"/>
                </a:cubicBezTo>
                <a:cubicBezTo>
                  <a:pt x="2311865" y="6033985"/>
                  <a:pt x="2369164" y="6010260"/>
                  <a:pt x="2393337" y="6038014"/>
                </a:cubicBezTo>
                <a:cubicBezTo>
                  <a:pt x="2407214" y="6053681"/>
                  <a:pt x="2428254" y="6063082"/>
                  <a:pt x="2446160" y="6075169"/>
                </a:cubicBezTo>
                <a:cubicBezTo>
                  <a:pt x="2462275" y="6085912"/>
                  <a:pt x="2474809" y="6098894"/>
                  <a:pt x="2498535" y="6083674"/>
                </a:cubicBezTo>
                <a:cubicBezTo>
                  <a:pt x="2508831" y="6076959"/>
                  <a:pt x="2531661" y="6089941"/>
                  <a:pt x="2549119" y="6093970"/>
                </a:cubicBezTo>
                <a:cubicBezTo>
                  <a:pt x="2570606" y="6098894"/>
                  <a:pt x="2594779" y="6111876"/>
                  <a:pt x="2613133" y="6106504"/>
                </a:cubicBezTo>
                <a:cubicBezTo>
                  <a:pt x="2665956" y="6089941"/>
                  <a:pt x="2712959" y="6110981"/>
                  <a:pt x="2742952" y="6141868"/>
                </a:cubicBezTo>
                <a:cubicBezTo>
                  <a:pt x="2774287" y="6174099"/>
                  <a:pt x="2803832" y="6181262"/>
                  <a:pt x="2842778" y="6179471"/>
                </a:cubicBezTo>
                <a:cubicBezTo>
                  <a:pt x="2862027" y="6178576"/>
                  <a:pt x="2881723" y="6182157"/>
                  <a:pt x="2900972" y="6182157"/>
                </a:cubicBezTo>
                <a:cubicBezTo>
                  <a:pt x="2918431" y="6182157"/>
                  <a:pt x="2936337" y="6180814"/>
                  <a:pt x="2953795" y="6178128"/>
                </a:cubicBezTo>
                <a:cubicBezTo>
                  <a:pt x="2978863" y="6174099"/>
                  <a:pt x="2999455" y="6176785"/>
                  <a:pt x="3012437" y="6202301"/>
                </a:cubicBezTo>
                <a:cubicBezTo>
                  <a:pt x="3026314" y="6230056"/>
                  <a:pt x="3041982" y="6238113"/>
                  <a:pt x="3076451" y="6222445"/>
                </a:cubicBezTo>
                <a:cubicBezTo>
                  <a:pt x="3104205" y="6209911"/>
                  <a:pt x="3142703" y="6223789"/>
                  <a:pt x="3174486" y="6217074"/>
                </a:cubicBezTo>
                <a:cubicBezTo>
                  <a:pt x="3210746" y="6209464"/>
                  <a:pt x="3221937" y="6236770"/>
                  <a:pt x="3242082" y="6253333"/>
                </a:cubicBezTo>
                <a:cubicBezTo>
                  <a:pt x="3247006" y="6257362"/>
                  <a:pt x="3259092" y="6257810"/>
                  <a:pt x="3265359" y="6254676"/>
                </a:cubicBezTo>
                <a:cubicBezTo>
                  <a:pt x="3288637" y="6242590"/>
                  <a:pt x="3309229" y="6226027"/>
                  <a:pt x="3332955" y="6216626"/>
                </a:cubicBezTo>
                <a:cubicBezTo>
                  <a:pt x="3347279" y="6210807"/>
                  <a:pt x="3368319" y="6208121"/>
                  <a:pt x="3382196" y="6214388"/>
                </a:cubicBezTo>
                <a:cubicBezTo>
                  <a:pt x="3418456" y="6230951"/>
                  <a:pt x="3452029" y="6226474"/>
                  <a:pt x="3487394" y="6213492"/>
                </a:cubicBezTo>
                <a:cubicBezTo>
                  <a:pt x="3493661" y="6211254"/>
                  <a:pt x="3502166" y="6211254"/>
                  <a:pt x="3508881" y="6213492"/>
                </a:cubicBezTo>
                <a:cubicBezTo>
                  <a:pt x="3565285" y="6229608"/>
                  <a:pt x="3619451" y="6208121"/>
                  <a:pt x="3674511" y="6204987"/>
                </a:cubicBezTo>
                <a:cubicBezTo>
                  <a:pt x="3725544" y="6202301"/>
                  <a:pt x="3777023" y="6199168"/>
                  <a:pt x="3827608" y="6194691"/>
                </a:cubicBezTo>
                <a:cubicBezTo>
                  <a:pt x="3865211" y="6191110"/>
                  <a:pt x="3902366" y="6184395"/>
                  <a:pt x="3939520" y="6180814"/>
                </a:cubicBezTo>
                <a:cubicBezTo>
                  <a:pt x="3956979" y="6179023"/>
                  <a:pt x="3975332" y="6178576"/>
                  <a:pt x="3992343" y="6181709"/>
                </a:cubicBezTo>
                <a:cubicBezTo>
                  <a:pt x="4008011" y="6184395"/>
                  <a:pt x="4022336" y="6192453"/>
                  <a:pt x="4031289" y="6196034"/>
                </a:cubicBezTo>
                <a:cubicBezTo>
                  <a:pt x="4043375" y="6176338"/>
                  <a:pt x="4050090" y="6164251"/>
                  <a:pt x="4057252" y="6152612"/>
                </a:cubicBezTo>
                <a:cubicBezTo>
                  <a:pt x="4064415" y="6160670"/>
                  <a:pt x="4071577" y="6169175"/>
                  <a:pt x="4084559" y="6183948"/>
                </a:cubicBezTo>
                <a:cubicBezTo>
                  <a:pt x="4110523" y="6160222"/>
                  <a:pt x="4138725" y="6133363"/>
                  <a:pt x="4168270" y="6108743"/>
                </a:cubicBezTo>
                <a:cubicBezTo>
                  <a:pt x="4183490" y="6096208"/>
                  <a:pt x="4200948" y="6083226"/>
                  <a:pt x="4219302" y="6078302"/>
                </a:cubicBezTo>
                <a:cubicBezTo>
                  <a:pt x="4254666" y="6068454"/>
                  <a:pt x="4287792" y="6044281"/>
                  <a:pt x="4328081" y="6057263"/>
                </a:cubicBezTo>
                <a:cubicBezTo>
                  <a:pt x="4332110" y="6058605"/>
                  <a:pt x="4340615" y="6055920"/>
                  <a:pt x="4341510" y="6053234"/>
                </a:cubicBezTo>
                <a:cubicBezTo>
                  <a:pt x="4353149" y="6016974"/>
                  <a:pt x="4391647" y="6022346"/>
                  <a:pt x="4407762" y="6028166"/>
                </a:cubicBezTo>
                <a:cubicBezTo>
                  <a:pt x="4446261" y="6042490"/>
                  <a:pt x="4469986" y="6040252"/>
                  <a:pt x="4490130" y="6003097"/>
                </a:cubicBezTo>
                <a:cubicBezTo>
                  <a:pt x="4494159" y="5995934"/>
                  <a:pt x="4512513" y="5997725"/>
                  <a:pt x="4523704" y="5993249"/>
                </a:cubicBezTo>
                <a:cubicBezTo>
                  <a:pt x="4580108" y="5969971"/>
                  <a:pt x="4636064" y="5944455"/>
                  <a:pt x="4692468" y="5922072"/>
                </a:cubicBezTo>
                <a:cubicBezTo>
                  <a:pt x="4720670" y="5910881"/>
                  <a:pt x="4750215" y="5897899"/>
                  <a:pt x="4779312" y="5897004"/>
                </a:cubicBezTo>
                <a:cubicBezTo>
                  <a:pt x="4805276" y="5896109"/>
                  <a:pt x="4814676" y="5881336"/>
                  <a:pt x="4830792" y="5868802"/>
                </a:cubicBezTo>
                <a:cubicBezTo>
                  <a:pt x="4862127" y="5844181"/>
                  <a:pt x="4900625" y="5828066"/>
                  <a:pt x="4928380" y="5799864"/>
                </a:cubicBezTo>
                <a:cubicBezTo>
                  <a:pt x="4967773" y="5760023"/>
                  <a:pt x="5030444" y="5755994"/>
                  <a:pt x="5062227" y="5717496"/>
                </a:cubicBezTo>
                <a:cubicBezTo>
                  <a:pt x="5101620" y="5669597"/>
                  <a:pt x="5157576" y="5649453"/>
                  <a:pt x="5200103" y="5607822"/>
                </a:cubicBezTo>
                <a:cubicBezTo>
                  <a:pt x="5252926" y="5556342"/>
                  <a:pt x="5318283" y="5517844"/>
                  <a:pt x="5372448" y="5467707"/>
                </a:cubicBezTo>
                <a:cubicBezTo>
                  <a:pt x="5411394" y="5431448"/>
                  <a:pt x="5438253" y="5383549"/>
                  <a:pt x="5474065" y="5343261"/>
                </a:cubicBezTo>
                <a:cubicBezTo>
                  <a:pt x="5510772" y="5301629"/>
                  <a:pt x="5547479" y="5261341"/>
                  <a:pt x="5570758" y="5208966"/>
                </a:cubicBezTo>
                <a:cubicBezTo>
                  <a:pt x="5577472" y="5194193"/>
                  <a:pt x="5601646" y="5183897"/>
                  <a:pt x="5619552" y="5177630"/>
                </a:cubicBezTo>
                <a:cubicBezTo>
                  <a:pt x="5642829" y="5169572"/>
                  <a:pt x="5658944" y="5161963"/>
                  <a:pt x="5667897" y="5134208"/>
                </a:cubicBezTo>
                <a:cubicBezTo>
                  <a:pt x="5675955" y="5109587"/>
                  <a:pt x="5684013" y="5080490"/>
                  <a:pt x="5715796" y="5068404"/>
                </a:cubicBezTo>
                <a:cubicBezTo>
                  <a:pt x="5726988" y="5064375"/>
                  <a:pt x="5732807" y="5046469"/>
                  <a:pt x="5741312" y="5034830"/>
                </a:cubicBezTo>
                <a:cubicBezTo>
                  <a:pt x="5756980" y="5013790"/>
                  <a:pt x="5772200" y="4992751"/>
                  <a:pt x="5788315" y="4972159"/>
                </a:cubicBezTo>
                <a:cubicBezTo>
                  <a:pt x="5791449" y="4968130"/>
                  <a:pt x="5796821" y="4965892"/>
                  <a:pt x="5798612" y="4961863"/>
                </a:cubicBezTo>
                <a:cubicBezTo>
                  <a:pt x="5825023" y="4907697"/>
                  <a:pt x="5846062" y="4849950"/>
                  <a:pt x="5879636" y="4800709"/>
                </a:cubicBezTo>
                <a:cubicBezTo>
                  <a:pt x="5900228" y="4770269"/>
                  <a:pt x="5923506" y="4748334"/>
                  <a:pt x="5927535" y="4706255"/>
                </a:cubicBezTo>
                <a:cubicBezTo>
                  <a:pt x="5930220" y="4679396"/>
                  <a:pt x="5972300" y="4658356"/>
                  <a:pt x="5982596" y="4629707"/>
                </a:cubicBezTo>
                <a:cubicBezTo>
                  <a:pt x="5993339" y="4600162"/>
                  <a:pt x="6015722" y="4577779"/>
                  <a:pt x="6023779" y="4553606"/>
                </a:cubicBezTo>
                <a:cubicBezTo>
                  <a:pt x="6034971" y="4520927"/>
                  <a:pt x="6051981" y="4490040"/>
                  <a:pt x="6061382" y="4458704"/>
                </a:cubicBezTo>
                <a:cubicBezTo>
                  <a:pt x="6079288" y="4399614"/>
                  <a:pt x="6120920" y="4345449"/>
                  <a:pt x="6107490" y="4278301"/>
                </a:cubicBezTo>
                <a:cubicBezTo>
                  <a:pt x="6106595" y="4274720"/>
                  <a:pt x="6105699" y="4268900"/>
                  <a:pt x="6107490" y="4267557"/>
                </a:cubicBezTo>
                <a:cubicBezTo>
                  <a:pt x="6157179" y="4227269"/>
                  <a:pt x="6135244" y="4159674"/>
                  <a:pt x="6167027" y="4112670"/>
                </a:cubicBezTo>
                <a:cubicBezTo>
                  <a:pt x="6171056" y="4106851"/>
                  <a:pt x="6175980" y="4095660"/>
                  <a:pt x="6173295" y="4092526"/>
                </a:cubicBezTo>
                <a:cubicBezTo>
                  <a:pt x="6148674" y="4062534"/>
                  <a:pt x="6168818" y="4046866"/>
                  <a:pt x="6191201" y="4031198"/>
                </a:cubicBezTo>
                <a:cubicBezTo>
                  <a:pt x="6194782" y="4028512"/>
                  <a:pt x="6199258" y="4023588"/>
                  <a:pt x="6198810" y="4020007"/>
                </a:cubicBezTo>
                <a:cubicBezTo>
                  <a:pt x="6194782" y="3956888"/>
                  <a:pt x="6230146" y="3896903"/>
                  <a:pt x="6212240" y="3831098"/>
                </a:cubicBezTo>
                <a:cubicBezTo>
                  <a:pt x="6208659" y="3817221"/>
                  <a:pt x="6231937" y="3796182"/>
                  <a:pt x="6244919" y="3775142"/>
                </a:cubicBezTo>
                <a:cubicBezTo>
                  <a:pt x="6230146" y="3762608"/>
                  <a:pt x="6227460" y="3744702"/>
                  <a:pt x="6232384" y="3713814"/>
                </a:cubicBezTo>
                <a:cubicBezTo>
                  <a:pt x="6235966" y="3687850"/>
                  <a:pt x="6241785" y="3665468"/>
                  <a:pt x="6249395" y="3640400"/>
                </a:cubicBezTo>
                <a:cubicBezTo>
                  <a:pt x="6256110" y="3618465"/>
                  <a:pt x="6243128" y="3591158"/>
                  <a:pt x="6239547" y="3566090"/>
                </a:cubicBezTo>
                <a:cubicBezTo>
                  <a:pt x="6238204" y="3558927"/>
                  <a:pt x="6235518" y="3550870"/>
                  <a:pt x="6237309" y="3544155"/>
                </a:cubicBezTo>
                <a:cubicBezTo>
                  <a:pt x="6254767" y="3488646"/>
                  <a:pt x="6248500" y="3433585"/>
                  <a:pt x="6238651" y="3377629"/>
                </a:cubicBezTo>
                <a:cubicBezTo>
                  <a:pt x="6238204" y="3374495"/>
                  <a:pt x="6239547" y="3368676"/>
                  <a:pt x="6241785" y="3367781"/>
                </a:cubicBezTo>
                <a:cubicBezTo>
                  <a:pt x="6269092" y="3354799"/>
                  <a:pt x="6257453" y="3333759"/>
                  <a:pt x="6253424" y="3314510"/>
                </a:cubicBezTo>
                <a:cubicBezTo>
                  <a:pt x="6245366" y="3274669"/>
                  <a:pt x="6237756" y="3234828"/>
                  <a:pt x="6231042" y="3194988"/>
                </a:cubicBezTo>
                <a:cubicBezTo>
                  <a:pt x="6230146" y="3189168"/>
                  <a:pt x="6236861" y="3182453"/>
                  <a:pt x="6239099" y="3176186"/>
                </a:cubicBezTo>
                <a:cubicBezTo>
                  <a:pt x="6247604" y="3155147"/>
                  <a:pt x="6259243" y="3135898"/>
                  <a:pt x="6235518" y="3113515"/>
                </a:cubicBezTo>
                <a:cubicBezTo>
                  <a:pt x="6227460" y="3105905"/>
                  <a:pt x="6234175" y="3082627"/>
                  <a:pt x="6234175" y="3070541"/>
                </a:cubicBezTo>
                <a:cubicBezTo>
                  <a:pt x="6226565" y="3033386"/>
                  <a:pt x="6217164" y="2999365"/>
                  <a:pt x="6213136" y="2964000"/>
                </a:cubicBezTo>
                <a:cubicBezTo>
                  <a:pt x="6210450" y="2938932"/>
                  <a:pt x="6219850" y="2915206"/>
                  <a:pt x="6196125" y="2891033"/>
                </a:cubicBezTo>
                <a:cubicBezTo>
                  <a:pt x="6181800" y="2876708"/>
                  <a:pt x="6183591" y="2845373"/>
                  <a:pt x="6179114" y="2821647"/>
                </a:cubicBezTo>
                <a:cubicBezTo>
                  <a:pt x="6175085" y="2799712"/>
                  <a:pt x="6184933" y="2774197"/>
                  <a:pt x="6160760" y="2757633"/>
                </a:cubicBezTo>
                <a:cubicBezTo>
                  <a:pt x="6158074" y="2755843"/>
                  <a:pt x="6161656" y="2744204"/>
                  <a:pt x="6163894" y="2737489"/>
                </a:cubicBezTo>
                <a:cubicBezTo>
                  <a:pt x="6175533" y="2700334"/>
                  <a:pt x="6175533" y="2700334"/>
                  <a:pt x="6145092" y="2676161"/>
                </a:cubicBezTo>
                <a:cubicBezTo>
                  <a:pt x="6148226" y="2674818"/>
                  <a:pt x="6151807" y="2673475"/>
                  <a:pt x="6154941" y="2672132"/>
                </a:cubicBezTo>
                <a:cubicBezTo>
                  <a:pt x="6146883" y="2651093"/>
                  <a:pt x="6138826" y="2630053"/>
                  <a:pt x="6131215" y="2608566"/>
                </a:cubicBezTo>
                <a:cubicBezTo>
                  <a:pt x="6128977" y="2601851"/>
                  <a:pt x="6125844" y="2594241"/>
                  <a:pt x="6127634" y="2587974"/>
                </a:cubicBezTo>
                <a:cubicBezTo>
                  <a:pt x="6139273" y="2547238"/>
                  <a:pt x="6120472" y="2514560"/>
                  <a:pt x="6102566" y="2480538"/>
                </a:cubicBezTo>
                <a:cubicBezTo>
                  <a:pt x="6095403" y="2466661"/>
                  <a:pt x="6087346" y="2450098"/>
                  <a:pt x="6088689" y="2435773"/>
                </a:cubicBezTo>
                <a:cubicBezTo>
                  <a:pt x="6090927" y="2408466"/>
                  <a:pt x="6094508" y="2384293"/>
                  <a:pt x="6058249" y="2378921"/>
                </a:cubicBezTo>
                <a:cubicBezTo>
                  <a:pt x="6056458" y="2378474"/>
                  <a:pt x="6053772" y="2375788"/>
                  <a:pt x="6053772" y="2373550"/>
                </a:cubicBezTo>
                <a:cubicBezTo>
                  <a:pt x="6048848" y="2340423"/>
                  <a:pt x="6044819" y="2307745"/>
                  <a:pt x="6041238" y="2284020"/>
                </a:cubicBezTo>
                <a:cubicBezTo>
                  <a:pt x="6016169" y="2246417"/>
                  <a:pt x="5998711" y="2212843"/>
                  <a:pt x="5974090" y="2185089"/>
                </a:cubicBezTo>
                <a:cubicBezTo>
                  <a:pt x="5948126" y="2156439"/>
                  <a:pt x="5954394" y="2107645"/>
                  <a:pt x="5912762" y="2090635"/>
                </a:cubicBezTo>
                <a:cubicBezTo>
                  <a:pt x="5918134" y="2036917"/>
                  <a:pt x="5855463" y="2014087"/>
                  <a:pt x="5853225" y="1963054"/>
                </a:cubicBezTo>
                <a:cubicBezTo>
                  <a:pt x="5852777" y="1955444"/>
                  <a:pt x="5842033" y="1948282"/>
                  <a:pt x="5837557" y="1940224"/>
                </a:cubicBezTo>
                <a:cubicBezTo>
                  <a:pt x="5820546" y="1910232"/>
                  <a:pt x="5803983" y="1879791"/>
                  <a:pt x="5787868" y="1849351"/>
                </a:cubicBezTo>
                <a:cubicBezTo>
                  <a:pt x="5787420" y="1848456"/>
                  <a:pt x="5788315" y="1846665"/>
                  <a:pt x="5787868" y="1845770"/>
                </a:cubicBezTo>
                <a:cubicBezTo>
                  <a:pt x="5763247" y="1811301"/>
                  <a:pt x="5739521" y="1775937"/>
                  <a:pt x="5713558" y="1742363"/>
                </a:cubicBezTo>
                <a:cubicBezTo>
                  <a:pt x="5699233" y="1724009"/>
                  <a:pt x="5681327" y="1708789"/>
                  <a:pt x="5665659" y="1691331"/>
                </a:cubicBezTo>
                <a:cubicBezTo>
                  <a:pt x="5642382" y="1664919"/>
                  <a:pt x="5617761" y="1639403"/>
                  <a:pt x="5598512" y="1610754"/>
                </a:cubicBezTo>
                <a:cubicBezTo>
                  <a:pt x="5581501" y="1586133"/>
                  <a:pt x="5556432" y="1569570"/>
                  <a:pt x="5539422" y="1548978"/>
                </a:cubicBezTo>
                <a:cubicBezTo>
                  <a:pt x="5505848" y="1507347"/>
                  <a:pt x="5486599" y="1453629"/>
                  <a:pt x="5459293" y="1400358"/>
                </a:cubicBezTo>
                <a:cubicBezTo>
                  <a:pt x="5410499" y="1405282"/>
                  <a:pt x="5382745" y="1369470"/>
                  <a:pt x="5359019" y="1323810"/>
                </a:cubicBezTo>
                <a:cubicBezTo>
                  <a:pt x="5346037" y="1298742"/>
                  <a:pt x="5328579" y="1279045"/>
                  <a:pt x="5293662" y="1277702"/>
                </a:cubicBezTo>
                <a:cubicBezTo>
                  <a:pt x="5276651" y="1276807"/>
                  <a:pt x="5260983" y="1255320"/>
                  <a:pt x="5244421" y="1243233"/>
                </a:cubicBezTo>
                <a:cubicBezTo>
                  <a:pt x="5179064" y="1193991"/>
                  <a:pt x="5113259" y="1144750"/>
                  <a:pt x="5049245" y="1093718"/>
                </a:cubicBezTo>
                <a:cubicBezTo>
                  <a:pt x="5041635" y="1087451"/>
                  <a:pt x="5043426" y="1069545"/>
                  <a:pt x="5039397" y="1051191"/>
                </a:cubicBezTo>
                <a:cubicBezTo>
                  <a:pt x="4955239" y="1035076"/>
                  <a:pt x="4881824" y="977776"/>
                  <a:pt x="4802142" y="933459"/>
                </a:cubicBezTo>
                <a:cubicBezTo>
                  <a:pt x="4747529" y="903019"/>
                  <a:pt x="4690678" y="876607"/>
                  <a:pt x="4635169" y="847510"/>
                </a:cubicBezTo>
                <a:cubicBezTo>
                  <a:pt x="4594880" y="826471"/>
                  <a:pt x="4555935" y="802745"/>
                  <a:pt x="4515198" y="783049"/>
                </a:cubicBezTo>
                <a:cubicBezTo>
                  <a:pt x="4484758" y="768276"/>
                  <a:pt x="4452975" y="757085"/>
                  <a:pt x="4420744" y="746789"/>
                </a:cubicBezTo>
                <a:cubicBezTo>
                  <a:pt x="4372846" y="731121"/>
                  <a:pt x="4324052" y="717244"/>
                  <a:pt x="4275706" y="703367"/>
                </a:cubicBezTo>
                <a:cubicBezTo>
                  <a:pt x="4268096" y="701129"/>
                  <a:pt x="4259143" y="702024"/>
                  <a:pt x="4250637" y="702024"/>
                </a:cubicBezTo>
                <a:cubicBezTo>
                  <a:pt x="4242132" y="702024"/>
                  <a:pt x="4230493" y="706053"/>
                  <a:pt x="4226017" y="702024"/>
                </a:cubicBezTo>
                <a:cubicBezTo>
                  <a:pt x="4196024" y="675165"/>
                  <a:pt x="4158421" y="672479"/>
                  <a:pt x="4121714" y="667107"/>
                </a:cubicBezTo>
                <a:cubicBezTo>
                  <a:pt x="4098884" y="663526"/>
                  <a:pt x="4076054" y="662183"/>
                  <a:pt x="4053224" y="660392"/>
                </a:cubicBezTo>
                <a:cubicBezTo>
                  <a:pt x="4042480" y="659497"/>
                  <a:pt x="4031289" y="661735"/>
                  <a:pt x="4020993" y="658602"/>
                </a:cubicBezTo>
                <a:cubicBezTo>
                  <a:pt x="3934149" y="634429"/>
                  <a:pt x="3845514" y="643829"/>
                  <a:pt x="3757775" y="639353"/>
                </a:cubicBezTo>
                <a:cubicBezTo>
                  <a:pt x="3706742" y="636667"/>
                  <a:pt x="3657501" y="651439"/>
                  <a:pt x="3604678" y="640248"/>
                </a:cubicBezTo>
                <a:cubicBezTo>
                  <a:pt x="3573790" y="633981"/>
                  <a:pt x="3529473" y="644725"/>
                  <a:pt x="3494556" y="671136"/>
                </a:cubicBezTo>
                <a:cubicBezTo>
                  <a:pt x="3464116" y="693966"/>
                  <a:pt x="3419799" y="715006"/>
                  <a:pt x="3384434" y="710977"/>
                </a:cubicBezTo>
                <a:cubicBezTo>
                  <a:pt x="3340117" y="706053"/>
                  <a:pt x="3314153" y="714558"/>
                  <a:pt x="3290428" y="748132"/>
                </a:cubicBezTo>
                <a:cubicBezTo>
                  <a:pt x="3287294" y="752608"/>
                  <a:pt x="3276998" y="753056"/>
                  <a:pt x="3270284" y="753056"/>
                </a:cubicBezTo>
                <a:cubicBezTo>
                  <a:pt x="3231786" y="751713"/>
                  <a:pt x="3192840" y="745446"/>
                  <a:pt x="3154342" y="748580"/>
                </a:cubicBezTo>
                <a:cubicBezTo>
                  <a:pt x="3110025" y="752161"/>
                  <a:pt x="3066155" y="762904"/>
                  <a:pt x="3029000" y="769619"/>
                </a:cubicBezTo>
                <a:cubicBezTo>
                  <a:pt x="3016914" y="805431"/>
                  <a:pt x="3006170" y="832738"/>
                  <a:pt x="2999455" y="860492"/>
                </a:cubicBezTo>
                <a:cubicBezTo>
                  <a:pt x="2994979" y="879293"/>
                  <a:pt x="2999008" y="899885"/>
                  <a:pt x="2995874" y="919134"/>
                </a:cubicBezTo>
                <a:cubicBezTo>
                  <a:pt x="2994531" y="928535"/>
                  <a:pt x="2985130" y="944203"/>
                  <a:pt x="2979311" y="944203"/>
                </a:cubicBezTo>
                <a:cubicBezTo>
                  <a:pt x="2950214" y="944203"/>
                  <a:pt x="2933203" y="956289"/>
                  <a:pt x="2918878" y="982253"/>
                </a:cubicBezTo>
                <a:cubicBezTo>
                  <a:pt x="2902763" y="1011798"/>
                  <a:pt x="2874561" y="1022094"/>
                  <a:pt x="2840092" y="1016722"/>
                </a:cubicBezTo>
                <a:cubicBezTo>
                  <a:pt x="2823976" y="1014484"/>
                  <a:pt x="2805175" y="1014931"/>
                  <a:pt x="2790850" y="1021646"/>
                </a:cubicBezTo>
                <a:cubicBezTo>
                  <a:pt x="2716093" y="1056563"/>
                  <a:pt x="2648497" y="1048057"/>
                  <a:pt x="2577321" y="1005531"/>
                </a:cubicBezTo>
                <a:cubicBezTo>
                  <a:pt x="2537928" y="982253"/>
                  <a:pt x="2487343" y="978224"/>
                  <a:pt x="2435864" y="963899"/>
                </a:cubicBezTo>
                <a:cubicBezTo>
                  <a:pt x="2431387" y="998368"/>
                  <a:pt x="2428701" y="1023884"/>
                  <a:pt x="2424225" y="1049400"/>
                </a:cubicBezTo>
                <a:cubicBezTo>
                  <a:pt x="2422434" y="1058353"/>
                  <a:pt x="2417958" y="1070888"/>
                  <a:pt x="2411243" y="1073574"/>
                </a:cubicBezTo>
                <a:cubicBezTo>
                  <a:pt x="2326637" y="1111624"/>
                  <a:pt x="2241136" y="1128187"/>
                  <a:pt x="2156530" y="1073126"/>
                </a:cubicBezTo>
                <a:cubicBezTo>
                  <a:pt x="2152949" y="1070888"/>
                  <a:pt x="2146234" y="1067754"/>
                  <a:pt x="2144443" y="1069097"/>
                </a:cubicBezTo>
                <a:cubicBezTo>
                  <a:pt x="2105498" y="1099090"/>
                  <a:pt x="2091173" y="1058353"/>
                  <a:pt x="2068343" y="1043133"/>
                </a:cubicBezTo>
                <a:cubicBezTo>
                  <a:pt x="2045065" y="1027466"/>
                  <a:pt x="2023130" y="1010007"/>
                  <a:pt x="1991795" y="987177"/>
                </a:cubicBezTo>
                <a:cubicBezTo>
                  <a:pt x="1964040" y="988520"/>
                  <a:pt x="1924647" y="996130"/>
                  <a:pt x="1902712" y="1036866"/>
                </a:cubicBezTo>
                <a:cubicBezTo>
                  <a:pt x="1892864" y="1054772"/>
                  <a:pt x="1887940" y="1075364"/>
                  <a:pt x="1877644" y="1093270"/>
                </a:cubicBezTo>
                <a:cubicBezTo>
                  <a:pt x="1863767" y="1117891"/>
                  <a:pt x="1846308" y="1140721"/>
                  <a:pt x="1831088" y="1164446"/>
                </a:cubicBezTo>
                <a:cubicBezTo>
                  <a:pt x="1793486" y="1223089"/>
                  <a:pt x="1779161" y="1231146"/>
                  <a:pt x="1708880" y="1228461"/>
                </a:cubicBezTo>
                <a:cubicBezTo>
                  <a:pt x="1712909" y="1258005"/>
                  <a:pt x="1698584" y="1259348"/>
                  <a:pt x="1673963" y="1253529"/>
                </a:cubicBezTo>
                <a:cubicBezTo>
                  <a:pt x="1635465" y="1244576"/>
                  <a:pt x="1595624" y="1238756"/>
                  <a:pt x="1556679" y="1233385"/>
                </a:cubicBezTo>
                <a:cubicBezTo>
                  <a:pt x="1549516" y="1232489"/>
                  <a:pt x="1539220" y="1236071"/>
                  <a:pt x="1533401" y="1240995"/>
                </a:cubicBezTo>
                <a:cubicBezTo>
                  <a:pt x="1509228" y="1261587"/>
                  <a:pt x="1486398" y="1283521"/>
                  <a:pt x="1462672" y="1304561"/>
                </a:cubicBezTo>
                <a:cubicBezTo>
                  <a:pt x="1434470" y="1329629"/>
                  <a:pt x="1350312" y="1323362"/>
                  <a:pt x="1323901" y="1292027"/>
                </a:cubicBezTo>
                <a:cubicBezTo>
                  <a:pt x="1311367" y="1276807"/>
                  <a:pt x="1274212" y="1272330"/>
                  <a:pt x="1295251" y="1238756"/>
                </a:cubicBezTo>
                <a:cubicBezTo>
                  <a:pt x="1306442" y="1220850"/>
                  <a:pt x="1315395" y="1198916"/>
                  <a:pt x="1331063" y="1185934"/>
                </a:cubicBezTo>
                <a:cubicBezTo>
                  <a:pt x="1361056" y="1161761"/>
                  <a:pt x="1395972" y="1143407"/>
                  <a:pt x="1428203" y="1121472"/>
                </a:cubicBezTo>
                <a:cubicBezTo>
                  <a:pt x="1437604" y="1115205"/>
                  <a:pt x="1443871" y="1104461"/>
                  <a:pt x="1455958" y="1090584"/>
                </a:cubicBezTo>
                <a:cubicBezTo>
                  <a:pt x="1424622" y="1095061"/>
                  <a:pt x="1403583" y="1098194"/>
                  <a:pt x="1378514" y="1101776"/>
                </a:cubicBezTo>
                <a:cubicBezTo>
                  <a:pt x="1380305" y="1089689"/>
                  <a:pt x="1381648" y="1080288"/>
                  <a:pt x="1382991" y="1067306"/>
                </a:cubicBezTo>
                <a:cubicBezTo>
                  <a:pt x="1370009" y="1069545"/>
                  <a:pt x="1360608" y="1072678"/>
                  <a:pt x="1351207" y="1072231"/>
                </a:cubicBezTo>
                <a:cubicBezTo>
                  <a:pt x="1326139" y="1071335"/>
                  <a:pt x="1302414" y="1074917"/>
                  <a:pt x="1283612" y="1045372"/>
                </a:cubicBezTo>
                <a:cubicBezTo>
                  <a:pt x="1261677" y="1011350"/>
                  <a:pt x="1227656" y="984939"/>
                  <a:pt x="1196321" y="952260"/>
                </a:cubicBezTo>
                <a:cubicBezTo>
                  <a:pt x="1202140" y="945098"/>
                  <a:pt x="1210645" y="936593"/>
                  <a:pt x="1216912" y="927192"/>
                </a:cubicBezTo>
                <a:cubicBezTo>
                  <a:pt x="1221837" y="919582"/>
                  <a:pt x="1228999" y="907048"/>
                  <a:pt x="1225865" y="902124"/>
                </a:cubicBezTo>
                <a:cubicBezTo>
                  <a:pt x="1210198" y="873474"/>
                  <a:pt x="1224522" y="853777"/>
                  <a:pt x="1237504" y="828709"/>
                </a:cubicBezTo>
                <a:cubicBezTo>
                  <a:pt x="1254963" y="794687"/>
                  <a:pt x="1276898" y="778124"/>
                  <a:pt x="1313605" y="774991"/>
                </a:cubicBezTo>
                <a:cubicBezTo>
                  <a:pt x="1328825" y="773648"/>
                  <a:pt x="1343597" y="765590"/>
                  <a:pt x="1363742" y="758875"/>
                </a:cubicBezTo>
                <a:cubicBezTo>
                  <a:pt x="1357027" y="749475"/>
                  <a:pt x="1351655" y="741417"/>
                  <a:pt x="1345836" y="732464"/>
                </a:cubicBezTo>
                <a:cubicBezTo>
                  <a:pt x="1346731" y="732016"/>
                  <a:pt x="1349865" y="731569"/>
                  <a:pt x="1352550" y="730226"/>
                </a:cubicBezTo>
                <a:cubicBezTo>
                  <a:pt x="1387467" y="708739"/>
                  <a:pt x="1421936" y="685908"/>
                  <a:pt x="1457301" y="665317"/>
                </a:cubicBezTo>
                <a:cubicBezTo>
                  <a:pt x="1476997" y="654125"/>
                  <a:pt x="1498037" y="639353"/>
                  <a:pt x="1519524" y="638010"/>
                </a:cubicBezTo>
                <a:cubicBezTo>
                  <a:pt x="1563394" y="635772"/>
                  <a:pt x="1603234" y="625923"/>
                  <a:pt x="1638599" y="599512"/>
                </a:cubicBezTo>
                <a:cubicBezTo>
                  <a:pt x="1641285" y="597274"/>
                  <a:pt x="1646656" y="598169"/>
                  <a:pt x="1648895" y="595931"/>
                </a:cubicBezTo>
                <a:cubicBezTo>
                  <a:pt x="1689631" y="548032"/>
                  <a:pt x="1716490" y="533260"/>
                  <a:pt x="1775132" y="507744"/>
                </a:cubicBezTo>
                <a:cubicBezTo>
                  <a:pt x="1800648" y="496552"/>
                  <a:pt x="1818107" y="468351"/>
                  <a:pt x="1842727" y="454026"/>
                </a:cubicBezTo>
                <a:cubicBezTo>
                  <a:pt x="1879435" y="432986"/>
                  <a:pt x="1912113" y="408813"/>
                  <a:pt x="1939420" y="375687"/>
                </a:cubicBezTo>
                <a:cubicBezTo>
                  <a:pt x="1952402" y="360019"/>
                  <a:pt x="1975232" y="350171"/>
                  <a:pt x="1995824" y="343456"/>
                </a:cubicBezTo>
                <a:cubicBezTo>
                  <a:pt x="2045065" y="326893"/>
                  <a:pt x="2096097" y="316597"/>
                  <a:pt x="2144443" y="297348"/>
                </a:cubicBezTo>
                <a:cubicBezTo>
                  <a:pt x="2178465" y="283919"/>
                  <a:pt x="2207562" y="258850"/>
                  <a:pt x="2240241" y="241840"/>
                </a:cubicBezTo>
                <a:cubicBezTo>
                  <a:pt x="2259042" y="231991"/>
                  <a:pt x="2281872" y="219905"/>
                  <a:pt x="2301121" y="223038"/>
                </a:cubicBezTo>
                <a:cubicBezTo>
                  <a:pt x="2344543" y="230201"/>
                  <a:pt x="2366926" y="195284"/>
                  <a:pt x="2398261" y="180512"/>
                </a:cubicBezTo>
                <a:cubicBezTo>
                  <a:pt x="2440788" y="160367"/>
                  <a:pt x="2482867" y="150071"/>
                  <a:pt x="2524051" y="167082"/>
                </a:cubicBezTo>
                <a:cubicBezTo>
                  <a:pt x="2521365" y="155443"/>
                  <a:pt x="2519574" y="146490"/>
                  <a:pt x="2517336" y="136642"/>
                </a:cubicBezTo>
                <a:cubicBezTo>
                  <a:pt x="2520917" y="135746"/>
                  <a:pt x="2524499" y="133956"/>
                  <a:pt x="2527632" y="133956"/>
                </a:cubicBezTo>
                <a:cubicBezTo>
                  <a:pt x="2548224" y="135746"/>
                  <a:pt x="2568816" y="141566"/>
                  <a:pt x="2588960" y="139328"/>
                </a:cubicBezTo>
                <a:cubicBezTo>
                  <a:pt x="2620743" y="135746"/>
                  <a:pt x="2651631" y="125451"/>
                  <a:pt x="2683414" y="120974"/>
                </a:cubicBezTo>
                <a:cubicBezTo>
                  <a:pt x="2692815" y="119631"/>
                  <a:pt x="2703559" y="130375"/>
                  <a:pt x="2716093" y="136642"/>
                </a:cubicBezTo>
                <a:cubicBezTo>
                  <a:pt x="2716093" y="135299"/>
                  <a:pt x="2715645" y="125003"/>
                  <a:pt x="2719674" y="116945"/>
                </a:cubicBezTo>
                <a:cubicBezTo>
                  <a:pt x="2723703" y="108887"/>
                  <a:pt x="2732656" y="103068"/>
                  <a:pt x="2739371" y="96353"/>
                </a:cubicBezTo>
                <a:cubicBezTo>
                  <a:pt x="2758619" y="115602"/>
                  <a:pt x="2766230" y="91429"/>
                  <a:pt x="2777868" y="85162"/>
                </a:cubicBezTo>
                <a:cubicBezTo>
                  <a:pt x="2798908" y="73075"/>
                  <a:pt x="2819052" y="58751"/>
                  <a:pt x="2844121" y="42635"/>
                </a:cubicBezTo>
                <a:cubicBezTo>
                  <a:pt x="2844121" y="42188"/>
                  <a:pt x="2840539" y="32339"/>
                  <a:pt x="2836958" y="22043"/>
                </a:cubicBezTo>
                <a:cubicBezTo>
                  <a:pt x="2870532" y="15329"/>
                  <a:pt x="2901868" y="2794"/>
                  <a:pt x="2930069" y="32787"/>
                </a:cubicBezTo>
                <a:cubicBezTo>
                  <a:pt x="2933651" y="36816"/>
                  <a:pt x="2952899" y="29653"/>
                  <a:pt x="2962300" y="23834"/>
                </a:cubicBezTo>
                <a:cubicBezTo>
                  <a:pt x="2986473" y="8166"/>
                  <a:pt x="3007961" y="-16455"/>
                  <a:pt x="3037505" y="15776"/>
                </a:cubicBezTo>
                <a:cubicBezTo>
                  <a:pt x="3041534" y="20253"/>
                  <a:pt x="3053173" y="17119"/>
                  <a:pt x="3060783" y="18462"/>
                </a:cubicBezTo>
                <a:cubicBezTo>
                  <a:pt x="3071527" y="20253"/>
                  <a:pt x="3082270" y="23834"/>
                  <a:pt x="3093462" y="25625"/>
                </a:cubicBezTo>
                <a:cubicBezTo>
                  <a:pt x="3103310" y="26968"/>
                  <a:pt x="3114054" y="29653"/>
                  <a:pt x="3122559" y="26968"/>
                </a:cubicBezTo>
                <a:cubicBezTo>
                  <a:pt x="3180306" y="8614"/>
                  <a:pt x="3236710" y="4137"/>
                  <a:pt x="3290875" y="37263"/>
                </a:cubicBezTo>
                <a:cubicBezTo>
                  <a:pt x="3304753" y="45769"/>
                  <a:pt x="3318630" y="54274"/>
                  <a:pt x="3331164" y="62332"/>
                </a:cubicBezTo>
                <a:cubicBezTo>
                  <a:pt x="3367871" y="58303"/>
                  <a:pt x="3405921" y="53827"/>
                  <a:pt x="3437257" y="50245"/>
                </a:cubicBezTo>
                <a:cubicBezTo>
                  <a:pt x="3448896" y="70390"/>
                  <a:pt x="3456954" y="88743"/>
                  <a:pt x="3469488" y="103068"/>
                </a:cubicBezTo>
                <a:cubicBezTo>
                  <a:pt x="3472174" y="106202"/>
                  <a:pt x="3490080" y="95010"/>
                  <a:pt x="3501719" y="91877"/>
                </a:cubicBezTo>
                <a:cubicBezTo>
                  <a:pt x="3509776" y="89639"/>
                  <a:pt x="3518729" y="86953"/>
                  <a:pt x="3526339" y="88743"/>
                </a:cubicBezTo>
                <a:cubicBezTo>
                  <a:pt x="3580505" y="100830"/>
                  <a:pt x="3633775" y="117840"/>
                  <a:pt x="3688389" y="125898"/>
                </a:cubicBezTo>
                <a:cubicBezTo>
                  <a:pt x="3721067" y="130822"/>
                  <a:pt x="3755536" y="121869"/>
                  <a:pt x="3789110" y="119183"/>
                </a:cubicBezTo>
                <a:cubicBezTo>
                  <a:pt x="3798511" y="118288"/>
                  <a:pt x="3811045" y="113364"/>
                  <a:pt x="3816864" y="117393"/>
                </a:cubicBezTo>
                <a:cubicBezTo>
                  <a:pt x="3862525" y="147833"/>
                  <a:pt x="3914004" y="133061"/>
                  <a:pt x="3962798" y="136642"/>
                </a:cubicBezTo>
                <a:cubicBezTo>
                  <a:pt x="3965037" y="136642"/>
                  <a:pt x="3969513" y="134404"/>
                  <a:pt x="3969513" y="134851"/>
                </a:cubicBezTo>
                <a:cubicBezTo>
                  <a:pt x="3993686" y="175587"/>
                  <a:pt x="4027260" y="138432"/>
                  <a:pt x="4059938" y="142461"/>
                </a:cubicBezTo>
                <a:cubicBezTo>
                  <a:pt x="4053224" y="154548"/>
                  <a:pt x="4048747" y="163053"/>
                  <a:pt x="4044271" y="172006"/>
                </a:cubicBezTo>
                <a:cubicBezTo>
                  <a:pt x="4080978" y="172901"/>
                  <a:pt x="4086350" y="181854"/>
                  <a:pt x="4070234" y="214533"/>
                </a:cubicBezTo>
                <a:cubicBezTo>
                  <a:pt x="4085902" y="216771"/>
                  <a:pt x="4103360" y="215428"/>
                  <a:pt x="4116790" y="221695"/>
                </a:cubicBezTo>
                <a:cubicBezTo>
                  <a:pt x="4140963" y="233334"/>
                  <a:pt x="4140515" y="264670"/>
                  <a:pt x="4119028" y="280785"/>
                </a:cubicBezTo>
                <a:cubicBezTo>
                  <a:pt x="4105598" y="290633"/>
                  <a:pt x="4093064" y="302272"/>
                  <a:pt x="4083216" y="315254"/>
                </a:cubicBezTo>
                <a:cubicBezTo>
                  <a:pt x="4080083" y="319283"/>
                  <a:pt x="4084559" y="331817"/>
                  <a:pt x="4088588" y="338532"/>
                </a:cubicBezTo>
                <a:cubicBezTo>
                  <a:pt x="4094407" y="347485"/>
                  <a:pt x="4102913" y="354647"/>
                  <a:pt x="4114551" y="367629"/>
                </a:cubicBezTo>
                <a:cubicBezTo>
                  <a:pt x="4131115" y="370315"/>
                  <a:pt x="4156183" y="351962"/>
                  <a:pt x="4179013" y="383745"/>
                </a:cubicBezTo>
                <a:cubicBezTo>
                  <a:pt x="4189309" y="398069"/>
                  <a:pt x="4231836" y="389116"/>
                  <a:pt x="4260038" y="391355"/>
                </a:cubicBezTo>
                <a:cubicBezTo>
                  <a:pt x="4284211" y="393593"/>
                  <a:pt x="4303012" y="402994"/>
                  <a:pt x="4322261" y="421347"/>
                </a:cubicBezTo>
                <a:cubicBezTo>
                  <a:pt x="4343749" y="441492"/>
                  <a:pt x="4375532" y="451787"/>
                  <a:pt x="4404181" y="462531"/>
                </a:cubicBezTo>
                <a:cubicBezTo>
                  <a:pt x="4456556" y="481780"/>
                  <a:pt x="4509827" y="498791"/>
                  <a:pt x="4563097" y="514906"/>
                </a:cubicBezTo>
                <a:cubicBezTo>
                  <a:pt x="4591747" y="523412"/>
                  <a:pt x="4621739" y="527888"/>
                  <a:pt x="4658446" y="535498"/>
                </a:cubicBezTo>
                <a:cubicBezTo>
                  <a:pt x="4655761" y="543556"/>
                  <a:pt x="4655313" y="561014"/>
                  <a:pt x="4646808" y="566834"/>
                </a:cubicBezTo>
                <a:cubicBezTo>
                  <a:pt x="4635169" y="574891"/>
                  <a:pt x="4615025" y="579815"/>
                  <a:pt x="4602490" y="575339"/>
                </a:cubicBezTo>
                <a:cubicBezTo>
                  <a:pt x="4535791" y="551613"/>
                  <a:pt x="4470433" y="524754"/>
                  <a:pt x="4405077" y="498343"/>
                </a:cubicBezTo>
                <a:cubicBezTo>
                  <a:pt x="4369265" y="483571"/>
                  <a:pt x="4335691" y="463426"/>
                  <a:pt x="4298984" y="452683"/>
                </a:cubicBezTo>
                <a:cubicBezTo>
                  <a:pt x="4266305" y="442834"/>
                  <a:pt x="4227807" y="449997"/>
                  <a:pt x="4197367" y="436567"/>
                </a:cubicBezTo>
                <a:cubicBezTo>
                  <a:pt x="4149021" y="415528"/>
                  <a:pt x="4101122" y="418214"/>
                  <a:pt x="4051880" y="418661"/>
                </a:cubicBezTo>
                <a:cubicBezTo>
                  <a:pt x="4046509" y="418661"/>
                  <a:pt x="4041137" y="422243"/>
                  <a:pt x="4026812" y="427167"/>
                </a:cubicBezTo>
                <a:cubicBezTo>
                  <a:pt x="4046509" y="440596"/>
                  <a:pt x="4059491" y="456264"/>
                  <a:pt x="4074711" y="458950"/>
                </a:cubicBezTo>
                <a:cubicBezTo>
                  <a:pt x="4106046" y="464769"/>
                  <a:pt x="4133353" y="479542"/>
                  <a:pt x="4168717" y="479989"/>
                </a:cubicBezTo>
                <a:cubicBezTo>
                  <a:pt x="4214378" y="479989"/>
                  <a:pt x="4269439" y="462531"/>
                  <a:pt x="4308384" y="515801"/>
                </a:cubicBezTo>
                <a:cubicBezTo>
                  <a:pt x="4323604" y="536393"/>
                  <a:pt x="4351806" y="562357"/>
                  <a:pt x="4391200" y="551166"/>
                </a:cubicBezTo>
                <a:cubicBezTo>
                  <a:pt x="4405524" y="547137"/>
                  <a:pt x="4425221" y="555195"/>
                  <a:pt x="4440441" y="562357"/>
                </a:cubicBezTo>
                <a:cubicBezTo>
                  <a:pt x="4485654" y="582501"/>
                  <a:pt x="4533552" y="595931"/>
                  <a:pt x="4573393" y="629505"/>
                </a:cubicBezTo>
                <a:cubicBezTo>
                  <a:pt x="4593537" y="646515"/>
                  <a:pt x="4625768" y="648754"/>
                  <a:pt x="4651732" y="659049"/>
                </a:cubicBezTo>
                <a:cubicBezTo>
                  <a:pt x="4682620" y="671136"/>
                  <a:pt x="4712165" y="690833"/>
                  <a:pt x="4743948" y="695757"/>
                </a:cubicBezTo>
                <a:cubicBezTo>
                  <a:pt x="4815124" y="706948"/>
                  <a:pt x="4854070" y="776334"/>
                  <a:pt x="4920322" y="789316"/>
                </a:cubicBezTo>
                <a:cubicBezTo>
                  <a:pt x="4962401" y="797821"/>
                  <a:pt x="5004928" y="829157"/>
                  <a:pt x="5052826" y="794240"/>
                </a:cubicBezTo>
                <a:cubicBezTo>
                  <a:pt x="5067151" y="783496"/>
                  <a:pt x="5098039" y="791554"/>
                  <a:pt x="5119974" y="796478"/>
                </a:cubicBezTo>
                <a:cubicBezTo>
                  <a:pt x="5129822" y="798716"/>
                  <a:pt x="5140118" y="814384"/>
                  <a:pt x="5143252" y="826023"/>
                </a:cubicBezTo>
                <a:cubicBezTo>
                  <a:pt x="5145042" y="832290"/>
                  <a:pt x="5133403" y="843929"/>
                  <a:pt x="5126241" y="851091"/>
                </a:cubicBezTo>
                <a:cubicBezTo>
                  <a:pt x="5118631" y="858254"/>
                  <a:pt x="5108782" y="862730"/>
                  <a:pt x="5098487" y="869893"/>
                </a:cubicBezTo>
                <a:cubicBezTo>
                  <a:pt x="5145490" y="895856"/>
                  <a:pt x="5148176" y="895409"/>
                  <a:pt x="5197865" y="845720"/>
                </a:cubicBezTo>
                <a:cubicBezTo>
                  <a:pt x="5224276" y="867207"/>
                  <a:pt x="5259641" y="868997"/>
                  <a:pt x="5284262" y="904362"/>
                </a:cubicBezTo>
                <a:cubicBezTo>
                  <a:pt x="5307987" y="938383"/>
                  <a:pt x="5321416" y="963899"/>
                  <a:pt x="5298586" y="1007321"/>
                </a:cubicBezTo>
                <a:cubicBezTo>
                  <a:pt x="5323654" y="1005531"/>
                  <a:pt x="5342904" y="1000607"/>
                  <a:pt x="5360362" y="1003740"/>
                </a:cubicBezTo>
                <a:cubicBezTo>
                  <a:pt x="5412737" y="1013588"/>
                  <a:pt x="5443625" y="1060144"/>
                  <a:pt x="5488390" y="1083870"/>
                </a:cubicBezTo>
                <a:cubicBezTo>
                  <a:pt x="5496000" y="1087898"/>
                  <a:pt x="5501819" y="1095061"/>
                  <a:pt x="5509877" y="1098194"/>
                </a:cubicBezTo>
                <a:cubicBezTo>
                  <a:pt x="5531364" y="1107595"/>
                  <a:pt x="5562252" y="1111624"/>
                  <a:pt x="5528678" y="1143855"/>
                </a:cubicBezTo>
                <a:cubicBezTo>
                  <a:pt x="5527783" y="1144750"/>
                  <a:pt x="5540317" y="1166237"/>
                  <a:pt x="5548375" y="1168028"/>
                </a:cubicBezTo>
                <a:cubicBezTo>
                  <a:pt x="5567176" y="1171609"/>
                  <a:pt x="5587320" y="1169371"/>
                  <a:pt x="5611494" y="1169371"/>
                </a:cubicBezTo>
                <a:cubicBezTo>
                  <a:pt x="5610151" y="1194887"/>
                  <a:pt x="5609255" y="1216822"/>
                  <a:pt x="5608360" y="1241442"/>
                </a:cubicBezTo>
                <a:cubicBezTo>
                  <a:pt x="5615075" y="1241890"/>
                  <a:pt x="5623132" y="1242785"/>
                  <a:pt x="5629400" y="1243233"/>
                </a:cubicBezTo>
                <a:cubicBezTo>
                  <a:pt x="5627609" y="1256662"/>
                  <a:pt x="5625371" y="1272330"/>
                  <a:pt x="5623132" y="1287103"/>
                </a:cubicBezTo>
                <a:cubicBezTo>
                  <a:pt x="5627161" y="1287998"/>
                  <a:pt x="5630295" y="1289789"/>
                  <a:pt x="5632085" y="1289341"/>
                </a:cubicBezTo>
                <a:cubicBezTo>
                  <a:pt x="5649544" y="1282179"/>
                  <a:pt x="5673270" y="1264273"/>
                  <a:pt x="5683118" y="1270092"/>
                </a:cubicBezTo>
                <a:cubicBezTo>
                  <a:pt x="5708634" y="1284417"/>
                  <a:pt x="5729226" y="1308590"/>
                  <a:pt x="5748027" y="1331868"/>
                </a:cubicBezTo>
                <a:cubicBezTo>
                  <a:pt x="5751608" y="1336344"/>
                  <a:pt x="5738179" y="1355145"/>
                  <a:pt x="5730121" y="1372604"/>
                </a:cubicBezTo>
                <a:cubicBezTo>
                  <a:pt x="5745789" y="1374395"/>
                  <a:pt x="5764590" y="1376185"/>
                  <a:pt x="5783391" y="1378423"/>
                </a:cubicBezTo>
                <a:cubicBezTo>
                  <a:pt x="5783391" y="1381557"/>
                  <a:pt x="5783839" y="1384690"/>
                  <a:pt x="5783839" y="1387824"/>
                </a:cubicBezTo>
                <a:cubicBezTo>
                  <a:pt x="5774438" y="1390957"/>
                  <a:pt x="5765485" y="1394539"/>
                  <a:pt x="5752503" y="1399015"/>
                </a:cubicBezTo>
                <a:cubicBezTo>
                  <a:pt x="5761456" y="1405282"/>
                  <a:pt x="5767724" y="1412445"/>
                  <a:pt x="5774438" y="1413340"/>
                </a:cubicBezTo>
                <a:cubicBezTo>
                  <a:pt x="5810250" y="1418712"/>
                  <a:pt x="5838452" y="1437513"/>
                  <a:pt x="5861283" y="1463477"/>
                </a:cubicBezTo>
                <a:cubicBezTo>
                  <a:pt x="5872026" y="1475563"/>
                  <a:pt x="5872474" y="1497051"/>
                  <a:pt x="5884113" y="1507794"/>
                </a:cubicBezTo>
                <a:cubicBezTo>
                  <a:pt x="5912314" y="1533758"/>
                  <a:pt x="5939173" y="1558826"/>
                  <a:pt x="5939621" y="1601353"/>
                </a:cubicBezTo>
                <a:cubicBezTo>
                  <a:pt x="5939621" y="1606277"/>
                  <a:pt x="5950813" y="1609858"/>
                  <a:pt x="5954841" y="1615678"/>
                </a:cubicBezTo>
                <a:cubicBezTo>
                  <a:pt x="5973643" y="1640299"/>
                  <a:pt x="5991996" y="1665815"/>
                  <a:pt x="6010797" y="1690883"/>
                </a:cubicBezTo>
                <a:cubicBezTo>
                  <a:pt x="6020646" y="1704313"/>
                  <a:pt x="6030942" y="1717294"/>
                  <a:pt x="6041685" y="1730724"/>
                </a:cubicBezTo>
                <a:cubicBezTo>
                  <a:pt x="6044819" y="1734305"/>
                  <a:pt x="6049743" y="1736991"/>
                  <a:pt x="6052429" y="1741020"/>
                </a:cubicBezTo>
                <a:cubicBezTo>
                  <a:pt x="6069440" y="1771908"/>
                  <a:pt x="6089136" y="1801453"/>
                  <a:pt x="6101223" y="1834131"/>
                </a:cubicBezTo>
                <a:cubicBezTo>
                  <a:pt x="6106147" y="1848008"/>
                  <a:pt x="6093613" y="1867705"/>
                  <a:pt x="6089136" y="1884268"/>
                </a:cubicBezTo>
                <a:cubicBezTo>
                  <a:pt x="6151360" y="1904860"/>
                  <a:pt x="6181800" y="1954101"/>
                  <a:pt x="6192544" y="2020354"/>
                </a:cubicBezTo>
                <a:cubicBezTo>
                  <a:pt x="6175980" y="2036917"/>
                  <a:pt x="6144645" y="2046317"/>
                  <a:pt x="6158522" y="2082577"/>
                </a:cubicBezTo>
                <a:cubicBezTo>
                  <a:pt x="6160313" y="2087053"/>
                  <a:pt x="6135692" y="2101826"/>
                  <a:pt x="6130768" y="2105855"/>
                </a:cubicBezTo>
                <a:cubicBezTo>
                  <a:pt x="6153598" y="2123313"/>
                  <a:pt x="6181800" y="2135400"/>
                  <a:pt x="6193886" y="2156887"/>
                </a:cubicBezTo>
                <a:cubicBezTo>
                  <a:pt x="6201944" y="2171212"/>
                  <a:pt x="6186724" y="2198966"/>
                  <a:pt x="6180904" y="2224034"/>
                </a:cubicBezTo>
                <a:cubicBezTo>
                  <a:pt x="6214031" y="2232092"/>
                  <a:pt x="6206421" y="2266114"/>
                  <a:pt x="6210002" y="2294763"/>
                </a:cubicBezTo>
                <a:cubicBezTo>
                  <a:pt x="6211345" y="2304164"/>
                  <a:pt x="6213136" y="2313117"/>
                  <a:pt x="6214478" y="2322517"/>
                </a:cubicBezTo>
                <a:cubicBezTo>
                  <a:pt x="6218955" y="2356539"/>
                  <a:pt x="6244471" y="2368625"/>
                  <a:pt x="6272225" y="2375340"/>
                </a:cubicBezTo>
                <a:cubicBezTo>
                  <a:pt x="6262377" y="2406676"/>
                  <a:pt x="6253424" y="2434430"/>
                  <a:pt x="6246262" y="2456365"/>
                </a:cubicBezTo>
                <a:cubicBezTo>
                  <a:pt x="6267749" y="2479195"/>
                  <a:pt x="6289684" y="2493520"/>
                  <a:pt x="6299532" y="2514112"/>
                </a:cubicBezTo>
                <a:cubicBezTo>
                  <a:pt x="6313857" y="2544552"/>
                  <a:pt x="6317886" y="2579469"/>
                  <a:pt x="6330420" y="2610804"/>
                </a:cubicBezTo>
                <a:cubicBezTo>
                  <a:pt x="6338478" y="2630501"/>
                  <a:pt x="6354145" y="2647064"/>
                  <a:pt x="6366232" y="2664970"/>
                </a:cubicBezTo>
                <a:cubicBezTo>
                  <a:pt x="6335792" y="2687352"/>
                  <a:pt x="6335792" y="2691829"/>
                  <a:pt x="6372051" y="2719135"/>
                </a:cubicBezTo>
                <a:cubicBezTo>
                  <a:pt x="6353698" y="2744652"/>
                  <a:pt x="6353250" y="2767482"/>
                  <a:pt x="6375185" y="2795684"/>
                </a:cubicBezTo>
                <a:cubicBezTo>
                  <a:pt x="6389957" y="2814485"/>
                  <a:pt x="6395329" y="2845373"/>
                  <a:pt x="6394881" y="2870441"/>
                </a:cubicBezTo>
                <a:cubicBezTo>
                  <a:pt x="6393986" y="2904015"/>
                  <a:pt x="6412340" y="2912520"/>
                  <a:pt x="6446361" y="2916549"/>
                </a:cubicBezTo>
                <a:cubicBezTo>
                  <a:pt x="6432484" y="2926845"/>
                  <a:pt x="6424874" y="2933112"/>
                  <a:pt x="6414578" y="2940722"/>
                </a:cubicBezTo>
                <a:cubicBezTo>
                  <a:pt x="6420397" y="2948780"/>
                  <a:pt x="6426217" y="2957285"/>
                  <a:pt x="6432484" y="2965791"/>
                </a:cubicBezTo>
                <a:cubicBezTo>
                  <a:pt x="6429798" y="2965343"/>
                  <a:pt x="6426664" y="2964895"/>
                  <a:pt x="6423979" y="2964895"/>
                </a:cubicBezTo>
                <a:cubicBezTo>
                  <a:pt x="6420845" y="2986383"/>
                  <a:pt x="6412340" y="3009213"/>
                  <a:pt x="6416369" y="3029357"/>
                </a:cubicBezTo>
                <a:cubicBezTo>
                  <a:pt x="6418607" y="3041891"/>
                  <a:pt x="6439646" y="3050396"/>
                  <a:pt x="6458000" y="3065169"/>
                </a:cubicBezTo>
                <a:cubicBezTo>
                  <a:pt x="6449047" y="3072331"/>
                  <a:pt x="6436961" y="3081732"/>
                  <a:pt x="6428008" y="3088895"/>
                </a:cubicBezTo>
                <a:cubicBezTo>
                  <a:pt x="6426664" y="3103667"/>
                  <a:pt x="6427112" y="3119335"/>
                  <a:pt x="6423979" y="3135002"/>
                </a:cubicBezTo>
                <a:cubicBezTo>
                  <a:pt x="6414578" y="3182901"/>
                  <a:pt x="6432037" y="3207969"/>
                  <a:pt x="6473668" y="3201255"/>
                </a:cubicBezTo>
                <a:cubicBezTo>
                  <a:pt x="6483964" y="3199464"/>
                  <a:pt x="6492917" y="3187825"/>
                  <a:pt x="6504556" y="3179320"/>
                </a:cubicBezTo>
                <a:cubicBezTo>
                  <a:pt x="6508137" y="3186930"/>
                  <a:pt x="6513061" y="3198569"/>
                  <a:pt x="6522014" y="3217818"/>
                </a:cubicBezTo>
                <a:cubicBezTo>
                  <a:pt x="6492469" y="3221847"/>
                  <a:pt x="6467400" y="3224980"/>
                  <a:pt x="6436065" y="3229009"/>
                </a:cubicBezTo>
                <a:cubicBezTo>
                  <a:pt x="6440094" y="3248706"/>
                  <a:pt x="6438751" y="3283175"/>
                  <a:pt x="6450838" y="3288994"/>
                </a:cubicBezTo>
                <a:cubicBezTo>
                  <a:pt x="6467400" y="3297052"/>
                  <a:pt x="6494259" y="3283175"/>
                  <a:pt x="6517538" y="3278251"/>
                </a:cubicBezTo>
                <a:cubicBezTo>
                  <a:pt x="6513509" y="3321673"/>
                  <a:pt x="6509032" y="3361513"/>
                  <a:pt x="6506794" y="3401354"/>
                </a:cubicBezTo>
                <a:cubicBezTo>
                  <a:pt x="6505899" y="3413888"/>
                  <a:pt x="6509480" y="3427318"/>
                  <a:pt x="6513956" y="3438957"/>
                </a:cubicBezTo>
                <a:cubicBezTo>
                  <a:pt x="6530071" y="3481484"/>
                  <a:pt x="6519776" y="3502971"/>
                  <a:pt x="6476802" y="3513714"/>
                </a:cubicBezTo>
                <a:cubicBezTo>
                  <a:pt x="6443675" y="3521772"/>
                  <a:pt x="6428455" y="3547736"/>
                  <a:pt x="6437408" y="3581310"/>
                </a:cubicBezTo>
                <a:cubicBezTo>
                  <a:pt x="6442780" y="3601454"/>
                  <a:pt x="6455762" y="3600111"/>
                  <a:pt x="6471877" y="3595635"/>
                </a:cubicBezTo>
                <a:cubicBezTo>
                  <a:pt x="6482173" y="3592949"/>
                  <a:pt x="6495155" y="3591158"/>
                  <a:pt x="6504556" y="3594739"/>
                </a:cubicBezTo>
                <a:cubicBezTo>
                  <a:pt x="6509480" y="3596977"/>
                  <a:pt x="6513956" y="3616674"/>
                  <a:pt x="6510375" y="3619808"/>
                </a:cubicBezTo>
                <a:cubicBezTo>
                  <a:pt x="6501422" y="3627865"/>
                  <a:pt x="6488440" y="3632789"/>
                  <a:pt x="6476353" y="3635923"/>
                </a:cubicBezTo>
                <a:cubicBezTo>
                  <a:pt x="6467400" y="3638161"/>
                  <a:pt x="6457105" y="3635475"/>
                  <a:pt x="6444123" y="3634580"/>
                </a:cubicBezTo>
                <a:cubicBezTo>
                  <a:pt x="6458000" y="3669497"/>
                  <a:pt x="6401149" y="3702623"/>
                  <a:pt x="6448152" y="3740673"/>
                </a:cubicBezTo>
                <a:cubicBezTo>
                  <a:pt x="6450838" y="3732615"/>
                  <a:pt x="6451285" y="3723662"/>
                  <a:pt x="6455762" y="3719633"/>
                </a:cubicBezTo>
                <a:cubicBezTo>
                  <a:pt x="6460238" y="3715605"/>
                  <a:pt x="6470087" y="3713367"/>
                  <a:pt x="6475011" y="3715605"/>
                </a:cubicBezTo>
                <a:cubicBezTo>
                  <a:pt x="6482173" y="3718738"/>
                  <a:pt x="6489783" y="3725901"/>
                  <a:pt x="6492469" y="3733063"/>
                </a:cubicBezTo>
                <a:cubicBezTo>
                  <a:pt x="6493812" y="3736644"/>
                  <a:pt x="6487545" y="3746940"/>
                  <a:pt x="6482173" y="3749626"/>
                </a:cubicBezTo>
                <a:cubicBezTo>
                  <a:pt x="6469191" y="3755893"/>
                  <a:pt x="6453971" y="3757236"/>
                  <a:pt x="6441437" y="3763951"/>
                </a:cubicBezTo>
                <a:cubicBezTo>
                  <a:pt x="6404282" y="3783648"/>
                  <a:pt x="6406968" y="3821250"/>
                  <a:pt x="6408311" y="3854376"/>
                </a:cubicBezTo>
                <a:cubicBezTo>
                  <a:pt x="6408758" y="3865120"/>
                  <a:pt x="6430693" y="3876311"/>
                  <a:pt x="6444123" y="3885712"/>
                </a:cubicBezTo>
                <a:cubicBezTo>
                  <a:pt x="6458000" y="3895112"/>
                  <a:pt x="6489783" y="3892427"/>
                  <a:pt x="6478144" y="3917495"/>
                </a:cubicBezTo>
                <a:cubicBezTo>
                  <a:pt x="6470982" y="3933163"/>
                  <a:pt x="6443675" y="3939877"/>
                  <a:pt x="6425322" y="3950621"/>
                </a:cubicBezTo>
                <a:cubicBezTo>
                  <a:pt x="6420397" y="3946592"/>
                  <a:pt x="6415026" y="3943011"/>
                  <a:pt x="6410102" y="3938982"/>
                </a:cubicBezTo>
                <a:cubicBezTo>
                  <a:pt x="6399358" y="3979271"/>
                  <a:pt x="6387719" y="4019111"/>
                  <a:pt x="6379214" y="4059848"/>
                </a:cubicBezTo>
                <a:cubicBezTo>
                  <a:pt x="6377870" y="4066115"/>
                  <a:pt x="6391300" y="4079992"/>
                  <a:pt x="6399805" y="4082230"/>
                </a:cubicBezTo>
                <a:cubicBezTo>
                  <a:pt x="6423531" y="4088497"/>
                  <a:pt x="6426664" y="4098346"/>
                  <a:pt x="6415921" y="4119385"/>
                </a:cubicBezTo>
                <a:cubicBezTo>
                  <a:pt x="6408758" y="4133262"/>
                  <a:pt x="6407416" y="4149378"/>
                  <a:pt x="6402491" y="4164150"/>
                </a:cubicBezTo>
                <a:cubicBezTo>
                  <a:pt x="6399805" y="4173103"/>
                  <a:pt x="6395329" y="4182056"/>
                  <a:pt x="6387272" y="4188323"/>
                </a:cubicBezTo>
                <a:cubicBezTo>
                  <a:pt x="6387272" y="4165941"/>
                  <a:pt x="6387272" y="4143558"/>
                  <a:pt x="6387272" y="4120280"/>
                </a:cubicBezTo>
                <a:cubicBezTo>
                  <a:pt x="6348326" y="4145796"/>
                  <a:pt x="6335344" y="4237565"/>
                  <a:pt x="6363098" y="4255023"/>
                </a:cubicBezTo>
                <a:cubicBezTo>
                  <a:pt x="6353250" y="4262633"/>
                  <a:pt x="6342058" y="4271139"/>
                  <a:pt x="6327734" y="4282778"/>
                </a:cubicBezTo>
                <a:cubicBezTo>
                  <a:pt x="6344297" y="4292178"/>
                  <a:pt x="6354593" y="4298445"/>
                  <a:pt x="6368022" y="4306055"/>
                </a:cubicBezTo>
                <a:cubicBezTo>
                  <a:pt x="6356831" y="4312770"/>
                  <a:pt x="6346983" y="4318590"/>
                  <a:pt x="6341611" y="4322171"/>
                </a:cubicBezTo>
                <a:cubicBezTo>
                  <a:pt x="6351011" y="4336943"/>
                  <a:pt x="6369366" y="4352611"/>
                  <a:pt x="6368917" y="4367383"/>
                </a:cubicBezTo>
                <a:cubicBezTo>
                  <a:pt x="6368470" y="4382156"/>
                  <a:pt x="6351907" y="4400957"/>
                  <a:pt x="6337582" y="4409463"/>
                </a:cubicBezTo>
                <a:cubicBezTo>
                  <a:pt x="6324152" y="4417520"/>
                  <a:pt x="6304008" y="4415282"/>
                  <a:pt x="6278940" y="4418416"/>
                </a:cubicBezTo>
                <a:cubicBezTo>
                  <a:pt x="6299532" y="4431397"/>
                  <a:pt x="6313409" y="4439455"/>
                  <a:pt x="6336687" y="4454228"/>
                </a:cubicBezTo>
                <a:cubicBezTo>
                  <a:pt x="6316990" y="4471238"/>
                  <a:pt x="6303113" y="4486458"/>
                  <a:pt x="6286550" y="4496754"/>
                </a:cubicBezTo>
                <a:cubicBezTo>
                  <a:pt x="6264615" y="4510184"/>
                  <a:pt x="6265063" y="4526747"/>
                  <a:pt x="6275359" y="4545548"/>
                </a:cubicBezTo>
                <a:cubicBezTo>
                  <a:pt x="6278940" y="4552711"/>
                  <a:pt x="6286998" y="4557187"/>
                  <a:pt x="6292369" y="4562559"/>
                </a:cubicBezTo>
                <a:cubicBezTo>
                  <a:pt x="6278045" y="4580465"/>
                  <a:pt x="6264168" y="4597028"/>
                  <a:pt x="6253424" y="4610010"/>
                </a:cubicBezTo>
                <a:cubicBezTo>
                  <a:pt x="6238204" y="4608667"/>
                  <a:pt x="6222984" y="4606876"/>
                  <a:pt x="6207763" y="4606876"/>
                </a:cubicBezTo>
                <a:cubicBezTo>
                  <a:pt x="6205973" y="4606876"/>
                  <a:pt x="6201944" y="4624334"/>
                  <a:pt x="6203287" y="4624782"/>
                </a:cubicBezTo>
                <a:cubicBezTo>
                  <a:pt x="6213136" y="4628811"/>
                  <a:pt x="6223431" y="4631497"/>
                  <a:pt x="6239547" y="4635974"/>
                </a:cubicBezTo>
                <a:cubicBezTo>
                  <a:pt x="6246262" y="4639555"/>
                  <a:pt x="6210450" y="4670443"/>
                  <a:pt x="6243575" y="4661937"/>
                </a:cubicBezTo>
                <a:cubicBezTo>
                  <a:pt x="6238651" y="4688349"/>
                  <a:pt x="6235518" y="4714312"/>
                  <a:pt x="6227908" y="4738485"/>
                </a:cubicBezTo>
                <a:cubicBezTo>
                  <a:pt x="6222984" y="4753705"/>
                  <a:pt x="6211345" y="4767135"/>
                  <a:pt x="6197468" y="4790413"/>
                </a:cubicBezTo>
                <a:cubicBezTo>
                  <a:pt x="6198810" y="4818615"/>
                  <a:pt x="6186277" y="4852188"/>
                  <a:pt x="6154493" y="4879495"/>
                </a:cubicBezTo>
                <a:cubicBezTo>
                  <a:pt x="6139721" y="4892477"/>
                  <a:pt x="6130768" y="4911279"/>
                  <a:pt x="6119577" y="4927841"/>
                </a:cubicBezTo>
                <a:cubicBezTo>
                  <a:pt x="6094956" y="4963653"/>
                  <a:pt x="6070783" y="4999913"/>
                  <a:pt x="6045267" y="5035277"/>
                </a:cubicBezTo>
                <a:cubicBezTo>
                  <a:pt x="6040790" y="5041545"/>
                  <a:pt x="6030942" y="5047364"/>
                  <a:pt x="6023332" y="5047364"/>
                </a:cubicBezTo>
                <a:cubicBezTo>
                  <a:pt x="5990653" y="5047364"/>
                  <a:pt x="5987520" y="5059898"/>
                  <a:pt x="6001397" y="5086310"/>
                </a:cubicBezTo>
                <a:cubicBezTo>
                  <a:pt x="6004978" y="5093024"/>
                  <a:pt x="5999159" y="5109140"/>
                  <a:pt x="5992444" y="5114959"/>
                </a:cubicBezTo>
                <a:cubicBezTo>
                  <a:pt x="5987072" y="5119436"/>
                  <a:pt x="5973643" y="5114064"/>
                  <a:pt x="5964242" y="5113616"/>
                </a:cubicBezTo>
                <a:cubicBezTo>
                  <a:pt x="5951708" y="5113616"/>
                  <a:pt x="5939621" y="5114511"/>
                  <a:pt x="5917686" y="5115854"/>
                </a:cubicBezTo>
                <a:cubicBezTo>
                  <a:pt x="5962451" y="5155248"/>
                  <a:pt x="5962004" y="5163305"/>
                  <a:pt x="5923954" y="5193746"/>
                </a:cubicBezTo>
                <a:cubicBezTo>
                  <a:pt x="5917686" y="5198670"/>
                  <a:pt x="5915448" y="5208070"/>
                  <a:pt x="5910972" y="5214785"/>
                </a:cubicBezTo>
                <a:cubicBezTo>
                  <a:pt x="5887694" y="5250149"/>
                  <a:pt x="5866207" y="5285961"/>
                  <a:pt x="5840690" y="5319535"/>
                </a:cubicBezTo>
                <a:cubicBezTo>
                  <a:pt x="5833080" y="5329383"/>
                  <a:pt x="5814727" y="5330279"/>
                  <a:pt x="5805774" y="5333412"/>
                </a:cubicBezTo>
                <a:cubicBezTo>
                  <a:pt x="5799954" y="5354452"/>
                  <a:pt x="5794583" y="5371463"/>
                  <a:pt x="5789659" y="5388473"/>
                </a:cubicBezTo>
                <a:cubicBezTo>
                  <a:pt x="5783391" y="5388026"/>
                  <a:pt x="5777572" y="5387130"/>
                  <a:pt x="5771305" y="5386683"/>
                </a:cubicBezTo>
                <a:cubicBezTo>
                  <a:pt x="5769962" y="5370120"/>
                  <a:pt x="5768619" y="5353109"/>
                  <a:pt x="5767276" y="5338784"/>
                </a:cubicBezTo>
                <a:cubicBezTo>
                  <a:pt x="5753847" y="5345947"/>
                  <a:pt x="5717139" y="5347737"/>
                  <a:pt x="5752951" y="5387578"/>
                </a:cubicBezTo>
                <a:cubicBezTo>
                  <a:pt x="5759218" y="5394741"/>
                  <a:pt x="5745341" y="5420257"/>
                  <a:pt x="5741760" y="5433686"/>
                </a:cubicBezTo>
                <a:cubicBezTo>
                  <a:pt x="5719377" y="5427419"/>
                  <a:pt x="5702367" y="5422495"/>
                  <a:pt x="5685356" y="5418018"/>
                </a:cubicBezTo>
                <a:cubicBezTo>
                  <a:pt x="5716691" y="5461888"/>
                  <a:pt x="5715348" y="5465917"/>
                  <a:pt x="5672374" y="5480689"/>
                </a:cubicBezTo>
                <a:cubicBezTo>
                  <a:pt x="5661183" y="5507996"/>
                  <a:pt x="5651335" y="5530826"/>
                  <a:pt x="5642829" y="5550970"/>
                </a:cubicBezTo>
                <a:cubicBezTo>
                  <a:pt x="5619552" y="5536198"/>
                  <a:pt x="5604331" y="5526349"/>
                  <a:pt x="5592693" y="5518740"/>
                </a:cubicBezTo>
                <a:cubicBezTo>
                  <a:pt x="5575682" y="5545599"/>
                  <a:pt x="5560461" y="5567981"/>
                  <a:pt x="5547928" y="5591707"/>
                </a:cubicBezTo>
                <a:cubicBezTo>
                  <a:pt x="5542555" y="5601555"/>
                  <a:pt x="5542108" y="5614537"/>
                  <a:pt x="5542108" y="5626176"/>
                </a:cubicBezTo>
                <a:cubicBezTo>
                  <a:pt x="5541660" y="5651691"/>
                  <a:pt x="5524202" y="5666017"/>
                  <a:pt x="5500029" y="5659749"/>
                </a:cubicBezTo>
                <a:cubicBezTo>
                  <a:pt x="5486152" y="5656168"/>
                  <a:pt x="5468246" y="5647215"/>
                  <a:pt x="5458845" y="5652140"/>
                </a:cubicBezTo>
                <a:cubicBezTo>
                  <a:pt x="5438253" y="5663778"/>
                  <a:pt x="5421690" y="5682579"/>
                  <a:pt x="5404680" y="5700038"/>
                </a:cubicBezTo>
                <a:cubicBezTo>
                  <a:pt x="5403336" y="5701381"/>
                  <a:pt x="5410499" y="5715706"/>
                  <a:pt x="5416318" y="5718391"/>
                </a:cubicBezTo>
                <a:cubicBezTo>
                  <a:pt x="5423481" y="5721973"/>
                  <a:pt x="5435119" y="5716601"/>
                  <a:pt x="5441387" y="5720630"/>
                </a:cubicBezTo>
                <a:cubicBezTo>
                  <a:pt x="5448996" y="5725554"/>
                  <a:pt x="5453025" y="5735850"/>
                  <a:pt x="5458845" y="5744355"/>
                </a:cubicBezTo>
                <a:cubicBezTo>
                  <a:pt x="5438253" y="5757337"/>
                  <a:pt x="5419004" y="5772557"/>
                  <a:pt x="5397069" y="5781510"/>
                </a:cubicBezTo>
                <a:cubicBezTo>
                  <a:pt x="5388116" y="5785091"/>
                  <a:pt x="5373792" y="5774348"/>
                  <a:pt x="5354542" y="5767185"/>
                </a:cubicBezTo>
                <a:cubicBezTo>
                  <a:pt x="5349618" y="5773005"/>
                  <a:pt x="5338875" y="5783301"/>
                  <a:pt x="5330369" y="5795835"/>
                </a:cubicBezTo>
                <a:cubicBezTo>
                  <a:pt x="5312016" y="5822694"/>
                  <a:pt x="5295453" y="5850001"/>
                  <a:pt x="5275756" y="5880889"/>
                </a:cubicBezTo>
                <a:cubicBezTo>
                  <a:pt x="5272175" y="5877755"/>
                  <a:pt x="5262774" y="5869250"/>
                  <a:pt x="5250688" y="5858059"/>
                </a:cubicBezTo>
                <a:cubicBezTo>
                  <a:pt x="5225171" y="5873726"/>
                  <a:pt x="5198312" y="5889842"/>
                  <a:pt x="5164739" y="5910433"/>
                </a:cubicBezTo>
                <a:cubicBezTo>
                  <a:pt x="5183540" y="5916253"/>
                  <a:pt x="5193388" y="5919386"/>
                  <a:pt x="5204580" y="5922968"/>
                </a:cubicBezTo>
                <a:cubicBezTo>
                  <a:pt x="5199208" y="5954751"/>
                  <a:pt x="5178616" y="5943112"/>
                  <a:pt x="5162500" y="5939531"/>
                </a:cubicBezTo>
                <a:cubicBezTo>
                  <a:pt x="5129822" y="5932816"/>
                  <a:pt x="5116840" y="5943560"/>
                  <a:pt x="5106097" y="5976238"/>
                </a:cubicBezTo>
                <a:cubicBezTo>
                  <a:pt x="5101173" y="5990563"/>
                  <a:pt x="5084610" y="6001307"/>
                  <a:pt x="5072523" y="6012945"/>
                </a:cubicBezTo>
                <a:cubicBezTo>
                  <a:pt x="5063122" y="6021898"/>
                  <a:pt x="5053274" y="6029508"/>
                  <a:pt x="5036263" y="6043833"/>
                </a:cubicBezTo>
                <a:cubicBezTo>
                  <a:pt x="5038054" y="6075616"/>
                  <a:pt x="5026863" y="6086360"/>
                  <a:pt x="4979412" y="6101580"/>
                </a:cubicBezTo>
                <a:cubicBezTo>
                  <a:pt x="4961953" y="6106952"/>
                  <a:pt x="4948076" y="6124410"/>
                  <a:pt x="4931961" y="6134706"/>
                </a:cubicBezTo>
                <a:cubicBezTo>
                  <a:pt x="4924798" y="6139183"/>
                  <a:pt x="4914503" y="6138287"/>
                  <a:pt x="4906445" y="6141868"/>
                </a:cubicBezTo>
                <a:cubicBezTo>
                  <a:pt x="4892120" y="6148136"/>
                  <a:pt x="4871976" y="6151717"/>
                  <a:pt x="4865261" y="6162908"/>
                </a:cubicBezTo>
                <a:cubicBezTo>
                  <a:pt x="4833926" y="6216626"/>
                  <a:pt x="4778864" y="6238561"/>
                  <a:pt x="4729175" y="6265420"/>
                </a:cubicBezTo>
                <a:cubicBezTo>
                  <a:pt x="4696944" y="6282431"/>
                  <a:pt x="4658446" y="6286907"/>
                  <a:pt x="4622634" y="6297203"/>
                </a:cubicBezTo>
                <a:cubicBezTo>
                  <a:pt x="4619054" y="6298098"/>
                  <a:pt x="4613234" y="6298994"/>
                  <a:pt x="4612786" y="6301232"/>
                </a:cubicBezTo>
                <a:cubicBezTo>
                  <a:pt x="4600252" y="6350474"/>
                  <a:pt x="4557725" y="6320928"/>
                  <a:pt x="4530866" y="6332568"/>
                </a:cubicBezTo>
                <a:cubicBezTo>
                  <a:pt x="4512960" y="6340178"/>
                  <a:pt x="4494159" y="6346445"/>
                  <a:pt x="4478044" y="6356740"/>
                </a:cubicBezTo>
                <a:cubicBezTo>
                  <a:pt x="4433279" y="6385838"/>
                  <a:pt x="4386723" y="6410458"/>
                  <a:pt x="4331662" y="6414040"/>
                </a:cubicBezTo>
                <a:cubicBezTo>
                  <a:pt x="4324947" y="6414487"/>
                  <a:pt x="4317785" y="6419859"/>
                  <a:pt x="4312413" y="6424336"/>
                </a:cubicBezTo>
                <a:cubicBezTo>
                  <a:pt x="4264067" y="6465072"/>
                  <a:pt x="4208558" y="6483873"/>
                  <a:pt x="4144992" y="6476711"/>
                </a:cubicBezTo>
                <a:cubicBezTo>
                  <a:pt x="4140068" y="6476263"/>
                  <a:pt x="4134696" y="6476263"/>
                  <a:pt x="4130219" y="6478502"/>
                </a:cubicBezTo>
                <a:cubicBezTo>
                  <a:pt x="4094855" y="6495960"/>
                  <a:pt x="4059491" y="6514314"/>
                  <a:pt x="4018307" y="6534905"/>
                </a:cubicBezTo>
                <a:cubicBezTo>
                  <a:pt x="4061281" y="6551021"/>
                  <a:pt x="4096645" y="6562212"/>
                  <a:pt x="4135591" y="6542963"/>
                </a:cubicBezTo>
                <a:cubicBezTo>
                  <a:pt x="4143201" y="6538934"/>
                  <a:pt x="4154840" y="6541173"/>
                  <a:pt x="4164241" y="6542515"/>
                </a:cubicBezTo>
                <a:cubicBezTo>
                  <a:pt x="4211244" y="6549678"/>
                  <a:pt x="4252876" y="6528191"/>
                  <a:pt x="4296298" y="6517447"/>
                </a:cubicBezTo>
                <a:cubicBezTo>
                  <a:pt x="4334348" y="6508046"/>
                  <a:pt x="4373294" y="6501332"/>
                  <a:pt x="4411791" y="6493274"/>
                </a:cubicBezTo>
                <a:cubicBezTo>
                  <a:pt x="4413582" y="6497303"/>
                  <a:pt x="4415373" y="6501779"/>
                  <a:pt x="4417163" y="6505808"/>
                </a:cubicBezTo>
                <a:cubicBezTo>
                  <a:pt x="4431936" y="6487455"/>
                  <a:pt x="4444022" y="6466415"/>
                  <a:pt x="4461928" y="6452090"/>
                </a:cubicBezTo>
                <a:cubicBezTo>
                  <a:pt x="4474910" y="6441346"/>
                  <a:pt x="4497292" y="6430603"/>
                  <a:pt x="4512065" y="6434632"/>
                </a:cubicBezTo>
                <a:cubicBezTo>
                  <a:pt x="4546086" y="6443585"/>
                  <a:pt x="4573393" y="6441346"/>
                  <a:pt x="4602043" y="6418964"/>
                </a:cubicBezTo>
                <a:cubicBezTo>
                  <a:pt x="4614129" y="6409563"/>
                  <a:pt x="4634273" y="6410458"/>
                  <a:pt x="4653970" y="6406430"/>
                </a:cubicBezTo>
                <a:cubicBezTo>
                  <a:pt x="4653522" y="6400163"/>
                  <a:pt x="4653075" y="6392552"/>
                  <a:pt x="4653075" y="6391657"/>
                </a:cubicBezTo>
                <a:cubicBezTo>
                  <a:pt x="4673667" y="6378675"/>
                  <a:pt x="4691125" y="6367484"/>
                  <a:pt x="4708584" y="6356740"/>
                </a:cubicBezTo>
                <a:cubicBezTo>
                  <a:pt x="4714403" y="6353160"/>
                  <a:pt x="4722461" y="6345997"/>
                  <a:pt x="4726937" y="6347340"/>
                </a:cubicBezTo>
                <a:cubicBezTo>
                  <a:pt x="4757825" y="6356740"/>
                  <a:pt x="4777969" y="6344207"/>
                  <a:pt x="4802590" y="6325853"/>
                </a:cubicBezTo>
                <a:cubicBezTo>
                  <a:pt x="4823182" y="6310185"/>
                  <a:pt x="4854965" y="6309290"/>
                  <a:pt x="4881376" y="6300784"/>
                </a:cubicBezTo>
                <a:cubicBezTo>
                  <a:pt x="4899730" y="6294517"/>
                  <a:pt x="4917188" y="6286012"/>
                  <a:pt x="4932856" y="6273030"/>
                </a:cubicBezTo>
                <a:cubicBezTo>
                  <a:pt x="4961506" y="6273925"/>
                  <a:pt x="4986574" y="6273030"/>
                  <a:pt x="5005375" y="6240799"/>
                </a:cubicBezTo>
                <a:cubicBezTo>
                  <a:pt x="5012538" y="6228265"/>
                  <a:pt x="5038502" y="6227817"/>
                  <a:pt x="5053274" y="6218417"/>
                </a:cubicBezTo>
                <a:cubicBezTo>
                  <a:pt x="5080133" y="6201406"/>
                  <a:pt x="5105202" y="6180814"/>
                  <a:pt x="5131613" y="6162908"/>
                </a:cubicBezTo>
                <a:cubicBezTo>
                  <a:pt x="5170111" y="6136944"/>
                  <a:pt x="5209952" y="6112771"/>
                  <a:pt x="5248450" y="6086808"/>
                </a:cubicBezTo>
                <a:cubicBezTo>
                  <a:pt x="5276651" y="6067559"/>
                  <a:pt x="5302168" y="6043385"/>
                  <a:pt x="5331712" y="6027270"/>
                </a:cubicBezTo>
                <a:cubicBezTo>
                  <a:pt x="5384087" y="5998620"/>
                  <a:pt x="5425271" y="5962808"/>
                  <a:pt x="5441387" y="5902375"/>
                </a:cubicBezTo>
                <a:cubicBezTo>
                  <a:pt x="5443625" y="5894318"/>
                  <a:pt x="5470931" y="5887603"/>
                  <a:pt x="5486152" y="5888946"/>
                </a:cubicBezTo>
                <a:cubicBezTo>
                  <a:pt x="5514354" y="5891632"/>
                  <a:pt x="5532260" y="5887603"/>
                  <a:pt x="5534946" y="5855820"/>
                </a:cubicBezTo>
                <a:cubicBezTo>
                  <a:pt x="5535393" y="5850001"/>
                  <a:pt x="5542108" y="5843733"/>
                  <a:pt x="5546584" y="5838809"/>
                </a:cubicBezTo>
                <a:cubicBezTo>
                  <a:pt x="5572996" y="5811055"/>
                  <a:pt x="5599407" y="5783301"/>
                  <a:pt x="5628952" y="5752413"/>
                </a:cubicBezTo>
                <a:cubicBezTo>
                  <a:pt x="5654468" y="5762261"/>
                  <a:pt x="5689385" y="5775243"/>
                  <a:pt x="5723854" y="5788225"/>
                </a:cubicBezTo>
                <a:cubicBezTo>
                  <a:pt x="5722959" y="5792701"/>
                  <a:pt x="5722063" y="5797178"/>
                  <a:pt x="5721168" y="5801654"/>
                </a:cubicBezTo>
                <a:cubicBezTo>
                  <a:pt x="5680432" y="5813294"/>
                  <a:pt x="5639696" y="5824932"/>
                  <a:pt x="5598959" y="5836124"/>
                </a:cubicBezTo>
                <a:cubicBezTo>
                  <a:pt x="5599407" y="5838809"/>
                  <a:pt x="5599407" y="5841943"/>
                  <a:pt x="5599855" y="5844629"/>
                </a:cubicBezTo>
                <a:cubicBezTo>
                  <a:pt x="5619552" y="5853134"/>
                  <a:pt x="5639248" y="5862087"/>
                  <a:pt x="5660735" y="5871488"/>
                </a:cubicBezTo>
                <a:cubicBezTo>
                  <a:pt x="5615075" y="5903719"/>
                  <a:pt x="5574338" y="5932368"/>
                  <a:pt x="5530917" y="5962808"/>
                </a:cubicBezTo>
                <a:cubicBezTo>
                  <a:pt x="5498686" y="5920282"/>
                  <a:pt x="5479884" y="5973104"/>
                  <a:pt x="5443625" y="5973104"/>
                </a:cubicBezTo>
                <a:cubicBezTo>
                  <a:pt x="5457949" y="5990563"/>
                  <a:pt x="5467351" y="6002202"/>
                  <a:pt x="5476304" y="6012945"/>
                </a:cubicBezTo>
                <a:cubicBezTo>
                  <a:pt x="5466007" y="6020555"/>
                  <a:pt x="5455264" y="6029956"/>
                  <a:pt x="5443177" y="6036671"/>
                </a:cubicBezTo>
                <a:cubicBezTo>
                  <a:pt x="5422586" y="6047862"/>
                  <a:pt x="5403784" y="6064873"/>
                  <a:pt x="5376925" y="6048757"/>
                </a:cubicBezTo>
                <a:cubicBezTo>
                  <a:pt x="5358124" y="6037566"/>
                  <a:pt x="5329474" y="6062634"/>
                  <a:pt x="5331265" y="6089046"/>
                </a:cubicBezTo>
                <a:cubicBezTo>
                  <a:pt x="5333056" y="6110085"/>
                  <a:pt x="5337980" y="6130230"/>
                  <a:pt x="5305301" y="6126201"/>
                </a:cubicBezTo>
                <a:cubicBezTo>
                  <a:pt x="5302615" y="6125753"/>
                  <a:pt x="5296795" y="6128439"/>
                  <a:pt x="5296348" y="6130230"/>
                </a:cubicBezTo>
                <a:cubicBezTo>
                  <a:pt x="5289186" y="6176338"/>
                  <a:pt x="5261432" y="6178128"/>
                  <a:pt x="5221591" y="6173204"/>
                </a:cubicBezTo>
                <a:cubicBezTo>
                  <a:pt x="5196074" y="6170070"/>
                  <a:pt x="5181750" y="6213045"/>
                  <a:pt x="5197417" y="6238561"/>
                </a:cubicBezTo>
                <a:cubicBezTo>
                  <a:pt x="5177721" y="6239904"/>
                  <a:pt x="5158472" y="6241695"/>
                  <a:pt x="5136985" y="6243038"/>
                </a:cubicBezTo>
                <a:cubicBezTo>
                  <a:pt x="5139223" y="6235875"/>
                  <a:pt x="5142356" y="6226474"/>
                  <a:pt x="5146833" y="6213492"/>
                </a:cubicBezTo>
                <a:cubicBezTo>
                  <a:pt x="5138328" y="6215731"/>
                  <a:pt x="5128479" y="6215731"/>
                  <a:pt x="5124450" y="6220207"/>
                </a:cubicBezTo>
                <a:cubicBezTo>
                  <a:pt x="5102963" y="6246171"/>
                  <a:pt x="5085952" y="6277059"/>
                  <a:pt x="5061332" y="6299441"/>
                </a:cubicBezTo>
                <a:cubicBezTo>
                  <a:pt x="5032682" y="6325853"/>
                  <a:pt x="4997765" y="6345102"/>
                  <a:pt x="4965087" y="6367484"/>
                </a:cubicBezTo>
                <a:cubicBezTo>
                  <a:pt x="4958820" y="6371961"/>
                  <a:pt x="4951657" y="6375990"/>
                  <a:pt x="4945390" y="6380466"/>
                </a:cubicBezTo>
                <a:cubicBezTo>
                  <a:pt x="4946286" y="6383599"/>
                  <a:pt x="4947181" y="6386733"/>
                  <a:pt x="4947628" y="6389419"/>
                </a:cubicBezTo>
                <a:cubicBezTo>
                  <a:pt x="4966430" y="6386733"/>
                  <a:pt x="4985679" y="6384047"/>
                  <a:pt x="5003585" y="6381809"/>
                </a:cubicBezTo>
                <a:cubicBezTo>
                  <a:pt x="4987469" y="6410458"/>
                  <a:pt x="4955239" y="6418069"/>
                  <a:pt x="4928380" y="6401953"/>
                </a:cubicBezTo>
                <a:cubicBezTo>
                  <a:pt x="4918084" y="6395686"/>
                  <a:pt x="4902863" y="6397477"/>
                  <a:pt x="4886748" y="6402401"/>
                </a:cubicBezTo>
                <a:cubicBezTo>
                  <a:pt x="4892120" y="6407325"/>
                  <a:pt x="4901521" y="6411802"/>
                  <a:pt x="4902416" y="6417173"/>
                </a:cubicBezTo>
                <a:cubicBezTo>
                  <a:pt x="4904207" y="6428812"/>
                  <a:pt x="4901073" y="6441346"/>
                  <a:pt x="4900178" y="6453433"/>
                </a:cubicBezTo>
                <a:cubicBezTo>
                  <a:pt x="4868842" y="6450299"/>
                  <a:pt x="4862575" y="6488350"/>
                  <a:pt x="4828554" y="6493722"/>
                </a:cubicBezTo>
                <a:cubicBezTo>
                  <a:pt x="4791846" y="6499541"/>
                  <a:pt x="4761854" y="6540277"/>
                  <a:pt x="4725594" y="6560421"/>
                </a:cubicBezTo>
                <a:cubicBezTo>
                  <a:pt x="4707688" y="6570717"/>
                  <a:pt x="4683067" y="6568479"/>
                  <a:pt x="4662028" y="6572956"/>
                </a:cubicBezTo>
                <a:cubicBezTo>
                  <a:pt x="4640093" y="6577880"/>
                  <a:pt x="4619054" y="6587280"/>
                  <a:pt x="4596671" y="6589071"/>
                </a:cubicBezTo>
                <a:cubicBezTo>
                  <a:pt x="4568916" y="6591757"/>
                  <a:pt x="4541610" y="6589967"/>
                  <a:pt x="4528628" y="6621750"/>
                </a:cubicBezTo>
                <a:cubicBezTo>
                  <a:pt x="4527285" y="6624883"/>
                  <a:pt x="4523256" y="6627569"/>
                  <a:pt x="4520123" y="6628464"/>
                </a:cubicBezTo>
                <a:cubicBezTo>
                  <a:pt x="4478044" y="6637865"/>
                  <a:pt x="4435069" y="6645475"/>
                  <a:pt x="4393438" y="6656666"/>
                </a:cubicBezTo>
                <a:cubicBezTo>
                  <a:pt x="4370608" y="6662933"/>
                  <a:pt x="4344196" y="6658009"/>
                  <a:pt x="4327633" y="6688897"/>
                </a:cubicBezTo>
                <a:cubicBezTo>
                  <a:pt x="4319576" y="6704565"/>
                  <a:pt x="4286002" y="6713518"/>
                  <a:pt x="4264067" y="6713070"/>
                </a:cubicBezTo>
                <a:cubicBezTo>
                  <a:pt x="4227359" y="6712175"/>
                  <a:pt x="4191995" y="6704565"/>
                  <a:pt x="4166031" y="6739929"/>
                </a:cubicBezTo>
                <a:cubicBezTo>
                  <a:pt x="4165136" y="6741272"/>
                  <a:pt x="4161555" y="6742615"/>
                  <a:pt x="4159764" y="6742168"/>
                </a:cubicBezTo>
                <a:cubicBezTo>
                  <a:pt x="4108732" y="6735005"/>
                  <a:pt x="4135591" y="6766340"/>
                  <a:pt x="4141858" y="6796781"/>
                </a:cubicBezTo>
                <a:cubicBezTo>
                  <a:pt x="4123504" y="6783351"/>
                  <a:pt x="4112761" y="6775293"/>
                  <a:pt x="4101570" y="6767236"/>
                </a:cubicBezTo>
                <a:cubicBezTo>
                  <a:pt x="4102913" y="6769922"/>
                  <a:pt x="4104256" y="6773055"/>
                  <a:pt x="4105598" y="6775741"/>
                </a:cubicBezTo>
                <a:cubicBezTo>
                  <a:pt x="4082321" y="6782904"/>
                  <a:pt x="4059491" y="6790961"/>
                  <a:pt x="4036213" y="6797676"/>
                </a:cubicBezTo>
                <a:cubicBezTo>
                  <a:pt x="3979809" y="6814239"/>
                  <a:pt x="3921614" y="6825430"/>
                  <a:pt x="3867449" y="6847813"/>
                </a:cubicBezTo>
                <a:cubicBezTo>
                  <a:pt x="3826265" y="6864823"/>
                  <a:pt x="3805673" y="6866614"/>
                  <a:pt x="3758670" y="6830802"/>
                </a:cubicBezTo>
                <a:cubicBezTo>
                  <a:pt x="3744345" y="6820058"/>
                  <a:pt x="3726439" y="6813792"/>
                  <a:pt x="3702266" y="6801705"/>
                </a:cubicBezTo>
                <a:cubicBezTo>
                  <a:pt x="3672273" y="6747539"/>
                  <a:pt x="3607364" y="6756045"/>
                  <a:pt x="3544245" y="6748882"/>
                </a:cubicBezTo>
                <a:cubicBezTo>
                  <a:pt x="3557227" y="6731871"/>
                  <a:pt x="3567075" y="6718889"/>
                  <a:pt x="3578715" y="6703669"/>
                </a:cubicBezTo>
                <a:cubicBezTo>
                  <a:pt x="3558122" y="6692926"/>
                  <a:pt x="3540216" y="6682630"/>
                  <a:pt x="3521415" y="6675020"/>
                </a:cubicBezTo>
                <a:cubicBezTo>
                  <a:pt x="3499928" y="6666067"/>
                  <a:pt x="3458744" y="6686659"/>
                  <a:pt x="3456506" y="6709041"/>
                </a:cubicBezTo>
                <a:cubicBezTo>
                  <a:pt x="3455611" y="6716204"/>
                  <a:pt x="3471726" y="6728738"/>
                  <a:pt x="3482470" y="6733215"/>
                </a:cubicBezTo>
                <a:cubicBezTo>
                  <a:pt x="3498138" y="6739481"/>
                  <a:pt x="3516044" y="6739929"/>
                  <a:pt x="3532606" y="6746196"/>
                </a:cubicBezTo>
                <a:cubicBezTo>
                  <a:pt x="3480232" y="6764102"/>
                  <a:pt x="3378615" y="6762312"/>
                  <a:pt x="3324002" y="6715309"/>
                </a:cubicBezTo>
                <a:cubicBezTo>
                  <a:pt x="3320868" y="6732319"/>
                  <a:pt x="3317734" y="6748434"/>
                  <a:pt x="3312810" y="6774398"/>
                </a:cubicBezTo>
                <a:cubicBezTo>
                  <a:pt x="3293561" y="6748882"/>
                  <a:pt x="3272969" y="6735453"/>
                  <a:pt x="3315049" y="6717994"/>
                </a:cubicBezTo>
                <a:cubicBezTo>
                  <a:pt x="3289532" y="6712175"/>
                  <a:pt x="3274760" y="6706803"/>
                  <a:pt x="3259092" y="6705460"/>
                </a:cubicBezTo>
                <a:cubicBezTo>
                  <a:pt x="3246558" y="6704565"/>
                  <a:pt x="3234024" y="6708146"/>
                  <a:pt x="3221490" y="6709489"/>
                </a:cubicBezTo>
                <a:cubicBezTo>
                  <a:pt x="3225518" y="6722023"/>
                  <a:pt x="3229547" y="6735005"/>
                  <a:pt x="3235814" y="6754701"/>
                </a:cubicBezTo>
                <a:cubicBezTo>
                  <a:pt x="3215670" y="6754701"/>
                  <a:pt x="3193288" y="6755597"/>
                  <a:pt x="3171353" y="6754701"/>
                </a:cubicBezTo>
                <a:cubicBezTo>
                  <a:pt x="3121664" y="6752016"/>
                  <a:pt x="3072422" y="6747987"/>
                  <a:pt x="3022733" y="6744406"/>
                </a:cubicBezTo>
                <a:cubicBezTo>
                  <a:pt x="2964539" y="6740377"/>
                  <a:pt x="2905896" y="6739929"/>
                  <a:pt x="2848597" y="6730976"/>
                </a:cubicBezTo>
                <a:cubicBezTo>
                  <a:pt x="2807861" y="6724709"/>
                  <a:pt x="2768915" y="6706803"/>
                  <a:pt x="2724598" y="6692478"/>
                </a:cubicBezTo>
                <a:cubicBezTo>
                  <a:pt x="2724598" y="6693374"/>
                  <a:pt x="2725493" y="6685763"/>
                  <a:pt x="2725941" y="6677706"/>
                </a:cubicBezTo>
                <a:cubicBezTo>
                  <a:pt x="2726389" y="6656218"/>
                  <a:pt x="2700425" y="6632045"/>
                  <a:pt x="2685653" y="6643236"/>
                </a:cubicBezTo>
                <a:cubicBezTo>
                  <a:pt x="2646259" y="6672782"/>
                  <a:pt x="2601942" y="6666067"/>
                  <a:pt x="2562101" y="6657562"/>
                </a:cubicBezTo>
                <a:cubicBezTo>
                  <a:pt x="2479286" y="6639208"/>
                  <a:pt x="2394680" y="6624435"/>
                  <a:pt x="2320818" y="6578775"/>
                </a:cubicBezTo>
                <a:cubicBezTo>
                  <a:pt x="2319027" y="6577880"/>
                  <a:pt x="2319027" y="6574746"/>
                  <a:pt x="2315893" y="6567136"/>
                </a:cubicBezTo>
                <a:cubicBezTo>
                  <a:pt x="2327532" y="6562659"/>
                  <a:pt x="2338724" y="6558183"/>
                  <a:pt x="2351258" y="6552811"/>
                </a:cubicBezTo>
                <a:cubicBezTo>
                  <a:pt x="2355287" y="6537591"/>
                  <a:pt x="2359316" y="6521028"/>
                  <a:pt x="2365135" y="6497303"/>
                </a:cubicBezTo>
                <a:cubicBezTo>
                  <a:pt x="2339619" y="6502675"/>
                  <a:pt x="2315446" y="6503570"/>
                  <a:pt x="2296197" y="6512970"/>
                </a:cubicBezTo>
                <a:cubicBezTo>
                  <a:pt x="2266652" y="6527743"/>
                  <a:pt x="2240688" y="6561317"/>
                  <a:pt x="2219201" y="6503570"/>
                </a:cubicBezTo>
                <a:cubicBezTo>
                  <a:pt x="2212934" y="6486559"/>
                  <a:pt x="2193237" y="6474473"/>
                  <a:pt x="2179808" y="6460596"/>
                </a:cubicBezTo>
                <a:cubicBezTo>
                  <a:pt x="2193237" y="6466863"/>
                  <a:pt x="2205772" y="6475368"/>
                  <a:pt x="2219649" y="6478949"/>
                </a:cubicBezTo>
                <a:cubicBezTo>
                  <a:pt x="2239345" y="6483873"/>
                  <a:pt x="2260385" y="6507151"/>
                  <a:pt x="2283663" y="6479397"/>
                </a:cubicBezTo>
                <a:cubicBezTo>
                  <a:pt x="2259937" y="6470891"/>
                  <a:pt x="2240241" y="6461938"/>
                  <a:pt x="2220096" y="6457462"/>
                </a:cubicBezTo>
                <a:cubicBezTo>
                  <a:pt x="2208010" y="6452538"/>
                  <a:pt x="2194133" y="6457014"/>
                  <a:pt x="2180703" y="6458805"/>
                </a:cubicBezTo>
                <a:close/>
                <a:moveTo>
                  <a:pt x="663169" y="4888000"/>
                </a:moveTo>
                <a:cubicBezTo>
                  <a:pt x="655559" y="4872333"/>
                  <a:pt x="647501" y="4857112"/>
                  <a:pt x="638548" y="4838759"/>
                </a:cubicBezTo>
                <a:cubicBezTo>
                  <a:pt x="664512" y="4802947"/>
                  <a:pt x="647501" y="4752810"/>
                  <a:pt x="597812" y="4738485"/>
                </a:cubicBezTo>
                <a:cubicBezTo>
                  <a:pt x="598260" y="4733561"/>
                  <a:pt x="601394" y="4725951"/>
                  <a:pt x="598708" y="4722370"/>
                </a:cubicBezTo>
                <a:cubicBezTo>
                  <a:pt x="591545" y="4711626"/>
                  <a:pt x="583040" y="4701331"/>
                  <a:pt x="573192" y="4692825"/>
                </a:cubicBezTo>
                <a:cubicBezTo>
                  <a:pt x="570953" y="4691034"/>
                  <a:pt x="556629" y="4697302"/>
                  <a:pt x="556629" y="4700435"/>
                </a:cubicBezTo>
                <a:cubicBezTo>
                  <a:pt x="555733" y="4712522"/>
                  <a:pt x="556629" y="4725056"/>
                  <a:pt x="560657" y="4736695"/>
                </a:cubicBezTo>
                <a:cubicBezTo>
                  <a:pt x="567820" y="4758182"/>
                  <a:pt x="587516" y="4781012"/>
                  <a:pt x="583488" y="4798918"/>
                </a:cubicBezTo>
                <a:cubicBezTo>
                  <a:pt x="576773" y="4827568"/>
                  <a:pt x="595574" y="4834730"/>
                  <a:pt x="608108" y="4848608"/>
                </a:cubicBezTo>
                <a:cubicBezTo>
                  <a:pt x="614823" y="4856217"/>
                  <a:pt x="623328" y="4862037"/>
                  <a:pt x="631834" y="4867409"/>
                </a:cubicBezTo>
                <a:cubicBezTo>
                  <a:pt x="642577" y="4874123"/>
                  <a:pt x="653769" y="4879943"/>
                  <a:pt x="664512" y="4886210"/>
                </a:cubicBezTo>
                <a:cubicBezTo>
                  <a:pt x="660036" y="4908592"/>
                  <a:pt x="655559" y="4930527"/>
                  <a:pt x="651083" y="4952910"/>
                </a:cubicBezTo>
                <a:cubicBezTo>
                  <a:pt x="654664" y="4952015"/>
                  <a:pt x="658245" y="4951119"/>
                  <a:pt x="661826" y="4950224"/>
                </a:cubicBezTo>
                <a:cubicBezTo>
                  <a:pt x="670779" y="4963653"/>
                  <a:pt x="682866" y="4976188"/>
                  <a:pt x="688238" y="4991407"/>
                </a:cubicBezTo>
                <a:cubicBezTo>
                  <a:pt x="699429" y="5022743"/>
                  <a:pt x="707039" y="5055422"/>
                  <a:pt x="716440" y="5087652"/>
                </a:cubicBezTo>
                <a:cubicBezTo>
                  <a:pt x="716887" y="5089443"/>
                  <a:pt x="723154" y="5089443"/>
                  <a:pt x="724945" y="5091681"/>
                </a:cubicBezTo>
                <a:cubicBezTo>
                  <a:pt x="744642" y="5112721"/>
                  <a:pt x="765681" y="5132417"/>
                  <a:pt x="783139" y="5155248"/>
                </a:cubicBezTo>
                <a:cubicBezTo>
                  <a:pt x="800150" y="5177630"/>
                  <a:pt x="812684" y="5203594"/>
                  <a:pt x="829247" y="5226424"/>
                </a:cubicBezTo>
                <a:cubicBezTo>
                  <a:pt x="854316" y="5260446"/>
                  <a:pt x="889233" y="5289990"/>
                  <a:pt x="905348" y="5327593"/>
                </a:cubicBezTo>
                <a:cubicBezTo>
                  <a:pt x="921463" y="5365643"/>
                  <a:pt x="936236" y="5400560"/>
                  <a:pt x="970257" y="5424733"/>
                </a:cubicBezTo>
                <a:cubicBezTo>
                  <a:pt x="976972" y="5429657"/>
                  <a:pt x="985030" y="5436372"/>
                  <a:pt x="987268" y="5443534"/>
                </a:cubicBezTo>
                <a:cubicBezTo>
                  <a:pt x="1000250" y="5485613"/>
                  <a:pt x="1019946" y="5521873"/>
                  <a:pt x="1062025" y="5542465"/>
                </a:cubicBezTo>
                <a:cubicBezTo>
                  <a:pt x="1071426" y="5546942"/>
                  <a:pt x="1082617" y="5553208"/>
                  <a:pt x="1087094" y="5561714"/>
                </a:cubicBezTo>
                <a:cubicBezTo>
                  <a:pt x="1098285" y="5582306"/>
                  <a:pt x="1112162" y="5604241"/>
                  <a:pt x="1113058" y="5625728"/>
                </a:cubicBezTo>
                <a:cubicBezTo>
                  <a:pt x="1113058" y="5634681"/>
                  <a:pt x="1082170" y="5644529"/>
                  <a:pt x="1064711" y="5653930"/>
                </a:cubicBezTo>
                <a:cubicBezTo>
                  <a:pt x="1061130" y="5655720"/>
                  <a:pt x="1057101" y="5655720"/>
                  <a:pt x="1052177" y="5657064"/>
                </a:cubicBezTo>
                <a:cubicBezTo>
                  <a:pt x="1079036" y="5698247"/>
                  <a:pt x="1084856" y="5698247"/>
                  <a:pt x="1107686" y="5662435"/>
                </a:cubicBezTo>
                <a:cubicBezTo>
                  <a:pt x="1112162" y="5655720"/>
                  <a:pt x="1124696" y="5653930"/>
                  <a:pt x="1137678" y="5648111"/>
                </a:cubicBezTo>
                <a:cubicBezTo>
                  <a:pt x="1132754" y="5678999"/>
                  <a:pt x="1134545" y="5696456"/>
                  <a:pt x="1167671" y="5687503"/>
                </a:cubicBezTo>
                <a:cubicBezTo>
                  <a:pt x="1180205" y="5683923"/>
                  <a:pt x="1199006" y="5687503"/>
                  <a:pt x="1209302" y="5695114"/>
                </a:cubicBezTo>
                <a:cubicBezTo>
                  <a:pt x="1241981" y="5719287"/>
                  <a:pt x="1273764" y="5744803"/>
                  <a:pt x="1302861" y="5773453"/>
                </a:cubicBezTo>
                <a:cubicBezTo>
                  <a:pt x="1332854" y="5802997"/>
                  <a:pt x="1358818" y="5836124"/>
                  <a:pt x="1386572" y="5867907"/>
                </a:cubicBezTo>
                <a:cubicBezTo>
                  <a:pt x="1389705" y="5871488"/>
                  <a:pt x="1393287" y="5875069"/>
                  <a:pt x="1396868" y="5878203"/>
                </a:cubicBezTo>
                <a:cubicBezTo>
                  <a:pt x="1438947" y="5913567"/>
                  <a:pt x="1481026" y="5948484"/>
                  <a:pt x="1524448" y="5984743"/>
                </a:cubicBezTo>
                <a:cubicBezTo>
                  <a:pt x="1497589" y="6004440"/>
                  <a:pt x="1515943" y="6016526"/>
                  <a:pt x="1531610" y="6029061"/>
                </a:cubicBezTo>
                <a:cubicBezTo>
                  <a:pt x="1548173" y="6042043"/>
                  <a:pt x="1564289" y="6055025"/>
                  <a:pt x="1583985" y="6070244"/>
                </a:cubicBezTo>
                <a:cubicBezTo>
                  <a:pt x="1630989" y="6048310"/>
                  <a:pt x="1635465" y="6049205"/>
                  <a:pt x="1682468" y="6093970"/>
                </a:cubicBezTo>
                <a:cubicBezTo>
                  <a:pt x="1686945" y="6097999"/>
                  <a:pt x="1690526" y="6104714"/>
                  <a:pt x="1695898" y="6106056"/>
                </a:cubicBezTo>
                <a:cubicBezTo>
                  <a:pt x="1746930" y="6120829"/>
                  <a:pt x="1782295" y="6154403"/>
                  <a:pt x="1807811" y="6197825"/>
                </a:cubicBezTo>
                <a:cubicBezTo>
                  <a:pt x="1828402" y="6197377"/>
                  <a:pt x="1856604" y="6175890"/>
                  <a:pt x="1859290" y="6211702"/>
                </a:cubicBezTo>
                <a:cubicBezTo>
                  <a:pt x="1861081" y="6234532"/>
                  <a:pt x="1873615" y="6240351"/>
                  <a:pt x="1887045" y="6241247"/>
                </a:cubicBezTo>
                <a:cubicBezTo>
                  <a:pt x="1920171" y="6242590"/>
                  <a:pt x="1925990" y="6259601"/>
                  <a:pt x="1914351" y="6291384"/>
                </a:cubicBezTo>
                <a:cubicBezTo>
                  <a:pt x="1946582" y="6280192"/>
                  <a:pt x="1972098" y="6271687"/>
                  <a:pt x="1990452" y="6265420"/>
                </a:cubicBezTo>
                <a:cubicBezTo>
                  <a:pt x="2006567" y="6285116"/>
                  <a:pt x="2014625" y="6304366"/>
                  <a:pt x="2028502" y="6309737"/>
                </a:cubicBezTo>
                <a:cubicBezTo>
                  <a:pt x="2066105" y="6324510"/>
                  <a:pt x="2108184" y="6320928"/>
                  <a:pt x="2141310" y="6354950"/>
                </a:cubicBezTo>
                <a:cubicBezTo>
                  <a:pt x="2165483" y="6379571"/>
                  <a:pt x="2204429" y="6389419"/>
                  <a:pt x="2237555" y="6405982"/>
                </a:cubicBezTo>
                <a:cubicBezTo>
                  <a:pt x="2243822" y="6400610"/>
                  <a:pt x="2251880" y="6388076"/>
                  <a:pt x="2257699" y="6388972"/>
                </a:cubicBezTo>
                <a:cubicBezTo>
                  <a:pt x="2291273" y="6394343"/>
                  <a:pt x="2326637" y="6397925"/>
                  <a:pt x="2357525" y="6410906"/>
                </a:cubicBezTo>
                <a:cubicBezTo>
                  <a:pt x="2416167" y="6435527"/>
                  <a:pt x="2469885" y="6472234"/>
                  <a:pt x="2537928" y="6478502"/>
                </a:cubicBezTo>
                <a:cubicBezTo>
                  <a:pt x="2521812" y="6488350"/>
                  <a:pt x="2507935" y="6496855"/>
                  <a:pt x="2489582" y="6508046"/>
                </a:cubicBezTo>
                <a:cubicBezTo>
                  <a:pt x="2515993" y="6512523"/>
                  <a:pt x="2537033" y="6516104"/>
                  <a:pt x="2560311" y="6520133"/>
                </a:cubicBezTo>
                <a:cubicBezTo>
                  <a:pt x="2570606" y="6515656"/>
                  <a:pt x="2584036" y="6510285"/>
                  <a:pt x="2597913" y="6504465"/>
                </a:cubicBezTo>
                <a:cubicBezTo>
                  <a:pt x="2590751" y="6499093"/>
                  <a:pt x="2584931" y="6494617"/>
                  <a:pt x="2575530" y="6487455"/>
                </a:cubicBezTo>
                <a:cubicBezTo>
                  <a:pt x="2605076" y="6478054"/>
                  <a:pt x="2626563" y="6467310"/>
                  <a:pt x="2649393" y="6495960"/>
                </a:cubicBezTo>
                <a:cubicBezTo>
                  <a:pt x="2656555" y="6504913"/>
                  <a:pt x="2695053" y="6504017"/>
                  <a:pt x="2700873" y="6495512"/>
                </a:cubicBezTo>
                <a:cubicBezTo>
                  <a:pt x="2725493" y="6459252"/>
                  <a:pt x="2738475" y="6485216"/>
                  <a:pt x="2755933" y="6504465"/>
                </a:cubicBezTo>
                <a:cubicBezTo>
                  <a:pt x="2740713" y="6509837"/>
                  <a:pt x="2725046" y="6514761"/>
                  <a:pt x="2708483" y="6520581"/>
                </a:cubicBezTo>
                <a:cubicBezTo>
                  <a:pt x="2715645" y="6527743"/>
                  <a:pt x="2721465" y="6533115"/>
                  <a:pt x="2726836" y="6538487"/>
                </a:cubicBezTo>
                <a:cubicBezTo>
                  <a:pt x="2718779" y="6547440"/>
                  <a:pt x="2712064" y="6554155"/>
                  <a:pt x="2704454" y="6562659"/>
                </a:cubicBezTo>
                <a:cubicBezTo>
                  <a:pt x="2743847" y="6607424"/>
                  <a:pt x="2788164" y="6574746"/>
                  <a:pt x="2832482" y="6580118"/>
                </a:cubicBezTo>
                <a:cubicBezTo>
                  <a:pt x="2827110" y="6568479"/>
                  <a:pt x="2825767" y="6562212"/>
                  <a:pt x="2821738" y="6557735"/>
                </a:cubicBezTo>
                <a:cubicBezTo>
                  <a:pt x="2792641" y="6525505"/>
                  <a:pt x="2793984" y="6513866"/>
                  <a:pt x="2835615" y="6508046"/>
                </a:cubicBezTo>
                <a:cubicBezTo>
                  <a:pt x="2855312" y="6504913"/>
                  <a:pt x="2877247" y="6523267"/>
                  <a:pt x="2898734" y="6524609"/>
                </a:cubicBezTo>
                <a:cubicBezTo>
                  <a:pt x="2916192" y="6525952"/>
                  <a:pt x="2943051" y="6521923"/>
                  <a:pt x="2951109" y="6510285"/>
                </a:cubicBezTo>
                <a:cubicBezTo>
                  <a:pt x="2965881" y="6487902"/>
                  <a:pt x="2937232" y="6484321"/>
                  <a:pt x="2924250" y="6478054"/>
                </a:cubicBezTo>
                <a:cubicBezTo>
                  <a:pt x="2912163" y="6472682"/>
                  <a:pt x="2897391" y="6474025"/>
                  <a:pt x="2883514" y="6472682"/>
                </a:cubicBezTo>
                <a:cubicBezTo>
                  <a:pt x="2875456" y="6457014"/>
                  <a:pt x="2862922" y="6438213"/>
                  <a:pt x="2849492" y="6437765"/>
                </a:cubicBezTo>
                <a:cubicBezTo>
                  <a:pt x="2823081" y="6436422"/>
                  <a:pt x="2796222" y="6445375"/>
                  <a:pt x="2768468" y="6450747"/>
                </a:cubicBezTo>
                <a:cubicBezTo>
                  <a:pt x="2773392" y="6465072"/>
                  <a:pt x="2776973" y="6474920"/>
                  <a:pt x="2779211" y="6481635"/>
                </a:cubicBezTo>
                <a:cubicBezTo>
                  <a:pt x="2749219" y="6474025"/>
                  <a:pt x="2719226" y="6469996"/>
                  <a:pt x="2692815" y="6457910"/>
                </a:cubicBezTo>
                <a:cubicBezTo>
                  <a:pt x="2666403" y="6445823"/>
                  <a:pt x="2640440" y="6428812"/>
                  <a:pt x="2619848" y="6408220"/>
                </a:cubicBezTo>
                <a:cubicBezTo>
                  <a:pt x="2603285" y="6391657"/>
                  <a:pt x="2563892" y="6375990"/>
                  <a:pt x="2549119" y="6393896"/>
                </a:cubicBezTo>
                <a:cubicBezTo>
                  <a:pt x="2524946" y="6422545"/>
                  <a:pt x="2502116" y="6398372"/>
                  <a:pt x="2493611" y="6388076"/>
                </a:cubicBezTo>
                <a:cubicBezTo>
                  <a:pt x="2470781" y="6362113"/>
                  <a:pt x="2446160" y="6359874"/>
                  <a:pt x="2412586" y="6365693"/>
                </a:cubicBezTo>
                <a:cubicBezTo>
                  <a:pt x="2422882" y="6325405"/>
                  <a:pt x="2399604" y="6327196"/>
                  <a:pt x="2370507" y="6328986"/>
                </a:cubicBezTo>
                <a:cubicBezTo>
                  <a:pt x="2341410" y="6330777"/>
                  <a:pt x="2308731" y="6335701"/>
                  <a:pt x="2288139" y="6302127"/>
                </a:cubicBezTo>
                <a:cubicBezTo>
                  <a:pt x="2284110" y="6294965"/>
                  <a:pt x="2266652" y="6296308"/>
                  <a:pt x="2255461" y="6292727"/>
                </a:cubicBezTo>
                <a:cubicBezTo>
                  <a:pt x="2238450" y="6287803"/>
                  <a:pt x="2210248" y="6286460"/>
                  <a:pt x="2207115" y="6276611"/>
                </a:cubicBezTo>
                <a:cubicBezTo>
                  <a:pt x="2196819" y="6246619"/>
                  <a:pt x="2179808" y="6246171"/>
                  <a:pt x="2155635" y="6251095"/>
                </a:cubicBezTo>
                <a:cubicBezTo>
                  <a:pt x="2149368" y="6252438"/>
                  <a:pt x="2141310" y="6249304"/>
                  <a:pt x="2135043" y="6246619"/>
                </a:cubicBezTo>
                <a:cubicBezTo>
                  <a:pt x="2087592" y="6224236"/>
                  <a:pt x="2040589" y="6201406"/>
                  <a:pt x="1993138" y="6178576"/>
                </a:cubicBezTo>
                <a:cubicBezTo>
                  <a:pt x="1955535" y="6160670"/>
                  <a:pt x="1915247" y="6147240"/>
                  <a:pt x="1880778" y="6124858"/>
                </a:cubicBezTo>
                <a:cubicBezTo>
                  <a:pt x="1810944" y="6080093"/>
                  <a:pt x="1744244" y="6030851"/>
                  <a:pt x="1676201" y="5982953"/>
                </a:cubicBezTo>
                <a:cubicBezTo>
                  <a:pt x="1662772" y="5973552"/>
                  <a:pt x="1643971" y="5964151"/>
                  <a:pt x="1639494" y="5951169"/>
                </a:cubicBezTo>
                <a:cubicBezTo>
                  <a:pt x="1635913" y="5939531"/>
                  <a:pt x="1648895" y="5922520"/>
                  <a:pt x="1654714" y="5907300"/>
                </a:cubicBezTo>
                <a:cubicBezTo>
                  <a:pt x="1630541" y="5903719"/>
                  <a:pt x="1594281" y="5939083"/>
                  <a:pt x="1583090" y="5888051"/>
                </a:cubicBezTo>
                <a:cubicBezTo>
                  <a:pt x="1571004" y="5887156"/>
                  <a:pt x="1559365" y="5885813"/>
                  <a:pt x="1546383" y="5884918"/>
                </a:cubicBezTo>
                <a:cubicBezTo>
                  <a:pt x="1549964" y="5870145"/>
                  <a:pt x="1552650" y="5858954"/>
                  <a:pt x="1556231" y="5844181"/>
                </a:cubicBezTo>
                <a:cubicBezTo>
                  <a:pt x="1517286" y="5855372"/>
                  <a:pt x="1490874" y="5845077"/>
                  <a:pt x="1458643" y="5826723"/>
                </a:cubicBezTo>
                <a:cubicBezTo>
                  <a:pt x="1406716" y="5796730"/>
                  <a:pt x="1384334" y="5735402"/>
                  <a:pt x="1326587" y="5714811"/>
                </a:cubicBezTo>
                <a:cubicBezTo>
                  <a:pt x="1325691" y="5714362"/>
                  <a:pt x="1325244" y="5712572"/>
                  <a:pt x="1324348" y="5712124"/>
                </a:cubicBezTo>
                <a:cubicBezTo>
                  <a:pt x="1309128" y="5699143"/>
                  <a:pt x="1294356" y="5685713"/>
                  <a:pt x="1279136" y="5673179"/>
                </a:cubicBezTo>
                <a:cubicBezTo>
                  <a:pt x="1262125" y="5659749"/>
                  <a:pt x="1243771" y="5648111"/>
                  <a:pt x="1228104" y="5632890"/>
                </a:cubicBezTo>
                <a:cubicBezTo>
                  <a:pt x="1216912" y="5622147"/>
                  <a:pt x="1210198" y="5607374"/>
                  <a:pt x="1200349" y="5593049"/>
                </a:cubicBezTo>
                <a:cubicBezTo>
                  <a:pt x="1210645" y="5586335"/>
                  <a:pt x="1219151" y="5580515"/>
                  <a:pt x="1238847" y="5567086"/>
                </a:cubicBezTo>
                <a:cubicBezTo>
                  <a:pt x="1214227" y="5558133"/>
                  <a:pt x="1198111" y="5554104"/>
                  <a:pt x="1184234" y="5546494"/>
                </a:cubicBezTo>
                <a:cubicBezTo>
                  <a:pt x="1151556" y="5529036"/>
                  <a:pt x="1103657" y="5531274"/>
                  <a:pt x="1095152" y="5482480"/>
                </a:cubicBezTo>
                <a:cubicBezTo>
                  <a:pt x="1092466" y="5467260"/>
                  <a:pt x="1098733" y="5450249"/>
                  <a:pt x="1101866" y="5429657"/>
                </a:cubicBezTo>
                <a:cubicBezTo>
                  <a:pt x="1071874" y="5433238"/>
                  <a:pt x="1046358" y="5431000"/>
                  <a:pt x="1035614" y="5392502"/>
                </a:cubicBezTo>
                <a:cubicBezTo>
                  <a:pt x="1030690" y="5375044"/>
                  <a:pt x="999802" y="5366986"/>
                  <a:pt x="986373" y="5349976"/>
                </a:cubicBezTo>
                <a:cubicBezTo>
                  <a:pt x="961304" y="5318640"/>
                  <a:pt x="937579" y="5285514"/>
                  <a:pt x="919225" y="5249702"/>
                </a:cubicBezTo>
                <a:cubicBezTo>
                  <a:pt x="912510" y="5236272"/>
                  <a:pt x="922806" y="5214337"/>
                  <a:pt x="925045" y="5195536"/>
                </a:cubicBezTo>
                <a:cubicBezTo>
                  <a:pt x="852973" y="5167334"/>
                  <a:pt x="848496" y="5159276"/>
                  <a:pt x="887442" y="5119436"/>
                </a:cubicBezTo>
                <a:cubicBezTo>
                  <a:pt x="875355" y="5110930"/>
                  <a:pt x="861478" y="5093919"/>
                  <a:pt x="852525" y="5096605"/>
                </a:cubicBezTo>
                <a:cubicBezTo>
                  <a:pt x="809551" y="5107349"/>
                  <a:pt x="810894" y="5076013"/>
                  <a:pt x="805074" y="5051393"/>
                </a:cubicBezTo>
                <a:cubicBezTo>
                  <a:pt x="754042" y="5040201"/>
                  <a:pt x="746432" y="5024086"/>
                  <a:pt x="777320" y="4979769"/>
                </a:cubicBezTo>
                <a:cubicBezTo>
                  <a:pt x="754490" y="4977978"/>
                  <a:pt x="734793" y="4976188"/>
                  <a:pt x="720021" y="4975292"/>
                </a:cubicBezTo>
                <a:cubicBezTo>
                  <a:pt x="708382" y="4952462"/>
                  <a:pt x="692714" y="4933661"/>
                  <a:pt x="690924" y="4913517"/>
                </a:cubicBezTo>
                <a:cubicBezTo>
                  <a:pt x="689133" y="4889344"/>
                  <a:pt x="678389" y="4889344"/>
                  <a:pt x="663169" y="4888000"/>
                </a:cubicBezTo>
                <a:close/>
                <a:moveTo>
                  <a:pt x="1988214" y="599960"/>
                </a:moveTo>
                <a:cubicBezTo>
                  <a:pt x="1970755" y="606227"/>
                  <a:pt x="1956430" y="606674"/>
                  <a:pt x="1951506" y="613837"/>
                </a:cubicBezTo>
                <a:cubicBezTo>
                  <a:pt x="1932705" y="642039"/>
                  <a:pt x="1903160" y="636219"/>
                  <a:pt x="1877196" y="642486"/>
                </a:cubicBezTo>
                <a:cubicBezTo>
                  <a:pt x="1857500" y="647411"/>
                  <a:pt x="1839146" y="659497"/>
                  <a:pt x="1820792" y="668898"/>
                </a:cubicBezTo>
                <a:cubicBezTo>
                  <a:pt x="1799305" y="679641"/>
                  <a:pt x="1778266" y="692176"/>
                  <a:pt x="1756331" y="702024"/>
                </a:cubicBezTo>
                <a:cubicBezTo>
                  <a:pt x="1730367" y="713215"/>
                  <a:pt x="1709327" y="724854"/>
                  <a:pt x="1703956" y="757085"/>
                </a:cubicBezTo>
                <a:cubicBezTo>
                  <a:pt x="1701270" y="773648"/>
                  <a:pt x="1686945" y="788420"/>
                  <a:pt x="1677992" y="804088"/>
                </a:cubicBezTo>
                <a:cubicBezTo>
                  <a:pt x="1673068" y="813041"/>
                  <a:pt x="1668591" y="821994"/>
                  <a:pt x="1663667" y="830947"/>
                </a:cubicBezTo>
                <a:cubicBezTo>
                  <a:pt x="1673068" y="833185"/>
                  <a:pt x="1682468" y="835424"/>
                  <a:pt x="1691869" y="837214"/>
                </a:cubicBezTo>
                <a:cubicBezTo>
                  <a:pt x="1699032" y="838557"/>
                  <a:pt x="1706642" y="838557"/>
                  <a:pt x="1713804" y="839453"/>
                </a:cubicBezTo>
                <a:cubicBezTo>
                  <a:pt x="1729472" y="840795"/>
                  <a:pt x="1745587" y="842138"/>
                  <a:pt x="1761255" y="843929"/>
                </a:cubicBezTo>
                <a:cubicBezTo>
                  <a:pt x="1756778" y="863178"/>
                  <a:pt x="1752302" y="881979"/>
                  <a:pt x="1747378" y="901228"/>
                </a:cubicBezTo>
                <a:cubicBezTo>
                  <a:pt x="1746483" y="905257"/>
                  <a:pt x="1742901" y="908391"/>
                  <a:pt x="1734844" y="920477"/>
                </a:cubicBezTo>
                <a:cubicBezTo>
                  <a:pt x="1789009" y="917791"/>
                  <a:pt x="1785876" y="856911"/>
                  <a:pt x="1836013" y="857359"/>
                </a:cubicBezTo>
                <a:cubicBezTo>
                  <a:pt x="1810049" y="839900"/>
                  <a:pt x="1795276" y="829604"/>
                  <a:pt x="1776475" y="817070"/>
                </a:cubicBezTo>
                <a:cubicBezTo>
                  <a:pt x="1807811" y="800059"/>
                  <a:pt x="1831536" y="779915"/>
                  <a:pt x="1858395" y="773648"/>
                </a:cubicBezTo>
                <a:cubicBezTo>
                  <a:pt x="1898236" y="764247"/>
                  <a:pt x="1905398" y="740969"/>
                  <a:pt x="1898684" y="703815"/>
                </a:cubicBezTo>
                <a:cubicBezTo>
                  <a:pt x="1962697" y="699786"/>
                  <a:pt x="1974336" y="653678"/>
                  <a:pt x="1988214" y="599960"/>
                </a:cubicBezTo>
                <a:close/>
                <a:moveTo>
                  <a:pt x="3409950" y="6642341"/>
                </a:moveTo>
                <a:cubicBezTo>
                  <a:pt x="3383091" y="6632493"/>
                  <a:pt x="3352203" y="6630255"/>
                  <a:pt x="3340565" y="6614587"/>
                </a:cubicBezTo>
                <a:cubicBezTo>
                  <a:pt x="3319077" y="6585490"/>
                  <a:pt x="3294009" y="6603844"/>
                  <a:pt x="3272074" y="6598024"/>
                </a:cubicBezTo>
                <a:cubicBezTo>
                  <a:pt x="3265359" y="6596233"/>
                  <a:pt x="3259540" y="6589967"/>
                  <a:pt x="3252825" y="6589518"/>
                </a:cubicBezTo>
                <a:cubicBezTo>
                  <a:pt x="3214775" y="6587728"/>
                  <a:pt x="3182544" y="6554602"/>
                  <a:pt x="3141808" y="6570717"/>
                </a:cubicBezTo>
                <a:cubicBezTo>
                  <a:pt x="3115844" y="6581014"/>
                  <a:pt x="3090328" y="6591309"/>
                  <a:pt x="3064364" y="6600710"/>
                </a:cubicBezTo>
                <a:cubicBezTo>
                  <a:pt x="3044220" y="6608320"/>
                  <a:pt x="3023181" y="6614139"/>
                  <a:pt x="3002589" y="6620854"/>
                </a:cubicBezTo>
                <a:cubicBezTo>
                  <a:pt x="3020942" y="6627569"/>
                  <a:pt x="3036610" y="6636970"/>
                  <a:pt x="3053173" y="6637865"/>
                </a:cubicBezTo>
                <a:cubicBezTo>
                  <a:pt x="3071527" y="6638760"/>
                  <a:pt x="3090328" y="6631598"/>
                  <a:pt x="3108682" y="6628017"/>
                </a:cubicBezTo>
                <a:cubicBezTo>
                  <a:pt x="3110920" y="6627569"/>
                  <a:pt x="3114054" y="6627569"/>
                  <a:pt x="3115844" y="6628912"/>
                </a:cubicBezTo>
                <a:cubicBezTo>
                  <a:pt x="3150761" y="6656218"/>
                  <a:pt x="3183439" y="6648161"/>
                  <a:pt x="3218804" y="6628017"/>
                </a:cubicBezTo>
                <a:cubicBezTo>
                  <a:pt x="3227757" y="6623092"/>
                  <a:pt x="3245663" y="6632045"/>
                  <a:pt x="3258645" y="6636970"/>
                </a:cubicBezTo>
                <a:cubicBezTo>
                  <a:pt x="3276551" y="6643685"/>
                  <a:pt x="3292666" y="6654876"/>
                  <a:pt x="3310572" y="6661142"/>
                </a:cubicBezTo>
                <a:cubicBezTo>
                  <a:pt x="3325792" y="6666515"/>
                  <a:pt x="3342803" y="6667410"/>
                  <a:pt x="3359366" y="6670095"/>
                </a:cubicBezTo>
                <a:cubicBezTo>
                  <a:pt x="3358918" y="6672782"/>
                  <a:pt x="3358471" y="6675468"/>
                  <a:pt x="3358023" y="6678153"/>
                </a:cubicBezTo>
                <a:cubicBezTo>
                  <a:pt x="3373691" y="6666962"/>
                  <a:pt x="3389358" y="6656218"/>
                  <a:pt x="3409950" y="6642341"/>
                </a:cubicBezTo>
                <a:close/>
                <a:moveTo>
                  <a:pt x="559762" y="4650298"/>
                </a:moveTo>
                <a:cubicBezTo>
                  <a:pt x="539618" y="4619410"/>
                  <a:pt x="522607" y="4592999"/>
                  <a:pt x="502463" y="4562111"/>
                </a:cubicBezTo>
                <a:cubicBezTo>
                  <a:pt x="483662" y="4598819"/>
                  <a:pt x="470232" y="4625678"/>
                  <a:pt x="457698" y="4650298"/>
                </a:cubicBezTo>
                <a:cubicBezTo>
                  <a:pt x="490824" y="4650298"/>
                  <a:pt x="519474" y="4650298"/>
                  <a:pt x="559762" y="4650298"/>
                </a:cubicBezTo>
                <a:close/>
                <a:moveTo>
                  <a:pt x="3968170" y="305406"/>
                </a:moveTo>
                <a:cubicBezTo>
                  <a:pt x="4006668" y="302272"/>
                  <a:pt x="4039794" y="299586"/>
                  <a:pt x="4072473" y="296453"/>
                </a:cubicBezTo>
                <a:cubicBezTo>
                  <a:pt x="4061729" y="257507"/>
                  <a:pt x="4029050" y="264670"/>
                  <a:pt x="4003982" y="267356"/>
                </a:cubicBezTo>
                <a:cubicBezTo>
                  <a:pt x="3987867" y="269594"/>
                  <a:pt x="3962350" y="278995"/>
                  <a:pt x="3968170" y="305406"/>
                </a:cubicBezTo>
                <a:close/>
                <a:moveTo>
                  <a:pt x="3890279" y="237811"/>
                </a:moveTo>
                <a:cubicBezTo>
                  <a:pt x="3889831" y="235125"/>
                  <a:pt x="3889384" y="232439"/>
                  <a:pt x="3888936" y="229753"/>
                </a:cubicBezTo>
                <a:cubicBezTo>
                  <a:pt x="3865658" y="231991"/>
                  <a:pt x="3841933" y="233782"/>
                  <a:pt x="3818655" y="236020"/>
                </a:cubicBezTo>
                <a:cubicBezTo>
                  <a:pt x="3819102" y="240049"/>
                  <a:pt x="3819550" y="244525"/>
                  <a:pt x="3819998" y="248554"/>
                </a:cubicBezTo>
                <a:cubicBezTo>
                  <a:pt x="3829846" y="245868"/>
                  <a:pt x="3839694" y="243630"/>
                  <a:pt x="3848647" y="241392"/>
                </a:cubicBezTo>
                <a:cubicBezTo>
                  <a:pt x="3857153" y="254821"/>
                  <a:pt x="3864315" y="266013"/>
                  <a:pt x="3870135" y="275413"/>
                </a:cubicBezTo>
                <a:cubicBezTo>
                  <a:pt x="3890279" y="274070"/>
                  <a:pt x="3907290" y="272727"/>
                  <a:pt x="3924300" y="271384"/>
                </a:cubicBezTo>
                <a:cubicBezTo>
                  <a:pt x="3924748" y="268251"/>
                  <a:pt x="3925196" y="265117"/>
                  <a:pt x="3925643" y="261984"/>
                </a:cubicBezTo>
                <a:cubicBezTo>
                  <a:pt x="3908632" y="258403"/>
                  <a:pt x="3892070" y="254374"/>
                  <a:pt x="3870582" y="249897"/>
                </a:cubicBezTo>
                <a:cubicBezTo>
                  <a:pt x="3879088" y="244525"/>
                  <a:pt x="3884460" y="241392"/>
                  <a:pt x="3890279" y="237811"/>
                </a:cubicBezTo>
                <a:close/>
                <a:moveTo>
                  <a:pt x="3888936" y="159024"/>
                </a:moveTo>
                <a:cubicBezTo>
                  <a:pt x="3910423" y="174692"/>
                  <a:pt x="3922957" y="190360"/>
                  <a:pt x="3936835" y="191255"/>
                </a:cubicBezTo>
                <a:cubicBezTo>
                  <a:pt x="3946683" y="192150"/>
                  <a:pt x="3957874" y="172454"/>
                  <a:pt x="3968170" y="161710"/>
                </a:cubicBezTo>
                <a:cubicBezTo>
                  <a:pt x="3965932" y="158129"/>
                  <a:pt x="3963694" y="154548"/>
                  <a:pt x="3961455" y="150519"/>
                </a:cubicBezTo>
                <a:cubicBezTo>
                  <a:pt x="3941311" y="153205"/>
                  <a:pt x="3921167" y="155443"/>
                  <a:pt x="3888936" y="159024"/>
                </a:cubicBezTo>
                <a:close/>
                <a:moveTo>
                  <a:pt x="6440541" y="3442090"/>
                </a:moveTo>
                <a:cubicBezTo>
                  <a:pt x="6497393" y="3429109"/>
                  <a:pt x="6498736" y="3424632"/>
                  <a:pt x="6475011" y="3365095"/>
                </a:cubicBezTo>
                <a:cubicBezTo>
                  <a:pt x="6463820" y="3390163"/>
                  <a:pt x="6453971" y="3412098"/>
                  <a:pt x="6440541" y="3442090"/>
                </a:cubicBezTo>
                <a:close/>
                <a:moveTo>
                  <a:pt x="2942604" y="6614139"/>
                </a:moveTo>
                <a:cubicBezTo>
                  <a:pt x="2943499" y="6608768"/>
                  <a:pt x="2944842" y="6603396"/>
                  <a:pt x="2945737" y="6598024"/>
                </a:cubicBezTo>
                <a:cubicBezTo>
                  <a:pt x="2927384" y="6567136"/>
                  <a:pt x="2905449" y="6579223"/>
                  <a:pt x="2883962" y="6594443"/>
                </a:cubicBezTo>
                <a:cubicBezTo>
                  <a:pt x="2883514" y="6598920"/>
                  <a:pt x="2883066" y="6602948"/>
                  <a:pt x="2882619" y="6607424"/>
                </a:cubicBezTo>
                <a:cubicBezTo>
                  <a:pt x="2902763" y="6609663"/>
                  <a:pt x="2922459" y="6611901"/>
                  <a:pt x="2942604" y="6614139"/>
                </a:cubicBezTo>
                <a:close/>
                <a:moveTo>
                  <a:pt x="3935044" y="261984"/>
                </a:moveTo>
                <a:cubicBezTo>
                  <a:pt x="3936835" y="264222"/>
                  <a:pt x="3939073" y="266460"/>
                  <a:pt x="3940863" y="268251"/>
                </a:cubicBezTo>
                <a:cubicBezTo>
                  <a:pt x="3955636" y="265117"/>
                  <a:pt x="3969961" y="261984"/>
                  <a:pt x="3986524" y="258403"/>
                </a:cubicBezTo>
                <a:cubicBezTo>
                  <a:pt x="3987419" y="247659"/>
                  <a:pt x="3987867" y="236915"/>
                  <a:pt x="3989209" y="217666"/>
                </a:cubicBezTo>
                <a:cubicBezTo>
                  <a:pt x="3966827" y="235572"/>
                  <a:pt x="3951159" y="249002"/>
                  <a:pt x="3935044" y="261984"/>
                </a:cubicBezTo>
                <a:close/>
                <a:moveTo>
                  <a:pt x="4024126" y="420900"/>
                </a:moveTo>
                <a:cubicBezTo>
                  <a:pt x="4001296" y="410604"/>
                  <a:pt x="3990553" y="401651"/>
                  <a:pt x="3979809" y="401651"/>
                </a:cubicBezTo>
                <a:cubicBezTo>
                  <a:pt x="3948473" y="401651"/>
                  <a:pt x="3952055" y="422690"/>
                  <a:pt x="3969065" y="433881"/>
                </a:cubicBezTo>
                <a:cubicBezTo>
                  <a:pt x="3978466" y="439701"/>
                  <a:pt x="3999506" y="427167"/>
                  <a:pt x="4024126" y="42090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4472" cap="flat">
            <a:noFill/>
            <a:prstDash val="solid"/>
            <a:miter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>
            <a:noAutofit/>
          </a:bodyPr>
          <a:lstStyle/>
          <a:p>
            <a:endParaRPr lang="zh-CN" altLang="en-US" sz="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970498" y="2421717"/>
            <a:ext cx="41389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zh-CN" altLang="en-US" sz="2000" dirty="0">
                <a:blipFill>
                  <a:blip r:embed="rId19"/>
                  <a:stretch>
                    <a:fillRect/>
                  </a:stretch>
                </a:blipFill>
                <a:latin typeface="演示悠然小楷" panose="00000500000000000000" pitchFamily="2" charset="-122"/>
                <a:ea typeface="演示悠然小楷" panose="00000500000000000000" pitchFamily="2" charset="-122"/>
                <a:cs typeface="LilyUPC" panose="020B0604020202020204" pitchFamily="34" charset="-34"/>
              </a:rPr>
              <a:t>贰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2004079" y="3094300"/>
            <a:ext cx="336836" cy="1200329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>
            <a:defPPr>
              <a:defRPr lang="zh-CN"/>
            </a:defPPr>
            <a:lvl1pPr algn="ctr">
              <a:defRPr sz="19900">
                <a:blipFill>
                  <a:blip r:embed="rId19"/>
                  <a:stretch>
                    <a:fillRect/>
                  </a:stretch>
                </a:blip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Dream-XiaYiGBT" panose="02010604000000000000" pitchFamily="2" charset="-122"/>
                <a:ea typeface="Dream-XiaYiGBT" panose="02010604000000000000" pitchFamily="2" charset="-122"/>
                <a:cs typeface="LilyUPC" panose="020B0604020202020204" pitchFamily="34" charset="-34"/>
              </a:defRPr>
            </a:lvl1pPr>
          </a:lstStyle>
          <a:p>
            <a:r>
              <a:rPr lang="zh-CN" altLang="en-US" sz="1800" dirty="0">
                <a:effectLst/>
                <a:latin typeface="演示悠然小楷" panose="00000500000000000000" pitchFamily="2" charset="-122"/>
                <a:ea typeface="演示悠然小楷" panose="00000500000000000000" pitchFamily="2" charset="-122"/>
              </a:rPr>
              <a:t>工作盘点</a:t>
            </a:r>
          </a:p>
        </p:txBody>
      </p:sp>
      <p:grpSp>
        <p:nvGrpSpPr>
          <p:cNvPr id="244" name="组合 243"/>
          <p:cNvGrpSpPr/>
          <p:nvPr/>
        </p:nvGrpSpPr>
        <p:grpSpPr>
          <a:xfrm>
            <a:off x="2843272" y="3214952"/>
            <a:ext cx="175260" cy="538103"/>
            <a:chOff x="6341096" y="3158841"/>
            <a:chExt cx="175260" cy="538103"/>
          </a:xfrm>
        </p:grpSpPr>
        <p:grpSp>
          <p:nvGrpSpPr>
            <p:cNvPr id="245" name="组合 244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262" name="任意多边形: 形状 261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任意多边形: 形状 262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任意多边形: 形状 263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任意多边形: 形状 264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任意多边形: 形状 265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任意多边形: 形状 266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任意多边形: 形状 267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6" name="组合 245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255" name="任意多边形: 形状 254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任意多边形: 形状 255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任意多边形: 形状 256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任意多边形: 形状 257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任意多边形: 形状 258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任意多边形: 形状 259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任意多边形: 形状 260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7" name="组合 246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248" name="任意多边形: 形状 247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任意多边形: 形状 248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任意多边形: 形状 249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任意多边形: 形状 250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任意多边形: 形状 251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任意多边形: 形状 252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任意多边形: 形状 253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9" name="组合 268"/>
          <p:cNvGrpSpPr/>
          <p:nvPr/>
        </p:nvGrpSpPr>
        <p:grpSpPr>
          <a:xfrm>
            <a:off x="9172495" y="3158841"/>
            <a:ext cx="175260" cy="538103"/>
            <a:chOff x="6341096" y="3158841"/>
            <a:chExt cx="175260" cy="538103"/>
          </a:xfrm>
        </p:grpSpPr>
        <p:grpSp>
          <p:nvGrpSpPr>
            <p:cNvPr id="270" name="组合 269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370" name="任意多边形: 形状 369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任意多边形: 形状 370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任意多边形: 形状 371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任意多边形: 形状 372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任意多边形: 形状 373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任意多边形: 形状 374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任意多边形: 形状 375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1" name="组合 270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280" name="任意多边形: 形状 279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任意多边形: 形状 280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任意多边形: 形状 281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任意多边形: 形状 282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任意多边形: 形状 283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任意多边形: 形状 284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任意多边形: 形状 285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72" name="组合 271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273" name="任意多边形: 形状 272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任意多边形: 形状 273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任意多边形: 形状 274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任意多边形: 形状 275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任意多边形: 形状 276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任意多边形: 形状 277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任意多边形: 形状 278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77" name="组合 376"/>
          <p:cNvGrpSpPr/>
          <p:nvPr/>
        </p:nvGrpSpPr>
        <p:grpSpPr>
          <a:xfrm>
            <a:off x="10594924" y="3158841"/>
            <a:ext cx="175260" cy="538103"/>
            <a:chOff x="6341096" y="3158841"/>
            <a:chExt cx="175260" cy="538103"/>
          </a:xfrm>
        </p:grpSpPr>
        <p:grpSp>
          <p:nvGrpSpPr>
            <p:cNvPr id="378" name="组合 377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395" name="任意多边形: 形状 394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任意多边形: 形状 395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任意多边形: 形状 396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任意多边形: 形状 397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任意多边形: 形状 398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任意多边形: 形状 399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任意多边形: 形状 400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9" name="组合 378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388" name="任意多边形: 形状 387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任意多边形: 形状 388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任意多边形: 形状 389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任意多边形: 形状 390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任意多边形: 形状 391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任意多边形: 形状 392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任意多边形: 形状 393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0" name="组合 379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381" name="任意多边形: 形状 380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任意多边形: 形状 381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任意多边形: 形状 382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任意多边形: 形状 383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任意多边形: 形状 384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任意多边形: 形状 385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任意多边形: 形状 386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02" name="组合 401"/>
          <p:cNvGrpSpPr/>
          <p:nvPr/>
        </p:nvGrpSpPr>
        <p:grpSpPr>
          <a:xfrm>
            <a:off x="12002046" y="3158841"/>
            <a:ext cx="175260" cy="538103"/>
            <a:chOff x="6341096" y="3158841"/>
            <a:chExt cx="175260" cy="538103"/>
          </a:xfrm>
        </p:grpSpPr>
        <p:grpSp>
          <p:nvGrpSpPr>
            <p:cNvPr id="403" name="组合 402"/>
            <p:cNvGrpSpPr/>
            <p:nvPr/>
          </p:nvGrpSpPr>
          <p:grpSpPr>
            <a:xfrm rot="5400000">
              <a:off x="6384266" y="3564855"/>
              <a:ext cx="176118" cy="88059"/>
              <a:chOff x="5203760" y="0"/>
              <a:chExt cx="563880" cy="281940"/>
            </a:xfrm>
          </p:grpSpPr>
          <p:sp>
            <p:nvSpPr>
              <p:cNvPr id="420" name="任意多边形: 形状 419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任意多边形: 形状 420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任意多边形: 形状 421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任意多边形: 形状 422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任意多边形: 形状 423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任意多边形: 形状 424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任意多边形: 形状 425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4" name="组合 403"/>
            <p:cNvGrpSpPr/>
            <p:nvPr/>
          </p:nvGrpSpPr>
          <p:grpSpPr>
            <a:xfrm rot="5400000">
              <a:off x="6384266" y="3202870"/>
              <a:ext cx="176118" cy="88060"/>
              <a:chOff x="5203765" y="-2"/>
              <a:chExt cx="563881" cy="281938"/>
            </a:xfrm>
          </p:grpSpPr>
          <p:sp>
            <p:nvSpPr>
              <p:cNvPr id="413" name="任意多边形: 形状 412"/>
              <p:cNvSpPr/>
              <p:nvPr/>
            </p:nvSpPr>
            <p:spPr>
              <a:xfrm>
                <a:off x="5203765" y="0"/>
                <a:ext cx="563881" cy="281936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任意多边形: 形状 413"/>
              <p:cNvSpPr/>
              <p:nvPr/>
            </p:nvSpPr>
            <p:spPr>
              <a:xfrm>
                <a:off x="5248219" y="-2"/>
                <a:ext cx="474982" cy="237487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任意多边形: 形状 414"/>
              <p:cNvSpPr/>
              <p:nvPr/>
            </p:nvSpPr>
            <p:spPr>
              <a:xfrm>
                <a:off x="5297055" y="-2"/>
                <a:ext cx="377320" cy="188658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任意多边形: 形状 415"/>
              <p:cNvSpPr/>
              <p:nvPr/>
            </p:nvSpPr>
            <p:spPr>
              <a:xfrm>
                <a:off x="5339668" y="2"/>
                <a:ext cx="292100" cy="146048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任意多边形: 形状 416"/>
              <p:cNvSpPr/>
              <p:nvPr/>
            </p:nvSpPr>
            <p:spPr>
              <a:xfrm>
                <a:off x="5383418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任意多边形: 形状 417"/>
              <p:cNvSpPr/>
              <p:nvPr/>
            </p:nvSpPr>
            <p:spPr>
              <a:xfrm>
                <a:off x="5418967" y="0"/>
                <a:ext cx="133480" cy="66739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任意多边形: 形状 418"/>
              <p:cNvSpPr/>
              <p:nvPr/>
            </p:nvSpPr>
            <p:spPr>
              <a:xfrm>
                <a:off x="5449441" y="0"/>
                <a:ext cx="72519" cy="36259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5" name="组合 404"/>
            <p:cNvGrpSpPr/>
            <p:nvPr/>
          </p:nvGrpSpPr>
          <p:grpSpPr>
            <a:xfrm rot="5400000">
              <a:off x="6253465" y="3338791"/>
              <a:ext cx="350521" cy="175260"/>
              <a:chOff x="5203760" y="0"/>
              <a:chExt cx="563880" cy="281940"/>
            </a:xfrm>
            <a:effectLst>
              <a:outerShdw blurRad="101600" sx="102000" sy="102000" algn="ctr" rotWithShape="0">
                <a:schemeClr val="bg1">
                  <a:alpha val="20000"/>
                </a:schemeClr>
              </a:outerShdw>
            </a:effectLst>
          </p:grpSpPr>
          <p:sp>
            <p:nvSpPr>
              <p:cNvPr id="406" name="任意多边形: 形状 405"/>
              <p:cNvSpPr/>
              <p:nvPr/>
            </p:nvSpPr>
            <p:spPr>
              <a:xfrm>
                <a:off x="5203760" y="0"/>
                <a:ext cx="563880" cy="281940"/>
              </a:xfrm>
              <a:custGeom>
                <a:avLst/>
                <a:gdLst>
                  <a:gd name="connsiteX0" fmla="*/ 0 w 563880"/>
                  <a:gd name="connsiteY0" fmla="*/ 0 h 281940"/>
                  <a:gd name="connsiteX1" fmla="*/ 563880 w 563880"/>
                  <a:gd name="connsiteY1" fmla="*/ 0 h 281940"/>
                  <a:gd name="connsiteX2" fmla="*/ 281940 w 563880"/>
                  <a:gd name="connsiteY2" fmla="*/ 281940 h 281940"/>
                  <a:gd name="connsiteX3" fmla="*/ 0 w 563880"/>
                  <a:gd name="connsiteY3" fmla="*/ 0 h 28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880" h="281940">
                    <a:moveTo>
                      <a:pt x="0" y="0"/>
                    </a:moveTo>
                    <a:lnTo>
                      <a:pt x="563880" y="0"/>
                    </a:lnTo>
                    <a:cubicBezTo>
                      <a:pt x="563880" y="155711"/>
                      <a:pt x="437651" y="281940"/>
                      <a:pt x="281940" y="281940"/>
                    </a:cubicBezTo>
                    <a:cubicBezTo>
                      <a:pt x="126229" y="281940"/>
                      <a:pt x="0" y="155711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任意多边形: 形状 406"/>
              <p:cNvSpPr/>
              <p:nvPr/>
            </p:nvSpPr>
            <p:spPr>
              <a:xfrm>
                <a:off x="5248210" y="0"/>
                <a:ext cx="474981" cy="237490"/>
              </a:xfrm>
              <a:custGeom>
                <a:avLst/>
                <a:gdLst>
                  <a:gd name="connsiteX0" fmla="*/ 0 w 474981"/>
                  <a:gd name="connsiteY0" fmla="*/ 0 h 237490"/>
                  <a:gd name="connsiteX1" fmla="*/ 474981 w 474981"/>
                  <a:gd name="connsiteY1" fmla="*/ 0 h 237490"/>
                  <a:gd name="connsiteX2" fmla="*/ 237490 w 474981"/>
                  <a:gd name="connsiteY2" fmla="*/ 237490 h 237490"/>
                  <a:gd name="connsiteX3" fmla="*/ 0 w 474981"/>
                  <a:gd name="connsiteY3" fmla="*/ 0 h 23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4981" h="237490">
                    <a:moveTo>
                      <a:pt x="0" y="0"/>
                    </a:moveTo>
                    <a:lnTo>
                      <a:pt x="474981" y="0"/>
                    </a:lnTo>
                    <a:cubicBezTo>
                      <a:pt x="474981" y="131162"/>
                      <a:pt x="368652" y="237490"/>
                      <a:pt x="237490" y="237490"/>
                    </a:cubicBezTo>
                    <a:cubicBezTo>
                      <a:pt x="106328" y="237490"/>
                      <a:pt x="0" y="131162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任意多边形: 形状 407"/>
              <p:cNvSpPr/>
              <p:nvPr/>
            </p:nvSpPr>
            <p:spPr>
              <a:xfrm>
                <a:off x="5297040" y="0"/>
                <a:ext cx="377320" cy="188660"/>
              </a:xfrm>
              <a:custGeom>
                <a:avLst/>
                <a:gdLst>
                  <a:gd name="connsiteX0" fmla="*/ 0 w 377320"/>
                  <a:gd name="connsiteY0" fmla="*/ 0 h 188660"/>
                  <a:gd name="connsiteX1" fmla="*/ 377320 w 377320"/>
                  <a:gd name="connsiteY1" fmla="*/ 0 h 188660"/>
                  <a:gd name="connsiteX2" fmla="*/ 188660 w 377320"/>
                  <a:gd name="connsiteY2" fmla="*/ 188660 h 188660"/>
                  <a:gd name="connsiteX3" fmla="*/ 0 w 377320"/>
                  <a:gd name="connsiteY3" fmla="*/ 0 h 18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7320" h="188660">
                    <a:moveTo>
                      <a:pt x="0" y="0"/>
                    </a:moveTo>
                    <a:lnTo>
                      <a:pt x="377320" y="0"/>
                    </a:lnTo>
                    <a:cubicBezTo>
                      <a:pt x="377320" y="104194"/>
                      <a:pt x="292855" y="188660"/>
                      <a:pt x="188660" y="188660"/>
                    </a:cubicBezTo>
                    <a:cubicBezTo>
                      <a:pt x="84466" y="188660"/>
                      <a:pt x="0" y="104194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任意多边形: 形状 408"/>
              <p:cNvSpPr/>
              <p:nvPr/>
            </p:nvSpPr>
            <p:spPr>
              <a:xfrm>
                <a:off x="5339651" y="1"/>
                <a:ext cx="292099" cy="146049"/>
              </a:xfrm>
              <a:custGeom>
                <a:avLst/>
                <a:gdLst>
                  <a:gd name="connsiteX0" fmla="*/ 0 w 292099"/>
                  <a:gd name="connsiteY0" fmla="*/ 0 h 146049"/>
                  <a:gd name="connsiteX1" fmla="*/ 292099 w 292099"/>
                  <a:gd name="connsiteY1" fmla="*/ 0 h 146049"/>
                  <a:gd name="connsiteX2" fmla="*/ 146049 w 292099"/>
                  <a:gd name="connsiteY2" fmla="*/ 146049 h 146049"/>
                  <a:gd name="connsiteX3" fmla="*/ 0 w 292099"/>
                  <a:gd name="connsiteY3" fmla="*/ 0 h 1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099" h="146049">
                    <a:moveTo>
                      <a:pt x="0" y="0"/>
                    </a:moveTo>
                    <a:lnTo>
                      <a:pt x="292099" y="0"/>
                    </a:lnTo>
                    <a:cubicBezTo>
                      <a:pt x="292099" y="80661"/>
                      <a:pt x="226710" y="146049"/>
                      <a:pt x="146049" y="146049"/>
                    </a:cubicBezTo>
                    <a:cubicBezTo>
                      <a:pt x="65389" y="146049"/>
                      <a:pt x="0" y="80661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任意多边形: 形状 409"/>
              <p:cNvSpPr/>
              <p:nvPr/>
            </p:nvSpPr>
            <p:spPr>
              <a:xfrm>
                <a:off x="5383400" y="0"/>
                <a:ext cx="204600" cy="102300"/>
              </a:xfrm>
              <a:custGeom>
                <a:avLst/>
                <a:gdLst>
                  <a:gd name="connsiteX0" fmla="*/ 0 w 204600"/>
                  <a:gd name="connsiteY0" fmla="*/ 0 h 102300"/>
                  <a:gd name="connsiteX1" fmla="*/ 204600 w 204600"/>
                  <a:gd name="connsiteY1" fmla="*/ 0 h 102300"/>
                  <a:gd name="connsiteX2" fmla="*/ 102300 w 204600"/>
                  <a:gd name="connsiteY2" fmla="*/ 102300 h 102300"/>
                  <a:gd name="connsiteX3" fmla="*/ 0 w 204600"/>
                  <a:gd name="connsiteY3" fmla="*/ 0 h 10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00" h="102300">
                    <a:moveTo>
                      <a:pt x="0" y="0"/>
                    </a:moveTo>
                    <a:lnTo>
                      <a:pt x="204600" y="0"/>
                    </a:lnTo>
                    <a:cubicBezTo>
                      <a:pt x="204600" y="56499"/>
                      <a:pt x="158799" y="102300"/>
                      <a:pt x="102300" y="102300"/>
                    </a:cubicBezTo>
                    <a:cubicBezTo>
                      <a:pt x="45801" y="102300"/>
                      <a:pt x="0" y="56499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任意多边形: 形状 410"/>
              <p:cNvSpPr/>
              <p:nvPr/>
            </p:nvSpPr>
            <p:spPr>
              <a:xfrm>
                <a:off x="5418960" y="0"/>
                <a:ext cx="133480" cy="66740"/>
              </a:xfrm>
              <a:custGeom>
                <a:avLst/>
                <a:gdLst>
                  <a:gd name="connsiteX0" fmla="*/ 0 w 133480"/>
                  <a:gd name="connsiteY0" fmla="*/ 0 h 66740"/>
                  <a:gd name="connsiteX1" fmla="*/ 133480 w 133480"/>
                  <a:gd name="connsiteY1" fmla="*/ 0 h 66740"/>
                  <a:gd name="connsiteX2" fmla="*/ 66740 w 133480"/>
                  <a:gd name="connsiteY2" fmla="*/ 66740 h 66740"/>
                  <a:gd name="connsiteX3" fmla="*/ 0 w 133480"/>
                  <a:gd name="connsiteY3" fmla="*/ 0 h 6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480" h="66740">
                    <a:moveTo>
                      <a:pt x="0" y="0"/>
                    </a:moveTo>
                    <a:lnTo>
                      <a:pt x="133480" y="0"/>
                    </a:lnTo>
                    <a:cubicBezTo>
                      <a:pt x="133480" y="36859"/>
                      <a:pt x="103599" y="66740"/>
                      <a:pt x="66740" y="66740"/>
                    </a:cubicBezTo>
                    <a:cubicBezTo>
                      <a:pt x="29881" y="66740"/>
                      <a:pt x="0" y="3685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任意多边形: 形状 411"/>
              <p:cNvSpPr/>
              <p:nvPr/>
            </p:nvSpPr>
            <p:spPr>
              <a:xfrm>
                <a:off x="5449442" y="0"/>
                <a:ext cx="72519" cy="36260"/>
              </a:xfrm>
              <a:custGeom>
                <a:avLst/>
                <a:gdLst>
                  <a:gd name="connsiteX0" fmla="*/ 0 w 72519"/>
                  <a:gd name="connsiteY0" fmla="*/ 0 h 36260"/>
                  <a:gd name="connsiteX1" fmla="*/ 72519 w 72519"/>
                  <a:gd name="connsiteY1" fmla="*/ 0 h 36260"/>
                  <a:gd name="connsiteX2" fmla="*/ 36259 w 72519"/>
                  <a:gd name="connsiteY2" fmla="*/ 36260 h 36260"/>
                  <a:gd name="connsiteX3" fmla="*/ 0 w 72519"/>
                  <a:gd name="connsiteY3" fmla="*/ 0 h 36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519" h="36260">
                    <a:moveTo>
                      <a:pt x="0" y="0"/>
                    </a:moveTo>
                    <a:lnTo>
                      <a:pt x="72519" y="0"/>
                    </a:lnTo>
                    <a:cubicBezTo>
                      <a:pt x="72519" y="20026"/>
                      <a:pt x="56286" y="36260"/>
                      <a:pt x="36259" y="36260"/>
                    </a:cubicBezTo>
                    <a:cubicBezTo>
                      <a:pt x="16233" y="36260"/>
                      <a:pt x="0" y="20026"/>
                      <a:pt x="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857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中国风">
      <a:dk1>
        <a:sysClr val="windowText" lastClr="000000"/>
      </a:dk1>
      <a:lt1>
        <a:sysClr val="window" lastClr="FFFFFF"/>
      </a:lt1>
      <a:dk2>
        <a:srgbClr val="44546A"/>
      </a:dk2>
      <a:lt2>
        <a:srgbClr val="03807B"/>
      </a:lt2>
      <a:accent1>
        <a:srgbClr val="EEC478"/>
      </a:accent1>
      <a:accent2>
        <a:srgbClr val="DF9540"/>
      </a:accent2>
      <a:accent3>
        <a:srgbClr val="790B05"/>
      </a:accent3>
      <a:accent4>
        <a:srgbClr val="17171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工作汇报中国风">
      <a:majorFont>
        <a:latin typeface="微软雅黑"/>
        <a:ea typeface="Dream-XiaYiGBT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 cap="rnd">
          <a:gradFill flip="none" rotWithShape="1">
            <a:gsLst>
              <a:gs pos="0">
                <a:srgbClr val="EEC478"/>
              </a:gs>
              <a:gs pos="35000">
                <a:srgbClr val="DF9540"/>
              </a:gs>
              <a:gs pos="15000">
                <a:srgbClr val="DF9540"/>
              </a:gs>
              <a:gs pos="50000">
                <a:srgbClr val="EEC478"/>
              </a:gs>
              <a:gs pos="100000">
                <a:srgbClr val="EEC478"/>
              </a:gs>
              <a:gs pos="85000">
                <a:srgbClr val="DF9540"/>
              </a:gs>
              <a:gs pos="65000">
                <a:srgbClr val="DF9540"/>
              </a:gs>
            </a:gsLst>
            <a:lin ang="2700000" scaled="1"/>
            <a:tileRect/>
          </a:gradFill>
          <a:round/>
        </a:ln>
      </a:spPr>
      <a:bodyPr wrap="square" rtlCol="0" anchor="ctr">
        <a:noAutofit/>
      </a:bodyPr>
      <a:lstStyle>
        <a:defPPr algn="ctr">
          <a:defRPr dirty="0">
            <a:solidFill>
              <a:srgbClr val="D6B256"/>
            </a:solidFill>
            <a:latin typeface="思源宋體 Light" panose="02020300000000000000" pitchFamily="18" charset="-128"/>
            <a:ea typeface="思源宋體 Light" panose="02020300000000000000" pitchFamily="18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1067</Words>
  <Application>Microsoft Office PowerPoint</Application>
  <PresentationFormat>宽屏</PresentationFormat>
  <Paragraphs>201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Microsoft YaHei Light</vt:lpstr>
      <vt:lpstr>阿里巴巴普惠体 H</vt:lpstr>
      <vt:lpstr>思源宋體 Light</vt:lpstr>
      <vt:lpstr>Microsoft YaHei</vt:lpstr>
      <vt:lpstr>Microsoft YaHei</vt:lpstr>
      <vt:lpstr>演示悠然小楷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纪 佳欣</dc:creator>
  <cp:lastModifiedBy>张 鑫</cp:lastModifiedBy>
  <cp:revision>61</cp:revision>
  <dcterms:created xsi:type="dcterms:W3CDTF">2021-09-20T03:14:00Z</dcterms:created>
  <dcterms:modified xsi:type="dcterms:W3CDTF">2022-02-28T03:53:57Z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18B46812F9454F34B3D4053B923083BD</vt:lpwstr>
  </property>
  <property fmtid="{D5CDD505-2E9C-101B-9397-08002B2CF9AE}" pid="3" name="KSOProductBuildVer">
    <vt:lpwstr>2052-11.1.0.11294</vt:lpwstr>
  </property>
</Properties>
</file>