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8" r:id="rId3"/>
    <p:sldId id="257" r:id="rId4"/>
    <p:sldId id="259" r:id="rId5"/>
    <p:sldId id="262" r:id="rId6"/>
    <p:sldId id="263" r:id="rId7"/>
    <p:sldId id="264" r:id="rId8"/>
    <p:sldId id="276" r:id="rId9"/>
    <p:sldId id="266" r:id="rId10"/>
    <p:sldId id="267" r:id="rId11"/>
    <p:sldId id="268" r:id="rId12"/>
    <p:sldId id="277" r:id="rId13"/>
    <p:sldId id="269" r:id="rId14"/>
    <p:sldId id="270" r:id="rId15"/>
    <p:sldId id="272" r:id="rId16"/>
    <p:sldId id="278" r:id="rId17"/>
    <p:sldId id="2007578700" r:id="rId18"/>
    <p:sldId id="589" r:id="rId19"/>
    <p:sldId id="265" r:id="rId20"/>
    <p:sldId id="2007578701" r:id="rId21"/>
    <p:sldId id="2007578702" r:id="rId22"/>
  </p:sldIdLst>
  <p:sldSz cx="12192000" cy="6858000"/>
  <p:notesSz cx="6858000" cy="9144000"/>
  <p:embeddedFontLst>
    <p:embeddedFont>
      <p:font typeface="Microsoft YaHei Light" panose="020B0502040204020203" pitchFamily="34" charset="-122"/>
      <p:regular r:id="rId24"/>
    </p:embeddedFont>
    <p:embeddedFont>
      <p:font typeface="等线" panose="02010600030101010101" pitchFamily="2" charset="-122"/>
      <p:regular r:id="rId25"/>
      <p:bold r:id="rId26"/>
    </p:embeddedFont>
    <p:embeddedFont>
      <p:font typeface="微软雅黑" panose="020B0503020204020204" pitchFamily="34" charset="-122"/>
      <p:regular r:id="rId27"/>
      <p:bold r:id="rId28"/>
    </p:embeddedFont>
    <p:embeddedFont>
      <p:font typeface="微软雅黑" panose="020B0503020204020204" pitchFamily="34" charset="-122"/>
      <p:regular r:id="rId27"/>
      <p:bold r:id="rId28"/>
    </p:embeddedFont>
  </p:embeddedFontLst>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02" userDrawn="1">
          <p15:clr>
            <a:srgbClr val="A4A3A4"/>
          </p15:clr>
        </p15:guide>
        <p15:guide id="2" pos="7333" userDrawn="1">
          <p15:clr>
            <a:srgbClr val="A4A3A4"/>
          </p15:clr>
        </p15:guide>
        <p15:guide id="4" orient="horz" pos="618" userDrawn="1">
          <p15:clr>
            <a:srgbClr val="A4A3A4"/>
          </p15:clr>
        </p15:guide>
        <p15:guide id="5" orient="horz" pos="4056" userDrawn="1">
          <p15:clr>
            <a:srgbClr val="A4A3A4"/>
          </p15:clr>
        </p15:guide>
        <p15:guide id="6" orient="horz" pos="39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3A00"/>
    <a:srgbClr val="E6E6E6"/>
    <a:srgbClr val="F8B818"/>
    <a:srgbClr val="F651AB"/>
    <a:srgbClr val="D4464C"/>
    <a:srgbClr val="F0AE07"/>
    <a:srgbClr val="63A6F2"/>
    <a:srgbClr val="EA6D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3" d="100"/>
          <a:sy n="103" d="100"/>
        </p:scale>
        <p:origin x="312" y="48"/>
      </p:cViewPr>
      <p:guideLst>
        <p:guide pos="302"/>
        <p:guide pos="7333"/>
        <p:guide orient="horz" pos="618"/>
        <p:guide orient="horz" pos="4056"/>
        <p:guide orient="horz" pos="3992"/>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0CEAC6-EC82-48F7-B5CA-6A7AC011391B}" type="datetimeFigureOut">
              <a:rPr lang="zh-CN" altLang="en-US" smtClean="0"/>
              <a:t>2022/8/2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B38744-ED00-4C8A-8ACF-2B9A06F17509}" type="slidenum">
              <a:rPr lang="zh-CN" altLang="en-US" smtClean="0"/>
              <a:t>‹#›</a:t>
            </a:fld>
            <a:endParaRPr lang="zh-CN" altLang="en-US"/>
          </a:p>
        </p:txBody>
      </p:sp>
    </p:spTree>
    <p:extLst>
      <p:ext uri="{BB962C8B-B14F-4D97-AF65-F5344CB8AC3E}">
        <p14:creationId xmlns:p14="http://schemas.microsoft.com/office/powerpoint/2010/main" val="1330409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c1527772-89c1-4f82-a074-c06284bf9b41.source.default.zh-Hans</a:t>
            </a:r>
            <a:endParaRPr lang="zh-CN" altLang="en-US" dirty="0"/>
          </a:p>
        </p:txBody>
      </p:sp>
      <p:sp>
        <p:nvSpPr>
          <p:cNvPr id="4" name="灯片编号占位符 3"/>
          <p:cNvSpPr>
            <a:spLocks noGrp="1"/>
          </p:cNvSpPr>
          <p:nvPr>
            <p:ph type="sldNum" sz="quarter" idx="10"/>
          </p:nvPr>
        </p:nvSpPr>
        <p:spPr/>
        <p:txBody>
          <a:bodyPr/>
          <a:lstStyle/>
          <a:p>
            <a:fld id="{A3ED8765-8EF3-408C-9341-152904E414ED}" type="slidenum">
              <a:rPr lang="zh-CN" altLang="en-US" smtClean="0"/>
              <a:t>2</a:t>
            </a:fld>
            <a:endParaRPr lang="zh-CN" altLang="en-US"/>
          </a:p>
        </p:txBody>
      </p:sp>
    </p:spTree>
    <p:extLst>
      <p:ext uri="{BB962C8B-B14F-4D97-AF65-F5344CB8AC3E}">
        <p14:creationId xmlns:p14="http://schemas.microsoft.com/office/powerpoint/2010/main" val="871821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dirty="0">
                <a:effectLst/>
              </a:rPr>
              <a:t>放在规划好的版式上，</a:t>
            </a:r>
            <a:r>
              <a:rPr lang="zh-CN" altLang="en-US" dirty="0"/>
              <a:t> </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88307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06D5E5C-3314-907C-A002-5C1030D5135A}"/>
              </a:ext>
            </a:extLst>
          </p:cNvPr>
          <p:cNvGrpSpPr/>
          <p:nvPr userDrawn="1"/>
        </p:nvGrpSpPr>
        <p:grpSpPr>
          <a:xfrm>
            <a:off x="198154" y="1868925"/>
            <a:ext cx="1881540" cy="818526"/>
            <a:chOff x="7824192" y="5193196"/>
            <a:chExt cx="1529423" cy="665344"/>
          </a:xfrm>
          <a:solidFill>
            <a:schemeClr val="bg1">
              <a:alpha val="6000"/>
            </a:schemeClr>
          </a:solidFill>
        </p:grpSpPr>
        <p:grpSp>
          <p:nvGrpSpPr>
            <p:cNvPr id="3" name="组合 2">
              <a:extLst>
                <a:ext uri="{FF2B5EF4-FFF2-40B4-BE49-F238E27FC236}">
                  <a16:creationId xmlns:a16="http://schemas.microsoft.com/office/drawing/2014/main" id="{5D38BF0F-BC10-93BE-315F-9771F15978FE}"/>
                </a:ext>
              </a:extLst>
            </p:cNvPr>
            <p:cNvGrpSpPr/>
            <p:nvPr/>
          </p:nvGrpSpPr>
          <p:grpSpPr>
            <a:xfrm>
              <a:off x="7824192" y="5193196"/>
              <a:ext cx="1529423" cy="122311"/>
              <a:chOff x="7824192" y="5193196"/>
              <a:chExt cx="1529423" cy="122311"/>
            </a:xfrm>
            <a:grpFill/>
          </p:grpSpPr>
          <p:sp>
            <p:nvSpPr>
              <p:cNvPr id="31" name="椭圆 30">
                <a:extLst>
                  <a:ext uri="{FF2B5EF4-FFF2-40B4-BE49-F238E27FC236}">
                    <a16:creationId xmlns:a16="http://schemas.microsoft.com/office/drawing/2014/main" id="{F2D78105-6107-63A1-81E5-8C73EEF77B72}"/>
                  </a:ext>
                </a:extLst>
              </p:cNvPr>
              <p:cNvSpPr/>
              <p:nvPr/>
            </p:nvSpPr>
            <p:spPr>
              <a:xfrm>
                <a:off x="782419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D1706B57-F2EA-4589-1740-9C64F0B66D3E}"/>
                  </a:ext>
                </a:extLst>
              </p:cNvPr>
              <p:cNvSpPr/>
              <p:nvPr/>
            </p:nvSpPr>
            <p:spPr>
              <a:xfrm>
                <a:off x="802520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D9179AFE-452C-B367-7685-CEB523F3BD53}"/>
                  </a:ext>
                </a:extLst>
              </p:cNvPr>
              <p:cNvSpPr/>
              <p:nvPr/>
            </p:nvSpPr>
            <p:spPr>
              <a:xfrm>
                <a:off x="822622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D2A06DFF-11DA-3B8A-776C-8CA3BBDEBF4D}"/>
                  </a:ext>
                </a:extLst>
              </p:cNvPr>
              <p:cNvSpPr/>
              <p:nvPr/>
            </p:nvSpPr>
            <p:spPr>
              <a:xfrm>
                <a:off x="8427240"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AC02861F-0CCF-1921-7668-281208061740}"/>
                  </a:ext>
                </a:extLst>
              </p:cNvPr>
              <p:cNvSpPr/>
              <p:nvPr/>
            </p:nvSpPr>
            <p:spPr>
              <a:xfrm>
                <a:off x="8628256"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135CDCD3-4CA3-0107-1EFC-8EB45738D83D}"/>
                  </a:ext>
                </a:extLst>
              </p:cNvPr>
              <p:cNvSpPr/>
              <p:nvPr/>
            </p:nvSpPr>
            <p:spPr>
              <a:xfrm>
                <a:off x="882927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278DF87B-EA84-FF21-C92D-9F647AAC98F2}"/>
                  </a:ext>
                </a:extLst>
              </p:cNvPr>
              <p:cNvSpPr/>
              <p:nvPr/>
            </p:nvSpPr>
            <p:spPr>
              <a:xfrm>
                <a:off x="903028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7F4B70CD-0FCE-ABEE-2015-209BFD6F0B6A}"/>
                  </a:ext>
                </a:extLst>
              </p:cNvPr>
              <p:cNvSpPr/>
              <p:nvPr/>
            </p:nvSpPr>
            <p:spPr>
              <a:xfrm>
                <a:off x="923130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a:extLst>
                <a:ext uri="{FF2B5EF4-FFF2-40B4-BE49-F238E27FC236}">
                  <a16:creationId xmlns:a16="http://schemas.microsoft.com/office/drawing/2014/main" id="{7BC6FDF9-3039-DC70-7C26-1D5BE487D598}"/>
                </a:ext>
              </a:extLst>
            </p:cNvPr>
            <p:cNvGrpSpPr/>
            <p:nvPr/>
          </p:nvGrpSpPr>
          <p:grpSpPr>
            <a:xfrm>
              <a:off x="7824192" y="5374207"/>
              <a:ext cx="1529423" cy="122311"/>
              <a:chOff x="7824192" y="5193196"/>
              <a:chExt cx="1529423" cy="122311"/>
            </a:xfrm>
            <a:grpFill/>
          </p:grpSpPr>
          <p:sp>
            <p:nvSpPr>
              <p:cNvPr id="23" name="椭圆 22">
                <a:extLst>
                  <a:ext uri="{FF2B5EF4-FFF2-40B4-BE49-F238E27FC236}">
                    <a16:creationId xmlns:a16="http://schemas.microsoft.com/office/drawing/2014/main" id="{9C22FA8E-29A6-0039-74C8-3ADECEB262AA}"/>
                  </a:ext>
                </a:extLst>
              </p:cNvPr>
              <p:cNvSpPr/>
              <p:nvPr/>
            </p:nvSpPr>
            <p:spPr>
              <a:xfrm>
                <a:off x="782419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0C0A0B38-A883-D74E-3B85-8457FB72CC22}"/>
                  </a:ext>
                </a:extLst>
              </p:cNvPr>
              <p:cNvSpPr/>
              <p:nvPr/>
            </p:nvSpPr>
            <p:spPr>
              <a:xfrm>
                <a:off x="802520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07677585-3B93-DB03-6A59-B9CBC6EE5E1F}"/>
                  </a:ext>
                </a:extLst>
              </p:cNvPr>
              <p:cNvSpPr/>
              <p:nvPr/>
            </p:nvSpPr>
            <p:spPr>
              <a:xfrm>
                <a:off x="822622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0B04B43D-90CF-D830-94BD-833F0D59272A}"/>
                  </a:ext>
                </a:extLst>
              </p:cNvPr>
              <p:cNvSpPr/>
              <p:nvPr/>
            </p:nvSpPr>
            <p:spPr>
              <a:xfrm>
                <a:off x="8427240"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B2C7BAC7-C0E0-3263-D370-8C5401886304}"/>
                  </a:ext>
                </a:extLst>
              </p:cNvPr>
              <p:cNvSpPr/>
              <p:nvPr/>
            </p:nvSpPr>
            <p:spPr>
              <a:xfrm>
                <a:off x="8628256"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B4708439-7BA9-2AA3-3265-565C5DF2D9A2}"/>
                  </a:ext>
                </a:extLst>
              </p:cNvPr>
              <p:cNvSpPr/>
              <p:nvPr/>
            </p:nvSpPr>
            <p:spPr>
              <a:xfrm>
                <a:off x="882927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A4CA1A7D-7E06-A824-A28A-40FAD4879AEA}"/>
                  </a:ext>
                </a:extLst>
              </p:cNvPr>
              <p:cNvSpPr/>
              <p:nvPr/>
            </p:nvSpPr>
            <p:spPr>
              <a:xfrm>
                <a:off x="903028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B6EDD313-CB28-90A8-1D68-32F65BF3183B}"/>
                  </a:ext>
                </a:extLst>
              </p:cNvPr>
              <p:cNvSpPr/>
              <p:nvPr/>
            </p:nvSpPr>
            <p:spPr>
              <a:xfrm>
                <a:off x="923130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a:extLst>
                <a:ext uri="{FF2B5EF4-FFF2-40B4-BE49-F238E27FC236}">
                  <a16:creationId xmlns:a16="http://schemas.microsoft.com/office/drawing/2014/main" id="{149F3F7F-6868-12C0-B703-3DD422202C1E}"/>
                </a:ext>
              </a:extLst>
            </p:cNvPr>
            <p:cNvGrpSpPr/>
            <p:nvPr/>
          </p:nvGrpSpPr>
          <p:grpSpPr>
            <a:xfrm>
              <a:off x="7824192" y="5555218"/>
              <a:ext cx="1529423" cy="122311"/>
              <a:chOff x="7824192" y="5193196"/>
              <a:chExt cx="1529423" cy="122311"/>
            </a:xfrm>
            <a:grpFill/>
          </p:grpSpPr>
          <p:sp>
            <p:nvSpPr>
              <p:cNvPr id="15" name="椭圆 14">
                <a:extLst>
                  <a:ext uri="{FF2B5EF4-FFF2-40B4-BE49-F238E27FC236}">
                    <a16:creationId xmlns:a16="http://schemas.microsoft.com/office/drawing/2014/main" id="{25AB2C2E-5CF4-3C42-94C5-83EB2E2A80B2}"/>
                  </a:ext>
                </a:extLst>
              </p:cNvPr>
              <p:cNvSpPr/>
              <p:nvPr/>
            </p:nvSpPr>
            <p:spPr>
              <a:xfrm>
                <a:off x="782419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2C14BF27-27DB-ED4D-A488-720A14757B63}"/>
                  </a:ext>
                </a:extLst>
              </p:cNvPr>
              <p:cNvSpPr/>
              <p:nvPr/>
            </p:nvSpPr>
            <p:spPr>
              <a:xfrm>
                <a:off x="802520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5805FD38-49B4-F3D2-313D-38B005F94BD8}"/>
                  </a:ext>
                </a:extLst>
              </p:cNvPr>
              <p:cNvSpPr/>
              <p:nvPr/>
            </p:nvSpPr>
            <p:spPr>
              <a:xfrm>
                <a:off x="822622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771774EC-7E4C-2F3B-2736-29FDCD370A3B}"/>
                  </a:ext>
                </a:extLst>
              </p:cNvPr>
              <p:cNvSpPr/>
              <p:nvPr/>
            </p:nvSpPr>
            <p:spPr>
              <a:xfrm>
                <a:off x="8427240"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BE7B3C4B-C292-1FB1-B5A7-8075F73A270E}"/>
                  </a:ext>
                </a:extLst>
              </p:cNvPr>
              <p:cNvSpPr/>
              <p:nvPr/>
            </p:nvSpPr>
            <p:spPr>
              <a:xfrm>
                <a:off x="8628256"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53CBCF39-2C5C-CF34-C161-DD69C1F30031}"/>
                  </a:ext>
                </a:extLst>
              </p:cNvPr>
              <p:cNvSpPr/>
              <p:nvPr/>
            </p:nvSpPr>
            <p:spPr>
              <a:xfrm>
                <a:off x="882927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24308D2C-4F03-5D8C-B9CD-FEFEAFAE8918}"/>
                  </a:ext>
                </a:extLst>
              </p:cNvPr>
              <p:cNvSpPr/>
              <p:nvPr/>
            </p:nvSpPr>
            <p:spPr>
              <a:xfrm>
                <a:off x="903028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E8A6E900-2000-2D25-43C5-FC4300E04D47}"/>
                  </a:ext>
                </a:extLst>
              </p:cNvPr>
              <p:cNvSpPr/>
              <p:nvPr/>
            </p:nvSpPr>
            <p:spPr>
              <a:xfrm>
                <a:off x="923130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a:extLst>
                <a:ext uri="{FF2B5EF4-FFF2-40B4-BE49-F238E27FC236}">
                  <a16:creationId xmlns:a16="http://schemas.microsoft.com/office/drawing/2014/main" id="{9DEEA2FC-652D-46E8-D98B-8A83FE508070}"/>
                </a:ext>
              </a:extLst>
            </p:cNvPr>
            <p:cNvGrpSpPr/>
            <p:nvPr/>
          </p:nvGrpSpPr>
          <p:grpSpPr>
            <a:xfrm>
              <a:off x="7824192" y="5736229"/>
              <a:ext cx="1529423" cy="122311"/>
              <a:chOff x="7824192" y="5193196"/>
              <a:chExt cx="1529423" cy="122311"/>
            </a:xfrm>
            <a:grpFill/>
          </p:grpSpPr>
          <p:sp>
            <p:nvSpPr>
              <p:cNvPr id="7" name="椭圆 6">
                <a:extLst>
                  <a:ext uri="{FF2B5EF4-FFF2-40B4-BE49-F238E27FC236}">
                    <a16:creationId xmlns:a16="http://schemas.microsoft.com/office/drawing/2014/main" id="{E22FC66B-E109-EF72-D1E4-DBE84C8A8C52}"/>
                  </a:ext>
                </a:extLst>
              </p:cNvPr>
              <p:cNvSpPr/>
              <p:nvPr/>
            </p:nvSpPr>
            <p:spPr>
              <a:xfrm>
                <a:off x="782419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38E61078-2D4D-B686-5468-6FA346375F8D}"/>
                  </a:ext>
                </a:extLst>
              </p:cNvPr>
              <p:cNvSpPr/>
              <p:nvPr/>
            </p:nvSpPr>
            <p:spPr>
              <a:xfrm>
                <a:off x="802520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21B1534A-BCA0-3998-7C91-0032D40CDF29}"/>
                  </a:ext>
                </a:extLst>
              </p:cNvPr>
              <p:cNvSpPr/>
              <p:nvPr/>
            </p:nvSpPr>
            <p:spPr>
              <a:xfrm>
                <a:off x="822622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63749349-AE81-1A3E-9F2D-38833C0E8E35}"/>
                  </a:ext>
                </a:extLst>
              </p:cNvPr>
              <p:cNvSpPr/>
              <p:nvPr/>
            </p:nvSpPr>
            <p:spPr>
              <a:xfrm>
                <a:off x="8427240"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CDF02641-A604-5573-45A4-CCEC0ED3BEFC}"/>
                  </a:ext>
                </a:extLst>
              </p:cNvPr>
              <p:cNvSpPr/>
              <p:nvPr/>
            </p:nvSpPr>
            <p:spPr>
              <a:xfrm>
                <a:off x="8628256"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8D625398-CFF6-91D7-0942-A55C9CA52842}"/>
                  </a:ext>
                </a:extLst>
              </p:cNvPr>
              <p:cNvSpPr/>
              <p:nvPr/>
            </p:nvSpPr>
            <p:spPr>
              <a:xfrm>
                <a:off x="882927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34B94AEE-0023-4E66-2E13-7F70F875332B}"/>
                  </a:ext>
                </a:extLst>
              </p:cNvPr>
              <p:cNvSpPr/>
              <p:nvPr/>
            </p:nvSpPr>
            <p:spPr>
              <a:xfrm>
                <a:off x="903028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ED7FB384-4951-8545-BCAC-9D294B902F36}"/>
                  </a:ext>
                </a:extLst>
              </p:cNvPr>
              <p:cNvSpPr/>
              <p:nvPr/>
            </p:nvSpPr>
            <p:spPr>
              <a:xfrm>
                <a:off x="923130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9" name="椭圆 38">
            <a:extLst>
              <a:ext uri="{FF2B5EF4-FFF2-40B4-BE49-F238E27FC236}">
                <a16:creationId xmlns:a16="http://schemas.microsoft.com/office/drawing/2014/main" id="{986955C3-D10E-746A-4E10-8907FAFDD23B}"/>
              </a:ext>
            </a:extLst>
          </p:cNvPr>
          <p:cNvSpPr/>
          <p:nvPr userDrawn="1"/>
        </p:nvSpPr>
        <p:spPr>
          <a:xfrm>
            <a:off x="3251684" y="4297139"/>
            <a:ext cx="2973695" cy="2973695"/>
          </a:xfrm>
          <a:prstGeom prst="ellipse">
            <a:avLst/>
          </a:prstGeom>
          <a:gradFill>
            <a:gsLst>
              <a:gs pos="0">
                <a:schemeClr val="bg1">
                  <a:alpha val="5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B08F57D2-61EF-637D-BE68-614ED691C9AD}"/>
              </a:ext>
            </a:extLst>
          </p:cNvPr>
          <p:cNvSpPr/>
          <p:nvPr userDrawn="1"/>
        </p:nvSpPr>
        <p:spPr>
          <a:xfrm>
            <a:off x="5041438" y="4761148"/>
            <a:ext cx="2509686" cy="2509686"/>
          </a:xfrm>
          <a:prstGeom prst="ellipse">
            <a:avLst/>
          </a:prstGeom>
          <a:gradFill flip="none" rotWithShape="1">
            <a:gsLst>
              <a:gs pos="0">
                <a:schemeClr val="bg1">
                  <a:alpha val="54000"/>
                </a:schemeClr>
              </a:gs>
              <a:gs pos="69000">
                <a:srgbClr val="FFFFF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C1A9A668-BA92-2F8C-2486-FC59B1A4DF8A}"/>
              </a:ext>
            </a:extLst>
          </p:cNvPr>
          <p:cNvSpPr/>
          <p:nvPr userDrawn="1"/>
        </p:nvSpPr>
        <p:spPr>
          <a:xfrm>
            <a:off x="0" y="6251150"/>
            <a:ext cx="12192000" cy="606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a:extLst>
              <a:ext uri="{FF2B5EF4-FFF2-40B4-BE49-F238E27FC236}">
                <a16:creationId xmlns:a16="http://schemas.microsoft.com/office/drawing/2014/main" id="{236270FC-62B8-1FAB-4233-3015C75BD0C3}"/>
              </a:ext>
            </a:extLst>
          </p:cNvPr>
          <p:cNvGrpSpPr/>
          <p:nvPr userDrawn="1"/>
        </p:nvGrpSpPr>
        <p:grpSpPr>
          <a:xfrm>
            <a:off x="7032104" y="307742"/>
            <a:ext cx="3230672" cy="6440230"/>
            <a:chOff x="4832681" y="1006911"/>
            <a:chExt cx="2596341" cy="4844179"/>
          </a:xfrm>
          <a:effectLst>
            <a:outerShdw blurRad="127000" dist="342900" dir="5400000" algn="t" rotWithShape="0">
              <a:prstClr val="black">
                <a:alpha val="20000"/>
              </a:prstClr>
            </a:outerShdw>
          </a:effectLst>
          <a:scene3d>
            <a:camera prst="orthographicFront">
              <a:rot lat="20348599" lon="20047781" rev="2424717"/>
            </a:camera>
            <a:lightRig rig="threePt" dir="t"/>
          </a:scene3d>
        </p:grpSpPr>
        <p:sp>
          <p:nvSpPr>
            <p:cNvPr id="43" name="iṣľíḑê">
              <a:extLst>
                <a:ext uri="{FF2B5EF4-FFF2-40B4-BE49-F238E27FC236}">
                  <a16:creationId xmlns:a16="http://schemas.microsoft.com/office/drawing/2014/main" id="{5DFD385C-6106-3FA3-B569-7C6F3EF4D202}"/>
                </a:ext>
              </a:extLst>
            </p:cNvPr>
            <p:cNvSpPr/>
            <p:nvPr/>
          </p:nvSpPr>
          <p:spPr bwMode="auto">
            <a:xfrm>
              <a:off x="4871886" y="3102281"/>
              <a:ext cx="309297" cy="1206690"/>
            </a:xfrm>
            <a:custGeom>
              <a:avLst/>
              <a:gdLst>
                <a:gd name="T0" fmla="*/ 3 w 34"/>
                <a:gd name="T1" fmla="*/ 0 h 133"/>
                <a:gd name="T2" fmla="*/ 13 w 34"/>
                <a:gd name="T3" fmla="*/ 18 h 133"/>
                <a:gd name="T4" fmla="*/ 22 w 34"/>
                <a:gd name="T5" fmla="*/ 38 h 133"/>
                <a:gd name="T6" fmla="*/ 30 w 34"/>
                <a:gd name="T7" fmla="*/ 63 h 133"/>
                <a:gd name="T8" fmla="*/ 34 w 34"/>
                <a:gd name="T9" fmla="*/ 90 h 133"/>
                <a:gd name="T10" fmla="*/ 34 w 34"/>
                <a:gd name="T11" fmla="*/ 96 h 133"/>
                <a:gd name="T12" fmla="*/ 34 w 34"/>
                <a:gd name="T13" fmla="*/ 102 h 133"/>
                <a:gd name="T14" fmla="*/ 33 w 34"/>
                <a:gd name="T15" fmla="*/ 112 h 133"/>
                <a:gd name="T16" fmla="*/ 33 w 34"/>
                <a:gd name="T17" fmla="*/ 117 h 133"/>
                <a:gd name="T18" fmla="*/ 32 w 34"/>
                <a:gd name="T19" fmla="*/ 121 h 133"/>
                <a:gd name="T20" fmla="*/ 31 w 34"/>
                <a:gd name="T21" fmla="*/ 127 h 133"/>
                <a:gd name="T22" fmla="*/ 30 w 34"/>
                <a:gd name="T23" fmla="*/ 133 h 133"/>
                <a:gd name="T24" fmla="*/ 27 w 34"/>
                <a:gd name="T25" fmla="*/ 128 h 133"/>
                <a:gd name="T26" fmla="*/ 24 w 34"/>
                <a:gd name="T27" fmla="*/ 122 h 133"/>
                <a:gd name="T28" fmla="*/ 23 w 34"/>
                <a:gd name="T29" fmla="*/ 118 h 133"/>
                <a:gd name="T30" fmla="*/ 21 w 34"/>
                <a:gd name="T31" fmla="*/ 114 h 133"/>
                <a:gd name="T32" fmla="*/ 17 w 34"/>
                <a:gd name="T33" fmla="*/ 105 h 133"/>
                <a:gd name="T34" fmla="*/ 15 w 34"/>
                <a:gd name="T35" fmla="*/ 100 h 133"/>
                <a:gd name="T36" fmla="*/ 13 w 34"/>
                <a:gd name="T37" fmla="*/ 94 h 133"/>
                <a:gd name="T38" fmla="*/ 5 w 34"/>
                <a:gd name="T39" fmla="*/ 69 h 133"/>
                <a:gd name="T40" fmla="*/ 1 w 34"/>
                <a:gd name="T41" fmla="*/ 43 h 133"/>
                <a:gd name="T42" fmla="*/ 0 w 34"/>
                <a:gd name="T43" fmla="*/ 21 h 133"/>
                <a:gd name="T44" fmla="*/ 3 w 34"/>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133">
                  <a:moveTo>
                    <a:pt x="3" y="0"/>
                  </a:moveTo>
                  <a:cubicBezTo>
                    <a:pt x="3" y="0"/>
                    <a:pt x="7" y="7"/>
                    <a:pt x="13" y="18"/>
                  </a:cubicBezTo>
                  <a:cubicBezTo>
                    <a:pt x="16" y="24"/>
                    <a:pt x="19" y="30"/>
                    <a:pt x="22" y="38"/>
                  </a:cubicBezTo>
                  <a:cubicBezTo>
                    <a:pt x="25" y="45"/>
                    <a:pt x="28" y="54"/>
                    <a:pt x="30" y="63"/>
                  </a:cubicBezTo>
                  <a:cubicBezTo>
                    <a:pt x="32" y="72"/>
                    <a:pt x="33" y="81"/>
                    <a:pt x="34" y="90"/>
                  </a:cubicBezTo>
                  <a:cubicBezTo>
                    <a:pt x="34" y="92"/>
                    <a:pt x="34" y="94"/>
                    <a:pt x="34" y="96"/>
                  </a:cubicBezTo>
                  <a:cubicBezTo>
                    <a:pt x="34" y="98"/>
                    <a:pt x="34" y="100"/>
                    <a:pt x="34" y="102"/>
                  </a:cubicBezTo>
                  <a:cubicBezTo>
                    <a:pt x="34" y="105"/>
                    <a:pt x="34" y="109"/>
                    <a:pt x="33" y="112"/>
                  </a:cubicBezTo>
                  <a:cubicBezTo>
                    <a:pt x="33" y="114"/>
                    <a:pt x="33" y="115"/>
                    <a:pt x="33" y="117"/>
                  </a:cubicBezTo>
                  <a:cubicBezTo>
                    <a:pt x="33" y="118"/>
                    <a:pt x="33" y="119"/>
                    <a:pt x="32" y="121"/>
                  </a:cubicBezTo>
                  <a:cubicBezTo>
                    <a:pt x="32" y="123"/>
                    <a:pt x="32" y="125"/>
                    <a:pt x="31" y="127"/>
                  </a:cubicBezTo>
                  <a:cubicBezTo>
                    <a:pt x="31" y="131"/>
                    <a:pt x="30" y="133"/>
                    <a:pt x="30" y="133"/>
                  </a:cubicBezTo>
                  <a:cubicBezTo>
                    <a:pt x="30" y="133"/>
                    <a:pt x="29" y="131"/>
                    <a:pt x="27" y="128"/>
                  </a:cubicBezTo>
                  <a:cubicBezTo>
                    <a:pt x="27" y="126"/>
                    <a:pt x="26" y="124"/>
                    <a:pt x="24" y="122"/>
                  </a:cubicBezTo>
                  <a:cubicBezTo>
                    <a:pt x="24" y="121"/>
                    <a:pt x="23" y="119"/>
                    <a:pt x="23" y="118"/>
                  </a:cubicBezTo>
                  <a:cubicBezTo>
                    <a:pt x="22" y="117"/>
                    <a:pt x="21" y="115"/>
                    <a:pt x="21" y="114"/>
                  </a:cubicBezTo>
                  <a:cubicBezTo>
                    <a:pt x="19" y="111"/>
                    <a:pt x="18" y="108"/>
                    <a:pt x="17" y="105"/>
                  </a:cubicBezTo>
                  <a:cubicBezTo>
                    <a:pt x="16" y="103"/>
                    <a:pt x="15" y="101"/>
                    <a:pt x="15" y="100"/>
                  </a:cubicBezTo>
                  <a:cubicBezTo>
                    <a:pt x="14" y="98"/>
                    <a:pt x="13" y="96"/>
                    <a:pt x="13" y="94"/>
                  </a:cubicBezTo>
                  <a:cubicBezTo>
                    <a:pt x="10" y="87"/>
                    <a:pt x="7" y="78"/>
                    <a:pt x="5" y="69"/>
                  </a:cubicBezTo>
                  <a:cubicBezTo>
                    <a:pt x="3" y="60"/>
                    <a:pt x="2" y="51"/>
                    <a:pt x="1" y="43"/>
                  </a:cubicBezTo>
                  <a:cubicBezTo>
                    <a:pt x="0" y="35"/>
                    <a:pt x="0" y="27"/>
                    <a:pt x="0" y="21"/>
                  </a:cubicBezTo>
                  <a:cubicBezTo>
                    <a:pt x="1" y="8"/>
                    <a:pt x="3" y="0"/>
                    <a:pt x="3" y="0"/>
                  </a:cubicBezTo>
                  <a:close/>
                </a:path>
              </a:pathLst>
            </a:custGeom>
            <a:solidFill>
              <a:srgbClr val="3EED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iṥ1iḓé">
              <a:extLst>
                <a:ext uri="{FF2B5EF4-FFF2-40B4-BE49-F238E27FC236}">
                  <a16:creationId xmlns:a16="http://schemas.microsoft.com/office/drawing/2014/main" id="{8DCEAC65-3F43-DBFF-C8F6-940C37DC46A3}"/>
                </a:ext>
              </a:extLst>
            </p:cNvPr>
            <p:cNvSpPr/>
            <p:nvPr/>
          </p:nvSpPr>
          <p:spPr bwMode="auto">
            <a:xfrm>
              <a:off x="4832681" y="1006911"/>
              <a:ext cx="2596341" cy="4844179"/>
            </a:xfrm>
            <a:custGeom>
              <a:avLst/>
              <a:gdLst>
                <a:gd name="T0" fmla="*/ 285 w 285"/>
                <a:gd name="T1" fmla="*/ 498 h 534"/>
                <a:gd name="T2" fmla="*/ 245 w 285"/>
                <a:gd name="T3" fmla="*/ 534 h 534"/>
                <a:gd name="T4" fmla="*/ 40 w 285"/>
                <a:gd name="T5" fmla="*/ 534 h 534"/>
                <a:gd name="T6" fmla="*/ 0 w 285"/>
                <a:gd name="T7" fmla="*/ 498 h 534"/>
                <a:gd name="T8" fmla="*/ 0 w 285"/>
                <a:gd name="T9" fmla="*/ 37 h 534"/>
                <a:gd name="T10" fmla="*/ 40 w 285"/>
                <a:gd name="T11" fmla="*/ 0 h 534"/>
                <a:gd name="T12" fmla="*/ 245 w 285"/>
                <a:gd name="T13" fmla="*/ 0 h 534"/>
                <a:gd name="T14" fmla="*/ 285 w 285"/>
                <a:gd name="T15" fmla="*/ 37 h 534"/>
                <a:gd name="T16" fmla="*/ 285 w 285"/>
                <a:gd name="T17" fmla="*/ 49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534">
                  <a:moveTo>
                    <a:pt x="285" y="498"/>
                  </a:moveTo>
                  <a:cubicBezTo>
                    <a:pt x="285" y="518"/>
                    <a:pt x="267" y="534"/>
                    <a:pt x="245" y="534"/>
                  </a:cubicBezTo>
                  <a:cubicBezTo>
                    <a:pt x="40" y="534"/>
                    <a:pt x="40" y="534"/>
                    <a:pt x="40" y="534"/>
                  </a:cubicBezTo>
                  <a:cubicBezTo>
                    <a:pt x="18" y="534"/>
                    <a:pt x="0" y="518"/>
                    <a:pt x="0" y="498"/>
                  </a:cubicBezTo>
                  <a:cubicBezTo>
                    <a:pt x="0" y="37"/>
                    <a:pt x="0" y="37"/>
                    <a:pt x="0" y="37"/>
                  </a:cubicBezTo>
                  <a:cubicBezTo>
                    <a:pt x="0" y="17"/>
                    <a:pt x="18" y="0"/>
                    <a:pt x="40" y="0"/>
                  </a:cubicBezTo>
                  <a:cubicBezTo>
                    <a:pt x="245" y="0"/>
                    <a:pt x="245" y="0"/>
                    <a:pt x="245" y="0"/>
                  </a:cubicBezTo>
                  <a:cubicBezTo>
                    <a:pt x="267" y="0"/>
                    <a:pt x="285" y="17"/>
                    <a:pt x="285" y="37"/>
                  </a:cubicBezTo>
                  <a:cubicBezTo>
                    <a:pt x="285" y="498"/>
                    <a:pt x="285" y="498"/>
                    <a:pt x="285" y="498"/>
                  </a:cubicBezTo>
                </a:path>
              </a:pathLst>
            </a:custGeom>
            <a:solidFill>
              <a:schemeClr val="bg1"/>
            </a:solidFill>
            <a:ln>
              <a:noFill/>
            </a:ln>
            <a:sp3d extrusionH="63500" prstMaterial="matte"/>
          </p:spPr>
          <p:txBody>
            <a:bodyPr anchor="ctr"/>
            <a:lstStyle/>
            <a:p>
              <a:pPr algn="ctr"/>
              <a:endParaRPr/>
            </a:p>
          </p:txBody>
        </p:sp>
        <p:sp>
          <p:nvSpPr>
            <p:cNvPr id="45" name="任意多边形: 形状 44">
              <a:extLst>
                <a:ext uri="{FF2B5EF4-FFF2-40B4-BE49-F238E27FC236}">
                  <a16:creationId xmlns:a16="http://schemas.microsoft.com/office/drawing/2014/main" id="{1441BEDA-5AF8-DE57-587E-9A418F153D12}"/>
                </a:ext>
              </a:extLst>
            </p:cNvPr>
            <p:cNvSpPr/>
            <p:nvPr/>
          </p:nvSpPr>
          <p:spPr bwMode="auto">
            <a:xfrm>
              <a:off x="5006932" y="1130070"/>
              <a:ext cx="2247839" cy="4193912"/>
            </a:xfrm>
            <a:custGeom>
              <a:avLst/>
              <a:gdLst>
                <a:gd name="connsiteX0" fmla="*/ 223570 w 2247839"/>
                <a:gd name="connsiteY0" fmla="*/ 0 h 4193912"/>
                <a:gd name="connsiteX1" fmla="*/ 451385 w 2247839"/>
                <a:gd name="connsiteY1" fmla="*/ 0 h 4193912"/>
                <a:gd name="connsiteX2" fmla="*/ 451385 w 2247839"/>
                <a:gd name="connsiteY2" fmla="*/ 155054 h 4193912"/>
                <a:gd name="connsiteX3" fmla="*/ 507029 w 2247839"/>
                <a:gd name="connsiteY3" fmla="*/ 210698 h 4193912"/>
                <a:gd name="connsiteX4" fmla="*/ 1740809 w 2247839"/>
                <a:gd name="connsiteY4" fmla="*/ 210698 h 4193912"/>
                <a:gd name="connsiteX5" fmla="*/ 1796453 w 2247839"/>
                <a:gd name="connsiteY5" fmla="*/ 155054 h 4193912"/>
                <a:gd name="connsiteX6" fmla="*/ 1796453 w 2247839"/>
                <a:gd name="connsiteY6" fmla="*/ 0 h 4193912"/>
                <a:gd name="connsiteX7" fmla="*/ 2024269 w 2247839"/>
                <a:gd name="connsiteY7" fmla="*/ 0 h 4193912"/>
                <a:gd name="connsiteX8" fmla="*/ 2247839 w 2247839"/>
                <a:gd name="connsiteY8" fmla="*/ 223570 h 4193912"/>
                <a:gd name="connsiteX9" fmla="*/ 2247839 w 2247839"/>
                <a:gd name="connsiteY9" fmla="*/ 3970342 h 4193912"/>
                <a:gd name="connsiteX10" fmla="*/ 2024269 w 2247839"/>
                <a:gd name="connsiteY10" fmla="*/ 4193912 h 4193912"/>
                <a:gd name="connsiteX11" fmla="*/ 223570 w 2247839"/>
                <a:gd name="connsiteY11" fmla="*/ 4193912 h 4193912"/>
                <a:gd name="connsiteX12" fmla="*/ 0 w 2247839"/>
                <a:gd name="connsiteY12" fmla="*/ 3970342 h 4193912"/>
                <a:gd name="connsiteX13" fmla="*/ 0 w 2247839"/>
                <a:gd name="connsiteY13" fmla="*/ 223570 h 4193912"/>
                <a:gd name="connsiteX14" fmla="*/ 223570 w 2247839"/>
                <a:gd name="connsiteY14" fmla="*/ 0 h 419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47839" h="4193912">
                  <a:moveTo>
                    <a:pt x="223570" y="0"/>
                  </a:moveTo>
                  <a:lnTo>
                    <a:pt x="451385" y="0"/>
                  </a:lnTo>
                  <a:lnTo>
                    <a:pt x="451385" y="155054"/>
                  </a:lnTo>
                  <a:cubicBezTo>
                    <a:pt x="451385" y="185785"/>
                    <a:pt x="476298" y="210698"/>
                    <a:pt x="507029" y="210698"/>
                  </a:cubicBezTo>
                  <a:lnTo>
                    <a:pt x="1740809" y="210698"/>
                  </a:lnTo>
                  <a:cubicBezTo>
                    <a:pt x="1771540" y="210698"/>
                    <a:pt x="1796453" y="185785"/>
                    <a:pt x="1796453" y="155054"/>
                  </a:cubicBezTo>
                  <a:lnTo>
                    <a:pt x="1796453" y="0"/>
                  </a:lnTo>
                  <a:lnTo>
                    <a:pt x="2024269" y="0"/>
                  </a:lnTo>
                  <a:cubicBezTo>
                    <a:pt x="2147743" y="0"/>
                    <a:pt x="2247839" y="100096"/>
                    <a:pt x="2247839" y="223570"/>
                  </a:cubicBezTo>
                  <a:lnTo>
                    <a:pt x="2247839" y="3970342"/>
                  </a:lnTo>
                  <a:cubicBezTo>
                    <a:pt x="2247839" y="4093816"/>
                    <a:pt x="2147743" y="4193912"/>
                    <a:pt x="2024269" y="4193912"/>
                  </a:cubicBezTo>
                  <a:lnTo>
                    <a:pt x="223570" y="4193912"/>
                  </a:lnTo>
                  <a:cubicBezTo>
                    <a:pt x="100096" y="4193912"/>
                    <a:pt x="0" y="4093816"/>
                    <a:pt x="0" y="3970342"/>
                  </a:cubicBezTo>
                  <a:lnTo>
                    <a:pt x="0" y="223570"/>
                  </a:lnTo>
                  <a:cubicBezTo>
                    <a:pt x="0" y="100096"/>
                    <a:pt x="100096" y="0"/>
                    <a:pt x="223570" y="0"/>
                  </a:cubicBezTo>
                  <a:close/>
                </a:path>
              </a:pathLst>
            </a:custGeom>
            <a:blipFill>
              <a:blip r:embed="rId2"/>
              <a:stretch>
                <a:fillRect l="-90440" r="-89424"/>
              </a:stretch>
            </a:blipFill>
            <a:ln>
              <a:noFill/>
            </a:ln>
          </p:spPr>
          <p:txBody>
            <a:bodyPr wrap="square" anchor="ctr">
              <a:noAutofit/>
            </a:bodyPr>
            <a:lstStyle/>
            <a:p>
              <a:pPr algn="ctr"/>
              <a:endParaRPr dirty="0"/>
            </a:p>
          </p:txBody>
        </p:sp>
        <p:sp>
          <p:nvSpPr>
            <p:cNvPr id="46" name="ïSliḍé">
              <a:extLst>
                <a:ext uri="{FF2B5EF4-FFF2-40B4-BE49-F238E27FC236}">
                  <a16:creationId xmlns:a16="http://schemas.microsoft.com/office/drawing/2014/main" id="{21D263AE-90AD-A490-E25F-7EC6F937AC2A}"/>
                </a:ext>
              </a:extLst>
            </p:cNvPr>
            <p:cNvSpPr/>
            <p:nvPr/>
          </p:nvSpPr>
          <p:spPr bwMode="auto">
            <a:xfrm>
              <a:off x="5006932" y="1534022"/>
              <a:ext cx="2247839" cy="378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7" name="ïṡḻïdê">
              <a:extLst>
                <a:ext uri="{FF2B5EF4-FFF2-40B4-BE49-F238E27FC236}">
                  <a16:creationId xmlns:a16="http://schemas.microsoft.com/office/drawing/2014/main" id="{B182AF9A-88F0-2170-1F32-76AF41350617}"/>
                </a:ext>
              </a:extLst>
            </p:cNvPr>
            <p:cNvSpPr/>
            <p:nvPr/>
          </p:nvSpPr>
          <p:spPr bwMode="auto">
            <a:xfrm>
              <a:off x="5991451" y="5441600"/>
              <a:ext cx="283159" cy="283159"/>
            </a:xfrm>
            <a:prstGeom prst="ellipse">
              <a:avLst/>
            </a:prstGeom>
            <a:gradFill>
              <a:gsLst>
                <a:gs pos="0">
                  <a:schemeClr val="accent1"/>
                </a:gs>
                <a:gs pos="100000">
                  <a:schemeClr val="accent1">
                    <a:lumMod val="75000"/>
                  </a:schemeClr>
                </a:gs>
              </a:gsLst>
              <a:lin ang="5400000" scaled="1"/>
            </a:gradFill>
            <a:ln>
              <a:noFill/>
            </a:ln>
          </p:spPr>
          <p:txBody>
            <a:bodyPr anchor="ctr"/>
            <a:lstStyle/>
            <a:p>
              <a:pPr algn="ctr"/>
              <a:endParaRPr dirty="0"/>
            </a:p>
          </p:txBody>
        </p:sp>
      </p:grpSp>
      <p:grpSp>
        <p:nvGrpSpPr>
          <p:cNvPr id="48" name="组合 47">
            <a:extLst>
              <a:ext uri="{FF2B5EF4-FFF2-40B4-BE49-F238E27FC236}">
                <a16:creationId xmlns:a16="http://schemas.microsoft.com/office/drawing/2014/main" id="{26B90034-1A0A-47D2-8E99-C8C29CA7B0E5}"/>
              </a:ext>
            </a:extLst>
          </p:cNvPr>
          <p:cNvGrpSpPr/>
          <p:nvPr userDrawn="1"/>
        </p:nvGrpSpPr>
        <p:grpSpPr>
          <a:xfrm>
            <a:off x="10483660" y="463203"/>
            <a:ext cx="1881540" cy="818526"/>
            <a:chOff x="7824192" y="5193196"/>
            <a:chExt cx="1529423" cy="665344"/>
          </a:xfrm>
          <a:solidFill>
            <a:schemeClr val="bg1">
              <a:alpha val="6000"/>
            </a:schemeClr>
          </a:solidFill>
        </p:grpSpPr>
        <p:grpSp>
          <p:nvGrpSpPr>
            <p:cNvPr id="49" name="组合 48">
              <a:extLst>
                <a:ext uri="{FF2B5EF4-FFF2-40B4-BE49-F238E27FC236}">
                  <a16:creationId xmlns:a16="http://schemas.microsoft.com/office/drawing/2014/main" id="{B66BAC2E-B8E7-980F-5CD4-29FB0F3FB8AC}"/>
                </a:ext>
              </a:extLst>
            </p:cNvPr>
            <p:cNvGrpSpPr/>
            <p:nvPr/>
          </p:nvGrpSpPr>
          <p:grpSpPr>
            <a:xfrm>
              <a:off x="7824192" y="5193196"/>
              <a:ext cx="1529423" cy="122311"/>
              <a:chOff x="7824192" y="5193196"/>
              <a:chExt cx="1529423" cy="122311"/>
            </a:xfrm>
            <a:grpFill/>
          </p:grpSpPr>
          <p:sp>
            <p:nvSpPr>
              <p:cNvPr id="77" name="椭圆 76">
                <a:extLst>
                  <a:ext uri="{FF2B5EF4-FFF2-40B4-BE49-F238E27FC236}">
                    <a16:creationId xmlns:a16="http://schemas.microsoft.com/office/drawing/2014/main" id="{3719F43A-7568-FE98-EF09-B3E603F30A2E}"/>
                  </a:ext>
                </a:extLst>
              </p:cNvPr>
              <p:cNvSpPr/>
              <p:nvPr/>
            </p:nvSpPr>
            <p:spPr>
              <a:xfrm>
                <a:off x="782419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8885623D-B966-2606-1E33-F100885565B9}"/>
                  </a:ext>
                </a:extLst>
              </p:cNvPr>
              <p:cNvSpPr/>
              <p:nvPr/>
            </p:nvSpPr>
            <p:spPr>
              <a:xfrm>
                <a:off x="802520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034B4CC5-3160-68A2-95A0-99A91203ACE4}"/>
                  </a:ext>
                </a:extLst>
              </p:cNvPr>
              <p:cNvSpPr/>
              <p:nvPr/>
            </p:nvSpPr>
            <p:spPr>
              <a:xfrm>
                <a:off x="822622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F71947E7-0F35-D73D-1628-353BE899A925}"/>
                  </a:ext>
                </a:extLst>
              </p:cNvPr>
              <p:cNvSpPr/>
              <p:nvPr/>
            </p:nvSpPr>
            <p:spPr>
              <a:xfrm>
                <a:off x="8427240"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0397E34F-B0FA-C31C-39B3-7F0CEF406548}"/>
                  </a:ext>
                </a:extLst>
              </p:cNvPr>
              <p:cNvSpPr/>
              <p:nvPr/>
            </p:nvSpPr>
            <p:spPr>
              <a:xfrm>
                <a:off x="8628256"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3F2BD09E-481A-5473-1F57-4E83AE44C618}"/>
                  </a:ext>
                </a:extLst>
              </p:cNvPr>
              <p:cNvSpPr/>
              <p:nvPr/>
            </p:nvSpPr>
            <p:spPr>
              <a:xfrm>
                <a:off x="882927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a:extLst>
                  <a:ext uri="{FF2B5EF4-FFF2-40B4-BE49-F238E27FC236}">
                    <a16:creationId xmlns:a16="http://schemas.microsoft.com/office/drawing/2014/main" id="{BF83787A-8A37-C0E3-BC5F-0D5C8CB82C22}"/>
                  </a:ext>
                </a:extLst>
              </p:cNvPr>
              <p:cNvSpPr/>
              <p:nvPr/>
            </p:nvSpPr>
            <p:spPr>
              <a:xfrm>
                <a:off x="903028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a:extLst>
                  <a:ext uri="{FF2B5EF4-FFF2-40B4-BE49-F238E27FC236}">
                    <a16:creationId xmlns:a16="http://schemas.microsoft.com/office/drawing/2014/main" id="{B11CCF2C-A1BD-FDC6-1C0C-CF22E9BD9B3C}"/>
                  </a:ext>
                </a:extLst>
              </p:cNvPr>
              <p:cNvSpPr/>
              <p:nvPr/>
            </p:nvSpPr>
            <p:spPr>
              <a:xfrm>
                <a:off x="923130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a:extLst>
                <a:ext uri="{FF2B5EF4-FFF2-40B4-BE49-F238E27FC236}">
                  <a16:creationId xmlns:a16="http://schemas.microsoft.com/office/drawing/2014/main" id="{628B90DC-EBBA-DF7A-2A97-C3B07167B01C}"/>
                </a:ext>
              </a:extLst>
            </p:cNvPr>
            <p:cNvGrpSpPr/>
            <p:nvPr/>
          </p:nvGrpSpPr>
          <p:grpSpPr>
            <a:xfrm>
              <a:off x="7824192" y="5374207"/>
              <a:ext cx="1529423" cy="122311"/>
              <a:chOff x="7824192" y="5193196"/>
              <a:chExt cx="1529423" cy="122311"/>
            </a:xfrm>
            <a:grpFill/>
          </p:grpSpPr>
          <p:sp>
            <p:nvSpPr>
              <p:cNvPr id="69" name="椭圆 68">
                <a:extLst>
                  <a:ext uri="{FF2B5EF4-FFF2-40B4-BE49-F238E27FC236}">
                    <a16:creationId xmlns:a16="http://schemas.microsoft.com/office/drawing/2014/main" id="{1B3D2D66-F35B-A90F-5B71-DFCB213546D3}"/>
                  </a:ext>
                </a:extLst>
              </p:cNvPr>
              <p:cNvSpPr/>
              <p:nvPr/>
            </p:nvSpPr>
            <p:spPr>
              <a:xfrm>
                <a:off x="782419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631A03BC-9C35-EE00-1BD2-222EB9DC1995}"/>
                  </a:ext>
                </a:extLst>
              </p:cNvPr>
              <p:cNvSpPr/>
              <p:nvPr/>
            </p:nvSpPr>
            <p:spPr>
              <a:xfrm>
                <a:off x="802520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B1513CFE-8B70-DA2C-958A-62DC44DA9FD3}"/>
                  </a:ext>
                </a:extLst>
              </p:cNvPr>
              <p:cNvSpPr/>
              <p:nvPr/>
            </p:nvSpPr>
            <p:spPr>
              <a:xfrm>
                <a:off x="822622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1956A7FC-73FD-F83B-6CE3-1F4DA7548966}"/>
                  </a:ext>
                </a:extLst>
              </p:cNvPr>
              <p:cNvSpPr/>
              <p:nvPr/>
            </p:nvSpPr>
            <p:spPr>
              <a:xfrm>
                <a:off x="8427240"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4B820399-144A-E3E4-5F0C-4FD931D232DE}"/>
                  </a:ext>
                </a:extLst>
              </p:cNvPr>
              <p:cNvSpPr/>
              <p:nvPr/>
            </p:nvSpPr>
            <p:spPr>
              <a:xfrm>
                <a:off x="8628256"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9CF58967-2D63-16BE-D59F-D6F1B9DAEB2C}"/>
                  </a:ext>
                </a:extLst>
              </p:cNvPr>
              <p:cNvSpPr/>
              <p:nvPr/>
            </p:nvSpPr>
            <p:spPr>
              <a:xfrm>
                <a:off x="882927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ADD11612-8DAA-8615-6370-5162687369E8}"/>
                  </a:ext>
                </a:extLst>
              </p:cNvPr>
              <p:cNvSpPr/>
              <p:nvPr/>
            </p:nvSpPr>
            <p:spPr>
              <a:xfrm>
                <a:off x="903028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E8B5EE9F-1AB4-F360-EE49-AC103A1B2A7B}"/>
                  </a:ext>
                </a:extLst>
              </p:cNvPr>
              <p:cNvSpPr/>
              <p:nvPr/>
            </p:nvSpPr>
            <p:spPr>
              <a:xfrm>
                <a:off x="923130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a:extLst>
                <a:ext uri="{FF2B5EF4-FFF2-40B4-BE49-F238E27FC236}">
                  <a16:creationId xmlns:a16="http://schemas.microsoft.com/office/drawing/2014/main" id="{08AC28EF-30A2-0661-CA7E-7EF8924D1291}"/>
                </a:ext>
              </a:extLst>
            </p:cNvPr>
            <p:cNvGrpSpPr/>
            <p:nvPr/>
          </p:nvGrpSpPr>
          <p:grpSpPr>
            <a:xfrm>
              <a:off x="7824192" y="5555218"/>
              <a:ext cx="1529423" cy="122311"/>
              <a:chOff x="7824192" y="5193196"/>
              <a:chExt cx="1529423" cy="122311"/>
            </a:xfrm>
            <a:grpFill/>
          </p:grpSpPr>
          <p:sp>
            <p:nvSpPr>
              <p:cNvPr id="61" name="椭圆 60">
                <a:extLst>
                  <a:ext uri="{FF2B5EF4-FFF2-40B4-BE49-F238E27FC236}">
                    <a16:creationId xmlns:a16="http://schemas.microsoft.com/office/drawing/2014/main" id="{155077C7-E092-5332-EE8C-27669DA9A512}"/>
                  </a:ext>
                </a:extLst>
              </p:cNvPr>
              <p:cNvSpPr/>
              <p:nvPr/>
            </p:nvSpPr>
            <p:spPr>
              <a:xfrm>
                <a:off x="782419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761C9ABF-77FB-2187-BE65-CBFC8EDCB57B}"/>
                  </a:ext>
                </a:extLst>
              </p:cNvPr>
              <p:cNvSpPr/>
              <p:nvPr/>
            </p:nvSpPr>
            <p:spPr>
              <a:xfrm>
                <a:off x="802520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E74C12BA-AF48-72E8-940E-EDC9A422D192}"/>
                  </a:ext>
                </a:extLst>
              </p:cNvPr>
              <p:cNvSpPr/>
              <p:nvPr/>
            </p:nvSpPr>
            <p:spPr>
              <a:xfrm>
                <a:off x="822622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E2988463-5927-8DAB-402A-9E1371B32A72}"/>
                  </a:ext>
                </a:extLst>
              </p:cNvPr>
              <p:cNvSpPr/>
              <p:nvPr/>
            </p:nvSpPr>
            <p:spPr>
              <a:xfrm>
                <a:off x="8427240"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84DFF239-EB2F-4C5F-2FCC-E63FD0B9F50C}"/>
                  </a:ext>
                </a:extLst>
              </p:cNvPr>
              <p:cNvSpPr/>
              <p:nvPr/>
            </p:nvSpPr>
            <p:spPr>
              <a:xfrm>
                <a:off x="8628256"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1F1BF9E9-D883-FEE8-36BC-96BA979FA7D4}"/>
                  </a:ext>
                </a:extLst>
              </p:cNvPr>
              <p:cNvSpPr/>
              <p:nvPr/>
            </p:nvSpPr>
            <p:spPr>
              <a:xfrm>
                <a:off x="882927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9B8A3931-D725-1B53-9F4B-0FAFFBEF1DBE}"/>
                  </a:ext>
                </a:extLst>
              </p:cNvPr>
              <p:cNvSpPr/>
              <p:nvPr/>
            </p:nvSpPr>
            <p:spPr>
              <a:xfrm>
                <a:off x="903028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457A721A-EE28-1BD7-539F-0FCC94041F3D}"/>
                  </a:ext>
                </a:extLst>
              </p:cNvPr>
              <p:cNvSpPr/>
              <p:nvPr/>
            </p:nvSpPr>
            <p:spPr>
              <a:xfrm>
                <a:off x="923130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a:extLst>
                <a:ext uri="{FF2B5EF4-FFF2-40B4-BE49-F238E27FC236}">
                  <a16:creationId xmlns:a16="http://schemas.microsoft.com/office/drawing/2014/main" id="{49770993-2311-B0CE-92B3-622611737B6C}"/>
                </a:ext>
              </a:extLst>
            </p:cNvPr>
            <p:cNvGrpSpPr/>
            <p:nvPr/>
          </p:nvGrpSpPr>
          <p:grpSpPr>
            <a:xfrm>
              <a:off x="7824192" y="5736229"/>
              <a:ext cx="1529423" cy="122311"/>
              <a:chOff x="7824192" y="5193196"/>
              <a:chExt cx="1529423" cy="122311"/>
            </a:xfrm>
            <a:grpFill/>
          </p:grpSpPr>
          <p:sp>
            <p:nvSpPr>
              <p:cNvPr id="53" name="椭圆 52">
                <a:extLst>
                  <a:ext uri="{FF2B5EF4-FFF2-40B4-BE49-F238E27FC236}">
                    <a16:creationId xmlns:a16="http://schemas.microsoft.com/office/drawing/2014/main" id="{5941244B-8ED0-B536-74BC-CDAE2BB51AB5}"/>
                  </a:ext>
                </a:extLst>
              </p:cNvPr>
              <p:cNvSpPr/>
              <p:nvPr/>
            </p:nvSpPr>
            <p:spPr>
              <a:xfrm>
                <a:off x="782419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8C981425-B399-FEB9-BF44-3177C2E5A12D}"/>
                  </a:ext>
                </a:extLst>
              </p:cNvPr>
              <p:cNvSpPr/>
              <p:nvPr/>
            </p:nvSpPr>
            <p:spPr>
              <a:xfrm>
                <a:off x="802520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F838BE46-6A8F-4B37-9593-5B9CAEB323FF}"/>
                  </a:ext>
                </a:extLst>
              </p:cNvPr>
              <p:cNvSpPr/>
              <p:nvPr/>
            </p:nvSpPr>
            <p:spPr>
              <a:xfrm>
                <a:off x="822622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2C0CC6C6-E8D3-05D3-073B-26267A81A2A5}"/>
                  </a:ext>
                </a:extLst>
              </p:cNvPr>
              <p:cNvSpPr/>
              <p:nvPr/>
            </p:nvSpPr>
            <p:spPr>
              <a:xfrm>
                <a:off x="8427240"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6E3B3611-D802-86C5-6DB3-35F73E32369D}"/>
                  </a:ext>
                </a:extLst>
              </p:cNvPr>
              <p:cNvSpPr/>
              <p:nvPr/>
            </p:nvSpPr>
            <p:spPr>
              <a:xfrm>
                <a:off x="8628256"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B39C35A9-7568-AC17-94F0-0E6EE4197E06}"/>
                  </a:ext>
                </a:extLst>
              </p:cNvPr>
              <p:cNvSpPr/>
              <p:nvPr/>
            </p:nvSpPr>
            <p:spPr>
              <a:xfrm>
                <a:off x="882927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E73A7068-4A73-461A-4AD4-CC9F97B6DD61}"/>
                  </a:ext>
                </a:extLst>
              </p:cNvPr>
              <p:cNvSpPr/>
              <p:nvPr/>
            </p:nvSpPr>
            <p:spPr>
              <a:xfrm>
                <a:off x="903028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89562234-48F6-6355-C70C-E940A1C3BA80}"/>
                  </a:ext>
                </a:extLst>
              </p:cNvPr>
              <p:cNvSpPr/>
              <p:nvPr/>
            </p:nvSpPr>
            <p:spPr>
              <a:xfrm>
                <a:off x="923130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77866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8E1EC14C-0E38-36BE-EB0B-02D2A969FC28}"/>
              </a:ext>
            </a:extLst>
          </p:cNvPr>
          <p:cNvGrpSpPr/>
          <p:nvPr userDrawn="1"/>
        </p:nvGrpSpPr>
        <p:grpSpPr>
          <a:xfrm>
            <a:off x="-285507" y="620688"/>
            <a:ext cx="12763015" cy="2215991"/>
            <a:chOff x="-285507" y="188640"/>
            <a:chExt cx="12763015" cy="2215991"/>
          </a:xfrm>
        </p:grpSpPr>
        <p:sp>
          <p:nvSpPr>
            <p:cNvPr id="3" name="îṧļiḓê">
              <a:extLst>
                <a:ext uri="{FF2B5EF4-FFF2-40B4-BE49-F238E27FC236}">
                  <a16:creationId xmlns:a16="http://schemas.microsoft.com/office/drawing/2014/main" id="{8598305C-FA70-0FB5-8DE5-80266A88D320}"/>
                </a:ext>
              </a:extLst>
            </p:cNvPr>
            <p:cNvSpPr txBox="1"/>
            <p:nvPr/>
          </p:nvSpPr>
          <p:spPr>
            <a:xfrm>
              <a:off x="-285507" y="188640"/>
              <a:ext cx="12763015" cy="2215991"/>
            </a:xfrm>
            <a:prstGeom prst="rect">
              <a:avLst/>
            </a:prstGeom>
            <a:noFill/>
            <a:ln>
              <a:noFill/>
            </a:ln>
          </p:spPr>
          <p:txBody>
            <a:bodyPr wrap="square" lIns="91440" tIns="45720" rIns="91440" bIns="45720" anchor="ctr" anchorCtr="0">
              <a:spAutoFit/>
            </a:bodyPr>
            <a:lstStyle/>
            <a:p>
              <a:pPr algn="ctr">
                <a:buSzPct val="25000"/>
              </a:pPr>
              <a:r>
                <a:rPr lang="en-US" altLang="zh-CN" sz="13800" b="1" dirty="0">
                  <a:solidFill>
                    <a:schemeClr val="bg1">
                      <a:alpha val="10000"/>
                    </a:schemeClr>
                  </a:solidFill>
                </a:rPr>
                <a:t>CONTENTS</a:t>
              </a:r>
            </a:p>
          </p:txBody>
        </p:sp>
        <p:sp>
          <p:nvSpPr>
            <p:cNvPr id="4" name="îṧļiḓê">
              <a:extLst>
                <a:ext uri="{FF2B5EF4-FFF2-40B4-BE49-F238E27FC236}">
                  <a16:creationId xmlns:a16="http://schemas.microsoft.com/office/drawing/2014/main" id="{CC9F7098-4849-48FC-18A3-3A564702138A}"/>
                </a:ext>
              </a:extLst>
            </p:cNvPr>
            <p:cNvSpPr txBox="1"/>
            <p:nvPr/>
          </p:nvSpPr>
          <p:spPr>
            <a:xfrm>
              <a:off x="4755563" y="1004248"/>
              <a:ext cx="2680874" cy="584775"/>
            </a:xfrm>
            <a:prstGeom prst="rect">
              <a:avLst/>
            </a:prstGeom>
            <a:noFill/>
            <a:ln>
              <a:noFill/>
            </a:ln>
          </p:spPr>
          <p:txBody>
            <a:bodyPr wrap="square" lIns="91440" tIns="45720" rIns="91440" bIns="45720" anchor="ctr" anchorCtr="0">
              <a:spAutoFit/>
            </a:bodyPr>
            <a:lstStyle/>
            <a:p>
              <a:pPr algn="ctr">
                <a:buSzPct val="25000"/>
              </a:pPr>
              <a:r>
                <a:rPr lang="en-US" altLang="zh-CN" sz="3200" b="1" dirty="0">
                  <a:solidFill>
                    <a:schemeClr val="bg1"/>
                  </a:solidFill>
                </a:rPr>
                <a:t>CONTENTS</a:t>
              </a:r>
            </a:p>
          </p:txBody>
        </p:sp>
      </p:grpSp>
    </p:spTree>
    <p:extLst>
      <p:ext uri="{BB962C8B-B14F-4D97-AF65-F5344CB8AC3E}">
        <p14:creationId xmlns:p14="http://schemas.microsoft.com/office/powerpoint/2010/main" val="155691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3" name="图片 2" descr="桌子上放着笔记本电脑的人&#10;&#10;描述已自动生成">
            <a:extLst>
              <a:ext uri="{FF2B5EF4-FFF2-40B4-BE49-F238E27FC236}">
                <a16:creationId xmlns:a16="http://schemas.microsoft.com/office/drawing/2014/main" id="{92529477-EC88-3A63-57FD-06F608BD0D92}"/>
              </a:ext>
            </a:extLst>
          </p:cNvPr>
          <p:cNvPicPr>
            <a:picLocks noChangeAspect="1"/>
          </p:cNvPicPr>
          <p:nvPr userDrawn="1"/>
        </p:nvPicPr>
        <p:blipFill>
          <a:blip r:embed="rId2">
            <a:extLst>
              <a:ext uri="{28A0092B-C50C-407E-A947-70E740481C1C}">
                <a14:useLocalDpi xmlns:a14="http://schemas.microsoft.com/office/drawing/2010/main" val="0"/>
              </a:ext>
            </a:extLst>
          </a:blip>
          <a:srcRect t="7801" b="7801"/>
          <a:stretch>
            <a:fillRect/>
          </a:stretch>
        </p:blipFill>
        <p:spPr>
          <a:xfrm>
            <a:off x="2" y="0"/>
            <a:ext cx="12191996" cy="6858000"/>
          </a:xfrm>
          <a:prstGeom prst="rect">
            <a:avLst/>
          </a:prstGeom>
        </p:spPr>
      </p:pic>
      <p:sp>
        <p:nvSpPr>
          <p:cNvPr id="4" name="矩形: 圆角 3">
            <a:extLst>
              <a:ext uri="{FF2B5EF4-FFF2-40B4-BE49-F238E27FC236}">
                <a16:creationId xmlns:a16="http://schemas.microsoft.com/office/drawing/2014/main" id="{DF23525C-A845-D62B-D93D-00E1A0D287F7}"/>
              </a:ext>
            </a:extLst>
          </p:cNvPr>
          <p:cNvSpPr/>
          <p:nvPr userDrawn="1"/>
        </p:nvSpPr>
        <p:spPr>
          <a:xfrm>
            <a:off x="2" y="0"/>
            <a:ext cx="12191996" cy="6858000"/>
          </a:xfrm>
          <a:prstGeom prst="roundRect">
            <a:avLst>
              <a:gd name="adj" fmla="val 0"/>
            </a:avLst>
          </a:prstGeom>
          <a:gradFill>
            <a:gsLst>
              <a:gs pos="0">
                <a:schemeClr val="accent1">
                  <a:alpha val="90000"/>
                </a:schemeClr>
              </a:gs>
              <a:gs pos="59000">
                <a:schemeClr val="accent1">
                  <a:lumMod val="75000"/>
                  <a:alpha val="90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C76B56F2-8E5F-D315-838A-896FB238C8BF}"/>
              </a:ext>
            </a:extLst>
          </p:cNvPr>
          <p:cNvSpPr/>
          <p:nvPr userDrawn="1"/>
        </p:nvSpPr>
        <p:spPr>
          <a:xfrm>
            <a:off x="-1104800" y="5016081"/>
            <a:ext cx="2973695" cy="2973695"/>
          </a:xfrm>
          <a:prstGeom prst="ellipse">
            <a:avLst/>
          </a:prstGeom>
          <a:gradFill>
            <a:gsLst>
              <a:gs pos="0">
                <a:schemeClr val="bg1">
                  <a:alpha val="3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CAEE9CF7-2DA5-7C25-D1DD-BD9FB4AA94CF}"/>
              </a:ext>
            </a:extLst>
          </p:cNvPr>
          <p:cNvSpPr/>
          <p:nvPr userDrawn="1"/>
        </p:nvSpPr>
        <p:spPr>
          <a:xfrm>
            <a:off x="684954" y="5480090"/>
            <a:ext cx="2509686" cy="2509686"/>
          </a:xfrm>
          <a:prstGeom prst="ellipse">
            <a:avLst/>
          </a:prstGeom>
          <a:gradFill>
            <a:gsLst>
              <a:gs pos="0">
                <a:schemeClr val="bg1">
                  <a:alpha val="3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E4037B0C-1352-B0B4-40D4-3095D3847EBA}"/>
              </a:ext>
            </a:extLst>
          </p:cNvPr>
          <p:cNvSpPr/>
          <p:nvPr userDrawn="1"/>
        </p:nvSpPr>
        <p:spPr>
          <a:xfrm>
            <a:off x="10020436" y="-1827584"/>
            <a:ext cx="3837791" cy="3837791"/>
          </a:xfrm>
          <a:prstGeom prst="ellipse">
            <a:avLst/>
          </a:prstGeom>
          <a:gradFill flip="none" rotWithShape="1">
            <a:gsLst>
              <a:gs pos="0">
                <a:schemeClr val="bg1">
                  <a:alpha val="28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09A41634-8A1C-D360-8C9E-C8D734E31DDE}"/>
              </a:ext>
            </a:extLst>
          </p:cNvPr>
          <p:cNvSpPr/>
          <p:nvPr userDrawn="1"/>
        </p:nvSpPr>
        <p:spPr>
          <a:xfrm>
            <a:off x="4177104" y="1035231"/>
            <a:ext cx="3837791" cy="3837791"/>
          </a:xfrm>
          <a:prstGeom prst="ellipse">
            <a:avLst/>
          </a:prstGeom>
          <a:gradFill flip="none" rotWithShape="1">
            <a:gsLst>
              <a:gs pos="0">
                <a:schemeClr val="bg1">
                  <a:alpha val="20000"/>
                </a:schemeClr>
              </a:gs>
              <a:gs pos="100000">
                <a:schemeClr val="bg1">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7387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61F9ACB5-93C5-FF53-4DE1-9FAEFDCE94D5}"/>
              </a:ext>
            </a:extLst>
          </p:cNvPr>
          <p:cNvGrpSpPr/>
          <p:nvPr userDrawn="1"/>
        </p:nvGrpSpPr>
        <p:grpSpPr>
          <a:xfrm>
            <a:off x="-96639" y="260648"/>
            <a:ext cx="1019279" cy="778465"/>
            <a:chOff x="-240704" y="296652"/>
            <a:chExt cx="1178541" cy="900100"/>
          </a:xfrm>
        </p:grpSpPr>
        <p:sp>
          <p:nvSpPr>
            <p:cNvPr id="4" name="椭圆 3">
              <a:extLst>
                <a:ext uri="{FF2B5EF4-FFF2-40B4-BE49-F238E27FC236}">
                  <a16:creationId xmlns:a16="http://schemas.microsoft.com/office/drawing/2014/main" id="{9D27D54D-0945-DE03-4FEE-FBBCB5C37072}"/>
                </a:ext>
              </a:extLst>
            </p:cNvPr>
            <p:cNvSpPr/>
            <p:nvPr/>
          </p:nvSpPr>
          <p:spPr>
            <a:xfrm>
              <a:off x="-240704" y="296652"/>
              <a:ext cx="900100" cy="900100"/>
            </a:xfrm>
            <a:prstGeom prst="ellipse">
              <a:avLst/>
            </a:prstGeom>
            <a:gradFill>
              <a:gsLst>
                <a:gs pos="0">
                  <a:schemeClr val="bg1">
                    <a:alpha val="3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4E93A99E-E42D-C003-CFEE-CE11290C7512}"/>
                </a:ext>
              </a:extLst>
            </p:cNvPr>
            <p:cNvSpPr/>
            <p:nvPr/>
          </p:nvSpPr>
          <p:spPr>
            <a:xfrm>
              <a:off x="253761" y="512676"/>
              <a:ext cx="684076" cy="684076"/>
            </a:xfrm>
            <a:prstGeom prst="ellipse">
              <a:avLst/>
            </a:prstGeom>
            <a:gradFill>
              <a:gsLst>
                <a:gs pos="0">
                  <a:schemeClr val="bg1">
                    <a:alpha val="3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a:extLst>
              <a:ext uri="{FF2B5EF4-FFF2-40B4-BE49-F238E27FC236}">
                <a16:creationId xmlns:a16="http://schemas.microsoft.com/office/drawing/2014/main" id="{5F1355D4-F37B-AEB3-D850-8D3F9E3A20A1}"/>
              </a:ext>
            </a:extLst>
          </p:cNvPr>
          <p:cNvGrpSpPr/>
          <p:nvPr userDrawn="1"/>
        </p:nvGrpSpPr>
        <p:grpSpPr>
          <a:xfrm>
            <a:off x="10922446" y="5776840"/>
            <a:ext cx="1881540" cy="818526"/>
            <a:chOff x="7824192" y="5193196"/>
            <a:chExt cx="1529423" cy="665344"/>
          </a:xfrm>
          <a:solidFill>
            <a:schemeClr val="bg1">
              <a:alpha val="6000"/>
            </a:schemeClr>
          </a:solidFill>
        </p:grpSpPr>
        <p:grpSp>
          <p:nvGrpSpPr>
            <p:cNvPr id="7" name="组合 6">
              <a:extLst>
                <a:ext uri="{FF2B5EF4-FFF2-40B4-BE49-F238E27FC236}">
                  <a16:creationId xmlns:a16="http://schemas.microsoft.com/office/drawing/2014/main" id="{B4B4475A-8335-EA11-382D-927F38459A49}"/>
                </a:ext>
              </a:extLst>
            </p:cNvPr>
            <p:cNvGrpSpPr/>
            <p:nvPr/>
          </p:nvGrpSpPr>
          <p:grpSpPr>
            <a:xfrm>
              <a:off x="7824192" y="5193196"/>
              <a:ext cx="1529423" cy="122311"/>
              <a:chOff x="7824192" y="5193196"/>
              <a:chExt cx="1529423" cy="122311"/>
            </a:xfrm>
            <a:grpFill/>
          </p:grpSpPr>
          <p:sp>
            <p:nvSpPr>
              <p:cNvPr id="35" name="椭圆 34">
                <a:extLst>
                  <a:ext uri="{FF2B5EF4-FFF2-40B4-BE49-F238E27FC236}">
                    <a16:creationId xmlns:a16="http://schemas.microsoft.com/office/drawing/2014/main" id="{4E89FA9E-C0E4-6CAE-D676-0D0E5D5C65AA}"/>
                  </a:ext>
                </a:extLst>
              </p:cNvPr>
              <p:cNvSpPr/>
              <p:nvPr/>
            </p:nvSpPr>
            <p:spPr>
              <a:xfrm>
                <a:off x="782419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53CFF6A8-CEEA-ECBC-FF76-442CE2E48A0E}"/>
                  </a:ext>
                </a:extLst>
              </p:cNvPr>
              <p:cNvSpPr/>
              <p:nvPr/>
            </p:nvSpPr>
            <p:spPr>
              <a:xfrm>
                <a:off x="802520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6989BD83-4691-F97D-F450-B61B92D416B7}"/>
                  </a:ext>
                </a:extLst>
              </p:cNvPr>
              <p:cNvSpPr/>
              <p:nvPr/>
            </p:nvSpPr>
            <p:spPr>
              <a:xfrm>
                <a:off x="822622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12FA7C03-8EA1-1E1B-E932-CA64F880FABC}"/>
                  </a:ext>
                </a:extLst>
              </p:cNvPr>
              <p:cNvSpPr/>
              <p:nvPr/>
            </p:nvSpPr>
            <p:spPr>
              <a:xfrm>
                <a:off x="8427240"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1CFDF1C0-7384-B4E0-19EA-9B8DC2BF88DB}"/>
                  </a:ext>
                </a:extLst>
              </p:cNvPr>
              <p:cNvSpPr/>
              <p:nvPr/>
            </p:nvSpPr>
            <p:spPr>
              <a:xfrm>
                <a:off x="8628256"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E2D81630-E81B-F685-EEAF-69D9BEC2CAC2}"/>
                  </a:ext>
                </a:extLst>
              </p:cNvPr>
              <p:cNvSpPr/>
              <p:nvPr/>
            </p:nvSpPr>
            <p:spPr>
              <a:xfrm>
                <a:off x="882927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CB12919F-B855-EAA2-75C1-71F7859BB46F}"/>
                  </a:ext>
                </a:extLst>
              </p:cNvPr>
              <p:cNvSpPr/>
              <p:nvPr/>
            </p:nvSpPr>
            <p:spPr>
              <a:xfrm>
                <a:off x="903028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37C7596A-AF9B-0A23-40A7-13FE7A613A8F}"/>
                  </a:ext>
                </a:extLst>
              </p:cNvPr>
              <p:cNvSpPr/>
              <p:nvPr/>
            </p:nvSpPr>
            <p:spPr>
              <a:xfrm>
                <a:off x="923130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a:extLst>
                <a:ext uri="{FF2B5EF4-FFF2-40B4-BE49-F238E27FC236}">
                  <a16:creationId xmlns:a16="http://schemas.microsoft.com/office/drawing/2014/main" id="{3DE55C58-FFE2-1603-F2B6-C568C204E4DE}"/>
                </a:ext>
              </a:extLst>
            </p:cNvPr>
            <p:cNvGrpSpPr/>
            <p:nvPr/>
          </p:nvGrpSpPr>
          <p:grpSpPr>
            <a:xfrm>
              <a:off x="7824192" y="5374207"/>
              <a:ext cx="1529423" cy="122311"/>
              <a:chOff x="7824192" y="5193196"/>
              <a:chExt cx="1529423" cy="122311"/>
            </a:xfrm>
            <a:grpFill/>
          </p:grpSpPr>
          <p:sp>
            <p:nvSpPr>
              <p:cNvPr id="27" name="椭圆 26">
                <a:extLst>
                  <a:ext uri="{FF2B5EF4-FFF2-40B4-BE49-F238E27FC236}">
                    <a16:creationId xmlns:a16="http://schemas.microsoft.com/office/drawing/2014/main" id="{221E0397-1E5E-4B5F-76FD-504350FBDFF1}"/>
                  </a:ext>
                </a:extLst>
              </p:cNvPr>
              <p:cNvSpPr/>
              <p:nvPr/>
            </p:nvSpPr>
            <p:spPr>
              <a:xfrm>
                <a:off x="782419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F9724559-3D04-8D77-8EE7-F207C603C34D}"/>
                  </a:ext>
                </a:extLst>
              </p:cNvPr>
              <p:cNvSpPr/>
              <p:nvPr/>
            </p:nvSpPr>
            <p:spPr>
              <a:xfrm>
                <a:off x="802520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4432A690-E0ED-2BC2-F3B7-3ADD3D159126}"/>
                  </a:ext>
                </a:extLst>
              </p:cNvPr>
              <p:cNvSpPr/>
              <p:nvPr/>
            </p:nvSpPr>
            <p:spPr>
              <a:xfrm>
                <a:off x="822622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F91769D4-5B83-02A7-C735-7D5E4597C160}"/>
                  </a:ext>
                </a:extLst>
              </p:cNvPr>
              <p:cNvSpPr/>
              <p:nvPr/>
            </p:nvSpPr>
            <p:spPr>
              <a:xfrm>
                <a:off x="8427240"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D40A57F1-03A1-2315-02BD-FBA6F5AD9A00}"/>
                  </a:ext>
                </a:extLst>
              </p:cNvPr>
              <p:cNvSpPr/>
              <p:nvPr/>
            </p:nvSpPr>
            <p:spPr>
              <a:xfrm>
                <a:off x="8628256"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0ED02F5A-C241-1DD2-0C83-0D6E2CD71C37}"/>
                  </a:ext>
                </a:extLst>
              </p:cNvPr>
              <p:cNvSpPr/>
              <p:nvPr/>
            </p:nvSpPr>
            <p:spPr>
              <a:xfrm>
                <a:off x="882927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B04FE981-0258-B9AC-03E1-C1E1A13DC2F8}"/>
                  </a:ext>
                </a:extLst>
              </p:cNvPr>
              <p:cNvSpPr/>
              <p:nvPr/>
            </p:nvSpPr>
            <p:spPr>
              <a:xfrm>
                <a:off x="903028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285142BC-EB08-66A5-467C-8DB970DEDA9B}"/>
                  </a:ext>
                </a:extLst>
              </p:cNvPr>
              <p:cNvSpPr/>
              <p:nvPr/>
            </p:nvSpPr>
            <p:spPr>
              <a:xfrm>
                <a:off x="923130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a:extLst>
                <a:ext uri="{FF2B5EF4-FFF2-40B4-BE49-F238E27FC236}">
                  <a16:creationId xmlns:a16="http://schemas.microsoft.com/office/drawing/2014/main" id="{DA370371-23E8-CB82-7083-0B74AC12040F}"/>
                </a:ext>
              </a:extLst>
            </p:cNvPr>
            <p:cNvGrpSpPr/>
            <p:nvPr/>
          </p:nvGrpSpPr>
          <p:grpSpPr>
            <a:xfrm>
              <a:off x="7824192" y="5555218"/>
              <a:ext cx="1529423" cy="122311"/>
              <a:chOff x="7824192" y="5193196"/>
              <a:chExt cx="1529423" cy="122311"/>
            </a:xfrm>
            <a:grpFill/>
          </p:grpSpPr>
          <p:sp>
            <p:nvSpPr>
              <p:cNvPr id="19" name="椭圆 18">
                <a:extLst>
                  <a:ext uri="{FF2B5EF4-FFF2-40B4-BE49-F238E27FC236}">
                    <a16:creationId xmlns:a16="http://schemas.microsoft.com/office/drawing/2014/main" id="{F40E73FD-A14E-09B7-802D-0406DC60ED92}"/>
                  </a:ext>
                </a:extLst>
              </p:cNvPr>
              <p:cNvSpPr/>
              <p:nvPr/>
            </p:nvSpPr>
            <p:spPr>
              <a:xfrm>
                <a:off x="782419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59E5AC8B-4EF9-C83D-7F5A-DFBC04373443}"/>
                  </a:ext>
                </a:extLst>
              </p:cNvPr>
              <p:cNvSpPr/>
              <p:nvPr/>
            </p:nvSpPr>
            <p:spPr>
              <a:xfrm>
                <a:off x="802520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5F364565-9E5B-A4A2-77B9-8ACE7043D536}"/>
                  </a:ext>
                </a:extLst>
              </p:cNvPr>
              <p:cNvSpPr/>
              <p:nvPr/>
            </p:nvSpPr>
            <p:spPr>
              <a:xfrm>
                <a:off x="822622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1BA03CED-7DFD-AE63-9808-4A56E3548474}"/>
                  </a:ext>
                </a:extLst>
              </p:cNvPr>
              <p:cNvSpPr/>
              <p:nvPr/>
            </p:nvSpPr>
            <p:spPr>
              <a:xfrm>
                <a:off x="8427240"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70CBF45-C3AE-CF06-AD5C-FEC217D4DAD7}"/>
                  </a:ext>
                </a:extLst>
              </p:cNvPr>
              <p:cNvSpPr/>
              <p:nvPr/>
            </p:nvSpPr>
            <p:spPr>
              <a:xfrm>
                <a:off x="8628256"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07ED3BB5-4DA3-8593-DB01-733FA26F001E}"/>
                  </a:ext>
                </a:extLst>
              </p:cNvPr>
              <p:cNvSpPr/>
              <p:nvPr/>
            </p:nvSpPr>
            <p:spPr>
              <a:xfrm>
                <a:off x="882927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0A1B1940-B54D-94A3-43D1-C09EF1C17A03}"/>
                  </a:ext>
                </a:extLst>
              </p:cNvPr>
              <p:cNvSpPr/>
              <p:nvPr/>
            </p:nvSpPr>
            <p:spPr>
              <a:xfrm>
                <a:off x="903028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D0B27E25-89E2-9655-B80A-E1528B4E48EC}"/>
                  </a:ext>
                </a:extLst>
              </p:cNvPr>
              <p:cNvSpPr/>
              <p:nvPr/>
            </p:nvSpPr>
            <p:spPr>
              <a:xfrm>
                <a:off x="923130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a:extLst>
                <a:ext uri="{FF2B5EF4-FFF2-40B4-BE49-F238E27FC236}">
                  <a16:creationId xmlns:a16="http://schemas.microsoft.com/office/drawing/2014/main" id="{B2A238BE-ADA9-1D5D-FC47-05E94D70EA68}"/>
                </a:ext>
              </a:extLst>
            </p:cNvPr>
            <p:cNvGrpSpPr/>
            <p:nvPr/>
          </p:nvGrpSpPr>
          <p:grpSpPr>
            <a:xfrm>
              <a:off x="7824192" y="5736229"/>
              <a:ext cx="1529423" cy="122311"/>
              <a:chOff x="7824192" y="5193196"/>
              <a:chExt cx="1529423" cy="122311"/>
            </a:xfrm>
            <a:grpFill/>
          </p:grpSpPr>
          <p:sp>
            <p:nvSpPr>
              <p:cNvPr id="11" name="椭圆 10">
                <a:extLst>
                  <a:ext uri="{FF2B5EF4-FFF2-40B4-BE49-F238E27FC236}">
                    <a16:creationId xmlns:a16="http://schemas.microsoft.com/office/drawing/2014/main" id="{47F01CE5-BBCF-3F46-4623-18F56056531A}"/>
                  </a:ext>
                </a:extLst>
              </p:cNvPr>
              <p:cNvSpPr/>
              <p:nvPr/>
            </p:nvSpPr>
            <p:spPr>
              <a:xfrm>
                <a:off x="782419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E01F368D-CF4F-84A2-19FF-8067E7A44B45}"/>
                  </a:ext>
                </a:extLst>
              </p:cNvPr>
              <p:cNvSpPr/>
              <p:nvPr/>
            </p:nvSpPr>
            <p:spPr>
              <a:xfrm>
                <a:off x="802520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79082D83-7DD7-300B-64AB-95C10AF95A75}"/>
                  </a:ext>
                </a:extLst>
              </p:cNvPr>
              <p:cNvSpPr/>
              <p:nvPr/>
            </p:nvSpPr>
            <p:spPr>
              <a:xfrm>
                <a:off x="822622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2AF29D59-EB19-4C2C-8535-B2E9324BE134}"/>
                  </a:ext>
                </a:extLst>
              </p:cNvPr>
              <p:cNvSpPr/>
              <p:nvPr/>
            </p:nvSpPr>
            <p:spPr>
              <a:xfrm>
                <a:off x="8427240"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BA0E109F-C222-4119-36DF-E7D6C786BBC6}"/>
                  </a:ext>
                </a:extLst>
              </p:cNvPr>
              <p:cNvSpPr/>
              <p:nvPr/>
            </p:nvSpPr>
            <p:spPr>
              <a:xfrm>
                <a:off x="8628256"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E508CC73-0C30-AC94-A5D8-A8ADB7474B98}"/>
                  </a:ext>
                </a:extLst>
              </p:cNvPr>
              <p:cNvSpPr/>
              <p:nvPr/>
            </p:nvSpPr>
            <p:spPr>
              <a:xfrm>
                <a:off x="882927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5B6D570F-AF9A-3F82-9152-7C1FD09CF58C}"/>
                  </a:ext>
                </a:extLst>
              </p:cNvPr>
              <p:cNvSpPr/>
              <p:nvPr/>
            </p:nvSpPr>
            <p:spPr>
              <a:xfrm>
                <a:off x="903028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C6B7A52E-1107-47AB-2514-99173824A4F0}"/>
                  </a:ext>
                </a:extLst>
              </p:cNvPr>
              <p:cNvSpPr/>
              <p:nvPr/>
            </p:nvSpPr>
            <p:spPr>
              <a:xfrm>
                <a:off x="923130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7020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尾页">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06D5E5C-3314-907C-A002-5C1030D5135A}"/>
              </a:ext>
            </a:extLst>
          </p:cNvPr>
          <p:cNvGrpSpPr/>
          <p:nvPr userDrawn="1"/>
        </p:nvGrpSpPr>
        <p:grpSpPr>
          <a:xfrm>
            <a:off x="198154" y="1868925"/>
            <a:ext cx="1881540" cy="818526"/>
            <a:chOff x="7824192" y="5193196"/>
            <a:chExt cx="1529423" cy="665344"/>
          </a:xfrm>
          <a:solidFill>
            <a:schemeClr val="bg1">
              <a:alpha val="6000"/>
            </a:schemeClr>
          </a:solidFill>
        </p:grpSpPr>
        <p:grpSp>
          <p:nvGrpSpPr>
            <p:cNvPr id="3" name="组合 2">
              <a:extLst>
                <a:ext uri="{FF2B5EF4-FFF2-40B4-BE49-F238E27FC236}">
                  <a16:creationId xmlns:a16="http://schemas.microsoft.com/office/drawing/2014/main" id="{5D38BF0F-BC10-93BE-315F-9771F15978FE}"/>
                </a:ext>
              </a:extLst>
            </p:cNvPr>
            <p:cNvGrpSpPr/>
            <p:nvPr/>
          </p:nvGrpSpPr>
          <p:grpSpPr>
            <a:xfrm>
              <a:off x="7824192" y="5193196"/>
              <a:ext cx="1529423" cy="122311"/>
              <a:chOff x="7824192" y="5193196"/>
              <a:chExt cx="1529423" cy="122311"/>
            </a:xfrm>
            <a:grpFill/>
          </p:grpSpPr>
          <p:sp>
            <p:nvSpPr>
              <p:cNvPr id="31" name="椭圆 30">
                <a:extLst>
                  <a:ext uri="{FF2B5EF4-FFF2-40B4-BE49-F238E27FC236}">
                    <a16:creationId xmlns:a16="http://schemas.microsoft.com/office/drawing/2014/main" id="{F2D78105-6107-63A1-81E5-8C73EEF77B72}"/>
                  </a:ext>
                </a:extLst>
              </p:cNvPr>
              <p:cNvSpPr/>
              <p:nvPr/>
            </p:nvSpPr>
            <p:spPr>
              <a:xfrm>
                <a:off x="782419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D1706B57-F2EA-4589-1740-9C64F0B66D3E}"/>
                  </a:ext>
                </a:extLst>
              </p:cNvPr>
              <p:cNvSpPr/>
              <p:nvPr/>
            </p:nvSpPr>
            <p:spPr>
              <a:xfrm>
                <a:off x="802520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D9179AFE-452C-B367-7685-CEB523F3BD53}"/>
                  </a:ext>
                </a:extLst>
              </p:cNvPr>
              <p:cNvSpPr/>
              <p:nvPr/>
            </p:nvSpPr>
            <p:spPr>
              <a:xfrm>
                <a:off x="822622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D2A06DFF-11DA-3B8A-776C-8CA3BBDEBF4D}"/>
                  </a:ext>
                </a:extLst>
              </p:cNvPr>
              <p:cNvSpPr/>
              <p:nvPr/>
            </p:nvSpPr>
            <p:spPr>
              <a:xfrm>
                <a:off x="8427240"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AC02861F-0CCF-1921-7668-281208061740}"/>
                  </a:ext>
                </a:extLst>
              </p:cNvPr>
              <p:cNvSpPr/>
              <p:nvPr/>
            </p:nvSpPr>
            <p:spPr>
              <a:xfrm>
                <a:off x="8628256"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135CDCD3-4CA3-0107-1EFC-8EB45738D83D}"/>
                  </a:ext>
                </a:extLst>
              </p:cNvPr>
              <p:cNvSpPr/>
              <p:nvPr/>
            </p:nvSpPr>
            <p:spPr>
              <a:xfrm>
                <a:off x="882927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278DF87B-EA84-FF21-C92D-9F647AAC98F2}"/>
                  </a:ext>
                </a:extLst>
              </p:cNvPr>
              <p:cNvSpPr/>
              <p:nvPr/>
            </p:nvSpPr>
            <p:spPr>
              <a:xfrm>
                <a:off x="903028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7F4B70CD-0FCE-ABEE-2015-209BFD6F0B6A}"/>
                  </a:ext>
                </a:extLst>
              </p:cNvPr>
              <p:cNvSpPr/>
              <p:nvPr/>
            </p:nvSpPr>
            <p:spPr>
              <a:xfrm>
                <a:off x="923130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a:extLst>
                <a:ext uri="{FF2B5EF4-FFF2-40B4-BE49-F238E27FC236}">
                  <a16:creationId xmlns:a16="http://schemas.microsoft.com/office/drawing/2014/main" id="{7BC6FDF9-3039-DC70-7C26-1D5BE487D598}"/>
                </a:ext>
              </a:extLst>
            </p:cNvPr>
            <p:cNvGrpSpPr/>
            <p:nvPr/>
          </p:nvGrpSpPr>
          <p:grpSpPr>
            <a:xfrm>
              <a:off x="7824192" y="5374207"/>
              <a:ext cx="1529423" cy="122311"/>
              <a:chOff x="7824192" y="5193196"/>
              <a:chExt cx="1529423" cy="122311"/>
            </a:xfrm>
            <a:grpFill/>
          </p:grpSpPr>
          <p:sp>
            <p:nvSpPr>
              <p:cNvPr id="23" name="椭圆 22">
                <a:extLst>
                  <a:ext uri="{FF2B5EF4-FFF2-40B4-BE49-F238E27FC236}">
                    <a16:creationId xmlns:a16="http://schemas.microsoft.com/office/drawing/2014/main" id="{9C22FA8E-29A6-0039-74C8-3ADECEB262AA}"/>
                  </a:ext>
                </a:extLst>
              </p:cNvPr>
              <p:cNvSpPr/>
              <p:nvPr/>
            </p:nvSpPr>
            <p:spPr>
              <a:xfrm>
                <a:off x="782419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0C0A0B38-A883-D74E-3B85-8457FB72CC22}"/>
                  </a:ext>
                </a:extLst>
              </p:cNvPr>
              <p:cNvSpPr/>
              <p:nvPr/>
            </p:nvSpPr>
            <p:spPr>
              <a:xfrm>
                <a:off x="802520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07677585-3B93-DB03-6A59-B9CBC6EE5E1F}"/>
                  </a:ext>
                </a:extLst>
              </p:cNvPr>
              <p:cNvSpPr/>
              <p:nvPr/>
            </p:nvSpPr>
            <p:spPr>
              <a:xfrm>
                <a:off x="822622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0B04B43D-90CF-D830-94BD-833F0D59272A}"/>
                  </a:ext>
                </a:extLst>
              </p:cNvPr>
              <p:cNvSpPr/>
              <p:nvPr/>
            </p:nvSpPr>
            <p:spPr>
              <a:xfrm>
                <a:off x="8427240"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B2C7BAC7-C0E0-3263-D370-8C5401886304}"/>
                  </a:ext>
                </a:extLst>
              </p:cNvPr>
              <p:cNvSpPr/>
              <p:nvPr/>
            </p:nvSpPr>
            <p:spPr>
              <a:xfrm>
                <a:off x="8628256"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B4708439-7BA9-2AA3-3265-565C5DF2D9A2}"/>
                  </a:ext>
                </a:extLst>
              </p:cNvPr>
              <p:cNvSpPr/>
              <p:nvPr/>
            </p:nvSpPr>
            <p:spPr>
              <a:xfrm>
                <a:off x="882927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A4CA1A7D-7E06-A824-A28A-40FAD4879AEA}"/>
                  </a:ext>
                </a:extLst>
              </p:cNvPr>
              <p:cNvSpPr/>
              <p:nvPr/>
            </p:nvSpPr>
            <p:spPr>
              <a:xfrm>
                <a:off x="903028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B6EDD313-CB28-90A8-1D68-32F65BF3183B}"/>
                  </a:ext>
                </a:extLst>
              </p:cNvPr>
              <p:cNvSpPr/>
              <p:nvPr/>
            </p:nvSpPr>
            <p:spPr>
              <a:xfrm>
                <a:off x="923130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a:extLst>
                <a:ext uri="{FF2B5EF4-FFF2-40B4-BE49-F238E27FC236}">
                  <a16:creationId xmlns:a16="http://schemas.microsoft.com/office/drawing/2014/main" id="{149F3F7F-6868-12C0-B703-3DD422202C1E}"/>
                </a:ext>
              </a:extLst>
            </p:cNvPr>
            <p:cNvGrpSpPr/>
            <p:nvPr/>
          </p:nvGrpSpPr>
          <p:grpSpPr>
            <a:xfrm>
              <a:off x="7824192" y="5555218"/>
              <a:ext cx="1529423" cy="122311"/>
              <a:chOff x="7824192" y="5193196"/>
              <a:chExt cx="1529423" cy="122311"/>
            </a:xfrm>
            <a:grpFill/>
          </p:grpSpPr>
          <p:sp>
            <p:nvSpPr>
              <p:cNvPr id="15" name="椭圆 14">
                <a:extLst>
                  <a:ext uri="{FF2B5EF4-FFF2-40B4-BE49-F238E27FC236}">
                    <a16:creationId xmlns:a16="http://schemas.microsoft.com/office/drawing/2014/main" id="{25AB2C2E-5CF4-3C42-94C5-83EB2E2A80B2}"/>
                  </a:ext>
                </a:extLst>
              </p:cNvPr>
              <p:cNvSpPr/>
              <p:nvPr/>
            </p:nvSpPr>
            <p:spPr>
              <a:xfrm>
                <a:off x="782419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2C14BF27-27DB-ED4D-A488-720A14757B63}"/>
                  </a:ext>
                </a:extLst>
              </p:cNvPr>
              <p:cNvSpPr/>
              <p:nvPr/>
            </p:nvSpPr>
            <p:spPr>
              <a:xfrm>
                <a:off x="802520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5805FD38-49B4-F3D2-313D-38B005F94BD8}"/>
                  </a:ext>
                </a:extLst>
              </p:cNvPr>
              <p:cNvSpPr/>
              <p:nvPr/>
            </p:nvSpPr>
            <p:spPr>
              <a:xfrm>
                <a:off x="822622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771774EC-7E4C-2F3B-2736-29FDCD370A3B}"/>
                  </a:ext>
                </a:extLst>
              </p:cNvPr>
              <p:cNvSpPr/>
              <p:nvPr/>
            </p:nvSpPr>
            <p:spPr>
              <a:xfrm>
                <a:off x="8427240"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BE7B3C4B-C292-1FB1-B5A7-8075F73A270E}"/>
                  </a:ext>
                </a:extLst>
              </p:cNvPr>
              <p:cNvSpPr/>
              <p:nvPr/>
            </p:nvSpPr>
            <p:spPr>
              <a:xfrm>
                <a:off x="8628256"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53CBCF39-2C5C-CF34-C161-DD69C1F30031}"/>
                  </a:ext>
                </a:extLst>
              </p:cNvPr>
              <p:cNvSpPr/>
              <p:nvPr/>
            </p:nvSpPr>
            <p:spPr>
              <a:xfrm>
                <a:off x="882927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24308D2C-4F03-5D8C-B9CD-FEFEAFAE8918}"/>
                  </a:ext>
                </a:extLst>
              </p:cNvPr>
              <p:cNvSpPr/>
              <p:nvPr/>
            </p:nvSpPr>
            <p:spPr>
              <a:xfrm>
                <a:off x="903028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E8A6E900-2000-2D25-43C5-FC4300E04D47}"/>
                  </a:ext>
                </a:extLst>
              </p:cNvPr>
              <p:cNvSpPr/>
              <p:nvPr/>
            </p:nvSpPr>
            <p:spPr>
              <a:xfrm>
                <a:off x="923130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a:extLst>
                <a:ext uri="{FF2B5EF4-FFF2-40B4-BE49-F238E27FC236}">
                  <a16:creationId xmlns:a16="http://schemas.microsoft.com/office/drawing/2014/main" id="{9DEEA2FC-652D-46E8-D98B-8A83FE508070}"/>
                </a:ext>
              </a:extLst>
            </p:cNvPr>
            <p:cNvGrpSpPr/>
            <p:nvPr/>
          </p:nvGrpSpPr>
          <p:grpSpPr>
            <a:xfrm>
              <a:off x="7824192" y="5736229"/>
              <a:ext cx="1529423" cy="122311"/>
              <a:chOff x="7824192" y="5193196"/>
              <a:chExt cx="1529423" cy="122311"/>
            </a:xfrm>
            <a:grpFill/>
          </p:grpSpPr>
          <p:sp>
            <p:nvSpPr>
              <p:cNvPr id="7" name="椭圆 6">
                <a:extLst>
                  <a:ext uri="{FF2B5EF4-FFF2-40B4-BE49-F238E27FC236}">
                    <a16:creationId xmlns:a16="http://schemas.microsoft.com/office/drawing/2014/main" id="{E22FC66B-E109-EF72-D1E4-DBE84C8A8C52}"/>
                  </a:ext>
                </a:extLst>
              </p:cNvPr>
              <p:cNvSpPr/>
              <p:nvPr/>
            </p:nvSpPr>
            <p:spPr>
              <a:xfrm>
                <a:off x="782419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38E61078-2D4D-B686-5468-6FA346375F8D}"/>
                  </a:ext>
                </a:extLst>
              </p:cNvPr>
              <p:cNvSpPr/>
              <p:nvPr/>
            </p:nvSpPr>
            <p:spPr>
              <a:xfrm>
                <a:off x="802520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21B1534A-BCA0-3998-7C91-0032D40CDF29}"/>
                  </a:ext>
                </a:extLst>
              </p:cNvPr>
              <p:cNvSpPr/>
              <p:nvPr/>
            </p:nvSpPr>
            <p:spPr>
              <a:xfrm>
                <a:off x="822622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63749349-AE81-1A3E-9F2D-38833C0E8E35}"/>
                  </a:ext>
                </a:extLst>
              </p:cNvPr>
              <p:cNvSpPr/>
              <p:nvPr/>
            </p:nvSpPr>
            <p:spPr>
              <a:xfrm>
                <a:off x="8427240"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CDF02641-A604-5573-45A4-CCEC0ED3BEFC}"/>
                  </a:ext>
                </a:extLst>
              </p:cNvPr>
              <p:cNvSpPr/>
              <p:nvPr/>
            </p:nvSpPr>
            <p:spPr>
              <a:xfrm>
                <a:off x="8628256"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8D625398-CFF6-91D7-0942-A55C9CA52842}"/>
                  </a:ext>
                </a:extLst>
              </p:cNvPr>
              <p:cNvSpPr/>
              <p:nvPr/>
            </p:nvSpPr>
            <p:spPr>
              <a:xfrm>
                <a:off x="882927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34B94AEE-0023-4E66-2E13-7F70F875332B}"/>
                  </a:ext>
                </a:extLst>
              </p:cNvPr>
              <p:cNvSpPr/>
              <p:nvPr/>
            </p:nvSpPr>
            <p:spPr>
              <a:xfrm>
                <a:off x="903028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ED7FB384-4951-8545-BCAC-9D294B902F36}"/>
                  </a:ext>
                </a:extLst>
              </p:cNvPr>
              <p:cNvSpPr/>
              <p:nvPr/>
            </p:nvSpPr>
            <p:spPr>
              <a:xfrm>
                <a:off x="923130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9" name="椭圆 38">
            <a:extLst>
              <a:ext uri="{FF2B5EF4-FFF2-40B4-BE49-F238E27FC236}">
                <a16:creationId xmlns:a16="http://schemas.microsoft.com/office/drawing/2014/main" id="{986955C3-D10E-746A-4E10-8907FAFDD23B}"/>
              </a:ext>
            </a:extLst>
          </p:cNvPr>
          <p:cNvSpPr/>
          <p:nvPr userDrawn="1"/>
        </p:nvSpPr>
        <p:spPr>
          <a:xfrm>
            <a:off x="3251684" y="4297139"/>
            <a:ext cx="2973695" cy="2973695"/>
          </a:xfrm>
          <a:prstGeom prst="ellipse">
            <a:avLst/>
          </a:prstGeom>
          <a:gradFill>
            <a:gsLst>
              <a:gs pos="0">
                <a:schemeClr val="bg1">
                  <a:alpha val="5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B08F57D2-61EF-637D-BE68-614ED691C9AD}"/>
              </a:ext>
            </a:extLst>
          </p:cNvPr>
          <p:cNvSpPr/>
          <p:nvPr userDrawn="1"/>
        </p:nvSpPr>
        <p:spPr>
          <a:xfrm>
            <a:off x="5041438" y="4761148"/>
            <a:ext cx="2509686" cy="2509686"/>
          </a:xfrm>
          <a:prstGeom prst="ellipse">
            <a:avLst/>
          </a:prstGeom>
          <a:gradFill flip="none" rotWithShape="1">
            <a:gsLst>
              <a:gs pos="0">
                <a:schemeClr val="bg1">
                  <a:alpha val="54000"/>
                </a:schemeClr>
              </a:gs>
              <a:gs pos="69000">
                <a:srgbClr val="FFFFF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C1A9A668-BA92-2F8C-2486-FC59B1A4DF8A}"/>
              </a:ext>
            </a:extLst>
          </p:cNvPr>
          <p:cNvSpPr/>
          <p:nvPr userDrawn="1"/>
        </p:nvSpPr>
        <p:spPr>
          <a:xfrm>
            <a:off x="0" y="6251150"/>
            <a:ext cx="12192000" cy="606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a:extLst>
              <a:ext uri="{FF2B5EF4-FFF2-40B4-BE49-F238E27FC236}">
                <a16:creationId xmlns:a16="http://schemas.microsoft.com/office/drawing/2014/main" id="{236270FC-62B8-1FAB-4233-3015C75BD0C3}"/>
              </a:ext>
            </a:extLst>
          </p:cNvPr>
          <p:cNvGrpSpPr/>
          <p:nvPr userDrawn="1"/>
        </p:nvGrpSpPr>
        <p:grpSpPr>
          <a:xfrm>
            <a:off x="7032104" y="307742"/>
            <a:ext cx="3230672" cy="6440230"/>
            <a:chOff x="4832681" y="1006911"/>
            <a:chExt cx="2596341" cy="4844179"/>
          </a:xfrm>
          <a:effectLst>
            <a:outerShdw blurRad="127000" dist="342900" dir="5400000" algn="t" rotWithShape="0">
              <a:prstClr val="black">
                <a:alpha val="20000"/>
              </a:prstClr>
            </a:outerShdw>
          </a:effectLst>
          <a:scene3d>
            <a:camera prst="orthographicFront">
              <a:rot lat="20348599" lon="20047781" rev="2424717"/>
            </a:camera>
            <a:lightRig rig="threePt" dir="t"/>
          </a:scene3d>
        </p:grpSpPr>
        <p:sp>
          <p:nvSpPr>
            <p:cNvPr id="43" name="iṣľíḑê">
              <a:extLst>
                <a:ext uri="{FF2B5EF4-FFF2-40B4-BE49-F238E27FC236}">
                  <a16:creationId xmlns:a16="http://schemas.microsoft.com/office/drawing/2014/main" id="{5DFD385C-6106-3FA3-B569-7C6F3EF4D202}"/>
                </a:ext>
              </a:extLst>
            </p:cNvPr>
            <p:cNvSpPr/>
            <p:nvPr/>
          </p:nvSpPr>
          <p:spPr bwMode="auto">
            <a:xfrm>
              <a:off x="4871886" y="3102281"/>
              <a:ext cx="309297" cy="1206690"/>
            </a:xfrm>
            <a:custGeom>
              <a:avLst/>
              <a:gdLst>
                <a:gd name="T0" fmla="*/ 3 w 34"/>
                <a:gd name="T1" fmla="*/ 0 h 133"/>
                <a:gd name="T2" fmla="*/ 13 w 34"/>
                <a:gd name="T3" fmla="*/ 18 h 133"/>
                <a:gd name="T4" fmla="*/ 22 w 34"/>
                <a:gd name="T5" fmla="*/ 38 h 133"/>
                <a:gd name="T6" fmla="*/ 30 w 34"/>
                <a:gd name="T7" fmla="*/ 63 h 133"/>
                <a:gd name="T8" fmla="*/ 34 w 34"/>
                <a:gd name="T9" fmla="*/ 90 h 133"/>
                <a:gd name="T10" fmla="*/ 34 w 34"/>
                <a:gd name="T11" fmla="*/ 96 h 133"/>
                <a:gd name="T12" fmla="*/ 34 w 34"/>
                <a:gd name="T13" fmla="*/ 102 h 133"/>
                <a:gd name="T14" fmla="*/ 33 w 34"/>
                <a:gd name="T15" fmla="*/ 112 h 133"/>
                <a:gd name="T16" fmla="*/ 33 w 34"/>
                <a:gd name="T17" fmla="*/ 117 h 133"/>
                <a:gd name="T18" fmla="*/ 32 w 34"/>
                <a:gd name="T19" fmla="*/ 121 h 133"/>
                <a:gd name="T20" fmla="*/ 31 w 34"/>
                <a:gd name="T21" fmla="*/ 127 h 133"/>
                <a:gd name="T22" fmla="*/ 30 w 34"/>
                <a:gd name="T23" fmla="*/ 133 h 133"/>
                <a:gd name="T24" fmla="*/ 27 w 34"/>
                <a:gd name="T25" fmla="*/ 128 h 133"/>
                <a:gd name="T26" fmla="*/ 24 w 34"/>
                <a:gd name="T27" fmla="*/ 122 h 133"/>
                <a:gd name="T28" fmla="*/ 23 w 34"/>
                <a:gd name="T29" fmla="*/ 118 h 133"/>
                <a:gd name="T30" fmla="*/ 21 w 34"/>
                <a:gd name="T31" fmla="*/ 114 h 133"/>
                <a:gd name="T32" fmla="*/ 17 w 34"/>
                <a:gd name="T33" fmla="*/ 105 h 133"/>
                <a:gd name="T34" fmla="*/ 15 w 34"/>
                <a:gd name="T35" fmla="*/ 100 h 133"/>
                <a:gd name="T36" fmla="*/ 13 w 34"/>
                <a:gd name="T37" fmla="*/ 94 h 133"/>
                <a:gd name="T38" fmla="*/ 5 w 34"/>
                <a:gd name="T39" fmla="*/ 69 h 133"/>
                <a:gd name="T40" fmla="*/ 1 w 34"/>
                <a:gd name="T41" fmla="*/ 43 h 133"/>
                <a:gd name="T42" fmla="*/ 0 w 34"/>
                <a:gd name="T43" fmla="*/ 21 h 133"/>
                <a:gd name="T44" fmla="*/ 3 w 34"/>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133">
                  <a:moveTo>
                    <a:pt x="3" y="0"/>
                  </a:moveTo>
                  <a:cubicBezTo>
                    <a:pt x="3" y="0"/>
                    <a:pt x="7" y="7"/>
                    <a:pt x="13" y="18"/>
                  </a:cubicBezTo>
                  <a:cubicBezTo>
                    <a:pt x="16" y="24"/>
                    <a:pt x="19" y="30"/>
                    <a:pt x="22" y="38"/>
                  </a:cubicBezTo>
                  <a:cubicBezTo>
                    <a:pt x="25" y="45"/>
                    <a:pt x="28" y="54"/>
                    <a:pt x="30" y="63"/>
                  </a:cubicBezTo>
                  <a:cubicBezTo>
                    <a:pt x="32" y="72"/>
                    <a:pt x="33" y="81"/>
                    <a:pt x="34" y="90"/>
                  </a:cubicBezTo>
                  <a:cubicBezTo>
                    <a:pt x="34" y="92"/>
                    <a:pt x="34" y="94"/>
                    <a:pt x="34" y="96"/>
                  </a:cubicBezTo>
                  <a:cubicBezTo>
                    <a:pt x="34" y="98"/>
                    <a:pt x="34" y="100"/>
                    <a:pt x="34" y="102"/>
                  </a:cubicBezTo>
                  <a:cubicBezTo>
                    <a:pt x="34" y="105"/>
                    <a:pt x="34" y="109"/>
                    <a:pt x="33" y="112"/>
                  </a:cubicBezTo>
                  <a:cubicBezTo>
                    <a:pt x="33" y="114"/>
                    <a:pt x="33" y="115"/>
                    <a:pt x="33" y="117"/>
                  </a:cubicBezTo>
                  <a:cubicBezTo>
                    <a:pt x="33" y="118"/>
                    <a:pt x="33" y="119"/>
                    <a:pt x="32" y="121"/>
                  </a:cubicBezTo>
                  <a:cubicBezTo>
                    <a:pt x="32" y="123"/>
                    <a:pt x="32" y="125"/>
                    <a:pt x="31" y="127"/>
                  </a:cubicBezTo>
                  <a:cubicBezTo>
                    <a:pt x="31" y="131"/>
                    <a:pt x="30" y="133"/>
                    <a:pt x="30" y="133"/>
                  </a:cubicBezTo>
                  <a:cubicBezTo>
                    <a:pt x="30" y="133"/>
                    <a:pt x="29" y="131"/>
                    <a:pt x="27" y="128"/>
                  </a:cubicBezTo>
                  <a:cubicBezTo>
                    <a:pt x="27" y="126"/>
                    <a:pt x="26" y="124"/>
                    <a:pt x="24" y="122"/>
                  </a:cubicBezTo>
                  <a:cubicBezTo>
                    <a:pt x="24" y="121"/>
                    <a:pt x="23" y="119"/>
                    <a:pt x="23" y="118"/>
                  </a:cubicBezTo>
                  <a:cubicBezTo>
                    <a:pt x="22" y="117"/>
                    <a:pt x="21" y="115"/>
                    <a:pt x="21" y="114"/>
                  </a:cubicBezTo>
                  <a:cubicBezTo>
                    <a:pt x="19" y="111"/>
                    <a:pt x="18" y="108"/>
                    <a:pt x="17" y="105"/>
                  </a:cubicBezTo>
                  <a:cubicBezTo>
                    <a:pt x="16" y="103"/>
                    <a:pt x="15" y="101"/>
                    <a:pt x="15" y="100"/>
                  </a:cubicBezTo>
                  <a:cubicBezTo>
                    <a:pt x="14" y="98"/>
                    <a:pt x="13" y="96"/>
                    <a:pt x="13" y="94"/>
                  </a:cubicBezTo>
                  <a:cubicBezTo>
                    <a:pt x="10" y="87"/>
                    <a:pt x="7" y="78"/>
                    <a:pt x="5" y="69"/>
                  </a:cubicBezTo>
                  <a:cubicBezTo>
                    <a:pt x="3" y="60"/>
                    <a:pt x="2" y="51"/>
                    <a:pt x="1" y="43"/>
                  </a:cubicBezTo>
                  <a:cubicBezTo>
                    <a:pt x="0" y="35"/>
                    <a:pt x="0" y="27"/>
                    <a:pt x="0" y="21"/>
                  </a:cubicBezTo>
                  <a:cubicBezTo>
                    <a:pt x="1" y="8"/>
                    <a:pt x="3" y="0"/>
                    <a:pt x="3" y="0"/>
                  </a:cubicBezTo>
                  <a:close/>
                </a:path>
              </a:pathLst>
            </a:custGeom>
            <a:solidFill>
              <a:srgbClr val="3EED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iṥ1iḓé">
              <a:extLst>
                <a:ext uri="{FF2B5EF4-FFF2-40B4-BE49-F238E27FC236}">
                  <a16:creationId xmlns:a16="http://schemas.microsoft.com/office/drawing/2014/main" id="{8DCEAC65-3F43-DBFF-C8F6-940C37DC46A3}"/>
                </a:ext>
              </a:extLst>
            </p:cNvPr>
            <p:cNvSpPr/>
            <p:nvPr/>
          </p:nvSpPr>
          <p:spPr bwMode="auto">
            <a:xfrm>
              <a:off x="4832681" y="1006911"/>
              <a:ext cx="2596341" cy="4844179"/>
            </a:xfrm>
            <a:custGeom>
              <a:avLst/>
              <a:gdLst>
                <a:gd name="T0" fmla="*/ 285 w 285"/>
                <a:gd name="T1" fmla="*/ 498 h 534"/>
                <a:gd name="T2" fmla="*/ 245 w 285"/>
                <a:gd name="T3" fmla="*/ 534 h 534"/>
                <a:gd name="T4" fmla="*/ 40 w 285"/>
                <a:gd name="T5" fmla="*/ 534 h 534"/>
                <a:gd name="T6" fmla="*/ 0 w 285"/>
                <a:gd name="T7" fmla="*/ 498 h 534"/>
                <a:gd name="T8" fmla="*/ 0 w 285"/>
                <a:gd name="T9" fmla="*/ 37 h 534"/>
                <a:gd name="T10" fmla="*/ 40 w 285"/>
                <a:gd name="T11" fmla="*/ 0 h 534"/>
                <a:gd name="T12" fmla="*/ 245 w 285"/>
                <a:gd name="T13" fmla="*/ 0 h 534"/>
                <a:gd name="T14" fmla="*/ 285 w 285"/>
                <a:gd name="T15" fmla="*/ 37 h 534"/>
                <a:gd name="T16" fmla="*/ 285 w 285"/>
                <a:gd name="T17" fmla="*/ 49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534">
                  <a:moveTo>
                    <a:pt x="285" y="498"/>
                  </a:moveTo>
                  <a:cubicBezTo>
                    <a:pt x="285" y="518"/>
                    <a:pt x="267" y="534"/>
                    <a:pt x="245" y="534"/>
                  </a:cubicBezTo>
                  <a:cubicBezTo>
                    <a:pt x="40" y="534"/>
                    <a:pt x="40" y="534"/>
                    <a:pt x="40" y="534"/>
                  </a:cubicBezTo>
                  <a:cubicBezTo>
                    <a:pt x="18" y="534"/>
                    <a:pt x="0" y="518"/>
                    <a:pt x="0" y="498"/>
                  </a:cubicBezTo>
                  <a:cubicBezTo>
                    <a:pt x="0" y="37"/>
                    <a:pt x="0" y="37"/>
                    <a:pt x="0" y="37"/>
                  </a:cubicBezTo>
                  <a:cubicBezTo>
                    <a:pt x="0" y="17"/>
                    <a:pt x="18" y="0"/>
                    <a:pt x="40" y="0"/>
                  </a:cubicBezTo>
                  <a:cubicBezTo>
                    <a:pt x="245" y="0"/>
                    <a:pt x="245" y="0"/>
                    <a:pt x="245" y="0"/>
                  </a:cubicBezTo>
                  <a:cubicBezTo>
                    <a:pt x="267" y="0"/>
                    <a:pt x="285" y="17"/>
                    <a:pt x="285" y="37"/>
                  </a:cubicBezTo>
                  <a:cubicBezTo>
                    <a:pt x="285" y="498"/>
                    <a:pt x="285" y="498"/>
                    <a:pt x="285" y="498"/>
                  </a:cubicBezTo>
                </a:path>
              </a:pathLst>
            </a:custGeom>
            <a:solidFill>
              <a:schemeClr val="bg1"/>
            </a:solidFill>
            <a:ln>
              <a:noFill/>
            </a:ln>
            <a:sp3d extrusionH="63500" prstMaterial="matte"/>
          </p:spPr>
          <p:txBody>
            <a:bodyPr anchor="ctr"/>
            <a:lstStyle/>
            <a:p>
              <a:pPr algn="ctr"/>
              <a:endParaRPr/>
            </a:p>
          </p:txBody>
        </p:sp>
        <p:sp>
          <p:nvSpPr>
            <p:cNvPr id="45" name="任意多边形: 形状 44">
              <a:extLst>
                <a:ext uri="{FF2B5EF4-FFF2-40B4-BE49-F238E27FC236}">
                  <a16:creationId xmlns:a16="http://schemas.microsoft.com/office/drawing/2014/main" id="{1441BEDA-5AF8-DE57-587E-9A418F153D12}"/>
                </a:ext>
              </a:extLst>
            </p:cNvPr>
            <p:cNvSpPr/>
            <p:nvPr/>
          </p:nvSpPr>
          <p:spPr bwMode="auto">
            <a:xfrm>
              <a:off x="5006932" y="1130070"/>
              <a:ext cx="2247839" cy="4193912"/>
            </a:xfrm>
            <a:custGeom>
              <a:avLst/>
              <a:gdLst>
                <a:gd name="connsiteX0" fmla="*/ 223570 w 2247839"/>
                <a:gd name="connsiteY0" fmla="*/ 0 h 4193912"/>
                <a:gd name="connsiteX1" fmla="*/ 451385 w 2247839"/>
                <a:gd name="connsiteY1" fmla="*/ 0 h 4193912"/>
                <a:gd name="connsiteX2" fmla="*/ 451385 w 2247839"/>
                <a:gd name="connsiteY2" fmla="*/ 155054 h 4193912"/>
                <a:gd name="connsiteX3" fmla="*/ 507029 w 2247839"/>
                <a:gd name="connsiteY3" fmla="*/ 210698 h 4193912"/>
                <a:gd name="connsiteX4" fmla="*/ 1740809 w 2247839"/>
                <a:gd name="connsiteY4" fmla="*/ 210698 h 4193912"/>
                <a:gd name="connsiteX5" fmla="*/ 1796453 w 2247839"/>
                <a:gd name="connsiteY5" fmla="*/ 155054 h 4193912"/>
                <a:gd name="connsiteX6" fmla="*/ 1796453 w 2247839"/>
                <a:gd name="connsiteY6" fmla="*/ 0 h 4193912"/>
                <a:gd name="connsiteX7" fmla="*/ 2024269 w 2247839"/>
                <a:gd name="connsiteY7" fmla="*/ 0 h 4193912"/>
                <a:gd name="connsiteX8" fmla="*/ 2247839 w 2247839"/>
                <a:gd name="connsiteY8" fmla="*/ 223570 h 4193912"/>
                <a:gd name="connsiteX9" fmla="*/ 2247839 w 2247839"/>
                <a:gd name="connsiteY9" fmla="*/ 3970342 h 4193912"/>
                <a:gd name="connsiteX10" fmla="*/ 2024269 w 2247839"/>
                <a:gd name="connsiteY10" fmla="*/ 4193912 h 4193912"/>
                <a:gd name="connsiteX11" fmla="*/ 223570 w 2247839"/>
                <a:gd name="connsiteY11" fmla="*/ 4193912 h 4193912"/>
                <a:gd name="connsiteX12" fmla="*/ 0 w 2247839"/>
                <a:gd name="connsiteY12" fmla="*/ 3970342 h 4193912"/>
                <a:gd name="connsiteX13" fmla="*/ 0 w 2247839"/>
                <a:gd name="connsiteY13" fmla="*/ 223570 h 4193912"/>
                <a:gd name="connsiteX14" fmla="*/ 223570 w 2247839"/>
                <a:gd name="connsiteY14" fmla="*/ 0 h 419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47839" h="4193912">
                  <a:moveTo>
                    <a:pt x="223570" y="0"/>
                  </a:moveTo>
                  <a:lnTo>
                    <a:pt x="451385" y="0"/>
                  </a:lnTo>
                  <a:lnTo>
                    <a:pt x="451385" y="155054"/>
                  </a:lnTo>
                  <a:cubicBezTo>
                    <a:pt x="451385" y="185785"/>
                    <a:pt x="476298" y="210698"/>
                    <a:pt x="507029" y="210698"/>
                  </a:cubicBezTo>
                  <a:lnTo>
                    <a:pt x="1740809" y="210698"/>
                  </a:lnTo>
                  <a:cubicBezTo>
                    <a:pt x="1771540" y="210698"/>
                    <a:pt x="1796453" y="185785"/>
                    <a:pt x="1796453" y="155054"/>
                  </a:cubicBezTo>
                  <a:lnTo>
                    <a:pt x="1796453" y="0"/>
                  </a:lnTo>
                  <a:lnTo>
                    <a:pt x="2024269" y="0"/>
                  </a:lnTo>
                  <a:cubicBezTo>
                    <a:pt x="2147743" y="0"/>
                    <a:pt x="2247839" y="100096"/>
                    <a:pt x="2247839" y="223570"/>
                  </a:cubicBezTo>
                  <a:lnTo>
                    <a:pt x="2247839" y="3970342"/>
                  </a:lnTo>
                  <a:cubicBezTo>
                    <a:pt x="2247839" y="4093816"/>
                    <a:pt x="2147743" y="4193912"/>
                    <a:pt x="2024269" y="4193912"/>
                  </a:cubicBezTo>
                  <a:lnTo>
                    <a:pt x="223570" y="4193912"/>
                  </a:lnTo>
                  <a:cubicBezTo>
                    <a:pt x="100096" y="4193912"/>
                    <a:pt x="0" y="4093816"/>
                    <a:pt x="0" y="3970342"/>
                  </a:cubicBezTo>
                  <a:lnTo>
                    <a:pt x="0" y="223570"/>
                  </a:lnTo>
                  <a:cubicBezTo>
                    <a:pt x="0" y="100096"/>
                    <a:pt x="100096" y="0"/>
                    <a:pt x="223570" y="0"/>
                  </a:cubicBezTo>
                  <a:close/>
                </a:path>
              </a:pathLst>
            </a:custGeom>
            <a:blipFill>
              <a:blip r:embed="rId2"/>
              <a:stretch>
                <a:fillRect l="-90440" r="-89424"/>
              </a:stretch>
            </a:blipFill>
            <a:ln>
              <a:noFill/>
            </a:ln>
          </p:spPr>
          <p:txBody>
            <a:bodyPr wrap="square" anchor="ctr">
              <a:noAutofit/>
            </a:bodyPr>
            <a:lstStyle/>
            <a:p>
              <a:pPr algn="ctr"/>
              <a:endParaRPr dirty="0"/>
            </a:p>
          </p:txBody>
        </p:sp>
        <p:sp>
          <p:nvSpPr>
            <p:cNvPr id="46" name="ïSliḍé">
              <a:extLst>
                <a:ext uri="{FF2B5EF4-FFF2-40B4-BE49-F238E27FC236}">
                  <a16:creationId xmlns:a16="http://schemas.microsoft.com/office/drawing/2014/main" id="{21D263AE-90AD-A490-E25F-7EC6F937AC2A}"/>
                </a:ext>
              </a:extLst>
            </p:cNvPr>
            <p:cNvSpPr/>
            <p:nvPr/>
          </p:nvSpPr>
          <p:spPr bwMode="auto">
            <a:xfrm>
              <a:off x="5006932" y="1534022"/>
              <a:ext cx="2247839" cy="378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7" name="ïṡḻïdê">
              <a:extLst>
                <a:ext uri="{FF2B5EF4-FFF2-40B4-BE49-F238E27FC236}">
                  <a16:creationId xmlns:a16="http://schemas.microsoft.com/office/drawing/2014/main" id="{B182AF9A-88F0-2170-1F32-76AF41350617}"/>
                </a:ext>
              </a:extLst>
            </p:cNvPr>
            <p:cNvSpPr/>
            <p:nvPr/>
          </p:nvSpPr>
          <p:spPr bwMode="auto">
            <a:xfrm>
              <a:off x="5991451" y="5441600"/>
              <a:ext cx="283159" cy="283159"/>
            </a:xfrm>
            <a:prstGeom prst="ellipse">
              <a:avLst/>
            </a:prstGeom>
            <a:gradFill>
              <a:gsLst>
                <a:gs pos="0">
                  <a:schemeClr val="accent1"/>
                </a:gs>
                <a:gs pos="100000">
                  <a:schemeClr val="accent1">
                    <a:lumMod val="75000"/>
                  </a:schemeClr>
                </a:gs>
              </a:gsLst>
              <a:lin ang="5400000" scaled="1"/>
            </a:gradFill>
            <a:ln>
              <a:noFill/>
            </a:ln>
          </p:spPr>
          <p:txBody>
            <a:bodyPr anchor="ctr"/>
            <a:lstStyle/>
            <a:p>
              <a:pPr algn="ctr"/>
              <a:endParaRPr dirty="0"/>
            </a:p>
          </p:txBody>
        </p:sp>
      </p:grpSp>
      <p:grpSp>
        <p:nvGrpSpPr>
          <p:cNvPr id="48" name="组合 47">
            <a:extLst>
              <a:ext uri="{FF2B5EF4-FFF2-40B4-BE49-F238E27FC236}">
                <a16:creationId xmlns:a16="http://schemas.microsoft.com/office/drawing/2014/main" id="{26B90034-1A0A-47D2-8E99-C8C29CA7B0E5}"/>
              </a:ext>
            </a:extLst>
          </p:cNvPr>
          <p:cNvGrpSpPr/>
          <p:nvPr userDrawn="1"/>
        </p:nvGrpSpPr>
        <p:grpSpPr>
          <a:xfrm>
            <a:off x="10483660" y="463203"/>
            <a:ext cx="1881540" cy="818526"/>
            <a:chOff x="7824192" y="5193196"/>
            <a:chExt cx="1529423" cy="665344"/>
          </a:xfrm>
          <a:solidFill>
            <a:schemeClr val="bg1">
              <a:alpha val="6000"/>
            </a:schemeClr>
          </a:solidFill>
        </p:grpSpPr>
        <p:grpSp>
          <p:nvGrpSpPr>
            <p:cNvPr id="49" name="组合 48">
              <a:extLst>
                <a:ext uri="{FF2B5EF4-FFF2-40B4-BE49-F238E27FC236}">
                  <a16:creationId xmlns:a16="http://schemas.microsoft.com/office/drawing/2014/main" id="{B66BAC2E-B8E7-980F-5CD4-29FB0F3FB8AC}"/>
                </a:ext>
              </a:extLst>
            </p:cNvPr>
            <p:cNvGrpSpPr/>
            <p:nvPr/>
          </p:nvGrpSpPr>
          <p:grpSpPr>
            <a:xfrm>
              <a:off x="7824192" y="5193196"/>
              <a:ext cx="1529423" cy="122311"/>
              <a:chOff x="7824192" y="5193196"/>
              <a:chExt cx="1529423" cy="122311"/>
            </a:xfrm>
            <a:grpFill/>
          </p:grpSpPr>
          <p:sp>
            <p:nvSpPr>
              <p:cNvPr id="77" name="椭圆 76">
                <a:extLst>
                  <a:ext uri="{FF2B5EF4-FFF2-40B4-BE49-F238E27FC236}">
                    <a16:creationId xmlns:a16="http://schemas.microsoft.com/office/drawing/2014/main" id="{3719F43A-7568-FE98-EF09-B3E603F30A2E}"/>
                  </a:ext>
                </a:extLst>
              </p:cNvPr>
              <p:cNvSpPr/>
              <p:nvPr/>
            </p:nvSpPr>
            <p:spPr>
              <a:xfrm>
                <a:off x="782419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8885623D-B966-2606-1E33-F100885565B9}"/>
                  </a:ext>
                </a:extLst>
              </p:cNvPr>
              <p:cNvSpPr/>
              <p:nvPr/>
            </p:nvSpPr>
            <p:spPr>
              <a:xfrm>
                <a:off x="802520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034B4CC5-3160-68A2-95A0-99A91203ACE4}"/>
                  </a:ext>
                </a:extLst>
              </p:cNvPr>
              <p:cNvSpPr/>
              <p:nvPr/>
            </p:nvSpPr>
            <p:spPr>
              <a:xfrm>
                <a:off x="822622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F71947E7-0F35-D73D-1628-353BE899A925}"/>
                  </a:ext>
                </a:extLst>
              </p:cNvPr>
              <p:cNvSpPr/>
              <p:nvPr/>
            </p:nvSpPr>
            <p:spPr>
              <a:xfrm>
                <a:off x="8427240"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0397E34F-B0FA-C31C-39B3-7F0CEF406548}"/>
                  </a:ext>
                </a:extLst>
              </p:cNvPr>
              <p:cNvSpPr/>
              <p:nvPr/>
            </p:nvSpPr>
            <p:spPr>
              <a:xfrm>
                <a:off x="8628256"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3F2BD09E-481A-5473-1F57-4E83AE44C618}"/>
                  </a:ext>
                </a:extLst>
              </p:cNvPr>
              <p:cNvSpPr/>
              <p:nvPr/>
            </p:nvSpPr>
            <p:spPr>
              <a:xfrm>
                <a:off x="882927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a:extLst>
                  <a:ext uri="{FF2B5EF4-FFF2-40B4-BE49-F238E27FC236}">
                    <a16:creationId xmlns:a16="http://schemas.microsoft.com/office/drawing/2014/main" id="{BF83787A-8A37-C0E3-BC5F-0D5C8CB82C22}"/>
                  </a:ext>
                </a:extLst>
              </p:cNvPr>
              <p:cNvSpPr/>
              <p:nvPr/>
            </p:nvSpPr>
            <p:spPr>
              <a:xfrm>
                <a:off x="903028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a:extLst>
                  <a:ext uri="{FF2B5EF4-FFF2-40B4-BE49-F238E27FC236}">
                    <a16:creationId xmlns:a16="http://schemas.microsoft.com/office/drawing/2014/main" id="{B11CCF2C-A1BD-FDC6-1C0C-CF22E9BD9B3C}"/>
                  </a:ext>
                </a:extLst>
              </p:cNvPr>
              <p:cNvSpPr/>
              <p:nvPr/>
            </p:nvSpPr>
            <p:spPr>
              <a:xfrm>
                <a:off x="923130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a:extLst>
                <a:ext uri="{FF2B5EF4-FFF2-40B4-BE49-F238E27FC236}">
                  <a16:creationId xmlns:a16="http://schemas.microsoft.com/office/drawing/2014/main" id="{628B90DC-EBBA-DF7A-2A97-C3B07167B01C}"/>
                </a:ext>
              </a:extLst>
            </p:cNvPr>
            <p:cNvGrpSpPr/>
            <p:nvPr/>
          </p:nvGrpSpPr>
          <p:grpSpPr>
            <a:xfrm>
              <a:off x="7824192" y="5374207"/>
              <a:ext cx="1529423" cy="122311"/>
              <a:chOff x="7824192" y="5193196"/>
              <a:chExt cx="1529423" cy="122311"/>
            </a:xfrm>
            <a:grpFill/>
          </p:grpSpPr>
          <p:sp>
            <p:nvSpPr>
              <p:cNvPr id="69" name="椭圆 68">
                <a:extLst>
                  <a:ext uri="{FF2B5EF4-FFF2-40B4-BE49-F238E27FC236}">
                    <a16:creationId xmlns:a16="http://schemas.microsoft.com/office/drawing/2014/main" id="{1B3D2D66-F35B-A90F-5B71-DFCB213546D3}"/>
                  </a:ext>
                </a:extLst>
              </p:cNvPr>
              <p:cNvSpPr/>
              <p:nvPr/>
            </p:nvSpPr>
            <p:spPr>
              <a:xfrm>
                <a:off x="782419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631A03BC-9C35-EE00-1BD2-222EB9DC1995}"/>
                  </a:ext>
                </a:extLst>
              </p:cNvPr>
              <p:cNvSpPr/>
              <p:nvPr/>
            </p:nvSpPr>
            <p:spPr>
              <a:xfrm>
                <a:off x="802520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B1513CFE-8B70-DA2C-958A-62DC44DA9FD3}"/>
                  </a:ext>
                </a:extLst>
              </p:cNvPr>
              <p:cNvSpPr/>
              <p:nvPr/>
            </p:nvSpPr>
            <p:spPr>
              <a:xfrm>
                <a:off x="822622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1956A7FC-73FD-F83B-6CE3-1F4DA7548966}"/>
                  </a:ext>
                </a:extLst>
              </p:cNvPr>
              <p:cNvSpPr/>
              <p:nvPr/>
            </p:nvSpPr>
            <p:spPr>
              <a:xfrm>
                <a:off x="8427240"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4B820399-144A-E3E4-5F0C-4FD931D232DE}"/>
                  </a:ext>
                </a:extLst>
              </p:cNvPr>
              <p:cNvSpPr/>
              <p:nvPr/>
            </p:nvSpPr>
            <p:spPr>
              <a:xfrm>
                <a:off x="8628256"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9CF58967-2D63-16BE-D59F-D6F1B9DAEB2C}"/>
                  </a:ext>
                </a:extLst>
              </p:cNvPr>
              <p:cNvSpPr/>
              <p:nvPr/>
            </p:nvSpPr>
            <p:spPr>
              <a:xfrm>
                <a:off x="882927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ADD11612-8DAA-8615-6370-5162687369E8}"/>
                  </a:ext>
                </a:extLst>
              </p:cNvPr>
              <p:cNvSpPr/>
              <p:nvPr/>
            </p:nvSpPr>
            <p:spPr>
              <a:xfrm>
                <a:off x="903028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E8B5EE9F-1AB4-F360-EE49-AC103A1B2A7B}"/>
                  </a:ext>
                </a:extLst>
              </p:cNvPr>
              <p:cNvSpPr/>
              <p:nvPr/>
            </p:nvSpPr>
            <p:spPr>
              <a:xfrm>
                <a:off x="923130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a:extLst>
                <a:ext uri="{FF2B5EF4-FFF2-40B4-BE49-F238E27FC236}">
                  <a16:creationId xmlns:a16="http://schemas.microsoft.com/office/drawing/2014/main" id="{08AC28EF-30A2-0661-CA7E-7EF8924D1291}"/>
                </a:ext>
              </a:extLst>
            </p:cNvPr>
            <p:cNvGrpSpPr/>
            <p:nvPr/>
          </p:nvGrpSpPr>
          <p:grpSpPr>
            <a:xfrm>
              <a:off x="7824192" y="5555218"/>
              <a:ext cx="1529423" cy="122311"/>
              <a:chOff x="7824192" y="5193196"/>
              <a:chExt cx="1529423" cy="122311"/>
            </a:xfrm>
            <a:grpFill/>
          </p:grpSpPr>
          <p:sp>
            <p:nvSpPr>
              <p:cNvPr id="61" name="椭圆 60">
                <a:extLst>
                  <a:ext uri="{FF2B5EF4-FFF2-40B4-BE49-F238E27FC236}">
                    <a16:creationId xmlns:a16="http://schemas.microsoft.com/office/drawing/2014/main" id="{155077C7-E092-5332-EE8C-27669DA9A512}"/>
                  </a:ext>
                </a:extLst>
              </p:cNvPr>
              <p:cNvSpPr/>
              <p:nvPr/>
            </p:nvSpPr>
            <p:spPr>
              <a:xfrm>
                <a:off x="782419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761C9ABF-77FB-2187-BE65-CBFC8EDCB57B}"/>
                  </a:ext>
                </a:extLst>
              </p:cNvPr>
              <p:cNvSpPr/>
              <p:nvPr/>
            </p:nvSpPr>
            <p:spPr>
              <a:xfrm>
                <a:off x="802520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E74C12BA-AF48-72E8-940E-EDC9A422D192}"/>
                  </a:ext>
                </a:extLst>
              </p:cNvPr>
              <p:cNvSpPr/>
              <p:nvPr/>
            </p:nvSpPr>
            <p:spPr>
              <a:xfrm>
                <a:off x="822622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E2988463-5927-8DAB-402A-9E1371B32A72}"/>
                  </a:ext>
                </a:extLst>
              </p:cNvPr>
              <p:cNvSpPr/>
              <p:nvPr/>
            </p:nvSpPr>
            <p:spPr>
              <a:xfrm>
                <a:off x="8427240"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84DFF239-EB2F-4C5F-2FCC-E63FD0B9F50C}"/>
                  </a:ext>
                </a:extLst>
              </p:cNvPr>
              <p:cNvSpPr/>
              <p:nvPr/>
            </p:nvSpPr>
            <p:spPr>
              <a:xfrm>
                <a:off x="8628256"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1F1BF9E9-D883-FEE8-36BC-96BA979FA7D4}"/>
                  </a:ext>
                </a:extLst>
              </p:cNvPr>
              <p:cNvSpPr/>
              <p:nvPr/>
            </p:nvSpPr>
            <p:spPr>
              <a:xfrm>
                <a:off x="882927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9B8A3931-D725-1B53-9F4B-0FAFFBEF1DBE}"/>
                  </a:ext>
                </a:extLst>
              </p:cNvPr>
              <p:cNvSpPr/>
              <p:nvPr/>
            </p:nvSpPr>
            <p:spPr>
              <a:xfrm>
                <a:off x="903028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457A721A-EE28-1BD7-539F-0FCC94041F3D}"/>
                  </a:ext>
                </a:extLst>
              </p:cNvPr>
              <p:cNvSpPr/>
              <p:nvPr/>
            </p:nvSpPr>
            <p:spPr>
              <a:xfrm>
                <a:off x="923130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a:extLst>
                <a:ext uri="{FF2B5EF4-FFF2-40B4-BE49-F238E27FC236}">
                  <a16:creationId xmlns:a16="http://schemas.microsoft.com/office/drawing/2014/main" id="{49770993-2311-B0CE-92B3-622611737B6C}"/>
                </a:ext>
              </a:extLst>
            </p:cNvPr>
            <p:cNvGrpSpPr/>
            <p:nvPr/>
          </p:nvGrpSpPr>
          <p:grpSpPr>
            <a:xfrm>
              <a:off x="7824192" y="5736229"/>
              <a:ext cx="1529423" cy="122311"/>
              <a:chOff x="7824192" y="5193196"/>
              <a:chExt cx="1529423" cy="122311"/>
            </a:xfrm>
            <a:grpFill/>
          </p:grpSpPr>
          <p:sp>
            <p:nvSpPr>
              <p:cNvPr id="53" name="椭圆 52">
                <a:extLst>
                  <a:ext uri="{FF2B5EF4-FFF2-40B4-BE49-F238E27FC236}">
                    <a16:creationId xmlns:a16="http://schemas.microsoft.com/office/drawing/2014/main" id="{5941244B-8ED0-B536-74BC-CDAE2BB51AB5}"/>
                  </a:ext>
                </a:extLst>
              </p:cNvPr>
              <p:cNvSpPr/>
              <p:nvPr/>
            </p:nvSpPr>
            <p:spPr>
              <a:xfrm>
                <a:off x="782419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8C981425-B399-FEB9-BF44-3177C2E5A12D}"/>
                  </a:ext>
                </a:extLst>
              </p:cNvPr>
              <p:cNvSpPr/>
              <p:nvPr/>
            </p:nvSpPr>
            <p:spPr>
              <a:xfrm>
                <a:off x="802520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F838BE46-6A8F-4B37-9593-5B9CAEB323FF}"/>
                  </a:ext>
                </a:extLst>
              </p:cNvPr>
              <p:cNvSpPr/>
              <p:nvPr/>
            </p:nvSpPr>
            <p:spPr>
              <a:xfrm>
                <a:off x="822622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2C0CC6C6-E8D3-05D3-073B-26267A81A2A5}"/>
                  </a:ext>
                </a:extLst>
              </p:cNvPr>
              <p:cNvSpPr/>
              <p:nvPr/>
            </p:nvSpPr>
            <p:spPr>
              <a:xfrm>
                <a:off x="8427240"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6E3B3611-D802-86C5-6DB3-35F73E32369D}"/>
                  </a:ext>
                </a:extLst>
              </p:cNvPr>
              <p:cNvSpPr/>
              <p:nvPr/>
            </p:nvSpPr>
            <p:spPr>
              <a:xfrm>
                <a:off x="8628256"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B39C35A9-7568-AC17-94F0-0E6EE4197E06}"/>
                  </a:ext>
                </a:extLst>
              </p:cNvPr>
              <p:cNvSpPr/>
              <p:nvPr/>
            </p:nvSpPr>
            <p:spPr>
              <a:xfrm>
                <a:off x="8829272"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E73A7068-4A73-461A-4AD4-CC9F97B6DD61}"/>
                  </a:ext>
                </a:extLst>
              </p:cNvPr>
              <p:cNvSpPr/>
              <p:nvPr/>
            </p:nvSpPr>
            <p:spPr>
              <a:xfrm>
                <a:off x="9030288"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89562234-48F6-6355-C70C-E940A1C3BA80}"/>
                  </a:ext>
                </a:extLst>
              </p:cNvPr>
              <p:cNvSpPr/>
              <p:nvPr/>
            </p:nvSpPr>
            <p:spPr>
              <a:xfrm>
                <a:off x="9231304" y="5193196"/>
                <a:ext cx="122311" cy="12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28219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准页">
    <p:bg>
      <p:bgPr>
        <a:solidFill>
          <a:srgbClr val="D93A00"/>
        </a:solidFill>
        <a:effectLst/>
      </p:bgPr>
    </p:bg>
    <p:spTree>
      <p:nvGrpSpPr>
        <p:cNvPr id="1" name=""/>
        <p:cNvGrpSpPr/>
        <p:nvPr/>
      </p:nvGrpSpPr>
      <p:grpSpPr>
        <a:xfrm>
          <a:off x="0" y="0"/>
          <a:ext cx="0" cy="0"/>
          <a:chOff x="0" y="0"/>
          <a:chExt cx="0" cy="0"/>
        </a:xfrm>
      </p:grpSpPr>
      <p:sp>
        <p:nvSpPr>
          <p:cNvPr id="7" name="文本占位符 1">
            <a:extLst>
              <a:ext uri="{FF2B5EF4-FFF2-40B4-BE49-F238E27FC236}">
                <a16:creationId xmlns:a16="http://schemas.microsoft.com/office/drawing/2014/main" id="{63DB330B-178D-537B-C2E3-7A9D92025E74}"/>
              </a:ext>
            </a:extLst>
          </p:cNvPr>
          <p:cNvSpPr txBox="1">
            <a:spLocks/>
          </p:cNvSpPr>
          <p:nvPr userDrawn="1"/>
        </p:nvSpPr>
        <p:spPr>
          <a:xfrm>
            <a:off x="440603" y="182445"/>
            <a:ext cx="1657138" cy="287259"/>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100" b="0" i="0" kern="120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sz="1100" b="0" i="0" u="none" strike="noStrike" kern="1200" cap="none" spc="0" normalizeH="0" baseline="0" noProof="0">
                <a:ln>
                  <a:noFill/>
                </a:ln>
                <a:solidFill>
                  <a:sysClr val="window" lastClr="FFFFFF"/>
                </a:solidFill>
                <a:effectLst/>
                <a:uLnTx/>
                <a:uFillTx/>
                <a:latin typeface="Microsoft YaHei Light" panose="020B0503020204020204" pitchFamily="34" charset="-122"/>
                <a:ea typeface="Microsoft YaHei Light" panose="020B0503020204020204" pitchFamily="34" charset="-122"/>
                <a:cs typeface="Segoe UI Light" charset="0"/>
              </a:rPr>
              <a:t>OfficePLUS.cn</a:t>
            </a:r>
            <a:endParaRPr kumimoji="1" lang="zh-CN" altLang="en-US" sz="11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cs typeface="Segoe UI Light" charset="0"/>
            </a:endParaRPr>
          </a:p>
        </p:txBody>
      </p:sp>
      <p:sp>
        <p:nvSpPr>
          <p:cNvPr id="8" name="文本占位符 2">
            <a:extLst>
              <a:ext uri="{FF2B5EF4-FFF2-40B4-BE49-F238E27FC236}">
                <a16:creationId xmlns:a16="http://schemas.microsoft.com/office/drawing/2014/main" id="{19498861-35DE-4B4D-64F6-AA3C871915D3}"/>
              </a:ext>
            </a:extLst>
          </p:cNvPr>
          <p:cNvSpPr txBox="1">
            <a:spLocks/>
          </p:cNvSpPr>
          <p:nvPr userDrawn="1"/>
        </p:nvSpPr>
        <p:spPr>
          <a:xfrm>
            <a:off x="4153012" y="759876"/>
            <a:ext cx="7074345" cy="5399189"/>
          </a:xfrm>
          <a:prstGeom prst="rect">
            <a:avLst/>
          </a:prstGeom>
        </p:spPr>
        <p:txBody>
          <a:bodyPr/>
          <a:lstStyle>
            <a:lvl1pPr marL="0" indent="0" algn="l" defTabSz="914400" rtl="0" eaLnBrk="1" latinLnBrk="0" hangingPunct="1">
              <a:lnSpc>
                <a:spcPct val="150000"/>
              </a:lnSpc>
              <a:spcBef>
                <a:spcPts val="1000"/>
              </a:spcBef>
              <a:buFont typeface="Arial" panose="020B0604020202020204" pitchFamily="34" charset="0"/>
              <a:buNone/>
              <a:defRPr sz="1200" b="0" i="0" kern="120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中文：微软雅黑</a:t>
            </a:r>
            <a:endParaRPr kumimoji="1" lang="en-US" altLang="zh-CN"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英文：微软雅黑</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标题 </a:t>
            </a:r>
            <a:r>
              <a:rPr kumimoji="1" lang="en-US" altLang="zh-CN"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1.0</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正文 </a:t>
            </a:r>
            <a:r>
              <a:rPr kumimoji="1" lang="en-US" altLang="zh-CN"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1.3-1.5</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en-US" altLang="zh-CN"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Freepik.com</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 altLang="zh-CN"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本网站所提供的任何信息内容（包括但不限于 </a:t>
            </a:r>
            <a:r>
              <a:rPr kumimoji="1" lang="en" altLang="zh-CN"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PPT </a:t>
            </a:r>
            <a:r>
              <a:rPr kumimoji="1" lang="zh-CN" altLang="en-US"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模板、</a:t>
            </a:r>
            <a:r>
              <a:rPr kumimoji="1" lang="en" altLang="zh-CN"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Word </a:t>
            </a:r>
            <a:r>
              <a:rPr kumimoji="1" lang="zh-CN" altLang="en-US"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文档、</a:t>
            </a:r>
            <a:r>
              <a:rPr kumimoji="1" lang="en" altLang="zh-CN"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Excel </a:t>
            </a:r>
            <a:r>
              <a:rPr kumimoji="1" lang="zh-CN" altLang="en-US"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图表、图片素材等）均受</a:t>
            </a:r>
            <a:r>
              <a:rPr kumimoji="1" lang="en-US" altLang="zh-CN"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中华人民共和国著作权法</a:t>
            </a:r>
            <a:r>
              <a:rPr kumimoji="1" lang="en-US" altLang="zh-CN"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a:t>
            </a:r>
            <a:r>
              <a:rPr kumimoji="1" lang="en-US" altLang="zh-CN"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信息网络传播权保护条例</a:t>
            </a:r>
            <a:r>
              <a:rPr kumimoji="1" lang="en-US" altLang="zh-CN"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及其他适用的法律法规的保护，未经权利人书面明确授权，信息内容的任何部分</a:t>
            </a:r>
            <a:r>
              <a:rPr kumimoji="1" lang="en-US" altLang="zh-CN"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包括图片或图表</a:t>
            </a:r>
            <a:r>
              <a:rPr kumimoji="1" lang="en-US" altLang="zh-CN"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不得被全部或部分的复制、传播、销售，否则将承担法律责任。</a:t>
            </a:r>
            <a:endParaRPr kumimoji="1" lang="en-US" altLang="zh-CN"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炙鸿</a:t>
            </a:r>
            <a:endParaRPr kumimoji="1" lang="en" altLang="zh-CN"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endParaRPr>
          </a:p>
        </p:txBody>
      </p:sp>
      <p:sp>
        <p:nvSpPr>
          <p:cNvPr id="9" name="文本占位符 4">
            <a:extLst>
              <a:ext uri="{FF2B5EF4-FFF2-40B4-BE49-F238E27FC236}">
                <a16:creationId xmlns:a16="http://schemas.microsoft.com/office/drawing/2014/main" id="{4813FE3D-34B8-6A8A-8199-7B4DD577DCEA}"/>
              </a:ext>
            </a:extLst>
          </p:cNvPr>
          <p:cNvSpPr txBox="1">
            <a:spLocks/>
          </p:cNvSpPr>
          <p:nvPr userDrawn="1"/>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kern="120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zh-CN" altLang="en-US" sz="1867" b="0"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rPr>
              <a:t>标注</a:t>
            </a:r>
          </a:p>
        </p:txBody>
      </p:sp>
      <p:sp>
        <p:nvSpPr>
          <p:cNvPr id="10" name="文本占位符 7">
            <a:extLst>
              <a:ext uri="{FF2B5EF4-FFF2-40B4-BE49-F238E27FC236}">
                <a16:creationId xmlns:a16="http://schemas.microsoft.com/office/drawing/2014/main" id="{8A31D47F-CDB1-47D7-15CA-4969EC023778}"/>
              </a:ext>
            </a:extLst>
          </p:cNvPr>
          <p:cNvSpPr txBox="1">
            <a:spLocks/>
          </p:cNvSpPr>
          <p:nvPr userDrawn="1"/>
        </p:nvSpPr>
        <p:spPr>
          <a:xfrm>
            <a:off x="2378000" y="759876"/>
            <a:ext cx="1494754" cy="5399189"/>
          </a:xfrm>
          <a:prstGeom prst="rect">
            <a:avLst/>
          </a:prstGeom>
        </p:spPr>
        <p:txBody>
          <a:bodyPr/>
          <a:lstStyle>
            <a:lvl1pPr marL="0" indent="0" algn="l" defTabSz="914400" rtl="0" eaLnBrk="1" latinLnBrk="0" hangingPunct="1">
              <a:lnSpc>
                <a:spcPct val="150000"/>
              </a:lnSpc>
              <a:spcBef>
                <a:spcPts val="1000"/>
              </a:spcBef>
              <a:buFont typeface="Arial" panose="020B0604020202020204" pitchFamily="34" charset="0"/>
              <a:buNone/>
              <a:defRPr sz="1200" b="0" i="0" kern="120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字体使用</a:t>
            </a:r>
            <a:endParaRPr kumimoji="1" lang="en-US" altLang="zh-CN" sz="1200" b="0" i="0" u="none" strike="noStrike" kern="1200" cap="none" spc="0" normalizeH="0" baseline="0" noProof="0">
              <a:ln>
                <a:noFill/>
              </a:ln>
              <a:solidFill>
                <a:sysClr val="window" lastClr="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a:ln>
                <a:noFill/>
              </a:ln>
              <a:solidFill>
                <a:sysClr val="window" lastClr="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a:ln>
                <a:noFill/>
              </a:ln>
              <a:solidFill>
                <a:sysClr val="window" lastClr="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行距</a:t>
            </a:r>
            <a:endParaRPr kumimoji="1" lang="en-US" altLang="zh-CN" sz="1200" b="0" i="0" u="none" strike="noStrike" kern="1200" cap="none" spc="0" normalizeH="0" baseline="0" noProof="0">
              <a:ln>
                <a:noFill/>
              </a:ln>
              <a:solidFill>
                <a:sysClr val="window" lastClr="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a:ln>
                <a:noFill/>
              </a:ln>
              <a:solidFill>
                <a:sysClr val="window" lastClr="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素材</a:t>
            </a:r>
            <a:endParaRPr kumimoji="1" lang="en-US" altLang="zh-CN" sz="1200" b="0" i="0" u="none" strike="noStrike" kern="1200" cap="none" spc="0" normalizeH="0" baseline="0" noProof="0">
              <a:ln>
                <a:noFill/>
              </a:ln>
              <a:solidFill>
                <a:sysClr val="window" lastClr="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a:ln>
                <a:noFill/>
              </a:ln>
              <a:solidFill>
                <a:sysClr val="window" lastClr="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声明</a:t>
            </a:r>
            <a:endParaRPr kumimoji="1" lang="en-US" altLang="zh-CN" sz="1200" b="0" i="0" u="none" strike="noStrike" kern="1200" cap="none" spc="0" normalizeH="0" baseline="0" noProof="0">
              <a:ln>
                <a:noFill/>
              </a:ln>
              <a:solidFill>
                <a:sysClr val="window" lastClr="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a:ln>
                <a:noFill/>
              </a:ln>
              <a:solidFill>
                <a:sysClr val="window" lastClr="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a:ln>
                <a:noFill/>
              </a:ln>
              <a:solidFill>
                <a:sysClr val="window" lastClr="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a:ln>
                <a:noFill/>
              </a:ln>
              <a:solidFill>
                <a:sysClr val="window" lastClr="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a:ln>
                  <a:noFill/>
                </a:ln>
                <a:solidFill>
                  <a:sysClr val="window" lastClr="FFFFFF"/>
                </a:solidFill>
                <a:effectLst/>
                <a:uLnTx/>
                <a:uFillTx/>
                <a:latin typeface="Microsoft YaHei Light" panose="020B0503020204020204" pitchFamily="34" charset="-122"/>
                <a:ea typeface="Microsoft YaHei Light" panose="020B0503020204020204" pitchFamily="34" charset="-122"/>
              </a:rPr>
              <a:t>作者</a:t>
            </a:r>
            <a:endParaRPr kumimoji="1" lang="zh-CN" altLang="en-US" sz="1200" b="0" i="0" u="none" strike="noStrike" kern="1200" cap="none" spc="0" normalizeH="0" baseline="0" noProof="0" dirty="0">
              <a:ln>
                <a:noFill/>
              </a:ln>
              <a:solidFill>
                <a:sysClr val="window" lastClr="FFFFFF"/>
              </a:solidFill>
              <a:effectLst/>
              <a:uLnTx/>
              <a:uFillTx/>
              <a:latin typeface="Microsoft YaHei Light" panose="020B0503020204020204" pitchFamily="34" charset="-122"/>
              <a:ea typeface="Microsoft YaHei Light" panose="020B0503020204020204" pitchFamily="34" charset="-122"/>
            </a:endParaRPr>
          </a:p>
        </p:txBody>
      </p:sp>
    </p:spTree>
    <p:extLst>
      <p:ext uri="{BB962C8B-B14F-4D97-AF65-F5344CB8AC3E}">
        <p14:creationId xmlns:p14="http://schemas.microsoft.com/office/powerpoint/2010/main" val="23295776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100000">
              <a:schemeClr val="accent1">
                <a:lumMod val="75000"/>
              </a:schemeClr>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71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1"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4" userDrawn="1">
          <p15:clr>
            <a:srgbClr val="F26B43"/>
          </p15:clr>
        </p15:guide>
        <p15:guide id="2" pos="7368" userDrawn="1">
          <p15:clr>
            <a:srgbClr val="F26B43"/>
          </p15:clr>
        </p15:guide>
        <p15:guide id="3" orient="horz" pos="560" userDrawn="1">
          <p15:clr>
            <a:srgbClr val="F26B43"/>
          </p15:clr>
        </p15:guide>
        <p15:guide id="4" orient="horz" pos="624" userDrawn="1">
          <p15:clr>
            <a:srgbClr val="F26B43"/>
          </p15:clr>
        </p15:guide>
        <p15:guide id="5" orient="horz" pos="4056" userDrawn="1">
          <p15:clr>
            <a:srgbClr val="F26B43"/>
          </p15:clr>
        </p15:guide>
        <p15:guide id="6" orient="horz" pos="39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EAB2329F-98C4-4262-DC76-5B7C8EC6E5B5}"/>
              </a:ext>
            </a:extLst>
          </p:cNvPr>
          <p:cNvSpPr txBox="1"/>
          <p:nvPr/>
        </p:nvSpPr>
        <p:spPr>
          <a:xfrm>
            <a:off x="1163452" y="606850"/>
            <a:ext cx="3060340" cy="523220"/>
          </a:xfrm>
          <a:prstGeom prst="rect">
            <a:avLst/>
          </a:prstGeom>
          <a:noFill/>
        </p:spPr>
        <p:txBody>
          <a:bodyPr wrap="square" rtlCol="0">
            <a:noAutofit/>
          </a:bodyPr>
          <a:lstStyle/>
          <a:p>
            <a:pPr algn="dist"/>
            <a:r>
              <a:rPr lang="zh-CN" altLang="en-US" sz="2800" dirty="0">
                <a:solidFill>
                  <a:schemeClr val="bg1"/>
                </a:solidFill>
                <a:cs typeface="+mn-ea"/>
                <a:sym typeface="+mn-lt"/>
              </a:rPr>
              <a:t>商务风</a:t>
            </a:r>
            <a:r>
              <a:rPr lang="en-US" altLang="zh-CN" sz="2800" dirty="0">
                <a:solidFill>
                  <a:schemeClr val="bg1"/>
                </a:solidFill>
                <a:cs typeface="+mn-ea"/>
                <a:sym typeface="+mn-lt"/>
              </a:rPr>
              <a:t>PPT</a:t>
            </a:r>
            <a:r>
              <a:rPr lang="zh-CN" altLang="en-US" sz="2800" dirty="0">
                <a:solidFill>
                  <a:schemeClr val="bg1"/>
                </a:solidFill>
                <a:cs typeface="+mn-ea"/>
                <a:sym typeface="+mn-lt"/>
              </a:rPr>
              <a:t>模板</a:t>
            </a:r>
          </a:p>
        </p:txBody>
      </p:sp>
      <p:sp>
        <p:nvSpPr>
          <p:cNvPr id="12" name="文本框 11">
            <a:extLst>
              <a:ext uri="{FF2B5EF4-FFF2-40B4-BE49-F238E27FC236}">
                <a16:creationId xmlns:a16="http://schemas.microsoft.com/office/drawing/2014/main" id="{5E1CF649-DF0A-270D-25B8-DB88108E04DB}"/>
              </a:ext>
            </a:extLst>
          </p:cNvPr>
          <p:cNvSpPr txBox="1"/>
          <p:nvPr/>
        </p:nvSpPr>
        <p:spPr>
          <a:xfrm>
            <a:off x="1163452" y="2180763"/>
            <a:ext cx="3877985" cy="1200329"/>
          </a:xfrm>
          <a:prstGeom prst="rect">
            <a:avLst/>
          </a:prstGeom>
          <a:noFill/>
        </p:spPr>
        <p:txBody>
          <a:bodyPr wrap="none" rtlCol="0">
            <a:noAutofit/>
          </a:bodyPr>
          <a:lstStyle/>
          <a:p>
            <a:r>
              <a:rPr lang="zh-CN" altLang="en-US" sz="7200" b="1" dirty="0">
                <a:solidFill>
                  <a:schemeClr val="bg1"/>
                </a:solidFill>
                <a:cs typeface="+mn-ea"/>
                <a:sym typeface="+mn-lt"/>
              </a:rPr>
              <a:t>输入标题</a:t>
            </a:r>
          </a:p>
        </p:txBody>
      </p:sp>
      <p:sp>
        <p:nvSpPr>
          <p:cNvPr id="53" name="文本框 52">
            <a:extLst>
              <a:ext uri="{FF2B5EF4-FFF2-40B4-BE49-F238E27FC236}">
                <a16:creationId xmlns:a16="http://schemas.microsoft.com/office/drawing/2014/main" id="{E0B2A1BB-6678-C462-D5A7-5CE9ACD089AD}"/>
              </a:ext>
            </a:extLst>
          </p:cNvPr>
          <p:cNvSpPr txBox="1"/>
          <p:nvPr/>
        </p:nvSpPr>
        <p:spPr>
          <a:xfrm>
            <a:off x="1163452" y="3527857"/>
            <a:ext cx="2664296" cy="369332"/>
          </a:xfrm>
          <a:prstGeom prst="rect">
            <a:avLst/>
          </a:prstGeom>
          <a:noFill/>
        </p:spPr>
        <p:txBody>
          <a:bodyPr wrap="square" rtlCol="0">
            <a:noAutofit/>
          </a:bodyPr>
          <a:lstStyle/>
          <a:p>
            <a:pPr algn="dist"/>
            <a:r>
              <a:rPr lang="zh-CN" altLang="en-US" dirty="0">
                <a:solidFill>
                  <a:schemeClr val="bg1"/>
                </a:solidFill>
                <a:cs typeface="+mn-ea"/>
                <a:sym typeface="+mn-lt"/>
              </a:rPr>
              <a:t>在此输入您的副标题</a:t>
            </a:r>
          </a:p>
        </p:txBody>
      </p:sp>
    </p:spTree>
    <p:custDataLst>
      <p:tags r:id="rId1"/>
    </p:custDataLst>
    <p:extLst>
      <p:ext uri="{BB962C8B-B14F-4D97-AF65-F5344CB8AC3E}">
        <p14:creationId xmlns:p14="http://schemas.microsoft.com/office/powerpoint/2010/main" val="4020547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6B02B1F-75FB-56D7-A009-4D5CB643AE9F}"/>
              </a:ext>
            </a:extLst>
          </p:cNvPr>
          <p:cNvSpPr txBox="1"/>
          <p:nvPr/>
        </p:nvSpPr>
        <p:spPr>
          <a:xfrm>
            <a:off x="922640" y="447480"/>
            <a:ext cx="6096000" cy="523220"/>
          </a:xfrm>
          <a:prstGeom prst="rect">
            <a:avLst/>
          </a:prstGeom>
          <a:noFill/>
        </p:spPr>
        <p:txBody>
          <a:bodyPr wrap="square">
            <a:spAutoFit/>
          </a:bodyPr>
          <a:lstStyle/>
          <a:p>
            <a:r>
              <a:rPr lang="zh-CN" altLang="en-US" sz="2800">
                <a:solidFill>
                  <a:schemeClr val="bg1"/>
                </a:solidFill>
                <a:cs typeface="+mn-ea"/>
                <a:sym typeface="+mn-lt"/>
              </a:rPr>
              <a:t>完成情况</a:t>
            </a:r>
            <a:endParaRPr lang="zh-CN" altLang="en-US" sz="2800" dirty="0">
              <a:solidFill>
                <a:schemeClr val="bg1"/>
              </a:solidFill>
              <a:cs typeface="+mn-ea"/>
              <a:sym typeface="+mn-lt"/>
            </a:endParaRPr>
          </a:p>
        </p:txBody>
      </p:sp>
      <p:sp>
        <p:nvSpPr>
          <p:cNvPr id="31" name="矩形: 圆角 30">
            <a:extLst>
              <a:ext uri="{FF2B5EF4-FFF2-40B4-BE49-F238E27FC236}">
                <a16:creationId xmlns:a16="http://schemas.microsoft.com/office/drawing/2014/main" id="{94A51EF7-6910-BE4A-E261-8F04AD5F3CFE}"/>
              </a:ext>
            </a:extLst>
          </p:cNvPr>
          <p:cNvSpPr/>
          <p:nvPr/>
        </p:nvSpPr>
        <p:spPr>
          <a:xfrm>
            <a:off x="774322" y="1462212"/>
            <a:ext cx="10643356" cy="4302433"/>
          </a:xfrm>
          <a:prstGeom prst="roundRect">
            <a:avLst>
              <a:gd name="adj" fmla="val 651"/>
            </a:avLst>
          </a:pr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3" name="矩形: 圆角 2">
            <a:extLst>
              <a:ext uri="{FF2B5EF4-FFF2-40B4-BE49-F238E27FC236}">
                <a16:creationId xmlns:a16="http://schemas.microsoft.com/office/drawing/2014/main" id="{1DF9BA4D-956C-7495-B79F-60CA72C46499}"/>
              </a:ext>
            </a:extLst>
          </p:cNvPr>
          <p:cNvSpPr/>
          <p:nvPr/>
        </p:nvSpPr>
        <p:spPr>
          <a:xfrm>
            <a:off x="774322" y="1535667"/>
            <a:ext cx="10643356" cy="4302433"/>
          </a:xfrm>
          <a:prstGeom prst="roundRect">
            <a:avLst>
              <a:gd name="adj" fmla="val 6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4" name="矩形: 圆角 3">
            <a:extLst>
              <a:ext uri="{FF2B5EF4-FFF2-40B4-BE49-F238E27FC236}">
                <a16:creationId xmlns:a16="http://schemas.microsoft.com/office/drawing/2014/main" id="{C307D35E-87E2-DFC2-B6DD-42FD10F0A842}"/>
              </a:ext>
            </a:extLst>
          </p:cNvPr>
          <p:cNvSpPr/>
          <p:nvPr/>
        </p:nvSpPr>
        <p:spPr>
          <a:xfrm>
            <a:off x="2345106" y="1315915"/>
            <a:ext cx="4614820" cy="4741935"/>
          </a:xfrm>
          <a:prstGeom prst="roundRect">
            <a:avLst>
              <a:gd name="adj" fmla="val 1621"/>
            </a:avLst>
          </a:prstGeom>
          <a:gradFill>
            <a:gsLst>
              <a:gs pos="0">
                <a:schemeClr val="accent3"/>
              </a:gs>
              <a:gs pos="64000">
                <a:schemeClr val="accent1">
                  <a:lumMod val="75000"/>
                </a:schemeClr>
              </a:gs>
            </a:gsLst>
            <a:lin ang="2700000" scaled="1"/>
          </a:gradFill>
          <a:ln>
            <a:noFill/>
          </a:ln>
          <a:effectLst>
            <a:outerShdw blurRad="508000" dist="1143000" dir="5400000" sx="80000" sy="80000" algn="t" rotWithShape="0">
              <a:srgbClr val="00153E">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5" name="文本框 4">
            <a:extLst>
              <a:ext uri="{FF2B5EF4-FFF2-40B4-BE49-F238E27FC236}">
                <a16:creationId xmlns:a16="http://schemas.microsoft.com/office/drawing/2014/main" id="{80A6BF5C-4221-AFC5-AFD7-7646FFFEBE82}"/>
              </a:ext>
            </a:extLst>
          </p:cNvPr>
          <p:cNvSpPr txBox="1"/>
          <p:nvPr/>
        </p:nvSpPr>
        <p:spPr>
          <a:xfrm>
            <a:off x="1107930" y="2654460"/>
            <a:ext cx="1107996" cy="369332"/>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cs typeface="+mn-ea"/>
                <a:sym typeface="+mn-lt"/>
              </a:rPr>
              <a:t>输入标题</a:t>
            </a:r>
          </a:p>
        </p:txBody>
      </p:sp>
      <p:sp>
        <p:nvSpPr>
          <p:cNvPr id="6" name="文本框 5">
            <a:extLst>
              <a:ext uri="{FF2B5EF4-FFF2-40B4-BE49-F238E27FC236}">
                <a16:creationId xmlns:a16="http://schemas.microsoft.com/office/drawing/2014/main" id="{DCFC12AE-B192-05C7-4344-7E66F6E754BA}"/>
              </a:ext>
            </a:extLst>
          </p:cNvPr>
          <p:cNvSpPr txBox="1"/>
          <p:nvPr/>
        </p:nvSpPr>
        <p:spPr>
          <a:xfrm>
            <a:off x="7271436" y="2654460"/>
            <a:ext cx="3647153" cy="369332"/>
          </a:xfrm>
          <a:prstGeom prst="rect">
            <a:avLst/>
          </a:prstGeom>
          <a:no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cs typeface="+mn-ea"/>
                <a:sym typeface="+mn-lt"/>
              </a:rPr>
              <a:t>请替换文字内容复制你的内容到此</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7" name="文本框 6">
            <a:extLst>
              <a:ext uri="{FF2B5EF4-FFF2-40B4-BE49-F238E27FC236}">
                <a16:creationId xmlns:a16="http://schemas.microsoft.com/office/drawing/2014/main" id="{6B33B990-DD41-E12A-C07E-45D7D5548034}"/>
              </a:ext>
            </a:extLst>
          </p:cNvPr>
          <p:cNvSpPr txBox="1"/>
          <p:nvPr/>
        </p:nvSpPr>
        <p:spPr>
          <a:xfrm>
            <a:off x="2828940" y="2654460"/>
            <a:ext cx="3647153" cy="369332"/>
          </a:xfrm>
          <a:prstGeom prst="rect">
            <a:avLst/>
          </a:prstGeom>
          <a:no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cs typeface="+mn-ea"/>
                <a:sym typeface="+mn-lt"/>
              </a:rPr>
              <a:t>请替换文字内容复制你的内容到此</a:t>
            </a:r>
          </a:p>
        </p:txBody>
      </p:sp>
      <p:sp>
        <p:nvSpPr>
          <p:cNvPr id="39" name="文本框 38">
            <a:extLst>
              <a:ext uri="{FF2B5EF4-FFF2-40B4-BE49-F238E27FC236}">
                <a16:creationId xmlns:a16="http://schemas.microsoft.com/office/drawing/2014/main" id="{482AB62C-2F42-30AA-DD33-5530CD95303E}"/>
              </a:ext>
            </a:extLst>
          </p:cNvPr>
          <p:cNvSpPr txBox="1"/>
          <p:nvPr/>
        </p:nvSpPr>
        <p:spPr>
          <a:xfrm>
            <a:off x="1107930" y="3133944"/>
            <a:ext cx="1107996" cy="369332"/>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cs typeface="+mn-ea"/>
                <a:sym typeface="+mn-lt"/>
              </a:rPr>
              <a:t>输入标题</a:t>
            </a:r>
          </a:p>
        </p:txBody>
      </p:sp>
      <p:sp>
        <p:nvSpPr>
          <p:cNvPr id="9" name="文本框 8">
            <a:extLst>
              <a:ext uri="{FF2B5EF4-FFF2-40B4-BE49-F238E27FC236}">
                <a16:creationId xmlns:a16="http://schemas.microsoft.com/office/drawing/2014/main" id="{53241CC3-A01F-5DD5-276B-D3E8358B6609}"/>
              </a:ext>
            </a:extLst>
          </p:cNvPr>
          <p:cNvSpPr txBox="1"/>
          <p:nvPr/>
        </p:nvSpPr>
        <p:spPr>
          <a:xfrm>
            <a:off x="7271435" y="3133944"/>
            <a:ext cx="3647153" cy="369332"/>
          </a:xfrm>
          <a:prstGeom prst="rect">
            <a:avLst/>
          </a:prstGeom>
          <a:no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cs typeface="+mn-ea"/>
                <a:sym typeface="+mn-lt"/>
              </a:rPr>
              <a:t>请替换文字内容复制你的内容到此</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0" name="文本框 9">
            <a:extLst>
              <a:ext uri="{FF2B5EF4-FFF2-40B4-BE49-F238E27FC236}">
                <a16:creationId xmlns:a16="http://schemas.microsoft.com/office/drawing/2014/main" id="{5B5D7FA4-FFC0-96D6-A66F-EF1070888A97}"/>
              </a:ext>
            </a:extLst>
          </p:cNvPr>
          <p:cNvSpPr txBox="1"/>
          <p:nvPr/>
        </p:nvSpPr>
        <p:spPr>
          <a:xfrm>
            <a:off x="2828940" y="3133944"/>
            <a:ext cx="3647153" cy="369332"/>
          </a:xfrm>
          <a:prstGeom prst="rect">
            <a:avLst/>
          </a:prstGeom>
          <a:no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white"/>
                </a:solidFill>
                <a:effectLst/>
                <a:uLnTx/>
                <a:uFillTx/>
                <a:cs typeface="+mn-ea"/>
                <a:sym typeface="+mn-lt"/>
              </a:rPr>
              <a:t>请替换文字内容复制你的内容到此</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8" name="文本框 37">
            <a:extLst>
              <a:ext uri="{FF2B5EF4-FFF2-40B4-BE49-F238E27FC236}">
                <a16:creationId xmlns:a16="http://schemas.microsoft.com/office/drawing/2014/main" id="{65DCB08A-C41D-AF83-D07E-CAA309EFDAD9}"/>
              </a:ext>
            </a:extLst>
          </p:cNvPr>
          <p:cNvSpPr txBox="1"/>
          <p:nvPr/>
        </p:nvSpPr>
        <p:spPr>
          <a:xfrm>
            <a:off x="1107930" y="3613429"/>
            <a:ext cx="1107996" cy="369332"/>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cs typeface="+mn-ea"/>
                <a:sym typeface="+mn-lt"/>
              </a:rPr>
              <a:t>输入标题</a:t>
            </a:r>
          </a:p>
        </p:txBody>
      </p:sp>
      <p:sp>
        <p:nvSpPr>
          <p:cNvPr id="12" name="文本框 11">
            <a:extLst>
              <a:ext uri="{FF2B5EF4-FFF2-40B4-BE49-F238E27FC236}">
                <a16:creationId xmlns:a16="http://schemas.microsoft.com/office/drawing/2014/main" id="{30083CA8-5BB8-B866-F755-C308EA5E8EC7}"/>
              </a:ext>
            </a:extLst>
          </p:cNvPr>
          <p:cNvSpPr txBox="1"/>
          <p:nvPr/>
        </p:nvSpPr>
        <p:spPr>
          <a:xfrm>
            <a:off x="7271435" y="3613429"/>
            <a:ext cx="3647153" cy="369332"/>
          </a:xfrm>
          <a:prstGeom prst="rect">
            <a:avLst/>
          </a:prstGeom>
          <a:no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cs typeface="+mn-ea"/>
                <a:sym typeface="+mn-lt"/>
              </a:rPr>
              <a:t>请替换文字内容复制你的内容到此</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3" name="文本框 12">
            <a:extLst>
              <a:ext uri="{FF2B5EF4-FFF2-40B4-BE49-F238E27FC236}">
                <a16:creationId xmlns:a16="http://schemas.microsoft.com/office/drawing/2014/main" id="{CA0E9E8E-7F97-8BBD-D2F3-960B1340DA9A}"/>
              </a:ext>
            </a:extLst>
          </p:cNvPr>
          <p:cNvSpPr txBox="1"/>
          <p:nvPr/>
        </p:nvSpPr>
        <p:spPr>
          <a:xfrm>
            <a:off x="2828940" y="3613429"/>
            <a:ext cx="3647153" cy="369332"/>
          </a:xfrm>
          <a:prstGeom prst="rect">
            <a:avLst/>
          </a:prstGeom>
          <a:no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white"/>
                </a:solidFill>
                <a:effectLst/>
                <a:uLnTx/>
                <a:uFillTx/>
                <a:cs typeface="+mn-ea"/>
                <a:sym typeface="+mn-lt"/>
              </a:rPr>
              <a:t>请替换文字内容复制你的内容到此</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7" name="文本框 36">
            <a:extLst>
              <a:ext uri="{FF2B5EF4-FFF2-40B4-BE49-F238E27FC236}">
                <a16:creationId xmlns:a16="http://schemas.microsoft.com/office/drawing/2014/main" id="{3F940544-A8DB-14D1-ED0F-BFC85EC2F9E9}"/>
              </a:ext>
            </a:extLst>
          </p:cNvPr>
          <p:cNvSpPr txBox="1"/>
          <p:nvPr/>
        </p:nvSpPr>
        <p:spPr>
          <a:xfrm>
            <a:off x="1107930" y="4092913"/>
            <a:ext cx="1107996" cy="369332"/>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cs typeface="+mn-ea"/>
                <a:sym typeface="+mn-lt"/>
              </a:rPr>
              <a:t>输入标题</a:t>
            </a:r>
          </a:p>
        </p:txBody>
      </p:sp>
      <p:sp>
        <p:nvSpPr>
          <p:cNvPr id="15" name="文本框 14">
            <a:extLst>
              <a:ext uri="{FF2B5EF4-FFF2-40B4-BE49-F238E27FC236}">
                <a16:creationId xmlns:a16="http://schemas.microsoft.com/office/drawing/2014/main" id="{3FA3E25C-07CB-F17A-2A13-A3FA4E8508A7}"/>
              </a:ext>
            </a:extLst>
          </p:cNvPr>
          <p:cNvSpPr txBox="1"/>
          <p:nvPr/>
        </p:nvSpPr>
        <p:spPr>
          <a:xfrm>
            <a:off x="7271434" y="4092913"/>
            <a:ext cx="3647153" cy="369332"/>
          </a:xfrm>
          <a:prstGeom prst="rect">
            <a:avLst/>
          </a:prstGeom>
          <a:no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cs typeface="+mn-ea"/>
                <a:sym typeface="+mn-lt"/>
              </a:rPr>
              <a:t>请替换文字内容复制你的内容到此</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6" name="文本框 15">
            <a:extLst>
              <a:ext uri="{FF2B5EF4-FFF2-40B4-BE49-F238E27FC236}">
                <a16:creationId xmlns:a16="http://schemas.microsoft.com/office/drawing/2014/main" id="{916538ED-02EF-D81D-91EE-81E4460D237D}"/>
              </a:ext>
            </a:extLst>
          </p:cNvPr>
          <p:cNvSpPr txBox="1"/>
          <p:nvPr/>
        </p:nvSpPr>
        <p:spPr>
          <a:xfrm>
            <a:off x="2828939" y="4092913"/>
            <a:ext cx="3647153" cy="369332"/>
          </a:xfrm>
          <a:prstGeom prst="rect">
            <a:avLst/>
          </a:prstGeom>
          <a:no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white"/>
                </a:solidFill>
                <a:effectLst/>
                <a:uLnTx/>
                <a:uFillTx/>
                <a:cs typeface="+mn-ea"/>
                <a:sym typeface="+mn-lt"/>
              </a:rPr>
              <a:t>请替换文字内容复制你的内容到此</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5" name="文本框 34">
            <a:extLst>
              <a:ext uri="{FF2B5EF4-FFF2-40B4-BE49-F238E27FC236}">
                <a16:creationId xmlns:a16="http://schemas.microsoft.com/office/drawing/2014/main" id="{76F20BC1-9DAA-F0A9-B126-0A4BFDA7EF48}"/>
              </a:ext>
            </a:extLst>
          </p:cNvPr>
          <p:cNvSpPr txBox="1"/>
          <p:nvPr/>
        </p:nvSpPr>
        <p:spPr>
          <a:xfrm>
            <a:off x="1107930" y="4572397"/>
            <a:ext cx="1107996" cy="369332"/>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cs typeface="+mn-ea"/>
                <a:sym typeface="+mn-lt"/>
              </a:rPr>
              <a:t>输入标题</a:t>
            </a:r>
          </a:p>
        </p:txBody>
      </p:sp>
      <p:sp>
        <p:nvSpPr>
          <p:cNvPr id="18" name="文本框 17">
            <a:extLst>
              <a:ext uri="{FF2B5EF4-FFF2-40B4-BE49-F238E27FC236}">
                <a16:creationId xmlns:a16="http://schemas.microsoft.com/office/drawing/2014/main" id="{7D1A7D10-30F3-30D8-D3BA-38250C903AAD}"/>
              </a:ext>
            </a:extLst>
          </p:cNvPr>
          <p:cNvSpPr txBox="1"/>
          <p:nvPr/>
        </p:nvSpPr>
        <p:spPr>
          <a:xfrm>
            <a:off x="7271436" y="4572397"/>
            <a:ext cx="3647153" cy="369332"/>
          </a:xfrm>
          <a:prstGeom prst="rect">
            <a:avLst/>
          </a:prstGeom>
          <a:no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cs typeface="+mn-ea"/>
                <a:sym typeface="+mn-lt"/>
              </a:rPr>
              <a:t>请替换文字内容复制你的内容到此</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9" name="文本框 18">
            <a:extLst>
              <a:ext uri="{FF2B5EF4-FFF2-40B4-BE49-F238E27FC236}">
                <a16:creationId xmlns:a16="http://schemas.microsoft.com/office/drawing/2014/main" id="{975DFB2D-752F-E3C7-2840-464E1A192CBD}"/>
              </a:ext>
            </a:extLst>
          </p:cNvPr>
          <p:cNvSpPr txBox="1"/>
          <p:nvPr/>
        </p:nvSpPr>
        <p:spPr>
          <a:xfrm>
            <a:off x="2828939" y="4572397"/>
            <a:ext cx="3647153" cy="369332"/>
          </a:xfrm>
          <a:prstGeom prst="rect">
            <a:avLst/>
          </a:prstGeom>
          <a:no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white"/>
                </a:solidFill>
                <a:effectLst/>
                <a:uLnTx/>
                <a:uFillTx/>
                <a:cs typeface="+mn-ea"/>
                <a:sym typeface="+mn-lt"/>
              </a:rPr>
              <a:t>请替换文字内容复制你的内容到此</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4" name="文本框 33">
            <a:extLst>
              <a:ext uri="{FF2B5EF4-FFF2-40B4-BE49-F238E27FC236}">
                <a16:creationId xmlns:a16="http://schemas.microsoft.com/office/drawing/2014/main" id="{D673A494-C611-29FF-CF9E-261157F544DB}"/>
              </a:ext>
            </a:extLst>
          </p:cNvPr>
          <p:cNvSpPr txBox="1"/>
          <p:nvPr/>
        </p:nvSpPr>
        <p:spPr>
          <a:xfrm>
            <a:off x="1107930" y="5051883"/>
            <a:ext cx="1107996" cy="369332"/>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cs typeface="+mn-ea"/>
                <a:sym typeface="+mn-lt"/>
              </a:rPr>
              <a:t>输入标题</a:t>
            </a:r>
          </a:p>
        </p:txBody>
      </p:sp>
      <p:sp>
        <p:nvSpPr>
          <p:cNvPr id="21" name="文本框 20">
            <a:extLst>
              <a:ext uri="{FF2B5EF4-FFF2-40B4-BE49-F238E27FC236}">
                <a16:creationId xmlns:a16="http://schemas.microsoft.com/office/drawing/2014/main" id="{95160433-5588-E7C6-8AF1-C1E035D2698C}"/>
              </a:ext>
            </a:extLst>
          </p:cNvPr>
          <p:cNvSpPr txBox="1"/>
          <p:nvPr/>
        </p:nvSpPr>
        <p:spPr>
          <a:xfrm>
            <a:off x="7271435" y="5051883"/>
            <a:ext cx="3647153" cy="369332"/>
          </a:xfrm>
          <a:prstGeom prst="rect">
            <a:avLst/>
          </a:prstGeom>
          <a:no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cs typeface="+mn-ea"/>
                <a:sym typeface="+mn-lt"/>
              </a:rPr>
              <a:t>请替换文字内容复制你的内容到此</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22" name="文本框 21">
            <a:extLst>
              <a:ext uri="{FF2B5EF4-FFF2-40B4-BE49-F238E27FC236}">
                <a16:creationId xmlns:a16="http://schemas.microsoft.com/office/drawing/2014/main" id="{BE43B330-5CE0-BBA3-F4B1-26441CC38972}"/>
              </a:ext>
            </a:extLst>
          </p:cNvPr>
          <p:cNvSpPr txBox="1"/>
          <p:nvPr/>
        </p:nvSpPr>
        <p:spPr>
          <a:xfrm>
            <a:off x="2828939" y="5051883"/>
            <a:ext cx="3647153" cy="369332"/>
          </a:xfrm>
          <a:prstGeom prst="rect">
            <a:avLst/>
          </a:prstGeom>
          <a:no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white"/>
                </a:solidFill>
                <a:effectLst/>
                <a:uLnTx/>
                <a:uFillTx/>
                <a:cs typeface="+mn-ea"/>
                <a:sym typeface="+mn-lt"/>
              </a:rPr>
              <a:t>请替换文字内容复制你的内容到此</a:t>
            </a:r>
            <a:endParaRPr kumimoji="0" lang="en-US" altLang="zh-CN" sz="1800" b="0" i="0" u="none" strike="noStrike" kern="1200" cap="none" spc="0" normalizeH="0" baseline="0" noProof="0" dirty="0">
              <a:ln>
                <a:noFill/>
              </a:ln>
              <a:solidFill>
                <a:prstClr val="white"/>
              </a:solidFill>
              <a:effectLst/>
              <a:uLnTx/>
              <a:uFillTx/>
              <a:cs typeface="+mn-ea"/>
              <a:sym typeface="+mn-lt"/>
            </a:endParaRPr>
          </a:p>
        </p:txBody>
      </p:sp>
      <p:sp>
        <p:nvSpPr>
          <p:cNvPr id="24" name="矩形: 圆角 23">
            <a:extLst>
              <a:ext uri="{FF2B5EF4-FFF2-40B4-BE49-F238E27FC236}">
                <a16:creationId xmlns:a16="http://schemas.microsoft.com/office/drawing/2014/main" id="{0A4F954B-F390-ABD7-D901-7F4C8B11907E}"/>
              </a:ext>
            </a:extLst>
          </p:cNvPr>
          <p:cNvSpPr/>
          <p:nvPr/>
        </p:nvSpPr>
        <p:spPr>
          <a:xfrm>
            <a:off x="8136468" y="1874901"/>
            <a:ext cx="1559932" cy="459832"/>
          </a:xfrm>
          <a:prstGeom prst="roundRect">
            <a:avLst>
              <a:gd name="adj" fmla="val 50000"/>
            </a:avLst>
          </a:prstGeom>
          <a:solidFill>
            <a:schemeClr val="accent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26" name="文本框 25">
            <a:extLst>
              <a:ext uri="{FF2B5EF4-FFF2-40B4-BE49-F238E27FC236}">
                <a16:creationId xmlns:a16="http://schemas.microsoft.com/office/drawing/2014/main" id="{F92FB38D-1FA4-B05F-D027-5C8E483DAE48}"/>
              </a:ext>
            </a:extLst>
          </p:cNvPr>
          <p:cNvSpPr txBox="1"/>
          <p:nvPr/>
        </p:nvSpPr>
        <p:spPr>
          <a:xfrm>
            <a:off x="8628122" y="1945060"/>
            <a:ext cx="1005403" cy="338554"/>
          </a:xfrm>
          <a:prstGeom prst="rect">
            <a:avLst/>
          </a:prstGeom>
          <a:no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1F7FD"/>
                </a:solidFill>
                <a:effectLst/>
                <a:uLnTx/>
                <a:uFillTx/>
                <a:cs typeface="+mn-ea"/>
                <a:sym typeface="+mn-lt"/>
              </a:rPr>
              <a:t>工作计划</a:t>
            </a:r>
          </a:p>
        </p:txBody>
      </p:sp>
      <p:sp>
        <p:nvSpPr>
          <p:cNvPr id="28" name="矩形: 圆角 27">
            <a:extLst>
              <a:ext uri="{FF2B5EF4-FFF2-40B4-BE49-F238E27FC236}">
                <a16:creationId xmlns:a16="http://schemas.microsoft.com/office/drawing/2014/main" id="{B54F2B6C-7032-9AFE-47B9-BEC2D305FDC0}"/>
              </a:ext>
            </a:extLst>
          </p:cNvPr>
          <p:cNvSpPr/>
          <p:nvPr/>
        </p:nvSpPr>
        <p:spPr>
          <a:xfrm>
            <a:off x="3855387" y="1874901"/>
            <a:ext cx="1594260" cy="459832"/>
          </a:xfrm>
          <a:prstGeom prst="roundRect">
            <a:avLst>
              <a:gd name="adj" fmla="val 50000"/>
            </a:avLst>
          </a:prstGeom>
          <a:solidFill>
            <a:schemeClr val="accent2">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30" name="文本框 29">
            <a:extLst>
              <a:ext uri="{FF2B5EF4-FFF2-40B4-BE49-F238E27FC236}">
                <a16:creationId xmlns:a16="http://schemas.microsoft.com/office/drawing/2014/main" id="{622A540E-7C21-C9DF-4C48-4DBB4FDA29C9}"/>
              </a:ext>
            </a:extLst>
          </p:cNvPr>
          <p:cNvSpPr txBox="1"/>
          <p:nvPr/>
        </p:nvSpPr>
        <p:spPr>
          <a:xfrm>
            <a:off x="4307658" y="1945060"/>
            <a:ext cx="1005403" cy="338554"/>
          </a:xfrm>
          <a:prstGeom prst="rect">
            <a:avLst/>
          </a:prstGeom>
          <a:no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61F36"/>
                </a:solidFill>
                <a:effectLst/>
                <a:uLnTx/>
                <a:uFillTx/>
                <a:cs typeface="+mn-ea"/>
                <a:sym typeface="+mn-lt"/>
              </a:rPr>
              <a:t>工作内容</a:t>
            </a:r>
          </a:p>
        </p:txBody>
      </p:sp>
      <p:sp>
        <p:nvSpPr>
          <p:cNvPr id="44" name="Oval 40">
            <a:extLst>
              <a:ext uri="{FF2B5EF4-FFF2-40B4-BE49-F238E27FC236}">
                <a16:creationId xmlns:a16="http://schemas.microsoft.com/office/drawing/2014/main" id="{9D974C89-AB68-370F-9A67-DCCBECD75ECF}"/>
              </a:ext>
            </a:extLst>
          </p:cNvPr>
          <p:cNvSpPr/>
          <p:nvPr/>
        </p:nvSpPr>
        <p:spPr>
          <a:xfrm>
            <a:off x="3970995" y="1945307"/>
            <a:ext cx="331684" cy="331217"/>
          </a:xfrm>
          <a:custGeom>
            <a:avLst/>
            <a:gdLst>
              <a:gd name="connsiteX0" fmla="*/ 81281 w 607614"/>
              <a:gd name="connsiteY0" fmla="*/ 373926 h 606761"/>
              <a:gd name="connsiteX1" fmla="*/ 101005 w 607614"/>
              <a:gd name="connsiteY1" fmla="*/ 394428 h 606761"/>
              <a:gd name="connsiteX2" fmla="*/ 94936 w 607614"/>
              <a:gd name="connsiteY2" fmla="*/ 408855 h 606761"/>
              <a:gd name="connsiteX3" fmla="*/ 66867 w 607614"/>
              <a:gd name="connsiteY3" fmla="*/ 408855 h 606761"/>
              <a:gd name="connsiteX4" fmla="*/ 60798 w 607614"/>
              <a:gd name="connsiteY4" fmla="*/ 394428 h 606761"/>
              <a:gd name="connsiteX5" fmla="*/ 81281 w 607614"/>
              <a:gd name="connsiteY5" fmla="*/ 373926 h 606761"/>
              <a:gd name="connsiteX6" fmla="*/ 425330 w 607614"/>
              <a:gd name="connsiteY6" fmla="*/ 368687 h 606761"/>
              <a:gd name="connsiteX7" fmla="*/ 429887 w 607614"/>
              <a:gd name="connsiteY7" fmla="*/ 370962 h 606761"/>
              <a:gd name="connsiteX8" fmla="*/ 435963 w 607614"/>
              <a:gd name="connsiteY8" fmla="*/ 373236 h 606761"/>
              <a:gd name="connsiteX9" fmla="*/ 439001 w 607614"/>
              <a:gd name="connsiteY9" fmla="*/ 373236 h 606761"/>
              <a:gd name="connsiteX10" fmla="*/ 442039 w 607614"/>
              <a:gd name="connsiteY10" fmla="*/ 373994 h 606761"/>
              <a:gd name="connsiteX11" fmla="*/ 445837 w 607614"/>
              <a:gd name="connsiteY11" fmla="*/ 373994 h 606761"/>
              <a:gd name="connsiteX12" fmla="*/ 448875 w 607614"/>
              <a:gd name="connsiteY12" fmla="*/ 373994 h 606761"/>
              <a:gd name="connsiteX13" fmla="*/ 451913 w 607614"/>
              <a:gd name="connsiteY13" fmla="*/ 373994 h 606761"/>
              <a:gd name="connsiteX14" fmla="*/ 454951 w 607614"/>
              <a:gd name="connsiteY14" fmla="*/ 373236 h 606761"/>
              <a:gd name="connsiteX15" fmla="*/ 461027 w 607614"/>
              <a:gd name="connsiteY15" fmla="*/ 370962 h 606761"/>
              <a:gd name="connsiteX16" fmla="*/ 466344 w 607614"/>
              <a:gd name="connsiteY16" fmla="*/ 368687 h 606761"/>
              <a:gd name="connsiteX17" fmla="*/ 556726 w 607614"/>
              <a:gd name="connsiteY17" fmla="*/ 458913 h 606761"/>
              <a:gd name="connsiteX18" fmla="*/ 607614 w 607614"/>
              <a:gd name="connsiteY18" fmla="*/ 415695 h 606761"/>
              <a:gd name="connsiteX19" fmla="*/ 607614 w 607614"/>
              <a:gd name="connsiteY19" fmla="*/ 606761 h 606761"/>
              <a:gd name="connsiteX20" fmla="*/ 0 w 607614"/>
              <a:gd name="connsiteY20" fmla="*/ 606761 h 606761"/>
              <a:gd name="connsiteX21" fmla="*/ 0 w 607614"/>
              <a:gd name="connsiteY21" fmla="*/ 489999 h 606761"/>
              <a:gd name="connsiteX22" fmla="*/ 60761 w 607614"/>
              <a:gd name="connsiteY22" fmla="*/ 429343 h 606761"/>
              <a:gd name="connsiteX23" fmla="*/ 65319 w 607614"/>
              <a:gd name="connsiteY23" fmla="*/ 431617 h 606761"/>
              <a:gd name="connsiteX24" fmla="*/ 71395 w 607614"/>
              <a:gd name="connsiteY24" fmla="*/ 433892 h 606761"/>
              <a:gd name="connsiteX25" fmla="*/ 74433 w 607614"/>
              <a:gd name="connsiteY25" fmla="*/ 433892 h 606761"/>
              <a:gd name="connsiteX26" fmla="*/ 77471 w 607614"/>
              <a:gd name="connsiteY26" fmla="*/ 434650 h 606761"/>
              <a:gd name="connsiteX27" fmla="*/ 81268 w 607614"/>
              <a:gd name="connsiteY27" fmla="*/ 434650 h 606761"/>
              <a:gd name="connsiteX28" fmla="*/ 84306 w 607614"/>
              <a:gd name="connsiteY28" fmla="*/ 434650 h 606761"/>
              <a:gd name="connsiteX29" fmla="*/ 87345 w 607614"/>
              <a:gd name="connsiteY29" fmla="*/ 434650 h 606761"/>
              <a:gd name="connsiteX30" fmla="*/ 90383 w 607614"/>
              <a:gd name="connsiteY30" fmla="*/ 433892 h 606761"/>
              <a:gd name="connsiteX31" fmla="*/ 96459 w 607614"/>
              <a:gd name="connsiteY31" fmla="*/ 431617 h 606761"/>
              <a:gd name="connsiteX32" fmla="*/ 101775 w 607614"/>
              <a:gd name="connsiteY32" fmla="*/ 429343 h 606761"/>
              <a:gd name="connsiteX33" fmla="*/ 161777 w 607614"/>
              <a:gd name="connsiteY33" fmla="*/ 489999 h 606761"/>
              <a:gd name="connsiteX34" fmla="*/ 252919 w 607614"/>
              <a:gd name="connsiteY34" fmla="*/ 399015 h 606761"/>
              <a:gd name="connsiteX35" fmla="*/ 257476 w 607614"/>
              <a:gd name="connsiteY35" fmla="*/ 401289 h 606761"/>
              <a:gd name="connsiteX36" fmla="*/ 258236 w 607614"/>
              <a:gd name="connsiteY36" fmla="*/ 401289 h 606761"/>
              <a:gd name="connsiteX37" fmla="*/ 263553 w 607614"/>
              <a:gd name="connsiteY37" fmla="*/ 403564 h 606761"/>
              <a:gd name="connsiteX38" fmla="*/ 267350 w 607614"/>
              <a:gd name="connsiteY38" fmla="*/ 403564 h 606761"/>
              <a:gd name="connsiteX39" fmla="*/ 270388 w 607614"/>
              <a:gd name="connsiteY39" fmla="*/ 404322 h 606761"/>
              <a:gd name="connsiteX40" fmla="*/ 273426 w 607614"/>
              <a:gd name="connsiteY40" fmla="*/ 404322 h 606761"/>
              <a:gd name="connsiteX41" fmla="*/ 276464 w 607614"/>
              <a:gd name="connsiteY41" fmla="*/ 404322 h 606761"/>
              <a:gd name="connsiteX42" fmla="*/ 279502 w 607614"/>
              <a:gd name="connsiteY42" fmla="*/ 404322 h 606761"/>
              <a:gd name="connsiteX43" fmla="*/ 283300 w 607614"/>
              <a:gd name="connsiteY43" fmla="*/ 403564 h 606761"/>
              <a:gd name="connsiteX44" fmla="*/ 288617 w 607614"/>
              <a:gd name="connsiteY44" fmla="*/ 401289 h 606761"/>
              <a:gd name="connsiteX45" fmla="*/ 289376 w 607614"/>
              <a:gd name="connsiteY45" fmla="*/ 401289 h 606761"/>
              <a:gd name="connsiteX46" fmla="*/ 293933 w 607614"/>
              <a:gd name="connsiteY46" fmla="*/ 399015 h 606761"/>
              <a:gd name="connsiteX47" fmla="*/ 344061 w 607614"/>
              <a:gd name="connsiteY47" fmla="*/ 449056 h 606761"/>
              <a:gd name="connsiteX48" fmla="*/ 273469 w 607614"/>
              <a:gd name="connsiteY48" fmla="*/ 343588 h 606761"/>
              <a:gd name="connsiteX49" fmla="*/ 293999 w 607614"/>
              <a:gd name="connsiteY49" fmla="*/ 364090 h 606761"/>
              <a:gd name="connsiteX50" fmla="*/ 287156 w 607614"/>
              <a:gd name="connsiteY50" fmla="*/ 378517 h 606761"/>
              <a:gd name="connsiteX51" fmla="*/ 259782 w 607614"/>
              <a:gd name="connsiteY51" fmla="*/ 378517 h 606761"/>
              <a:gd name="connsiteX52" fmla="*/ 252939 w 607614"/>
              <a:gd name="connsiteY52" fmla="*/ 364090 h 606761"/>
              <a:gd name="connsiteX53" fmla="*/ 273469 w 607614"/>
              <a:gd name="connsiteY53" fmla="*/ 343588 h 606761"/>
              <a:gd name="connsiteX54" fmla="*/ 445825 w 607614"/>
              <a:gd name="connsiteY54" fmla="*/ 313250 h 606761"/>
              <a:gd name="connsiteX55" fmla="*/ 465549 w 607614"/>
              <a:gd name="connsiteY55" fmla="*/ 333752 h 606761"/>
              <a:gd name="connsiteX56" fmla="*/ 459480 w 607614"/>
              <a:gd name="connsiteY56" fmla="*/ 348179 h 606761"/>
              <a:gd name="connsiteX57" fmla="*/ 431411 w 607614"/>
              <a:gd name="connsiteY57" fmla="*/ 348179 h 606761"/>
              <a:gd name="connsiteX58" fmla="*/ 425342 w 607614"/>
              <a:gd name="connsiteY58" fmla="*/ 333752 h 606761"/>
              <a:gd name="connsiteX59" fmla="*/ 445825 w 607614"/>
              <a:gd name="connsiteY59" fmla="*/ 313250 h 606761"/>
              <a:gd name="connsiteX60" fmla="*/ 70635 w 607614"/>
              <a:gd name="connsiteY60" fmla="*/ 273057 h 606761"/>
              <a:gd name="connsiteX61" fmla="*/ 60761 w 607614"/>
              <a:gd name="connsiteY61" fmla="*/ 282917 h 606761"/>
              <a:gd name="connsiteX62" fmla="*/ 70635 w 607614"/>
              <a:gd name="connsiteY62" fmla="*/ 293536 h 606761"/>
              <a:gd name="connsiteX63" fmla="*/ 222539 w 607614"/>
              <a:gd name="connsiteY63" fmla="*/ 293536 h 606761"/>
              <a:gd name="connsiteX64" fmla="*/ 233172 w 607614"/>
              <a:gd name="connsiteY64" fmla="*/ 282917 h 606761"/>
              <a:gd name="connsiteX65" fmla="*/ 222539 w 607614"/>
              <a:gd name="connsiteY65" fmla="*/ 273057 h 606761"/>
              <a:gd name="connsiteX66" fmla="*/ 70635 w 607614"/>
              <a:gd name="connsiteY66" fmla="*/ 232857 h 606761"/>
              <a:gd name="connsiteX67" fmla="*/ 60761 w 607614"/>
              <a:gd name="connsiteY67" fmla="*/ 242717 h 606761"/>
              <a:gd name="connsiteX68" fmla="*/ 70635 w 607614"/>
              <a:gd name="connsiteY68" fmla="*/ 252578 h 606761"/>
              <a:gd name="connsiteX69" fmla="*/ 222539 w 607614"/>
              <a:gd name="connsiteY69" fmla="*/ 252578 h 606761"/>
              <a:gd name="connsiteX70" fmla="*/ 233172 w 607614"/>
              <a:gd name="connsiteY70" fmla="*/ 242717 h 606761"/>
              <a:gd name="connsiteX71" fmla="*/ 222539 w 607614"/>
              <a:gd name="connsiteY71" fmla="*/ 232857 h 606761"/>
              <a:gd name="connsiteX72" fmla="*/ 101016 w 607614"/>
              <a:gd name="connsiteY72" fmla="*/ 191898 h 606761"/>
              <a:gd name="connsiteX73" fmla="*/ 91142 w 607614"/>
              <a:gd name="connsiteY73" fmla="*/ 202517 h 606761"/>
              <a:gd name="connsiteX74" fmla="*/ 101016 w 607614"/>
              <a:gd name="connsiteY74" fmla="*/ 212378 h 606761"/>
              <a:gd name="connsiteX75" fmla="*/ 192158 w 607614"/>
              <a:gd name="connsiteY75" fmla="*/ 212378 h 606761"/>
              <a:gd name="connsiteX76" fmla="*/ 202791 w 607614"/>
              <a:gd name="connsiteY76" fmla="*/ 202517 h 606761"/>
              <a:gd name="connsiteX77" fmla="*/ 192158 w 607614"/>
              <a:gd name="connsiteY77" fmla="*/ 191898 h 606761"/>
              <a:gd name="connsiteX78" fmla="*/ 252986 w 607614"/>
              <a:gd name="connsiteY78" fmla="*/ 50814 h 606761"/>
              <a:gd name="connsiteX79" fmla="*/ 233239 w 607614"/>
              <a:gd name="connsiteY79" fmla="*/ 70531 h 606761"/>
              <a:gd name="connsiteX80" fmla="*/ 252986 w 607614"/>
              <a:gd name="connsiteY80" fmla="*/ 91007 h 606761"/>
              <a:gd name="connsiteX81" fmla="*/ 273492 w 607614"/>
              <a:gd name="connsiteY81" fmla="*/ 70531 h 606761"/>
              <a:gd name="connsiteX82" fmla="*/ 252986 w 607614"/>
              <a:gd name="connsiteY82" fmla="*/ 50814 h 606761"/>
              <a:gd name="connsiteX83" fmla="*/ 161728 w 607614"/>
              <a:gd name="connsiteY83" fmla="*/ 50814 h 606761"/>
              <a:gd name="connsiteX84" fmla="*/ 141981 w 607614"/>
              <a:gd name="connsiteY84" fmla="*/ 70531 h 606761"/>
              <a:gd name="connsiteX85" fmla="*/ 161728 w 607614"/>
              <a:gd name="connsiteY85" fmla="*/ 91007 h 606761"/>
              <a:gd name="connsiteX86" fmla="*/ 182234 w 607614"/>
              <a:gd name="connsiteY86" fmla="*/ 70531 h 606761"/>
              <a:gd name="connsiteX87" fmla="*/ 161728 w 607614"/>
              <a:gd name="connsiteY87" fmla="*/ 50814 h 606761"/>
              <a:gd name="connsiteX88" fmla="*/ 70592 w 607614"/>
              <a:gd name="connsiteY88" fmla="*/ 50814 h 606761"/>
              <a:gd name="connsiteX89" fmla="*/ 50845 w 607614"/>
              <a:gd name="connsiteY89" fmla="*/ 70531 h 606761"/>
              <a:gd name="connsiteX90" fmla="*/ 70592 w 607614"/>
              <a:gd name="connsiteY90" fmla="*/ 91007 h 606761"/>
              <a:gd name="connsiteX91" fmla="*/ 91098 w 607614"/>
              <a:gd name="connsiteY91" fmla="*/ 70531 h 606761"/>
              <a:gd name="connsiteX92" fmla="*/ 70592 w 607614"/>
              <a:gd name="connsiteY92" fmla="*/ 50814 h 606761"/>
              <a:gd name="connsiteX93" fmla="*/ 252986 w 607614"/>
              <a:gd name="connsiteY93" fmla="*/ 30338 h 606761"/>
              <a:gd name="connsiteX94" fmla="*/ 293999 w 607614"/>
              <a:gd name="connsiteY94" fmla="*/ 70531 h 606761"/>
              <a:gd name="connsiteX95" fmla="*/ 252986 w 607614"/>
              <a:gd name="connsiteY95" fmla="*/ 111483 h 606761"/>
              <a:gd name="connsiteX96" fmla="*/ 212732 w 607614"/>
              <a:gd name="connsiteY96" fmla="*/ 70531 h 606761"/>
              <a:gd name="connsiteX97" fmla="*/ 252986 w 607614"/>
              <a:gd name="connsiteY97" fmla="*/ 30338 h 606761"/>
              <a:gd name="connsiteX98" fmla="*/ 161728 w 607614"/>
              <a:gd name="connsiteY98" fmla="*/ 30338 h 606761"/>
              <a:gd name="connsiteX99" fmla="*/ 202741 w 607614"/>
              <a:gd name="connsiteY99" fmla="*/ 70531 h 606761"/>
              <a:gd name="connsiteX100" fmla="*/ 161728 w 607614"/>
              <a:gd name="connsiteY100" fmla="*/ 111483 h 606761"/>
              <a:gd name="connsiteX101" fmla="*/ 121474 w 607614"/>
              <a:gd name="connsiteY101" fmla="*/ 70531 h 606761"/>
              <a:gd name="connsiteX102" fmla="*/ 161728 w 607614"/>
              <a:gd name="connsiteY102" fmla="*/ 30338 h 606761"/>
              <a:gd name="connsiteX103" fmla="*/ 70592 w 607614"/>
              <a:gd name="connsiteY103" fmla="*/ 30338 h 606761"/>
              <a:gd name="connsiteX104" fmla="*/ 111605 w 607614"/>
              <a:gd name="connsiteY104" fmla="*/ 70531 h 606761"/>
              <a:gd name="connsiteX105" fmla="*/ 70592 w 607614"/>
              <a:gd name="connsiteY105" fmla="*/ 111483 h 606761"/>
              <a:gd name="connsiteX106" fmla="*/ 30338 w 607614"/>
              <a:gd name="connsiteY106" fmla="*/ 70531 h 606761"/>
              <a:gd name="connsiteX107" fmla="*/ 70592 w 607614"/>
              <a:gd name="connsiteY107" fmla="*/ 30338 h 606761"/>
              <a:gd name="connsiteX108" fmla="*/ 20507 w 607614"/>
              <a:gd name="connsiteY108" fmla="*/ 20479 h 606761"/>
              <a:gd name="connsiteX109" fmla="*/ 20507 w 607614"/>
              <a:gd name="connsiteY109" fmla="*/ 121359 h 606761"/>
              <a:gd name="connsiteX110" fmla="*/ 587107 w 607614"/>
              <a:gd name="connsiteY110" fmla="*/ 121359 h 606761"/>
              <a:gd name="connsiteX111" fmla="*/ 587107 w 607614"/>
              <a:gd name="connsiteY111" fmla="*/ 20479 h 606761"/>
              <a:gd name="connsiteX112" fmla="*/ 0 w 607614"/>
              <a:gd name="connsiteY112" fmla="*/ 0 h 606761"/>
              <a:gd name="connsiteX113" fmla="*/ 607614 w 607614"/>
              <a:gd name="connsiteY113" fmla="*/ 0 h 606761"/>
              <a:gd name="connsiteX114" fmla="*/ 607614 w 607614"/>
              <a:gd name="connsiteY114" fmla="*/ 121359 h 606761"/>
              <a:gd name="connsiteX115" fmla="*/ 607614 w 607614"/>
              <a:gd name="connsiteY115" fmla="*/ 141838 h 606761"/>
              <a:gd name="connsiteX116" fmla="*/ 607614 w 607614"/>
              <a:gd name="connsiteY116" fmla="*/ 389865 h 606761"/>
              <a:gd name="connsiteX117" fmla="*/ 557486 w 607614"/>
              <a:gd name="connsiteY117" fmla="*/ 431582 h 606761"/>
              <a:gd name="connsiteX118" fmla="*/ 480015 w 607614"/>
              <a:gd name="connsiteY118" fmla="*/ 354216 h 606761"/>
              <a:gd name="connsiteX119" fmla="*/ 486091 w 607614"/>
              <a:gd name="connsiteY119" fmla="*/ 333736 h 606761"/>
              <a:gd name="connsiteX120" fmla="*/ 445837 w 607614"/>
              <a:gd name="connsiteY120" fmla="*/ 293536 h 606761"/>
              <a:gd name="connsiteX121" fmla="*/ 404823 w 607614"/>
              <a:gd name="connsiteY121" fmla="*/ 333736 h 606761"/>
              <a:gd name="connsiteX122" fmla="*/ 410899 w 607614"/>
              <a:gd name="connsiteY122" fmla="*/ 354216 h 606761"/>
              <a:gd name="connsiteX123" fmla="*/ 344061 w 607614"/>
              <a:gd name="connsiteY123" fmla="*/ 420204 h 606761"/>
              <a:gd name="connsiteX124" fmla="*/ 308364 w 607614"/>
              <a:gd name="connsiteY124" fmla="*/ 384555 h 606761"/>
              <a:gd name="connsiteX125" fmla="*/ 313681 w 607614"/>
              <a:gd name="connsiteY125" fmla="*/ 364076 h 606761"/>
              <a:gd name="connsiteX126" fmla="*/ 273426 w 607614"/>
              <a:gd name="connsiteY126" fmla="*/ 323876 h 606761"/>
              <a:gd name="connsiteX127" fmla="*/ 233172 w 607614"/>
              <a:gd name="connsiteY127" fmla="*/ 364076 h 606761"/>
              <a:gd name="connsiteX128" fmla="*/ 238488 w 607614"/>
              <a:gd name="connsiteY128" fmla="*/ 384555 h 606761"/>
              <a:gd name="connsiteX129" fmla="*/ 161777 w 607614"/>
              <a:gd name="connsiteY129" fmla="*/ 461163 h 606761"/>
              <a:gd name="connsiteX130" fmla="*/ 115447 w 607614"/>
              <a:gd name="connsiteY130" fmla="*/ 414895 h 606761"/>
              <a:gd name="connsiteX131" fmla="*/ 121523 w 607614"/>
              <a:gd name="connsiteY131" fmla="*/ 394416 h 606761"/>
              <a:gd name="connsiteX132" fmla="*/ 81268 w 607614"/>
              <a:gd name="connsiteY132" fmla="*/ 354216 h 606761"/>
              <a:gd name="connsiteX133" fmla="*/ 40254 w 607614"/>
              <a:gd name="connsiteY133" fmla="*/ 394416 h 606761"/>
              <a:gd name="connsiteX134" fmla="*/ 46331 w 607614"/>
              <a:gd name="connsiteY134" fmla="*/ 414895 h 606761"/>
              <a:gd name="connsiteX135" fmla="*/ 0 w 607614"/>
              <a:gd name="connsiteY135" fmla="*/ 461163 h 606761"/>
              <a:gd name="connsiteX136" fmla="*/ 0 w 607614"/>
              <a:gd name="connsiteY136" fmla="*/ 141838 h 606761"/>
              <a:gd name="connsiteX137" fmla="*/ 0 w 607614"/>
              <a:gd name="connsiteY137" fmla="*/ 121359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607614" h="606761">
                <a:moveTo>
                  <a:pt x="81281" y="373926"/>
                </a:moveTo>
                <a:cubicBezTo>
                  <a:pt x="91902" y="373926"/>
                  <a:pt x="101005" y="383038"/>
                  <a:pt x="101005" y="394428"/>
                </a:cubicBezTo>
                <a:cubicBezTo>
                  <a:pt x="101005" y="400502"/>
                  <a:pt x="98729" y="405058"/>
                  <a:pt x="94936" y="408855"/>
                </a:cubicBezTo>
                <a:cubicBezTo>
                  <a:pt x="87350" y="416448"/>
                  <a:pt x="74453" y="416448"/>
                  <a:pt x="66867" y="408855"/>
                </a:cubicBezTo>
                <a:cubicBezTo>
                  <a:pt x="63074" y="405058"/>
                  <a:pt x="60798" y="400502"/>
                  <a:pt x="60798" y="394428"/>
                </a:cubicBezTo>
                <a:cubicBezTo>
                  <a:pt x="60798" y="383038"/>
                  <a:pt x="69901" y="373926"/>
                  <a:pt x="81281" y="373926"/>
                </a:cubicBezTo>
                <a:close/>
                <a:moveTo>
                  <a:pt x="425330" y="368687"/>
                </a:moveTo>
                <a:cubicBezTo>
                  <a:pt x="426849" y="369445"/>
                  <a:pt x="428368" y="370203"/>
                  <a:pt x="429887" y="370962"/>
                </a:cubicBezTo>
                <a:cubicBezTo>
                  <a:pt x="432165" y="371720"/>
                  <a:pt x="433684" y="372478"/>
                  <a:pt x="435963" y="373236"/>
                </a:cubicBezTo>
                <a:cubicBezTo>
                  <a:pt x="436723" y="373236"/>
                  <a:pt x="438242" y="373236"/>
                  <a:pt x="439001" y="373236"/>
                </a:cubicBezTo>
                <a:cubicBezTo>
                  <a:pt x="440520" y="373994"/>
                  <a:pt x="441280" y="373994"/>
                  <a:pt x="442039" y="373994"/>
                </a:cubicBezTo>
                <a:cubicBezTo>
                  <a:pt x="443558" y="373994"/>
                  <a:pt x="444318" y="373994"/>
                  <a:pt x="445837" y="373994"/>
                </a:cubicBezTo>
                <a:cubicBezTo>
                  <a:pt x="446596" y="373994"/>
                  <a:pt x="448115" y="373994"/>
                  <a:pt x="448875" y="373994"/>
                </a:cubicBezTo>
                <a:cubicBezTo>
                  <a:pt x="449634" y="373994"/>
                  <a:pt x="451153" y="373994"/>
                  <a:pt x="451913" y="373994"/>
                </a:cubicBezTo>
                <a:cubicBezTo>
                  <a:pt x="452672" y="373236"/>
                  <a:pt x="454191" y="373236"/>
                  <a:pt x="454951" y="373236"/>
                </a:cubicBezTo>
                <a:cubicBezTo>
                  <a:pt x="457230" y="372478"/>
                  <a:pt x="459508" y="371720"/>
                  <a:pt x="461027" y="370962"/>
                </a:cubicBezTo>
                <a:cubicBezTo>
                  <a:pt x="463306" y="370203"/>
                  <a:pt x="464825" y="369445"/>
                  <a:pt x="466344" y="368687"/>
                </a:cubicBezTo>
                <a:lnTo>
                  <a:pt x="556726" y="458913"/>
                </a:lnTo>
                <a:lnTo>
                  <a:pt x="607614" y="415695"/>
                </a:lnTo>
                <a:lnTo>
                  <a:pt x="607614" y="606761"/>
                </a:lnTo>
                <a:lnTo>
                  <a:pt x="0" y="606761"/>
                </a:lnTo>
                <a:lnTo>
                  <a:pt x="0" y="489999"/>
                </a:lnTo>
                <a:lnTo>
                  <a:pt x="60761" y="429343"/>
                </a:lnTo>
                <a:cubicBezTo>
                  <a:pt x="62280" y="430101"/>
                  <a:pt x="63799" y="430859"/>
                  <a:pt x="65319" y="431617"/>
                </a:cubicBezTo>
                <a:cubicBezTo>
                  <a:pt x="67597" y="432376"/>
                  <a:pt x="69116" y="433134"/>
                  <a:pt x="71395" y="433892"/>
                </a:cubicBezTo>
                <a:cubicBezTo>
                  <a:pt x="72154" y="433892"/>
                  <a:pt x="73673" y="433892"/>
                  <a:pt x="74433" y="433892"/>
                </a:cubicBezTo>
                <a:cubicBezTo>
                  <a:pt x="75952" y="434650"/>
                  <a:pt x="76711" y="434650"/>
                  <a:pt x="77471" y="434650"/>
                </a:cubicBezTo>
                <a:cubicBezTo>
                  <a:pt x="78990" y="434650"/>
                  <a:pt x="79749" y="434650"/>
                  <a:pt x="81268" y="434650"/>
                </a:cubicBezTo>
                <a:cubicBezTo>
                  <a:pt x="82028" y="434650"/>
                  <a:pt x="83547" y="434650"/>
                  <a:pt x="84306" y="434650"/>
                </a:cubicBezTo>
                <a:cubicBezTo>
                  <a:pt x="85066" y="434650"/>
                  <a:pt x="86585" y="434650"/>
                  <a:pt x="87345" y="434650"/>
                </a:cubicBezTo>
                <a:cubicBezTo>
                  <a:pt x="88104" y="433892"/>
                  <a:pt x="89623" y="433892"/>
                  <a:pt x="90383" y="433892"/>
                </a:cubicBezTo>
                <a:cubicBezTo>
                  <a:pt x="92661" y="433134"/>
                  <a:pt x="94940" y="432376"/>
                  <a:pt x="96459" y="431617"/>
                </a:cubicBezTo>
                <a:cubicBezTo>
                  <a:pt x="98737" y="430859"/>
                  <a:pt x="100256" y="430101"/>
                  <a:pt x="101775" y="429343"/>
                </a:cubicBezTo>
                <a:lnTo>
                  <a:pt x="161777" y="489999"/>
                </a:lnTo>
                <a:lnTo>
                  <a:pt x="252919" y="399015"/>
                </a:lnTo>
                <a:cubicBezTo>
                  <a:pt x="254438" y="399773"/>
                  <a:pt x="255957" y="400531"/>
                  <a:pt x="257476" y="401289"/>
                </a:cubicBezTo>
                <a:cubicBezTo>
                  <a:pt x="257476" y="401289"/>
                  <a:pt x="257476" y="401289"/>
                  <a:pt x="258236" y="401289"/>
                </a:cubicBezTo>
                <a:cubicBezTo>
                  <a:pt x="259755" y="402048"/>
                  <a:pt x="262034" y="402806"/>
                  <a:pt x="263553" y="403564"/>
                </a:cubicBezTo>
                <a:cubicBezTo>
                  <a:pt x="265072" y="403564"/>
                  <a:pt x="265831" y="403564"/>
                  <a:pt x="267350" y="403564"/>
                </a:cubicBezTo>
                <a:cubicBezTo>
                  <a:pt x="268110" y="404322"/>
                  <a:pt x="268869" y="404322"/>
                  <a:pt x="270388" y="404322"/>
                </a:cubicBezTo>
                <a:cubicBezTo>
                  <a:pt x="271148" y="404322"/>
                  <a:pt x="272667" y="404322"/>
                  <a:pt x="273426" y="404322"/>
                </a:cubicBezTo>
                <a:cubicBezTo>
                  <a:pt x="274186" y="404322"/>
                  <a:pt x="275705" y="404322"/>
                  <a:pt x="276464" y="404322"/>
                </a:cubicBezTo>
                <a:cubicBezTo>
                  <a:pt x="277983" y="404322"/>
                  <a:pt x="278743" y="404322"/>
                  <a:pt x="279502" y="404322"/>
                </a:cubicBezTo>
                <a:cubicBezTo>
                  <a:pt x="281021" y="403564"/>
                  <a:pt x="281781" y="403564"/>
                  <a:pt x="283300" y="403564"/>
                </a:cubicBezTo>
                <a:cubicBezTo>
                  <a:pt x="284819" y="402806"/>
                  <a:pt x="287098" y="402048"/>
                  <a:pt x="288617" y="401289"/>
                </a:cubicBezTo>
                <a:cubicBezTo>
                  <a:pt x="289376" y="401289"/>
                  <a:pt x="289376" y="401289"/>
                  <a:pt x="289376" y="401289"/>
                </a:cubicBezTo>
                <a:cubicBezTo>
                  <a:pt x="290895" y="400531"/>
                  <a:pt x="292414" y="399773"/>
                  <a:pt x="293933" y="399015"/>
                </a:cubicBezTo>
                <a:lnTo>
                  <a:pt x="344061" y="449056"/>
                </a:lnTo>
                <a:close/>
                <a:moveTo>
                  <a:pt x="273469" y="343588"/>
                </a:moveTo>
                <a:cubicBezTo>
                  <a:pt x="284875" y="343588"/>
                  <a:pt x="293999" y="352700"/>
                  <a:pt x="293999" y="364090"/>
                </a:cubicBezTo>
                <a:cubicBezTo>
                  <a:pt x="293999" y="370164"/>
                  <a:pt x="290958" y="374720"/>
                  <a:pt x="287156" y="378517"/>
                </a:cubicBezTo>
                <a:cubicBezTo>
                  <a:pt x="279552" y="386110"/>
                  <a:pt x="267386" y="386110"/>
                  <a:pt x="259782" y="378517"/>
                </a:cubicBezTo>
                <a:cubicBezTo>
                  <a:pt x="255980" y="374720"/>
                  <a:pt x="252939" y="370164"/>
                  <a:pt x="252939" y="364090"/>
                </a:cubicBezTo>
                <a:cubicBezTo>
                  <a:pt x="252939" y="352700"/>
                  <a:pt x="262063" y="343588"/>
                  <a:pt x="273469" y="343588"/>
                </a:cubicBezTo>
                <a:close/>
                <a:moveTo>
                  <a:pt x="445825" y="313250"/>
                </a:moveTo>
                <a:cubicBezTo>
                  <a:pt x="456446" y="313250"/>
                  <a:pt x="465549" y="322362"/>
                  <a:pt x="465549" y="333752"/>
                </a:cubicBezTo>
                <a:cubicBezTo>
                  <a:pt x="465549" y="339826"/>
                  <a:pt x="463273" y="344382"/>
                  <a:pt x="459480" y="348179"/>
                </a:cubicBezTo>
                <a:cubicBezTo>
                  <a:pt x="451894" y="355772"/>
                  <a:pt x="438997" y="355772"/>
                  <a:pt x="431411" y="348179"/>
                </a:cubicBezTo>
                <a:cubicBezTo>
                  <a:pt x="427618" y="344382"/>
                  <a:pt x="425342" y="339826"/>
                  <a:pt x="425342" y="333752"/>
                </a:cubicBezTo>
                <a:cubicBezTo>
                  <a:pt x="425342" y="322362"/>
                  <a:pt x="434445" y="313250"/>
                  <a:pt x="445825" y="313250"/>
                </a:cubicBezTo>
                <a:close/>
                <a:moveTo>
                  <a:pt x="70635" y="273057"/>
                </a:moveTo>
                <a:cubicBezTo>
                  <a:pt x="65319" y="273057"/>
                  <a:pt x="60761" y="277608"/>
                  <a:pt x="60761" y="282917"/>
                </a:cubicBezTo>
                <a:cubicBezTo>
                  <a:pt x="60761" y="288985"/>
                  <a:pt x="65319" y="293536"/>
                  <a:pt x="70635" y="293536"/>
                </a:cubicBezTo>
                <a:lnTo>
                  <a:pt x="222539" y="293536"/>
                </a:lnTo>
                <a:cubicBezTo>
                  <a:pt x="228615" y="293536"/>
                  <a:pt x="233172" y="288985"/>
                  <a:pt x="233172" y="282917"/>
                </a:cubicBezTo>
                <a:cubicBezTo>
                  <a:pt x="233172" y="277608"/>
                  <a:pt x="228615" y="273057"/>
                  <a:pt x="222539" y="273057"/>
                </a:cubicBezTo>
                <a:close/>
                <a:moveTo>
                  <a:pt x="70635" y="232857"/>
                </a:moveTo>
                <a:cubicBezTo>
                  <a:pt x="65319" y="232857"/>
                  <a:pt x="60761" y="237408"/>
                  <a:pt x="60761" y="242717"/>
                </a:cubicBezTo>
                <a:cubicBezTo>
                  <a:pt x="60761" y="248027"/>
                  <a:pt x="65319" y="252578"/>
                  <a:pt x="70635" y="252578"/>
                </a:cubicBezTo>
                <a:lnTo>
                  <a:pt x="222539" y="252578"/>
                </a:lnTo>
                <a:cubicBezTo>
                  <a:pt x="228615" y="252578"/>
                  <a:pt x="233172" y="248027"/>
                  <a:pt x="233172" y="242717"/>
                </a:cubicBezTo>
                <a:cubicBezTo>
                  <a:pt x="233172" y="237408"/>
                  <a:pt x="228615" y="232857"/>
                  <a:pt x="222539" y="232857"/>
                </a:cubicBezTo>
                <a:close/>
                <a:moveTo>
                  <a:pt x="101016" y="191898"/>
                </a:moveTo>
                <a:cubicBezTo>
                  <a:pt x="95699" y="191898"/>
                  <a:pt x="91142" y="196449"/>
                  <a:pt x="91142" y="202517"/>
                </a:cubicBezTo>
                <a:cubicBezTo>
                  <a:pt x="91142" y="207827"/>
                  <a:pt x="95699" y="212378"/>
                  <a:pt x="101016" y="212378"/>
                </a:cubicBezTo>
                <a:lnTo>
                  <a:pt x="192158" y="212378"/>
                </a:lnTo>
                <a:cubicBezTo>
                  <a:pt x="198234" y="212378"/>
                  <a:pt x="202791" y="207827"/>
                  <a:pt x="202791" y="202517"/>
                </a:cubicBezTo>
                <a:cubicBezTo>
                  <a:pt x="202791" y="196449"/>
                  <a:pt x="198234" y="191898"/>
                  <a:pt x="192158" y="191898"/>
                </a:cubicBezTo>
                <a:close/>
                <a:moveTo>
                  <a:pt x="252986" y="50814"/>
                </a:moveTo>
                <a:cubicBezTo>
                  <a:pt x="242353" y="50814"/>
                  <a:pt x="233239" y="59914"/>
                  <a:pt x="233239" y="70531"/>
                </a:cubicBezTo>
                <a:cubicBezTo>
                  <a:pt x="233239" y="81907"/>
                  <a:pt x="242353" y="91007"/>
                  <a:pt x="252986" y="91007"/>
                </a:cubicBezTo>
                <a:cubicBezTo>
                  <a:pt x="264378" y="91007"/>
                  <a:pt x="273492" y="81907"/>
                  <a:pt x="273492" y="70531"/>
                </a:cubicBezTo>
                <a:cubicBezTo>
                  <a:pt x="273492" y="59914"/>
                  <a:pt x="264378" y="50814"/>
                  <a:pt x="252986" y="50814"/>
                </a:cubicBezTo>
                <a:close/>
                <a:moveTo>
                  <a:pt x="161728" y="50814"/>
                </a:moveTo>
                <a:cubicBezTo>
                  <a:pt x="151095" y="50814"/>
                  <a:pt x="141981" y="59914"/>
                  <a:pt x="141981" y="70531"/>
                </a:cubicBezTo>
                <a:cubicBezTo>
                  <a:pt x="141981" y="81907"/>
                  <a:pt x="151095" y="91007"/>
                  <a:pt x="161728" y="91007"/>
                </a:cubicBezTo>
                <a:cubicBezTo>
                  <a:pt x="173120" y="91007"/>
                  <a:pt x="182234" y="81907"/>
                  <a:pt x="182234" y="70531"/>
                </a:cubicBezTo>
                <a:cubicBezTo>
                  <a:pt x="182234" y="59914"/>
                  <a:pt x="173120" y="50814"/>
                  <a:pt x="161728" y="50814"/>
                </a:cubicBezTo>
                <a:close/>
                <a:moveTo>
                  <a:pt x="70592" y="50814"/>
                </a:moveTo>
                <a:cubicBezTo>
                  <a:pt x="59959" y="50814"/>
                  <a:pt x="50845" y="59914"/>
                  <a:pt x="50845" y="70531"/>
                </a:cubicBezTo>
                <a:cubicBezTo>
                  <a:pt x="50845" y="81907"/>
                  <a:pt x="59959" y="91007"/>
                  <a:pt x="70592" y="91007"/>
                </a:cubicBezTo>
                <a:cubicBezTo>
                  <a:pt x="81984" y="91007"/>
                  <a:pt x="91098" y="81907"/>
                  <a:pt x="91098" y="70531"/>
                </a:cubicBezTo>
                <a:cubicBezTo>
                  <a:pt x="91098" y="59914"/>
                  <a:pt x="81984" y="50814"/>
                  <a:pt x="70592" y="50814"/>
                </a:cubicBezTo>
                <a:close/>
                <a:moveTo>
                  <a:pt x="252986" y="30338"/>
                </a:moveTo>
                <a:cubicBezTo>
                  <a:pt x="275771" y="30338"/>
                  <a:pt x="293999" y="48539"/>
                  <a:pt x="293999" y="70531"/>
                </a:cubicBezTo>
                <a:cubicBezTo>
                  <a:pt x="293999" y="93282"/>
                  <a:pt x="275771" y="111483"/>
                  <a:pt x="252986" y="111483"/>
                </a:cubicBezTo>
                <a:cubicBezTo>
                  <a:pt x="230960" y="111483"/>
                  <a:pt x="212732" y="93282"/>
                  <a:pt x="212732" y="70531"/>
                </a:cubicBezTo>
                <a:cubicBezTo>
                  <a:pt x="212732" y="48539"/>
                  <a:pt x="230960" y="30338"/>
                  <a:pt x="252986" y="30338"/>
                </a:cubicBezTo>
                <a:close/>
                <a:moveTo>
                  <a:pt x="161728" y="30338"/>
                </a:moveTo>
                <a:cubicBezTo>
                  <a:pt x="184513" y="30338"/>
                  <a:pt x="202741" y="48539"/>
                  <a:pt x="202741" y="70531"/>
                </a:cubicBezTo>
                <a:cubicBezTo>
                  <a:pt x="202741" y="93282"/>
                  <a:pt x="184513" y="111483"/>
                  <a:pt x="161728" y="111483"/>
                </a:cubicBezTo>
                <a:cubicBezTo>
                  <a:pt x="139702" y="111483"/>
                  <a:pt x="121474" y="93282"/>
                  <a:pt x="121474" y="70531"/>
                </a:cubicBezTo>
                <a:cubicBezTo>
                  <a:pt x="121474" y="48539"/>
                  <a:pt x="139702" y="30338"/>
                  <a:pt x="161728" y="30338"/>
                </a:cubicBezTo>
                <a:close/>
                <a:moveTo>
                  <a:pt x="70592" y="30338"/>
                </a:moveTo>
                <a:cubicBezTo>
                  <a:pt x="93377" y="30338"/>
                  <a:pt x="111605" y="48539"/>
                  <a:pt x="111605" y="70531"/>
                </a:cubicBezTo>
                <a:cubicBezTo>
                  <a:pt x="111605" y="93282"/>
                  <a:pt x="93377" y="111483"/>
                  <a:pt x="70592" y="111483"/>
                </a:cubicBezTo>
                <a:cubicBezTo>
                  <a:pt x="48566" y="111483"/>
                  <a:pt x="30338" y="93282"/>
                  <a:pt x="30338" y="70531"/>
                </a:cubicBezTo>
                <a:cubicBezTo>
                  <a:pt x="30338" y="48539"/>
                  <a:pt x="48566" y="30338"/>
                  <a:pt x="70592" y="30338"/>
                </a:cubicBezTo>
                <a:close/>
                <a:moveTo>
                  <a:pt x="20507" y="20479"/>
                </a:moveTo>
                <a:lnTo>
                  <a:pt x="20507" y="121359"/>
                </a:lnTo>
                <a:lnTo>
                  <a:pt x="587107" y="121359"/>
                </a:lnTo>
                <a:lnTo>
                  <a:pt x="587107" y="20479"/>
                </a:lnTo>
                <a:close/>
                <a:moveTo>
                  <a:pt x="0" y="0"/>
                </a:moveTo>
                <a:lnTo>
                  <a:pt x="607614" y="0"/>
                </a:lnTo>
                <a:lnTo>
                  <a:pt x="607614" y="121359"/>
                </a:lnTo>
                <a:lnTo>
                  <a:pt x="607614" y="141838"/>
                </a:lnTo>
                <a:lnTo>
                  <a:pt x="607614" y="389865"/>
                </a:lnTo>
                <a:lnTo>
                  <a:pt x="557486" y="431582"/>
                </a:lnTo>
                <a:lnTo>
                  <a:pt x="480015" y="354216"/>
                </a:lnTo>
                <a:cubicBezTo>
                  <a:pt x="483813" y="348148"/>
                  <a:pt x="486091" y="341321"/>
                  <a:pt x="486091" y="333736"/>
                </a:cubicBezTo>
                <a:cubicBezTo>
                  <a:pt x="486091" y="311740"/>
                  <a:pt x="467863" y="293536"/>
                  <a:pt x="445837" y="293536"/>
                </a:cubicBezTo>
                <a:cubicBezTo>
                  <a:pt x="423051" y="293536"/>
                  <a:pt x="404823" y="311740"/>
                  <a:pt x="404823" y="333736"/>
                </a:cubicBezTo>
                <a:cubicBezTo>
                  <a:pt x="404823" y="341321"/>
                  <a:pt x="407101" y="348148"/>
                  <a:pt x="410899" y="354216"/>
                </a:cubicBezTo>
                <a:lnTo>
                  <a:pt x="344061" y="420204"/>
                </a:lnTo>
                <a:lnTo>
                  <a:pt x="308364" y="384555"/>
                </a:lnTo>
                <a:cubicBezTo>
                  <a:pt x="311402" y="378487"/>
                  <a:pt x="313681" y="371661"/>
                  <a:pt x="313681" y="364076"/>
                </a:cubicBezTo>
                <a:cubicBezTo>
                  <a:pt x="313681" y="342080"/>
                  <a:pt x="295452" y="323876"/>
                  <a:pt x="273426" y="323876"/>
                </a:cubicBezTo>
                <a:cubicBezTo>
                  <a:pt x="251400" y="323876"/>
                  <a:pt x="233172" y="342080"/>
                  <a:pt x="233172" y="364076"/>
                </a:cubicBezTo>
                <a:cubicBezTo>
                  <a:pt x="233172" y="371661"/>
                  <a:pt x="235450" y="378487"/>
                  <a:pt x="238488" y="384555"/>
                </a:cubicBezTo>
                <a:lnTo>
                  <a:pt x="161777" y="461163"/>
                </a:lnTo>
                <a:lnTo>
                  <a:pt x="115447" y="414895"/>
                </a:lnTo>
                <a:cubicBezTo>
                  <a:pt x="119244" y="408827"/>
                  <a:pt x="121523" y="402001"/>
                  <a:pt x="121523" y="394416"/>
                </a:cubicBezTo>
                <a:cubicBezTo>
                  <a:pt x="121523" y="372419"/>
                  <a:pt x="103294" y="354216"/>
                  <a:pt x="81268" y="354216"/>
                </a:cubicBezTo>
                <a:cubicBezTo>
                  <a:pt x="58483" y="354216"/>
                  <a:pt x="40254" y="372419"/>
                  <a:pt x="40254" y="394416"/>
                </a:cubicBezTo>
                <a:cubicBezTo>
                  <a:pt x="40254" y="402001"/>
                  <a:pt x="42533" y="408827"/>
                  <a:pt x="46331" y="414895"/>
                </a:cubicBezTo>
                <a:lnTo>
                  <a:pt x="0" y="461163"/>
                </a:lnTo>
                <a:lnTo>
                  <a:pt x="0" y="141838"/>
                </a:lnTo>
                <a:lnTo>
                  <a:pt x="0" y="12135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ym typeface="+mn-lt"/>
            </a:endParaRPr>
          </a:p>
        </p:txBody>
      </p:sp>
      <p:sp>
        <p:nvSpPr>
          <p:cNvPr id="46" name="Oval 41">
            <a:extLst>
              <a:ext uri="{FF2B5EF4-FFF2-40B4-BE49-F238E27FC236}">
                <a16:creationId xmlns:a16="http://schemas.microsoft.com/office/drawing/2014/main" id="{1D162689-C125-65FD-39EA-DD23140DE8D5}"/>
              </a:ext>
            </a:extLst>
          </p:cNvPr>
          <p:cNvSpPr/>
          <p:nvPr/>
        </p:nvSpPr>
        <p:spPr>
          <a:xfrm>
            <a:off x="8241580" y="1925311"/>
            <a:ext cx="308525" cy="351213"/>
          </a:xfrm>
          <a:custGeom>
            <a:avLst/>
            <a:gdLst>
              <a:gd name="connsiteX0" fmla="*/ 171833 w 532980"/>
              <a:gd name="connsiteY0" fmla="*/ 303056 h 606722"/>
              <a:gd name="connsiteX1" fmla="*/ 112635 w 532980"/>
              <a:gd name="connsiteY1" fmla="*/ 311588 h 606722"/>
              <a:gd name="connsiteX2" fmla="*/ 112635 w 532980"/>
              <a:gd name="connsiteY2" fmla="*/ 481158 h 606722"/>
              <a:gd name="connsiteX3" fmla="*/ 171833 w 532980"/>
              <a:gd name="connsiteY3" fmla="*/ 472537 h 606722"/>
              <a:gd name="connsiteX4" fmla="*/ 361134 w 532980"/>
              <a:gd name="connsiteY4" fmla="*/ 302968 h 606722"/>
              <a:gd name="connsiteX5" fmla="*/ 361134 w 532980"/>
              <a:gd name="connsiteY5" fmla="*/ 472537 h 606722"/>
              <a:gd name="connsiteX6" fmla="*/ 420308 w 532980"/>
              <a:gd name="connsiteY6" fmla="*/ 481158 h 606722"/>
              <a:gd name="connsiteX7" fmla="*/ 420308 w 532980"/>
              <a:gd name="connsiteY7" fmla="*/ 311588 h 606722"/>
              <a:gd name="connsiteX8" fmla="*/ 325095 w 532980"/>
              <a:gd name="connsiteY8" fmla="*/ 261375 h 606722"/>
              <a:gd name="connsiteX9" fmla="*/ 456347 w 532980"/>
              <a:gd name="connsiteY9" fmla="*/ 280394 h 606722"/>
              <a:gd name="connsiteX10" fmla="*/ 456347 w 532980"/>
              <a:gd name="connsiteY10" fmla="*/ 522750 h 606722"/>
              <a:gd name="connsiteX11" fmla="*/ 325095 w 532980"/>
              <a:gd name="connsiteY11" fmla="*/ 503731 h 606722"/>
              <a:gd name="connsiteX12" fmla="*/ 207886 w 532980"/>
              <a:gd name="connsiteY12" fmla="*/ 261375 h 606722"/>
              <a:gd name="connsiteX13" fmla="*/ 207886 w 532980"/>
              <a:gd name="connsiteY13" fmla="*/ 503731 h 606722"/>
              <a:gd name="connsiteX14" fmla="*/ 76493 w 532980"/>
              <a:gd name="connsiteY14" fmla="*/ 522750 h 606722"/>
              <a:gd name="connsiteX15" fmla="*/ 76493 w 532980"/>
              <a:gd name="connsiteY15" fmla="*/ 280394 h 606722"/>
              <a:gd name="connsiteX16" fmla="*/ 327153 w 532980"/>
              <a:gd name="connsiteY16" fmla="*/ 201041 h 606722"/>
              <a:gd name="connsiteX17" fmla="*/ 459522 w 532980"/>
              <a:gd name="connsiteY17" fmla="*/ 220236 h 606722"/>
              <a:gd name="connsiteX18" fmla="*/ 454359 w 532980"/>
              <a:gd name="connsiteY18" fmla="*/ 255870 h 606722"/>
              <a:gd name="connsiteX19" fmla="*/ 321990 w 532980"/>
              <a:gd name="connsiteY19" fmla="*/ 236676 h 606722"/>
              <a:gd name="connsiteX20" fmla="*/ 205756 w 532980"/>
              <a:gd name="connsiteY20" fmla="*/ 201041 h 606722"/>
              <a:gd name="connsiteX21" fmla="*/ 210920 w 532980"/>
              <a:gd name="connsiteY21" fmla="*/ 236676 h 606722"/>
              <a:gd name="connsiteX22" fmla="*/ 78623 w 532980"/>
              <a:gd name="connsiteY22" fmla="*/ 255870 h 606722"/>
              <a:gd name="connsiteX23" fmla="*/ 73459 w 532980"/>
              <a:gd name="connsiteY23" fmla="*/ 220236 h 606722"/>
              <a:gd name="connsiteX24" fmla="*/ 327151 w 532980"/>
              <a:gd name="connsiteY24" fmla="*/ 141695 h 606722"/>
              <a:gd name="connsiteX25" fmla="*/ 459381 w 532980"/>
              <a:gd name="connsiteY25" fmla="*/ 160889 h 606722"/>
              <a:gd name="connsiteX26" fmla="*/ 454220 w 532980"/>
              <a:gd name="connsiteY26" fmla="*/ 196524 h 606722"/>
              <a:gd name="connsiteX27" fmla="*/ 321990 w 532980"/>
              <a:gd name="connsiteY27" fmla="*/ 177329 h 606722"/>
              <a:gd name="connsiteX28" fmla="*/ 205756 w 532980"/>
              <a:gd name="connsiteY28" fmla="*/ 141695 h 606722"/>
              <a:gd name="connsiteX29" fmla="*/ 210920 w 532980"/>
              <a:gd name="connsiteY29" fmla="*/ 177329 h 606722"/>
              <a:gd name="connsiteX30" fmla="*/ 78623 w 532980"/>
              <a:gd name="connsiteY30" fmla="*/ 196524 h 606722"/>
              <a:gd name="connsiteX31" fmla="*/ 73459 w 532980"/>
              <a:gd name="connsiteY31" fmla="*/ 160889 h 606722"/>
              <a:gd name="connsiteX32" fmla="*/ 327151 w 532980"/>
              <a:gd name="connsiteY32" fmla="*/ 82420 h 606722"/>
              <a:gd name="connsiteX33" fmla="*/ 459381 w 532980"/>
              <a:gd name="connsiteY33" fmla="*/ 101507 h 606722"/>
              <a:gd name="connsiteX34" fmla="*/ 454220 w 532980"/>
              <a:gd name="connsiteY34" fmla="*/ 137108 h 606722"/>
              <a:gd name="connsiteX35" fmla="*/ 321990 w 532980"/>
              <a:gd name="connsiteY35" fmla="*/ 118020 h 606722"/>
              <a:gd name="connsiteX36" fmla="*/ 205739 w 532980"/>
              <a:gd name="connsiteY36" fmla="*/ 82279 h 606722"/>
              <a:gd name="connsiteX37" fmla="*/ 210991 w 532980"/>
              <a:gd name="connsiteY37" fmla="*/ 117913 h 606722"/>
              <a:gd name="connsiteX38" fmla="*/ 78622 w 532980"/>
              <a:gd name="connsiteY38" fmla="*/ 137108 h 606722"/>
              <a:gd name="connsiteX39" fmla="*/ 73459 w 532980"/>
              <a:gd name="connsiteY39" fmla="*/ 101473 h 606722"/>
              <a:gd name="connsiteX40" fmla="*/ 284511 w 532980"/>
              <a:gd name="connsiteY40" fmla="*/ 39014 h 606722"/>
              <a:gd name="connsiteX41" fmla="*/ 284511 w 532980"/>
              <a:gd name="connsiteY41" fmla="*/ 534292 h 606722"/>
              <a:gd name="connsiteX42" fmla="*/ 496938 w 532980"/>
              <a:gd name="connsiteY42" fmla="*/ 565042 h 606722"/>
              <a:gd name="connsiteX43" fmla="*/ 496938 w 532980"/>
              <a:gd name="connsiteY43" fmla="*/ 69764 h 606722"/>
              <a:gd name="connsiteX44" fmla="*/ 248469 w 532980"/>
              <a:gd name="connsiteY44" fmla="*/ 39014 h 606722"/>
              <a:gd name="connsiteX45" fmla="*/ 36042 w 532980"/>
              <a:gd name="connsiteY45" fmla="*/ 69764 h 606722"/>
              <a:gd name="connsiteX46" fmla="*/ 36042 w 532980"/>
              <a:gd name="connsiteY46" fmla="*/ 565042 h 606722"/>
              <a:gd name="connsiteX47" fmla="*/ 248469 w 532980"/>
              <a:gd name="connsiteY47" fmla="*/ 534292 h 606722"/>
              <a:gd name="connsiteX48" fmla="*/ 266446 w 532980"/>
              <a:gd name="connsiteY48" fmla="*/ 0 h 606722"/>
              <a:gd name="connsiteX49" fmla="*/ 532980 w 532980"/>
              <a:gd name="connsiteY49" fmla="*/ 38659 h 606722"/>
              <a:gd name="connsiteX50" fmla="*/ 532980 w 532980"/>
              <a:gd name="connsiteY50" fmla="*/ 606722 h 606722"/>
              <a:gd name="connsiteX51" fmla="*/ 266446 w 532980"/>
              <a:gd name="connsiteY51" fmla="*/ 568063 h 606722"/>
              <a:gd name="connsiteX52" fmla="*/ 0 w 532980"/>
              <a:gd name="connsiteY52" fmla="*/ 606722 h 606722"/>
              <a:gd name="connsiteX53" fmla="*/ 0 w 532980"/>
              <a:gd name="connsiteY53" fmla="*/ 38659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32980" h="606722">
                <a:moveTo>
                  <a:pt x="171833" y="303056"/>
                </a:moveTo>
                <a:lnTo>
                  <a:pt x="112635" y="311588"/>
                </a:lnTo>
                <a:lnTo>
                  <a:pt x="112635" y="481158"/>
                </a:lnTo>
                <a:lnTo>
                  <a:pt x="171833" y="472537"/>
                </a:lnTo>
                <a:close/>
                <a:moveTo>
                  <a:pt x="361134" y="302968"/>
                </a:moveTo>
                <a:lnTo>
                  <a:pt x="361134" y="472537"/>
                </a:lnTo>
                <a:lnTo>
                  <a:pt x="420308" y="481158"/>
                </a:lnTo>
                <a:lnTo>
                  <a:pt x="420308" y="311588"/>
                </a:lnTo>
                <a:close/>
                <a:moveTo>
                  <a:pt x="325095" y="261375"/>
                </a:moveTo>
                <a:lnTo>
                  <a:pt x="456347" y="280394"/>
                </a:lnTo>
                <a:lnTo>
                  <a:pt x="456347" y="522750"/>
                </a:lnTo>
                <a:lnTo>
                  <a:pt x="325095" y="503731"/>
                </a:lnTo>
                <a:close/>
                <a:moveTo>
                  <a:pt x="207886" y="261375"/>
                </a:moveTo>
                <a:lnTo>
                  <a:pt x="207886" y="503731"/>
                </a:lnTo>
                <a:lnTo>
                  <a:pt x="76493" y="522750"/>
                </a:lnTo>
                <a:lnTo>
                  <a:pt x="76493" y="280394"/>
                </a:lnTo>
                <a:close/>
                <a:moveTo>
                  <a:pt x="327153" y="201041"/>
                </a:moveTo>
                <a:lnTo>
                  <a:pt x="459522" y="220236"/>
                </a:lnTo>
                <a:lnTo>
                  <a:pt x="454359" y="255870"/>
                </a:lnTo>
                <a:lnTo>
                  <a:pt x="321990" y="236676"/>
                </a:lnTo>
                <a:close/>
                <a:moveTo>
                  <a:pt x="205756" y="201041"/>
                </a:moveTo>
                <a:lnTo>
                  <a:pt x="210920" y="236676"/>
                </a:lnTo>
                <a:lnTo>
                  <a:pt x="78623" y="255870"/>
                </a:lnTo>
                <a:lnTo>
                  <a:pt x="73459" y="220236"/>
                </a:lnTo>
                <a:close/>
                <a:moveTo>
                  <a:pt x="327151" y="141695"/>
                </a:moveTo>
                <a:lnTo>
                  <a:pt x="459381" y="160889"/>
                </a:lnTo>
                <a:lnTo>
                  <a:pt x="454220" y="196524"/>
                </a:lnTo>
                <a:lnTo>
                  <a:pt x="321990" y="177329"/>
                </a:lnTo>
                <a:close/>
                <a:moveTo>
                  <a:pt x="205756" y="141695"/>
                </a:moveTo>
                <a:lnTo>
                  <a:pt x="210920" y="177329"/>
                </a:lnTo>
                <a:lnTo>
                  <a:pt x="78623" y="196524"/>
                </a:lnTo>
                <a:lnTo>
                  <a:pt x="73459" y="160889"/>
                </a:lnTo>
                <a:close/>
                <a:moveTo>
                  <a:pt x="327151" y="82420"/>
                </a:moveTo>
                <a:lnTo>
                  <a:pt x="459381" y="101507"/>
                </a:lnTo>
                <a:lnTo>
                  <a:pt x="454220" y="137108"/>
                </a:lnTo>
                <a:lnTo>
                  <a:pt x="321990" y="118020"/>
                </a:lnTo>
                <a:close/>
                <a:moveTo>
                  <a:pt x="205739" y="82279"/>
                </a:moveTo>
                <a:lnTo>
                  <a:pt x="210991" y="117913"/>
                </a:lnTo>
                <a:lnTo>
                  <a:pt x="78622" y="137108"/>
                </a:lnTo>
                <a:lnTo>
                  <a:pt x="73459" y="101473"/>
                </a:lnTo>
                <a:close/>
                <a:moveTo>
                  <a:pt x="284511" y="39014"/>
                </a:moveTo>
                <a:lnTo>
                  <a:pt x="284511" y="534292"/>
                </a:lnTo>
                <a:lnTo>
                  <a:pt x="496938" y="565042"/>
                </a:lnTo>
                <a:lnTo>
                  <a:pt x="496938" y="69764"/>
                </a:lnTo>
                <a:close/>
                <a:moveTo>
                  <a:pt x="248469" y="39014"/>
                </a:moveTo>
                <a:lnTo>
                  <a:pt x="36042" y="69764"/>
                </a:lnTo>
                <a:lnTo>
                  <a:pt x="36042" y="565042"/>
                </a:lnTo>
                <a:lnTo>
                  <a:pt x="248469" y="534292"/>
                </a:lnTo>
                <a:close/>
                <a:moveTo>
                  <a:pt x="266446" y="0"/>
                </a:moveTo>
                <a:lnTo>
                  <a:pt x="532980" y="38659"/>
                </a:lnTo>
                <a:lnTo>
                  <a:pt x="532980" y="606722"/>
                </a:lnTo>
                <a:lnTo>
                  <a:pt x="266446" y="568063"/>
                </a:lnTo>
                <a:lnTo>
                  <a:pt x="0" y="606722"/>
                </a:lnTo>
                <a:lnTo>
                  <a:pt x="0" y="386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ym typeface="+mn-lt"/>
            </a:endParaRPr>
          </a:p>
        </p:txBody>
      </p:sp>
    </p:spTree>
    <p:custDataLst>
      <p:tags r:id="rId1"/>
    </p:custDataLst>
    <p:extLst>
      <p:ext uri="{BB962C8B-B14F-4D97-AF65-F5344CB8AC3E}">
        <p14:creationId xmlns:p14="http://schemas.microsoft.com/office/powerpoint/2010/main" val="2767153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6B02B1F-75FB-56D7-A009-4D5CB643AE9F}"/>
              </a:ext>
            </a:extLst>
          </p:cNvPr>
          <p:cNvSpPr txBox="1"/>
          <p:nvPr/>
        </p:nvSpPr>
        <p:spPr>
          <a:xfrm>
            <a:off x="922640" y="447480"/>
            <a:ext cx="6096000" cy="523220"/>
          </a:xfrm>
          <a:prstGeom prst="rect">
            <a:avLst/>
          </a:prstGeom>
          <a:noFill/>
        </p:spPr>
        <p:txBody>
          <a:bodyPr wrap="square">
            <a:spAutoFit/>
          </a:bodyPr>
          <a:lstStyle/>
          <a:p>
            <a:r>
              <a:rPr lang="zh-CN" altLang="en-US" sz="2800">
                <a:solidFill>
                  <a:schemeClr val="bg1"/>
                </a:solidFill>
                <a:cs typeface="+mn-ea"/>
                <a:sym typeface="+mn-lt"/>
              </a:rPr>
              <a:t>完成情况</a:t>
            </a:r>
            <a:endParaRPr lang="zh-CN" altLang="en-US" sz="2800" dirty="0">
              <a:solidFill>
                <a:schemeClr val="bg1"/>
              </a:solidFill>
              <a:cs typeface="+mn-ea"/>
              <a:sym typeface="+mn-lt"/>
            </a:endParaRPr>
          </a:p>
        </p:txBody>
      </p:sp>
      <p:cxnSp>
        <p:nvCxnSpPr>
          <p:cNvPr id="3" name="直接连接符 2">
            <a:extLst>
              <a:ext uri="{FF2B5EF4-FFF2-40B4-BE49-F238E27FC236}">
                <a16:creationId xmlns:a16="http://schemas.microsoft.com/office/drawing/2014/main" id="{EB0B1A55-2EE7-0B5B-3C32-27B23CB21428}"/>
              </a:ext>
            </a:extLst>
          </p:cNvPr>
          <p:cNvCxnSpPr>
            <a:cxnSpLocks/>
          </p:cNvCxnSpPr>
          <p:nvPr/>
        </p:nvCxnSpPr>
        <p:spPr>
          <a:xfrm>
            <a:off x="6096000" y="4445000"/>
            <a:ext cx="0" cy="980440"/>
          </a:xfrm>
          <a:prstGeom prst="line">
            <a:avLst/>
          </a:prstGeom>
          <a:ln w="254000">
            <a:gradFill flip="none" rotWithShape="1">
              <a:gsLst>
                <a:gs pos="0">
                  <a:schemeClr val="accent1">
                    <a:lumMod val="40000"/>
                    <a:lumOff val="60000"/>
                    <a:alpha val="0"/>
                  </a:schemeClr>
                </a:gs>
                <a:gs pos="100000">
                  <a:schemeClr val="accent1">
                    <a:lumMod val="40000"/>
                    <a:lumOff val="6000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4" name="左大括号 3">
            <a:extLst>
              <a:ext uri="{FF2B5EF4-FFF2-40B4-BE49-F238E27FC236}">
                <a16:creationId xmlns:a16="http://schemas.microsoft.com/office/drawing/2014/main" id="{A8E99512-13E6-80ED-D365-8ACF42CBEBD1}"/>
              </a:ext>
            </a:extLst>
          </p:cNvPr>
          <p:cNvSpPr/>
          <p:nvPr/>
        </p:nvSpPr>
        <p:spPr>
          <a:xfrm rot="5400000">
            <a:off x="5709393" y="1085061"/>
            <a:ext cx="773213" cy="7886218"/>
          </a:xfrm>
          <a:prstGeom prst="leftBrace">
            <a:avLst>
              <a:gd name="adj1" fmla="val 58125"/>
              <a:gd name="adj2" fmla="val 50000"/>
            </a:avLst>
          </a:prstGeom>
          <a:ln w="254000">
            <a:gradFill flip="none" rotWithShape="1">
              <a:gsLst>
                <a:gs pos="32000">
                  <a:schemeClr val="accent1">
                    <a:lumMod val="20000"/>
                    <a:lumOff val="80000"/>
                    <a:alpha val="0"/>
                  </a:schemeClr>
                </a:gs>
                <a:gs pos="100000">
                  <a:schemeClr val="accent1">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5" name="椭圆 4">
            <a:extLst>
              <a:ext uri="{FF2B5EF4-FFF2-40B4-BE49-F238E27FC236}">
                <a16:creationId xmlns:a16="http://schemas.microsoft.com/office/drawing/2014/main" id="{C30A8935-5D65-C766-9229-CE7BF2583E80}"/>
              </a:ext>
            </a:extLst>
          </p:cNvPr>
          <p:cNvSpPr/>
          <p:nvPr/>
        </p:nvSpPr>
        <p:spPr>
          <a:xfrm>
            <a:off x="669609" y="1545299"/>
            <a:ext cx="2152817" cy="2152817"/>
          </a:xfrm>
          <a:prstGeom prst="ellipse">
            <a:avLst/>
          </a:prstGeom>
          <a:solidFill>
            <a:schemeClr val="bg1"/>
          </a:solidFill>
          <a:ln w="50800">
            <a:gradFill>
              <a:gsLst>
                <a:gs pos="0">
                  <a:schemeClr val="accent3"/>
                </a:gs>
                <a:gs pos="100000">
                  <a:schemeClr val="accent1">
                    <a:lumMod val="75000"/>
                  </a:schemeClr>
                </a:gs>
              </a:gsLst>
              <a:lin ang="5400000" scaled="1"/>
            </a:gradFill>
          </a:ln>
          <a:effectLst>
            <a:outerShdw blurRad="508000" dist="508000" dir="5400000" sx="80000" sy="80000" algn="t" rotWithShape="0">
              <a:srgbClr val="00153E">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6" name="椭圆 5">
            <a:extLst>
              <a:ext uri="{FF2B5EF4-FFF2-40B4-BE49-F238E27FC236}">
                <a16:creationId xmlns:a16="http://schemas.microsoft.com/office/drawing/2014/main" id="{03BCE16E-01E2-EECB-3222-D0D09D5D1D22}"/>
              </a:ext>
            </a:extLst>
          </p:cNvPr>
          <p:cNvSpPr/>
          <p:nvPr/>
        </p:nvSpPr>
        <p:spPr>
          <a:xfrm>
            <a:off x="9369574" y="1545299"/>
            <a:ext cx="2152817" cy="2152817"/>
          </a:xfrm>
          <a:prstGeom prst="ellipse">
            <a:avLst/>
          </a:prstGeom>
          <a:solidFill>
            <a:schemeClr val="bg1"/>
          </a:solidFill>
          <a:ln w="50800">
            <a:gradFill>
              <a:gsLst>
                <a:gs pos="0">
                  <a:schemeClr val="accent3"/>
                </a:gs>
                <a:gs pos="100000">
                  <a:schemeClr val="accent1">
                    <a:lumMod val="75000"/>
                  </a:schemeClr>
                </a:gs>
              </a:gsLst>
              <a:lin ang="5400000" scaled="1"/>
            </a:gradFill>
          </a:ln>
          <a:effectLst>
            <a:outerShdw blurRad="508000" dist="508000" dir="5400000" sx="80000" sy="80000" algn="t" rotWithShape="0">
              <a:srgbClr val="00153E">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ym typeface="+mn-lt"/>
            </a:endParaRPr>
          </a:p>
        </p:txBody>
      </p:sp>
      <p:grpSp>
        <p:nvGrpSpPr>
          <p:cNvPr id="8" name="组合 7">
            <a:extLst>
              <a:ext uri="{FF2B5EF4-FFF2-40B4-BE49-F238E27FC236}">
                <a16:creationId xmlns:a16="http://schemas.microsoft.com/office/drawing/2014/main" id="{F7F08A11-39C2-15D4-97F0-A1A9C4EFA908}"/>
              </a:ext>
            </a:extLst>
          </p:cNvPr>
          <p:cNvGrpSpPr/>
          <p:nvPr/>
        </p:nvGrpSpPr>
        <p:grpSpPr>
          <a:xfrm>
            <a:off x="3142005" y="2587837"/>
            <a:ext cx="1031297" cy="312092"/>
            <a:chOff x="3224463" y="2912489"/>
            <a:chExt cx="1031297" cy="312092"/>
          </a:xfrm>
          <a:solidFill>
            <a:schemeClr val="bg1"/>
          </a:solidFill>
        </p:grpSpPr>
        <p:cxnSp>
          <p:nvCxnSpPr>
            <p:cNvPr id="11" name="直接连接符 10">
              <a:extLst>
                <a:ext uri="{FF2B5EF4-FFF2-40B4-BE49-F238E27FC236}">
                  <a16:creationId xmlns:a16="http://schemas.microsoft.com/office/drawing/2014/main" id="{40E8A5F4-77BA-8DD0-6B8F-7EEB8DF6A335}"/>
                </a:ext>
              </a:extLst>
            </p:cNvPr>
            <p:cNvCxnSpPr>
              <a:cxnSpLocks/>
            </p:cNvCxnSpPr>
            <p:nvPr/>
          </p:nvCxnSpPr>
          <p:spPr>
            <a:xfrm>
              <a:off x="3224463" y="2967789"/>
              <a:ext cx="208347"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1149698D-E149-A5C1-E220-1C523C716414}"/>
                </a:ext>
              </a:extLst>
            </p:cNvPr>
            <p:cNvCxnSpPr>
              <a:cxnSpLocks/>
            </p:cNvCxnSpPr>
            <p:nvPr/>
          </p:nvCxnSpPr>
          <p:spPr>
            <a:xfrm>
              <a:off x="4125695" y="2967789"/>
              <a:ext cx="2867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等腰三角形 12">
              <a:extLst>
                <a:ext uri="{FF2B5EF4-FFF2-40B4-BE49-F238E27FC236}">
                  <a16:creationId xmlns:a16="http://schemas.microsoft.com/office/drawing/2014/main" id="{8FF2089D-38D0-7B02-D684-1CB6DB7E9C17}"/>
                </a:ext>
              </a:extLst>
            </p:cNvPr>
            <p:cNvSpPr/>
            <p:nvPr/>
          </p:nvSpPr>
          <p:spPr>
            <a:xfrm rot="5400000">
              <a:off x="4160153" y="2919572"/>
              <a:ext cx="102690" cy="8852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14" name="直接连接符 13">
              <a:extLst>
                <a:ext uri="{FF2B5EF4-FFF2-40B4-BE49-F238E27FC236}">
                  <a16:creationId xmlns:a16="http://schemas.microsoft.com/office/drawing/2014/main" id="{C0074390-DFD3-7BA8-B795-F23F260D190C}"/>
                </a:ext>
              </a:extLst>
            </p:cNvPr>
            <p:cNvCxnSpPr>
              <a:cxnSpLocks/>
            </p:cNvCxnSpPr>
            <p:nvPr/>
          </p:nvCxnSpPr>
          <p:spPr>
            <a:xfrm>
              <a:off x="3440430" y="2967789"/>
              <a:ext cx="601713"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id="{C37CA733-5F4E-A7B8-A125-28823E564535}"/>
                </a:ext>
              </a:extLst>
            </p:cNvPr>
            <p:cNvGrpSpPr/>
            <p:nvPr/>
          </p:nvGrpSpPr>
          <p:grpSpPr>
            <a:xfrm>
              <a:off x="3224463" y="2968643"/>
              <a:ext cx="1031297" cy="255938"/>
              <a:chOff x="3224463" y="2967789"/>
              <a:chExt cx="1031297" cy="255938"/>
            </a:xfrm>
            <a:grpFill/>
          </p:grpSpPr>
          <p:cxnSp>
            <p:nvCxnSpPr>
              <p:cNvPr id="16" name="直接连接符 15">
                <a:extLst>
                  <a:ext uri="{FF2B5EF4-FFF2-40B4-BE49-F238E27FC236}">
                    <a16:creationId xmlns:a16="http://schemas.microsoft.com/office/drawing/2014/main" id="{1015880F-6276-D01E-E2CD-B9EAF1D29781}"/>
                  </a:ext>
                </a:extLst>
              </p:cNvPr>
              <p:cNvCxnSpPr>
                <a:cxnSpLocks/>
              </p:cNvCxnSpPr>
              <p:nvPr/>
            </p:nvCxnSpPr>
            <p:spPr>
              <a:xfrm>
                <a:off x="4055478" y="2967789"/>
                <a:ext cx="5735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77C17C25-618B-22A5-E29F-C324DC4FD1F3}"/>
                  </a:ext>
                </a:extLst>
              </p:cNvPr>
              <p:cNvGrpSpPr/>
              <p:nvPr/>
            </p:nvGrpSpPr>
            <p:grpSpPr>
              <a:xfrm flipH="1">
                <a:off x="3224463" y="3121037"/>
                <a:ext cx="1031297" cy="102690"/>
                <a:chOff x="3224463" y="3121037"/>
                <a:chExt cx="1031297" cy="102690"/>
              </a:xfrm>
              <a:grpFill/>
            </p:grpSpPr>
            <p:cxnSp>
              <p:nvCxnSpPr>
                <p:cNvPr id="18" name="直接连接符 17">
                  <a:extLst>
                    <a:ext uri="{FF2B5EF4-FFF2-40B4-BE49-F238E27FC236}">
                      <a16:creationId xmlns:a16="http://schemas.microsoft.com/office/drawing/2014/main" id="{12DB05E5-F3E5-1ED3-4D58-D2BD2704AA34}"/>
                    </a:ext>
                  </a:extLst>
                </p:cNvPr>
                <p:cNvCxnSpPr>
                  <a:cxnSpLocks/>
                </p:cNvCxnSpPr>
                <p:nvPr/>
              </p:nvCxnSpPr>
              <p:spPr>
                <a:xfrm>
                  <a:off x="3224463" y="3176337"/>
                  <a:ext cx="208347"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CF9716E8-81F2-689C-E6DB-CAAB548E3BEE}"/>
                    </a:ext>
                  </a:extLst>
                </p:cNvPr>
                <p:cNvCxnSpPr>
                  <a:cxnSpLocks/>
                </p:cNvCxnSpPr>
                <p:nvPr/>
              </p:nvCxnSpPr>
              <p:spPr>
                <a:xfrm>
                  <a:off x="4055478" y="3176337"/>
                  <a:ext cx="5735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62729D39-3565-FF53-5F2B-8733052F2697}"/>
                    </a:ext>
                  </a:extLst>
                </p:cNvPr>
                <p:cNvCxnSpPr>
                  <a:cxnSpLocks/>
                </p:cNvCxnSpPr>
                <p:nvPr/>
              </p:nvCxnSpPr>
              <p:spPr>
                <a:xfrm>
                  <a:off x="4125695" y="3176337"/>
                  <a:ext cx="2867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等腰三角形 20">
                  <a:extLst>
                    <a:ext uri="{FF2B5EF4-FFF2-40B4-BE49-F238E27FC236}">
                      <a16:creationId xmlns:a16="http://schemas.microsoft.com/office/drawing/2014/main" id="{74FB97D1-5595-806F-5D34-00A5827F70C2}"/>
                    </a:ext>
                  </a:extLst>
                </p:cNvPr>
                <p:cNvSpPr/>
                <p:nvPr/>
              </p:nvSpPr>
              <p:spPr>
                <a:xfrm rot="5400000">
                  <a:off x="4160153" y="3128120"/>
                  <a:ext cx="102690" cy="8852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22" name="直接连接符 21">
                  <a:extLst>
                    <a:ext uri="{FF2B5EF4-FFF2-40B4-BE49-F238E27FC236}">
                      <a16:creationId xmlns:a16="http://schemas.microsoft.com/office/drawing/2014/main" id="{9BCE2EA5-74D0-0432-6A43-FE89E766D160}"/>
                    </a:ext>
                  </a:extLst>
                </p:cNvPr>
                <p:cNvCxnSpPr>
                  <a:cxnSpLocks/>
                </p:cNvCxnSpPr>
                <p:nvPr/>
              </p:nvCxnSpPr>
              <p:spPr>
                <a:xfrm>
                  <a:off x="3440430" y="3176337"/>
                  <a:ext cx="601713"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66" name="文本框 65">
            <a:extLst>
              <a:ext uri="{FF2B5EF4-FFF2-40B4-BE49-F238E27FC236}">
                <a16:creationId xmlns:a16="http://schemas.microsoft.com/office/drawing/2014/main" id="{C9B647FC-CBE3-5E6E-AD69-3ED408A58CE5}"/>
              </a:ext>
            </a:extLst>
          </p:cNvPr>
          <p:cNvSpPr txBox="1"/>
          <p:nvPr/>
        </p:nvSpPr>
        <p:spPr>
          <a:xfrm>
            <a:off x="3108491" y="3010218"/>
            <a:ext cx="1107996" cy="369332"/>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bg1"/>
                </a:solidFill>
                <a:effectLst/>
                <a:uLnTx/>
                <a:uFillTx/>
                <a:cs typeface="+mn-ea"/>
                <a:sym typeface="+mn-lt"/>
              </a:rPr>
              <a:t>输入内容</a:t>
            </a:r>
          </a:p>
        </p:txBody>
      </p:sp>
      <p:sp>
        <p:nvSpPr>
          <p:cNvPr id="10" name="文本框 9">
            <a:extLst>
              <a:ext uri="{FF2B5EF4-FFF2-40B4-BE49-F238E27FC236}">
                <a16:creationId xmlns:a16="http://schemas.microsoft.com/office/drawing/2014/main" id="{665713E8-DFFA-1BBA-752B-515BDF61E422}"/>
              </a:ext>
            </a:extLst>
          </p:cNvPr>
          <p:cNvSpPr txBox="1"/>
          <p:nvPr/>
        </p:nvSpPr>
        <p:spPr>
          <a:xfrm>
            <a:off x="3108491" y="2002364"/>
            <a:ext cx="1107996" cy="369332"/>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bg1"/>
                </a:solidFill>
                <a:effectLst/>
                <a:uLnTx/>
                <a:uFillTx/>
                <a:cs typeface="+mn-ea"/>
                <a:sym typeface="+mn-lt"/>
              </a:rPr>
              <a:t>输入内容</a:t>
            </a:r>
          </a:p>
        </p:txBody>
      </p:sp>
      <p:cxnSp>
        <p:nvCxnSpPr>
          <p:cNvPr id="24" name="直接连接符 23">
            <a:extLst>
              <a:ext uri="{FF2B5EF4-FFF2-40B4-BE49-F238E27FC236}">
                <a16:creationId xmlns:a16="http://schemas.microsoft.com/office/drawing/2014/main" id="{33331F77-68B0-0C6C-5139-B79170D668D4}"/>
              </a:ext>
            </a:extLst>
          </p:cNvPr>
          <p:cNvCxnSpPr>
            <a:cxnSpLocks/>
          </p:cNvCxnSpPr>
          <p:nvPr/>
        </p:nvCxnSpPr>
        <p:spPr>
          <a:xfrm>
            <a:off x="8013863" y="2504638"/>
            <a:ext cx="20834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85977FA6-FF5D-5698-3700-4C09D9116485}"/>
              </a:ext>
            </a:extLst>
          </p:cNvPr>
          <p:cNvCxnSpPr>
            <a:cxnSpLocks/>
          </p:cNvCxnSpPr>
          <p:nvPr/>
        </p:nvCxnSpPr>
        <p:spPr>
          <a:xfrm>
            <a:off x="8915095" y="2504638"/>
            <a:ext cx="286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等腰三角形 25">
            <a:extLst>
              <a:ext uri="{FF2B5EF4-FFF2-40B4-BE49-F238E27FC236}">
                <a16:creationId xmlns:a16="http://schemas.microsoft.com/office/drawing/2014/main" id="{57462C17-0F29-1BAF-D06A-79470E8F2BCB}"/>
              </a:ext>
            </a:extLst>
          </p:cNvPr>
          <p:cNvSpPr/>
          <p:nvPr/>
        </p:nvSpPr>
        <p:spPr>
          <a:xfrm rot="5400000">
            <a:off x="8949553" y="2456421"/>
            <a:ext cx="102690" cy="8852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cxnSp>
        <p:nvCxnSpPr>
          <p:cNvPr id="27" name="直接连接符 26">
            <a:extLst>
              <a:ext uri="{FF2B5EF4-FFF2-40B4-BE49-F238E27FC236}">
                <a16:creationId xmlns:a16="http://schemas.microsoft.com/office/drawing/2014/main" id="{C15F516C-1DB7-4450-9A94-F5C895E85B33}"/>
              </a:ext>
            </a:extLst>
          </p:cNvPr>
          <p:cNvCxnSpPr>
            <a:cxnSpLocks/>
          </p:cNvCxnSpPr>
          <p:nvPr/>
        </p:nvCxnSpPr>
        <p:spPr>
          <a:xfrm>
            <a:off x="8229830" y="2504638"/>
            <a:ext cx="6017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组合 27">
            <a:extLst>
              <a:ext uri="{FF2B5EF4-FFF2-40B4-BE49-F238E27FC236}">
                <a16:creationId xmlns:a16="http://schemas.microsoft.com/office/drawing/2014/main" id="{395D5F77-A0CB-F8DE-72FA-F20F787BAFF3}"/>
              </a:ext>
            </a:extLst>
          </p:cNvPr>
          <p:cNvGrpSpPr/>
          <p:nvPr/>
        </p:nvGrpSpPr>
        <p:grpSpPr>
          <a:xfrm>
            <a:off x="8013863" y="2505492"/>
            <a:ext cx="1031297" cy="255938"/>
            <a:chOff x="3224463" y="2967789"/>
            <a:chExt cx="1031297" cy="255938"/>
          </a:xfrm>
          <a:solidFill>
            <a:schemeClr val="bg1"/>
          </a:solidFill>
        </p:grpSpPr>
        <p:cxnSp>
          <p:nvCxnSpPr>
            <p:cNvPr id="31" name="直接连接符 30">
              <a:extLst>
                <a:ext uri="{FF2B5EF4-FFF2-40B4-BE49-F238E27FC236}">
                  <a16:creationId xmlns:a16="http://schemas.microsoft.com/office/drawing/2014/main" id="{1D6A799C-8E90-5B4B-A17A-BF09BB072432}"/>
                </a:ext>
              </a:extLst>
            </p:cNvPr>
            <p:cNvCxnSpPr>
              <a:cxnSpLocks/>
            </p:cNvCxnSpPr>
            <p:nvPr/>
          </p:nvCxnSpPr>
          <p:spPr>
            <a:xfrm>
              <a:off x="4055478" y="2967789"/>
              <a:ext cx="5735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2" name="组合 31">
              <a:extLst>
                <a:ext uri="{FF2B5EF4-FFF2-40B4-BE49-F238E27FC236}">
                  <a16:creationId xmlns:a16="http://schemas.microsoft.com/office/drawing/2014/main" id="{5C50E8C4-6846-E493-C764-E7447DFBB7D8}"/>
                </a:ext>
              </a:extLst>
            </p:cNvPr>
            <p:cNvGrpSpPr/>
            <p:nvPr/>
          </p:nvGrpSpPr>
          <p:grpSpPr>
            <a:xfrm flipH="1">
              <a:off x="3224463" y="3121037"/>
              <a:ext cx="1031297" cy="102690"/>
              <a:chOff x="3224463" y="3121037"/>
              <a:chExt cx="1031297" cy="102690"/>
            </a:xfrm>
            <a:grpFill/>
          </p:grpSpPr>
          <p:cxnSp>
            <p:nvCxnSpPr>
              <p:cNvPr id="33" name="直接连接符 32">
                <a:extLst>
                  <a:ext uri="{FF2B5EF4-FFF2-40B4-BE49-F238E27FC236}">
                    <a16:creationId xmlns:a16="http://schemas.microsoft.com/office/drawing/2014/main" id="{16522BAE-E7A1-1075-964B-9B2486C035B3}"/>
                  </a:ext>
                </a:extLst>
              </p:cNvPr>
              <p:cNvCxnSpPr>
                <a:cxnSpLocks/>
              </p:cNvCxnSpPr>
              <p:nvPr/>
            </p:nvCxnSpPr>
            <p:spPr>
              <a:xfrm>
                <a:off x="3224463" y="3176337"/>
                <a:ext cx="208347"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4ADC7124-63F4-A4E0-424C-CA7DC3402D04}"/>
                  </a:ext>
                </a:extLst>
              </p:cNvPr>
              <p:cNvCxnSpPr>
                <a:cxnSpLocks/>
              </p:cNvCxnSpPr>
              <p:nvPr/>
            </p:nvCxnSpPr>
            <p:spPr>
              <a:xfrm>
                <a:off x="4055478" y="3176337"/>
                <a:ext cx="5735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0D0DF47B-4193-AA44-47C2-3AF0A4823712}"/>
                  </a:ext>
                </a:extLst>
              </p:cNvPr>
              <p:cNvCxnSpPr>
                <a:cxnSpLocks/>
              </p:cNvCxnSpPr>
              <p:nvPr/>
            </p:nvCxnSpPr>
            <p:spPr>
              <a:xfrm>
                <a:off x="4125695" y="3176337"/>
                <a:ext cx="2867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等腰三角形 35">
                <a:extLst>
                  <a:ext uri="{FF2B5EF4-FFF2-40B4-BE49-F238E27FC236}">
                    <a16:creationId xmlns:a16="http://schemas.microsoft.com/office/drawing/2014/main" id="{19B3A028-8AB4-36F4-EC1F-4FAA9231906B}"/>
                  </a:ext>
                </a:extLst>
              </p:cNvPr>
              <p:cNvSpPr/>
              <p:nvPr/>
            </p:nvSpPr>
            <p:spPr>
              <a:xfrm rot="5400000">
                <a:off x="4160153" y="3128120"/>
                <a:ext cx="102690" cy="8852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37" name="直接连接符 36">
                <a:extLst>
                  <a:ext uri="{FF2B5EF4-FFF2-40B4-BE49-F238E27FC236}">
                    <a16:creationId xmlns:a16="http://schemas.microsoft.com/office/drawing/2014/main" id="{0F343F31-8A27-7B2E-E94E-3D817FE6752F}"/>
                  </a:ext>
                </a:extLst>
              </p:cNvPr>
              <p:cNvCxnSpPr>
                <a:cxnSpLocks/>
              </p:cNvCxnSpPr>
              <p:nvPr/>
            </p:nvCxnSpPr>
            <p:spPr>
              <a:xfrm>
                <a:off x="3440430" y="3176337"/>
                <a:ext cx="601713"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67" name="文本框 66">
            <a:extLst>
              <a:ext uri="{FF2B5EF4-FFF2-40B4-BE49-F238E27FC236}">
                <a16:creationId xmlns:a16="http://schemas.microsoft.com/office/drawing/2014/main" id="{8AEEB2E2-AFB9-83DE-C7B6-C96C3C083BB7}"/>
              </a:ext>
            </a:extLst>
          </p:cNvPr>
          <p:cNvSpPr txBox="1"/>
          <p:nvPr/>
        </p:nvSpPr>
        <p:spPr>
          <a:xfrm>
            <a:off x="7975513" y="2871719"/>
            <a:ext cx="1107996" cy="369332"/>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bg1"/>
                </a:solidFill>
                <a:effectLst/>
                <a:uLnTx/>
                <a:uFillTx/>
                <a:cs typeface="+mn-ea"/>
                <a:sym typeface="+mn-lt"/>
              </a:rPr>
              <a:t>输入内容</a:t>
            </a:r>
          </a:p>
        </p:txBody>
      </p:sp>
      <p:sp>
        <p:nvSpPr>
          <p:cNvPr id="68" name="文本框 67">
            <a:extLst>
              <a:ext uri="{FF2B5EF4-FFF2-40B4-BE49-F238E27FC236}">
                <a16:creationId xmlns:a16="http://schemas.microsoft.com/office/drawing/2014/main" id="{EF2FCFF9-A3E8-823D-5C05-654E685C174F}"/>
              </a:ext>
            </a:extLst>
          </p:cNvPr>
          <p:cNvSpPr txBox="1"/>
          <p:nvPr/>
        </p:nvSpPr>
        <p:spPr>
          <a:xfrm>
            <a:off x="7975513" y="2002364"/>
            <a:ext cx="1107996" cy="369332"/>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bg1"/>
                </a:solidFill>
                <a:effectLst/>
                <a:uLnTx/>
                <a:uFillTx/>
                <a:cs typeface="+mn-ea"/>
                <a:sym typeface="+mn-lt"/>
              </a:rPr>
              <a:t>输入内容</a:t>
            </a:r>
          </a:p>
        </p:txBody>
      </p:sp>
      <p:sp>
        <p:nvSpPr>
          <p:cNvPr id="38" name="文本框 37">
            <a:extLst>
              <a:ext uri="{FF2B5EF4-FFF2-40B4-BE49-F238E27FC236}">
                <a16:creationId xmlns:a16="http://schemas.microsoft.com/office/drawing/2014/main" id="{C2375FCA-E720-B3EF-4D68-5656317ED422}"/>
              </a:ext>
            </a:extLst>
          </p:cNvPr>
          <p:cNvSpPr txBox="1"/>
          <p:nvPr/>
        </p:nvSpPr>
        <p:spPr>
          <a:xfrm>
            <a:off x="1038136" y="2752243"/>
            <a:ext cx="1415772" cy="338554"/>
          </a:xfrm>
          <a:prstGeom prst="rect">
            <a:avLst/>
          </a:prstGeom>
          <a:no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accent1"/>
                </a:solidFill>
                <a:cs typeface="+mn-ea"/>
                <a:sym typeface="+mn-lt"/>
              </a:rPr>
              <a:t>工作指导</a:t>
            </a:r>
            <a:endParaRPr kumimoji="0" lang="zh-CN" altLang="en-US" sz="1600" b="1" i="0" u="none" strike="noStrike" kern="1200" cap="none" spc="0" normalizeH="0" baseline="0" noProof="0" dirty="0">
              <a:ln>
                <a:noFill/>
              </a:ln>
              <a:solidFill>
                <a:schemeClr val="accent1"/>
              </a:solidFill>
              <a:effectLst/>
              <a:uLnTx/>
              <a:uFillTx/>
              <a:cs typeface="+mn-ea"/>
              <a:sym typeface="+mn-lt"/>
            </a:endParaRPr>
          </a:p>
        </p:txBody>
      </p:sp>
      <p:sp>
        <p:nvSpPr>
          <p:cNvPr id="64" name="文本框 63">
            <a:extLst>
              <a:ext uri="{FF2B5EF4-FFF2-40B4-BE49-F238E27FC236}">
                <a16:creationId xmlns:a16="http://schemas.microsoft.com/office/drawing/2014/main" id="{1E8AC8A2-5284-5693-E977-D05F7A442E10}"/>
              </a:ext>
            </a:extLst>
          </p:cNvPr>
          <p:cNvSpPr txBox="1"/>
          <p:nvPr/>
        </p:nvSpPr>
        <p:spPr>
          <a:xfrm>
            <a:off x="9738096" y="2875353"/>
            <a:ext cx="1415772" cy="338554"/>
          </a:xfrm>
          <a:prstGeom prst="rect">
            <a:avLst/>
          </a:prstGeom>
          <a:no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accent1"/>
                </a:solidFill>
                <a:cs typeface="+mn-ea"/>
                <a:sym typeface="+mn-lt"/>
              </a:rPr>
              <a:t>规章制度</a:t>
            </a:r>
            <a:endParaRPr kumimoji="0" lang="zh-CN" altLang="en-US" sz="1600" b="1" i="0" u="none" strike="noStrike" kern="1200" cap="none" spc="0" normalizeH="0" baseline="0" noProof="0" dirty="0">
              <a:ln>
                <a:noFill/>
              </a:ln>
              <a:solidFill>
                <a:schemeClr val="accent1"/>
              </a:solidFill>
              <a:effectLst/>
              <a:uLnTx/>
              <a:uFillTx/>
              <a:cs typeface="+mn-ea"/>
              <a:sym typeface="+mn-lt"/>
            </a:endParaRPr>
          </a:p>
        </p:txBody>
      </p:sp>
      <p:sp>
        <p:nvSpPr>
          <p:cNvPr id="40" name="矩形: 圆角 39">
            <a:extLst>
              <a:ext uri="{FF2B5EF4-FFF2-40B4-BE49-F238E27FC236}">
                <a16:creationId xmlns:a16="http://schemas.microsoft.com/office/drawing/2014/main" id="{A74C1B82-E8F4-AD97-162A-E7A3EDB8C4C6}"/>
              </a:ext>
            </a:extLst>
          </p:cNvPr>
          <p:cNvSpPr/>
          <p:nvPr/>
        </p:nvSpPr>
        <p:spPr>
          <a:xfrm>
            <a:off x="974679" y="5371618"/>
            <a:ext cx="2391664" cy="782320"/>
          </a:xfrm>
          <a:prstGeom prst="roundRect">
            <a:avLst>
              <a:gd name="adj" fmla="val 50000"/>
            </a:avLst>
          </a:prstGeom>
          <a:solidFill>
            <a:schemeClr val="bg1"/>
          </a:solidFill>
          <a:ln w="28575">
            <a:gradFill>
              <a:gsLst>
                <a:gs pos="0">
                  <a:schemeClr val="accent3"/>
                </a:gs>
                <a:gs pos="100000">
                  <a:schemeClr val="accent1">
                    <a:lumMod val="75000"/>
                  </a:schemeClr>
                </a:gs>
              </a:gsLst>
              <a:lin ang="5400000" scaled="1"/>
            </a:gradFill>
          </a:ln>
          <a:effectLst>
            <a:outerShdw blurRad="508000" dist="508000" dir="5400000" sx="80000" sy="80000" algn="t" rotWithShape="0">
              <a:srgbClr val="00153E">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ym typeface="+mn-lt"/>
            </a:endParaRPr>
          </a:p>
        </p:txBody>
      </p:sp>
      <p:sp>
        <p:nvSpPr>
          <p:cNvPr id="41" name="文本框 40">
            <a:extLst>
              <a:ext uri="{FF2B5EF4-FFF2-40B4-BE49-F238E27FC236}">
                <a16:creationId xmlns:a16="http://schemas.microsoft.com/office/drawing/2014/main" id="{55E41E12-2CD0-70F2-B32C-95DBB205BE70}"/>
              </a:ext>
            </a:extLst>
          </p:cNvPr>
          <p:cNvSpPr txBox="1"/>
          <p:nvPr/>
        </p:nvSpPr>
        <p:spPr>
          <a:xfrm>
            <a:off x="1634037" y="5578112"/>
            <a:ext cx="1548822" cy="369332"/>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2142"/>
                </a:solidFill>
                <a:effectLst/>
                <a:uLnTx/>
                <a:uFillTx/>
                <a:cs typeface="+mn-ea"/>
                <a:sym typeface="+mn-lt"/>
              </a:rPr>
              <a:t>LED</a:t>
            </a:r>
            <a:r>
              <a:rPr kumimoji="0" lang="zh-CN" altLang="en-US" sz="1800" b="0" i="0" u="none" strike="noStrike" kern="1200" cap="none" spc="0" normalizeH="0" baseline="0" noProof="0" dirty="0">
                <a:ln>
                  <a:noFill/>
                </a:ln>
                <a:solidFill>
                  <a:srgbClr val="002142"/>
                </a:solidFill>
                <a:effectLst/>
                <a:uLnTx/>
                <a:uFillTx/>
                <a:cs typeface="+mn-ea"/>
                <a:sym typeface="+mn-lt"/>
              </a:rPr>
              <a:t>生产企业</a:t>
            </a:r>
          </a:p>
        </p:txBody>
      </p:sp>
      <p:sp>
        <p:nvSpPr>
          <p:cNvPr id="42" name="椭圆 41">
            <a:extLst>
              <a:ext uri="{FF2B5EF4-FFF2-40B4-BE49-F238E27FC236}">
                <a16:creationId xmlns:a16="http://schemas.microsoft.com/office/drawing/2014/main" id="{24802DF1-4901-7E59-1392-839011FF61FE}"/>
              </a:ext>
            </a:extLst>
          </p:cNvPr>
          <p:cNvSpPr/>
          <p:nvPr/>
        </p:nvSpPr>
        <p:spPr>
          <a:xfrm>
            <a:off x="1116521" y="5509794"/>
            <a:ext cx="505968" cy="505968"/>
          </a:xfrm>
          <a:prstGeom prst="ellipse">
            <a:avLst/>
          </a:prstGeom>
          <a:gradFill flip="none" rotWithShape="1">
            <a:gsLst>
              <a:gs pos="9000">
                <a:schemeClr val="accent1">
                  <a:lumMod val="75000"/>
                </a:schemeClr>
              </a:gs>
              <a:gs pos="100000">
                <a:schemeClr val="accent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43" name="矩形: 圆角 42">
            <a:extLst>
              <a:ext uri="{FF2B5EF4-FFF2-40B4-BE49-F238E27FC236}">
                <a16:creationId xmlns:a16="http://schemas.microsoft.com/office/drawing/2014/main" id="{E1700E29-DBF6-8B54-E6D2-818108532FD9}"/>
              </a:ext>
            </a:extLst>
          </p:cNvPr>
          <p:cNvSpPr/>
          <p:nvPr/>
        </p:nvSpPr>
        <p:spPr>
          <a:xfrm>
            <a:off x="4683761" y="5371618"/>
            <a:ext cx="2824480" cy="782320"/>
          </a:xfrm>
          <a:prstGeom prst="roundRect">
            <a:avLst>
              <a:gd name="adj" fmla="val 50000"/>
            </a:avLst>
          </a:prstGeom>
          <a:solidFill>
            <a:schemeClr val="bg1"/>
          </a:solidFill>
          <a:ln w="28575">
            <a:gradFill>
              <a:gsLst>
                <a:gs pos="0">
                  <a:schemeClr val="accent3"/>
                </a:gs>
                <a:gs pos="100000">
                  <a:schemeClr val="accent1">
                    <a:lumMod val="75000"/>
                  </a:schemeClr>
                </a:gs>
              </a:gsLst>
              <a:lin ang="5400000" scaled="1"/>
            </a:gradFill>
          </a:ln>
          <a:effectLst>
            <a:outerShdw blurRad="508000" dist="508000" dir="5400000" sx="80000" sy="80000" algn="t" rotWithShape="0">
              <a:srgbClr val="00153E">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ym typeface="+mn-lt"/>
            </a:endParaRPr>
          </a:p>
        </p:txBody>
      </p:sp>
      <p:sp>
        <p:nvSpPr>
          <p:cNvPr id="44" name="文本框 43">
            <a:extLst>
              <a:ext uri="{FF2B5EF4-FFF2-40B4-BE49-F238E27FC236}">
                <a16:creationId xmlns:a16="http://schemas.microsoft.com/office/drawing/2014/main" id="{BA26A63D-44D7-F2CE-4421-8E2B08320A06}"/>
              </a:ext>
            </a:extLst>
          </p:cNvPr>
          <p:cNvSpPr txBox="1"/>
          <p:nvPr/>
        </p:nvSpPr>
        <p:spPr>
          <a:xfrm>
            <a:off x="5343119" y="5578112"/>
            <a:ext cx="2031325" cy="369332"/>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2142"/>
                </a:solidFill>
                <a:effectLst/>
                <a:uLnTx/>
                <a:uFillTx/>
                <a:cs typeface="+mn-ea"/>
                <a:sym typeface="+mn-lt"/>
              </a:rPr>
              <a:t>电子封装生产企业</a:t>
            </a:r>
          </a:p>
        </p:txBody>
      </p:sp>
      <p:sp>
        <p:nvSpPr>
          <p:cNvPr id="45" name="椭圆 44">
            <a:extLst>
              <a:ext uri="{FF2B5EF4-FFF2-40B4-BE49-F238E27FC236}">
                <a16:creationId xmlns:a16="http://schemas.microsoft.com/office/drawing/2014/main" id="{91528DEF-22E4-F1D6-68E6-966627210F99}"/>
              </a:ext>
            </a:extLst>
          </p:cNvPr>
          <p:cNvSpPr/>
          <p:nvPr/>
        </p:nvSpPr>
        <p:spPr>
          <a:xfrm>
            <a:off x="4825603" y="5509793"/>
            <a:ext cx="505968" cy="505968"/>
          </a:xfrm>
          <a:prstGeom prst="ellipse">
            <a:avLst/>
          </a:prstGeom>
          <a:gradFill flip="none" rotWithShape="1">
            <a:gsLst>
              <a:gs pos="9000">
                <a:schemeClr val="accent1">
                  <a:lumMod val="75000"/>
                </a:schemeClr>
              </a:gs>
              <a:gs pos="100000">
                <a:schemeClr val="accent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ym typeface="+mn-lt"/>
            </a:endParaRPr>
          </a:p>
        </p:txBody>
      </p:sp>
      <p:sp>
        <p:nvSpPr>
          <p:cNvPr id="46" name="矩形: 圆角 45">
            <a:extLst>
              <a:ext uri="{FF2B5EF4-FFF2-40B4-BE49-F238E27FC236}">
                <a16:creationId xmlns:a16="http://schemas.microsoft.com/office/drawing/2014/main" id="{8F1F6C45-389B-AE04-432C-0FEDB4A241DD}"/>
              </a:ext>
            </a:extLst>
          </p:cNvPr>
          <p:cNvSpPr/>
          <p:nvPr/>
        </p:nvSpPr>
        <p:spPr>
          <a:xfrm>
            <a:off x="8825658" y="5371618"/>
            <a:ext cx="2391664" cy="782320"/>
          </a:xfrm>
          <a:prstGeom prst="roundRect">
            <a:avLst>
              <a:gd name="adj" fmla="val 50000"/>
            </a:avLst>
          </a:prstGeom>
          <a:solidFill>
            <a:schemeClr val="bg1"/>
          </a:solidFill>
          <a:ln w="28575">
            <a:gradFill>
              <a:gsLst>
                <a:gs pos="0">
                  <a:schemeClr val="accent3"/>
                </a:gs>
                <a:gs pos="100000">
                  <a:schemeClr val="accent1">
                    <a:lumMod val="75000"/>
                  </a:schemeClr>
                </a:gs>
              </a:gsLst>
              <a:lin ang="5400000" scaled="1"/>
            </a:gradFill>
          </a:ln>
          <a:effectLst>
            <a:outerShdw blurRad="508000" dist="508000" dir="5400000" sx="80000" sy="80000" algn="t" rotWithShape="0">
              <a:srgbClr val="00153E">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ym typeface="+mn-lt"/>
            </a:endParaRPr>
          </a:p>
        </p:txBody>
      </p:sp>
      <p:sp>
        <p:nvSpPr>
          <p:cNvPr id="47" name="文本框 46">
            <a:extLst>
              <a:ext uri="{FF2B5EF4-FFF2-40B4-BE49-F238E27FC236}">
                <a16:creationId xmlns:a16="http://schemas.microsoft.com/office/drawing/2014/main" id="{984EA58E-B6D0-8FD3-60E7-201C50AEF6BE}"/>
              </a:ext>
            </a:extLst>
          </p:cNvPr>
          <p:cNvSpPr txBox="1"/>
          <p:nvPr/>
        </p:nvSpPr>
        <p:spPr>
          <a:xfrm>
            <a:off x="9485016" y="5578112"/>
            <a:ext cx="1569660" cy="369332"/>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2142"/>
                </a:solidFill>
                <a:effectLst/>
                <a:uLnTx/>
                <a:uFillTx/>
                <a:cs typeface="+mn-ea"/>
                <a:sym typeface="+mn-lt"/>
              </a:rPr>
              <a:t>航天军工企业</a:t>
            </a:r>
          </a:p>
        </p:txBody>
      </p:sp>
      <p:sp>
        <p:nvSpPr>
          <p:cNvPr id="48" name="椭圆 47">
            <a:extLst>
              <a:ext uri="{FF2B5EF4-FFF2-40B4-BE49-F238E27FC236}">
                <a16:creationId xmlns:a16="http://schemas.microsoft.com/office/drawing/2014/main" id="{E2975432-789D-E75B-54B1-740BF91B48CA}"/>
              </a:ext>
            </a:extLst>
          </p:cNvPr>
          <p:cNvSpPr/>
          <p:nvPr/>
        </p:nvSpPr>
        <p:spPr>
          <a:xfrm>
            <a:off x="8967500" y="5509794"/>
            <a:ext cx="505968" cy="505968"/>
          </a:xfrm>
          <a:prstGeom prst="ellipse">
            <a:avLst/>
          </a:prstGeom>
          <a:gradFill flip="none" rotWithShape="1">
            <a:gsLst>
              <a:gs pos="9000">
                <a:schemeClr val="accent1">
                  <a:lumMod val="75000"/>
                </a:schemeClr>
              </a:gs>
              <a:gs pos="100000">
                <a:schemeClr val="accent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ym typeface="+mn-lt"/>
            </a:endParaRPr>
          </a:p>
        </p:txBody>
      </p:sp>
      <p:sp>
        <p:nvSpPr>
          <p:cNvPr id="49" name="椭圆 48">
            <a:extLst>
              <a:ext uri="{FF2B5EF4-FFF2-40B4-BE49-F238E27FC236}">
                <a16:creationId xmlns:a16="http://schemas.microsoft.com/office/drawing/2014/main" id="{A8247648-A1EC-557F-91B2-50D9B225D8B1}"/>
              </a:ext>
            </a:extLst>
          </p:cNvPr>
          <p:cNvSpPr/>
          <p:nvPr/>
        </p:nvSpPr>
        <p:spPr>
          <a:xfrm>
            <a:off x="4484160" y="1030501"/>
            <a:ext cx="3186896" cy="3186896"/>
          </a:xfrm>
          <a:prstGeom prst="ellipse">
            <a:avLst/>
          </a:prstGeom>
          <a:gradFill>
            <a:gsLst>
              <a:gs pos="23000">
                <a:schemeClr val="accent1"/>
              </a:gs>
              <a:gs pos="77000">
                <a:schemeClr val="accent1">
                  <a:lumMod val="75000"/>
                </a:schemeClr>
              </a:gs>
            </a:gsLst>
            <a:lin ang="2700000" scaled="1"/>
          </a:gradFill>
          <a:ln>
            <a:noFill/>
          </a:ln>
          <a:effectLst>
            <a:outerShdw blurRad="508000" dist="889000" dir="5400000" sx="80000" sy="80000" algn="t"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50" name="文本框 49">
            <a:extLst>
              <a:ext uri="{FF2B5EF4-FFF2-40B4-BE49-F238E27FC236}">
                <a16:creationId xmlns:a16="http://schemas.microsoft.com/office/drawing/2014/main" id="{40D16DC9-6998-26AF-BF3F-1D859A7C9DB8}"/>
              </a:ext>
            </a:extLst>
          </p:cNvPr>
          <p:cNvSpPr txBox="1"/>
          <p:nvPr/>
        </p:nvSpPr>
        <p:spPr>
          <a:xfrm>
            <a:off x="5148070" y="2792070"/>
            <a:ext cx="1859075" cy="883512"/>
          </a:xfrm>
          <a:prstGeom prst="rect">
            <a:avLst/>
          </a:prstGeom>
          <a:noFill/>
        </p:spPr>
        <p:txBody>
          <a:bodyPr wrap="square">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1"/>
                </a:solidFill>
                <a:effectLst/>
                <a:uLnTx/>
                <a:uFillTx/>
                <a:cs typeface="+mn-ea"/>
                <a:sym typeface="+mn-lt"/>
              </a:rPr>
              <a:t>请替换文字内容到此</a:t>
            </a:r>
          </a:p>
        </p:txBody>
      </p:sp>
      <p:sp>
        <p:nvSpPr>
          <p:cNvPr id="63" name="Rounded Rectangle 58">
            <a:extLst>
              <a:ext uri="{FF2B5EF4-FFF2-40B4-BE49-F238E27FC236}">
                <a16:creationId xmlns:a16="http://schemas.microsoft.com/office/drawing/2014/main" id="{C290ABEE-2B69-0EA5-7F92-966BB39359CD}"/>
              </a:ext>
            </a:extLst>
          </p:cNvPr>
          <p:cNvSpPr/>
          <p:nvPr/>
        </p:nvSpPr>
        <p:spPr>
          <a:xfrm>
            <a:off x="5594545" y="1636161"/>
            <a:ext cx="1001220" cy="987788"/>
          </a:xfrm>
          <a:custGeom>
            <a:avLst/>
            <a:gdLst>
              <a:gd name="connsiteX0" fmla="*/ 276268 w 604957"/>
              <a:gd name="connsiteY0" fmla="*/ 119524 h 596842"/>
              <a:gd name="connsiteX1" fmla="*/ 256112 w 604957"/>
              <a:gd name="connsiteY1" fmla="*/ 129861 h 596842"/>
              <a:gd name="connsiteX2" fmla="*/ 249662 w 604957"/>
              <a:gd name="connsiteY2" fmla="*/ 155636 h 596842"/>
              <a:gd name="connsiteX3" fmla="*/ 256246 w 604957"/>
              <a:gd name="connsiteY3" fmla="*/ 182082 h 596842"/>
              <a:gd name="connsiteX4" fmla="*/ 276000 w 604957"/>
              <a:gd name="connsiteY4" fmla="*/ 192017 h 596842"/>
              <a:gd name="connsiteX5" fmla="*/ 296156 w 604957"/>
              <a:gd name="connsiteY5" fmla="*/ 182082 h 596842"/>
              <a:gd name="connsiteX6" fmla="*/ 303143 w 604957"/>
              <a:gd name="connsiteY6" fmla="*/ 156576 h 596842"/>
              <a:gd name="connsiteX7" fmla="*/ 291990 w 604957"/>
              <a:gd name="connsiteY7" fmla="*/ 125296 h 596842"/>
              <a:gd name="connsiteX8" fmla="*/ 276268 w 604957"/>
              <a:gd name="connsiteY8" fmla="*/ 119524 h 596842"/>
              <a:gd name="connsiteX9" fmla="*/ 130270 w 604957"/>
              <a:gd name="connsiteY9" fmla="*/ 89973 h 596842"/>
              <a:gd name="connsiteX10" fmla="*/ 109297 w 604957"/>
              <a:gd name="connsiteY10" fmla="*/ 153454 h 596842"/>
              <a:gd name="connsiteX11" fmla="*/ 150706 w 604957"/>
              <a:gd name="connsiteY11" fmla="*/ 153454 h 596842"/>
              <a:gd name="connsiteX12" fmla="*/ 302203 w 604957"/>
              <a:gd name="connsiteY12" fmla="*/ 53206 h 596842"/>
              <a:gd name="connsiteX13" fmla="*/ 333915 w 604957"/>
              <a:gd name="connsiteY13" fmla="*/ 53206 h 596842"/>
              <a:gd name="connsiteX14" fmla="*/ 333915 w 604957"/>
              <a:gd name="connsiteY14" fmla="*/ 214570 h 596842"/>
              <a:gd name="connsiteX15" fmla="*/ 303546 w 604957"/>
              <a:gd name="connsiteY15" fmla="*/ 214570 h 596842"/>
              <a:gd name="connsiteX16" fmla="*/ 303546 w 604957"/>
              <a:gd name="connsiteY16" fmla="*/ 198058 h 596842"/>
              <a:gd name="connsiteX17" fmla="*/ 288362 w 604957"/>
              <a:gd name="connsiteY17" fmla="*/ 213496 h 596842"/>
              <a:gd name="connsiteX18" fmla="*/ 266996 w 604957"/>
              <a:gd name="connsiteY18" fmla="*/ 218329 h 596842"/>
              <a:gd name="connsiteX19" fmla="*/ 231790 w 604957"/>
              <a:gd name="connsiteY19" fmla="*/ 201414 h 596842"/>
              <a:gd name="connsiteX20" fmla="*/ 217412 w 604957"/>
              <a:gd name="connsiteY20" fmla="*/ 157918 h 596842"/>
              <a:gd name="connsiteX21" fmla="*/ 231521 w 604957"/>
              <a:gd name="connsiteY21" fmla="*/ 109858 h 596842"/>
              <a:gd name="connsiteX22" fmla="*/ 269146 w 604957"/>
              <a:gd name="connsiteY22" fmla="*/ 92272 h 596842"/>
              <a:gd name="connsiteX23" fmla="*/ 288496 w 604957"/>
              <a:gd name="connsiteY23" fmla="*/ 97105 h 596842"/>
              <a:gd name="connsiteX24" fmla="*/ 302203 w 604957"/>
              <a:gd name="connsiteY24" fmla="*/ 110261 h 596842"/>
              <a:gd name="connsiteX25" fmla="*/ 111582 w 604957"/>
              <a:gd name="connsiteY25" fmla="*/ 53065 h 596842"/>
              <a:gd name="connsiteX26" fmla="*/ 149765 w 604957"/>
              <a:gd name="connsiteY26" fmla="*/ 53065 h 596842"/>
              <a:gd name="connsiteX27" fmla="*/ 207039 w 604957"/>
              <a:gd name="connsiteY27" fmla="*/ 214519 h 596842"/>
              <a:gd name="connsiteX28" fmla="*/ 170335 w 604957"/>
              <a:gd name="connsiteY28" fmla="*/ 214519 h 596842"/>
              <a:gd name="connsiteX29" fmla="*/ 159714 w 604957"/>
              <a:gd name="connsiteY29" fmla="*/ 181369 h 596842"/>
              <a:gd name="connsiteX30" fmla="*/ 100155 w 604957"/>
              <a:gd name="connsiteY30" fmla="*/ 181369 h 596842"/>
              <a:gd name="connsiteX31" fmla="*/ 89130 w 604957"/>
              <a:gd name="connsiteY31" fmla="*/ 214519 h 596842"/>
              <a:gd name="connsiteX32" fmla="*/ 53771 w 604957"/>
              <a:gd name="connsiteY32" fmla="*/ 214519 h 596842"/>
              <a:gd name="connsiteX33" fmla="*/ 19358 w 604957"/>
              <a:gd name="connsiteY33" fmla="*/ 19331 h 596842"/>
              <a:gd name="connsiteX34" fmla="*/ 19358 w 604957"/>
              <a:gd name="connsiteY34" fmla="*/ 294796 h 596842"/>
              <a:gd name="connsiteX35" fmla="*/ 72595 w 604957"/>
              <a:gd name="connsiteY35" fmla="*/ 294796 h 596842"/>
              <a:gd name="connsiteX36" fmla="*/ 72595 w 604957"/>
              <a:gd name="connsiteY36" fmla="*/ 285668 h 596842"/>
              <a:gd name="connsiteX37" fmla="*/ 56463 w 604957"/>
              <a:gd name="connsiteY37" fmla="*/ 261773 h 596842"/>
              <a:gd name="connsiteX38" fmla="*/ 82274 w 604957"/>
              <a:gd name="connsiteY38" fmla="*/ 235998 h 596842"/>
              <a:gd name="connsiteX39" fmla="*/ 108086 w 604957"/>
              <a:gd name="connsiteY39" fmla="*/ 261773 h 596842"/>
              <a:gd name="connsiteX40" fmla="*/ 91953 w 604957"/>
              <a:gd name="connsiteY40" fmla="*/ 285668 h 596842"/>
              <a:gd name="connsiteX41" fmla="*/ 91953 w 604957"/>
              <a:gd name="connsiteY41" fmla="*/ 294796 h 596842"/>
              <a:gd name="connsiteX42" fmla="*/ 257712 w 604957"/>
              <a:gd name="connsiteY42" fmla="*/ 294796 h 596842"/>
              <a:gd name="connsiteX43" fmla="*/ 292799 w 604957"/>
              <a:gd name="connsiteY43" fmla="*/ 294796 h 596842"/>
              <a:gd name="connsiteX44" fmla="*/ 292799 w 604957"/>
              <a:gd name="connsiteY44" fmla="*/ 286071 h 596842"/>
              <a:gd name="connsiteX45" fmla="*/ 276667 w 604957"/>
              <a:gd name="connsiteY45" fmla="*/ 262176 h 596842"/>
              <a:gd name="connsiteX46" fmla="*/ 276667 w 604957"/>
              <a:gd name="connsiteY46" fmla="*/ 261773 h 596842"/>
              <a:gd name="connsiteX47" fmla="*/ 302479 w 604957"/>
              <a:gd name="connsiteY47" fmla="*/ 236401 h 596842"/>
              <a:gd name="connsiteX48" fmla="*/ 328290 w 604957"/>
              <a:gd name="connsiteY48" fmla="*/ 261773 h 596842"/>
              <a:gd name="connsiteX49" fmla="*/ 328290 w 604957"/>
              <a:gd name="connsiteY49" fmla="*/ 262176 h 596842"/>
              <a:gd name="connsiteX50" fmla="*/ 312158 w 604957"/>
              <a:gd name="connsiteY50" fmla="*/ 286071 h 596842"/>
              <a:gd name="connsiteX51" fmla="*/ 312158 w 604957"/>
              <a:gd name="connsiteY51" fmla="*/ 294796 h 596842"/>
              <a:gd name="connsiteX52" fmla="*/ 347245 w 604957"/>
              <a:gd name="connsiteY52" fmla="*/ 294796 h 596842"/>
              <a:gd name="connsiteX53" fmla="*/ 505744 w 604957"/>
              <a:gd name="connsiteY53" fmla="*/ 294796 h 596842"/>
              <a:gd name="connsiteX54" fmla="*/ 505744 w 604957"/>
              <a:gd name="connsiteY54" fmla="*/ 286071 h 596842"/>
              <a:gd name="connsiteX55" fmla="*/ 489612 w 604957"/>
              <a:gd name="connsiteY55" fmla="*/ 262176 h 596842"/>
              <a:gd name="connsiteX56" fmla="*/ 515424 w 604957"/>
              <a:gd name="connsiteY56" fmla="*/ 236401 h 596842"/>
              <a:gd name="connsiteX57" fmla="*/ 541235 w 604957"/>
              <a:gd name="connsiteY57" fmla="*/ 262176 h 596842"/>
              <a:gd name="connsiteX58" fmla="*/ 525103 w 604957"/>
              <a:gd name="connsiteY58" fmla="*/ 286071 h 596842"/>
              <a:gd name="connsiteX59" fmla="*/ 525103 w 604957"/>
              <a:gd name="connsiteY59" fmla="*/ 294796 h 596842"/>
              <a:gd name="connsiteX60" fmla="*/ 585599 w 604957"/>
              <a:gd name="connsiteY60" fmla="*/ 294796 h 596842"/>
              <a:gd name="connsiteX61" fmla="*/ 585599 w 604957"/>
              <a:gd name="connsiteY61" fmla="*/ 19331 h 596842"/>
              <a:gd name="connsiteX62" fmla="*/ 0 w 604957"/>
              <a:gd name="connsiteY62" fmla="*/ 0 h 596842"/>
              <a:gd name="connsiteX63" fmla="*/ 604957 w 604957"/>
              <a:gd name="connsiteY63" fmla="*/ 0 h 596842"/>
              <a:gd name="connsiteX64" fmla="*/ 604957 w 604957"/>
              <a:gd name="connsiteY64" fmla="*/ 323793 h 596842"/>
              <a:gd name="connsiteX65" fmla="*/ 586808 w 604957"/>
              <a:gd name="connsiteY65" fmla="*/ 323793 h 596842"/>
              <a:gd name="connsiteX66" fmla="*/ 586808 w 604957"/>
              <a:gd name="connsiteY66" fmla="*/ 335875 h 596842"/>
              <a:gd name="connsiteX67" fmla="*/ 347245 w 604957"/>
              <a:gd name="connsiteY67" fmla="*/ 335875 h 596842"/>
              <a:gd name="connsiteX68" fmla="*/ 347245 w 604957"/>
              <a:gd name="connsiteY68" fmla="*/ 560597 h 596842"/>
              <a:gd name="connsiteX69" fmla="*/ 381123 w 604957"/>
              <a:gd name="connsiteY69" fmla="*/ 560597 h 596842"/>
              <a:gd name="connsiteX70" fmla="*/ 381123 w 604957"/>
              <a:gd name="connsiteY70" fmla="*/ 596842 h 596842"/>
              <a:gd name="connsiteX71" fmla="*/ 223834 w 604957"/>
              <a:gd name="connsiteY71" fmla="*/ 596842 h 596842"/>
              <a:gd name="connsiteX72" fmla="*/ 223834 w 604957"/>
              <a:gd name="connsiteY72" fmla="*/ 560597 h 596842"/>
              <a:gd name="connsiteX73" fmla="*/ 257712 w 604957"/>
              <a:gd name="connsiteY73" fmla="*/ 560597 h 596842"/>
              <a:gd name="connsiteX74" fmla="*/ 257712 w 604957"/>
              <a:gd name="connsiteY74" fmla="*/ 335875 h 596842"/>
              <a:gd name="connsiteX75" fmla="*/ 18149 w 604957"/>
              <a:gd name="connsiteY75" fmla="*/ 335875 h 596842"/>
              <a:gd name="connsiteX76" fmla="*/ 18149 w 604957"/>
              <a:gd name="connsiteY76" fmla="*/ 323793 h 596842"/>
              <a:gd name="connsiteX77" fmla="*/ 0 w 604957"/>
              <a:gd name="connsiteY77" fmla="*/ 323793 h 59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4957" h="596842">
                <a:moveTo>
                  <a:pt x="276268" y="119524"/>
                </a:moveTo>
                <a:cubicBezTo>
                  <a:pt x="267131" y="119524"/>
                  <a:pt x="260412" y="123014"/>
                  <a:pt x="256112" y="129861"/>
                </a:cubicBezTo>
                <a:cubicBezTo>
                  <a:pt x="251812" y="136841"/>
                  <a:pt x="249662" y="145433"/>
                  <a:pt x="249662" y="155636"/>
                </a:cubicBezTo>
                <a:cubicBezTo>
                  <a:pt x="249662" y="166644"/>
                  <a:pt x="251812" y="175504"/>
                  <a:pt x="256246" y="182082"/>
                </a:cubicBezTo>
                <a:cubicBezTo>
                  <a:pt x="260546" y="188661"/>
                  <a:pt x="267131" y="192017"/>
                  <a:pt x="276000" y="192017"/>
                </a:cubicBezTo>
                <a:cubicBezTo>
                  <a:pt x="284868" y="192017"/>
                  <a:pt x="291587" y="188661"/>
                  <a:pt x="296156" y="182082"/>
                </a:cubicBezTo>
                <a:cubicBezTo>
                  <a:pt x="300725" y="175504"/>
                  <a:pt x="303143" y="167047"/>
                  <a:pt x="303143" y="156576"/>
                </a:cubicBezTo>
                <a:cubicBezTo>
                  <a:pt x="303143" y="141943"/>
                  <a:pt x="299381" y="131606"/>
                  <a:pt x="291990" y="125296"/>
                </a:cubicBezTo>
                <a:cubicBezTo>
                  <a:pt x="287421" y="121403"/>
                  <a:pt x="282181" y="119524"/>
                  <a:pt x="276268" y="119524"/>
                </a:cubicBezTo>
                <a:close/>
                <a:moveTo>
                  <a:pt x="130270" y="89973"/>
                </a:moveTo>
                <a:lnTo>
                  <a:pt x="109297" y="153454"/>
                </a:lnTo>
                <a:lnTo>
                  <a:pt x="150706" y="153454"/>
                </a:lnTo>
                <a:close/>
                <a:moveTo>
                  <a:pt x="302203" y="53206"/>
                </a:moveTo>
                <a:lnTo>
                  <a:pt x="333915" y="53206"/>
                </a:lnTo>
                <a:lnTo>
                  <a:pt x="333915" y="214570"/>
                </a:lnTo>
                <a:lnTo>
                  <a:pt x="303546" y="214570"/>
                </a:lnTo>
                <a:lnTo>
                  <a:pt x="303546" y="198058"/>
                </a:lnTo>
                <a:cubicBezTo>
                  <a:pt x="299112" y="205173"/>
                  <a:pt x="294006" y="210274"/>
                  <a:pt x="288362" y="213496"/>
                </a:cubicBezTo>
                <a:cubicBezTo>
                  <a:pt x="282584" y="216718"/>
                  <a:pt x="275462" y="218329"/>
                  <a:pt x="266996" y="218329"/>
                </a:cubicBezTo>
                <a:cubicBezTo>
                  <a:pt x="253021" y="218329"/>
                  <a:pt x="241331" y="212691"/>
                  <a:pt x="231790" y="201414"/>
                </a:cubicBezTo>
                <a:cubicBezTo>
                  <a:pt x="222250" y="190137"/>
                  <a:pt x="217412" y="175639"/>
                  <a:pt x="217412" y="157918"/>
                </a:cubicBezTo>
                <a:cubicBezTo>
                  <a:pt x="217412" y="137513"/>
                  <a:pt x="222115" y="121537"/>
                  <a:pt x="231521" y="109858"/>
                </a:cubicBezTo>
                <a:cubicBezTo>
                  <a:pt x="240928" y="98179"/>
                  <a:pt x="253425" y="92272"/>
                  <a:pt x="269146" y="92272"/>
                </a:cubicBezTo>
                <a:cubicBezTo>
                  <a:pt x="276403" y="92272"/>
                  <a:pt x="282853" y="93883"/>
                  <a:pt x="288496" y="97105"/>
                </a:cubicBezTo>
                <a:cubicBezTo>
                  <a:pt x="294140" y="100192"/>
                  <a:pt x="298709" y="104622"/>
                  <a:pt x="302203" y="110261"/>
                </a:cubicBezTo>
                <a:close/>
                <a:moveTo>
                  <a:pt x="111582" y="53065"/>
                </a:moveTo>
                <a:lnTo>
                  <a:pt x="149765" y="53065"/>
                </a:lnTo>
                <a:lnTo>
                  <a:pt x="207039" y="214519"/>
                </a:lnTo>
                <a:lnTo>
                  <a:pt x="170335" y="214519"/>
                </a:lnTo>
                <a:lnTo>
                  <a:pt x="159714" y="181369"/>
                </a:lnTo>
                <a:lnTo>
                  <a:pt x="100155" y="181369"/>
                </a:lnTo>
                <a:lnTo>
                  <a:pt x="89130" y="214519"/>
                </a:lnTo>
                <a:lnTo>
                  <a:pt x="53771" y="214519"/>
                </a:lnTo>
                <a:close/>
                <a:moveTo>
                  <a:pt x="19358" y="19331"/>
                </a:moveTo>
                <a:lnTo>
                  <a:pt x="19358" y="294796"/>
                </a:lnTo>
                <a:lnTo>
                  <a:pt x="72595" y="294796"/>
                </a:lnTo>
                <a:lnTo>
                  <a:pt x="72595" y="285668"/>
                </a:lnTo>
                <a:cubicBezTo>
                  <a:pt x="63184" y="281775"/>
                  <a:pt x="56463" y="272646"/>
                  <a:pt x="56463" y="261773"/>
                </a:cubicBezTo>
                <a:cubicBezTo>
                  <a:pt x="56463" y="247543"/>
                  <a:pt x="68024" y="235998"/>
                  <a:pt x="82274" y="235998"/>
                </a:cubicBezTo>
                <a:cubicBezTo>
                  <a:pt x="96524" y="235998"/>
                  <a:pt x="108086" y="247543"/>
                  <a:pt x="108086" y="261773"/>
                </a:cubicBezTo>
                <a:cubicBezTo>
                  <a:pt x="108086" y="272646"/>
                  <a:pt x="101364" y="281775"/>
                  <a:pt x="91953" y="285668"/>
                </a:cubicBezTo>
                <a:lnTo>
                  <a:pt x="91953" y="294796"/>
                </a:lnTo>
                <a:lnTo>
                  <a:pt x="257712" y="294796"/>
                </a:lnTo>
                <a:lnTo>
                  <a:pt x="292799" y="294796"/>
                </a:lnTo>
                <a:lnTo>
                  <a:pt x="292799" y="286071"/>
                </a:lnTo>
                <a:cubicBezTo>
                  <a:pt x="283389" y="282178"/>
                  <a:pt x="276667" y="273049"/>
                  <a:pt x="276667" y="262176"/>
                </a:cubicBezTo>
                <a:cubicBezTo>
                  <a:pt x="276667" y="262041"/>
                  <a:pt x="276667" y="261907"/>
                  <a:pt x="276667" y="261773"/>
                </a:cubicBezTo>
                <a:cubicBezTo>
                  <a:pt x="276936" y="247677"/>
                  <a:pt x="288363" y="236401"/>
                  <a:pt x="302479" y="236401"/>
                </a:cubicBezTo>
                <a:cubicBezTo>
                  <a:pt x="316594" y="236401"/>
                  <a:pt x="328021" y="247677"/>
                  <a:pt x="328290" y="261773"/>
                </a:cubicBezTo>
                <a:cubicBezTo>
                  <a:pt x="328290" y="261907"/>
                  <a:pt x="328290" y="262041"/>
                  <a:pt x="328290" y="262176"/>
                </a:cubicBezTo>
                <a:cubicBezTo>
                  <a:pt x="328290" y="273049"/>
                  <a:pt x="321568" y="282178"/>
                  <a:pt x="312158" y="286071"/>
                </a:cubicBezTo>
                <a:lnTo>
                  <a:pt x="312158" y="294796"/>
                </a:lnTo>
                <a:lnTo>
                  <a:pt x="347245" y="294796"/>
                </a:lnTo>
                <a:lnTo>
                  <a:pt x="505744" y="294796"/>
                </a:lnTo>
                <a:lnTo>
                  <a:pt x="505744" y="286071"/>
                </a:lnTo>
                <a:cubicBezTo>
                  <a:pt x="496334" y="282178"/>
                  <a:pt x="489612" y="273049"/>
                  <a:pt x="489612" y="262176"/>
                </a:cubicBezTo>
                <a:cubicBezTo>
                  <a:pt x="489612" y="247946"/>
                  <a:pt x="501173" y="236401"/>
                  <a:pt x="515424" y="236401"/>
                </a:cubicBezTo>
                <a:cubicBezTo>
                  <a:pt x="529674" y="236401"/>
                  <a:pt x="541235" y="247946"/>
                  <a:pt x="541235" y="262176"/>
                </a:cubicBezTo>
                <a:cubicBezTo>
                  <a:pt x="541235" y="273049"/>
                  <a:pt x="534513" y="282178"/>
                  <a:pt x="525103" y="286071"/>
                </a:cubicBezTo>
                <a:lnTo>
                  <a:pt x="525103" y="294796"/>
                </a:lnTo>
                <a:lnTo>
                  <a:pt x="585599" y="294796"/>
                </a:lnTo>
                <a:lnTo>
                  <a:pt x="585599" y="19331"/>
                </a:lnTo>
                <a:close/>
                <a:moveTo>
                  <a:pt x="0" y="0"/>
                </a:moveTo>
                <a:lnTo>
                  <a:pt x="604957" y="0"/>
                </a:lnTo>
                <a:lnTo>
                  <a:pt x="604957" y="323793"/>
                </a:lnTo>
                <a:lnTo>
                  <a:pt x="586808" y="323793"/>
                </a:lnTo>
                <a:lnTo>
                  <a:pt x="586808" y="335875"/>
                </a:lnTo>
                <a:lnTo>
                  <a:pt x="347245" y="335875"/>
                </a:lnTo>
                <a:lnTo>
                  <a:pt x="347245" y="560597"/>
                </a:lnTo>
                <a:lnTo>
                  <a:pt x="381123" y="560597"/>
                </a:lnTo>
                <a:lnTo>
                  <a:pt x="381123" y="596842"/>
                </a:lnTo>
                <a:lnTo>
                  <a:pt x="223834" y="596842"/>
                </a:lnTo>
                <a:lnTo>
                  <a:pt x="223834" y="560597"/>
                </a:lnTo>
                <a:lnTo>
                  <a:pt x="257712" y="560597"/>
                </a:lnTo>
                <a:lnTo>
                  <a:pt x="257712" y="335875"/>
                </a:lnTo>
                <a:lnTo>
                  <a:pt x="18149" y="335875"/>
                </a:lnTo>
                <a:lnTo>
                  <a:pt x="18149" y="323793"/>
                </a:lnTo>
                <a:lnTo>
                  <a:pt x="0" y="323793"/>
                </a:lnTo>
                <a:close/>
              </a:path>
            </a:pathLst>
          </a:cu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ym typeface="+mn-lt"/>
            </a:endParaRPr>
          </a:p>
        </p:txBody>
      </p:sp>
      <p:sp>
        <p:nvSpPr>
          <p:cNvPr id="61" name="Rounded Rectangle 57">
            <a:extLst>
              <a:ext uri="{FF2B5EF4-FFF2-40B4-BE49-F238E27FC236}">
                <a16:creationId xmlns:a16="http://schemas.microsoft.com/office/drawing/2014/main" id="{A0A71EF3-61D6-E8CC-B140-7C90FF03CBBC}"/>
              </a:ext>
            </a:extLst>
          </p:cNvPr>
          <p:cNvSpPr/>
          <p:nvPr/>
        </p:nvSpPr>
        <p:spPr>
          <a:xfrm>
            <a:off x="1390046" y="1885950"/>
            <a:ext cx="711943" cy="730792"/>
          </a:xfrm>
          <a:custGeom>
            <a:avLst/>
            <a:gdLst>
              <a:gd name="T0" fmla="*/ 6572 w 6799"/>
              <a:gd name="T1" fmla="*/ 3991 h 6989"/>
              <a:gd name="T2" fmla="*/ 6322 w 6799"/>
              <a:gd name="T3" fmla="*/ 3608 h 6989"/>
              <a:gd name="T4" fmla="*/ 6322 w 6799"/>
              <a:gd name="T5" fmla="*/ 3381 h 6989"/>
              <a:gd name="T6" fmla="*/ 6572 w 6799"/>
              <a:gd name="T7" fmla="*/ 2998 h 6989"/>
              <a:gd name="T8" fmla="*/ 6258 w 6799"/>
              <a:gd name="T9" fmla="*/ 2031 h 6989"/>
              <a:gd name="T10" fmla="*/ 5831 w 6799"/>
              <a:gd name="T11" fmla="*/ 1868 h 6989"/>
              <a:gd name="T12" fmla="*/ 5698 w 6799"/>
              <a:gd name="T13" fmla="*/ 1684 h 6989"/>
              <a:gd name="T14" fmla="*/ 5674 w 6799"/>
              <a:gd name="T15" fmla="*/ 1228 h 6989"/>
              <a:gd name="T16" fmla="*/ 4852 w 6799"/>
              <a:gd name="T17" fmla="*/ 630 h 6989"/>
              <a:gd name="T18" fmla="*/ 4410 w 6799"/>
              <a:gd name="T19" fmla="*/ 749 h 6989"/>
              <a:gd name="T20" fmla="*/ 4195 w 6799"/>
              <a:gd name="T21" fmla="*/ 679 h 6989"/>
              <a:gd name="T22" fmla="*/ 3907 w 6799"/>
              <a:gd name="T23" fmla="*/ 324 h 6989"/>
              <a:gd name="T24" fmla="*/ 2891 w 6799"/>
              <a:gd name="T25" fmla="*/ 324 h 6989"/>
              <a:gd name="T26" fmla="*/ 2604 w 6799"/>
              <a:gd name="T27" fmla="*/ 679 h 6989"/>
              <a:gd name="T28" fmla="*/ 2388 w 6799"/>
              <a:gd name="T29" fmla="*/ 749 h 6989"/>
              <a:gd name="T30" fmla="*/ 1947 w 6799"/>
              <a:gd name="T31" fmla="*/ 631 h 6989"/>
              <a:gd name="T32" fmla="*/ 1124 w 6799"/>
              <a:gd name="T33" fmla="*/ 1228 h 6989"/>
              <a:gd name="T34" fmla="*/ 1101 w 6799"/>
              <a:gd name="T35" fmla="*/ 1685 h 6989"/>
              <a:gd name="T36" fmla="*/ 968 w 6799"/>
              <a:gd name="T37" fmla="*/ 1868 h 6989"/>
              <a:gd name="T38" fmla="*/ 541 w 6799"/>
              <a:gd name="T39" fmla="*/ 2031 h 6989"/>
              <a:gd name="T40" fmla="*/ 227 w 6799"/>
              <a:gd name="T41" fmla="*/ 2998 h 6989"/>
              <a:gd name="T42" fmla="*/ 476 w 6799"/>
              <a:gd name="T43" fmla="*/ 3381 h 6989"/>
              <a:gd name="T44" fmla="*/ 476 w 6799"/>
              <a:gd name="T45" fmla="*/ 3608 h 6989"/>
              <a:gd name="T46" fmla="*/ 227 w 6799"/>
              <a:gd name="T47" fmla="*/ 3991 h 6989"/>
              <a:gd name="T48" fmla="*/ 541 w 6799"/>
              <a:gd name="T49" fmla="*/ 4957 h 6989"/>
              <a:gd name="T50" fmla="*/ 968 w 6799"/>
              <a:gd name="T51" fmla="*/ 5121 h 6989"/>
              <a:gd name="T52" fmla="*/ 1101 w 6799"/>
              <a:gd name="T53" fmla="*/ 5304 h 6989"/>
              <a:gd name="T54" fmla="*/ 1124 w 6799"/>
              <a:gd name="T55" fmla="*/ 5761 h 6989"/>
              <a:gd name="T56" fmla="*/ 1947 w 6799"/>
              <a:gd name="T57" fmla="*/ 6358 h 6989"/>
              <a:gd name="T58" fmla="*/ 2388 w 6799"/>
              <a:gd name="T59" fmla="*/ 6239 h 6989"/>
              <a:gd name="T60" fmla="*/ 2604 w 6799"/>
              <a:gd name="T61" fmla="*/ 6310 h 6989"/>
              <a:gd name="T62" fmla="*/ 2891 w 6799"/>
              <a:gd name="T63" fmla="*/ 6665 h 6989"/>
              <a:gd name="T64" fmla="*/ 3908 w 6799"/>
              <a:gd name="T65" fmla="*/ 6665 h 6989"/>
              <a:gd name="T66" fmla="*/ 4195 w 6799"/>
              <a:gd name="T67" fmla="*/ 6310 h 6989"/>
              <a:gd name="T68" fmla="*/ 4410 w 6799"/>
              <a:gd name="T69" fmla="*/ 6239 h 6989"/>
              <a:gd name="T70" fmla="*/ 4852 w 6799"/>
              <a:gd name="T71" fmla="*/ 6358 h 6989"/>
              <a:gd name="T72" fmla="*/ 5674 w 6799"/>
              <a:gd name="T73" fmla="*/ 5761 h 6989"/>
              <a:gd name="T74" fmla="*/ 5698 w 6799"/>
              <a:gd name="T75" fmla="*/ 5304 h 6989"/>
              <a:gd name="T76" fmla="*/ 5831 w 6799"/>
              <a:gd name="T77" fmla="*/ 5121 h 6989"/>
              <a:gd name="T78" fmla="*/ 6258 w 6799"/>
              <a:gd name="T79" fmla="*/ 4958 h 6989"/>
              <a:gd name="T80" fmla="*/ 6572 w 6799"/>
              <a:gd name="T81" fmla="*/ 3991 h 6989"/>
              <a:gd name="T82" fmla="*/ 2498 w 6799"/>
              <a:gd name="T83" fmla="*/ 2294 h 6989"/>
              <a:gd name="T84" fmla="*/ 2944 w 6799"/>
              <a:gd name="T85" fmla="*/ 2739 h 6989"/>
              <a:gd name="T86" fmla="*/ 2498 w 6799"/>
              <a:gd name="T87" fmla="*/ 3185 h 6989"/>
              <a:gd name="T88" fmla="*/ 2053 w 6799"/>
              <a:gd name="T89" fmla="*/ 2739 h 6989"/>
              <a:gd name="T90" fmla="*/ 2498 w 6799"/>
              <a:gd name="T91" fmla="*/ 2294 h 6989"/>
              <a:gd name="T92" fmla="*/ 4132 w 6799"/>
              <a:gd name="T93" fmla="*/ 4819 h 6989"/>
              <a:gd name="T94" fmla="*/ 3686 w 6799"/>
              <a:gd name="T95" fmla="*/ 4373 h 6989"/>
              <a:gd name="T96" fmla="*/ 4132 w 6799"/>
              <a:gd name="T97" fmla="*/ 3928 h 6989"/>
              <a:gd name="T98" fmla="*/ 4578 w 6799"/>
              <a:gd name="T99" fmla="*/ 4373 h 6989"/>
              <a:gd name="T100" fmla="*/ 4132 w 6799"/>
              <a:gd name="T101" fmla="*/ 4819 h 6989"/>
              <a:gd name="T102" fmla="*/ 4512 w 6799"/>
              <a:gd name="T103" fmla="*/ 2674 h 6989"/>
              <a:gd name="T104" fmla="*/ 2433 w 6799"/>
              <a:gd name="T105" fmla="*/ 4754 h 6989"/>
              <a:gd name="T106" fmla="*/ 2118 w 6799"/>
              <a:gd name="T107" fmla="*/ 4754 h 6989"/>
              <a:gd name="T108" fmla="*/ 2118 w 6799"/>
              <a:gd name="T109" fmla="*/ 4438 h 6989"/>
              <a:gd name="T110" fmla="*/ 4197 w 6799"/>
              <a:gd name="T111" fmla="*/ 2359 h 6989"/>
              <a:gd name="T112" fmla="*/ 4512 w 6799"/>
              <a:gd name="T113" fmla="*/ 2359 h 6989"/>
              <a:gd name="T114" fmla="*/ 4512 w 6799"/>
              <a:gd name="T115" fmla="*/ 2674 h 6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99" h="6989">
                <a:moveTo>
                  <a:pt x="6572" y="3991"/>
                </a:moveTo>
                <a:lnTo>
                  <a:pt x="6322" y="3608"/>
                </a:lnTo>
                <a:cubicBezTo>
                  <a:pt x="6278" y="3539"/>
                  <a:pt x="6278" y="3450"/>
                  <a:pt x="6322" y="3381"/>
                </a:cubicBezTo>
                <a:lnTo>
                  <a:pt x="6572" y="2998"/>
                </a:lnTo>
                <a:cubicBezTo>
                  <a:pt x="6799" y="2648"/>
                  <a:pt x="6645" y="2180"/>
                  <a:pt x="6258" y="2031"/>
                </a:cubicBezTo>
                <a:lnTo>
                  <a:pt x="5831" y="1868"/>
                </a:lnTo>
                <a:cubicBezTo>
                  <a:pt x="5754" y="1838"/>
                  <a:pt x="5702" y="1766"/>
                  <a:pt x="5698" y="1684"/>
                </a:cubicBezTo>
                <a:lnTo>
                  <a:pt x="5674" y="1228"/>
                </a:lnTo>
                <a:cubicBezTo>
                  <a:pt x="5653" y="813"/>
                  <a:pt x="5254" y="523"/>
                  <a:pt x="4852" y="630"/>
                </a:cubicBezTo>
                <a:lnTo>
                  <a:pt x="4410" y="749"/>
                </a:lnTo>
                <a:cubicBezTo>
                  <a:pt x="4331" y="770"/>
                  <a:pt x="4246" y="743"/>
                  <a:pt x="4195" y="679"/>
                </a:cubicBezTo>
                <a:lnTo>
                  <a:pt x="3907" y="324"/>
                </a:lnTo>
                <a:cubicBezTo>
                  <a:pt x="3646" y="0"/>
                  <a:pt x="3152" y="0"/>
                  <a:pt x="2891" y="324"/>
                </a:cubicBezTo>
                <a:lnTo>
                  <a:pt x="2604" y="679"/>
                </a:lnTo>
                <a:cubicBezTo>
                  <a:pt x="2552" y="743"/>
                  <a:pt x="2467" y="771"/>
                  <a:pt x="2388" y="749"/>
                </a:cubicBezTo>
                <a:lnTo>
                  <a:pt x="1947" y="631"/>
                </a:lnTo>
                <a:cubicBezTo>
                  <a:pt x="1545" y="522"/>
                  <a:pt x="1146" y="812"/>
                  <a:pt x="1124" y="1228"/>
                </a:cubicBezTo>
                <a:lnTo>
                  <a:pt x="1101" y="1685"/>
                </a:lnTo>
                <a:cubicBezTo>
                  <a:pt x="1097" y="1767"/>
                  <a:pt x="1045" y="1838"/>
                  <a:pt x="968" y="1868"/>
                </a:cubicBezTo>
                <a:lnTo>
                  <a:pt x="541" y="2031"/>
                </a:lnTo>
                <a:cubicBezTo>
                  <a:pt x="153" y="2180"/>
                  <a:pt x="0" y="2649"/>
                  <a:pt x="227" y="2998"/>
                </a:cubicBezTo>
                <a:lnTo>
                  <a:pt x="476" y="3381"/>
                </a:lnTo>
                <a:cubicBezTo>
                  <a:pt x="521" y="3450"/>
                  <a:pt x="521" y="3539"/>
                  <a:pt x="476" y="3608"/>
                </a:cubicBezTo>
                <a:lnTo>
                  <a:pt x="227" y="3991"/>
                </a:lnTo>
                <a:cubicBezTo>
                  <a:pt x="0" y="4340"/>
                  <a:pt x="153" y="4809"/>
                  <a:pt x="541" y="4957"/>
                </a:cubicBezTo>
                <a:lnTo>
                  <a:pt x="968" y="5121"/>
                </a:lnTo>
                <a:cubicBezTo>
                  <a:pt x="1045" y="5150"/>
                  <a:pt x="1097" y="5222"/>
                  <a:pt x="1101" y="5304"/>
                </a:cubicBezTo>
                <a:lnTo>
                  <a:pt x="1124" y="5761"/>
                </a:lnTo>
                <a:cubicBezTo>
                  <a:pt x="1146" y="6176"/>
                  <a:pt x="1545" y="6466"/>
                  <a:pt x="1947" y="6358"/>
                </a:cubicBezTo>
                <a:lnTo>
                  <a:pt x="2388" y="6239"/>
                </a:lnTo>
                <a:cubicBezTo>
                  <a:pt x="2467" y="6218"/>
                  <a:pt x="2552" y="6246"/>
                  <a:pt x="2604" y="6310"/>
                </a:cubicBezTo>
                <a:lnTo>
                  <a:pt x="2891" y="6665"/>
                </a:lnTo>
                <a:cubicBezTo>
                  <a:pt x="3152" y="6988"/>
                  <a:pt x="3645" y="6989"/>
                  <a:pt x="3908" y="6665"/>
                </a:cubicBezTo>
                <a:lnTo>
                  <a:pt x="4195" y="6310"/>
                </a:lnTo>
                <a:cubicBezTo>
                  <a:pt x="4247" y="6246"/>
                  <a:pt x="4331" y="6218"/>
                  <a:pt x="4410" y="6239"/>
                </a:cubicBezTo>
                <a:lnTo>
                  <a:pt x="4852" y="6358"/>
                </a:lnTo>
                <a:cubicBezTo>
                  <a:pt x="5253" y="6466"/>
                  <a:pt x="5653" y="6177"/>
                  <a:pt x="5674" y="5761"/>
                </a:cubicBezTo>
                <a:lnTo>
                  <a:pt x="5698" y="5304"/>
                </a:lnTo>
                <a:cubicBezTo>
                  <a:pt x="5702" y="5222"/>
                  <a:pt x="5754" y="5150"/>
                  <a:pt x="5831" y="5121"/>
                </a:cubicBezTo>
                <a:lnTo>
                  <a:pt x="6258" y="4958"/>
                </a:lnTo>
                <a:cubicBezTo>
                  <a:pt x="6646" y="4809"/>
                  <a:pt x="6799" y="4340"/>
                  <a:pt x="6572" y="3991"/>
                </a:cubicBezTo>
                <a:close/>
                <a:moveTo>
                  <a:pt x="2498" y="2294"/>
                </a:moveTo>
                <a:cubicBezTo>
                  <a:pt x="2744" y="2294"/>
                  <a:pt x="2944" y="2494"/>
                  <a:pt x="2944" y="2739"/>
                </a:cubicBezTo>
                <a:cubicBezTo>
                  <a:pt x="2944" y="2985"/>
                  <a:pt x="2744" y="3185"/>
                  <a:pt x="2498" y="3185"/>
                </a:cubicBezTo>
                <a:cubicBezTo>
                  <a:pt x="2252" y="3185"/>
                  <a:pt x="2053" y="2985"/>
                  <a:pt x="2053" y="2739"/>
                </a:cubicBezTo>
                <a:cubicBezTo>
                  <a:pt x="2053" y="2494"/>
                  <a:pt x="2252" y="2294"/>
                  <a:pt x="2498" y="2294"/>
                </a:cubicBezTo>
                <a:close/>
                <a:moveTo>
                  <a:pt x="4132" y="4819"/>
                </a:moveTo>
                <a:cubicBezTo>
                  <a:pt x="3886" y="4819"/>
                  <a:pt x="3686" y="4619"/>
                  <a:pt x="3686" y="4373"/>
                </a:cubicBezTo>
                <a:cubicBezTo>
                  <a:pt x="3686" y="4127"/>
                  <a:pt x="3886" y="3928"/>
                  <a:pt x="4132" y="3928"/>
                </a:cubicBezTo>
                <a:cubicBezTo>
                  <a:pt x="4378" y="3928"/>
                  <a:pt x="4578" y="4128"/>
                  <a:pt x="4578" y="4373"/>
                </a:cubicBezTo>
                <a:cubicBezTo>
                  <a:pt x="4578" y="4619"/>
                  <a:pt x="4378" y="4819"/>
                  <a:pt x="4132" y="4819"/>
                </a:cubicBezTo>
                <a:close/>
                <a:moveTo>
                  <a:pt x="4512" y="2674"/>
                </a:moveTo>
                <a:lnTo>
                  <a:pt x="2433" y="4754"/>
                </a:lnTo>
                <a:cubicBezTo>
                  <a:pt x="2346" y="4841"/>
                  <a:pt x="2205" y="4841"/>
                  <a:pt x="2118" y="4754"/>
                </a:cubicBezTo>
                <a:cubicBezTo>
                  <a:pt x="2031" y="4667"/>
                  <a:pt x="2031" y="4526"/>
                  <a:pt x="2118" y="4438"/>
                </a:cubicBezTo>
                <a:lnTo>
                  <a:pt x="4197" y="2359"/>
                </a:lnTo>
                <a:cubicBezTo>
                  <a:pt x="4284" y="2272"/>
                  <a:pt x="4425" y="2272"/>
                  <a:pt x="4512" y="2359"/>
                </a:cubicBezTo>
                <a:cubicBezTo>
                  <a:pt x="4599" y="2446"/>
                  <a:pt x="4599" y="2587"/>
                  <a:pt x="4512" y="2674"/>
                </a:cubicBez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ym typeface="+mn-lt"/>
            </a:endParaRPr>
          </a:p>
        </p:txBody>
      </p:sp>
      <p:pic>
        <p:nvPicPr>
          <p:cNvPr id="54" name="图形 53">
            <a:extLst>
              <a:ext uri="{FF2B5EF4-FFF2-40B4-BE49-F238E27FC236}">
                <a16:creationId xmlns:a16="http://schemas.microsoft.com/office/drawing/2014/main" id="{A0F26473-2ECB-904F-F85A-07003BDDCB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9054" y="5622327"/>
            <a:ext cx="280903" cy="280903"/>
          </a:xfrm>
          <a:prstGeom prst="rect">
            <a:avLst/>
          </a:prstGeom>
        </p:spPr>
      </p:pic>
      <p:pic>
        <p:nvPicPr>
          <p:cNvPr id="55" name="图形 54">
            <a:extLst>
              <a:ext uri="{FF2B5EF4-FFF2-40B4-BE49-F238E27FC236}">
                <a16:creationId xmlns:a16="http://schemas.microsoft.com/office/drawing/2014/main" id="{EC54E51F-E291-2AFA-2C6A-4665ED5842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78558" y="5620852"/>
            <a:ext cx="283852" cy="283852"/>
          </a:xfrm>
          <a:prstGeom prst="rect">
            <a:avLst/>
          </a:prstGeom>
        </p:spPr>
      </p:pic>
      <p:pic>
        <p:nvPicPr>
          <p:cNvPr id="56" name="图形 55">
            <a:extLst>
              <a:ext uri="{FF2B5EF4-FFF2-40B4-BE49-F238E27FC236}">
                <a16:creationId xmlns:a16="http://schemas.microsoft.com/office/drawing/2014/main" id="{C9703AF4-1C4E-F68A-76FE-00ED30F8BF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327" y="5607530"/>
            <a:ext cx="272373" cy="272373"/>
          </a:xfrm>
          <a:prstGeom prst="rect">
            <a:avLst/>
          </a:prstGeom>
        </p:spPr>
      </p:pic>
      <p:sp>
        <p:nvSpPr>
          <p:cNvPr id="62" name="Rounded Rectangle 59">
            <a:extLst>
              <a:ext uri="{FF2B5EF4-FFF2-40B4-BE49-F238E27FC236}">
                <a16:creationId xmlns:a16="http://schemas.microsoft.com/office/drawing/2014/main" id="{846164D8-0798-861A-A93B-46364D7AFA78}"/>
              </a:ext>
            </a:extLst>
          </p:cNvPr>
          <p:cNvSpPr/>
          <p:nvPr/>
        </p:nvSpPr>
        <p:spPr>
          <a:xfrm>
            <a:off x="10211514" y="2025139"/>
            <a:ext cx="580753" cy="579875"/>
          </a:xfrm>
          <a:custGeom>
            <a:avLst/>
            <a:gdLst>
              <a:gd name="T0" fmla="*/ 6381 w 6827"/>
              <a:gd name="T1" fmla="*/ 668 h 6827"/>
              <a:gd name="T2" fmla="*/ 1113 w 6827"/>
              <a:gd name="T3" fmla="*/ 0 h 6827"/>
              <a:gd name="T4" fmla="*/ 445 w 6827"/>
              <a:gd name="T5" fmla="*/ 1226 h 6827"/>
              <a:gd name="T6" fmla="*/ 0 w 6827"/>
              <a:gd name="T7" fmla="*/ 6604 h 6827"/>
              <a:gd name="T8" fmla="*/ 6604 w 6827"/>
              <a:gd name="T9" fmla="*/ 6827 h 6827"/>
              <a:gd name="T10" fmla="*/ 6827 w 6827"/>
              <a:gd name="T11" fmla="*/ 1855 h 6827"/>
              <a:gd name="T12" fmla="*/ 2968 w 6827"/>
              <a:gd name="T13" fmla="*/ 1632 h 6827"/>
              <a:gd name="T14" fmla="*/ 3859 w 6827"/>
              <a:gd name="T15" fmla="*/ 2078 h 6827"/>
              <a:gd name="T16" fmla="*/ 2968 w 6827"/>
              <a:gd name="T17" fmla="*/ 2078 h 6827"/>
              <a:gd name="T18" fmla="*/ 1187 w 6827"/>
              <a:gd name="T19" fmla="*/ 6381 h 6827"/>
              <a:gd name="T20" fmla="*/ 445 w 6827"/>
              <a:gd name="T21" fmla="*/ 2917 h 6827"/>
              <a:gd name="T22" fmla="*/ 1187 w 6827"/>
              <a:gd name="T23" fmla="*/ 2848 h 6827"/>
              <a:gd name="T24" fmla="*/ 1187 w 6827"/>
              <a:gd name="T25" fmla="*/ 2078 h 6827"/>
              <a:gd name="T26" fmla="*/ 445 w 6827"/>
              <a:gd name="T27" fmla="*/ 2409 h 6827"/>
              <a:gd name="T28" fmla="*/ 668 w 6827"/>
              <a:gd name="T29" fmla="*/ 1632 h 6827"/>
              <a:gd name="T30" fmla="*/ 1187 w 6827"/>
              <a:gd name="T31" fmla="*/ 2078 h 6827"/>
              <a:gd name="T32" fmla="*/ 1632 w 6827"/>
              <a:gd name="T33" fmla="*/ 1632 h 6827"/>
              <a:gd name="T34" fmla="*/ 2523 w 6827"/>
              <a:gd name="T35" fmla="*/ 2078 h 6827"/>
              <a:gd name="T36" fmla="*/ 1632 w 6827"/>
              <a:gd name="T37" fmla="*/ 2078 h 6827"/>
              <a:gd name="T38" fmla="*/ 3039 w 6827"/>
              <a:gd name="T39" fmla="*/ 3853 h 6827"/>
              <a:gd name="T40" fmla="*/ 2148 w 6827"/>
              <a:gd name="T41" fmla="*/ 3853 h 6827"/>
              <a:gd name="T42" fmla="*/ 4226 w 6827"/>
              <a:gd name="T43" fmla="*/ 5931 h 6827"/>
              <a:gd name="T44" fmla="*/ 4226 w 6827"/>
              <a:gd name="T45" fmla="*/ 5041 h 6827"/>
              <a:gd name="T46" fmla="*/ 4226 w 6827"/>
              <a:gd name="T47" fmla="*/ 5931 h 6827"/>
              <a:gd name="T48" fmla="*/ 2532 w 6827"/>
              <a:gd name="T49" fmla="*/ 5797 h 6827"/>
              <a:gd name="T50" fmla="*/ 2217 w 6827"/>
              <a:gd name="T51" fmla="*/ 5797 h 6827"/>
              <a:gd name="T52" fmla="*/ 4295 w 6827"/>
              <a:gd name="T53" fmla="*/ 3404 h 6827"/>
              <a:gd name="T54" fmla="*/ 4610 w 6827"/>
              <a:gd name="T55" fmla="*/ 3719 h 6827"/>
              <a:gd name="T56" fmla="*/ 4749 w 6827"/>
              <a:gd name="T57" fmla="*/ 2523 h 6827"/>
              <a:gd name="T58" fmla="*/ 4304 w 6827"/>
              <a:gd name="T59" fmla="*/ 1632 h 6827"/>
              <a:gd name="T60" fmla="*/ 5194 w 6827"/>
              <a:gd name="T61" fmla="*/ 2078 h 6827"/>
              <a:gd name="T62" fmla="*/ 5639 w 6827"/>
              <a:gd name="T63" fmla="*/ 6381 h 6827"/>
              <a:gd name="T64" fmla="*/ 6085 w 6827"/>
              <a:gd name="T65" fmla="*/ 2968 h 6827"/>
              <a:gd name="T66" fmla="*/ 6381 w 6827"/>
              <a:gd name="T67" fmla="*/ 6381 h 6827"/>
              <a:gd name="T68" fmla="*/ 6085 w 6827"/>
              <a:gd name="T69" fmla="*/ 2523 h 6827"/>
              <a:gd name="T70" fmla="*/ 5639 w 6827"/>
              <a:gd name="T71" fmla="*/ 1632 h 6827"/>
              <a:gd name="T72" fmla="*/ 6381 w 6827"/>
              <a:gd name="T73" fmla="*/ 1855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27" h="6827">
                <a:moveTo>
                  <a:pt x="6381" y="1226"/>
                </a:moveTo>
                <a:lnTo>
                  <a:pt x="6381" y="668"/>
                </a:lnTo>
                <a:cubicBezTo>
                  <a:pt x="6381" y="300"/>
                  <a:pt x="6082" y="0"/>
                  <a:pt x="5714" y="0"/>
                </a:cubicBezTo>
                <a:lnTo>
                  <a:pt x="1113" y="0"/>
                </a:lnTo>
                <a:cubicBezTo>
                  <a:pt x="745" y="0"/>
                  <a:pt x="445" y="300"/>
                  <a:pt x="445" y="668"/>
                </a:cubicBezTo>
                <a:lnTo>
                  <a:pt x="445" y="1226"/>
                </a:lnTo>
                <a:cubicBezTo>
                  <a:pt x="186" y="1317"/>
                  <a:pt x="0" y="1565"/>
                  <a:pt x="0" y="1855"/>
                </a:cubicBezTo>
                <a:lnTo>
                  <a:pt x="0" y="6604"/>
                </a:lnTo>
                <a:cubicBezTo>
                  <a:pt x="0" y="6727"/>
                  <a:pt x="100" y="6827"/>
                  <a:pt x="223" y="6827"/>
                </a:cubicBezTo>
                <a:lnTo>
                  <a:pt x="6604" y="6827"/>
                </a:lnTo>
                <a:cubicBezTo>
                  <a:pt x="6727" y="6827"/>
                  <a:pt x="6827" y="6727"/>
                  <a:pt x="6827" y="6604"/>
                </a:cubicBezTo>
                <a:lnTo>
                  <a:pt x="6827" y="1855"/>
                </a:lnTo>
                <a:cubicBezTo>
                  <a:pt x="6827" y="1565"/>
                  <a:pt x="6641" y="1317"/>
                  <a:pt x="6381" y="1226"/>
                </a:cubicBezTo>
                <a:close/>
                <a:moveTo>
                  <a:pt x="2968" y="1632"/>
                </a:moveTo>
                <a:lnTo>
                  <a:pt x="3859" y="1632"/>
                </a:lnTo>
                <a:lnTo>
                  <a:pt x="3859" y="2078"/>
                </a:lnTo>
                <a:cubicBezTo>
                  <a:pt x="3859" y="2323"/>
                  <a:pt x="3659" y="2523"/>
                  <a:pt x="3413" y="2523"/>
                </a:cubicBezTo>
                <a:cubicBezTo>
                  <a:pt x="3168" y="2523"/>
                  <a:pt x="2968" y="2323"/>
                  <a:pt x="2968" y="2078"/>
                </a:cubicBezTo>
                <a:lnTo>
                  <a:pt x="2968" y="1632"/>
                </a:lnTo>
                <a:close/>
                <a:moveTo>
                  <a:pt x="1187" y="6381"/>
                </a:moveTo>
                <a:lnTo>
                  <a:pt x="445" y="6381"/>
                </a:lnTo>
                <a:lnTo>
                  <a:pt x="445" y="2917"/>
                </a:lnTo>
                <a:cubicBezTo>
                  <a:pt x="539" y="2951"/>
                  <a:pt x="639" y="2968"/>
                  <a:pt x="742" y="2968"/>
                </a:cubicBezTo>
                <a:cubicBezTo>
                  <a:pt x="904" y="2968"/>
                  <a:pt x="1056" y="2924"/>
                  <a:pt x="1187" y="2848"/>
                </a:cubicBezTo>
                <a:lnTo>
                  <a:pt x="1187" y="6381"/>
                </a:lnTo>
                <a:close/>
                <a:moveTo>
                  <a:pt x="1187" y="2078"/>
                </a:moveTo>
                <a:cubicBezTo>
                  <a:pt x="1187" y="2323"/>
                  <a:pt x="988" y="2523"/>
                  <a:pt x="742" y="2523"/>
                </a:cubicBezTo>
                <a:cubicBezTo>
                  <a:pt x="631" y="2523"/>
                  <a:pt x="526" y="2482"/>
                  <a:pt x="445" y="2409"/>
                </a:cubicBezTo>
                <a:lnTo>
                  <a:pt x="445" y="1855"/>
                </a:lnTo>
                <a:cubicBezTo>
                  <a:pt x="445" y="1732"/>
                  <a:pt x="545" y="1632"/>
                  <a:pt x="668" y="1632"/>
                </a:cubicBezTo>
                <a:lnTo>
                  <a:pt x="1187" y="1632"/>
                </a:lnTo>
                <a:lnTo>
                  <a:pt x="1187" y="2078"/>
                </a:lnTo>
                <a:close/>
                <a:moveTo>
                  <a:pt x="1632" y="2078"/>
                </a:moveTo>
                <a:lnTo>
                  <a:pt x="1632" y="1632"/>
                </a:lnTo>
                <a:lnTo>
                  <a:pt x="2523" y="1632"/>
                </a:lnTo>
                <a:lnTo>
                  <a:pt x="2523" y="2078"/>
                </a:lnTo>
                <a:cubicBezTo>
                  <a:pt x="2523" y="2323"/>
                  <a:pt x="2323" y="2523"/>
                  <a:pt x="2078" y="2523"/>
                </a:cubicBezTo>
                <a:cubicBezTo>
                  <a:pt x="1832" y="2523"/>
                  <a:pt x="1632" y="2323"/>
                  <a:pt x="1632" y="2078"/>
                </a:cubicBezTo>
                <a:close/>
                <a:moveTo>
                  <a:pt x="2593" y="3408"/>
                </a:moveTo>
                <a:cubicBezTo>
                  <a:pt x="2839" y="3408"/>
                  <a:pt x="3039" y="3608"/>
                  <a:pt x="3039" y="3853"/>
                </a:cubicBezTo>
                <a:cubicBezTo>
                  <a:pt x="3039" y="4099"/>
                  <a:pt x="2839" y="4298"/>
                  <a:pt x="2593" y="4298"/>
                </a:cubicBezTo>
                <a:cubicBezTo>
                  <a:pt x="2348" y="4298"/>
                  <a:pt x="2148" y="4099"/>
                  <a:pt x="2148" y="3853"/>
                </a:cubicBezTo>
                <a:cubicBezTo>
                  <a:pt x="2148" y="3608"/>
                  <a:pt x="2348" y="3408"/>
                  <a:pt x="2593" y="3408"/>
                </a:cubicBezTo>
                <a:close/>
                <a:moveTo>
                  <a:pt x="4226" y="5931"/>
                </a:moveTo>
                <a:cubicBezTo>
                  <a:pt x="3980" y="5931"/>
                  <a:pt x="3781" y="5731"/>
                  <a:pt x="3781" y="5486"/>
                </a:cubicBezTo>
                <a:cubicBezTo>
                  <a:pt x="3781" y="5240"/>
                  <a:pt x="3980" y="5041"/>
                  <a:pt x="4226" y="5041"/>
                </a:cubicBezTo>
                <a:cubicBezTo>
                  <a:pt x="4471" y="5041"/>
                  <a:pt x="4671" y="5240"/>
                  <a:pt x="4671" y="5486"/>
                </a:cubicBezTo>
                <a:cubicBezTo>
                  <a:pt x="4671" y="5731"/>
                  <a:pt x="4471" y="5931"/>
                  <a:pt x="4226" y="5931"/>
                </a:cubicBezTo>
                <a:close/>
                <a:moveTo>
                  <a:pt x="4610" y="3719"/>
                </a:moveTo>
                <a:lnTo>
                  <a:pt x="2532" y="5797"/>
                </a:lnTo>
                <a:cubicBezTo>
                  <a:pt x="2488" y="5840"/>
                  <a:pt x="2431" y="5862"/>
                  <a:pt x="2374" y="5862"/>
                </a:cubicBezTo>
                <a:cubicBezTo>
                  <a:pt x="2318" y="5862"/>
                  <a:pt x="2261" y="5840"/>
                  <a:pt x="2217" y="5797"/>
                </a:cubicBezTo>
                <a:cubicBezTo>
                  <a:pt x="2130" y="5710"/>
                  <a:pt x="2130" y="5569"/>
                  <a:pt x="2217" y="5482"/>
                </a:cubicBezTo>
                <a:lnTo>
                  <a:pt x="4295" y="3404"/>
                </a:lnTo>
                <a:cubicBezTo>
                  <a:pt x="4382" y="3317"/>
                  <a:pt x="4523" y="3317"/>
                  <a:pt x="4610" y="3404"/>
                </a:cubicBezTo>
                <a:cubicBezTo>
                  <a:pt x="4697" y="3491"/>
                  <a:pt x="4697" y="3632"/>
                  <a:pt x="4610" y="3719"/>
                </a:cubicBezTo>
                <a:close/>
                <a:moveTo>
                  <a:pt x="5194" y="2078"/>
                </a:moveTo>
                <a:cubicBezTo>
                  <a:pt x="5194" y="2323"/>
                  <a:pt x="4994" y="2523"/>
                  <a:pt x="4749" y="2523"/>
                </a:cubicBezTo>
                <a:cubicBezTo>
                  <a:pt x="4503" y="2523"/>
                  <a:pt x="4304" y="2323"/>
                  <a:pt x="4304" y="2078"/>
                </a:cubicBezTo>
                <a:lnTo>
                  <a:pt x="4304" y="1632"/>
                </a:lnTo>
                <a:lnTo>
                  <a:pt x="5194" y="1632"/>
                </a:lnTo>
                <a:lnTo>
                  <a:pt x="5194" y="2078"/>
                </a:lnTo>
                <a:close/>
                <a:moveTo>
                  <a:pt x="6381" y="6381"/>
                </a:moveTo>
                <a:lnTo>
                  <a:pt x="5639" y="6381"/>
                </a:lnTo>
                <a:lnTo>
                  <a:pt x="5639" y="2848"/>
                </a:lnTo>
                <a:cubicBezTo>
                  <a:pt x="5771" y="2924"/>
                  <a:pt x="5923" y="2968"/>
                  <a:pt x="6085" y="2968"/>
                </a:cubicBezTo>
                <a:cubicBezTo>
                  <a:pt x="6187" y="2968"/>
                  <a:pt x="6287" y="2951"/>
                  <a:pt x="6381" y="2917"/>
                </a:cubicBezTo>
                <a:lnTo>
                  <a:pt x="6381" y="6381"/>
                </a:lnTo>
                <a:close/>
                <a:moveTo>
                  <a:pt x="6381" y="2409"/>
                </a:moveTo>
                <a:cubicBezTo>
                  <a:pt x="6300" y="2482"/>
                  <a:pt x="6195" y="2523"/>
                  <a:pt x="6085" y="2523"/>
                </a:cubicBezTo>
                <a:cubicBezTo>
                  <a:pt x="5839" y="2523"/>
                  <a:pt x="5639" y="2323"/>
                  <a:pt x="5639" y="2078"/>
                </a:cubicBezTo>
                <a:lnTo>
                  <a:pt x="5639" y="1632"/>
                </a:lnTo>
                <a:lnTo>
                  <a:pt x="6159" y="1632"/>
                </a:lnTo>
                <a:cubicBezTo>
                  <a:pt x="6282" y="1632"/>
                  <a:pt x="6381" y="1732"/>
                  <a:pt x="6381" y="1855"/>
                </a:cubicBezTo>
                <a:lnTo>
                  <a:pt x="6381" y="2409"/>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ym typeface="+mn-lt"/>
            </a:endParaRPr>
          </a:p>
        </p:txBody>
      </p:sp>
    </p:spTree>
    <p:custDataLst>
      <p:tags r:id="rId1"/>
    </p:custDataLst>
    <p:extLst>
      <p:ext uri="{BB962C8B-B14F-4D97-AF65-F5344CB8AC3E}">
        <p14:creationId xmlns:p14="http://schemas.microsoft.com/office/powerpoint/2010/main" val="2114009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8363366-8A48-9CFA-5BFC-CC8DB54ECDBE}"/>
              </a:ext>
            </a:extLst>
          </p:cNvPr>
          <p:cNvSpPr txBox="1"/>
          <p:nvPr/>
        </p:nvSpPr>
        <p:spPr>
          <a:xfrm>
            <a:off x="4439816" y="1376772"/>
            <a:ext cx="3332964" cy="3154710"/>
          </a:xfrm>
          <a:prstGeom prst="rect">
            <a:avLst/>
          </a:prstGeom>
          <a:noFill/>
        </p:spPr>
        <p:txBody>
          <a:bodyPr wrap="none" rtlCol="0">
            <a:spAutoFit/>
          </a:bodyPr>
          <a:lstStyle/>
          <a:p>
            <a:pPr algn="ctr"/>
            <a:r>
              <a:rPr lang="en-US" altLang="zh-CN" sz="19900" b="1" dirty="0">
                <a:solidFill>
                  <a:schemeClr val="bg1"/>
                </a:solidFill>
                <a:cs typeface="+mn-ea"/>
                <a:sym typeface="+mn-lt"/>
              </a:rPr>
              <a:t>03</a:t>
            </a:r>
            <a:endParaRPr lang="zh-CN" altLang="en-US" sz="19900" b="1" dirty="0">
              <a:solidFill>
                <a:schemeClr val="bg1"/>
              </a:solidFill>
              <a:cs typeface="+mn-ea"/>
              <a:sym typeface="+mn-lt"/>
            </a:endParaRPr>
          </a:p>
        </p:txBody>
      </p:sp>
      <p:sp>
        <p:nvSpPr>
          <p:cNvPr id="3" name="文本框 2">
            <a:extLst>
              <a:ext uri="{FF2B5EF4-FFF2-40B4-BE49-F238E27FC236}">
                <a16:creationId xmlns:a16="http://schemas.microsoft.com/office/drawing/2014/main" id="{B083C683-F442-2624-6B8C-BE50D85ABC2A}"/>
              </a:ext>
            </a:extLst>
          </p:cNvPr>
          <p:cNvSpPr txBox="1"/>
          <p:nvPr/>
        </p:nvSpPr>
        <p:spPr>
          <a:xfrm>
            <a:off x="5285522" y="4185084"/>
            <a:ext cx="1620957" cy="523220"/>
          </a:xfrm>
          <a:prstGeom prst="rect">
            <a:avLst/>
          </a:prstGeom>
          <a:noFill/>
        </p:spPr>
        <p:txBody>
          <a:bodyPr wrap="none" rtlCol="0">
            <a:spAutoFit/>
          </a:bodyPr>
          <a:lstStyle/>
          <a:p>
            <a:pPr algn="ctr"/>
            <a:r>
              <a:rPr lang="zh-CN" altLang="en-US" sz="2800" b="1" dirty="0">
                <a:solidFill>
                  <a:schemeClr val="bg1"/>
                </a:solidFill>
                <a:cs typeface="+mn-ea"/>
                <a:sym typeface="+mn-lt"/>
              </a:rPr>
              <a:t>工作不足</a:t>
            </a:r>
          </a:p>
        </p:txBody>
      </p:sp>
      <p:sp>
        <p:nvSpPr>
          <p:cNvPr id="7" name="文本框 6">
            <a:extLst>
              <a:ext uri="{FF2B5EF4-FFF2-40B4-BE49-F238E27FC236}">
                <a16:creationId xmlns:a16="http://schemas.microsoft.com/office/drawing/2014/main" id="{8609E3CA-07BC-7B95-BB4F-E498F2F48B7D}"/>
              </a:ext>
            </a:extLst>
          </p:cNvPr>
          <p:cNvSpPr txBox="1"/>
          <p:nvPr/>
        </p:nvSpPr>
        <p:spPr>
          <a:xfrm>
            <a:off x="4208304" y="4708304"/>
            <a:ext cx="3775393" cy="307777"/>
          </a:xfrm>
          <a:prstGeom prst="rect">
            <a:avLst/>
          </a:prstGeom>
          <a:noFill/>
        </p:spPr>
        <p:txBody>
          <a:bodyPr wrap="square" rtlCol="0">
            <a:spAutoFit/>
          </a:bodyPr>
          <a:lstStyle/>
          <a:p>
            <a:pPr algn="dist"/>
            <a:r>
              <a:rPr lang="en-US" altLang="zh-CN" sz="1400" dirty="0">
                <a:solidFill>
                  <a:schemeClr val="accent3"/>
                </a:solidFill>
                <a:cs typeface="+mn-ea"/>
                <a:sym typeface="+mn-lt"/>
              </a:rPr>
              <a:t>Insufficient work</a:t>
            </a:r>
            <a:endParaRPr lang="zh-CN" altLang="en-US" sz="1400" dirty="0">
              <a:solidFill>
                <a:schemeClr val="accent3"/>
              </a:solidFill>
              <a:cs typeface="+mn-ea"/>
              <a:sym typeface="+mn-lt"/>
            </a:endParaRPr>
          </a:p>
        </p:txBody>
      </p:sp>
    </p:spTree>
    <p:extLst>
      <p:ext uri="{BB962C8B-B14F-4D97-AF65-F5344CB8AC3E}">
        <p14:creationId xmlns:p14="http://schemas.microsoft.com/office/powerpoint/2010/main" val="3198728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3" name="图片 1262">
            <a:extLst>
              <a:ext uri="{FF2B5EF4-FFF2-40B4-BE49-F238E27FC236}">
                <a16:creationId xmlns:a16="http://schemas.microsoft.com/office/drawing/2014/main" id="{A5EC5AEC-B75E-A84D-27BE-568B77096D77}"/>
              </a:ext>
            </a:extLst>
          </p:cNvPr>
          <p:cNvPicPr>
            <a:picLocks noChangeAspect="1"/>
          </p:cNvPicPr>
          <p:nvPr/>
        </p:nvPicPr>
        <p:blipFill>
          <a:blip r:embed="rId3"/>
          <a:srcRect l="16630" t="55326"/>
          <a:stretch>
            <a:fillRect/>
          </a:stretch>
        </p:blipFill>
        <p:spPr>
          <a:xfrm>
            <a:off x="1" y="0"/>
            <a:ext cx="8101817" cy="4341378"/>
          </a:xfrm>
          <a:custGeom>
            <a:avLst/>
            <a:gdLst>
              <a:gd name="connsiteX0" fmla="*/ 0 w 8101817"/>
              <a:gd name="connsiteY0" fmla="*/ 0 h 4341378"/>
              <a:gd name="connsiteX1" fmla="*/ 8101817 w 8101817"/>
              <a:gd name="connsiteY1" fmla="*/ 0 h 4341378"/>
              <a:gd name="connsiteX2" fmla="*/ 8101817 w 8101817"/>
              <a:gd name="connsiteY2" fmla="*/ 4341378 h 4341378"/>
              <a:gd name="connsiteX3" fmla="*/ 0 w 8101817"/>
              <a:gd name="connsiteY3" fmla="*/ 4341378 h 4341378"/>
            </a:gdLst>
            <a:ahLst/>
            <a:cxnLst>
              <a:cxn ang="0">
                <a:pos x="connsiteX0" y="connsiteY0"/>
              </a:cxn>
              <a:cxn ang="0">
                <a:pos x="connsiteX1" y="connsiteY1"/>
              </a:cxn>
              <a:cxn ang="0">
                <a:pos x="connsiteX2" y="connsiteY2"/>
              </a:cxn>
              <a:cxn ang="0">
                <a:pos x="connsiteX3" y="connsiteY3"/>
              </a:cxn>
            </a:cxnLst>
            <a:rect l="l" t="t" r="r" b="b"/>
            <a:pathLst>
              <a:path w="8101817" h="4341378">
                <a:moveTo>
                  <a:pt x="0" y="0"/>
                </a:moveTo>
                <a:lnTo>
                  <a:pt x="8101817" y="0"/>
                </a:lnTo>
                <a:lnTo>
                  <a:pt x="8101817" y="4341378"/>
                </a:lnTo>
                <a:lnTo>
                  <a:pt x="0" y="4341378"/>
                </a:lnTo>
                <a:close/>
              </a:path>
            </a:pathLst>
          </a:custGeom>
        </p:spPr>
      </p:pic>
      <p:sp>
        <p:nvSpPr>
          <p:cNvPr id="74" name="矩形: 圆角 73">
            <a:extLst>
              <a:ext uri="{FF2B5EF4-FFF2-40B4-BE49-F238E27FC236}">
                <a16:creationId xmlns:a16="http://schemas.microsoft.com/office/drawing/2014/main" id="{8169A704-4631-1672-F8D2-61AD9F1FFB00}"/>
              </a:ext>
            </a:extLst>
          </p:cNvPr>
          <p:cNvSpPr/>
          <p:nvPr/>
        </p:nvSpPr>
        <p:spPr>
          <a:xfrm>
            <a:off x="874713" y="1625386"/>
            <a:ext cx="4912035" cy="4316074"/>
          </a:xfrm>
          <a:prstGeom prst="roundRect">
            <a:avLst>
              <a:gd name="adj" fmla="val 2713"/>
            </a:avLst>
          </a:pr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75" name="矩形: 圆角 74">
            <a:extLst>
              <a:ext uri="{FF2B5EF4-FFF2-40B4-BE49-F238E27FC236}">
                <a16:creationId xmlns:a16="http://schemas.microsoft.com/office/drawing/2014/main" id="{51B6A9FA-AEB3-6AF7-1A2F-C21A64B28C03}"/>
              </a:ext>
            </a:extLst>
          </p:cNvPr>
          <p:cNvSpPr/>
          <p:nvPr/>
        </p:nvSpPr>
        <p:spPr>
          <a:xfrm>
            <a:off x="6405252" y="1625386"/>
            <a:ext cx="4912035" cy="4316074"/>
          </a:xfrm>
          <a:prstGeom prst="roundRect">
            <a:avLst>
              <a:gd name="adj" fmla="val 2713"/>
            </a:avLst>
          </a:pr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2" name="文本框 1">
            <a:extLst>
              <a:ext uri="{FF2B5EF4-FFF2-40B4-BE49-F238E27FC236}">
                <a16:creationId xmlns:a16="http://schemas.microsoft.com/office/drawing/2014/main" id="{E6B02B1F-75FB-56D7-A009-4D5CB643AE9F}"/>
              </a:ext>
            </a:extLst>
          </p:cNvPr>
          <p:cNvSpPr txBox="1"/>
          <p:nvPr/>
        </p:nvSpPr>
        <p:spPr>
          <a:xfrm>
            <a:off x="947133" y="427126"/>
            <a:ext cx="6096000" cy="523220"/>
          </a:xfrm>
          <a:prstGeom prst="rect">
            <a:avLst/>
          </a:prstGeom>
          <a:noFill/>
        </p:spPr>
        <p:txBody>
          <a:bodyPr wrap="square">
            <a:spAutoFit/>
          </a:bodyPr>
          <a:lstStyle/>
          <a:p>
            <a:r>
              <a:rPr lang="zh-CN" altLang="en-US" sz="2800">
                <a:solidFill>
                  <a:schemeClr val="bg1"/>
                </a:solidFill>
                <a:cs typeface="+mn-ea"/>
                <a:sym typeface="+mn-lt"/>
              </a:rPr>
              <a:t>工作不足</a:t>
            </a:r>
            <a:endParaRPr lang="zh-CN" altLang="en-US" sz="2800" dirty="0">
              <a:solidFill>
                <a:schemeClr val="bg1"/>
              </a:solidFill>
              <a:cs typeface="+mn-ea"/>
              <a:sym typeface="+mn-lt"/>
            </a:endParaRPr>
          </a:p>
        </p:txBody>
      </p:sp>
      <p:sp>
        <p:nvSpPr>
          <p:cNvPr id="6" name="矩形: 圆角 5">
            <a:extLst>
              <a:ext uri="{FF2B5EF4-FFF2-40B4-BE49-F238E27FC236}">
                <a16:creationId xmlns:a16="http://schemas.microsoft.com/office/drawing/2014/main" id="{F4C799BB-DC89-944A-99FD-050FC4D64D57}"/>
              </a:ext>
            </a:extLst>
          </p:cNvPr>
          <p:cNvSpPr/>
          <p:nvPr/>
        </p:nvSpPr>
        <p:spPr>
          <a:xfrm>
            <a:off x="874713" y="1736812"/>
            <a:ext cx="4912035" cy="4316074"/>
          </a:xfrm>
          <a:prstGeom prst="roundRect">
            <a:avLst>
              <a:gd name="adj" fmla="val 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9" name="文本框 8">
            <a:extLst>
              <a:ext uri="{FF2B5EF4-FFF2-40B4-BE49-F238E27FC236}">
                <a16:creationId xmlns:a16="http://schemas.microsoft.com/office/drawing/2014/main" id="{175C478F-573E-CFB0-1588-DBC8A8B1A04B}"/>
              </a:ext>
            </a:extLst>
          </p:cNvPr>
          <p:cNvSpPr txBox="1"/>
          <p:nvPr/>
        </p:nvSpPr>
        <p:spPr>
          <a:xfrm>
            <a:off x="1156379" y="2538533"/>
            <a:ext cx="3974421" cy="624786"/>
          </a:xfrm>
          <a:prstGeom prst="rect">
            <a:avLst/>
          </a:prstGeom>
          <a:noFill/>
        </p:spPr>
        <p:txBody>
          <a:bodyPr wrap="square">
            <a:noAutofit/>
          </a:bodyPr>
          <a:lstStyle>
            <a:defPPr>
              <a:defRPr lang="zh-CN"/>
            </a:defPPr>
            <a:lvl1pPr algn="just">
              <a:lnSpc>
                <a:spcPct val="130000"/>
              </a:lnSpc>
              <a:defRPr sz="1400">
                <a:solidFill>
                  <a:schemeClr val="bg1"/>
                </a:solidFill>
              </a:defRPr>
            </a:lvl1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cs typeface="+mn-ea"/>
                <a:sym typeface="+mn-lt"/>
              </a:rPr>
              <a:t>请替换文字内容复制你的内容到此，请替换文字内容复制你的内容到此</a:t>
            </a:r>
            <a:endParaRPr kumimoji="0" lang="zh-CN" altLang="en-US" sz="1400" b="1" i="0" u="none" strike="noStrike" kern="1200" cap="none" spc="0" normalizeH="0" baseline="0" noProof="0" dirty="0">
              <a:ln>
                <a:noFill/>
              </a:ln>
              <a:solidFill>
                <a:prstClr val="black"/>
              </a:solidFill>
              <a:effectLst/>
              <a:uLnTx/>
              <a:uFillTx/>
              <a:cs typeface="+mn-ea"/>
              <a:sym typeface="+mn-lt"/>
            </a:endParaRPr>
          </a:p>
        </p:txBody>
      </p:sp>
      <p:sp>
        <p:nvSpPr>
          <p:cNvPr id="27" name="文本框 26">
            <a:extLst>
              <a:ext uri="{FF2B5EF4-FFF2-40B4-BE49-F238E27FC236}">
                <a16:creationId xmlns:a16="http://schemas.microsoft.com/office/drawing/2014/main" id="{D0E6F6DF-EAA1-ABEC-DE6A-02B6EF8CE080}"/>
              </a:ext>
            </a:extLst>
          </p:cNvPr>
          <p:cNvSpPr txBox="1"/>
          <p:nvPr/>
        </p:nvSpPr>
        <p:spPr>
          <a:xfrm>
            <a:off x="1156379" y="2024872"/>
            <a:ext cx="3974421" cy="369332"/>
          </a:xfrm>
          <a:prstGeom prst="rect">
            <a:avLst/>
          </a:prstGeom>
          <a:noFill/>
        </p:spPr>
        <p:txBody>
          <a:bodyPr wrap="square">
            <a:noAutofit/>
          </a:bodyPr>
          <a:lstStyle>
            <a:defPPr>
              <a:defRPr lang="zh-CN"/>
            </a:defPPr>
            <a:lvl1pPr algn="just">
              <a:lnSpc>
                <a:spcPct val="130000"/>
              </a:lnSpc>
              <a:defRPr sz="1400">
                <a:solidFill>
                  <a:schemeClr val="bg1"/>
                </a:solidFil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cs typeface="+mn-ea"/>
                <a:sym typeface="+mn-lt"/>
              </a:rPr>
              <a:t>工作不足</a:t>
            </a:r>
          </a:p>
        </p:txBody>
      </p:sp>
      <p:pic>
        <p:nvPicPr>
          <p:cNvPr id="1260" name="图片 1259">
            <a:extLst>
              <a:ext uri="{FF2B5EF4-FFF2-40B4-BE49-F238E27FC236}">
                <a16:creationId xmlns:a16="http://schemas.microsoft.com/office/drawing/2014/main" id="{E3B7AE5C-0E5F-BAC0-F590-D93F7D0B57BE}"/>
              </a:ext>
            </a:extLst>
          </p:cNvPr>
          <p:cNvPicPr>
            <a:picLocks noChangeAspect="1"/>
          </p:cNvPicPr>
          <p:nvPr/>
        </p:nvPicPr>
        <p:blipFill>
          <a:blip r:embed="rId4"/>
          <a:srcRect t="12016" r="26295"/>
          <a:stretch>
            <a:fillRect/>
          </a:stretch>
        </p:blipFill>
        <p:spPr>
          <a:xfrm>
            <a:off x="8552292" y="0"/>
            <a:ext cx="3639709" cy="4339447"/>
          </a:xfrm>
          <a:custGeom>
            <a:avLst/>
            <a:gdLst>
              <a:gd name="connsiteX0" fmla="*/ 0 w 3639709"/>
              <a:gd name="connsiteY0" fmla="*/ 0 h 4339447"/>
              <a:gd name="connsiteX1" fmla="*/ 3639709 w 3639709"/>
              <a:gd name="connsiteY1" fmla="*/ 0 h 4339447"/>
              <a:gd name="connsiteX2" fmla="*/ 3639709 w 3639709"/>
              <a:gd name="connsiteY2" fmla="*/ 4339447 h 4339447"/>
              <a:gd name="connsiteX3" fmla="*/ 0 w 3639709"/>
              <a:gd name="connsiteY3" fmla="*/ 4339447 h 4339447"/>
            </a:gdLst>
            <a:ahLst/>
            <a:cxnLst>
              <a:cxn ang="0">
                <a:pos x="connsiteX0" y="connsiteY0"/>
              </a:cxn>
              <a:cxn ang="0">
                <a:pos x="connsiteX1" y="connsiteY1"/>
              </a:cxn>
              <a:cxn ang="0">
                <a:pos x="connsiteX2" y="connsiteY2"/>
              </a:cxn>
              <a:cxn ang="0">
                <a:pos x="connsiteX3" y="connsiteY3"/>
              </a:cxn>
            </a:cxnLst>
            <a:rect l="l" t="t" r="r" b="b"/>
            <a:pathLst>
              <a:path w="3639709" h="4339447">
                <a:moveTo>
                  <a:pt x="0" y="0"/>
                </a:moveTo>
                <a:lnTo>
                  <a:pt x="3639709" y="0"/>
                </a:lnTo>
                <a:lnTo>
                  <a:pt x="3639709" y="4339447"/>
                </a:lnTo>
                <a:lnTo>
                  <a:pt x="0" y="4339447"/>
                </a:lnTo>
                <a:close/>
              </a:path>
            </a:pathLst>
          </a:custGeom>
        </p:spPr>
      </p:pic>
      <p:sp>
        <p:nvSpPr>
          <p:cNvPr id="29" name="矩形: 圆角 28">
            <a:extLst>
              <a:ext uri="{FF2B5EF4-FFF2-40B4-BE49-F238E27FC236}">
                <a16:creationId xmlns:a16="http://schemas.microsoft.com/office/drawing/2014/main" id="{CC1735FD-9D29-BBE6-BCE0-CB4DD6DB2CA1}"/>
              </a:ext>
            </a:extLst>
          </p:cNvPr>
          <p:cNvSpPr/>
          <p:nvPr/>
        </p:nvSpPr>
        <p:spPr>
          <a:xfrm>
            <a:off x="6405252" y="1736812"/>
            <a:ext cx="4912035" cy="4316074"/>
          </a:xfrm>
          <a:prstGeom prst="roundRect">
            <a:avLst>
              <a:gd name="adj" fmla="val 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30" name="文本框 29">
            <a:extLst>
              <a:ext uri="{FF2B5EF4-FFF2-40B4-BE49-F238E27FC236}">
                <a16:creationId xmlns:a16="http://schemas.microsoft.com/office/drawing/2014/main" id="{6E272CBA-BAA5-F951-17FA-12D1FAEDFC0A}"/>
              </a:ext>
            </a:extLst>
          </p:cNvPr>
          <p:cNvSpPr txBox="1"/>
          <p:nvPr/>
        </p:nvSpPr>
        <p:spPr>
          <a:xfrm>
            <a:off x="6806824" y="2538533"/>
            <a:ext cx="4112636" cy="624786"/>
          </a:xfrm>
          <a:prstGeom prst="rect">
            <a:avLst/>
          </a:prstGeom>
          <a:noFill/>
        </p:spPr>
        <p:txBody>
          <a:bodyPr wrap="square">
            <a:noAutofit/>
          </a:bodyPr>
          <a:lstStyle>
            <a:defPPr>
              <a:defRPr lang="zh-CN"/>
            </a:defPPr>
            <a:lvl1pPr algn="just">
              <a:lnSpc>
                <a:spcPct val="130000"/>
              </a:lnSpc>
              <a:defRPr sz="1400">
                <a:solidFill>
                  <a:schemeClr val="bg1"/>
                </a:solidFill>
              </a:defRPr>
            </a:lvl1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cs typeface="+mn-ea"/>
                <a:sym typeface="+mn-lt"/>
              </a:rPr>
              <a:t>请替换文字内容复制你的内容到此，请替换文字内容复制你的内容到此</a:t>
            </a:r>
            <a:endParaRPr kumimoji="0" lang="en-US" altLang="zh-CN" sz="1400" b="0" i="0" u="none" strike="noStrike" kern="1200" cap="none" spc="0" normalizeH="0" baseline="0" noProof="0" dirty="0">
              <a:ln>
                <a:noFill/>
              </a:ln>
              <a:solidFill>
                <a:prstClr val="black"/>
              </a:solidFill>
              <a:effectLst/>
              <a:uLnTx/>
              <a:uFillTx/>
              <a:cs typeface="+mn-ea"/>
              <a:sym typeface="+mn-lt"/>
            </a:endParaRPr>
          </a:p>
        </p:txBody>
      </p:sp>
      <p:sp>
        <p:nvSpPr>
          <p:cNvPr id="34" name="文本框 33">
            <a:extLst>
              <a:ext uri="{FF2B5EF4-FFF2-40B4-BE49-F238E27FC236}">
                <a16:creationId xmlns:a16="http://schemas.microsoft.com/office/drawing/2014/main" id="{523B175F-1A39-7288-2D4D-28C1E340F8A6}"/>
              </a:ext>
            </a:extLst>
          </p:cNvPr>
          <p:cNvSpPr txBox="1"/>
          <p:nvPr/>
        </p:nvSpPr>
        <p:spPr>
          <a:xfrm>
            <a:off x="6806824" y="2024872"/>
            <a:ext cx="3974421" cy="369332"/>
          </a:xfrm>
          <a:prstGeom prst="rect">
            <a:avLst/>
          </a:prstGeom>
          <a:noFill/>
        </p:spPr>
        <p:txBody>
          <a:bodyPr wrap="square">
            <a:noAutofit/>
          </a:bodyPr>
          <a:lstStyle>
            <a:defPPr>
              <a:defRPr lang="zh-CN"/>
            </a:defPPr>
            <a:lvl1pPr algn="just">
              <a:lnSpc>
                <a:spcPct val="130000"/>
              </a:lnSpc>
              <a:defRPr sz="1400">
                <a:solidFill>
                  <a:schemeClr val="bg1"/>
                </a:solidFil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cs typeface="+mn-ea"/>
                <a:sym typeface="+mn-lt"/>
              </a:rPr>
              <a:t>工作改进</a:t>
            </a:r>
          </a:p>
        </p:txBody>
      </p:sp>
      <p:sp>
        <p:nvSpPr>
          <p:cNvPr id="39" name="矩形: 圆角 38">
            <a:extLst>
              <a:ext uri="{FF2B5EF4-FFF2-40B4-BE49-F238E27FC236}">
                <a16:creationId xmlns:a16="http://schemas.microsoft.com/office/drawing/2014/main" id="{AD5AA420-247A-570D-274F-77A18F219F6C}"/>
              </a:ext>
            </a:extLst>
          </p:cNvPr>
          <p:cNvSpPr/>
          <p:nvPr/>
        </p:nvSpPr>
        <p:spPr>
          <a:xfrm>
            <a:off x="1195005" y="4364098"/>
            <a:ext cx="1392373" cy="1333683"/>
          </a:xfrm>
          <a:prstGeom prst="roundRect">
            <a:avLst>
              <a:gd name="adj" fmla="val 3137"/>
            </a:avLst>
          </a:prstGeom>
          <a:gradFill flip="none" rotWithShape="1">
            <a:gsLst>
              <a:gs pos="100000">
                <a:schemeClr val="accent1"/>
              </a:gs>
              <a:gs pos="0">
                <a:schemeClr val="accent1">
                  <a:lumMod val="75000"/>
                </a:schemeClr>
              </a:gs>
            </a:gsLst>
            <a:path path="circle">
              <a:fillToRect l="100000" t="100000"/>
            </a:path>
            <a:tileRect r="-100000" b="-100000"/>
          </a:gradFill>
          <a:ln w="12700" cap="flat" cmpd="sng" algn="ctr">
            <a:noFill/>
            <a:prstDash val="solid"/>
            <a:miter lim="800000"/>
          </a:ln>
          <a:effectLst>
            <a:outerShdw blurRad="254000" dist="254000" dir="5400000" sx="90000" sy="90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pic>
        <p:nvPicPr>
          <p:cNvPr id="1257" name="图片 1256">
            <a:extLst>
              <a:ext uri="{FF2B5EF4-FFF2-40B4-BE49-F238E27FC236}">
                <a16:creationId xmlns:a16="http://schemas.microsoft.com/office/drawing/2014/main" id="{D405035C-B210-3858-AD06-50965CE75644}"/>
              </a:ext>
            </a:extLst>
          </p:cNvPr>
          <p:cNvPicPr>
            <a:picLocks noChangeAspect="1"/>
          </p:cNvPicPr>
          <p:nvPr/>
        </p:nvPicPr>
        <p:blipFill>
          <a:blip r:embed="rId5"/>
          <a:stretch>
            <a:fillRect/>
          </a:stretch>
        </p:blipFill>
        <p:spPr>
          <a:xfrm>
            <a:off x="1263248" y="4931409"/>
            <a:ext cx="1255885" cy="670618"/>
          </a:xfrm>
          <a:prstGeom prst="rect">
            <a:avLst/>
          </a:prstGeom>
        </p:spPr>
      </p:pic>
      <p:sp>
        <p:nvSpPr>
          <p:cNvPr id="42" name="文本框 41">
            <a:extLst>
              <a:ext uri="{FF2B5EF4-FFF2-40B4-BE49-F238E27FC236}">
                <a16:creationId xmlns:a16="http://schemas.microsoft.com/office/drawing/2014/main" id="{CB1CCCC3-891E-BA96-CD75-A622F6AA08AD}"/>
              </a:ext>
            </a:extLst>
          </p:cNvPr>
          <p:cNvSpPr txBox="1"/>
          <p:nvPr/>
        </p:nvSpPr>
        <p:spPr>
          <a:xfrm>
            <a:off x="1532119" y="4427614"/>
            <a:ext cx="718145" cy="344710"/>
          </a:xfrm>
          <a:prstGeom prst="rect">
            <a:avLst/>
          </a:prstGeom>
          <a:noFill/>
        </p:spPr>
        <p:txBody>
          <a:bodyPr wrap="none" lIns="0" rIns="0">
            <a:noAutofit/>
          </a:bodyPr>
          <a:lstStyle>
            <a:defPPr>
              <a:defRPr lang="zh-CN"/>
            </a:defPPr>
            <a:lvl1pPr algn="just">
              <a:lnSpc>
                <a:spcPct val="130000"/>
              </a:lnSpc>
              <a:defRPr sz="1400">
                <a:solidFill>
                  <a:schemeClr val="bg1"/>
                </a:solidFill>
              </a:defRPr>
            </a:lvl1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1" i="0" u="none" strike="noStrike" kern="1200" cap="none" spc="0" normalizeH="0" baseline="0" noProof="0" dirty="0">
                <a:ln>
                  <a:noFill/>
                </a:ln>
                <a:effectLst/>
                <a:uLnTx/>
                <a:uFillTx/>
                <a:cs typeface="+mn-ea"/>
                <a:sym typeface="+mn-lt"/>
              </a:rPr>
              <a:t>输入标题</a:t>
            </a:r>
          </a:p>
        </p:txBody>
      </p:sp>
      <p:sp>
        <p:nvSpPr>
          <p:cNvPr id="46" name="矩形: 圆角 45">
            <a:extLst>
              <a:ext uri="{FF2B5EF4-FFF2-40B4-BE49-F238E27FC236}">
                <a16:creationId xmlns:a16="http://schemas.microsoft.com/office/drawing/2014/main" id="{F881547A-E6C9-3C38-B5AE-C3777F5F7D13}"/>
              </a:ext>
            </a:extLst>
          </p:cNvPr>
          <p:cNvSpPr/>
          <p:nvPr/>
        </p:nvSpPr>
        <p:spPr>
          <a:xfrm>
            <a:off x="2667106" y="4364098"/>
            <a:ext cx="1392373" cy="1333683"/>
          </a:xfrm>
          <a:prstGeom prst="roundRect">
            <a:avLst>
              <a:gd name="adj" fmla="val 3137"/>
            </a:avLst>
          </a:prstGeom>
          <a:gradFill flip="none" rotWithShape="1">
            <a:gsLst>
              <a:gs pos="100000">
                <a:schemeClr val="accent1"/>
              </a:gs>
              <a:gs pos="0">
                <a:schemeClr val="accent1">
                  <a:lumMod val="75000"/>
                </a:schemeClr>
              </a:gs>
            </a:gsLst>
            <a:path path="circle">
              <a:fillToRect l="100000" t="100000"/>
            </a:path>
            <a:tileRect r="-100000" b="-100000"/>
          </a:gradFill>
          <a:ln w="12700" cap="flat" cmpd="sng" algn="ctr">
            <a:noFill/>
            <a:prstDash val="solid"/>
            <a:miter lim="800000"/>
          </a:ln>
          <a:effectLst>
            <a:outerShdw blurRad="254000" dist="254000" dir="5400000" sx="90000" sy="90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ym typeface="+mn-lt"/>
            </a:endParaRPr>
          </a:p>
        </p:txBody>
      </p:sp>
      <p:pic>
        <p:nvPicPr>
          <p:cNvPr id="1256" name="图片 1255">
            <a:extLst>
              <a:ext uri="{FF2B5EF4-FFF2-40B4-BE49-F238E27FC236}">
                <a16:creationId xmlns:a16="http://schemas.microsoft.com/office/drawing/2014/main" id="{D377A207-DF87-9E10-2891-C3C656ED1BF0}"/>
              </a:ext>
            </a:extLst>
          </p:cNvPr>
          <p:cNvPicPr>
            <a:picLocks noChangeAspect="1"/>
          </p:cNvPicPr>
          <p:nvPr/>
        </p:nvPicPr>
        <p:blipFill>
          <a:blip r:embed="rId6"/>
          <a:stretch>
            <a:fillRect/>
          </a:stretch>
        </p:blipFill>
        <p:spPr>
          <a:xfrm>
            <a:off x="2831932" y="4818054"/>
            <a:ext cx="1051498" cy="848310"/>
          </a:xfrm>
          <a:prstGeom prst="rect">
            <a:avLst/>
          </a:prstGeom>
        </p:spPr>
      </p:pic>
      <p:sp>
        <p:nvSpPr>
          <p:cNvPr id="49" name="文本框 48">
            <a:extLst>
              <a:ext uri="{FF2B5EF4-FFF2-40B4-BE49-F238E27FC236}">
                <a16:creationId xmlns:a16="http://schemas.microsoft.com/office/drawing/2014/main" id="{54A3F3A4-8726-E7B3-7C6F-5D5110F0BFE2}"/>
              </a:ext>
            </a:extLst>
          </p:cNvPr>
          <p:cNvSpPr txBox="1"/>
          <p:nvPr/>
        </p:nvSpPr>
        <p:spPr>
          <a:xfrm>
            <a:off x="3004220" y="4427614"/>
            <a:ext cx="718145" cy="344710"/>
          </a:xfrm>
          <a:prstGeom prst="rect">
            <a:avLst/>
          </a:prstGeom>
          <a:noFill/>
        </p:spPr>
        <p:txBody>
          <a:bodyPr wrap="none" lIns="0" rIns="0">
            <a:noAutofit/>
          </a:bodyPr>
          <a:lstStyle>
            <a:defPPr>
              <a:defRPr lang="zh-CN"/>
            </a:defPPr>
            <a:lvl1pPr algn="just">
              <a:lnSpc>
                <a:spcPct val="130000"/>
              </a:lnSpc>
              <a:defRPr sz="1400">
                <a:solidFill>
                  <a:schemeClr val="bg1"/>
                </a:solidFill>
              </a:defRPr>
            </a:lvl1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1" i="0" u="none" strike="noStrike" kern="1200" cap="none" spc="0" normalizeH="0" baseline="0" noProof="0" dirty="0">
                <a:ln>
                  <a:noFill/>
                </a:ln>
                <a:effectLst/>
                <a:uLnTx/>
                <a:uFillTx/>
                <a:cs typeface="+mn-ea"/>
                <a:sym typeface="+mn-lt"/>
              </a:rPr>
              <a:t>输入标题</a:t>
            </a:r>
          </a:p>
        </p:txBody>
      </p:sp>
      <p:sp>
        <p:nvSpPr>
          <p:cNvPr id="53" name="矩形: 圆角 52">
            <a:extLst>
              <a:ext uri="{FF2B5EF4-FFF2-40B4-BE49-F238E27FC236}">
                <a16:creationId xmlns:a16="http://schemas.microsoft.com/office/drawing/2014/main" id="{D52FB189-E7DA-716A-B413-CF4DB26D6387}"/>
              </a:ext>
            </a:extLst>
          </p:cNvPr>
          <p:cNvSpPr/>
          <p:nvPr/>
        </p:nvSpPr>
        <p:spPr>
          <a:xfrm>
            <a:off x="4139207" y="4364098"/>
            <a:ext cx="1392373" cy="1333683"/>
          </a:xfrm>
          <a:prstGeom prst="roundRect">
            <a:avLst>
              <a:gd name="adj" fmla="val 3137"/>
            </a:avLst>
          </a:prstGeom>
          <a:gradFill flip="none" rotWithShape="1">
            <a:gsLst>
              <a:gs pos="100000">
                <a:schemeClr val="accent1"/>
              </a:gs>
              <a:gs pos="0">
                <a:schemeClr val="accent1">
                  <a:lumMod val="75000"/>
                </a:schemeClr>
              </a:gs>
            </a:gsLst>
            <a:path path="circle">
              <a:fillToRect l="100000" t="100000"/>
            </a:path>
            <a:tileRect r="-100000" b="-100000"/>
          </a:gradFill>
          <a:ln w="12700" cap="flat" cmpd="sng" algn="ctr">
            <a:noFill/>
            <a:prstDash val="solid"/>
            <a:miter lim="800000"/>
          </a:ln>
          <a:effectLst>
            <a:outerShdw blurRad="254000" dist="254000" dir="5400000" sx="90000" sy="90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ym typeface="+mn-lt"/>
            </a:endParaRPr>
          </a:p>
        </p:txBody>
      </p:sp>
      <p:pic>
        <p:nvPicPr>
          <p:cNvPr id="1255" name="图片 1254">
            <a:extLst>
              <a:ext uri="{FF2B5EF4-FFF2-40B4-BE49-F238E27FC236}">
                <a16:creationId xmlns:a16="http://schemas.microsoft.com/office/drawing/2014/main" id="{8610640C-188A-BB0E-47E6-C0EAA733386B}"/>
              </a:ext>
            </a:extLst>
          </p:cNvPr>
          <p:cNvPicPr>
            <a:picLocks noChangeAspect="1"/>
          </p:cNvPicPr>
          <p:nvPr/>
        </p:nvPicPr>
        <p:blipFill>
          <a:blip r:embed="rId7"/>
          <a:stretch>
            <a:fillRect/>
          </a:stretch>
        </p:blipFill>
        <p:spPr>
          <a:xfrm>
            <a:off x="4204402" y="4940555"/>
            <a:ext cx="1261981" cy="652329"/>
          </a:xfrm>
          <a:prstGeom prst="rect">
            <a:avLst/>
          </a:prstGeom>
        </p:spPr>
      </p:pic>
      <p:sp>
        <p:nvSpPr>
          <p:cNvPr id="56" name="文本框 55">
            <a:extLst>
              <a:ext uri="{FF2B5EF4-FFF2-40B4-BE49-F238E27FC236}">
                <a16:creationId xmlns:a16="http://schemas.microsoft.com/office/drawing/2014/main" id="{663EAF96-EF9B-B69A-BEC8-9C6D52299D94}"/>
              </a:ext>
            </a:extLst>
          </p:cNvPr>
          <p:cNvSpPr txBox="1"/>
          <p:nvPr/>
        </p:nvSpPr>
        <p:spPr>
          <a:xfrm>
            <a:off x="4476321" y="4427614"/>
            <a:ext cx="718145" cy="344710"/>
          </a:xfrm>
          <a:prstGeom prst="rect">
            <a:avLst/>
          </a:prstGeom>
          <a:noFill/>
        </p:spPr>
        <p:txBody>
          <a:bodyPr wrap="none" lIns="0" rIns="0">
            <a:noAutofit/>
          </a:bodyPr>
          <a:lstStyle>
            <a:defPPr>
              <a:defRPr lang="zh-CN"/>
            </a:defPPr>
            <a:lvl1pPr algn="just">
              <a:lnSpc>
                <a:spcPct val="130000"/>
              </a:lnSpc>
              <a:defRPr sz="1400">
                <a:solidFill>
                  <a:schemeClr val="bg1"/>
                </a:solidFill>
              </a:defRPr>
            </a:lvl1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1" i="0" u="none" strike="noStrike" kern="1200" cap="none" spc="0" normalizeH="0" baseline="0" noProof="0" dirty="0">
                <a:ln>
                  <a:noFill/>
                </a:ln>
                <a:effectLst/>
                <a:uLnTx/>
                <a:uFillTx/>
                <a:cs typeface="+mn-ea"/>
                <a:sym typeface="+mn-lt"/>
              </a:rPr>
              <a:t>输入标题</a:t>
            </a:r>
          </a:p>
        </p:txBody>
      </p:sp>
      <p:sp>
        <p:nvSpPr>
          <p:cNvPr id="60" name="矩形: 圆角 59">
            <a:extLst>
              <a:ext uri="{FF2B5EF4-FFF2-40B4-BE49-F238E27FC236}">
                <a16:creationId xmlns:a16="http://schemas.microsoft.com/office/drawing/2014/main" id="{5F05109F-62FE-B0D2-5122-FF5BF7B9730B}"/>
              </a:ext>
            </a:extLst>
          </p:cNvPr>
          <p:cNvSpPr/>
          <p:nvPr/>
        </p:nvSpPr>
        <p:spPr>
          <a:xfrm>
            <a:off x="6810142" y="4364098"/>
            <a:ext cx="2003882" cy="1333683"/>
          </a:xfrm>
          <a:prstGeom prst="roundRect">
            <a:avLst>
              <a:gd name="adj" fmla="val 3137"/>
            </a:avLst>
          </a:prstGeom>
          <a:gradFill flip="none" rotWithShape="1">
            <a:gsLst>
              <a:gs pos="100000">
                <a:schemeClr val="accent1"/>
              </a:gs>
              <a:gs pos="0">
                <a:schemeClr val="accent1">
                  <a:lumMod val="75000"/>
                </a:schemeClr>
              </a:gs>
            </a:gsLst>
            <a:path path="circle">
              <a:fillToRect l="100000" t="100000"/>
            </a:path>
            <a:tileRect r="-100000" b="-100000"/>
          </a:gradFill>
          <a:ln w="12700" cap="flat" cmpd="sng" algn="ctr">
            <a:noFill/>
            <a:prstDash val="solid"/>
            <a:miter lim="800000"/>
          </a:ln>
          <a:effectLst>
            <a:outerShdw blurRad="254000" dist="254000" dir="5400000" sx="90000" sy="90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ym typeface="+mn-lt"/>
            </a:endParaRPr>
          </a:p>
        </p:txBody>
      </p:sp>
      <p:pic>
        <p:nvPicPr>
          <p:cNvPr id="1254" name="图片 1253">
            <a:extLst>
              <a:ext uri="{FF2B5EF4-FFF2-40B4-BE49-F238E27FC236}">
                <a16:creationId xmlns:a16="http://schemas.microsoft.com/office/drawing/2014/main" id="{BE0D729F-68A8-D54C-12AD-5FD74130F664}"/>
              </a:ext>
            </a:extLst>
          </p:cNvPr>
          <p:cNvPicPr>
            <a:picLocks noChangeAspect="1"/>
          </p:cNvPicPr>
          <p:nvPr/>
        </p:nvPicPr>
        <p:blipFill>
          <a:blip r:embed="rId8"/>
          <a:stretch>
            <a:fillRect/>
          </a:stretch>
        </p:blipFill>
        <p:spPr>
          <a:xfrm>
            <a:off x="7294284" y="4890535"/>
            <a:ext cx="1035598" cy="767361"/>
          </a:xfrm>
          <a:prstGeom prst="rect">
            <a:avLst/>
          </a:prstGeom>
        </p:spPr>
      </p:pic>
      <p:sp>
        <p:nvSpPr>
          <p:cNvPr id="63" name="文本框 62">
            <a:extLst>
              <a:ext uri="{FF2B5EF4-FFF2-40B4-BE49-F238E27FC236}">
                <a16:creationId xmlns:a16="http://schemas.microsoft.com/office/drawing/2014/main" id="{F5244400-96AA-069E-F665-7E65E3772751}"/>
              </a:ext>
            </a:extLst>
          </p:cNvPr>
          <p:cNvSpPr txBox="1"/>
          <p:nvPr/>
        </p:nvSpPr>
        <p:spPr>
          <a:xfrm>
            <a:off x="7453011" y="4427614"/>
            <a:ext cx="718145" cy="344710"/>
          </a:xfrm>
          <a:prstGeom prst="rect">
            <a:avLst/>
          </a:prstGeom>
          <a:noFill/>
        </p:spPr>
        <p:txBody>
          <a:bodyPr wrap="square" lIns="0" rIns="0">
            <a:noAutofit/>
          </a:bodyPr>
          <a:lstStyle>
            <a:defPPr>
              <a:defRPr lang="zh-CN"/>
            </a:defPPr>
            <a:lvl1pPr algn="just">
              <a:lnSpc>
                <a:spcPct val="130000"/>
              </a:lnSpc>
              <a:defRPr sz="1400">
                <a:solidFill>
                  <a:schemeClr val="bg1"/>
                </a:solidFill>
              </a:defRPr>
            </a:lvl1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1" i="0" u="none" strike="noStrike" kern="1200" cap="none" spc="0" normalizeH="0" baseline="0" noProof="0" dirty="0">
                <a:ln>
                  <a:noFill/>
                </a:ln>
                <a:effectLst/>
                <a:uLnTx/>
                <a:uFillTx/>
                <a:cs typeface="+mn-ea"/>
                <a:sym typeface="+mn-lt"/>
              </a:rPr>
              <a:t>输入标题</a:t>
            </a:r>
          </a:p>
        </p:txBody>
      </p:sp>
      <p:sp>
        <p:nvSpPr>
          <p:cNvPr id="67" name="矩形: 圆角 66">
            <a:extLst>
              <a:ext uri="{FF2B5EF4-FFF2-40B4-BE49-F238E27FC236}">
                <a16:creationId xmlns:a16="http://schemas.microsoft.com/office/drawing/2014/main" id="{6D82969C-B37E-7D6F-140C-47D211172566}"/>
              </a:ext>
            </a:extLst>
          </p:cNvPr>
          <p:cNvSpPr/>
          <p:nvPr/>
        </p:nvSpPr>
        <p:spPr>
          <a:xfrm>
            <a:off x="8928767" y="4364098"/>
            <a:ext cx="2003882" cy="1333683"/>
          </a:xfrm>
          <a:prstGeom prst="roundRect">
            <a:avLst>
              <a:gd name="adj" fmla="val 3137"/>
            </a:avLst>
          </a:prstGeom>
          <a:gradFill flip="none" rotWithShape="1">
            <a:gsLst>
              <a:gs pos="100000">
                <a:schemeClr val="accent1"/>
              </a:gs>
              <a:gs pos="0">
                <a:schemeClr val="accent1">
                  <a:lumMod val="75000"/>
                </a:schemeClr>
              </a:gs>
            </a:gsLst>
            <a:path path="circle">
              <a:fillToRect l="100000" t="100000"/>
            </a:path>
            <a:tileRect r="-100000" b="-100000"/>
          </a:gradFill>
          <a:ln w="12700" cap="flat" cmpd="sng" algn="ctr">
            <a:noFill/>
            <a:prstDash val="solid"/>
            <a:miter lim="800000"/>
          </a:ln>
          <a:effectLst>
            <a:outerShdw blurRad="254000" dist="254000" dir="5400000" sx="90000" sy="90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ym typeface="+mn-lt"/>
            </a:endParaRPr>
          </a:p>
        </p:txBody>
      </p:sp>
      <p:grpSp>
        <p:nvGrpSpPr>
          <p:cNvPr id="1210" name="组合 120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2801E31F-902F-7288-8E40-4E111306A1A4}"/>
              </a:ext>
            </a:extLst>
          </p:cNvPr>
          <p:cNvGrpSpPr>
            <a:grpSpLocks noChangeAspect="1"/>
          </p:cNvGrpSpPr>
          <p:nvPr/>
        </p:nvGrpSpPr>
        <p:grpSpPr>
          <a:xfrm>
            <a:off x="9291133" y="4846368"/>
            <a:ext cx="1289549" cy="819996"/>
            <a:chOff x="3268663" y="1631951"/>
            <a:chExt cx="5654676" cy="3595688"/>
          </a:xfrm>
        </p:grpSpPr>
        <p:sp>
          <p:nvSpPr>
            <p:cNvPr id="1211" name="ïŝlîḍè">
              <a:extLst>
                <a:ext uri="{FF2B5EF4-FFF2-40B4-BE49-F238E27FC236}">
                  <a16:creationId xmlns:a16="http://schemas.microsoft.com/office/drawing/2014/main" id="{5AB475DA-91F8-A7D6-966C-2E99BFF8EA54}"/>
                </a:ext>
              </a:extLst>
            </p:cNvPr>
            <p:cNvSpPr/>
            <p:nvPr/>
          </p:nvSpPr>
          <p:spPr bwMode="auto">
            <a:xfrm>
              <a:off x="3268663" y="1631951"/>
              <a:ext cx="4975225" cy="2735263"/>
            </a:xfrm>
            <a:prstGeom prst="rect">
              <a:avLst/>
            </a:prstGeom>
            <a:solidFill>
              <a:schemeClr val="bg1">
                <a:lumMod val="85000"/>
              </a:schemeClr>
            </a:solidFill>
            <a:ln>
              <a:noFill/>
            </a:ln>
          </p:spPr>
          <p:txBody>
            <a:bodyPr anchor="ctr">
              <a:noAutofit/>
            </a:bodyPr>
            <a:lstStyle/>
            <a:p>
              <a:pPr algn="ctr"/>
              <a:endParaRPr>
                <a:cs typeface="+mn-ea"/>
                <a:sym typeface="+mn-lt"/>
              </a:endParaRPr>
            </a:p>
          </p:txBody>
        </p:sp>
        <p:sp>
          <p:nvSpPr>
            <p:cNvPr id="1212" name="îṥ1iḍe">
              <a:extLst>
                <a:ext uri="{FF2B5EF4-FFF2-40B4-BE49-F238E27FC236}">
                  <a16:creationId xmlns:a16="http://schemas.microsoft.com/office/drawing/2014/main" id="{2D9329C3-030F-E25F-E4A2-A443BC4FC138}"/>
                </a:ext>
              </a:extLst>
            </p:cNvPr>
            <p:cNvSpPr/>
            <p:nvPr/>
          </p:nvSpPr>
          <p:spPr bwMode="auto">
            <a:xfrm>
              <a:off x="3268663" y="1631951"/>
              <a:ext cx="497522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algn="ctr"/>
              <a:endParaRPr>
                <a:cs typeface="+mn-ea"/>
                <a:sym typeface="+mn-lt"/>
              </a:endParaRPr>
            </a:p>
          </p:txBody>
        </p:sp>
        <p:sp>
          <p:nvSpPr>
            <p:cNvPr id="1213" name="iṧ1idé">
              <a:extLst>
                <a:ext uri="{FF2B5EF4-FFF2-40B4-BE49-F238E27FC236}">
                  <a16:creationId xmlns:a16="http://schemas.microsoft.com/office/drawing/2014/main" id="{AC2F5FA7-7573-E8C0-26D1-D30F851C3DE0}"/>
                </a:ext>
              </a:extLst>
            </p:cNvPr>
            <p:cNvSpPr/>
            <p:nvPr/>
          </p:nvSpPr>
          <p:spPr bwMode="auto">
            <a:xfrm>
              <a:off x="6630988" y="3284538"/>
              <a:ext cx="995363" cy="849313"/>
            </a:xfrm>
            <a:prstGeom prst="rect">
              <a:avLst/>
            </a:prstGeom>
            <a:solidFill>
              <a:srgbClr val="F6E3A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algn="ctr"/>
              <a:endParaRPr>
                <a:cs typeface="+mn-ea"/>
                <a:sym typeface="+mn-lt"/>
              </a:endParaRPr>
            </a:p>
          </p:txBody>
        </p:sp>
        <p:sp>
          <p:nvSpPr>
            <p:cNvPr id="1214" name="îŝḻïḑê">
              <a:extLst>
                <a:ext uri="{FF2B5EF4-FFF2-40B4-BE49-F238E27FC236}">
                  <a16:creationId xmlns:a16="http://schemas.microsoft.com/office/drawing/2014/main" id="{CF38DCF4-2003-29C3-AD54-DF7A0968F688}"/>
                </a:ext>
              </a:extLst>
            </p:cNvPr>
            <p:cNvSpPr/>
            <p:nvPr/>
          </p:nvSpPr>
          <p:spPr bwMode="auto">
            <a:xfrm>
              <a:off x="6630988" y="3284538"/>
              <a:ext cx="99536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algn="ctr"/>
              <a:endParaRPr>
                <a:cs typeface="+mn-ea"/>
                <a:sym typeface="+mn-lt"/>
              </a:endParaRPr>
            </a:p>
          </p:txBody>
        </p:sp>
        <p:sp>
          <p:nvSpPr>
            <p:cNvPr id="1215" name="íṥ1îde">
              <a:extLst>
                <a:ext uri="{FF2B5EF4-FFF2-40B4-BE49-F238E27FC236}">
                  <a16:creationId xmlns:a16="http://schemas.microsoft.com/office/drawing/2014/main" id="{4091EA9B-002D-FAAB-60A0-2079FFB1AFDF}"/>
                </a:ext>
              </a:extLst>
            </p:cNvPr>
            <p:cNvSpPr/>
            <p:nvPr/>
          </p:nvSpPr>
          <p:spPr bwMode="auto">
            <a:xfrm>
              <a:off x="3402013" y="1725613"/>
              <a:ext cx="100013" cy="100013"/>
            </a:xfrm>
            <a:prstGeom prst="ellipse">
              <a:avLst/>
            </a:prstGeom>
            <a:solidFill>
              <a:srgbClr val="FFC107"/>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16" name="ï$ļîďè">
              <a:extLst>
                <a:ext uri="{FF2B5EF4-FFF2-40B4-BE49-F238E27FC236}">
                  <a16:creationId xmlns:a16="http://schemas.microsoft.com/office/drawing/2014/main" id="{8C547DDF-C5A9-9F62-1F73-E3797BF714A8}"/>
                </a:ext>
              </a:extLst>
            </p:cNvPr>
            <p:cNvSpPr/>
            <p:nvPr/>
          </p:nvSpPr>
          <p:spPr bwMode="auto">
            <a:xfrm>
              <a:off x="3546476" y="1725613"/>
              <a:ext cx="100013" cy="100013"/>
            </a:xfrm>
            <a:prstGeom prst="ellipse">
              <a:avLst/>
            </a:prstGeom>
            <a:solidFill>
              <a:srgbClr val="FFC107"/>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17" name="iŝļiďê">
              <a:extLst>
                <a:ext uri="{FF2B5EF4-FFF2-40B4-BE49-F238E27FC236}">
                  <a16:creationId xmlns:a16="http://schemas.microsoft.com/office/drawing/2014/main" id="{27FFC29A-D93B-85B4-C907-E7B5D7ABBF19}"/>
                </a:ext>
              </a:extLst>
            </p:cNvPr>
            <p:cNvSpPr/>
            <p:nvPr/>
          </p:nvSpPr>
          <p:spPr bwMode="auto">
            <a:xfrm>
              <a:off x="3689351" y="1725613"/>
              <a:ext cx="101600" cy="100013"/>
            </a:xfrm>
            <a:prstGeom prst="ellipse">
              <a:avLst/>
            </a:prstGeom>
            <a:solidFill>
              <a:srgbClr val="FFC107"/>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18" name="íS1iḋê">
              <a:extLst>
                <a:ext uri="{FF2B5EF4-FFF2-40B4-BE49-F238E27FC236}">
                  <a16:creationId xmlns:a16="http://schemas.microsoft.com/office/drawing/2014/main" id="{BCEBBA34-5AE0-4F42-6B1E-B7154B8242CA}"/>
                </a:ext>
              </a:extLst>
            </p:cNvPr>
            <p:cNvSpPr/>
            <p:nvPr/>
          </p:nvSpPr>
          <p:spPr bwMode="auto">
            <a:xfrm>
              <a:off x="3417888" y="1919288"/>
              <a:ext cx="4676775" cy="0"/>
            </a:xfrm>
            <a:prstGeom prst="line">
              <a:avLst/>
            </a:prstGeom>
            <a:noFill/>
            <a:ln w="11113" cap="flat">
              <a:solidFill>
                <a:srgbClr val="3F3D56"/>
              </a:solidFill>
              <a:prstDash val="solid"/>
              <a:miter lim="800000"/>
              <a:headEnd/>
              <a:tailEnd/>
            </a:ln>
            <a:extLst>
              <a:ext uri="{909E8E84-426E-40DD-AFC4-6F175D3DCCD1}">
                <a14:hiddenFill xmlns:a14="http://schemas.microsoft.com/office/drawing/2010/main">
                  <a:noFill/>
                </a14:hiddenFill>
              </a:ext>
            </a:extLst>
          </p:spPr>
          <p:txBody>
            <a:bodyPr anchor="ctr">
              <a:noAutofit/>
            </a:bodyPr>
            <a:lstStyle/>
            <a:p>
              <a:pPr algn="ctr"/>
              <a:endParaRPr>
                <a:cs typeface="+mn-ea"/>
                <a:sym typeface="+mn-lt"/>
              </a:endParaRPr>
            </a:p>
          </p:txBody>
        </p:sp>
        <p:sp>
          <p:nvSpPr>
            <p:cNvPr id="1219" name="ïṧľîḋé">
              <a:extLst>
                <a:ext uri="{FF2B5EF4-FFF2-40B4-BE49-F238E27FC236}">
                  <a16:creationId xmlns:a16="http://schemas.microsoft.com/office/drawing/2014/main" id="{4C59A593-0C07-03EF-F40C-5174FE3999EF}"/>
                </a:ext>
              </a:extLst>
            </p:cNvPr>
            <p:cNvSpPr/>
            <p:nvPr/>
          </p:nvSpPr>
          <p:spPr bwMode="auto">
            <a:xfrm>
              <a:off x="3419476" y="2209801"/>
              <a:ext cx="4678363" cy="785813"/>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algn="ctr"/>
              <a:endParaRPr>
                <a:cs typeface="+mn-ea"/>
                <a:sym typeface="+mn-lt"/>
              </a:endParaRPr>
            </a:p>
          </p:txBody>
        </p:sp>
        <p:sp>
          <p:nvSpPr>
            <p:cNvPr id="1220" name="íS1ídê">
              <a:extLst>
                <a:ext uri="{FF2B5EF4-FFF2-40B4-BE49-F238E27FC236}">
                  <a16:creationId xmlns:a16="http://schemas.microsoft.com/office/drawing/2014/main" id="{461CDB15-035F-8E2B-ADDB-CCD00BC25CFD}"/>
                </a:ext>
              </a:extLst>
            </p:cNvPr>
            <p:cNvSpPr/>
            <p:nvPr/>
          </p:nvSpPr>
          <p:spPr bwMode="auto">
            <a:xfrm>
              <a:off x="3419476" y="2209801"/>
              <a:ext cx="467836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algn="ctr"/>
              <a:endParaRPr>
                <a:cs typeface="+mn-ea"/>
                <a:sym typeface="+mn-lt"/>
              </a:endParaRPr>
            </a:p>
          </p:txBody>
        </p:sp>
        <p:sp>
          <p:nvSpPr>
            <p:cNvPr id="1221" name="išľiḋe">
              <a:extLst>
                <a:ext uri="{FF2B5EF4-FFF2-40B4-BE49-F238E27FC236}">
                  <a16:creationId xmlns:a16="http://schemas.microsoft.com/office/drawing/2014/main" id="{2183425A-23A0-6926-194B-D7760C6A8E27}"/>
                </a:ext>
              </a:extLst>
            </p:cNvPr>
            <p:cNvSpPr/>
            <p:nvPr/>
          </p:nvSpPr>
          <p:spPr bwMode="auto">
            <a:xfrm>
              <a:off x="4616451" y="2547938"/>
              <a:ext cx="2292350" cy="114300"/>
            </a:xfrm>
            <a:prstGeom prst="rect">
              <a:avLst/>
            </a:prstGeom>
            <a:solidFill>
              <a:srgbClr val="FFC1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algn="ctr"/>
              <a:endParaRPr>
                <a:cs typeface="+mn-ea"/>
                <a:sym typeface="+mn-lt"/>
              </a:endParaRPr>
            </a:p>
          </p:txBody>
        </p:sp>
        <p:sp>
          <p:nvSpPr>
            <p:cNvPr id="1222" name="îṥḷîďè">
              <a:extLst>
                <a:ext uri="{FF2B5EF4-FFF2-40B4-BE49-F238E27FC236}">
                  <a16:creationId xmlns:a16="http://schemas.microsoft.com/office/drawing/2014/main" id="{A35FA07D-D662-DC59-A3BF-D9F1DB2C333A}"/>
                </a:ext>
              </a:extLst>
            </p:cNvPr>
            <p:cNvSpPr/>
            <p:nvPr/>
          </p:nvSpPr>
          <p:spPr bwMode="auto">
            <a:xfrm>
              <a:off x="3810001" y="3284538"/>
              <a:ext cx="995363" cy="849313"/>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algn="ctr"/>
              <a:endParaRPr>
                <a:cs typeface="+mn-ea"/>
                <a:sym typeface="+mn-lt"/>
              </a:endParaRPr>
            </a:p>
          </p:txBody>
        </p:sp>
        <p:sp>
          <p:nvSpPr>
            <p:cNvPr id="1223" name="iṩḷiḑé">
              <a:extLst>
                <a:ext uri="{FF2B5EF4-FFF2-40B4-BE49-F238E27FC236}">
                  <a16:creationId xmlns:a16="http://schemas.microsoft.com/office/drawing/2014/main" id="{9233DA78-0FD0-AC33-66EA-B57313AE5E54}"/>
                </a:ext>
              </a:extLst>
            </p:cNvPr>
            <p:cNvSpPr/>
            <p:nvPr/>
          </p:nvSpPr>
          <p:spPr bwMode="auto">
            <a:xfrm>
              <a:off x="5257801" y="3284538"/>
              <a:ext cx="995363" cy="849313"/>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algn="ctr"/>
              <a:endParaRPr>
                <a:cs typeface="+mn-ea"/>
                <a:sym typeface="+mn-lt"/>
              </a:endParaRPr>
            </a:p>
          </p:txBody>
        </p:sp>
        <p:sp>
          <p:nvSpPr>
            <p:cNvPr id="1224" name="ïṡľiḓe">
              <a:extLst>
                <a:ext uri="{FF2B5EF4-FFF2-40B4-BE49-F238E27FC236}">
                  <a16:creationId xmlns:a16="http://schemas.microsoft.com/office/drawing/2014/main" id="{ECA8D7F9-F54B-F59C-1802-C8B0B96C5939}"/>
                </a:ext>
              </a:extLst>
            </p:cNvPr>
            <p:cNvSpPr/>
            <p:nvPr/>
          </p:nvSpPr>
          <p:spPr bwMode="auto">
            <a:xfrm>
              <a:off x="6607176" y="3351213"/>
              <a:ext cx="1219200" cy="1130300"/>
            </a:xfrm>
            <a:custGeom>
              <a:avLst/>
              <a:gdLst>
                <a:gd name="T0" fmla="*/ 177 w 768"/>
                <a:gd name="T1" fmla="*/ 0 h 712"/>
                <a:gd name="T2" fmla="*/ 768 w 768"/>
                <a:gd name="T3" fmla="*/ 208 h 712"/>
                <a:gd name="T4" fmla="*/ 591 w 768"/>
                <a:gd name="T5" fmla="*/ 712 h 712"/>
                <a:gd name="T6" fmla="*/ 0 w 768"/>
                <a:gd name="T7" fmla="*/ 505 h 712"/>
                <a:gd name="T8" fmla="*/ 177 w 768"/>
                <a:gd name="T9" fmla="*/ 0 h 712"/>
              </a:gdLst>
              <a:ahLst/>
              <a:cxnLst>
                <a:cxn ang="0">
                  <a:pos x="T0" y="T1"/>
                </a:cxn>
                <a:cxn ang="0">
                  <a:pos x="T2" y="T3"/>
                </a:cxn>
                <a:cxn ang="0">
                  <a:pos x="T4" y="T5"/>
                </a:cxn>
                <a:cxn ang="0">
                  <a:pos x="T6" y="T7"/>
                </a:cxn>
                <a:cxn ang="0">
                  <a:pos x="T8" y="T9"/>
                </a:cxn>
              </a:cxnLst>
              <a:rect l="0" t="0" r="r" b="b"/>
              <a:pathLst>
                <a:path w="768" h="712">
                  <a:moveTo>
                    <a:pt x="177" y="0"/>
                  </a:moveTo>
                  <a:lnTo>
                    <a:pt x="768" y="208"/>
                  </a:lnTo>
                  <a:lnTo>
                    <a:pt x="591" y="712"/>
                  </a:lnTo>
                  <a:lnTo>
                    <a:pt x="0" y="505"/>
                  </a:lnTo>
                  <a:lnTo>
                    <a:pt x="177" y="0"/>
                  </a:lnTo>
                  <a:close/>
                </a:path>
              </a:pathLst>
            </a:custGeom>
            <a:solidFill>
              <a:srgbClr val="3F3D56"/>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25" name="îsḻidê">
              <a:extLst>
                <a:ext uri="{FF2B5EF4-FFF2-40B4-BE49-F238E27FC236}">
                  <a16:creationId xmlns:a16="http://schemas.microsoft.com/office/drawing/2014/main" id="{EFB5FBA1-BBE5-A3FC-C903-37A43AAA6306}"/>
                </a:ext>
              </a:extLst>
            </p:cNvPr>
            <p:cNvSpPr/>
            <p:nvPr/>
          </p:nvSpPr>
          <p:spPr bwMode="auto">
            <a:xfrm flipV="1">
              <a:off x="7089776" y="3713163"/>
              <a:ext cx="214313" cy="608013"/>
            </a:xfrm>
            <a:prstGeom prst="line">
              <a:avLst/>
            </a:prstGeom>
            <a:noFill/>
            <a:ln w="11113" cap="flat">
              <a:solidFill>
                <a:srgbClr val="FFC107"/>
              </a:solidFill>
              <a:prstDash val="solid"/>
              <a:miter lim="800000"/>
              <a:headEnd/>
              <a:tailEnd/>
            </a:ln>
            <a:extLst>
              <a:ext uri="{909E8E84-426E-40DD-AFC4-6F175D3DCCD1}">
                <a14:hiddenFill xmlns:a14="http://schemas.microsoft.com/office/drawing/2010/main">
                  <a:noFill/>
                </a14:hiddenFill>
              </a:ext>
            </a:extLst>
          </p:spPr>
          <p:txBody>
            <a:bodyPr anchor="ctr">
              <a:noAutofit/>
            </a:bodyPr>
            <a:lstStyle/>
            <a:p>
              <a:pPr algn="ctr"/>
              <a:endParaRPr>
                <a:cs typeface="+mn-ea"/>
                <a:sym typeface="+mn-lt"/>
              </a:endParaRPr>
            </a:p>
          </p:txBody>
        </p:sp>
        <p:sp>
          <p:nvSpPr>
            <p:cNvPr id="1226" name="íṧļîďe">
              <a:extLst>
                <a:ext uri="{FF2B5EF4-FFF2-40B4-BE49-F238E27FC236}">
                  <a16:creationId xmlns:a16="http://schemas.microsoft.com/office/drawing/2014/main" id="{E0AFCD49-3597-8685-1002-EC381DDE0D58}"/>
                </a:ext>
              </a:extLst>
            </p:cNvPr>
            <p:cNvSpPr/>
            <p:nvPr/>
          </p:nvSpPr>
          <p:spPr bwMode="auto">
            <a:xfrm>
              <a:off x="7212013" y="3624263"/>
              <a:ext cx="184150" cy="180975"/>
            </a:xfrm>
            <a:prstGeom prst="ellipse">
              <a:avLst/>
            </a:prstGeom>
            <a:solidFill>
              <a:srgbClr val="FFC107"/>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27" name="ísḷïḍé">
              <a:extLst>
                <a:ext uri="{FF2B5EF4-FFF2-40B4-BE49-F238E27FC236}">
                  <a16:creationId xmlns:a16="http://schemas.microsoft.com/office/drawing/2014/main" id="{F22AE003-0531-EF37-4E31-2D848EB36AD8}"/>
                </a:ext>
              </a:extLst>
            </p:cNvPr>
            <p:cNvSpPr/>
            <p:nvPr/>
          </p:nvSpPr>
          <p:spPr bwMode="auto">
            <a:xfrm>
              <a:off x="6989763" y="3762376"/>
              <a:ext cx="263525" cy="325438"/>
            </a:xfrm>
            <a:custGeom>
              <a:avLst/>
              <a:gdLst>
                <a:gd name="T0" fmla="*/ 128 w 184"/>
                <a:gd name="T1" fmla="*/ 229 h 229"/>
                <a:gd name="T2" fmla="*/ 0 w 184"/>
                <a:gd name="T3" fmla="*/ 0 h 229"/>
              </a:gdLst>
              <a:ahLst/>
              <a:cxnLst>
                <a:cxn ang="0">
                  <a:pos x="T0" y="T1"/>
                </a:cxn>
                <a:cxn ang="0">
                  <a:pos x="T2" y="T3"/>
                </a:cxn>
              </a:cxnLst>
              <a:rect l="0" t="0" r="r" b="b"/>
              <a:pathLst>
                <a:path w="184" h="229">
                  <a:moveTo>
                    <a:pt x="128" y="229"/>
                  </a:moveTo>
                  <a:cubicBezTo>
                    <a:pt x="128" y="229"/>
                    <a:pt x="184" y="41"/>
                    <a:pt x="0" y="0"/>
                  </a:cubicBezTo>
                </a:path>
              </a:pathLst>
            </a:custGeom>
            <a:solidFill>
              <a:srgbClr val="FFC107"/>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28" name="iṡḻiḑê">
              <a:extLst>
                <a:ext uri="{FF2B5EF4-FFF2-40B4-BE49-F238E27FC236}">
                  <a16:creationId xmlns:a16="http://schemas.microsoft.com/office/drawing/2014/main" id="{FDC19F29-95E2-690A-38D3-0106881627D7}"/>
                </a:ext>
              </a:extLst>
            </p:cNvPr>
            <p:cNvSpPr/>
            <p:nvPr/>
          </p:nvSpPr>
          <p:spPr bwMode="auto">
            <a:xfrm flipV="1">
              <a:off x="4300538" y="3489326"/>
              <a:ext cx="0" cy="644525"/>
            </a:xfrm>
            <a:prstGeom prst="line">
              <a:avLst/>
            </a:prstGeom>
            <a:noFill/>
            <a:ln w="11113" cap="flat">
              <a:solidFill>
                <a:srgbClr val="FFC107"/>
              </a:solidFill>
              <a:prstDash val="solid"/>
              <a:miter lim="800000"/>
              <a:headEnd/>
              <a:tailEnd/>
            </a:ln>
            <a:extLst>
              <a:ext uri="{909E8E84-426E-40DD-AFC4-6F175D3DCCD1}">
                <a14:hiddenFill xmlns:a14="http://schemas.microsoft.com/office/drawing/2010/main">
                  <a:noFill/>
                </a14:hiddenFill>
              </a:ext>
            </a:extLst>
          </p:spPr>
          <p:txBody>
            <a:bodyPr anchor="ctr">
              <a:noAutofit/>
            </a:bodyPr>
            <a:lstStyle/>
            <a:p>
              <a:pPr algn="ctr"/>
              <a:endParaRPr>
                <a:cs typeface="+mn-ea"/>
                <a:sym typeface="+mn-lt"/>
              </a:endParaRPr>
            </a:p>
          </p:txBody>
        </p:sp>
        <p:sp>
          <p:nvSpPr>
            <p:cNvPr id="1229" name="ïṡļíḍê">
              <a:extLst>
                <a:ext uri="{FF2B5EF4-FFF2-40B4-BE49-F238E27FC236}">
                  <a16:creationId xmlns:a16="http://schemas.microsoft.com/office/drawing/2014/main" id="{6EFB15BC-B8A3-71AD-3BDC-48F4792E0603}"/>
                </a:ext>
              </a:extLst>
            </p:cNvPr>
            <p:cNvSpPr/>
            <p:nvPr/>
          </p:nvSpPr>
          <p:spPr bwMode="auto">
            <a:xfrm>
              <a:off x="4210051" y="3398838"/>
              <a:ext cx="182563" cy="182563"/>
            </a:xfrm>
            <a:prstGeom prst="ellipse">
              <a:avLst/>
            </a:prstGeom>
            <a:solidFill>
              <a:srgbClr val="FFC107"/>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30" name="îS1iḍe">
              <a:extLst>
                <a:ext uri="{FF2B5EF4-FFF2-40B4-BE49-F238E27FC236}">
                  <a16:creationId xmlns:a16="http://schemas.microsoft.com/office/drawing/2014/main" id="{45D599DF-7EB4-23BB-D0B5-E46DAD8B13ED}"/>
                </a:ext>
              </a:extLst>
            </p:cNvPr>
            <p:cNvSpPr/>
            <p:nvPr/>
          </p:nvSpPr>
          <p:spPr bwMode="auto">
            <a:xfrm>
              <a:off x="4300538" y="3606801"/>
              <a:ext cx="280988" cy="279400"/>
            </a:xfrm>
            <a:custGeom>
              <a:avLst/>
              <a:gdLst>
                <a:gd name="T0" fmla="*/ 0 w 196"/>
                <a:gd name="T1" fmla="*/ 196 h 196"/>
                <a:gd name="T2" fmla="*/ 196 w 196"/>
                <a:gd name="T3" fmla="*/ 23 h 196"/>
              </a:gdLst>
              <a:ahLst/>
              <a:cxnLst>
                <a:cxn ang="0">
                  <a:pos x="T0" y="T1"/>
                </a:cxn>
                <a:cxn ang="0">
                  <a:pos x="T2" y="T3"/>
                </a:cxn>
              </a:cxnLst>
              <a:rect l="0" t="0" r="r" b="b"/>
              <a:pathLst>
                <a:path w="196" h="196">
                  <a:moveTo>
                    <a:pt x="0" y="196"/>
                  </a:moveTo>
                  <a:cubicBezTo>
                    <a:pt x="0" y="196"/>
                    <a:pt x="9" y="0"/>
                    <a:pt x="196" y="23"/>
                  </a:cubicBezTo>
                </a:path>
              </a:pathLst>
            </a:custGeom>
            <a:solidFill>
              <a:srgbClr val="FFC107"/>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31" name="iṩľïde">
              <a:extLst>
                <a:ext uri="{FF2B5EF4-FFF2-40B4-BE49-F238E27FC236}">
                  <a16:creationId xmlns:a16="http://schemas.microsoft.com/office/drawing/2014/main" id="{206EA66F-E053-7E15-1AEA-1A29701AAA38}"/>
                </a:ext>
              </a:extLst>
            </p:cNvPr>
            <p:cNvSpPr/>
            <p:nvPr/>
          </p:nvSpPr>
          <p:spPr bwMode="auto">
            <a:xfrm flipV="1">
              <a:off x="5759451" y="3489326"/>
              <a:ext cx="0" cy="644525"/>
            </a:xfrm>
            <a:prstGeom prst="line">
              <a:avLst/>
            </a:prstGeom>
            <a:noFill/>
            <a:ln w="11113" cap="flat">
              <a:solidFill>
                <a:srgbClr val="FFC107"/>
              </a:solidFill>
              <a:prstDash val="solid"/>
              <a:miter lim="800000"/>
              <a:headEnd/>
              <a:tailEnd/>
            </a:ln>
            <a:extLst>
              <a:ext uri="{909E8E84-426E-40DD-AFC4-6F175D3DCCD1}">
                <a14:hiddenFill xmlns:a14="http://schemas.microsoft.com/office/drawing/2010/main">
                  <a:noFill/>
                </a14:hiddenFill>
              </a:ext>
            </a:extLst>
          </p:spPr>
          <p:txBody>
            <a:bodyPr anchor="ctr">
              <a:noAutofit/>
            </a:bodyPr>
            <a:lstStyle/>
            <a:p>
              <a:pPr algn="ctr"/>
              <a:endParaRPr>
                <a:cs typeface="+mn-ea"/>
                <a:sym typeface="+mn-lt"/>
              </a:endParaRPr>
            </a:p>
          </p:txBody>
        </p:sp>
        <p:sp>
          <p:nvSpPr>
            <p:cNvPr id="1232" name="ïṡľîḑè">
              <a:extLst>
                <a:ext uri="{FF2B5EF4-FFF2-40B4-BE49-F238E27FC236}">
                  <a16:creationId xmlns:a16="http://schemas.microsoft.com/office/drawing/2014/main" id="{D1FEDF23-18A5-8CB6-531B-0EC7CD910934}"/>
                </a:ext>
              </a:extLst>
            </p:cNvPr>
            <p:cNvSpPr/>
            <p:nvPr/>
          </p:nvSpPr>
          <p:spPr bwMode="auto">
            <a:xfrm>
              <a:off x="5667376" y="3398838"/>
              <a:ext cx="182563" cy="182563"/>
            </a:xfrm>
            <a:prstGeom prst="ellipse">
              <a:avLst/>
            </a:prstGeom>
            <a:solidFill>
              <a:srgbClr val="FFC107"/>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33" name="ïšḻïdè">
              <a:extLst>
                <a:ext uri="{FF2B5EF4-FFF2-40B4-BE49-F238E27FC236}">
                  <a16:creationId xmlns:a16="http://schemas.microsoft.com/office/drawing/2014/main" id="{7D827666-1F97-0EEE-1F27-1A50DEC3AC31}"/>
                </a:ext>
              </a:extLst>
            </p:cNvPr>
            <p:cNvSpPr/>
            <p:nvPr/>
          </p:nvSpPr>
          <p:spPr bwMode="auto">
            <a:xfrm>
              <a:off x="5478463" y="3606801"/>
              <a:ext cx="280988" cy="279400"/>
            </a:xfrm>
            <a:custGeom>
              <a:avLst/>
              <a:gdLst>
                <a:gd name="T0" fmla="*/ 196 w 196"/>
                <a:gd name="T1" fmla="*/ 196 h 196"/>
                <a:gd name="T2" fmla="*/ 0 w 196"/>
                <a:gd name="T3" fmla="*/ 23 h 196"/>
              </a:gdLst>
              <a:ahLst/>
              <a:cxnLst>
                <a:cxn ang="0">
                  <a:pos x="T0" y="T1"/>
                </a:cxn>
                <a:cxn ang="0">
                  <a:pos x="T2" y="T3"/>
                </a:cxn>
              </a:cxnLst>
              <a:rect l="0" t="0" r="r" b="b"/>
              <a:pathLst>
                <a:path w="196" h="196">
                  <a:moveTo>
                    <a:pt x="196" y="196"/>
                  </a:moveTo>
                  <a:cubicBezTo>
                    <a:pt x="196" y="196"/>
                    <a:pt x="187" y="0"/>
                    <a:pt x="0" y="23"/>
                  </a:cubicBezTo>
                </a:path>
              </a:pathLst>
            </a:custGeom>
            <a:solidFill>
              <a:srgbClr val="FFC107"/>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34" name="íṣļiḋê">
              <a:extLst>
                <a:ext uri="{FF2B5EF4-FFF2-40B4-BE49-F238E27FC236}">
                  <a16:creationId xmlns:a16="http://schemas.microsoft.com/office/drawing/2014/main" id="{72363CA7-1411-F785-FF35-4B5DF2F48982}"/>
                </a:ext>
              </a:extLst>
            </p:cNvPr>
            <p:cNvSpPr/>
            <p:nvPr/>
          </p:nvSpPr>
          <p:spPr bwMode="auto">
            <a:xfrm>
              <a:off x="5759451" y="3606801"/>
              <a:ext cx="279400" cy="279400"/>
            </a:xfrm>
            <a:custGeom>
              <a:avLst/>
              <a:gdLst>
                <a:gd name="T0" fmla="*/ 0 w 196"/>
                <a:gd name="T1" fmla="*/ 196 h 196"/>
                <a:gd name="T2" fmla="*/ 196 w 196"/>
                <a:gd name="T3" fmla="*/ 23 h 196"/>
              </a:gdLst>
              <a:ahLst/>
              <a:cxnLst>
                <a:cxn ang="0">
                  <a:pos x="T0" y="T1"/>
                </a:cxn>
                <a:cxn ang="0">
                  <a:pos x="T2" y="T3"/>
                </a:cxn>
              </a:cxnLst>
              <a:rect l="0" t="0" r="r" b="b"/>
              <a:pathLst>
                <a:path w="196" h="196">
                  <a:moveTo>
                    <a:pt x="0" y="196"/>
                  </a:moveTo>
                  <a:cubicBezTo>
                    <a:pt x="0" y="196"/>
                    <a:pt x="9" y="0"/>
                    <a:pt x="196" y="23"/>
                  </a:cubicBezTo>
                </a:path>
              </a:pathLst>
            </a:custGeom>
            <a:solidFill>
              <a:srgbClr val="FFC107"/>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35" name="ísľïḋê">
              <a:extLst>
                <a:ext uri="{FF2B5EF4-FFF2-40B4-BE49-F238E27FC236}">
                  <a16:creationId xmlns:a16="http://schemas.microsoft.com/office/drawing/2014/main" id="{5FFFC19B-874F-1C2A-F26D-9333AACDBDBA}"/>
                </a:ext>
              </a:extLst>
            </p:cNvPr>
            <p:cNvSpPr/>
            <p:nvPr/>
          </p:nvSpPr>
          <p:spPr bwMode="auto">
            <a:xfrm>
              <a:off x="7273926" y="5013326"/>
              <a:ext cx="1649413" cy="214313"/>
            </a:xfrm>
            <a:prstGeom prst="ellipse">
              <a:avLst/>
            </a:prstGeom>
            <a:solidFill>
              <a:srgbClr val="3F3D56"/>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36" name="iśḷíḓê">
              <a:extLst>
                <a:ext uri="{FF2B5EF4-FFF2-40B4-BE49-F238E27FC236}">
                  <a16:creationId xmlns:a16="http://schemas.microsoft.com/office/drawing/2014/main" id="{2A86CB30-2B3A-2223-1321-7F0CAB54B035}"/>
                </a:ext>
              </a:extLst>
            </p:cNvPr>
            <p:cNvSpPr/>
            <p:nvPr/>
          </p:nvSpPr>
          <p:spPr bwMode="auto">
            <a:xfrm>
              <a:off x="8423276" y="2632076"/>
              <a:ext cx="347663" cy="881063"/>
            </a:xfrm>
            <a:custGeom>
              <a:avLst/>
              <a:gdLst>
                <a:gd name="T0" fmla="*/ 94 w 243"/>
                <a:gd name="T1" fmla="*/ 0 h 617"/>
                <a:gd name="T2" fmla="*/ 117 w 243"/>
                <a:gd name="T3" fmla="*/ 11 h 617"/>
                <a:gd name="T4" fmla="*/ 200 w 243"/>
                <a:gd name="T5" fmla="*/ 401 h 617"/>
                <a:gd name="T6" fmla="*/ 25 w 243"/>
                <a:gd name="T7" fmla="*/ 617 h 617"/>
                <a:gd name="T8" fmla="*/ 0 w 243"/>
                <a:gd name="T9" fmla="*/ 546 h 617"/>
                <a:gd name="T10" fmla="*/ 102 w 243"/>
                <a:gd name="T11" fmla="*/ 323 h 617"/>
                <a:gd name="T12" fmla="*/ 94 w 243"/>
                <a:gd name="T13" fmla="*/ 0 h 617"/>
              </a:gdLst>
              <a:ahLst/>
              <a:cxnLst>
                <a:cxn ang="0">
                  <a:pos x="T0" y="T1"/>
                </a:cxn>
                <a:cxn ang="0">
                  <a:pos x="T2" y="T3"/>
                </a:cxn>
                <a:cxn ang="0">
                  <a:pos x="T4" y="T5"/>
                </a:cxn>
                <a:cxn ang="0">
                  <a:pos x="T6" y="T7"/>
                </a:cxn>
                <a:cxn ang="0">
                  <a:pos x="T8" y="T9"/>
                </a:cxn>
                <a:cxn ang="0">
                  <a:pos x="T10" y="T11"/>
                </a:cxn>
                <a:cxn ang="0">
                  <a:pos x="T12" y="T13"/>
                </a:cxn>
              </a:cxnLst>
              <a:rect l="0" t="0" r="r" b="b"/>
              <a:pathLst>
                <a:path w="243" h="617">
                  <a:moveTo>
                    <a:pt x="94" y="0"/>
                  </a:moveTo>
                  <a:cubicBezTo>
                    <a:pt x="117" y="11"/>
                    <a:pt x="117" y="11"/>
                    <a:pt x="117" y="11"/>
                  </a:cubicBezTo>
                  <a:cubicBezTo>
                    <a:pt x="117" y="11"/>
                    <a:pt x="243" y="326"/>
                    <a:pt x="200" y="401"/>
                  </a:cubicBezTo>
                  <a:cubicBezTo>
                    <a:pt x="158" y="476"/>
                    <a:pt x="25" y="617"/>
                    <a:pt x="25" y="617"/>
                  </a:cubicBezTo>
                  <a:cubicBezTo>
                    <a:pt x="0" y="546"/>
                    <a:pt x="0" y="546"/>
                    <a:pt x="0" y="546"/>
                  </a:cubicBezTo>
                  <a:cubicBezTo>
                    <a:pt x="102" y="323"/>
                    <a:pt x="102" y="323"/>
                    <a:pt x="102" y="323"/>
                  </a:cubicBezTo>
                  <a:cubicBezTo>
                    <a:pt x="94" y="0"/>
                    <a:pt x="94" y="0"/>
                    <a:pt x="94" y="0"/>
                  </a:cubicBezTo>
                </a:path>
              </a:pathLst>
            </a:custGeom>
            <a:solidFill>
              <a:srgbClr val="575A89"/>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37" name="iślîḋè">
              <a:extLst>
                <a:ext uri="{FF2B5EF4-FFF2-40B4-BE49-F238E27FC236}">
                  <a16:creationId xmlns:a16="http://schemas.microsoft.com/office/drawing/2014/main" id="{0B5A6FB5-2013-8173-EC70-9F95D390540F}"/>
                </a:ext>
              </a:extLst>
            </p:cNvPr>
            <p:cNvSpPr/>
            <p:nvPr/>
          </p:nvSpPr>
          <p:spPr bwMode="auto">
            <a:xfrm>
              <a:off x="8445501" y="2646363"/>
              <a:ext cx="276225" cy="854075"/>
            </a:xfrm>
            <a:custGeom>
              <a:avLst/>
              <a:gdLst>
                <a:gd name="T0" fmla="*/ 99 w 194"/>
                <a:gd name="T1" fmla="*/ 0 h 599"/>
                <a:gd name="T2" fmla="*/ 102 w 194"/>
                <a:gd name="T3" fmla="*/ 5 h 599"/>
                <a:gd name="T4" fmla="*/ 84 w 194"/>
                <a:gd name="T5" fmla="*/ 176 h 599"/>
                <a:gd name="T6" fmla="*/ 87 w 194"/>
                <a:gd name="T7" fmla="*/ 313 h 599"/>
                <a:gd name="T8" fmla="*/ 60 w 194"/>
                <a:gd name="T9" fmla="*/ 373 h 599"/>
                <a:gd name="T10" fmla="*/ 42 w 194"/>
                <a:gd name="T11" fmla="*/ 470 h 599"/>
                <a:gd name="T12" fmla="*/ 21 w 194"/>
                <a:gd name="T13" fmla="*/ 553 h 599"/>
                <a:gd name="T14" fmla="*/ 17 w 194"/>
                <a:gd name="T15" fmla="*/ 599 h 599"/>
                <a:gd name="T16" fmla="*/ 185 w 194"/>
                <a:gd name="T17" fmla="*/ 391 h 599"/>
                <a:gd name="T18" fmla="*/ 194 w 194"/>
                <a:gd name="T19" fmla="*/ 345 h 599"/>
                <a:gd name="T20" fmla="*/ 102 w 194"/>
                <a:gd name="T21" fmla="*/ 1 h 599"/>
                <a:gd name="T22" fmla="*/ 99 w 194"/>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599">
                  <a:moveTo>
                    <a:pt x="99" y="0"/>
                  </a:moveTo>
                  <a:cubicBezTo>
                    <a:pt x="101" y="3"/>
                    <a:pt x="102" y="5"/>
                    <a:pt x="102" y="5"/>
                  </a:cubicBezTo>
                  <a:cubicBezTo>
                    <a:pt x="102" y="5"/>
                    <a:pt x="94" y="84"/>
                    <a:pt x="84" y="176"/>
                  </a:cubicBezTo>
                  <a:cubicBezTo>
                    <a:pt x="87" y="313"/>
                    <a:pt x="87" y="313"/>
                    <a:pt x="87" y="313"/>
                  </a:cubicBezTo>
                  <a:cubicBezTo>
                    <a:pt x="60" y="373"/>
                    <a:pt x="60" y="373"/>
                    <a:pt x="60" y="373"/>
                  </a:cubicBezTo>
                  <a:cubicBezTo>
                    <a:pt x="53" y="421"/>
                    <a:pt x="47" y="457"/>
                    <a:pt x="42" y="470"/>
                  </a:cubicBezTo>
                  <a:cubicBezTo>
                    <a:pt x="25" y="520"/>
                    <a:pt x="48" y="537"/>
                    <a:pt x="21" y="553"/>
                  </a:cubicBezTo>
                  <a:cubicBezTo>
                    <a:pt x="0" y="565"/>
                    <a:pt x="11" y="580"/>
                    <a:pt x="17" y="599"/>
                  </a:cubicBezTo>
                  <a:cubicBezTo>
                    <a:pt x="46" y="567"/>
                    <a:pt x="149" y="455"/>
                    <a:pt x="185" y="391"/>
                  </a:cubicBezTo>
                  <a:cubicBezTo>
                    <a:pt x="191" y="380"/>
                    <a:pt x="194" y="364"/>
                    <a:pt x="194" y="345"/>
                  </a:cubicBezTo>
                  <a:cubicBezTo>
                    <a:pt x="194" y="231"/>
                    <a:pt x="102" y="1"/>
                    <a:pt x="102" y="1"/>
                  </a:cubicBezTo>
                  <a:cubicBezTo>
                    <a:pt x="99" y="0"/>
                    <a:pt x="99" y="0"/>
                    <a:pt x="99" y="0"/>
                  </a:cubicBezTo>
                </a:path>
              </a:pathLst>
            </a:custGeom>
            <a:solidFill>
              <a:srgbClr val="4E517B"/>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38" name="í$ḻiḍé">
              <a:extLst>
                <a:ext uri="{FF2B5EF4-FFF2-40B4-BE49-F238E27FC236}">
                  <a16:creationId xmlns:a16="http://schemas.microsoft.com/office/drawing/2014/main" id="{4D744637-7251-9FD2-D051-85809B6F129D}"/>
                </a:ext>
              </a:extLst>
            </p:cNvPr>
            <p:cNvSpPr/>
            <p:nvPr/>
          </p:nvSpPr>
          <p:spPr bwMode="auto">
            <a:xfrm>
              <a:off x="8382001" y="4872038"/>
              <a:ext cx="187325" cy="125413"/>
            </a:xfrm>
            <a:custGeom>
              <a:avLst/>
              <a:gdLst>
                <a:gd name="T0" fmla="*/ 98 w 131"/>
                <a:gd name="T1" fmla="*/ 0 h 87"/>
                <a:gd name="T2" fmla="*/ 113 w 131"/>
                <a:gd name="T3" fmla="*/ 81 h 87"/>
                <a:gd name="T4" fmla="*/ 54 w 131"/>
                <a:gd name="T5" fmla="*/ 87 h 87"/>
                <a:gd name="T6" fmla="*/ 4 w 131"/>
                <a:gd name="T7" fmla="*/ 72 h 87"/>
                <a:gd name="T8" fmla="*/ 19 w 131"/>
                <a:gd name="T9" fmla="*/ 14 h 87"/>
                <a:gd name="T10" fmla="*/ 98 w 131"/>
                <a:gd name="T11" fmla="*/ 0 h 87"/>
              </a:gdLst>
              <a:ahLst/>
              <a:cxnLst>
                <a:cxn ang="0">
                  <a:pos x="T0" y="T1"/>
                </a:cxn>
                <a:cxn ang="0">
                  <a:pos x="T2" y="T3"/>
                </a:cxn>
                <a:cxn ang="0">
                  <a:pos x="T4" y="T5"/>
                </a:cxn>
                <a:cxn ang="0">
                  <a:pos x="T6" y="T7"/>
                </a:cxn>
                <a:cxn ang="0">
                  <a:pos x="T8" y="T9"/>
                </a:cxn>
                <a:cxn ang="0">
                  <a:pos x="T10" y="T11"/>
                </a:cxn>
              </a:cxnLst>
              <a:rect l="0" t="0" r="r" b="b"/>
              <a:pathLst>
                <a:path w="131" h="87">
                  <a:moveTo>
                    <a:pt x="98" y="0"/>
                  </a:moveTo>
                  <a:cubicBezTo>
                    <a:pt x="98" y="0"/>
                    <a:pt x="131" y="76"/>
                    <a:pt x="113" y="81"/>
                  </a:cubicBezTo>
                  <a:cubicBezTo>
                    <a:pt x="96" y="87"/>
                    <a:pt x="75" y="87"/>
                    <a:pt x="54" y="87"/>
                  </a:cubicBezTo>
                  <a:cubicBezTo>
                    <a:pt x="32" y="87"/>
                    <a:pt x="7" y="79"/>
                    <a:pt x="4" y="72"/>
                  </a:cubicBezTo>
                  <a:cubicBezTo>
                    <a:pt x="0" y="64"/>
                    <a:pt x="19" y="14"/>
                    <a:pt x="19" y="14"/>
                  </a:cubicBezTo>
                  <a:lnTo>
                    <a:pt x="98" y="0"/>
                  </a:lnTo>
                  <a:close/>
                </a:path>
              </a:pathLst>
            </a:custGeom>
            <a:solidFill>
              <a:srgbClr val="575A89"/>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39" name="ïṧḻïḓê">
              <a:extLst>
                <a:ext uri="{FF2B5EF4-FFF2-40B4-BE49-F238E27FC236}">
                  <a16:creationId xmlns:a16="http://schemas.microsoft.com/office/drawing/2014/main" id="{C2BA8A53-9E54-1E43-97EA-481130A51B27}"/>
                </a:ext>
              </a:extLst>
            </p:cNvPr>
            <p:cNvSpPr/>
            <p:nvPr/>
          </p:nvSpPr>
          <p:spPr bwMode="auto">
            <a:xfrm>
              <a:off x="7745413" y="4908551"/>
              <a:ext cx="176213" cy="150813"/>
            </a:xfrm>
            <a:custGeom>
              <a:avLst/>
              <a:gdLst>
                <a:gd name="T0" fmla="*/ 102 w 124"/>
                <a:gd name="T1" fmla="*/ 14 h 106"/>
                <a:gd name="T2" fmla="*/ 114 w 124"/>
                <a:gd name="T3" fmla="*/ 85 h 106"/>
                <a:gd name="T4" fmla="*/ 56 w 124"/>
                <a:gd name="T5" fmla="*/ 101 h 106"/>
                <a:gd name="T6" fmla="*/ 6 w 124"/>
                <a:gd name="T7" fmla="*/ 76 h 106"/>
                <a:gd name="T8" fmla="*/ 6 w 124"/>
                <a:gd name="T9" fmla="*/ 39 h 106"/>
                <a:gd name="T10" fmla="*/ 33 w 124"/>
                <a:gd name="T11" fmla="*/ 0 h 106"/>
                <a:gd name="T12" fmla="*/ 102 w 124"/>
                <a:gd name="T13" fmla="*/ 14 h 106"/>
              </a:gdLst>
              <a:ahLst/>
              <a:cxnLst>
                <a:cxn ang="0">
                  <a:pos x="T0" y="T1"/>
                </a:cxn>
                <a:cxn ang="0">
                  <a:pos x="T2" y="T3"/>
                </a:cxn>
                <a:cxn ang="0">
                  <a:pos x="T4" y="T5"/>
                </a:cxn>
                <a:cxn ang="0">
                  <a:pos x="T6" y="T7"/>
                </a:cxn>
                <a:cxn ang="0">
                  <a:pos x="T8" y="T9"/>
                </a:cxn>
                <a:cxn ang="0">
                  <a:pos x="T10" y="T11"/>
                </a:cxn>
                <a:cxn ang="0">
                  <a:pos x="T12" y="T13"/>
                </a:cxn>
              </a:cxnLst>
              <a:rect l="0" t="0" r="r" b="b"/>
              <a:pathLst>
                <a:path w="124" h="106">
                  <a:moveTo>
                    <a:pt x="102" y="14"/>
                  </a:moveTo>
                  <a:cubicBezTo>
                    <a:pt x="102" y="14"/>
                    <a:pt x="124" y="81"/>
                    <a:pt x="114" y="85"/>
                  </a:cubicBezTo>
                  <a:cubicBezTo>
                    <a:pt x="104" y="89"/>
                    <a:pt x="74" y="106"/>
                    <a:pt x="56" y="101"/>
                  </a:cubicBezTo>
                  <a:cubicBezTo>
                    <a:pt x="39" y="95"/>
                    <a:pt x="12" y="81"/>
                    <a:pt x="6" y="76"/>
                  </a:cubicBezTo>
                  <a:cubicBezTo>
                    <a:pt x="0" y="70"/>
                    <a:pt x="6" y="39"/>
                    <a:pt x="6" y="39"/>
                  </a:cubicBezTo>
                  <a:cubicBezTo>
                    <a:pt x="33" y="0"/>
                    <a:pt x="33" y="0"/>
                    <a:pt x="33" y="0"/>
                  </a:cubicBezTo>
                  <a:lnTo>
                    <a:pt x="102" y="14"/>
                  </a:lnTo>
                  <a:close/>
                </a:path>
              </a:pathLst>
            </a:custGeom>
            <a:solidFill>
              <a:srgbClr val="575A89"/>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40" name="îslîḑe">
              <a:extLst>
                <a:ext uri="{FF2B5EF4-FFF2-40B4-BE49-F238E27FC236}">
                  <a16:creationId xmlns:a16="http://schemas.microsoft.com/office/drawing/2014/main" id="{2F77B681-A797-E177-544A-8FAB1401664B}"/>
                </a:ext>
              </a:extLst>
            </p:cNvPr>
            <p:cNvSpPr/>
            <p:nvPr/>
          </p:nvSpPr>
          <p:spPr bwMode="auto">
            <a:xfrm>
              <a:off x="7735888" y="3446463"/>
              <a:ext cx="852488" cy="1514475"/>
            </a:xfrm>
            <a:custGeom>
              <a:avLst/>
              <a:gdLst>
                <a:gd name="T0" fmla="*/ 489 w 597"/>
                <a:gd name="T1" fmla="*/ 36 h 1062"/>
                <a:gd name="T2" fmla="*/ 517 w 597"/>
                <a:gd name="T3" fmla="*/ 46 h 1062"/>
                <a:gd name="T4" fmla="*/ 516 w 597"/>
                <a:gd name="T5" fmla="*/ 135 h 1062"/>
                <a:gd name="T6" fmla="*/ 501 w 597"/>
                <a:gd name="T7" fmla="*/ 360 h 1062"/>
                <a:gd name="T8" fmla="*/ 505 w 597"/>
                <a:gd name="T9" fmla="*/ 451 h 1062"/>
                <a:gd name="T10" fmla="*/ 551 w 597"/>
                <a:gd name="T11" fmla="*/ 680 h 1062"/>
                <a:gd name="T12" fmla="*/ 553 w 597"/>
                <a:gd name="T13" fmla="*/ 808 h 1062"/>
                <a:gd name="T14" fmla="*/ 568 w 597"/>
                <a:gd name="T15" fmla="*/ 871 h 1062"/>
                <a:gd name="T16" fmla="*/ 563 w 597"/>
                <a:gd name="T17" fmla="*/ 925 h 1062"/>
                <a:gd name="T18" fmla="*/ 586 w 597"/>
                <a:gd name="T19" fmla="*/ 968 h 1062"/>
                <a:gd name="T20" fmla="*/ 566 w 597"/>
                <a:gd name="T21" fmla="*/ 1010 h 1062"/>
                <a:gd name="T22" fmla="*/ 455 w 597"/>
                <a:gd name="T23" fmla="*/ 1025 h 1062"/>
                <a:gd name="T24" fmla="*/ 455 w 597"/>
                <a:gd name="T25" fmla="*/ 983 h 1062"/>
                <a:gd name="T26" fmla="*/ 433 w 597"/>
                <a:gd name="T27" fmla="*/ 910 h 1062"/>
                <a:gd name="T28" fmla="*/ 381 w 597"/>
                <a:gd name="T29" fmla="*/ 671 h 1062"/>
                <a:gd name="T30" fmla="*/ 296 w 597"/>
                <a:gd name="T31" fmla="*/ 383 h 1062"/>
                <a:gd name="T32" fmla="*/ 162 w 597"/>
                <a:gd name="T33" fmla="*/ 786 h 1062"/>
                <a:gd name="T34" fmla="*/ 162 w 597"/>
                <a:gd name="T35" fmla="*/ 858 h 1062"/>
                <a:gd name="T36" fmla="*/ 152 w 597"/>
                <a:gd name="T37" fmla="*/ 910 h 1062"/>
                <a:gd name="T38" fmla="*/ 152 w 597"/>
                <a:gd name="T39" fmla="*/ 979 h 1062"/>
                <a:gd name="T40" fmla="*/ 119 w 597"/>
                <a:gd name="T41" fmla="*/ 1052 h 1062"/>
                <a:gd name="T42" fmla="*/ 23 w 597"/>
                <a:gd name="T43" fmla="*/ 1037 h 1062"/>
                <a:gd name="T44" fmla="*/ 15 w 597"/>
                <a:gd name="T45" fmla="*/ 989 h 1062"/>
                <a:gd name="T46" fmla="*/ 7 w 597"/>
                <a:gd name="T47" fmla="*/ 942 h 1062"/>
                <a:gd name="T48" fmla="*/ 13 w 597"/>
                <a:gd name="T49" fmla="*/ 898 h 1062"/>
                <a:gd name="T50" fmla="*/ 19 w 597"/>
                <a:gd name="T51" fmla="*/ 773 h 1062"/>
                <a:gd name="T52" fmla="*/ 15 w 597"/>
                <a:gd name="T53" fmla="*/ 653 h 1062"/>
                <a:gd name="T54" fmla="*/ 28 w 597"/>
                <a:gd name="T55" fmla="*/ 476 h 1062"/>
                <a:gd name="T56" fmla="*/ 30 w 597"/>
                <a:gd name="T57" fmla="*/ 435 h 1062"/>
                <a:gd name="T58" fmla="*/ 52 w 597"/>
                <a:gd name="T59" fmla="*/ 306 h 1062"/>
                <a:gd name="T60" fmla="*/ 113 w 597"/>
                <a:gd name="T61" fmla="*/ 13 h 1062"/>
                <a:gd name="T62" fmla="*/ 489 w 597"/>
                <a:gd name="T63" fmla="*/ 36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7" h="1062">
                  <a:moveTo>
                    <a:pt x="489" y="36"/>
                  </a:moveTo>
                  <a:cubicBezTo>
                    <a:pt x="517" y="46"/>
                    <a:pt x="517" y="46"/>
                    <a:pt x="517" y="46"/>
                  </a:cubicBezTo>
                  <a:cubicBezTo>
                    <a:pt x="517" y="46"/>
                    <a:pt x="524" y="111"/>
                    <a:pt x="516" y="135"/>
                  </a:cubicBezTo>
                  <a:cubicBezTo>
                    <a:pt x="509" y="158"/>
                    <a:pt x="491" y="325"/>
                    <a:pt x="501" y="360"/>
                  </a:cubicBezTo>
                  <a:cubicBezTo>
                    <a:pt x="511" y="395"/>
                    <a:pt x="505" y="451"/>
                    <a:pt x="505" y="451"/>
                  </a:cubicBezTo>
                  <a:cubicBezTo>
                    <a:pt x="505" y="451"/>
                    <a:pt x="563" y="640"/>
                    <a:pt x="551" y="680"/>
                  </a:cubicBezTo>
                  <a:cubicBezTo>
                    <a:pt x="539" y="721"/>
                    <a:pt x="541" y="779"/>
                    <a:pt x="553" y="808"/>
                  </a:cubicBezTo>
                  <a:cubicBezTo>
                    <a:pt x="565" y="836"/>
                    <a:pt x="574" y="848"/>
                    <a:pt x="568" y="871"/>
                  </a:cubicBezTo>
                  <a:cubicBezTo>
                    <a:pt x="563" y="894"/>
                    <a:pt x="551" y="906"/>
                    <a:pt x="563" y="925"/>
                  </a:cubicBezTo>
                  <a:cubicBezTo>
                    <a:pt x="574" y="944"/>
                    <a:pt x="597" y="950"/>
                    <a:pt x="586" y="968"/>
                  </a:cubicBezTo>
                  <a:cubicBezTo>
                    <a:pt x="574" y="985"/>
                    <a:pt x="563" y="998"/>
                    <a:pt x="566" y="1010"/>
                  </a:cubicBezTo>
                  <a:cubicBezTo>
                    <a:pt x="570" y="1022"/>
                    <a:pt x="464" y="1043"/>
                    <a:pt x="455" y="1025"/>
                  </a:cubicBezTo>
                  <a:cubicBezTo>
                    <a:pt x="455" y="1025"/>
                    <a:pt x="485" y="998"/>
                    <a:pt x="455" y="983"/>
                  </a:cubicBezTo>
                  <a:cubicBezTo>
                    <a:pt x="424" y="968"/>
                    <a:pt x="433" y="910"/>
                    <a:pt x="433" y="910"/>
                  </a:cubicBezTo>
                  <a:cubicBezTo>
                    <a:pt x="433" y="910"/>
                    <a:pt x="379" y="688"/>
                    <a:pt x="381" y="671"/>
                  </a:cubicBezTo>
                  <a:cubicBezTo>
                    <a:pt x="383" y="653"/>
                    <a:pt x="296" y="383"/>
                    <a:pt x="296" y="383"/>
                  </a:cubicBezTo>
                  <a:cubicBezTo>
                    <a:pt x="296" y="383"/>
                    <a:pt x="169" y="769"/>
                    <a:pt x="162" y="786"/>
                  </a:cubicBezTo>
                  <a:cubicBezTo>
                    <a:pt x="154" y="804"/>
                    <a:pt x="171" y="846"/>
                    <a:pt x="162" y="858"/>
                  </a:cubicBezTo>
                  <a:cubicBezTo>
                    <a:pt x="152" y="869"/>
                    <a:pt x="165" y="898"/>
                    <a:pt x="152" y="910"/>
                  </a:cubicBezTo>
                  <a:cubicBezTo>
                    <a:pt x="138" y="921"/>
                    <a:pt x="175" y="964"/>
                    <a:pt x="152" y="979"/>
                  </a:cubicBezTo>
                  <a:cubicBezTo>
                    <a:pt x="129" y="995"/>
                    <a:pt x="117" y="1043"/>
                    <a:pt x="119" y="1052"/>
                  </a:cubicBezTo>
                  <a:cubicBezTo>
                    <a:pt x="121" y="1062"/>
                    <a:pt x="23" y="1050"/>
                    <a:pt x="23" y="1037"/>
                  </a:cubicBezTo>
                  <a:cubicBezTo>
                    <a:pt x="23" y="1023"/>
                    <a:pt x="25" y="1012"/>
                    <a:pt x="15" y="989"/>
                  </a:cubicBezTo>
                  <a:cubicBezTo>
                    <a:pt x="5" y="966"/>
                    <a:pt x="0" y="950"/>
                    <a:pt x="7" y="942"/>
                  </a:cubicBezTo>
                  <a:cubicBezTo>
                    <a:pt x="15" y="935"/>
                    <a:pt x="21" y="925"/>
                    <a:pt x="13" y="898"/>
                  </a:cubicBezTo>
                  <a:cubicBezTo>
                    <a:pt x="5" y="871"/>
                    <a:pt x="25" y="788"/>
                    <a:pt x="19" y="773"/>
                  </a:cubicBezTo>
                  <a:cubicBezTo>
                    <a:pt x="13" y="757"/>
                    <a:pt x="15" y="653"/>
                    <a:pt x="15" y="653"/>
                  </a:cubicBezTo>
                  <a:cubicBezTo>
                    <a:pt x="15" y="653"/>
                    <a:pt x="34" y="501"/>
                    <a:pt x="28" y="476"/>
                  </a:cubicBezTo>
                  <a:cubicBezTo>
                    <a:pt x="23" y="451"/>
                    <a:pt x="28" y="445"/>
                    <a:pt x="30" y="435"/>
                  </a:cubicBezTo>
                  <a:cubicBezTo>
                    <a:pt x="32" y="426"/>
                    <a:pt x="44" y="322"/>
                    <a:pt x="52" y="306"/>
                  </a:cubicBezTo>
                  <a:cubicBezTo>
                    <a:pt x="59" y="291"/>
                    <a:pt x="69" y="27"/>
                    <a:pt x="113" y="13"/>
                  </a:cubicBezTo>
                  <a:cubicBezTo>
                    <a:pt x="158" y="0"/>
                    <a:pt x="489" y="36"/>
                    <a:pt x="489" y="36"/>
                  </a:cubicBezTo>
                </a:path>
              </a:pathLst>
            </a:custGeom>
            <a:solidFill>
              <a:srgbClr val="2F2E41"/>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41" name="ïş1íḑè">
              <a:extLst>
                <a:ext uri="{FF2B5EF4-FFF2-40B4-BE49-F238E27FC236}">
                  <a16:creationId xmlns:a16="http://schemas.microsoft.com/office/drawing/2014/main" id="{72658311-CD2A-2283-E38F-FEB81DF0DD49}"/>
                </a:ext>
              </a:extLst>
            </p:cNvPr>
            <p:cNvSpPr/>
            <p:nvPr/>
          </p:nvSpPr>
          <p:spPr bwMode="auto">
            <a:xfrm>
              <a:off x="8288338" y="4899026"/>
              <a:ext cx="293688" cy="233363"/>
            </a:xfrm>
            <a:custGeom>
              <a:avLst/>
              <a:gdLst>
                <a:gd name="T0" fmla="*/ 118 w 206"/>
                <a:gd name="T1" fmla="*/ 52 h 164"/>
                <a:gd name="T2" fmla="*/ 191 w 206"/>
                <a:gd name="T3" fmla="*/ 52 h 164"/>
                <a:gd name="T4" fmla="*/ 179 w 206"/>
                <a:gd name="T5" fmla="*/ 156 h 164"/>
                <a:gd name="T6" fmla="*/ 98 w 206"/>
                <a:gd name="T7" fmla="*/ 146 h 164"/>
                <a:gd name="T8" fmla="*/ 54 w 206"/>
                <a:gd name="T9" fmla="*/ 117 h 164"/>
                <a:gd name="T10" fmla="*/ 0 w 206"/>
                <a:gd name="T11" fmla="*/ 85 h 164"/>
                <a:gd name="T12" fmla="*/ 12 w 206"/>
                <a:gd name="T13" fmla="*/ 38 h 164"/>
                <a:gd name="T14" fmla="*/ 60 w 206"/>
                <a:gd name="T15" fmla="*/ 7 h 164"/>
                <a:gd name="T16" fmla="*/ 118 w 206"/>
                <a:gd name="T17" fmla="*/ 5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164">
                  <a:moveTo>
                    <a:pt x="118" y="52"/>
                  </a:moveTo>
                  <a:cubicBezTo>
                    <a:pt x="118" y="52"/>
                    <a:pt x="187" y="40"/>
                    <a:pt x="191" y="52"/>
                  </a:cubicBezTo>
                  <a:cubicBezTo>
                    <a:pt x="195" y="63"/>
                    <a:pt x="206" y="154"/>
                    <a:pt x="179" y="156"/>
                  </a:cubicBezTo>
                  <a:cubicBezTo>
                    <a:pt x="152" y="158"/>
                    <a:pt x="106" y="164"/>
                    <a:pt x="98" y="146"/>
                  </a:cubicBezTo>
                  <a:cubicBezTo>
                    <a:pt x="91" y="129"/>
                    <a:pt x="54" y="117"/>
                    <a:pt x="54" y="117"/>
                  </a:cubicBezTo>
                  <a:cubicBezTo>
                    <a:pt x="54" y="117"/>
                    <a:pt x="0" y="102"/>
                    <a:pt x="0" y="85"/>
                  </a:cubicBezTo>
                  <a:cubicBezTo>
                    <a:pt x="0" y="67"/>
                    <a:pt x="2" y="40"/>
                    <a:pt x="12" y="38"/>
                  </a:cubicBezTo>
                  <a:cubicBezTo>
                    <a:pt x="21" y="36"/>
                    <a:pt x="60" y="15"/>
                    <a:pt x="60" y="7"/>
                  </a:cubicBezTo>
                  <a:cubicBezTo>
                    <a:pt x="60" y="0"/>
                    <a:pt x="118" y="52"/>
                    <a:pt x="118" y="52"/>
                  </a:cubicBezTo>
                  <a:close/>
                </a:path>
              </a:pathLst>
            </a:custGeom>
            <a:solidFill>
              <a:srgbClr val="2F2E41"/>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42" name="îṩlïḑê">
              <a:extLst>
                <a:ext uri="{FF2B5EF4-FFF2-40B4-BE49-F238E27FC236}">
                  <a16:creationId xmlns:a16="http://schemas.microsoft.com/office/drawing/2014/main" id="{B1021A36-9834-989F-BC0F-B6FE13BB1BB3}"/>
                </a:ext>
              </a:extLst>
            </p:cNvPr>
            <p:cNvSpPr/>
            <p:nvPr/>
          </p:nvSpPr>
          <p:spPr bwMode="auto">
            <a:xfrm>
              <a:off x="7620001" y="4929188"/>
              <a:ext cx="344488" cy="254000"/>
            </a:xfrm>
            <a:custGeom>
              <a:avLst/>
              <a:gdLst>
                <a:gd name="T0" fmla="*/ 152 w 241"/>
                <a:gd name="T1" fmla="*/ 61 h 178"/>
                <a:gd name="T2" fmla="*/ 214 w 241"/>
                <a:gd name="T3" fmla="*/ 55 h 178"/>
                <a:gd name="T4" fmla="*/ 214 w 241"/>
                <a:gd name="T5" fmla="*/ 169 h 178"/>
                <a:gd name="T6" fmla="*/ 111 w 241"/>
                <a:gd name="T7" fmla="*/ 163 h 178"/>
                <a:gd name="T8" fmla="*/ 55 w 241"/>
                <a:gd name="T9" fmla="*/ 144 h 178"/>
                <a:gd name="T10" fmla="*/ 3 w 241"/>
                <a:gd name="T11" fmla="*/ 88 h 178"/>
                <a:gd name="T12" fmla="*/ 36 w 241"/>
                <a:gd name="T13" fmla="*/ 47 h 178"/>
                <a:gd name="T14" fmla="*/ 79 w 241"/>
                <a:gd name="T15" fmla="*/ 16 h 178"/>
                <a:gd name="T16" fmla="*/ 100 w 241"/>
                <a:gd name="T17" fmla="*/ 16 h 178"/>
                <a:gd name="T18" fmla="*/ 152 w 241"/>
                <a:gd name="T19" fmla="*/ 6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78">
                  <a:moveTo>
                    <a:pt x="152" y="61"/>
                  </a:moveTo>
                  <a:cubicBezTo>
                    <a:pt x="152" y="61"/>
                    <a:pt x="202" y="45"/>
                    <a:pt x="214" y="55"/>
                  </a:cubicBezTo>
                  <a:cubicBezTo>
                    <a:pt x="225" y="64"/>
                    <a:pt x="241" y="171"/>
                    <a:pt x="214" y="169"/>
                  </a:cubicBezTo>
                  <a:cubicBezTo>
                    <a:pt x="187" y="167"/>
                    <a:pt x="115" y="178"/>
                    <a:pt x="111" y="163"/>
                  </a:cubicBezTo>
                  <a:cubicBezTo>
                    <a:pt x="108" y="147"/>
                    <a:pt x="55" y="144"/>
                    <a:pt x="55" y="144"/>
                  </a:cubicBezTo>
                  <a:cubicBezTo>
                    <a:pt x="55" y="144"/>
                    <a:pt x="0" y="117"/>
                    <a:pt x="3" y="88"/>
                  </a:cubicBezTo>
                  <a:cubicBezTo>
                    <a:pt x="7" y="59"/>
                    <a:pt x="13" y="49"/>
                    <a:pt x="36" y="47"/>
                  </a:cubicBezTo>
                  <a:cubicBezTo>
                    <a:pt x="59" y="45"/>
                    <a:pt x="77" y="18"/>
                    <a:pt x="79" y="16"/>
                  </a:cubicBezTo>
                  <a:cubicBezTo>
                    <a:pt x="81" y="14"/>
                    <a:pt x="98" y="0"/>
                    <a:pt x="100" y="16"/>
                  </a:cubicBezTo>
                  <a:cubicBezTo>
                    <a:pt x="102" y="32"/>
                    <a:pt x="127" y="66"/>
                    <a:pt x="152" y="61"/>
                  </a:cubicBezTo>
                  <a:close/>
                </a:path>
              </a:pathLst>
            </a:custGeom>
            <a:solidFill>
              <a:srgbClr val="2F2E41"/>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43" name="iŝľiḑe">
              <a:extLst>
                <a:ext uri="{FF2B5EF4-FFF2-40B4-BE49-F238E27FC236}">
                  <a16:creationId xmlns:a16="http://schemas.microsoft.com/office/drawing/2014/main" id="{DB784FBC-A40F-65C3-FE32-12654A436753}"/>
                </a:ext>
              </a:extLst>
            </p:cNvPr>
            <p:cNvSpPr/>
            <p:nvPr/>
          </p:nvSpPr>
          <p:spPr bwMode="auto">
            <a:xfrm>
              <a:off x="7893051" y="2016126"/>
              <a:ext cx="338138" cy="336550"/>
            </a:xfrm>
            <a:prstGeom prst="ellipse">
              <a:avLst/>
            </a:prstGeom>
            <a:solidFill>
              <a:srgbClr val="A0616A"/>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44" name="ï$ḷïďè">
              <a:extLst>
                <a:ext uri="{FF2B5EF4-FFF2-40B4-BE49-F238E27FC236}">
                  <a16:creationId xmlns:a16="http://schemas.microsoft.com/office/drawing/2014/main" id="{08F0BD01-A704-D27D-5353-7A6D579A1EDC}"/>
                </a:ext>
              </a:extLst>
            </p:cNvPr>
            <p:cNvSpPr/>
            <p:nvPr/>
          </p:nvSpPr>
          <p:spPr bwMode="auto">
            <a:xfrm>
              <a:off x="7977188" y="2224088"/>
              <a:ext cx="325438" cy="215900"/>
            </a:xfrm>
            <a:custGeom>
              <a:avLst/>
              <a:gdLst>
                <a:gd name="T0" fmla="*/ 162 w 228"/>
                <a:gd name="T1" fmla="*/ 0 h 152"/>
                <a:gd name="T2" fmla="*/ 199 w 228"/>
                <a:gd name="T3" fmla="*/ 140 h 152"/>
                <a:gd name="T4" fmla="*/ 52 w 228"/>
                <a:gd name="T5" fmla="*/ 152 h 152"/>
                <a:gd name="T6" fmla="*/ 25 w 228"/>
                <a:gd name="T7" fmla="*/ 52 h 152"/>
                <a:gd name="T8" fmla="*/ 162 w 228"/>
                <a:gd name="T9" fmla="*/ 0 h 152"/>
              </a:gdLst>
              <a:ahLst/>
              <a:cxnLst>
                <a:cxn ang="0">
                  <a:pos x="T0" y="T1"/>
                </a:cxn>
                <a:cxn ang="0">
                  <a:pos x="T2" y="T3"/>
                </a:cxn>
                <a:cxn ang="0">
                  <a:pos x="T4" y="T5"/>
                </a:cxn>
                <a:cxn ang="0">
                  <a:pos x="T6" y="T7"/>
                </a:cxn>
                <a:cxn ang="0">
                  <a:pos x="T8" y="T9"/>
                </a:cxn>
              </a:cxnLst>
              <a:rect l="0" t="0" r="r" b="b"/>
              <a:pathLst>
                <a:path w="228" h="152">
                  <a:moveTo>
                    <a:pt x="162" y="0"/>
                  </a:moveTo>
                  <a:cubicBezTo>
                    <a:pt x="162" y="0"/>
                    <a:pt x="170" y="129"/>
                    <a:pt x="199" y="140"/>
                  </a:cubicBezTo>
                  <a:cubicBezTo>
                    <a:pt x="228" y="152"/>
                    <a:pt x="52" y="152"/>
                    <a:pt x="52" y="152"/>
                  </a:cubicBezTo>
                  <a:cubicBezTo>
                    <a:pt x="52" y="152"/>
                    <a:pt x="50" y="71"/>
                    <a:pt x="25" y="52"/>
                  </a:cubicBezTo>
                  <a:cubicBezTo>
                    <a:pt x="0" y="32"/>
                    <a:pt x="162" y="0"/>
                    <a:pt x="162" y="0"/>
                  </a:cubicBezTo>
                  <a:close/>
                </a:path>
              </a:pathLst>
            </a:custGeom>
            <a:solidFill>
              <a:srgbClr val="A0616A"/>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45" name="i$ľïḓé">
              <a:extLst>
                <a:ext uri="{FF2B5EF4-FFF2-40B4-BE49-F238E27FC236}">
                  <a16:creationId xmlns:a16="http://schemas.microsoft.com/office/drawing/2014/main" id="{AEFB85E2-3088-BA48-7890-486F1FD29DE4}"/>
                </a:ext>
              </a:extLst>
            </p:cNvPr>
            <p:cNvSpPr/>
            <p:nvPr/>
          </p:nvSpPr>
          <p:spPr bwMode="auto">
            <a:xfrm>
              <a:off x="7821613" y="2319338"/>
              <a:ext cx="768350" cy="1239838"/>
            </a:xfrm>
            <a:custGeom>
              <a:avLst/>
              <a:gdLst>
                <a:gd name="T0" fmla="*/ 316 w 538"/>
                <a:gd name="T1" fmla="*/ 44 h 870"/>
                <a:gd name="T2" fmla="*/ 155 w 538"/>
                <a:gd name="T3" fmla="*/ 69 h 870"/>
                <a:gd name="T4" fmla="*/ 10 w 538"/>
                <a:gd name="T5" fmla="*/ 172 h 870"/>
                <a:gd name="T6" fmla="*/ 91 w 538"/>
                <a:gd name="T7" fmla="*/ 499 h 870"/>
                <a:gd name="T8" fmla="*/ 72 w 538"/>
                <a:gd name="T9" fmla="*/ 764 h 870"/>
                <a:gd name="T10" fmla="*/ 41 w 538"/>
                <a:gd name="T11" fmla="*/ 821 h 870"/>
                <a:gd name="T12" fmla="*/ 457 w 538"/>
                <a:gd name="T13" fmla="*/ 845 h 870"/>
                <a:gd name="T14" fmla="*/ 457 w 538"/>
                <a:gd name="T15" fmla="*/ 783 h 870"/>
                <a:gd name="T16" fmla="*/ 478 w 538"/>
                <a:gd name="T17" fmla="*/ 700 h 870"/>
                <a:gd name="T18" fmla="*/ 538 w 538"/>
                <a:gd name="T19" fmla="*/ 235 h 870"/>
                <a:gd name="T20" fmla="*/ 504 w 538"/>
                <a:gd name="T21" fmla="*/ 177 h 870"/>
                <a:gd name="T22" fmla="*/ 316 w 538"/>
                <a:gd name="T23" fmla="*/ 44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8" h="870">
                  <a:moveTo>
                    <a:pt x="316" y="44"/>
                  </a:moveTo>
                  <a:cubicBezTo>
                    <a:pt x="316" y="44"/>
                    <a:pt x="197" y="0"/>
                    <a:pt x="155" y="69"/>
                  </a:cubicBezTo>
                  <a:cubicBezTo>
                    <a:pt x="155" y="69"/>
                    <a:pt x="20" y="133"/>
                    <a:pt x="10" y="172"/>
                  </a:cubicBezTo>
                  <a:cubicBezTo>
                    <a:pt x="0" y="210"/>
                    <a:pt x="91" y="499"/>
                    <a:pt x="91" y="499"/>
                  </a:cubicBezTo>
                  <a:cubicBezTo>
                    <a:pt x="91" y="499"/>
                    <a:pt x="91" y="739"/>
                    <a:pt x="72" y="764"/>
                  </a:cubicBezTo>
                  <a:cubicBezTo>
                    <a:pt x="52" y="789"/>
                    <a:pt x="16" y="816"/>
                    <a:pt x="41" y="821"/>
                  </a:cubicBezTo>
                  <a:cubicBezTo>
                    <a:pt x="66" y="827"/>
                    <a:pt x="459" y="870"/>
                    <a:pt x="457" y="845"/>
                  </a:cubicBezTo>
                  <a:cubicBezTo>
                    <a:pt x="455" y="820"/>
                    <a:pt x="430" y="798"/>
                    <a:pt x="457" y="783"/>
                  </a:cubicBezTo>
                  <a:cubicBezTo>
                    <a:pt x="484" y="767"/>
                    <a:pt x="461" y="750"/>
                    <a:pt x="478" y="700"/>
                  </a:cubicBezTo>
                  <a:cubicBezTo>
                    <a:pt x="496" y="650"/>
                    <a:pt x="538" y="235"/>
                    <a:pt x="538" y="235"/>
                  </a:cubicBezTo>
                  <a:cubicBezTo>
                    <a:pt x="538" y="235"/>
                    <a:pt x="509" y="183"/>
                    <a:pt x="504" y="177"/>
                  </a:cubicBezTo>
                  <a:cubicBezTo>
                    <a:pt x="498" y="172"/>
                    <a:pt x="316" y="44"/>
                    <a:pt x="316" y="44"/>
                  </a:cubicBezTo>
                </a:path>
              </a:pathLst>
            </a:custGeom>
            <a:solidFill>
              <a:srgbClr val="575A89"/>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46" name="ïṥḷiḓè">
              <a:extLst>
                <a:ext uri="{FF2B5EF4-FFF2-40B4-BE49-F238E27FC236}">
                  <a16:creationId xmlns:a16="http://schemas.microsoft.com/office/drawing/2014/main" id="{4A29147A-DA36-E1C8-61DD-301F28D1DB42}"/>
                </a:ext>
              </a:extLst>
            </p:cNvPr>
            <p:cNvSpPr/>
            <p:nvPr/>
          </p:nvSpPr>
          <p:spPr bwMode="auto">
            <a:xfrm>
              <a:off x="7673976" y="3586163"/>
              <a:ext cx="187325" cy="307975"/>
            </a:xfrm>
            <a:custGeom>
              <a:avLst/>
              <a:gdLst>
                <a:gd name="T0" fmla="*/ 75 w 131"/>
                <a:gd name="T1" fmla="*/ 0 h 216"/>
                <a:gd name="T2" fmla="*/ 66 w 131"/>
                <a:gd name="T3" fmla="*/ 193 h 216"/>
                <a:gd name="T4" fmla="*/ 127 w 131"/>
                <a:gd name="T5" fmla="*/ 13 h 216"/>
                <a:gd name="T6" fmla="*/ 75 w 131"/>
                <a:gd name="T7" fmla="*/ 0 h 216"/>
              </a:gdLst>
              <a:ahLst/>
              <a:cxnLst>
                <a:cxn ang="0">
                  <a:pos x="T0" y="T1"/>
                </a:cxn>
                <a:cxn ang="0">
                  <a:pos x="T2" y="T3"/>
                </a:cxn>
                <a:cxn ang="0">
                  <a:pos x="T4" y="T5"/>
                </a:cxn>
                <a:cxn ang="0">
                  <a:pos x="T6" y="T7"/>
                </a:cxn>
              </a:cxnLst>
              <a:rect l="0" t="0" r="r" b="b"/>
              <a:pathLst>
                <a:path w="131" h="216">
                  <a:moveTo>
                    <a:pt x="75" y="0"/>
                  </a:moveTo>
                  <a:cubicBezTo>
                    <a:pt x="75" y="0"/>
                    <a:pt x="0" y="170"/>
                    <a:pt x="66" y="193"/>
                  </a:cubicBezTo>
                  <a:cubicBezTo>
                    <a:pt x="131" y="216"/>
                    <a:pt x="127" y="13"/>
                    <a:pt x="127" y="13"/>
                  </a:cubicBezTo>
                  <a:cubicBezTo>
                    <a:pt x="75" y="0"/>
                    <a:pt x="75" y="0"/>
                    <a:pt x="75" y="0"/>
                  </a:cubicBezTo>
                </a:path>
              </a:pathLst>
            </a:custGeom>
            <a:solidFill>
              <a:srgbClr val="A0616A"/>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47" name="işļîḍê">
              <a:extLst>
                <a:ext uri="{FF2B5EF4-FFF2-40B4-BE49-F238E27FC236}">
                  <a16:creationId xmlns:a16="http://schemas.microsoft.com/office/drawing/2014/main" id="{39D845FF-A24D-EF64-5A0B-A9AC66A440A6}"/>
                </a:ext>
              </a:extLst>
            </p:cNvPr>
            <p:cNvSpPr/>
            <p:nvPr/>
          </p:nvSpPr>
          <p:spPr bwMode="auto">
            <a:xfrm>
              <a:off x="7902576" y="1968501"/>
              <a:ext cx="395288" cy="352425"/>
            </a:xfrm>
            <a:custGeom>
              <a:avLst/>
              <a:gdLst>
                <a:gd name="T0" fmla="*/ 168 w 277"/>
                <a:gd name="T1" fmla="*/ 173 h 247"/>
                <a:gd name="T2" fmla="*/ 136 w 277"/>
                <a:gd name="T3" fmla="*/ 145 h 247"/>
                <a:gd name="T4" fmla="*/ 115 w 277"/>
                <a:gd name="T5" fmla="*/ 154 h 247"/>
                <a:gd name="T6" fmla="*/ 93 w 277"/>
                <a:gd name="T7" fmla="*/ 155 h 247"/>
                <a:gd name="T8" fmla="*/ 78 w 277"/>
                <a:gd name="T9" fmla="*/ 125 h 247"/>
                <a:gd name="T10" fmla="*/ 46 w 277"/>
                <a:gd name="T11" fmla="*/ 110 h 247"/>
                <a:gd name="T12" fmla="*/ 44 w 277"/>
                <a:gd name="T13" fmla="*/ 91 h 247"/>
                <a:gd name="T14" fmla="*/ 16 w 277"/>
                <a:gd name="T15" fmla="*/ 88 h 247"/>
                <a:gd name="T16" fmla="*/ 0 w 277"/>
                <a:gd name="T17" fmla="*/ 67 h 247"/>
                <a:gd name="T18" fmla="*/ 8 w 277"/>
                <a:gd name="T19" fmla="*/ 50 h 247"/>
                <a:gd name="T20" fmla="*/ 52 w 277"/>
                <a:gd name="T21" fmla="*/ 31 h 247"/>
                <a:gd name="T22" fmla="*/ 85 w 277"/>
                <a:gd name="T23" fmla="*/ 12 h 247"/>
                <a:gd name="T24" fmla="*/ 150 w 277"/>
                <a:gd name="T25" fmla="*/ 2 h 247"/>
                <a:gd name="T26" fmla="*/ 240 w 277"/>
                <a:gd name="T27" fmla="*/ 38 h 247"/>
                <a:gd name="T28" fmla="*/ 267 w 277"/>
                <a:gd name="T29" fmla="*/ 129 h 247"/>
                <a:gd name="T30" fmla="*/ 241 w 277"/>
                <a:gd name="T31" fmla="*/ 180 h 247"/>
                <a:gd name="T32" fmla="*/ 233 w 277"/>
                <a:gd name="T33" fmla="*/ 217 h 247"/>
                <a:gd name="T34" fmla="*/ 228 w 277"/>
                <a:gd name="T35" fmla="*/ 247 h 247"/>
                <a:gd name="T36" fmla="*/ 215 w 277"/>
                <a:gd name="T37" fmla="*/ 227 h 247"/>
                <a:gd name="T38" fmla="*/ 190 w 277"/>
                <a:gd name="T39" fmla="*/ 218 h 247"/>
                <a:gd name="T40" fmla="*/ 168 w 277"/>
                <a:gd name="T41" fmla="*/ 17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7" h="247">
                  <a:moveTo>
                    <a:pt x="168" y="173"/>
                  </a:moveTo>
                  <a:cubicBezTo>
                    <a:pt x="162" y="160"/>
                    <a:pt x="151" y="144"/>
                    <a:pt x="136" y="145"/>
                  </a:cubicBezTo>
                  <a:cubicBezTo>
                    <a:pt x="128" y="145"/>
                    <a:pt x="122" y="150"/>
                    <a:pt x="115" y="154"/>
                  </a:cubicBezTo>
                  <a:cubicBezTo>
                    <a:pt x="108" y="157"/>
                    <a:pt x="99" y="159"/>
                    <a:pt x="93" y="155"/>
                  </a:cubicBezTo>
                  <a:cubicBezTo>
                    <a:pt x="84" y="148"/>
                    <a:pt x="87" y="133"/>
                    <a:pt x="78" y="125"/>
                  </a:cubicBezTo>
                  <a:cubicBezTo>
                    <a:pt x="69" y="116"/>
                    <a:pt x="51" y="121"/>
                    <a:pt x="46" y="110"/>
                  </a:cubicBezTo>
                  <a:cubicBezTo>
                    <a:pt x="43" y="105"/>
                    <a:pt x="45" y="97"/>
                    <a:pt x="44" y="91"/>
                  </a:cubicBezTo>
                  <a:cubicBezTo>
                    <a:pt x="34" y="92"/>
                    <a:pt x="25" y="91"/>
                    <a:pt x="16" y="88"/>
                  </a:cubicBezTo>
                  <a:cubicBezTo>
                    <a:pt x="7" y="84"/>
                    <a:pt x="0" y="76"/>
                    <a:pt x="0" y="67"/>
                  </a:cubicBezTo>
                  <a:cubicBezTo>
                    <a:pt x="0" y="60"/>
                    <a:pt x="3" y="54"/>
                    <a:pt x="8" y="50"/>
                  </a:cubicBezTo>
                  <a:cubicBezTo>
                    <a:pt x="20" y="39"/>
                    <a:pt x="37" y="37"/>
                    <a:pt x="52" y="31"/>
                  </a:cubicBezTo>
                  <a:cubicBezTo>
                    <a:pt x="64" y="25"/>
                    <a:pt x="74" y="17"/>
                    <a:pt x="85" y="12"/>
                  </a:cubicBezTo>
                  <a:cubicBezTo>
                    <a:pt x="105" y="2"/>
                    <a:pt x="128" y="0"/>
                    <a:pt x="150" y="2"/>
                  </a:cubicBezTo>
                  <a:cubicBezTo>
                    <a:pt x="183" y="4"/>
                    <a:pt x="216" y="15"/>
                    <a:pt x="240" y="38"/>
                  </a:cubicBezTo>
                  <a:cubicBezTo>
                    <a:pt x="264" y="61"/>
                    <a:pt x="277" y="98"/>
                    <a:pt x="267" y="129"/>
                  </a:cubicBezTo>
                  <a:cubicBezTo>
                    <a:pt x="261" y="147"/>
                    <a:pt x="248" y="162"/>
                    <a:pt x="241" y="180"/>
                  </a:cubicBezTo>
                  <a:cubicBezTo>
                    <a:pt x="237" y="192"/>
                    <a:pt x="234" y="204"/>
                    <a:pt x="233" y="217"/>
                  </a:cubicBezTo>
                  <a:cubicBezTo>
                    <a:pt x="228" y="247"/>
                    <a:pt x="228" y="247"/>
                    <a:pt x="228" y="247"/>
                  </a:cubicBezTo>
                  <a:cubicBezTo>
                    <a:pt x="229" y="242"/>
                    <a:pt x="218" y="230"/>
                    <a:pt x="215" y="227"/>
                  </a:cubicBezTo>
                  <a:cubicBezTo>
                    <a:pt x="208" y="221"/>
                    <a:pt x="197" y="223"/>
                    <a:pt x="190" y="218"/>
                  </a:cubicBezTo>
                  <a:cubicBezTo>
                    <a:pt x="180" y="210"/>
                    <a:pt x="174" y="185"/>
                    <a:pt x="168" y="173"/>
                  </a:cubicBezTo>
                  <a:close/>
                </a:path>
              </a:pathLst>
            </a:custGeom>
            <a:solidFill>
              <a:srgbClr val="2F2E41"/>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48" name="íšliḓe">
              <a:extLst>
                <a:ext uri="{FF2B5EF4-FFF2-40B4-BE49-F238E27FC236}">
                  <a16:creationId xmlns:a16="http://schemas.microsoft.com/office/drawing/2014/main" id="{E155E9A1-CFE3-ACBA-0E04-3E54226ED7E6}"/>
                </a:ext>
              </a:extLst>
            </p:cNvPr>
            <p:cNvSpPr/>
            <p:nvPr/>
          </p:nvSpPr>
          <p:spPr bwMode="auto">
            <a:xfrm>
              <a:off x="7759701" y="2995613"/>
              <a:ext cx="192088" cy="617538"/>
            </a:xfrm>
            <a:custGeom>
              <a:avLst/>
              <a:gdLst>
                <a:gd name="T0" fmla="*/ 127 w 135"/>
                <a:gd name="T1" fmla="*/ 0 h 433"/>
                <a:gd name="T2" fmla="*/ 25 w 135"/>
                <a:gd name="T3" fmla="*/ 0 h 433"/>
                <a:gd name="T4" fmla="*/ 23 w 135"/>
                <a:gd name="T5" fmla="*/ 48 h 433"/>
                <a:gd name="T6" fmla="*/ 10 w 135"/>
                <a:gd name="T7" fmla="*/ 348 h 433"/>
                <a:gd name="T8" fmla="*/ 23 w 135"/>
                <a:gd name="T9" fmla="*/ 383 h 433"/>
                <a:gd name="T10" fmla="*/ 8 w 135"/>
                <a:gd name="T11" fmla="*/ 433 h 433"/>
                <a:gd name="T12" fmla="*/ 15 w 135"/>
                <a:gd name="T13" fmla="*/ 414 h 433"/>
                <a:gd name="T14" fmla="*/ 59 w 135"/>
                <a:gd name="T15" fmla="*/ 425 h 433"/>
                <a:gd name="T16" fmla="*/ 81 w 135"/>
                <a:gd name="T17" fmla="*/ 345 h 433"/>
                <a:gd name="T18" fmla="*/ 116 w 135"/>
                <a:gd name="T19" fmla="*/ 289 h 433"/>
                <a:gd name="T20" fmla="*/ 135 w 135"/>
                <a:gd name="T21" fmla="*/ 24 h 433"/>
                <a:gd name="T22" fmla="*/ 127 w 135"/>
                <a:gd name="T23"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433">
                  <a:moveTo>
                    <a:pt x="127" y="0"/>
                  </a:moveTo>
                  <a:cubicBezTo>
                    <a:pt x="25" y="0"/>
                    <a:pt x="25" y="0"/>
                    <a:pt x="25" y="0"/>
                  </a:cubicBezTo>
                  <a:cubicBezTo>
                    <a:pt x="23" y="22"/>
                    <a:pt x="22" y="40"/>
                    <a:pt x="23" y="48"/>
                  </a:cubicBezTo>
                  <a:cubicBezTo>
                    <a:pt x="29" y="90"/>
                    <a:pt x="0" y="329"/>
                    <a:pt x="10" y="348"/>
                  </a:cubicBezTo>
                  <a:cubicBezTo>
                    <a:pt x="19" y="368"/>
                    <a:pt x="23" y="372"/>
                    <a:pt x="23" y="383"/>
                  </a:cubicBezTo>
                  <a:cubicBezTo>
                    <a:pt x="23" y="392"/>
                    <a:pt x="8" y="417"/>
                    <a:pt x="8" y="433"/>
                  </a:cubicBezTo>
                  <a:cubicBezTo>
                    <a:pt x="12" y="421"/>
                    <a:pt x="15" y="414"/>
                    <a:pt x="15" y="414"/>
                  </a:cubicBezTo>
                  <a:cubicBezTo>
                    <a:pt x="59" y="425"/>
                    <a:pt x="59" y="425"/>
                    <a:pt x="59" y="425"/>
                  </a:cubicBezTo>
                  <a:cubicBezTo>
                    <a:pt x="65" y="392"/>
                    <a:pt x="72" y="363"/>
                    <a:pt x="81" y="345"/>
                  </a:cubicBezTo>
                  <a:cubicBezTo>
                    <a:pt x="64" y="338"/>
                    <a:pt x="97" y="312"/>
                    <a:pt x="116" y="289"/>
                  </a:cubicBezTo>
                  <a:cubicBezTo>
                    <a:pt x="135" y="264"/>
                    <a:pt x="135" y="24"/>
                    <a:pt x="135" y="24"/>
                  </a:cubicBezTo>
                  <a:cubicBezTo>
                    <a:pt x="135" y="24"/>
                    <a:pt x="132" y="15"/>
                    <a:pt x="127" y="0"/>
                  </a:cubicBez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49" name="íṩļiḓè">
              <a:extLst>
                <a:ext uri="{FF2B5EF4-FFF2-40B4-BE49-F238E27FC236}">
                  <a16:creationId xmlns:a16="http://schemas.microsoft.com/office/drawing/2014/main" id="{53CE0D7F-2647-905B-7DE6-1B44D50CBF61}"/>
                </a:ext>
              </a:extLst>
            </p:cNvPr>
            <p:cNvSpPr/>
            <p:nvPr/>
          </p:nvSpPr>
          <p:spPr bwMode="auto">
            <a:xfrm>
              <a:off x="7794626" y="2641601"/>
              <a:ext cx="146050" cy="354013"/>
            </a:xfrm>
            <a:custGeom>
              <a:avLst/>
              <a:gdLst>
                <a:gd name="T0" fmla="*/ 35 w 102"/>
                <a:gd name="T1" fmla="*/ 0 h 249"/>
                <a:gd name="T2" fmla="*/ 0 w 102"/>
                <a:gd name="T3" fmla="*/ 249 h 249"/>
                <a:gd name="T4" fmla="*/ 102 w 102"/>
                <a:gd name="T5" fmla="*/ 249 h 249"/>
                <a:gd name="T6" fmla="*/ 35 w 102"/>
                <a:gd name="T7" fmla="*/ 0 h 249"/>
              </a:gdLst>
              <a:ahLst/>
              <a:cxnLst>
                <a:cxn ang="0">
                  <a:pos x="T0" y="T1"/>
                </a:cxn>
                <a:cxn ang="0">
                  <a:pos x="T2" y="T3"/>
                </a:cxn>
                <a:cxn ang="0">
                  <a:pos x="T4" y="T5"/>
                </a:cxn>
                <a:cxn ang="0">
                  <a:pos x="T6" y="T7"/>
                </a:cxn>
              </a:cxnLst>
              <a:rect l="0" t="0" r="r" b="b"/>
              <a:pathLst>
                <a:path w="102" h="249">
                  <a:moveTo>
                    <a:pt x="35" y="0"/>
                  </a:moveTo>
                  <a:cubicBezTo>
                    <a:pt x="24" y="65"/>
                    <a:pt x="6" y="181"/>
                    <a:pt x="0" y="249"/>
                  </a:cubicBezTo>
                  <a:cubicBezTo>
                    <a:pt x="102" y="249"/>
                    <a:pt x="102" y="249"/>
                    <a:pt x="102" y="249"/>
                  </a:cubicBezTo>
                  <a:cubicBezTo>
                    <a:pt x="86" y="196"/>
                    <a:pt x="49" y="73"/>
                    <a:pt x="35" y="0"/>
                  </a:cubicBezTo>
                </a:path>
              </a:pathLst>
            </a:custGeom>
            <a:solidFill>
              <a:srgbClr val="39374D"/>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50" name="íSḻîḍè">
              <a:extLst>
                <a:ext uri="{FF2B5EF4-FFF2-40B4-BE49-F238E27FC236}">
                  <a16:creationId xmlns:a16="http://schemas.microsoft.com/office/drawing/2014/main" id="{02F8C19C-1D6E-136B-B18F-CE5EDAE5CB65}"/>
                </a:ext>
              </a:extLst>
            </p:cNvPr>
            <p:cNvSpPr/>
            <p:nvPr/>
          </p:nvSpPr>
          <p:spPr bwMode="auto">
            <a:xfrm>
              <a:off x="7843838" y="3487738"/>
              <a:ext cx="90488" cy="158750"/>
            </a:xfrm>
            <a:custGeom>
              <a:avLst/>
              <a:gdLst>
                <a:gd name="T0" fmla="*/ 22 w 63"/>
                <a:gd name="T1" fmla="*/ 0 h 111"/>
                <a:gd name="T2" fmla="*/ 0 w 63"/>
                <a:gd name="T3" fmla="*/ 80 h 111"/>
                <a:gd name="T4" fmla="*/ 8 w 63"/>
                <a:gd name="T5" fmla="*/ 82 h 111"/>
                <a:gd name="T6" fmla="*/ 8 w 63"/>
                <a:gd name="T7" fmla="*/ 111 h 111"/>
                <a:gd name="T8" fmla="*/ 12 w 63"/>
                <a:gd name="T9" fmla="*/ 111 h 111"/>
                <a:gd name="T10" fmla="*/ 35 w 63"/>
                <a:gd name="T11" fmla="*/ 100 h 111"/>
                <a:gd name="T12" fmla="*/ 45 w 63"/>
                <a:gd name="T13" fmla="*/ 36 h 111"/>
                <a:gd name="T14" fmla="*/ 63 w 63"/>
                <a:gd name="T15" fmla="*/ 7 h 111"/>
                <a:gd name="T16" fmla="*/ 26 w 63"/>
                <a:gd name="T17" fmla="*/ 1 h 111"/>
                <a:gd name="T18" fmla="*/ 22 w 63"/>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11">
                  <a:moveTo>
                    <a:pt x="22" y="0"/>
                  </a:moveTo>
                  <a:cubicBezTo>
                    <a:pt x="13" y="18"/>
                    <a:pt x="6" y="47"/>
                    <a:pt x="0" y="80"/>
                  </a:cubicBezTo>
                  <a:cubicBezTo>
                    <a:pt x="8" y="82"/>
                    <a:pt x="8" y="82"/>
                    <a:pt x="8" y="82"/>
                  </a:cubicBezTo>
                  <a:cubicBezTo>
                    <a:pt x="8" y="82"/>
                    <a:pt x="9" y="94"/>
                    <a:pt x="8" y="111"/>
                  </a:cubicBezTo>
                  <a:cubicBezTo>
                    <a:pt x="9" y="111"/>
                    <a:pt x="11" y="111"/>
                    <a:pt x="12" y="111"/>
                  </a:cubicBezTo>
                  <a:cubicBezTo>
                    <a:pt x="25" y="111"/>
                    <a:pt x="35" y="108"/>
                    <a:pt x="35" y="100"/>
                  </a:cubicBezTo>
                  <a:cubicBezTo>
                    <a:pt x="35" y="79"/>
                    <a:pt x="24" y="50"/>
                    <a:pt x="45" y="36"/>
                  </a:cubicBezTo>
                  <a:cubicBezTo>
                    <a:pt x="52" y="32"/>
                    <a:pt x="58" y="20"/>
                    <a:pt x="63" y="7"/>
                  </a:cubicBezTo>
                  <a:cubicBezTo>
                    <a:pt x="43" y="4"/>
                    <a:pt x="30" y="2"/>
                    <a:pt x="26" y="1"/>
                  </a:cubicBezTo>
                  <a:cubicBezTo>
                    <a:pt x="24" y="1"/>
                    <a:pt x="23" y="1"/>
                    <a:pt x="22" y="0"/>
                  </a:cubicBezTo>
                </a:path>
              </a:pathLst>
            </a:custGeom>
            <a:solidFill>
              <a:srgbClr val="2A293A"/>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51" name="ïšḷîḋê">
              <a:extLst>
                <a:ext uri="{FF2B5EF4-FFF2-40B4-BE49-F238E27FC236}">
                  <a16:creationId xmlns:a16="http://schemas.microsoft.com/office/drawing/2014/main" id="{D6A9CF48-6FD1-95F4-0CAC-080C374E26E7}"/>
                </a:ext>
              </a:extLst>
            </p:cNvPr>
            <p:cNvSpPr/>
            <p:nvPr/>
          </p:nvSpPr>
          <p:spPr bwMode="auto">
            <a:xfrm>
              <a:off x="7845426" y="2543176"/>
              <a:ext cx="207963" cy="955675"/>
            </a:xfrm>
            <a:custGeom>
              <a:avLst/>
              <a:gdLst>
                <a:gd name="T0" fmla="*/ 49 w 146"/>
                <a:gd name="T1" fmla="*/ 0 h 670"/>
                <a:gd name="T2" fmla="*/ 38 w 146"/>
                <a:gd name="T3" fmla="*/ 1 h 670"/>
                <a:gd name="T4" fmla="*/ 7 w 146"/>
                <a:gd name="T5" fmla="*/ 20 h 670"/>
                <a:gd name="T6" fmla="*/ 0 w 146"/>
                <a:gd name="T7" fmla="*/ 69 h 670"/>
                <a:gd name="T8" fmla="*/ 67 w 146"/>
                <a:gd name="T9" fmla="*/ 318 h 670"/>
                <a:gd name="T10" fmla="*/ 75 w 146"/>
                <a:gd name="T11" fmla="*/ 342 h 670"/>
                <a:gd name="T12" fmla="*/ 56 w 146"/>
                <a:gd name="T13" fmla="*/ 607 h 670"/>
                <a:gd name="T14" fmla="*/ 21 w 146"/>
                <a:gd name="T15" fmla="*/ 663 h 670"/>
                <a:gd name="T16" fmla="*/ 25 w 146"/>
                <a:gd name="T17" fmla="*/ 664 h 670"/>
                <a:gd name="T18" fmla="*/ 62 w 146"/>
                <a:gd name="T19" fmla="*/ 670 h 670"/>
                <a:gd name="T20" fmla="*/ 81 w 146"/>
                <a:gd name="T21" fmla="*/ 599 h 670"/>
                <a:gd name="T22" fmla="*/ 100 w 146"/>
                <a:gd name="T23" fmla="*/ 493 h 670"/>
                <a:gd name="T24" fmla="*/ 123 w 146"/>
                <a:gd name="T25" fmla="*/ 385 h 670"/>
                <a:gd name="T26" fmla="*/ 133 w 146"/>
                <a:gd name="T27" fmla="*/ 192 h 670"/>
                <a:gd name="T28" fmla="*/ 49 w 146"/>
                <a:gd name="T2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670">
                  <a:moveTo>
                    <a:pt x="49" y="0"/>
                  </a:moveTo>
                  <a:cubicBezTo>
                    <a:pt x="46" y="0"/>
                    <a:pt x="42" y="0"/>
                    <a:pt x="38" y="1"/>
                  </a:cubicBezTo>
                  <a:cubicBezTo>
                    <a:pt x="7" y="20"/>
                    <a:pt x="7" y="20"/>
                    <a:pt x="7" y="20"/>
                  </a:cubicBezTo>
                  <a:cubicBezTo>
                    <a:pt x="7" y="20"/>
                    <a:pt x="4" y="39"/>
                    <a:pt x="0" y="69"/>
                  </a:cubicBezTo>
                  <a:cubicBezTo>
                    <a:pt x="14" y="142"/>
                    <a:pt x="51" y="265"/>
                    <a:pt x="67" y="318"/>
                  </a:cubicBezTo>
                  <a:cubicBezTo>
                    <a:pt x="72" y="333"/>
                    <a:pt x="75" y="342"/>
                    <a:pt x="75" y="342"/>
                  </a:cubicBezTo>
                  <a:cubicBezTo>
                    <a:pt x="75" y="342"/>
                    <a:pt x="75" y="582"/>
                    <a:pt x="56" y="607"/>
                  </a:cubicBezTo>
                  <a:cubicBezTo>
                    <a:pt x="37" y="630"/>
                    <a:pt x="4" y="656"/>
                    <a:pt x="21" y="663"/>
                  </a:cubicBezTo>
                  <a:cubicBezTo>
                    <a:pt x="22" y="664"/>
                    <a:pt x="23" y="664"/>
                    <a:pt x="25" y="664"/>
                  </a:cubicBezTo>
                  <a:cubicBezTo>
                    <a:pt x="29" y="665"/>
                    <a:pt x="42" y="667"/>
                    <a:pt x="62" y="670"/>
                  </a:cubicBezTo>
                  <a:cubicBezTo>
                    <a:pt x="73" y="640"/>
                    <a:pt x="81" y="599"/>
                    <a:pt x="81" y="599"/>
                  </a:cubicBezTo>
                  <a:cubicBezTo>
                    <a:pt x="81" y="599"/>
                    <a:pt x="90" y="510"/>
                    <a:pt x="100" y="493"/>
                  </a:cubicBezTo>
                  <a:cubicBezTo>
                    <a:pt x="110" y="476"/>
                    <a:pt x="123" y="412"/>
                    <a:pt x="123" y="385"/>
                  </a:cubicBezTo>
                  <a:cubicBezTo>
                    <a:pt x="123" y="358"/>
                    <a:pt x="146" y="248"/>
                    <a:pt x="133" y="192"/>
                  </a:cubicBezTo>
                  <a:cubicBezTo>
                    <a:pt x="120" y="139"/>
                    <a:pt x="116" y="0"/>
                    <a:pt x="49" y="0"/>
                  </a:cubicBezTo>
                </a:path>
              </a:pathLst>
            </a:custGeom>
            <a:solidFill>
              <a:srgbClr val="4E517B"/>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52" name="işḻidé">
              <a:extLst>
                <a:ext uri="{FF2B5EF4-FFF2-40B4-BE49-F238E27FC236}">
                  <a16:creationId xmlns:a16="http://schemas.microsoft.com/office/drawing/2014/main" id="{D97099FD-7F80-ABC5-FBE1-D8CF712124FF}"/>
                </a:ext>
              </a:extLst>
            </p:cNvPr>
            <p:cNvSpPr/>
            <p:nvPr/>
          </p:nvSpPr>
          <p:spPr bwMode="auto">
            <a:xfrm>
              <a:off x="7769226" y="3586163"/>
              <a:ext cx="87313" cy="60325"/>
            </a:xfrm>
            <a:custGeom>
              <a:avLst/>
              <a:gdLst>
                <a:gd name="T0" fmla="*/ 8 w 61"/>
                <a:gd name="T1" fmla="*/ 0 h 42"/>
                <a:gd name="T2" fmla="*/ 1 w 61"/>
                <a:gd name="T3" fmla="*/ 19 h 42"/>
                <a:gd name="T4" fmla="*/ 6 w 61"/>
                <a:gd name="T5" fmla="*/ 31 h 42"/>
                <a:gd name="T6" fmla="*/ 60 w 61"/>
                <a:gd name="T7" fmla="*/ 42 h 42"/>
                <a:gd name="T8" fmla="*/ 60 w 61"/>
                <a:gd name="T9" fmla="*/ 13 h 42"/>
                <a:gd name="T10" fmla="*/ 52 w 61"/>
                <a:gd name="T11" fmla="*/ 11 h 42"/>
                <a:gd name="T12" fmla="*/ 8 w 61"/>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61" h="42">
                  <a:moveTo>
                    <a:pt x="8" y="0"/>
                  </a:moveTo>
                  <a:cubicBezTo>
                    <a:pt x="8" y="0"/>
                    <a:pt x="5" y="7"/>
                    <a:pt x="1" y="19"/>
                  </a:cubicBezTo>
                  <a:cubicBezTo>
                    <a:pt x="0" y="24"/>
                    <a:pt x="2" y="29"/>
                    <a:pt x="6" y="31"/>
                  </a:cubicBezTo>
                  <a:cubicBezTo>
                    <a:pt x="16" y="35"/>
                    <a:pt x="41" y="41"/>
                    <a:pt x="60" y="42"/>
                  </a:cubicBezTo>
                  <a:cubicBezTo>
                    <a:pt x="61" y="25"/>
                    <a:pt x="60" y="13"/>
                    <a:pt x="60" y="13"/>
                  </a:cubicBezTo>
                  <a:cubicBezTo>
                    <a:pt x="52" y="11"/>
                    <a:pt x="52" y="11"/>
                    <a:pt x="52" y="11"/>
                  </a:cubicBezTo>
                  <a:cubicBezTo>
                    <a:pt x="8" y="0"/>
                    <a:pt x="8" y="0"/>
                    <a:pt x="8" y="0"/>
                  </a:cubicBezTo>
                </a:path>
              </a:pathLst>
            </a:custGeom>
            <a:solidFill>
              <a:srgbClr val="90575F"/>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sp>
          <p:nvSpPr>
            <p:cNvPr id="1253" name="îśḷïḍe">
              <a:extLst>
                <a:ext uri="{FF2B5EF4-FFF2-40B4-BE49-F238E27FC236}">
                  <a16:creationId xmlns:a16="http://schemas.microsoft.com/office/drawing/2014/main" id="{AA944B27-1FE7-3206-8106-AD8BA6239E49}"/>
                </a:ext>
              </a:extLst>
            </p:cNvPr>
            <p:cNvSpPr/>
            <p:nvPr/>
          </p:nvSpPr>
          <p:spPr bwMode="auto">
            <a:xfrm>
              <a:off x="7735888" y="2514601"/>
              <a:ext cx="300038" cy="1138238"/>
            </a:xfrm>
            <a:custGeom>
              <a:avLst/>
              <a:gdLst>
                <a:gd name="T0" fmla="*/ 102 w 210"/>
                <a:gd name="T1" fmla="*/ 15 h 798"/>
                <a:gd name="T2" fmla="*/ 71 w 210"/>
                <a:gd name="T3" fmla="*/ 35 h 798"/>
                <a:gd name="T4" fmla="*/ 27 w 210"/>
                <a:gd name="T5" fmla="*/ 380 h 798"/>
                <a:gd name="T6" fmla="*/ 13 w 210"/>
                <a:gd name="T7" fmla="*/ 681 h 798"/>
                <a:gd name="T8" fmla="*/ 27 w 210"/>
                <a:gd name="T9" fmla="*/ 715 h 798"/>
                <a:gd name="T10" fmla="*/ 17 w 210"/>
                <a:gd name="T11" fmla="*/ 777 h 798"/>
                <a:gd name="T12" fmla="*/ 98 w 210"/>
                <a:gd name="T13" fmla="*/ 777 h 798"/>
                <a:gd name="T14" fmla="*/ 108 w 210"/>
                <a:gd name="T15" fmla="*/ 713 h 798"/>
                <a:gd name="T16" fmla="*/ 144 w 210"/>
                <a:gd name="T17" fmla="*/ 613 h 798"/>
                <a:gd name="T18" fmla="*/ 163 w 210"/>
                <a:gd name="T19" fmla="*/ 507 h 798"/>
                <a:gd name="T20" fmla="*/ 187 w 210"/>
                <a:gd name="T21" fmla="*/ 399 h 798"/>
                <a:gd name="T22" fmla="*/ 196 w 210"/>
                <a:gd name="T23" fmla="*/ 206 h 798"/>
                <a:gd name="T24" fmla="*/ 102 w 210"/>
                <a:gd name="T25" fmla="*/ 15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798">
                  <a:moveTo>
                    <a:pt x="102" y="15"/>
                  </a:moveTo>
                  <a:cubicBezTo>
                    <a:pt x="71" y="35"/>
                    <a:pt x="71" y="35"/>
                    <a:pt x="71" y="35"/>
                  </a:cubicBezTo>
                  <a:cubicBezTo>
                    <a:pt x="71" y="35"/>
                    <a:pt x="21" y="337"/>
                    <a:pt x="27" y="380"/>
                  </a:cubicBezTo>
                  <a:cubicBezTo>
                    <a:pt x="32" y="422"/>
                    <a:pt x="3" y="661"/>
                    <a:pt x="13" y="681"/>
                  </a:cubicBezTo>
                  <a:cubicBezTo>
                    <a:pt x="23" y="700"/>
                    <a:pt x="27" y="704"/>
                    <a:pt x="27" y="715"/>
                  </a:cubicBezTo>
                  <a:cubicBezTo>
                    <a:pt x="27" y="727"/>
                    <a:pt x="0" y="769"/>
                    <a:pt x="17" y="777"/>
                  </a:cubicBezTo>
                  <a:cubicBezTo>
                    <a:pt x="34" y="785"/>
                    <a:pt x="98" y="798"/>
                    <a:pt x="98" y="777"/>
                  </a:cubicBezTo>
                  <a:cubicBezTo>
                    <a:pt x="98" y="756"/>
                    <a:pt x="86" y="727"/>
                    <a:pt x="108" y="713"/>
                  </a:cubicBezTo>
                  <a:cubicBezTo>
                    <a:pt x="129" y="700"/>
                    <a:pt x="144" y="613"/>
                    <a:pt x="144" y="613"/>
                  </a:cubicBezTo>
                  <a:cubicBezTo>
                    <a:pt x="144" y="613"/>
                    <a:pt x="154" y="524"/>
                    <a:pt x="163" y="507"/>
                  </a:cubicBezTo>
                  <a:cubicBezTo>
                    <a:pt x="173" y="490"/>
                    <a:pt x="187" y="426"/>
                    <a:pt x="187" y="399"/>
                  </a:cubicBezTo>
                  <a:cubicBezTo>
                    <a:pt x="187" y="372"/>
                    <a:pt x="210" y="262"/>
                    <a:pt x="196" y="206"/>
                  </a:cubicBezTo>
                  <a:cubicBezTo>
                    <a:pt x="183" y="150"/>
                    <a:pt x="179" y="0"/>
                    <a:pt x="102" y="15"/>
                  </a:cubicBezTo>
                  <a:close/>
                </a:path>
              </a:pathLst>
            </a:custGeom>
            <a:solidFill>
              <a:srgbClr val="575A89"/>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p>
              <a:pPr algn="ctr"/>
              <a:endParaRPr>
                <a:cs typeface="+mn-ea"/>
                <a:sym typeface="+mn-lt"/>
              </a:endParaRPr>
            </a:p>
          </p:txBody>
        </p:sp>
      </p:grpSp>
      <p:sp>
        <p:nvSpPr>
          <p:cNvPr id="70" name="文本框 69">
            <a:extLst>
              <a:ext uri="{FF2B5EF4-FFF2-40B4-BE49-F238E27FC236}">
                <a16:creationId xmlns:a16="http://schemas.microsoft.com/office/drawing/2014/main" id="{36FE7580-4A2F-C60B-FE5C-769F52A6BFC5}"/>
              </a:ext>
            </a:extLst>
          </p:cNvPr>
          <p:cNvSpPr txBox="1"/>
          <p:nvPr/>
        </p:nvSpPr>
        <p:spPr>
          <a:xfrm>
            <a:off x="9571636" y="4427614"/>
            <a:ext cx="718145" cy="344710"/>
          </a:xfrm>
          <a:prstGeom prst="rect">
            <a:avLst/>
          </a:prstGeom>
          <a:noFill/>
        </p:spPr>
        <p:txBody>
          <a:bodyPr wrap="square" lIns="0" rIns="0">
            <a:noAutofit/>
          </a:bodyPr>
          <a:lstStyle>
            <a:defPPr>
              <a:defRPr lang="zh-CN"/>
            </a:defPPr>
            <a:lvl1pPr algn="just">
              <a:lnSpc>
                <a:spcPct val="130000"/>
              </a:lnSpc>
              <a:defRPr sz="1400">
                <a:solidFill>
                  <a:schemeClr val="bg1"/>
                </a:solidFill>
              </a:defRPr>
            </a:lvl1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1" i="0" u="none" strike="noStrike" kern="1200" cap="none" spc="0" normalizeH="0" baseline="0" noProof="0" dirty="0">
                <a:ln>
                  <a:noFill/>
                </a:ln>
                <a:effectLst/>
                <a:uLnTx/>
                <a:uFillTx/>
                <a:cs typeface="+mn-ea"/>
                <a:sym typeface="+mn-lt"/>
              </a:rPr>
              <a:t>输入标题</a:t>
            </a:r>
          </a:p>
        </p:txBody>
      </p:sp>
      <p:sp>
        <p:nvSpPr>
          <p:cNvPr id="93" name="文本框 92">
            <a:extLst>
              <a:ext uri="{FF2B5EF4-FFF2-40B4-BE49-F238E27FC236}">
                <a16:creationId xmlns:a16="http://schemas.microsoft.com/office/drawing/2014/main" id="{B45D3E50-0478-CF79-D1E5-B9EF434C16AD}"/>
              </a:ext>
            </a:extLst>
          </p:cNvPr>
          <p:cNvSpPr txBox="1"/>
          <p:nvPr/>
        </p:nvSpPr>
        <p:spPr>
          <a:xfrm>
            <a:off x="1156379" y="3280084"/>
            <a:ext cx="3974421" cy="624786"/>
          </a:xfrm>
          <a:prstGeom prst="rect">
            <a:avLst/>
          </a:prstGeom>
          <a:noFill/>
        </p:spPr>
        <p:txBody>
          <a:bodyPr wrap="square">
            <a:noAutofit/>
          </a:bodyPr>
          <a:lstStyle>
            <a:defPPr>
              <a:defRPr lang="zh-CN"/>
            </a:defPPr>
            <a:lvl1pPr algn="just">
              <a:lnSpc>
                <a:spcPct val="130000"/>
              </a:lnSpc>
              <a:defRPr sz="1400">
                <a:solidFill>
                  <a:schemeClr val="bg1"/>
                </a:solidFill>
              </a:defRPr>
            </a:lvl1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cs typeface="+mn-ea"/>
                <a:sym typeface="+mn-lt"/>
              </a:rPr>
              <a:t>请替换文字内容复制你的内容到此，请替换文字内容复制你的内容到此</a:t>
            </a:r>
            <a:endParaRPr kumimoji="0" lang="zh-CN" altLang="en-US" sz="1400" b="1" i="0" u="none" strike="noStrike" kern="1200" cap="none" spc="0" normalizeH="0" baseline="0" noProof="0" dirty="0">
              <a:ln>
                <a:noFill/>
              </a:ln>
              <a:solidFill>
                <a:prstClr val="black"/>
              </a:solidFill>
              <a:effectLst/>
              <a:uLnTx/>
              <a:uFillTx/>
              <a:cs typeface="+mn-ea"/>
              <a:sym typeface="+mn-lt"/>
            </a:endParaRPr>
          </a:p>
        </p:txBody>
      </p:sp>
      <p:sp>
        <p:nvSpPr>
          <p:cNvPr id="94" name="文本框 93">
            <a:extLst>
              <a:ext uri="{FF2B5EF4-FFF2-40B4-BE49-F238E27FC236}">
                <a16:creationId xmlns:a16="http://schemas.microsoft.com/office/drawing/2014/main" id="{87EDCB49-BE03-EE7E-A218-D276FB67CC27}"/>
              </a:ext>
            </a:extLst>
          </p:cNvPr>
          <p:cNvSpPr txBox="1"/>
          <p:nvPr/>
        </p:nvSpPr>
        <p:spPr>
          <a:xfrm>
            <a:off x="6806824" y="3280084"/>
            <a:ext cx="4112636" cy="624786"/>
          </a:xfrm>
          <a:prstGeom prst="rect">
            <a:avLst/>
          </a:prstGeom>
          <a:noFill/>
        </p:spPr>
        <p:txBody>
          <a:bodyPr wrap="square">
            <a:noAutofit/>
          </a:bodyPr>
          <a:lstStyle>
            <a:defPPr>
              <a:defRPr lang="zh-CN"/>
            </a:defPPr>
            <a:lvl1pPr algn="just">
              <a:lnSpc>
                <a:spcPct val="130000"/>
              </a:lnSpc>
              <a:defRPr sz="1400">
                <a:solidFill>
                  <a:schemeClr val="bg1"/>
                </a:solidFill>
              </a:defRPr>
            </a:lvl1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cs typeface="+mn-ea"/>
                <a:sym typeface="+mn-lt"/>
              </a:rPr>
              <a:t>请替换文字内容复制你的内容到此，请替换文字内容复制你的内容到此</a:t>
            </a:r>
            <a:endParaRPr kumimoji="0" lang="en-US" altLang="zh-CN" sz="1400" b="0" i="0" u="none" strike="noStrike" kern="1200" cap="none" spc="0" normalizeH="0" baseline="0" noProof="0" dirty="0">
              <a:ln>
                <a:noFill/>
              </a:ln>
              <a:solidFill>
                <a:prstClr val="black"/>
              </a:solidFill>
              <a:effectLst/>
              <a:uLnTx/>
              <a:uFillTx/>
              <a:cs typeface="+mn-ea"/>
              <a:sym typeface="+mn-lt"/>
            </a:endParaRPr>
          </a:p>
        </p:txBody>
      </p:sp>
    </p:spTree>
    <p:custDataLst>
      <p:tags r:id="rId1"/>
    </p:custDataLst>
    <p:extLst>
      <p:ext uri="{BB962C8B-B14F-4D97-AF65-F5344CB8AC3E}">
        <p14:creationId xmlns:p14="http://schemas.microsoft.com/office/powerpoint/2010/main" val="3818467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任意多边形: 形状 41">
            <a:extLst>
              <a:ext uri="{FF2B5EF4-FFF2-40B4-BE49-F238E27FC236}">
                <a16:creationId xmlns:a16="http://schemas.microsoft.com/office/drawing/2014/main" id="{A9083B9A-E70F-2247-008F-B8859E974A6A}"/>
              </a:ext>
            </a:extLst>
          </p:cNvPr>
          <p:cNvSpPr/>
          <p:nvPr/>
        </p:nvSpPr>
        <p:spPr>
          <a:xfrm>
            <a:off x="5364596" y="1291370"/>
            <a:ext cx="6096000" cy="2209638"/>
          </a:xfrm>
          <a:custGeom>
            <a:avLst/>
            <a:gdLst>
              <a:gd name="connsiteX0" fmla="*/ 164176 w 6096000"/>
              <a:gd name="connsiteY0" fmla="*/ 0 h 2209638"/>
              <a:gd name="connsiteX1" fmla="*/ 5931824 w 6096000"/>
              <a:gd name="connsiteY1" fmla="*/ 0 h 2209638"/>
              <a:gd name="connsiteX2" fmla="*/ 6096000 w 6096000"/>
              <a:gd name="connsiteY2" fmla="*/ 164176 h 2209638"/>
              <a:gd name="connsiteX3" fmla="*/ 6096000 w 6096000"/>
              <a:gd name="connsiteY3" fmla="*/ 2045462 h 2209638"/>
              <a:gd name="connsiteX4" fmla="*/ 5931824 w 6096000"/>
              <a:gd name="connsiteY4" fmla="*/ 2209638 h 2209638"/>
              <a:gd name="connsiteX5" fmla="*/ 164176 w 6096000"/>
              <a:gd name="connsiteY5" fmla="*/ 2209638 h 2209638"/>
              <a:gd name="connsiteX6" fmla="*/ 0 w 6096000"/>
              <a:gd name="connsiteY6" fmla="*/ 2045462 h 2209638"/>
              <a:gd name="connsiteX7" fmla="*/ 0 w 6096000"/>
              <a:gd name="connsiteY7" fmla="*/ 730923 h 2209638"/>
              <a:gd name="connsiteX8" fmla="*/ 33792 w 6096000"/>
              <a:gd name="connsiteY8" fmla="*/ 734329 h 2209638"/>
              <a:gd name="connsiteX9" fmla="*/ 285257 w 6096000"/>
              <a:gd name="connsiteY9" fmla="*/ 482864 h 2209638"/>
              <a:gd name="connsiteX10" fmla="*/ 33792 w 6096000"/>
              <a:gd name="connsiteY10" fmla="*/ 231399 h 2209638"/>
              <a:gd name="connsiteX11" fmla="*/ 0 w 6096000"/>
              <a:gd name="connsiteY11" fmla="*/ 234806 h 2209638"/>
              <a:gd name="connsiteX12" fmla="*/ 0 w 6096000"/>
              <a:gd name="connsiteY12" fmla="*/ 164176 h 2209638"/>
              <a:gd name="connsiteX13" fmla="*/ 164176 w 6096000"/>
              <a:gd name="connsiteY13" fmla="*/ 0 h 220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00" h="2209638">
                <a:moveTo>
                  <a:pt x="164176" y="0"/>
                </a:moveTo>
                <a:lnTo>
                  <a:pt x="5931824" y="0"/>
                </a:lnTo>
                <a:cubicBezTo>
                  <a:pt x="6022496" y="0"/>
                  <a:pt x="6096000" y="73504"/>
                  <a:pt x="6096000" y="164176"/>
                </a:cubicBezTo>
                <a:lnTo>
                  <a:pt x="6096000" y="2045462"/>
                </a:lnTo>
                <a:cubicBezTo>
                  <a:pt x="6096000" y="2136134"/>
                  <a:pt x="6022496" y="2209638"/>
                  <a:pt x="5931824" y="2209638"/>
                </a:cubicBezTo>
                <a:lnTo>
                  <a:pt x="164176" y="2209638"/>
                </a:lnTo>
                <a:cubicBezTo>
                  <a:pt x="73504" y="2209638"/>
                  <a:pt x="0" y="2136134"/>
                  <a:pt x="0" y="2045462"/>
                </a:cubicBezTo>
                <a:lnTo>
                  <a:pt x="0" y="730923"/>
                </a:lnTo>
                <a:lnTo>
                  <a:pt x="33792" y="734329"/>
                </a:lnTo>
                <a:cubicBezTo>
                  <a:pt x="172672" y="734329"/>
                  <a:pt x="285257" y="621744"/>
                  <a:pt x="285257" y="482864"/>
                </a:cubicBezTo>
                <a:cubicBezTo>
                  <a:pt x="285257" y="343984"/>
                  <a:pt x="172672" y="231399"/>
                  <a:pt x="33792" y="231399"/>
                </a:cubicBezTo>
                <a:lnTo>
                  <a:pt x="0" y="234806"/>
                </a:lnTo>
                <a:lnTo>
                  <a:pt x="0" y="164176"/>
                </a:lnTo>
                <a:cubicBezTo>
                  <a:pt x="0" y="73504"/>
                  <a:pt x="73504" y="0"/>
                  <a:pt x="164176" y="0"/>
                </a:cubicBez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26" name="椭圆 25">
            <a:extLst>
              <a:ext uri="{FF2B5EF4-FFF2-40B4-BE49-F238E27FC236}">
                <a16:creationId xmlns:a16="http://schemas.microsoft.com/office/drawing/2014/main" id="{CCDB6B37-3813-7816-9729-1B9B1206E1A5}"/>
              </a:ext>
            </a:extLst>
          </p:cNvPr>
          <p:cNvSpPr/>
          <p:nvPr/>
        </p:nvSpPr>
        <p:spPr>
          <a:xfrm rot="10800000">
            <a:off x="-1316560" y="3226634"/>
            <a:ext cx="3796124" cy="3796124"/>
          </a:xfrm>
          <a:prstGeom prst="ellipse">
            <a:avLst/>
          </a:prstGeom>
          <a:gradFill flip="none" rotWithShape="1">
            <a:gsLst>
              <a:gs pos="0">
                <a:schemeClr val="bg1">
                  <a:alpha val="3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2" name="文本框 1">
            <a:extLst>
              <a:ext uri="{FF2B5EF4-FFF2-40B4-BE49-F238E27FC236}">
                <a16:creationId xmlns:a16="http://schemas.microsoft.com/office/drawing/2014/main" id="{E6B02B1F-75FB-56D7-A009-4D5CB643AE9F}"/>
              </a:ext>
            </a:extLst>
          </p:cNvPr>
          <p:cNvSpPr txBox="1"/>
          <p:nvPr/>
        </p:nvSpPr>
        <p:spPr>
          <a:xfrm>
            <a:off x="922640" y="447480"/>
            <a:ext cx="6096000" cy="523220"/>
          </a:xfrm>
          <a:prstGeom prst="rect">
            <a:avLst/>
          </a:prstGeom>
          <a:noFill/>
        </p:spPr>
        <p:txBody>
          <a:bodyPr wrap="square">
            <a:spAutoFit/>
          </a:bodyPr>
          <a:lstStyle/>
          <a:p>
            <a:r>
              <a:rPr lang="zh-CN" altLang="en-US" sz="2800">
                <a:solidFill>
                  <a:schemeClr val="bg1"/>
                </a:solidFill>
                <a:cs typeface="+mn-ea"/>
                <a:sym typeface="+mn-lt"/>
              </a:rPr>
              <a:t>工作不足</a:t>
            </a:r>
            <a:endParaRPr lang="zh-CN" altLang="en-US" sz="2800" dirty="0">
              <a:solidFill>
                <a:schemeClr val="bg1"/>
              </a:solidFill>
              <a:cs typeface="+mn-ea"/>
              <a:sym typeface="+mn-lt"/>
            </a:endParaRPr>
          </a:p>
        </p:txBody>
      </p:sp>
      <p:sp>
        <p:nvSpPr>
          <p:cNvPr id="4" name="矩形: 圆角 3">
            <a:extLst>
              <a:ext uri="{FF2B5EF4-FFF2-40B4-BE49-F238E27FC236}">
                <a16:creationId xmlns:a16="http://schemas.microsoft.com/office/drawing/2014/main" id="{4D9ED3A0-7213-F9AC-88C9-A2BDBADE7E5F}"/>
              </a:ext>
            </a:extLst>
          </p:cNvPr>
          <p:cNvSpPr/>
          <p:nvPr/>
        </p:nvSpPr>
        <p:spPr>
          <a:xfrm>
            <a:off x="6167300" y="5274789"/>
            <a:ext cx="5221288" cy="1088268"/>
          </a:xfrm>
          <a:prstGeom prst="roundRect">
            <a:avLst>
              <a:gd name="adj" fmla="val 50000"/>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5" name="矩形: 圆角 4">
            <a:extLst>
              <a:ext uri="{FF2B5EF4-FFF2-40B4-BE49-F238E27FC236}">
                <a16:creationId xmlns:a16="http://schemas.microsoft.com/office/drawing/2014/main" id="{A2E62016-9D74-3734-57A1-0CB7D5A41BBC}"/>
              </a:ext>
            </a:extLst>
          </p:cNvPr>
          <p:cNvSpPr/>
          <p:nvPr/>
        </p:nvSpPr>
        <p:spPr>
          <a:xfrm>
            <a:off x="6167300" y="3893686"/>
            <a:ext cx="5221288" cy="1088268"/>
          </a:xfrm>
          <a:prstGeom prst="roundRect">
            <a:avLst>
              <a:gd name="adj" fmla="val 50000"/>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11" name="文本框 10">
            <a:extLst>
              <a:ext uri="{FF2B5EF4-FFF2-40B4-BE49-F238E27FC236}">
                <a16:creationId xmlns:a16="http://schemas.microsoft.com/office/drawing/2014/main" id="{DA1986AD-CC13-F231-4A58-DDEF776255F1}"/>
              </a:ext>
            </a:extLst>
          </p:cNvPr>
          <p:cNvSpPr txBox="1"/>
          <p:nvPr/>
        </p:nvSpPr>
        <p:spPr>
          <a:xfrm>
            <a:off x="7486089" y="5499767"/>
            <a:ext cx="2262158" cy="369332"/>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solidFill>
                  <a:schemeClr val="accent2"/>
                </a:solidFill>
                <a:cs typeface="+mn-ea"/>
                <a:sym typeface="+mn-lt"/>
              </a:rPr>
              <a:t>工作跟进</a:t>
            </a:r>
          </a:p>
        </p:txBody>
      </p:sp>
      <p:sp>
        <p:nvSpPr>
          <p:cNvPr id="12" name="文本框 11">
            <a:extLst>
              <a:ext uri="{FF2B5EF4-FFF2-40B4-BE49-F238E27FC236}">
                <a16:creationId xmlns:a16="http://schemas.microsoft.com/office/drawing/2014/main" id="{12F0AA61-5477-021C-1832-432371A67BBF}"/>
              </a:ext>
            </a:extLst>
          </p:cNvPr>
          <p:cNvSpPr txBox="1"/>
          <p:nvPr/>
        </p:nvSpPr>
        <p:spPr>
          <a:xfrm>
            <a:off x="7486089" y="5854157"/>
            <a:ext cx="2877711" cy="307777"/>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cs typeface="+mn-ea"/>
                <a:sym typeface="+mn-lt"/>
              </a:rPr>
              <a:t>请替换文字内容复制你的内容到此</a:t>
            </a:r>
          </a:p>
        </p:txBody>
      </p:sp>
      <p:sp>
        <p:nvSpPr>
          <p:cNvPr id="13" name="文本框 12">
            <a:extLst>
              <a:ext uri="{FF2B5EF4-FFF2-40B4-BE49-F238E27FC236}">
                <a16:creationId xmlns:a16="http://schemas.microsoft.com/office/drawing/2014/main" id="{0EF97F3F-1246-78CA-CBB8-638AE3C7F1A7}"/>
              </a:ext>
            </a:extLst>
          </p:cNvPr>
          <p:cNvSpPr txBox="1"/>
          <p:nvPr/>
        </p:nvSpPr>
        <p:spPr>
          <a:xfrm>
            <a:off x="7486089" y="4474959"/>
            <a:ext cx="2877711" cy="307777"/>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cs typeface="+mn-ea"/>
                <a:sym typeface="+mn-lt"/>
              </a:rPr>
              <a:t>请替换文字内容复制你的内容到此</a:t>
            </a:r>
          </a:p>
        </p:txBody>
      </p:sp>
      <p:sp>
        <p:nvSpPr>
          <p:cNvPr id="15" name="文本框 14">
            <a:extLst>
              <a:ext uri="{FF2B5EF4-FFF2-40B4-BE49-F238E27FC236}">
                <a16:creationId xmlns:a16="http://schemas.microsoft.com/office/drawing/2014/main" id="{27033A76-8296-5387-368E-F3FA74B93E21}"/>
              </a:ext>
            </a:extLst>
          </p:cNvPr>
          <p:cNvSpPr txBox="1"/>
          <p:nvPr/>
        </p:nvSpPr>
        <p:spPr>
          <a:xfrm>
            <a:off x="7486089" y="4120569"/>
            <a:ext cx="2262158" cy="369332"/>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accent2"/>
                </a:solidFill>
                <a:effectLst/>
                <a:uLnTx/>
                <a:uFillTx/>
                <a:cs typeface="+mn-ea"/>
                <a:sym typeface="+mn-lt"/>
              </a:rPr>
              <a:t>工作基础</a:t>
            </a:r>
          </a:p>
        </p:txBody>
      </p:sp>
      <p:sp>
        <p:nvSpPr>
          <p:cNvPr id="16" name="矩形: 圆角 15">
            <a:extLst>
              <a:ext uri="{FF2B5EF4-FFF2-40B4-BE49-F238E27FC236}">
                <a16:creationId xmlns:a16="http://schemas.microsoft.com/office/drawing/2014/main" id="{327A4FAF-0979-1551-A890-CEE0F189C661}"/>
              </a:ext>
            </a:extLst>
          </p:cNvPr>
          <p:cNvSpPr/>
          <p:nvPr/>
        </p:nvSpPr>
        <p:spPr>
          <a:xfrm>
            <a:off x="6387133" y="4040029"/>
            <a:ext cx="780118" cy="779088"/>
          </a:xfrm>
          <a:prstGeom prst="roundRect">
            <a:avLst>
              <a:gd name="adj" fmla="val 50000"/>
            </a:avLst>
          </a:prstGeom>
          <a:gradFill flip="none" rotWithShape="1">
            <a:gsLst>
              <a:gs pos="100000">
                <a:schemeClr val="accent1">
                  <a:lumMod val="75000"/>
                </a:schemeClr>
              </a:gs>
              <a:gs pos="0">
                <a:schemeClr val="accent1"/>
              </a:gs>
            </a:gsLst>
            <a:path path="circle">
              <a:fillToRect r="100000" b="100000"/>
            </a:path>
            <a:tileRect l="-100000" t="-100000"/>
          </a:gradFill>
          <a:ln w="12700" cap="flat" cmpd="sng" algn="ctr">
            <a:noFill/>
            <a:prstDash val="solid"/>
            <a:miter lim="800000"/>
          </a:ln>
          <a:effectLst>
            <a:outerShdw blurRad="254000" dist="254000" dir="5400000" sx="90000" sy="90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17" name="矩形: 圆角 16">
            <a:extLst>
              <a:ext uri="{FF2B5EF4-FFF2-40B4-BE49-F238E27FC236}">
                <a16:creationId xmlns:a16="http://schemas.microsoft.com/office/drawing/2014/main" id="{E58197CF-A221-9B0F-E8DE-AD9E6299C227}"/>
              </a:ext>
            </a:extLst>
          </p:cNvPr>
          <p:cNvSpPr/>
          <p:nvPr/>
        </p:nvSpPr>
        <p:spPr>
          <a:xfrm>
            <a:off x="6387133" y="5421132"/>
            <a:ext cx="780118" cy="779088"/>
          </a:xfrm>
          <a:prstGeom prst="roundRect">
            <a:avLst>
              <a:gd name="adj" fmla="val 50000"/>
            </a:avLst>
          </a:prstGeom>
          <a:gradFill flip="none" rotWithShape="1">
            <a:gsLst>
              <a:gs pos="100000">
                <a:schemeClr val="accent1">
                  <a:lumMod val="75000"/>
                </a:schemeClr>
              </a:gs>
              <a:gs pos="0">
                <a:schemeClr val="accent1"/>
              </a:gs>
            </a:gsLst>
            <a:path path="circle">
              <a:fillToRect r="100000" b="100000"/>
            </a:path>
            <a:tileRect l="-100000" t="-100000"/>
          </a:gradFill>
          <a:ln w="12700" cap="flat" cmpd="sng" algn="ctr">
            <a:noFill/>
            <a:prstDash val="solid"/>
            <a:miter lim="800000"/>
          </a:ln>
          <a:effectLst>
            <a:outerShdw blurRad="254000" dist="254000" dir="5400000" sx="90000" sy="90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27" name="椭圆 26">
            <a:extLst>
              <a:ext uri="{FF2B5EF4-FFF2-40B4-BE49-F238E27FC236}">
                <a16:creationId xmlns:a16="http://schemas.microsoft.com/office/drawing/2014/main" id="{0876805E-101B-09A4-2455-A2DB06FEFA2F}"/>
              </a:ext>
            </a:extLst>
          </p:cNvPr>
          <p:cNvSpPr/>
          <p:nvPr/>
        </p:nvSpPr>
        <p:spPr>
          <a:xfrm>
            <a:off x="2941306" y="4981954"/>
            <a:ext cx="2828894" cy="2828894"/>
          </a:xfrm>
          <a:prstGeom prst="ellipse">
            <a:avLst/>
          </a:prstGeom>
          <a:gradFill>
            <a:gsLst>
              <a:gs pos="0">
                <a:schemeClr val="bg1">
                  <a:alpha val="3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31" name="图形 5">
            <a:extLst>
              <a:ext uri="{FF2B5EF4-FFF2-40B4-BE49-F238E27FC236}">
                <a16:creationId xmlns:a16="http://schemas.microsoft.com/office/drawing/2014/main" id="{9BA1ACBD-3929-9DE3-FE21-9B8711C272C2}"/>
              </a:ext>
            </a:extLst>
          </p:cNvPr>
          <p:cNvSpPr/>
          <p:nvPr/>
        </p:nvSpPr>
        <p:spPr>
          <a:xfrm>
            <a:off x="6612868" y="4198227"/>
            <a:ext cx="328648" cy="425654"/>
          </a:xfrm>
          <a:custGeom>
            <a:avLst/>
            <a:gdLst>
              <a:gd name="connsiteX0" fmla="*/ 728566 w 1470716"/>
              <a:gd name="connsiteY0" fmla="*/ 70970 h 1904821"/>
              <a:gd name="connsiteX1" fmla="*/ 739028 w 1470716"/>
              <a:gd name="connsiteY1" fmla="*/ 66855 h 1904821"/>
              <a:gd name="connsiteX2" fmla="*/ 772526 w 1470716"/>
              <a:gd name="connsiteY2" fmla="*/ 37548 h 1904821"/>
              <a:gd name="connsiteX3" fmla="*/ 822662 w 1470716"/>
              <a:gd name="connsiteY3" fmla="*/ 4067 h 1904821"/>
              <a:gd name="connsiteX4" fmla="*/ 889598 w 1470716"/>
              <a:gd name="connsiteY4" fmla="*/ 10351 h 1904821"/>
              <a:gd name="connsiteX5" fmla="*/ 923093 w 1470716"/>
              <a:gd name="connsiteY5" fmla="*/ 28039 h 1904821"/>
              <a:gd name="connsiteX6" fmla="*/ 947242 w 1470716"/>
              <a:gd name="connsiteY6" fmla="*/ 50058 h 1904821"/>
              <a:gd name="connsiteX7" fmla="*/ 972342 w 1470716"/>
              <a:gd name="connsiteY7" fmla="*/ 67745 h 1904821"/>
              <a:gd name="connsiteX8" fmla="*/ 1006776 w 1470716"/>
              <a:gd name="connsiteY8" fmla="*/ 75036 h 1904821"/>
              <a:gd name="connsiteX9" fmla="*/ 1042338 w 1470716"/>
              <a:gd name="connsiteY9" fmla="*/ 68859 h 1904821"/>
              <a:gd name="connsiteX10" fmla="*/ 1070602 w 1470716"/>
              <a:gd name="connsiteY10" fmla="*/ 57348 h 1904821"/>
              <a:gd name="connsiteX11" fmla="*/ 1097873 w 1470716"/>
              <a:gd name="connsiteY11" fmla="*/ 50058 h 1904821"/>
              <a:gd name="connsiteX12" fmla="*/ 1130253 w 1470716"/>
              <a:gd name="connsiteY12" fmla="*/ 54181 h 1904821"/>
              <a:gd name="connsiteX13" fmla="*/ 1158519 w 1470716"/>
              <a:gd name="connsiteY13" fmla="*/ 78203 h 1904821"/>
              <a:gd name="connsiteX14" fmla="*/ 1162638 w 1470716"/>
              <a:gd name="connsiteY14" fmla="*/ 110687 h 1904821"/>
              <a:gd name="connsiteX15" fmla="*/ 1148060 w 1470716"/>
              <a:gd name="connsiteY15" fmla="*/ 144051 h 1904821"/>
              <a:gd name="connsiteX16" fmla="*/ 1119794 w 1470716"/>
              <a:gd name="connsiteY16" fmla="*/ 171306 h 1904821"/>
              <a:gd name="connsiteX17" fmla="*/ 1059145 w 1470716"/>
              <a:gd name="connsiteY17" fmla="*/ 222586 h 1904821"/>
              <a:gd name="connsiteX18" fmla="*/ 1017300 w 1470716"/>
              <a:gd name="connsiteY18" fmla="*/ 277976 h 1904821"/>
              <a:gd name="connsiteX19" fmla="*/ 994261 w 1470716"/>
              <a:gd name="connsiteY19" fmla="*/ 311457 h 1904821"/>
              <a:gd name="connsiteX20" fmla="*/ 971226 w 1470716"/>
              <a:gd name="connsiteY20" fmla="*/ 349062 h 1904821"/>
              <a:gd name="connsiteX21" fmla="*/ 944076 w 1470716"/>
              <a:gd name="connsiteY21" fmla="*/ 393048 h 1904821"/>
              <a:gd name="connsiteX22" fmla="*/ 511001 w 1470716"/>
              <a:gd name="connsiteY22" fmla="*/ 393048 h 1904821"/>
              <a:gd name="connsiteX23" fmla="*/ 481678 w 1470716"/>
              <a:gd name="connsiteY23" fmla="*/ 344939 h 1904821"/>
              <a:gd name="connsiteX24" fmla="*/ 454469 w 1470716"/>
              <a:gd name="connsiteY24" fmla="*/ 303121 h 1904821"/>
              <a:gd name="connsiteX25" fmla="*/ 429371 w 1470716"/>
              <a:gd name="connsiteY25" fmla="*/ 265527 h 1904821"/>
              <a:gd name="connsiteX26" fmla="*/ 382244 w 1470716"/>
              <a:gd name="connsiteY26" fmla="*/ 210016 h 1904821"/>
              <a:gd name="connsiteX27" fmla="*/ 331001 w 1470716"/>
              <a:gd name="connsiteY27" fmla="*/ 167133 h 1904821"/>
              <a:gd name="connsiteX28" fmla="*/ 293329 w 1470716"/>
              <a:gd name="connsiteY28" fmla="*/ 115855 h 1904821"/>
              <a:gd name="connsiteX29" fmla="*/ 312191 w 1470716"/>
              <a:gd name="connsiteY29" fmla="*/ 60465 h 1904821"/>
              <a:gd name="connsiteX30" fmla="*/ 345687 w 1470716"/>
              <a:gd name="connsiteY30" fmla="*/ 52227 h 1904821"/>
              <a:gd name="connsiteX31" fmla="*/ 385411 w 1470716"/>
              <a:gd name="connsiteY31" fmla="*/ 60465 h 1904821"/>
              <a:gd name="connsiteX32" fmla="*/ 426203 w 1470716"/>
              <a:gd name="connsiteY32" fmla="*/ 73092 h 1904821"/>
              <a:gd name="connsiteX33" fmla="*/ 462818 w 1470716"/>
              <a:gd name="connsiteY33" fmla="*/ 75143 h 1904821"/>
              <a:gd name="connsiteX34" fmla="*/ 506719 w 1470716"/>
              <a:gd name="connsiteY34" fmla="*/ 53175 h 1904821"/>
              <a:gd name="connsiteX35" fmla="*/ 556905 w 1470716"/>
              <a:gd name="connsiteY35" fmla="*/ 14522 h 1904821"/>
              <a:gd name="connsiteX36" fmla="*/ 617612 w 1470716"/>
              <a:gd name="connsiteY36" fmla="*/ 3011 h 1904821"/>
              <a:gd name="connsiteX37" fmla="*/ 667810 w 1470716"/>
              <a:gd name="connsiteY37" fmla="*/ 24979 h 1904821"/>
              <a:gd name="connsiteX38" fmla="*/ 685614 w 1470716"/>
              <a:gd name="connsiteY38" fmla="*/ 42775 h 1904821"/>
              <a:gd name="connsiteX39" fmla="*/ 705423 w 1470716"/>
              <a:gd name="connsiteY39" fmla="*/ 56350 h 1904821"/>
              <a:gd name="connsiteX40" fmla="*/ 728566 w 1470716"/>
              <a:gd name="connsiteY40" fmla="*/ 70970 h 1904821"/>
              <a:gd name="connsiteX41" fmla="*/ 728566 w 1470716"/>
              <a:gd name="connsiteY41" fmla="*/ 70970 h 1904821"/>
              <a:gd name="connsiteX42" fmla="*/ 964942 w 1470716"/>
              <a:gd name="connsiteY42" fmla="*/ 489154 h 1904821"/>
              <a:gd name="connsiteX43" fmla="*/ 1027758 w 1470716"/>
              <a:gd name="connsiteY43" fmla="*/ 562351 h 1904821"/>
              <a:gd name="connsiteX44" fmla="*/ 1105157 w 1470716"/>
              <a:gd name="connsiteY44" fmla="*/ 642830 h 1904821"/>
              <a:gd name="connsiteX45" fmla="*/ 1211885 w 1470716"/>
              <a:gd name="connsiteY45" fmla="*/ 737987 h 1904821"/>
              <a:gd name="connsiteX46" fmla="*/ 1315436 w 1470716"/>
              <a:gd name="connsiteY46" fmla="*/ 841490 h 1904821"/>
              <a:gd name="connsiteX47" fmla="*/ 1408574 w 1470716"/>
              <a:gd name="connsiteY47" fmla="*/ 980536 h 1904821"/>
              <a:gd name="connsiteX48" fmla="*/ 1464002 w 1470716"/>
              <a:gd name="connsiteY48" fmla="*/ 1163463 h 1904821"/>
              <a:gd name="connsiteX49" fmla="*/ 1458770 w 1470716"/>
              <a:gd name="connsiteY49" fmla="*/ 1394606 h 1904821"/>
              <a:gd name="connsiteX50" fmla="*/ 1384434 w 1470716"/>
              <a:gd name="connsiteY50" fmla="*/ 1592212 h 1904821"/>
              <a:gd name="connsiteX51" fmla="*/ 1236974 w 1470716"/>
              <a:gd name="connsiteY51" fmla="*/ 1754282 h 1904821"/>
              <a:gd name="connsiteX52" fmla="*/ 1018295 w 1470716"/>
              <a:gd name="connsiteY52" fmla="*/ 1864117 h 1904821"/>
              <a:gd name="connsiteX53" fmla="*/ 730677 w 1470716"/>
              <a:gd name="connsiteY53" fmla="*/ 1904822 h 1904821"/>
              <a:gd name="connsiteX54" fmla="*/ 437778 w 1470716"/>
              <a:gd name="connsiteY54" fmla="*/ 1857785 h 1904821"/>
              <a:gd name="connsiteX55" fmla="*/ 221153 w 1470716"/>
              <a:gd name="connsiteY55" fmla="*/ 1735478 h 1904821"/>
              <a:gd name="connsiteX56" fmla="*/ 79989 w 1470716"/>
              <a:gd name="connsiteY56" fmla="*/ 1567123 h 1904821"/>
              <a:gd name="connsiteX57" fmla="*/ 10993 w 1470716"/>
              <a:gd name="connsiteY57" fmla="*/ 1382030 h 1904821"/>
              <a:gd name="connsiteX58" fmla="*/ 5711 w 1470716"/>
              <a:gd name="connsiteY58" fmla="*/ 1185539 h 1904821"/>
              <a:gd name="connsiteX59" fmla="*/ 54902 w 1470716"/>
              <a:gd name="connsiteY59" fmla="*/ 1008787 h 1904821"/>
              <a:gd name="connsiteX60" fmla="*/ 143816 w 1470716"/>
              <a:gd name="connsiteY60" fmla="*/ 857115 h 1904821"/>
              <a:gd name="connsiteX61" fmla="*/ 259941 w 1470716"/>
              <a:gd name="connsiteY61" fmla="*/ 733814 h 1904821"/>
              <a:gd name="connsiteX62" fmla="*/ 358261 w 1470716"/>
              <a:gd name="connsiteY62" fmla="*/ 642772 h 1904821"/>
              <a:gd name="connsiteX63" fmla="*/ 431493 w 1470716"/>
              <a:gd name="connsiteY63" fmla="*/ 564355 h 1904821"/>
              <a:gd name="connsiteX64" fmla="*/ 494310 w 1470716"/>
              <a:gd name="connsiteY64" fmla="*/ 489046 h 1904821"/>
              <a:gd name="connsiteX65" fmla="*/ 964942 w 1470716"/>
              <a:gd name="connsiteY65" fmla="*/ 489046 h 1904821"/>
              <a:gd name="connsiteX66" fmla="*/ 964942 w 1470716"/>
              <a:gd name="connsiteY66" fmla="*/ 489154 h 1904821"/>
              <a:gd name="connsiteX67" fmla="*/ 964942 w 1470716"/>
              <a:gd name="connsiteY67" fmla="*/ 489154 h 1904821"/>
              <a:gd name="connsiteX68" fmla="*/ 743260 w 1470716"/>
              <a:gd name="connsiteY68" fmla="*/ 1131310 h 1904821"/>
              <a:gd name="connsiteX69" fmla="*/ 642710 w 1470716"/>
              <a:gd name="connsiteY69" fmla="*/ 1030806 h 1904821"/>
              <a:gd name="connsiteX70" fmla="*/ 613495 w 1470716"/>
              <a:gd name="connsiteY70" fmla="*/ 999446 h 1904821"/>
              <a:gd name="connsiteX71" fmla="*/ 569595 w 1470716"/>
              <a:gd name="connsiteY71" fmla="*/ 975416 h 1904821"/>
              <a:gd name="connsiteX72" fmla="*/ 523525 w 1470716"/>
              <a:gd name="connsiteY72" fmla="*/ 986928 h 1904821"/>
              <a:gd name="connsiteX73" fmla="*/ 515176 w 1470716"/>
              <a:gd name="connsiteY73" fmla="*/ 1031923 h 1904821"/>
              <a:gd name="connsiteX74" fmla="*/ 534036 w 1470716"/>
              <a:gd name="connsiteY74" fmla="*/ 1066350 h 1904821"/>
              <a:gd name="connsiteX75" fmla="*/ 565363 w 1470716"/>
              <a:gd name="connsiteY75" fmla="*/ 1095658 h 1904821"/>
              <a:gd name="connsiteX76" fmla="*/ 615560 w 1470716"/>
              <a:gd name="connsiteY76" fmla="*/ 1150113 h 1904821"/>
              <a:gd name="connsiteX77" fmla="*/ 684607 w 1470716"/>
              <a:gd name="connsiteY77" fmla="*/ 1221130 h 1904821"/>
              <a:gd name="connsiteX78" fmla="*/ 682496 w 1470716"/>
              <a:gd name="connsiteY78" fmla="*/ 1265012 h 1904821"/>
              <a:gd name="connsiteX79" fmla="*/ 540216 w 1470716"/>
              <a:gd name="connsiteY79" fmla="*/ 1265012 h 1904821"/>
              <a:gd name="connsiteX80" fmla="*/ 507835 w 1470716"/>
              <a:gd name="connsiteY80" fmla="*/ 1279699 h 1904821"/>
              <a:gd name="connsiteX81" fmla="*/ 494252 w 1470716"/>
              <a:gd name="connsiteY81" fmla="*/ 1311070 h 1904821"/>
              <a:gd name="connsiteX82" fmla="*/ 506778 w 1470716"/>
              <a:gd name="connsiteY82" fmla="*/ 1340261 h 1904821"/>
              <a:gd name="connsiteX83" fmla="*/ 540276 w 1470716"/>
              <a:gd name="connsiteY83" fmla="*/ 1352887 h 1904821"/>
              <a:gd name="connsiteX84" fmla="*/ 682552 w 1470716"/>
              <a:gd name="connsiteY84" fmla="*/ 1352887 h 1904821"/>
              <a:gd name="connsiteX85" fmla="*/ 682552 w 1470716"/>
              <a:gd name="connsiteY85" fmla="*/ 1426083 h 1904821"/>
              <a:gd name="connsiteX86" fmla="*/ 540276 w 1470716"/>
              <a:gd name="connsiteY86" fmla="*/ 1426083 h 1904821"/>
              <a:gd name="connsiteX87" fmla="*/ 507881 w 1470716"/>
              <a:gd name="connsiteY87" fmla="*/ 1437479 h 1904821"/>
              <a:gd name="connsiteX88" fmla="*/ 494310 w 1470716"/>
              <a:gd name="connsiteY88" fmla="*/ 1467902 h 1904821"/>
              <a:gd name="connsiteX89" fmla="*/ 505829 w 1470716"/>
              <a:gd name="connsiteY89" fmla="*/ 1496155 h 1904821"/>
              <a:gd name="connsiteX90" fmla="*/ 540276 w 1470716"/>
              <a:gd name="connsiteY90" fmla="*/ 1507678 h 1904821"/>
              <a:gd name="connsiteX91" fmla="*/ 682552 w 1470716"/>
              <a:gd name="connsiteY91" fmla="*/ 1507678 h 1904821"/>
              <a:gd name="connsiteX92" fmla="*/ 682552 w 1470716"/>
              <a:gd name="connsiteY92" fmla="*/ 1549385 h 1904821"/>
              <a:gd name="connsiteX93" fmla="*/ 701412 w 1470716"/>
              <a:gd name="connsiteY93" fmla="*/ 1590207 h 1904821"/>
              <a:gd name="connsiteX94" fmla="*/ 743311 w 1470716"/>
              <a:gd name="connsiteY94" fmla="*/ 1601719 h 1904821"/>
              <a:gd name="connsiteX95" fmla="*/ 784101 w 1470716"/>
              <a:gd name="connsiteY95" fmla="*/ 1586092 h 1904821"/>
              <a:gd name="connsiteX96" fmla="*/ 799793 w 1470716"/>
              <a:gd name="connsiteY96" fmla="*/ 1549385 h 1904821"/>
              <a:gd name="connsiteX97" fmla="*/ 799793 w 1470716"/>
              <a:gd name="connsiteY97" fmla="*/ 1507678 h 1904821"/>
              <a:gd name="connsiteX98" fmla="*/ 946186 w 1470716"/>
              <a:gd name="connsiteY98" fmla="*/ 1507678 h 1904821"/>
              <a:gd name="connsiteX99" fmla="*/ 980740 w 1470716"/>
              <a:gd name="connsiteY99" fmla="*/ 1498216 h 1904821"/>
              <a:gd name="connsiteX100" fmla="*/ 992151 w 1470716"/>
              <a:gd name="connsiteY100" fmla="*/ 1467902 h 1904821"/>
              <a:gd name="connsiteX101" fmla="*/ 933556 w 1470716"/>
              <a:gd name="connsiteY101" fmla="*/ 1423914 h 1904821"/>
              <a:gd name="connsiteX102" fmla="*/ 799793 w 1470716"/>
              <a:gd name="connsiteY102" fmla="*/ 1423914 h 1904821"/>
              <a:gd name="connsiteX103" fmla="*/ 801845 w 1470716"/>
              <a:gd name="connsiteY103" fmla="*/ 1352887 h 1904821"/>
              <a:gd name="connsiteX104" fmla="*/ 937779 w 1470716"/>
              <a:gd name="connsiteY104" fmla="*/ 1350716 h 1904821"/>
              <a:gd name="connsiteX105" fmla="*/ 979626 w 1470716"/>
              <a:gd name="connsiteY105" fmla="*/ 1339323 h 1904821"/>
              <a:gd name="connsiteX106" fmla="*/ 992151 w 1470716"/>
              <a:gd name="connsiteY106" fmla="*/ 1306836 h 1904821"/>
              <a:gd name="connsiteX107" fmla="*/ 978571 w 1470716"/>
              <a:gd name="connsiteY107" fmla="*/ 1276533 h 1904821"/>
              <a:gd name="connsiteX108" fmla="*/ 935727 w 1470716"/>
              <a:gd name="connsiteY108" fmla="*/ 1262958 h 1904821"/>
              <a:gd name="connsiteX109" fmla="*/ 799793 w 1470716"/>
              <a:gd name="connsiteY109" fmla="*/ 1262958 h 1904821"/>
              <a:gd name="connsiteX110" fmla="*/ 799793 w 1470716"/>
              <a:gd name="connsiteY110" fmla="*/ 1223193 h 1904821"/>
              <a:gd name="connsiteX111" fmla="*/ 864557 w 1470716"/>
              <a:gd name="connsiteY111" fmla="*/ 1158449 h 1904821"/>
              <a:gd name="connsiteX112" fmla="*/ 914744 w 1470716"/>
              <a:gd name="connsiteY112" fmla="*/ 1107172 h 1904821"/>
              <a:gd name="connsiteX113" fmla="*/ 952474 w 1470716"/>
              <a:gd name="connsiteY113" fmla="*/ 1070583 h 1904821"/>
              <a:gd name="connsiteX114" fmla="*/ 973339 w 1470716"/>
              <a:gd name="connsiteY114" fmla="*/ 997385 h 1904821"/>
              <a:gd name="connsiteX115" fmla="*/ 935727 w 1470716"/>
              <a:gd name="connsiteY115" fmla="*/ 978592 h 1904821"/>
              <a:gd name="connsiteX116" fmla="*/ 893880 w 1470716"/>
              <a:gd name="connsiteY116" fmla="*/ 995333 h 1904821"/>
              <a:gd name="connsiteX117" fmla="*/ 858212 w 1470716"/>
              <a:gd name="connsiteY117" fmla="*/ 1025638 h 1904821"/>
              <a:gd name="connsiteX118" fmla="*/ 808025 w 1470716"/>
              <a:gd name="connsiteY118" fmla="*/ 1070631 h 1904821"/>
              <a:gd name="connsiteX119" fmla="*/ 743260 w 1470716"/>
              <a:gd name="connsiteY119" fmla="*/ 1131310 h 1904821"/>
              <a:gd name="connsiteX120" fmla="*/ 743260 w 1470716"/>
              <a:gd name="connsiteY120" fmla="*/ 1131310 h 190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470716" h="1904821">
                <a:moveTo>
                  <a:pt x="728566" y="70970"/>
                </a:moveTo>
                <a:cubicBezTo>
                  <a:pt x="731351" y="70970"/>
                  <a:pt x="734801" y="69582"/>
                  <a:pt x="739028" y="66855"/>
                </a:cubicBezTo>
                <a:cubicBezTo>
                  <a:pt x="747377" y="61188"/>
                  <a:pt x="758610" y="51454"/>
                  <a:pt x="772526" y="37548"/>
                </a:cubicBezTo>
                <a:cubicBezTo>
                  <a:pt x="789273" y="22252"/>
                  <a:pt x="805962" y="11014"/>
                  <a:pt x="822662" y="4067"/>
                </a:cubicBezTo>
                <a:cubicBezTo>
                  <a:pt x="839409" y="-2998"/>
                  <a:pt x="861782" y="-829"/>
                  <a:pt x="889598" y="10351"/>
                </a:cubicBezTo>
                <a:cubicBezTo>
                  <a:pt x="903619" y="14464"/>
                  <a:pt x="914694" y="20358"/>
                  <a:pt x="923093" y="28039"/>
                </a:cubicBezTo>
                <a:cubicBezTo>
                  <a:pt x="931491" y="35710"/>
                  <a:pt x="939509" y="43050"/>
                  <a:pt x="947242" y="50058"/>
                </a:cubicBezTo>
                <a:cubicBezTo>
                  <a:pt x="954870" y="56898"/>
                  <a:pt x="963210" y="62849"/>
                  <a:pt x="972342" y="67745"/>
                </a:cubicBezTo>
                <a:cubicBezTo>
                  <a:pt x="981356" y="72641"/>
                  <a:pt x="992875" y="75036"/>
                  <a:pt x="1006776" y="75036"/>
                </a:cubicBezTo>
                <a:cubicBezTo>
                  <a:pt x="1020808" y="75036"/>
                  <a:pt x="1032657" y="72974"/>
                  <a:pt x="1042338" y="68859"/>
                </a:cubicBezTo>
                <a:cubicBezTo>
                  <a:pt x="1052135" y="64638"/>
                  <a:pt x="1061589" y="60798"/>
                  <a:pt x="1070602" y="57348"/>
                </a:cubicBezTo>
                <a:cubicBezTo>
                  <a:pt x="1079726" y="53838"/>
                  <a:pt x="1088741" y="51396"/>
                  <a:pt x="1097873" y="50058"/>
                </a:cubicBezTo>
                <a:cubicBezTo>
                  <a:pt x="1106889" y="48562"/>
                  <a:pt x="1117731" y="50058"/>
                  <a:pt x="1130253" y="54181"/>
                </a:cubicBezTo>
                <a:cubicBezTo>
                  <a:pt x="1144276" y="59742"/>
                  <a:pt x="1153621" y="67745"/>
                  <a:pt x="1158519" y="78203"/>
                </a:cubicBezTo>
                <a:cubicBezTo>
                  <a:pt x="1163417" y="88658"/>
                  <a:pt x="1164807" y="99506"/>
                  <a:pt x="1162638" y="110687"/>
                </a:cubicBezTo>
                <a:cubicBezTo>
                  <a:pt x="1160575" y="121750"/>
                  <a:pt x="1155686" y="132930"/>
                  <a:pt x="1148060" y="144051"/>
                </a:cubicBezTo>
                <a:cubicBezTo>
                  <a:pt x="1140325" y="155349"/>
                  <a:pt x="1130861" y="164240"/>
                  <a:pt x="1119794" y="171306"/>
                </a:cubicBezTo>
                <a:cubicBezTo>
                  <a:pt x="1093247" y="188049"/>
                  <a:pt x="1073049" y="205063"/>
                  <a:pt x="1059145" y="222586"/>
                </a:cubicBezTo>
                <a:cubicBezTo>
                  <a:pt x="1045125" y="239990"/>
                  <a:pt x="1031211" y="258459"/>
                  <a:pt x="1017300" y="277976"/>
                </a:cubicBezTo>
                <a:cubicBezTo>
                  <a:pt x="1010228" y="287767"/>
                  <a:pt x="1002612" y="298840"/>
                  <a:pt x="994261" y="311457"/>
                </a:cubicBezTo>
                <a:cubicBezTo>
                  <a:pt x="985914" y="323977"/>
                  <a:pt x="978180" y="336544"/>
                  <a:pt x="971226" y="349062"/>
                </a:cubicBezTo>
                <a:cubicBezTo>
                  <a:pt x="962877" y="364358"/>
                  <a:pt x="953813" y="379036"/>
                  <a:pt x="944076" y="393048"/>
                </a:cubicBezTo>
                <a:lnTo>
                  <a:pt x="511001" y="393048"/>
                </a:lnTo>
                <a:cubicBezTo>
                  <a:pt x="501214" y="376309"/>
                  <a:pt x="491417" y="360233"/>
                  <a:pt x="481678" y="344939"/>
                </a:cubicBezTo>
                <a:cubicBezTo>
                  <a:pt x="473281" y="330924"/>
                  <a:pt x="464208" y="317029"/>
                  <a:pt x="454469" y="303121"/>
                </a:cubicBezTo>
                <a:cubicBezTo>
                  <a:pt x="444672" y="289107"/>
                  <a:pt x="436332" y="276586"/>
                  <a:pt x="429371" y="265527"/>
                </a:cubicBezTo>
                <a:cubicBezTo>
                  <a:pt x="415409" y="244553"/>
                  <a:pt x="399715" y="226093"/>
                  <a:pt x="382244" y="210016"/>
                </a:cubicBezTo>
                <a:cubicBezTo>
                  <a:pt x="364772" y="193940"/>
                  <a:pt x="347752" y="179702"/>
                  <a:pt x="331001" y="167133"/>
                </a:cubicBezTo>
                <a:cubicBezTo>
                  <a:pt x="312915" y="154623"/>
                  <a:pt x="300341" y="137601"/>
                  <a:pt x="293329" y="115855"/>
                </a:cubicBezTo>
                <a:cubicBezTo>
                  <a:pt x="286367" y="94337"/>
                  <a:pt x="292605" y="75866"/>
                  <a:pt x="312191" y="60465"/>
                </a:cubicBezTo>
                <a:cubicBezTo>
                  <a:pt x="321928" y="53623"/>
                  <a:pt x="333053" y="50781"/>
                  <a:pt x="345687" y="52227"/>
                </a:cubicBezTo>
                <a:cubicBezTo>
                  <a:pt x="358210" y="53623"/>
                  <a:pt x="371510" y="56350"/>
                  <a:pt x="385411" y="60465"/>
                </a:cubicBezTo>
                <a:cubicBezTo>
                  <a:pt x="399382" y="64686"/>
                  <a:pt x="412964" y="68919"/>
                  <a:pt x="426203" y="73092"/>
                </a:cubicBezTo>
                <a:cubicBezTo>
                  <a:pt x="439441" y="77312"/>
                  <a:pt x="451635" y="77978"/>
                  <a:pt x="462818" y="75143"/>
                </a:cubicBezTo>
                <a:cubicBezTo>
                  <a:pt x="482344" y="71028"/>
                  <a:pt x="496982" y="63738"/>
                  <a:pt x="506719" y="53175"/>
                </a:cubicBezTo>
                <a:cubicBezTo>
                  <a:pt x="516515" y="42717"/>
                  <a:pt x="533264" y="29818"/>
                  <a:pt x="556905" y="14522"/>
                </a:cubicBezTo>
                <a:cubicBezTo>
                  <a:pt x="575051" y="3344"/>
                  <a:pt x="595242" y="-497"/>
                  <a:pt x="617612" y="3011"/>
                </a:cubicBezTo>
                <a:cubicBezTo>
                  <a:pt x="639985" y="6508"/>
                  <a:pt x="656672" y="13859"/>
                  <a:pt x="667810" y="24979"/>
                </a:cubicBezTo>
                <a:cubicBezTo>
                  <a:pt x="673421" y="32044"/>
                  <a:pt x="679326" y="37879"/>
                  <a:pt x="685614" y="42775"/>
                </a:cubicBezTo>
                <a:cubicBezTo>
                  <a:pt x="691840" y="47556"/>
                  <a:pt x="698461" y="52227"/>
                  <a:pt x="705423" y="56350"/>
                </a:cubicBezTo>
                <a:cubicBezTo>
                  <a:pt x="712481" y="61851"/>
                  <a:pt x="720214" y="66807"/>
                  <a:pt x="728566" y="70970"/>
                </a:cubicBezTo>
                <a:lnTo>
                  <a:pt x="728566" y="70970"/>
                </a:lnTo>
                <a:close/>
                <a:moveTo>
                  <a:pt x="964942" y="489154"/>
                </a:moveTo>
                <a:cubicBezTo>
                  <a:pt x="981689" y="511407"/>
                  <a:pt x="1002662" y="535877"/>
                  <a:pt x="1027758" y="562351"/>
                </a:cubicBezTo>
                <a:cubicBezTo>
                  <a:pt x="1048624" y="586041"/>
                  <a:pt x="1074494" y="612849"/>
                  <a:pt x="1105157" y="642830"/>
                </a:cubicBezTo>
                <a:cubicBezTo>
                  <a:pt x="1135817" y="672804"/>
                  <a:pt x="1171428" y="704504"/>
                  <a:pt x="1211885" y="737987"/>
                </a:cubicBezTo>
                <a:cubicBezTo>
                  <a:pt x="1245382" y="767187"/>
                  <a:pt x="1279935" y="801725"/>
                  <a:pt x="1315436" y="841490"/>
                </a:cubicBezTo>
                <a:cubicBezTo>
                  <a:pt x="1350937" y="881256"/>
                  <a:pt x="1382038" y="927646"/>
                  <a:pt x="1408574" y="980536"/>
                </a:cubicBezTo>
                <a:cubicBezTo>
                  <a:pt x="1435012" y="1033534"/>
                  <a:pt x="1453599" y="1094496"/>
                  <a:pt x="1464002" y="1163463"/>
                </a:cubicBezTo>
                <a:cubicBezTo>
                  <a:pt x="1474464" y="1232536"/>
                  <a:pt x="1472684" y="1309563"/>
                  <a:pt x="1458770" y="1394606"/>
                </a:cubicBezTo>
                <a:cubicBezTo>
                  <a:pt x="1446140" y="1464343"/>
                  <a:pt x="1421373" y="1530194"/>
                  <a:pt x="1384434" y="1592212"/>
                </a:cubicBezTo>
                <a:cubicBezTo>
                  <a:pt x="1347488" y="1654337"/>
                  <a:pt x="1298356" y="1708341"/>
                  <a:pt x="1236974" y="1754282"/>
                </a:cubicBezTo>
                <a:cubicBezTo>
                  <a:pt x="1175543" y="1800330"/>
                  <a:pt x="1102652" y="1836928"/>
                  <a:pt x="1018295" y="1864117"/>
                </a:cubicBezTo>
                <a:cubicBezTo>
                  <a:pt x="933946" y="1891316"/>
                  <a:pt x="838131" y="1904822"/>
                  <a:pt x="730677" y="1904822"/>
                </a:cubicBezTo>
                <a:cubicBezTo>
                  <a:pt x="620507" y="1904822"/>
                  <a:pt x="522909" y="1889214"/>
                  <a:pt x="437778" y="1857785"/>
                </a:cubicBezTo>
                <a:cubicBezTo>
                  <a:pt x="352639" y="1826356"/>
                  <a:pt x="280531" y="1785642"/>
                  <a:pt x="221153" y="1735478"/>
                </a:cubicBezTo>
                <a:cubicBezTo>
                  <a:pt x="161953" y="1685317"/>
                  <a:pt x="114884" y="1629140"/>
                  <a:pt x="79989" y="1567123"/>
                </a:cubicBezTo>
                <a:cubicBezTo>
                  <a:pt x="45106" y="1505116"/>
                  <a:pt x="22067" y="1443380"/>
                  <a:pt x="10993" y="1382030"/>
                </a:cubicBezTo>
                <a:cubicBezTo>
                  <a:pt x="-1641" y="1313678"/>
                  <a:pt x="-3362" y="1248222"/>
                  <a:pt x="5711" y="1185539"/>
                </a:cubicBezTo>
                <a:cubicBezTo>
                  <a:pt x="14775" y="1122749"/>
                  <a:pt x="31142" y="1063848"/>
                  <a:pt x="54902" y="1008787"/>
                </a:cubicBezTo>
                <a:cubicBezTo>
                  <a:pt x="78600" y="953730"/>
                  <a:pt x="108255" y="903177"/>
                  <a:pt x="143816" y="857115"/>
                </a:cubicBezTo>
                <a:cubicBezTo>
                  <a:pt x="179425" y="811184"/>
                  <a:pt x="218152" y="770022"/>
                  <a:pt x="259941" y="733814"/>
                </a:cubicBezTo>
                <a:cubicBezTo>
                  <a:pt x="296164" y="701673"/>
                  <a:pt x="328995" y="671357"/>
                  <a:pt x="358261" y="642772"/>
                </a:cubicBezTo>
                <a:cubicBezTo>
                  <a:pt x="387584" y="614186"/>
                  <a:pt x="411958" y="588045"/>
                  <a:pt x="431493" y="564355"/>
                </a:cubicBezTo>
                <a:cubicBezTo>
                  <a:pt x="455192" y="537929"/>
                  <a:pt x="476173" y="512736"/>
                  <a:pt x="494310" y="489046"/>
                </a:cubicBezTo>
                <a:lnTo>
                  <a:pt x="964942" y="489046"/>
                </a:lnTo>
                <a:lnTo>
                  <a:pt x="964942" y="489154"/>
                </a:lnTo>
                <a:lnTo>
                  <a:pt x="964942" y="489154"/>
                </a:lnTo>
                <a:close/>
                <a:moveTo>
                  <a:pt x="743260" y="1131310"/>
                </a:moveTo>
                <a:lnTo>
                  <a:pt x="642710" y="1030806"/>
                </a:lnTo>
                <a:cubicBezTo>
                  <a:pt x="628799" y="1016911"/>
                  <a:pt x="619002" y="1006454"/>
                  <a:pt x="613495" y="999446"/>
                </a:cubicBezTo>
                <a:cubicBezTo>
                  <a:pt x="602370" y="989761"/>
                  <a:pt x="587674" y="981650"/>
                  <a:pt x="569595" y="975416"/>
                </a:cubicBezTo>
                <a:cubicBezTo>
                  <a:pt x="551458" y="969132"/>
                  <a:pt x="536101" y="972914"/>
                  <a:pt x="523525" y="986928"/>
                </a:cubicBezTo>
                <a:cubicBezTo>
                  <a:pt x="512447" y="1002220"/>
                  <a:pt x="509613" y="1017243"/>
                  <a:pt x="515176" y="1031923"/>
                </a:cubicBezTo>
                <a:cubicBezTo>
                  <a:pt x="520798" y="1046610"/>
                  <a:pt x="527028" y="1058122"/>
                  <a:pt x="534036" y="1066350"/>
                </a:cubicBezTo>
                <a:lnTo>
                  <a:pt x="565363" y="1095658"/>
                </a:lnTo>
                <a:cubicBezTo>
                  <a:pt x="580723" y="1112401"/>
                  <a:pt x="597470" y="1130540"/>
                  <a:pt x="615560" y="1150113"/>
                </a:cubicBezTo>
                <a:cubicBezTo>
                  <a:pt x="636532" y="1172355"/>
                  <a:pt x="659567" y="1196054"/>
                  <a:pt x="684607" y="1221130"/>
                </a:cubicBezTo>
                <a:lnTo>
                  <a:pt x="682496" y="1265012"/>
                </a:lnTo>
                <a:lnTo>
                  <a:pt x="540216" y="1265012"/>
                </a:lnTo>
                <a:cubicBezTo>
                  <a:pt x="527690" y="1265012"/>
                  <a:pt x="516848" y="1269908"/>
                  <a:pt x="507835" y="1279699"/>
                </a:cubicBezTo>
                <a:cubicBezTo>
                  <a:pt x="498701" y="1289492"/>
                  <a:pt x="494252" y="1299890"/>
                  <a:pt x="494252" y="1311070"/>
                </a:cubicBezTo>
                <a:cubicBezTo>
                  <a:pt x="494252" y="1322247"/>
                  <a:pt x="498367" y="1331925"/>
                  <a:pt x="506778" y="1340261"/>
                </a:cubicBezTo>
                <a:cubicBezTo>
                  <a:pt x="515176" y="1348607"/>
                  <a:pt x="526362" y="1352887"/>
                  <a:pt x="540276" y="1352887"/>
                </a:cubicBezTo>
                <a:lnTo>
                  <a:pt x="682552" y="1352887"/>
                </a:lnTo>
                <a:lnTo>
                  <a:pt x="682552" y="1426083"/>
                </a:lnTo>
                <a:lnTo>
                  <a:pt x="540276" y="1426083"/>
                </a:lnTo>
                <a:cubicBezTo>
                  <a:pt x="527750" y="1426083"/>
                  <a:pt x="516898" y="1429867"/>
                  <a:pt x="507881" y="1437479"/>
                </a:cubicBezTo>
                <a:cubicBezTo>
                  <a:pt x="498762" y="1445209"/>
                  <a:pt x="494310" y="1455285"/>
                  <a:pt x="494310" y="1467902"/>
                </a:cubicBezTo>
                <a:cubicBezTo>
                  <a:pt x="492924" y="1478974"/>
                  <a:pt x="496706" y="1488423"/>
                  <a:pt x="505829" y="1496155"/>
                </a:cubicBezTo>
                <a:cubicBezTo>
                  <a:pt x="514843" y="1503777"/>
                  <a:pt x="526362" y="1507678"/>
                  <a:pt x="540276" y="1507678"/>
                </a:cubicBezTo>
                <a:lnTo>
                  <a:pt x="682552" y="1507678"/>
                </a:lnTo>
                <a:lnTo>
                  <a:pt x="682552" y="1549385"/>
                </a:lnTo>
                <a:cubicBezTo>
                  <a:pt x="683941" y="1568962"/>
                  <a:pt x="690287" y="1582535"/>
                  <a:pt x="701412" y="1590207"/>
                </a:cubicBezTo>
                <a:cubicBezTo>
                  <a:pt x="712540" y="1597879"/>
                  <a:pt x="726512" y="1601719"/>
                  <a:pt x="743311" y="1601719"/>
                </a:cubicBezTo>
                <a:cubicBezTo>
                  <a:pt x="760058" y="1602998"/>
                  <a:pt x="773638" y="1597938"/>
                  <a:pt x="784101" y="1586092"/>
                </a:cubicBezTo>
                <a:cubicBezTo>
                  <a:pt x="794504" y="1574131"/>
                  <a:pt x="799793" y="1561954"/>
                  <a:pt x="799793" y="1549385"/>
                </a:cubicBezTo>
                <a:lnTo>
                  <a:pt x="799793" y="1507678"/>
                </a:lnTo>
                <a:lnTo>
                  <a:pt x="946186" y="1507678"/>
                </a:lnTo>
                <a:cubicBezTo>
                  <a:pt x="960101" y="1507678"/>
                  <a:pt x="971619" y="1504500"/>
                  <a:pt x="980740" y="1498216"/>
                </a:cubicBezTo>
                <a:cubicBezTo>
                  <a:pt x="989755" y="1491934"/>
                  <a:pt x="993537" y="1481810"/>
                  <a:pt x="992151" y="1467902"/>
                </a:cubicBezTo>
                <a:cubicBezTo>
                  <a:pt x="992151" y="1438592"/>
                  <a:pt x="972673" y="1423914"/>
                  <a:pt x="933556" y="1423914"/>
                </a:cubicBezTo>
                <a:lnTo>
                  <a:pt x="799793" y="1423914"/>
                </a:lnTo>
                <a:lnTo>
                  <a:pt x="801845" y="1352887"/>
                </a:lnTo>
                <a:lnTo>
                  <a:pt x="937779" y="1350716"/>
                </a:lnTo>
                <a:cubicBezTo>
                  <a:pt x="957372" y="1352223"/>
                  <a:pt x="971287" y="1348331"/>
                  <a:pt x="979626" y="1339323"/>
                </a:cubicBezTo>
                <a:cubicBezTo>
                  <a:pt x="987977" y="1330195"/>
                  <a:pt x="992151" y="1319464"/>
                  <a:pt x="992151" y="1306836"/>
                </a:cubicBezTo>
                <a:cubicBezTo>
                  <a:pt x="992151" y="1295774"/>
                  <a:pt x="987690" y="1285533"/>
                  <a:pt x="978571" y="1276533"/>
                </a:cubicBezTo>
                <a:cubicBezTo>
                  <a:pt x="969554" y="1267521"/>
                  <a:pt x="955203" y="1262958"/>
                  <a:pt x="935727" y="1262958"/>
                </a:cubicBezTo>
                <a:lnTo>
                  <a:pt x="799793" y="1262958"/>
                </a:lnTo>
                <a:lnTo>
                  <a:pt x="799793" y="1223193"/>
                </a:lnTo>
                <a:cubicBezTo>
                  <a:pt x="823386" y="1200939"/>
                  <a:pt x="845031" y="1179315"/>
                  <a:pt x="864557" y="1158449"/>
                </a:cubicBezTo>
                <a:cubicBezTo>
                  <a:pt x="881306" y="1141708"/>
                  <a:pt x="898055" y="1124587"/>
                  <a:pt x="914744" y="1107172"/>
                </a:cubicBezTo>
                <a:cubicBezTo>
                  <a:pt x="931491" y="1089707"/>
                  <a:pt x="944076" y="1077531"/>
                  <a:pt x="952474" y="1070583"/>
                </a:cubicBezTo>
                <a:cubicBezTo>
                  <a:pt x="984524" y="1042768"/>
                  <a:pt x="991476" y="1018357"/>
                  <a:pt x="973339" y="997385"/>
                </a:cubicBezTo>
                <a:cubicBezTo>
                  <a:pt x="963660" y="984876"/>
                  <a:pt x="951086" y="978592"/>
                  <a:pt x="935727" y="978592"/>
                </a:cubicBezTo>
                <a:cubicBezTo>
                  <a:pt x="920366" y="978592"/>
                  <a:pt x="906404" y="984260"/>
                  <a:pt x="893880" y="995333"/>
                </a:cubicBezTo>
                <a:cubicBezTo>
                  <a:pt x="886928" y="1001000"/>
                  <a:pt x="875078" y="1010960"/>
                  <a:pt x="858212" y="1025638"/>
                </a:cubicBezTo>
                <a:cubicBezTo>
                  <a:pt x="841465" y="1040326"/>
                  <a:pt x="824714" y="1055287"/>
                  <a:pt x="808025" y="1070631"/>
                </a:cubicBezTo>
                <a:cubicBezTo>
                  <a:pt x="788491" y="1088712"/>
                  <a:pt x="766961" y="1108900"/>
                  <a:pt x="743260" y="1131310"/>
                </a:cubicBezTo>
                <a:lnTo>
                  <a:pt x="743260" y="1131310"/>
                </a:lnTo>
                <a:close/>
              </a:path>
            </a:pathLst>
          </a:custGeom>
          <a:solidFill>
            <a:schemeClr val="bg1"/>
          </a:solidFill>
          <a:ln w="12700" cap="flat" cmpd="sng" algn="ctr">
            <a:noFill/>
            <a:prstDash val="solid"/>
            <a:miter lim="800000"/>
          </a:ln>
          <a:effectLst>
            <a:outerShdw blurRad="254000" dist="254000" dir="5400000" sx="90000" sy="90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32" name="图形 7">
            <a:extLst>
              <a:ext uri="{FF2B5EF4-FFF2-40B4-BE49-F238E27FC236}">
                <a16:creationId xmlns:a16="http://schemas.microsoft.com/office/drawing/2014/main" id="{9D866FB0-43C7-F548-DD28-930E64C6C7E6}"/>
              </a:ext>
            </a:extLst>
          </p:cNvPr>
          <p:cNvSpPr/>
          <p:nvPr/>
        </p:nvSpPr>
        <p:spPr>
          <a:xfrm>
            <a:off x="6608307" y="5607927"/>
            <a:ext cx="328648" cy="374582"/>
          </a:xfrm>
          <a:custGeom>
            <a:avLst/>
            <a:gdLst>
              <a:gd name="connsiteX0" fmla="*/ 1080250 w 1670682"/>
              <a:gd name="connsiteY0" fmla="*/ 41544 h 1904183"/>
              <a:gd name="connsiteX1" fmla="*/ 590430 w 1670682"/>
              <a:gd name="connsiteY1" fmla="*/ 41544 h 1904183"/>
              <a:gd name="connsiteX2" fmla="*/ 87373 w 1670682"/>
              <a:gd name="connsiteY2" fmla="*/ 217613 h 1904183"/>
              <a:gd name="connsiteX3" fmla="*/ 0 w 1670682"/>
              <a:gd name="connsiteY3" fmla="*/ 340731 h 1904183"/>
              <a:gd name="connsiteX4" fmla="*/ 0 w 1670682"/>
              <a:gd name="connsiteY4" fmla="*/ 1267415 h 1904183"/>
              <a:gd name="connsiteX5" fmla="*/ 835340 w 1670682"/>
              <a:gd name="connsiteY5" fmla="*/ 1904184 h 1904183"/>
              <a:gd name="connsiteX6" fmla="*/ 1670681 w 1670682"/>
              <a:gd name="connsiteY6" fmla="*/ 1267415 h 1904183"/>
              <a:gd name="connsiteX7" fmla="*/ 1670681 w 1670682"/>
              <a:gd name="connsiteY7" fmla="*/ 340731 h 1904183"/>
              <a:gd name="connsiteX8" fmla="*/ 1588604 w 1670682"/>
              <a:gd name="connsiteY8" fmla="*/ 217613 h 1904183"/>
              <a:gd name="connsiteX9" fmla="*/ 1268235 w 1670682"/>
              <a:gd name="connsiteY9" fmla="*/ 920571 h 1904183"/>
              <a:gd name="connsiteX10" fmla="*/ 946543 w 1670682"/>
              <a:gd name="connsiteY10" fmla="*/ 920571 h 1904183"/>
              <a:gd name="connsiteX11" fmla="*/ 946543 w 1670682"/>
              <a:gd name="connsiteY11" fmla="*/ 1278006 h 1904183"/>
              <a:gd name="connsiteX12" fmla="*/ 724138 w 1670682"/>
              <a:gd name="connsiteY12" fmla="*/ 1278006 h 1904183"/>
              <a:gd name="connsiteX13" fmla="*/ 724138 w 1670682"/>
              <a:gd name="connsiteY13" fmla="*/ 920571 h 1904183"/>
              <a:gd name="connsiteX14" fmla="*/ 397151 w 1670682"/>
              <a:gd name="connsiteY14" fmla="*/ 920571 h 1904183"/>
              <a:gd name="connsiteX15" fmla="*/ 397151 w 1670682"/>
              <a:gd name="connsiteY15" fmla="*/ 698166 h 1904183"/>
              <a:gd name="connsiteX16" fmla="*/ 724138 w 1670682"/>
              <a:gd name="connsiteY16" fmla="*/ 698166 h 1904183"/>
              <a:gd name="connsiteX17" fmla="*/ 724138 w 1670682"/>
              <a:gd name="connsiteY17" fmla="*/ 433399 h 1904183"/>
              <a:gd name="connsiteX18" fmla="*/ 946543 w 1670682"/>
              <a:gd name="connsiteY18" fmla="*/ 433399 h 1904183"/>
              <a:gd name="connsiteX19" fmla="*/ 946543 w 1670682"/>
              <a:gd name="connsiteY19" fmla="*/ 698166 h 1904183"/>
              <a:gd name="connsiteX20" fmla="*/ 1268235 w 1670682"/>
              <a:gd name="connsiteY20" fmla="*/ 698166 h 190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0682" h="1904183">
                <a:moveTo>
                  <a:pt x="1080250" y="41544"/>
                </a:moveTo>
                <a:cubicBezTo>
                  <a:pt x="921675" y="-13848"/>
                  <a:pt x="749007" y="-13848"/>
                  <a:pt x="590430" y="41544"/>
                </a:cubicBezTo>
                <a:lnTo>
                  <a:pt x="87373" y="217613"/>
                </a:lnTo>
                <a:cubicBezTo>
                  <a:pt x="35409" y="236397"/>
                  <a:pt x="577" y="285479"/>
                  <a:pt x="0" y="340731"/>
                </a:cubicBezTo>
                <a:lnTo>
                  <a:pt x="0" y="1267415"/>
                </a:lnTo>
                <a:cubicBezTo>
                  <a:pt x="0" y="1267415"/>
                  <a:pt x="121793" y="1656623"/>
                  <a:pt x="835340" y="1904184"/>
                </a:cubicBezTo>
                <a:cubicBezTo>
                  <a:pt x="1548887" y="1656623"/>
                  <a:pt x="1670681" y="1267415"/>
                  <a:pt x="1670681" y="1267415"/>
                </a:cubicBezTo>
                <a:lnTo>
                  <a:pt x="1670681" y="340731"/>
                </a:lnTo>
                <a:cubicBezTo>
                  <a:pt x="1670951" y="286805"/>
                  <a:pt x="1638484" y="238105"/>
                  <a:pt x="1588604" y="217613"/>
                </a:cubicBezTo>
                <a:close/>
                <a:moveTo>
                  <a:pt x="1268235" y="920571"/>
                </a:moveTo>
                <a:lnTo>
                  <a:pt x="946543" y="920571"/>
                </a:lnTo>
                <a:lnTo>
                  <a:pt x="946543" y="1278006"/>
                </a:lnTo>
                <a:lnTo>
                  <a:pt x="724138" y="1278006"/>
                </a:lnTo>
                <a:lnTo>
                  <a:pt x="724138" y="920571"/>
                </a:lnTo>
                <a:lnTo>
                  <a:pt x="397151" y="920571"/>
                </a:lnTo>
                <a:lnTo>
                  <a:pt x="397151" y="698166"/>
                </a:lnTo>
                <a:lnTo>
                  <a:pt x="724138" y="698166"/>
                </a:lnTo>
                <a:lnTo>
                  <a:pt x="724138" y="433399"/>
                </a:lnTo>
                <a:lnTo>
                  <a:pt x="946543" y="433399"/>
                </a:lnTo>
                <a:lnTo>
                  <a:pt x="946543" y="698166"/>
                </a:lnTo>
                <a:lnTo>
                  <a:pt x="1268235" y="698166"/>
                </a:lnTo>
                <a:close/>
              </a:path>
            </a:pathLst>
          </a:custGeom>
          <a:solidFill>
            <a:schemeClr val="bg1"/>
          </a:solidFill>
          <a:ln w="12700" cap="flat" cmpd="sng" algn="ctr">
            <a:noFill/>
            <a:prstDash val="solid"/>
            <a:miter lim="800000"/>
          </a:ln>
          <a:effectLst>
            <a:outerShdw blurRad="254000" dist="254000" dir="5400000" sx="90000" sy="90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ym typeface="+mn-lt"/>
            </a:endParaRPr>
          </a:p>
        </p:txBody>
      </p:sp>
      <p:sp>
        <p:nvSpPr>
          <p:cNvPr id="33" name="矩形: 圆角 32">
            <a:extLst>
              <a:ext uri="{FF2B5EF4-FFF2-40B4-BE49-F238E27FC236}">
                <a16:creationId xmlns:a16="http://schemas.microsoft.com/office/drawing/2014/main" id="{E4E385AD-E966-7D47-8C13-F044DD2D5D0A}"/>
              </a:ext>
            </a:extLst>
          </p:cNvPr>
          <p:cNvSpPr/>
          <p:nvPr/>
        </p:nvSpPr>
        <p:spPr>
          <a:xfrm>
            <a:off x="1088129" y="1363378"/>
            <a:ext cx="3796125" cy="4723602"/>
          </a:xfrm>
          <a:prstGeom prst="roundRect">
            <a:avLst>
              <a:gd name="adj" fmla="val 2903"/>
            </a:avLst>
          </a:prstGeom>
          <a:blipFill>
            <a:blip r:embed="rId2"/>
            <a:stretch>
              <a:fillRect l="-43502" r="-43219"/>
            </a:stretch>
          </a:blipFill>
          <a:ln w="25400">
            <a:gradFill>
              <a:gsLst>
                <a:gs pos="0">
                  <a:schemeClr val="accent3"/>
                </a:gs>
                <a:gs pos="100000">
                  <a:schemeClr val="accent1">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39" name="任意多边形: 形状 38">
            <a:extLst>
              <a:ext uri="{FF2B5EF4-FFF2-40B4-BE49-F238E27FC236}">
                <a16:creationId xmlns:a16="http://schemas.microsoft.com/office/drawing/2014/main" id="{11A82ABF-D80C-258D-921D-BCE9614E5CB2}"/>
              </a:ext>
            </a:extLst>
          </p:cNvPr>
          <p:cNvSpPr/>
          <p:nvPr/>
        </p:nvSpPr>
        <p:spPr>
          <a:xfrm>
            <a:off x="5292588" y="1363378"/>
            <a:ext cx="6096000" cy="2209638"/>
          </a:xfrm>
          <a:custGeom>
            <a:avLst/>
            <a:gdLst>
              <a:gd name="connsiteX0" fmla="*/ 164176 w 6096000"/>
              <a:gd name="connsiteY0" fmla="*/ 0 h 2209638"/>
              <a:gd name="connsiteX1" fmla="*/ 5931824 w 6096000"/>
              <a:gd name="connsiteY1" fmla="*/ 0 h 2209638"/>
              <a:gd name="connsiteX2" fmla="*/ 6096000 w 6096000"/>
              <a:gd name="connsiteY2" fmla="*/ 164176 h 2209638"/>
              <a:gd name="connsiteX3" fmla="*/ 6096000 w 6096000"/>
              <a:gd name="connsiteY3" fmla="*/ 2045462 h 2209638"/>
              <a:gd name="connsiteX4" fmla="*/ 5931824 w 6096000"/>
              <a:gd name="connsiteY4" fmla="*/ 2209638 h 2209638"/>
              <a:gd name="connsiteX5" fmla="*/ 164176 w 6096000"/>
              <a:gd name="connsiteY5" fmla="*/ 2209638 h 2209638"/>
              <a:gd name="connsiteX6" fmla="*/ 0 w 6096000"/>
              <a:gd name="connsiteY6" fmla="*/ 2045462 h 2209638"/>
              <a:gd name="connsiteX7" fmla="*/ 0 w 6096000"/>
              <a:gd name="connsiteY7" fmla="*/ 730923 h 2209638"/>
              <a:gd name="connsiteX8" fmla="*/ 33792 w 6096000"/>
              <a:gd name="connsiteY8" fmla="*/ 734329 h 2209638"/>
              <a:gd name="connsiteX9" fmla="*/ 285257 w 6096000"/>
              <a:gd name="connsiteY9" fmla="*/ 482864 h 2209638"/>
              <a:gd name="connsiteX10" fmla="*/ 33792 w 6096000"/>
              <a:gd name="connsiteY10" fmla="*/ 231399 h 2209638"/>
              <a:gd name="connsiteX11" fmla="*/ 0 w 6096000"/>
              <a:gd name="connsiteY11" fmla="*/ 234806 h 2209638"/>
              <a:gd name="connsiteX12" fmla="*/ 0 w 6096000"/>
              <a:gd name="connsiteY12" fmla="*/ 164176 h 2209638"/>
              <a:gd name="connsiteX13" fmla="*/ 164176 w 6096000"/>
              <a:gd name="connsiteY13" fmla="*/ 0 h 220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00" h="2209638">
                <a:moveTo>
                  <a:pt x="164176" y="0"/>
                </a:moveTo>
                <a:lnTo>
                  <a:pt x="5931824" y="0"/>
                </a:lnTo>
                <a:cubicBezTo>
                  <a:pt x="6022496" y="0"/>
                  <a:pt x="6096000" y="73504"/>
                  <a:pt x="6096000" y="164176"/>
                </a:cubicBezTo>
                <a:lnTo>
                  <a:pt x="6096000" y="2045462"/>
                </a:lnTo>
                <a:cubicBezTo>
                  <a:pt x="6096000" y="2136134"/>
                  <a:pt x="6022496" y="2209638"/>
                  <a:pt x="5931824" y="2209638"/>
                </a:cubicBezTo>
                <a:lnTo>
                  <a:pt x="164176" y="2209638"/>
                </a:lnTo>
                <a:cubicBezTo>
                  <a:pt x="73504" y="2209638"/>
                  <a:pt x="0" y="2136134"/>
                  <a:pt x="0" y="2045462"/>
                </a:cubicBezTo>
                <a:lnTo>
                  <a:pt x="0" y="730923"/>
                </a:lnTo>
                <a:lnTo>
                  <a:pt x="33792" y="734329"/>
                </a:lnTo>
                <a:cubicBezTo>
                  <a:pt x="172672" y="734329"/>
                  <a:pt x="285257" y="621744"/>
                  <a:pt x="285257" y="482864"/>
                </a:cubicBezTo>
                <a:cubicBezTo>
                  <a:pt x="285257" y="343984"/>
                  <a:pt x="172672" y="231399"/>
                  <a:pt x="33792" y="231399"/>
                </a:cubicBezTo>
                <a:lnTo>
                  <a:pt x="0" y="234806"/>
                </a:lnTo>
                <a:lnTo>
                  <a:pt x="0" y="164176"/>
                </a:lnTo>
                <a:cubicBezTo>
                  <a:pt x="0" y="73504"/>
                  <a:pt x="73504" y="0"/>
                  <a:pt x="1641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40" name="文本框 39">
            <a:extLst>
              <a:ext uri="{FF2B5EF4-FFF2-40B4-BE49-F238E27FC236}">
                <a16:creationId xmlns:a16="http://schemas.microsoft.com/office/drawing/2014/main" id="{FF813410-9906-20FB-D692-97B1DECCB571}"/>
              </a:ext>
            </a:extLst>
          </p:cNvPr>
          <p:cNvSpPr txBox="1"/>
          <p:nvPr/>
        </p:nvSpPr>
        <p:spPr>
          <a:xfrm>
            <a:off x="5662390" y="1615408"/>
            <a:ext cx="1415772" cy="461665"/>
          </a:xfrm>
          <a:prstGeom prst="rect">
            <a:avLst/>
          </a:prstGeom>
          <a:noFill/>
        </p:spPr>
        <p:txBody>
          <a:bodyPr wrap="none" rtlCol="0">
            <a:noAutofit/>
          </a:bodyPr>
          <a:lstStyle/>
          <a:p>
            <a:pPr algn="ctr"/>
            <a:r>
              <a:rPr lang="zh-CN" altLang="en-US" sz="2400" b="1" dirty="0">
                <a:solidFill>
                  <a:schemeClr val="accent2"/>
                </a:solidFill>
                <a:cs typeface="+mn-ea"/>
                <a:sym typeface="+mn-lt"/>
              </a:rPr>
              <a:t>改进措施</a:t>
            </a:r>
          </a:p>
        </p:txBody>
      </p:sp>
      <p:sp>
        <p:nvSpPr>
          <p:cNvPr id="41" name="文本框 40">
            <a:extLst>
              <a:ext uri="{FF2B5EF4-FFF2-40B4-BE49-F238E27FC236}">
                <a16:creationId xmlns:a16="http://schemas.microsoft.com/office/drawing/2014/main" id="{62D2D74B-4F5D-D875-9D52-9233654A0ABA}"/>
              </a:ext>
            </a:extLst>
          </p:cNvPr>
          <p:cNvSpPr txBox="1"/>
          <p:nvPr/>
        </p:nvSpPr>
        <p:spPr>
          <a:xfrm>
            <a:off x="5662390" y="2070578"/>
            <a:ext cx="5441481" cy="1184940"/>
          </a:xfrm>
          <a:prstGeom prst="rect">
            <a:avLst/>
          </a:prstGeom>
          <a:noFill/>
        </p:spPr>
        <p:txBody>
          <a:bodyPr wrap="square">
            <a:noAutofit/>
          </a:bodyPr>
          <a:lstStyle>
            <a:defPPr>
              <a:defRPr lang="zh-CN"/>
            </a:defPPr>
            <a:lvl1pPr algn="just">
              <a:lnSpc>
                <a:spcPct val="130000"/>
              </a:lnSpc>
              <a:defRPr sz="1400">
                <a:solidFill>
                  <a:schemeClr val="bg1"/>
                </a:solidFill>
              </a:defRPr>
            </a:lvl1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cs typeface="+mn-ea"/>
                <a:sym typeface="+mn-lt"/>
              </a:rPr>
              <a:t>请替换文字内容复制你的内容到此，请替换文字内容复制你的内容到此，请替换文字内容复制你的内容到此，请替换文字内容复制你的内容到此</a:t>
            </a:r>
            <a:r>
              <a:rPr lang="zh-CN" altLang="en-US" dirty="0">
                <a:solidFill>
                  <a:prstClr val="black"/>
                </a:solidFill>
                <a:cs typeface="+mn-ea"/>
                <a:sym typeface="+mn-lt"/>
              </a:rPr>
              <a:t>，请替换文字内容复制你的内容到此，请替换文字内容复制你的内容到此</a:t>
            </a:r>
          </a:p>
        </p:txBody>
      </p:sp>
      <p:sp>
        <p:nvSpPr>
          <p:cNvPr id="43" name="bars-code-search_57539">
            <a:extLst>
              <a:ext uri="{FF2B5EF4-FFF2-40B4-BE49-F238E27FC236}">
                <a16:creationId xmlns:a16="http://schemas.microsoft.com/office/drawing/2014/main" id="{CB01925B-F181-FF5B-CECA-C0693502C3A4}"/>
              </a:ext>
            </a:extLst>
          </p:cNvPr>
          <p:cNvSpPr/>
          <p:nvPr/>
        </p:nvSpPr>
        <p:spPr>
          <a:xfrm>
            <a:off x="10448725" y="1538802"/>
            <a:ext cx="579823" cy="550058"/>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 name="connsiteX68" fmla="*/ 325000 h 606722"/>
              <a:gd name="connsiteY68" fmla="*/ 325000 h 606722"/>
              <a:gd name="connsiteX69" fmla="*/ 325000 h 606722"/>
              <a:gd name="connsiteY69" fmla="*/ 325000 h 606722"/>
              <a:gd name="connsiteX70" fmla="*/ 325000 h 606722"/>
              <a:gd name="connsiteY70" fmla="*/ 325000 h 606722"/>
              <a:gd name="connsiteX71" fmla="*/ 325000 h 606722"/>
              <a:gd name="connsiteY71" fmla="*/ 325000 h 606722"/>
              <a:gd name="connsiteX72" fmla="*/ 325000 h 606722"/>
              <a:gd name="connsiteY72" fmla="*/ 325000 h 606722"/>
              <a:gd name="connsiteX73" fmla="*/ 325000 h 606722"/>
              <a:gd name="connsiteY73" fmla="*/ 325000 h 606722"/>
              <a:gd name="connsiteX74" fmla="*/ 325000 h 606722"/>
              <a:gd name="connsiteY74" fmla="*/ 325000 h 606722"/>
              <a:gd name="connsiteX75" fmla="*/ 325000 h 606722"/>
              <a:gd name="connsiteY75" fmla="*/ 325000 h 606722"/>
              <a:gd name="connsiteX76" fmla="*/ 325000 h 606722"/>
              <a:gd name="connsiteY76" fmla="*/ 325000 h 606722"/>
              <a:gd name="connsiteX77" fmla="*/ 325000 h 606722"/>
              <a:gd name="connsiteY77" fmla="*/ 325000 h 606722"/>
              <a:gd name="connsiteX78" fmla="*/ 325000 h 606722"/>
              <a:gd name="connsiteY78" fmla="*/ 325000 h 606722"/>
              <a:gd name="connsiteX79" fmla="*/ 325000 h 606722"/>
              <a:gd name="connsiteY79" fmla="*/ 325000 h 606722"/>
              <a:gd name="connsiteX80" fmla="*/ 325000 h 606722"/>
              <a:gd name="connsiteY80" fmla="*/ 325000 h 606722"/>
              <a:gd name="connsiteX81" fmla="*/ 325000 h 606722"/>
              <a:gd name="connsiteY81" fmla="*/ 325000 h 606722"/>
              <a:gd name="connsiteX82" fmla="*/ 325000 h 606722"/>
              <a:gd name="connsiteY82" fmla="*/ 325000 h 606722"/>
              <a:gd name="connsiteX83" fmla="*/ 325000 h 606722"/>
              <a:gd name="connsiteY83" fmla="*/ 325000 h 606722"/>
              <a:gd name="connsiteX84" fmla="*/ 325000 h 606722"/>
              <a:gd name="connsiteY84" fmla="*/ 325000 h 606722"/>
              <a:gd name="connsiteX85" fmla="*/ 325000 h 606722"/>
              <a:gd name="connsiteY85" fmla="*/ 325000 h 606722"/>
              <a:gd name="connsiteX86" fmla="*/ 325000 h 606722"/>
              <a:gd name="connsiteY86" fmla="*/ 325000 h 606722"/>
              <a:gd name="connsiteX87" fmla="*/ 325000 h 606722"/>
              <a:gd name="connsiteY87" fmla="*/ 325000 h 606722"/>
              <a:gd name="connsiteX88" fmla="*/ 325000 h 606722"/>
              <a:gd name="connsiteY88" fmla="*/ 325000 h 606722"/>
              <a:gd name="connsiteX89" fmla="*/ 325000 h 606722"/>
              <a:gd name="connsiteY89" fmla="*/ 325000 h 606722"/>
              <a:gd name="connsiteX90" fmla="*/ 325000 h 606722"/>
              <a:gd name="connsiteY90" fmla="*/ 325000 h 606722"/>
              <a:gd name="connsiteX91" fmla="*/ 325000 h 606722"/>
              <a:gd name="connsiteY91" fmla="*/ 325000 h 606722"/>
              <a:gd name="connsiteX92" fmla="*/ 325000 h 606722"/>
              <a:gd name="connsiteY92" fmla="*/ 325000 h 606722"/>
              <a:gd name="connsiteX93" fmla="*/ 325000 h 606722"/>
              <a:gd name="connsiteY93" fmla="*/ 325000 h 606722"/>
              <a:gd name="connsiteX94" fmla="*/ 325000 h 606722"/>
              <a:gd name="connsiteY94" fmla="*/ 325000 h 606722"/>
              <a:gd name="connsiteX95" fmla="*/ 325000 h 606722"/>
              <a:gd name="connsiteY95"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7614" h="576423">
                <a:moveTo>
                  <a:pt x="84272" y="134249"/>
                </a:moveTo>
                <a:lnTo>
                  <a:pt x="63762" y="154727"/>
                </a:lnTo>
                <a:cubicBezTo>
                  <a:pt x="59964" y="158520"/>
                  <a:pt x="59964" y="165346"/>
                  <a:pt x="63762" y="169138"/>
                </a:cubicBezTo>
                <a:cubicBezTo>
                  <a:pt x="66041" y="170655"/>
                  <a:pt x="68320" y="172172"/>
                  <a:pt x="70599" y="172172"/>
                </a:cubicBezTo>
                <a:cubicBezTo>
                  <a:pt x="73637" y="172172"/>
                  <a:pt x="75916" y="170655"/>
                  <a:pt x="78195" y="169138"/>
                </a:cubicBezTo>
                <a:lnTo>
                  <a:pt x="97946" y="148659"/>
                </a:lnTo>
                <a:cubicBezTo>
                  <a:pt x="102503" y="144867"/>
                  <a:pt x="102503" y="138041"/>
                  <a:pt x="97946" y="134249"/>
                </a:cubicBezTo>
                <a:cubicBezTo>
                  <a:pt x="94147" y="130456"/>
                  <a:pt x="88070" y="130456"/>
                  <a:pt x="84272" y="134249"/>
                </a:cubicBezTo>
                <a:close/>
                <a:moveTo>
                  <a:pt x="154918" y="114528"/>
                </a:moveTo>
                <a:lnTo>
                  <a:pt x="63762" y="205545"/>
                </a:lnTo>
                <a:cubicBezTo>
                  <a:pt x="59964" y="209337"/>
                  <a:pt x="59964" y="215405"/>
                  <a:pt x="63762" y="219197"/>
                </a:cubicBezTo>
                <a:cubicBezTo>
                  <a:pt x="66041" y="221472"/>
                  <a:pt x="68320" y="222231"/>
                  <a:pt x="70599" y="222231"/>
                </a:cubicBezTo>
                <a:cubicBezTo>
                  <a:pt x="73637" y="222231"/>
                  <a:pt x="75916" y="221472"/>
                  <a:pt x="78195" y="219197"/>
                </a:cubicBezTo>
                <a:lnTo>
                  <a:pt x="169351" y="128181"/>
                </a:lnTo>
                <a:cubicBezTo>
                  <a:pt x="173150" y="124388"/>
                  <a:pt x="173150" y="118321"/>
                  <a:pt x="169351" y="114528"/>
                </a:cubicBezTo>
                <a:cubicBezTo>
                  <a:pt x="165553" y="109977"/>
                  <a:pt x="158716" y="109977"/>
                  <a:pt x="154918" y="114528"/>
                </a:cubicBezTo>
                <a:close/>
                <a:moveTo>
                  <a:pt x="104023" y="114528"/>
                </a:moveTo>
                <a:cubicBezTo>
                  <a:pt x="102503" y="116045"/>
                  <a:pt x="100984" y="119079"/>
                  <a:pt x="100984" y="121355"/>
                </a:cubicBezTo>
                <a:cubicBezTo>
                  <a:pt x="100984" y="123630"/>
                  <a:pt x="102503" y="126664"/>
                  <a:pt x="104023" y="128181"/>
                </a:cubicBezTo>
                <a:cubicBezTo>
                  <a:pt x="106302" y="130456"/>
                  <a:pt x="108581" y="131215"/>
                  <a:pt x="111619" y="131215"/>
                </a:cubicBezTo>
                <a:cubicBezTo>
                  <a:pt x="113898" y="131215"/>
                  <a:pt x="116937" y="130456"/>
                  <a:pt x="118456" y="128181"/>
                </a:cubicBezTo>
                <a:cubicBezTo>
                  <a:pt x="120735" y="126664"/>
                  <a:pt x="121494" y="123630"/>
                  <a:pt x="121494" y="121355"/>
                </a:cubicBezTo>
                <a:cubicBezTo>
                  <a:pt x="121494" y="119079"/>
                  <a:pt x="120735" y="116045"/>
                  <a:pt x="118456" y="114528"/>
                </a:cubicBezTo>
                <a:cubicBezTo>
                  <a:pt x="114658" y="110736"/>
                  <a:pt x="107821" y="110736"/>
                  <a:pt x="104023" y="114528"/>
                </a:cubicBezTo>
                <a:close/>
                <a:moveTo>
                  <a:pt x="175428" y="94050"/>
                </a:moveTo>
                <a:cubicBezTo>
                  <a:pt x="173150" y="95567"/>
                  <a:pt x="172390" y="98600"/>
                  <a:pt x="172390" y="100876"/>
                </a:cubicBezTo>
                <a:cubicBezTo>
                  <a:pt x="172390" y="103910"/>
                  <a:pt x="173150" y="106185"/>
                  <a:pt x="175428" y="108461"/>
                </a:cubicBezTo>
                <a:cubicBezTo>
                  <a:pt x="176948" y="109977"/>
                  <a:pt x="179986" y="111494"/>
                  <a:pt x="182265" y="111494"/>
                </a:cubicBezTo>
                <a:cubicBezTo>
                  <a:pt x="184544" y="111494"/>
                  <a:pt x="187583" y="109977"/>
                  <a:pt x="189102" y="108461"/>
                </a:cubicBezTo>
                <a:cubicBezTo>
                  <a:pt x="191381" y="106185"/>
                  <a:pt x="192140" y="103910"/>
                  <a:pt x="192140" y="100876"/>
                </a:cubicBezTo>
                <a:cubicBezTo>
                  <a:pt x="192140" y="98600"/>
                  <a:pt x="191381" y="95567"/>
                  <a:pt x="189102" y="94050"/>
                </a:cubicBezTo>
                <a:cubicBezTo>
                  <a:pt x="186063" y="90257"/>
                  <a:pt x="178467" y="90257"/>
                  <a:pt x="175428" y="94050"/>
                </a:cubicBezTo>
                <a:close/>
                <a:moveTo>
                  <a:pt x="205814" y="63711"/>
                </a:moveTo>
                <a:lnTo>
                  <a:pt x="195179" y="73571"/>
                </a:lnTo>
                <a:cubicBezTo>
                  <a:pt x="191381" y="77363"/>
                  <a:pt x="191381" y="84190"/>
                  <a:pt x="195179" y="87982"/>
                </a:cubicBezTo>
                <a:cubicBezTo>
                  <a:pt x="197458" y="90257"/>
                  <a:pt x="199737" y="91016"/>
                  <a:pt x="202775" y="91016"/>
                </a:cubicBezTo>
                <a:cubicBezTo>
                  <a:pt x="205054" y="91016"/>
                  <a:pt x="207333" y="90257"/>
                  <a:pt x="209612" y="87982"/>
                </a:cubicBezTo>
                <a:lnTo>
                  <a:pt x="219487" y="78122"/>
                </a:lnTo>
                <a:cubicBezTo>
                  <a:pt x="224045" y="74329"/>
                  <a:pt x="224045" y="67503"/>
                  <a:pt x="219487" y="63711"/>
                </a:cubicBezTo>
                <a:cubicBezTo>
                  <a:pt x="215689" y="59919"/>
                  <a:pt x="209612" y="59919"/>
                  <a:pt x="205814" y="63711"/>
                </a:cubicBezTo>
                <a:close/>
                <a:moveTo>
                  <a:pt x="154918" y="63711"/>
                </a:moveTo>
                <a:lnTo>
                  <a:pt x="124533" y="94050"/>
                </a:lnTo>
                <a:cubicBezTo>
                  <a:pt x="120735" y="97842"/>
                  <a:pt x="120735" y="104668"/>
                  <a:pt x="124533" y="108461"/>
                </a:cubicBezTo>
                <a:cubicBezTo>
                  <a:pt x="126812" y="109977"/>
                  <a:pt x="129091" y="111494"/>
                  <a:pt x="131370" y="111494"/>
                </a:cubicBezTo>
                <a:cubicBezTo>
                  <a:pt x="134408" y="111494"/>
                  <a:pt x="136687" y="109977"/>
                  <a:pt x="138966" y="108461"/>
                </a:cubicBezTo>
                <a:lnTo>
                  <a:pt x="169351" y="78122"/>
                </a:lnTo>
                <a:cubicBezTo>
                  <a:pt x="173150" y="74329"/>
                  <a:pt x="173150" y="67503"/>
                  <a:pt x="169351" y="63711"/>
                </a:cubicBezTo>
                <a:cubicBezTo>
                  <a:pt x="165553" y="59919"/>
                  <a:pt x="158716" y="59919"/>
                  <a:pt x="154918" y="63711"/>
                </a:cubicBezTo>
                <a:close/>
                <a:moveTo>
                  <a:pt x="104023" y="63711"/>
                </a:moveTo>
                <a:lnTo>
                  <a:pt x="63762" y="103910"/>
                </a:lnTo>
                <a:cubicBezTo>
                  <a:pt x="59964" y="107702"/>
                  <a:pt x="59964" y="114528"/>
                  <a:pt x="63762" y="118321"/>
                </a:cubicBezTo>
                <a:cubicBezTo>
                  <a:pt x="66041" y="120596"/>
                  <a:pt x="68320" y="121355"/>
                  <a:pt x="70599" y="121355"/>
                </a:cubicBezTo>
                <a:cubicBezTo>
                  <a:pt x="73637" y="121355"/>
                  <a:pt x="75916" y="120596"/>
                  <a:pt x="78195" y="118321"/>
                </a:cubicBezTo>
                <a:lnTo>
                  <a:pt x="118456" y="78122"/>
                </a:lnTo>
                <a:cubicBezTo>
                  <a:pt x="122254" y="74329"/>
                  <a:pt x="122254" y="67503"/>
                  <a:pt x="118456" y="63711"/>
                </a:cubicBezTo>
                <a:cubicBezTo>
                  <a:pt x="114658" y="59919"/>
                  <a:pt x="107821" y="59919"/>
                  <a:pt x="104023" y="63711"/>
                </a:cubicBezTo>
                <a:close/>
                <a:moveTo>
                  <a:pt x="50848" y="30338"/>
                </a:moveTo>
                <a:lnTo>
                  <a:pt x="556766" y="30338"/>
                </a:lnTo>
                <a:cubicBezTo>
                  <a:pt x="568160" y="30338"/>
                  <a:pt x="577276" y="39440"/>
                  <a:pt x="577276" y="50817"/>
                </a:cubicBezTo>
                <a:lnTo>
                  <a:pt x="577276" y="414882"/>
                </a:lnTo>
                <a:cubicBezTo>
                  <a:pt x="577276" y="425501"/>
                  <a:pt x="568160" y="434602"/>
                  <a:pt x="556766" y="434602"/>
                </a:cubicBezTo>
                <a:lnTo>
                  <a:pt x="50848" y="434602"/>
                </a:lnTo>
                <a:cubicBezTo>
                  <a:pt x="39454" y="434602"/>
                  <a:pt x="30338" y="425501"/>
                  <a:pt x="30338" y="414882"/>
                </a:cubicBezTo>
                <a:lnTo>
                  <a:pt x="30338" y="50817"/>
                </a:lnTo>
                <a:cubicBezTo>
                  <a:pt x="30338" y="39440"/>
                  <a:pt x="39454" y="30338"/>
                  <a:pt x="50848" y="30338"/>
                </a:cubicBezTo>
                <a:close/>
                <a:moveTo>
                  <a:pt x="45571" y="20478"/>
                </a:moveTo>
                <a:cubicBezTo>
                  <a:pt x="31900" y="20478"/>
                  <a:pt x="20507" y="31855"/>
                  <a:pt x="20507" y="45507"/>
                </a:cubicBezTo>
                <a:lnTo>
                  <a:pt x="20507" y="419424"/>
                </a:lnTo>
                <a:cubicBezTo>
                  <a:pt x="20507" y="433834"/>
                  <a:pt x="31900" y="445211"/>
                  <a:pt x="45571" y="445211"/>
                </a:cubicBezTo>
                <a:lnTo>
                  <a:pt x="222539" y="445211"/>
                </a:lnTo>
                <a:lnTo>
                  <a:pt x="385075" y="445211"/>
                </a:lnTo>
                <a:lnTo>
                  <a:pt x="562043" y="445211"/>
                </a:lnTo>
                <a:cubicBezTo>
                  <a:pt x="575714" y="445211"/>
                  <a:pt x="587107" y="433834"/>
                  <a:pt x="587107" y="419424"/>
                </a:cubicBezTo>
                <a:lnTo>
                  <a:pt x="587107" y="45507"/>
                </a:lnTo>
                <a:cubicBezTo>
                  <a:pt x="587107" y="31855"/>
                  <a:pt x="575714" y="20478"/>
                  <a:pt x="562043" y="20478"/>
                </a:cubicBezTo>
                <a:close/>
                <a:moveTo>
                  <a:pt x="45571" y="0"/>
                </a:moveTo>
                <a:lnTo>
                  <a:pt x="562043" y="0"/>
                </a:lnTo>
                <a:cubicBezTo>
                  <a:pt x="587107" y="0"/>
                  <a:pt x="607614" y="20478"/>
                  <a:pt x="607614" y="45507"/>
                </a:cubicBezTo>
                <a:lnTo>
                  <a:pt x="607614" y="419424"/>
                </a:lnTo>
                <a:cubicBezTo>
                  <a:pt x="607614" y="444453"/>
                  <a:pt x="587107" y="464931"/>
                  <a:pt x="562043" y="464931"/>
                </a:cubicBezTo>
                <a:lnTo>
                  <a:pt x="381278" y="464931"/>
                </a:lnTo>
                <a:cubicBezTo>
                  <a:pt x="379759" y="483134"/>
                  <a:pt x="387354" y="500578"/>
                  <a:pt x="401785" y="510438"/>
                </a:cubicBezTo>
                <a:lnTo>
                  <a:pt x="420013" y="523332"/>
                </a:lnTo>
                <a:cubicBezTo>
                  <a:pt x="421532" y="524090"/>
                  <a:pt x="422292" y="524849"/>
                  <a:pt x="423051" y="526365"/>
                </a:cubicBezTo>
                <a:cubicBezTo>
                  <a:pt x="435963" y="527124"/>
                  <a:pt x="445837" y="537742"/>
                  <a:pt x="445837" y="551394"/>
                </a:cubicBezTo>
                <a:cubicBezTo>
                  <a:pt x="445837" y="565046"/>
                  <a:pt x="434444" y="576423"/>
                  <a:pt x="420013" y="576423"/>
                </a:cubicBezTo>
                <a:lnTo>
                  <a:pt x="187601" y="576423"/>
                </a:lnTo>
                <a:cubicBezTo>
                  <a:pt x="173170" y="576423"/>
                  <a:pt x="161777" y="565046"/>
                  <a:pt x="161777" y="551394"/>
                </a:cubicBezTo>
                <a:cubicBezTo>
                  <a:pt x="161777" y="537742"/>
                  <a:pt x="171651" y="527124"/>
                  <a:pt x="184563" y="526365"/>
                </a:cubicBezTo>
                <a:cubicBezTo>
                  <a:pt x="185322" y="524849"/>
                  <a:pt x="186841" y="524090"/>
                  <a:pt x="187601" y="523332"/>
                </a:cubicBezTo>
                <a:lnTo>
                  <a:pt x="205829" y="510438"/>
                </a:lnTo>
                <a:cubicBezTo>
                  <a:pt x="220260" y="500578"/>
                  <a:pt x="227855" y="483134"/>
                  <a:pt x="226336" y="464931"/>
                </a:cubicBezTo>
                <a:lnTo>
                  <a:pt x="45571" y="464931"/>
                </a:lnTo>
                <a:cubicBezTo>
                  <a:pt x="20507" y="464931"/>
                  <a:pt x="0" y="444453"/>
                  <a:pt x="0" y="419424"/>
                </a:cubicBezTo>
                <a:lnTo>
                  <a:pt x="0" y="45507"/>
                </a:lnTo>
                <a:cubicBezTo>
                  <a:pt x="0" y="20478"/>
                  <a:pt x="20507" y="0"/>
                  <a:pt x="45571" y="0"/>
                </a:cubicBezTo>
                <a:close/>
              </a:path>
            </a:pathLst>
          </a:custGeom>
          <a:gradFill>
            <a:gsLst>
              <a:gs pos="0">
                <a:schemeClr val="accent3">
                  <a:alpha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ym typeface="+mn-lt"/>
            </a:endParaRPr>
          </a:p>
        </p:txBody>
      </p:sp>
    </p:spTree>
    <p:extLst>
      <p:ext uri="{BB962C8B-B14F-4D97-AF65-F5344CB8AC3E}">
        <p14:creationId xmlns:p14="http://schemas.microsoft.com/office/powerpoint/2010/main" val="2195179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6B02B1F-75FB-56D7-A009-4D5CB643AE9F}"/>
              </a:ext>
            </a:extLst>
          </p:cNvPr>
          <p:cNvSpPr txBox="1"/>
          <p:nvPr/>
        </p:nvSpPr>
        <p:spPr>
          <a:xfrm>
            <a:off x="922640" y="447480"/>
            <a:ext cx="6096000" cy="523220"/>
          </a:xfrm>
          <a:prstGeom prst="rect">
            <a:avLst/>
          </a:prstGeom>
          <a:noFill/>
        </p:spPr>
        <p:txBody>
          <a:bodyPr wrap="square">
            <a:spAutoFit/>
          </a:bodyPr>
          <a:lstStyle/>
          <a:p>
            <a:r>
              <a:rPr lang="zh-CN" altLang="en-US" sz="2800">
                <a:solidFill>
                  <a:schemeClr val="bg1"/>
                </a:solidFill>
                <a:cs typeface="+mn-ea"/>
                <a:sym typeface="+mn-lt"/>
              </a:rPr>
              <a:t>工作不足</a:t>
            </a:r>
            <a:endParaRPr lang="zh-CN" altLang="en-US" sz="2800" dirty="0">
              <a:solidFill>
                <a:schemeClr val="bg1"/>
              </a:solidFill>
              <a:cs typeface="+mn-ea"/>
              <a:sym typeface="+mn-lt"/>
            </a:endParaRPr>
          </a:p>
        </p:txBody>
      </p:sp>
      <p:sp>
        <p:nvSpPr>
          <p:cNvPr id="72" name="任意多边形: 形状 71">
            <a:extLst>
              <a:ext uri="{FF2B5EF4-FFF2-40B4-BE49-F238E27FC236}">
                <a16:creationId xmlns:a16="http://schemas.microsoft.com/office/drawing/2014/main" id="{B02F6507-DBB0-9826-0BC2-D7D386A0A33F}"/>
              </a:ext>
            </a:extLst>
          </p:cNvPr>
          <p:cNvSpPr/>
          <p:nvPr/>
        </p:nvSpPr>
        <p:spPr>
          <a:xfrm>
            <a:off x="994648" y="1340768"/>
            <a:ext cx="3229144" cy="2196244"/>
          </a:xfrm>
          <a:custGeom>
            <a:avLst/>
            <a:gdLst>
              <a:gd name="connsiteX0" fmla="*/ 140757 w 3229144"/>
              <a:gd name="connsiteY0" fmla="*/ 0 h 2196244"/>
              <a:gd name="connsiteX1" fmla="*/ 3088387 w 3229144"/>
              <a:gd name="connsiteY1" fmla="*/ 0 h 2196244"/>
              <a:gd name="connsiteX2" fmla="*/ 3229144 w 3229144"/>
              <a:gd name="connsiteY2" fmla="*/ 140757 h 2196244"/>
              <a:gd name="connsiteX3" fmla="*/ 3229144 w 3229144"/>
              <a:gd name="connsiteY3" fmla="*/ 2055487 h 2196244"/>
              <a:gd name="connsiteX4" fmla="*/ 3088387 w 3229144"/>
              <a:gd name="connsiteY4" fmla="*/ 2196244 h 2196244"/>
              <a:gd name="connsiteX5" fmla="*/ 140757 w 3229144"/>
              <a:gd name="connsiteY5" fmla="*/ 2196244 h 2196244"/>
              <a:gd name="connsiteX6" fmla="*/ 0 w 3229144"/>
              <a:gd name="connsiteY6" fmla="*/ 2055487 h 2196244"/>
              <a:gd name="connsiteX7" fmla="*/ 0 w 3229144"/>
              <a:gd name="connsiteY7" fmla="*/ 775248 h 2196244"/>
              <a:gd name="connsiteX8" fmla="*/ 261610 w 3229144"/>
              <a:gd name="connsiteY8" fmla="*/ 513638 h 2196244"/>
              <a:gd name="connsiteX9" fmla="*/ 0 w 3229144"/>
              <a:gd name="connsiteY9" fmla="*/ 252028 h 2196244"/>
              <a:gd name="connsiteX10" fmla="*/ 0 w 3229144"/>
              <a:gd name="connsiteY10" fmla="*/ 140757 h 2196244"/>
              <a:gd name="connsiteX11" fmla="*/ 140757 w 3229144"/>
              <a:gd name="connsiteY11" fmla="*/ 0 h 219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9144" h="2196244">
                <a:moveTo>
                  <a:pt x="140757" y="0"/>
                </a:moveTo>
                <a:lnTo>
                  <a:pt x="3088387" y="0"/>
                </a:lnTo>
                <a:cubicBezTo>
                  <a:pt x="3166125" y="0"/>
                  <a:pt x="3229144" y="63019"/>
                  <a:pt x="3229144" y="140757"/>
                </a:cubicBezTo>
                <a:lnTo>
                  <a:pt x="3229144" y="2055487"/>
                </a:lnTo>
                <a:cubicBezTo>
                  <a:pt x="3229144" y="2133225"/>
                  <a:pt x="3166125" y="2196244"/>
                  <a:pt x="3088387" y="2196244"/>
                </a:cubicBezTo>
                <a:lnTo>
                  <a:pt x="140757" y="2196244"/>
                </a:lnTo>
                <a:cubicBezTo>
                  <a:pt x="63019" y="2196244"/>
                  <a:pt x="0" y="2133225"/>
                  <a:pt x="0" y="2055487"/>
                </a:cubicBezTo>
                <a:lnTo>
                  <a:pt x="0" y="775248"/>
                </a:lnTo>
                <a:cubicBezTo>
                  <a:pt x="144483" y="775248"/>
                  <a:pt x="261610" y="658121"/>
                  <a:pt x="261610" y="513638"/>
                </a:cubicBezTo>
                <a:cubicBezTo>
                  <a:pt x="261610" y="369155"/>
                  <a:pt x="144483" y="252028"/>
                  <a:pt x="0" y="252028"/>
                </a:cubicBezTo>
                <a:lnTo>
                  <a:pt x="0" y="140757"/>
                </a:lnTo>
                <a:cubicBezTo>
                  <a:pt x="0" y="63019"/>
                  <a:pt x="63019" y="0"/>
                  <a:pt x="140757" y="0"/>
                </a:cubicBez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69" name="任意多边形: 形状 68">
            <a:extLst>
              <a:ext uri="{FF2B5EF4-FFF2-40B4-BE49-F238E27FC236}">
                <a16:creationId xmlns:a16="http://schemas.microsoft.com/office/drawing/2014/main" id="{009ABB9A-A6F0-A521-28DC-EEC92E467FA7}"/>
              </a:ext>
            </a:extLst>
          </p:cNvPr>
          <p:cNvSpPr/>
          <p:nvPr/>
        </p:nvSpPr>
        <p:spPr>
          <a:xfrm>
            <a:off x="922640" y="1412776"/>
            <a:ext cx="3229144" cy="2196244"/>
          </a:xfrm>
          <a:custGeom>
            <a:avLst/>
            <a:gdLst>
              <a:gd name="connsiteX0" fmla="*/ 140757 w 3229144"/>
              <a:gd name="connsiteY0" fmla="*/ 0 h 2196244"/>
              <a:gd name="connsiteX1" fmla="*/ 3088387 w 3229144"/>
              <a:gd name="connsiteY1" fmla="*/ 0 h 2196244"/>
              <a:gd name="connsiteX2" fmla="*/ 3229144 w 3229144"/>
              <a:gd name="connsiteY2" fmla="*/ 140757 h 2196244"/>
              <a:gd name="connsiteX3" fmla="*/ 3229144 w 3229144"/>
              <a:gd name="connsiteY3" fmla="*/ 2055487 h 2196244"/>
              <a:gd name="connsiteX4" fmla="*/ 3088387 w 3229144"/>
              <a:gd name="connsiteY4" fmla="*/ 2196244 h 2196244"/>
              <a:gd name="connsiteX5" fmla="*/ 140757 w 3229144"/>
              <a:gd name="connsiteY5" fmla="*/ 2196244 h 2196244"/>
              <a:gd name="connsiteX6" fmla="*/ 0 w 3229144"/>
              <a:gd name="connsiteY6" fmla="*/ 2055487 h 2196244"/>
              <a:gd name="connsiteX7" fmla="*/ 0 w 3229144"/>
              <a:gd name="connsiteY7" fmla="*/ 775248 h 2196244"/>
              <a:gd name="connsiteX8" fmla="*/ 261610 w 3229144"/>
              <a:gd name="connsiteY8" fmla="*/ 513638 h 2196244"/>
              <a:gd name="connsiteX9" fmla="*/ 0 w 3229144"/>
              <a:gd name="connsiteY9" fmla="*/ 252028 h 2196244"/>
              <a:gd name="connsiteX10" fmla="*/ 0 w 3229144"/>
              <a:gd name="connsiteY10" fmla="*/ 140757 h 2196244"/>
              <a:gd name="connsiteX11" fmla="*/ 140757 w 3229144"/>
              <a:gd name="connsiteY11" fmla="*/ 0 h 219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9144" h="2196244">
                <a:moveTo>
                  <a:pt x="140757" y="0"/>
                </a:moveTo>
                <a:lnTo>
                  <a:pt x="3088387" y="0"/>
                </a:lnTo>
                <a:cubicBezTo>
                  <a:pt x="3166125" y="0"/>
                  <a:pt x="3229144" y="63019"/>
                  <a:pt x="3229144" y="140757"/>
                </a:cubicBezTo>
                <a:lnTo>
                  <a:pt x="3229144" y="2055487"/>
                </a:lnTo>
                <a:cubicBezTo>
                  <a:pt x="3229144" y="2133225"/>
                  <a:pt x="3166125" y="2196244"/>
                  <a:pt x="3088387" y="2196244"/>
                </a:cubicBezTo>
                <a:lnTo>
                  <a:pt x="140757" y="2196244"/>
                </a:lnTo>
                <a:cubicBezTo>
                  <a:pt x="63019" y="2196244"/>
                  <a:pt x="0" y="2133225"/>
                  <a:pt x="0" y="2055487"/>
                </a:cubicBezTo>
                <a:lnTo>
                  <a:pt x="0" y="775248"/>
                </a:lnTo>
                <a:cubicBezTo>
                  <a:pt x="144483" y="775248"/>
                  <a:pt x="261610" y="658121"/>
                  <a:pt x="261610" y="513638"/>
                </a:cubicBezTo>
                <a:cubicBezTo>
                  <a:pt x="261610" y="369155"/>
                  <a:pt x="144483" y="252028"/>
                  <a:pt x="0" y="252028"/>
                </a:cubicBezTo>
                <a:lnTo>
                  <a:pt x="0" y="140757"/>
                </a:lnTo>
                <a:cubicBezTo>
                  <a:pt x="0" y="63019"/>
                  <a:pt x="63019" y="0"/>
                  <a:pt x="1407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70" name="文本框 69">
            <a:extLst>
              <a:ext uri="{FF2B5EF4-FFF2-40B4-BE49-F238E27FC236}">
                <a16:creationId xmlns:a16="http://schemas.microsoft.com/office/drawing/2014/main" id="{73AC8699-45D7-D152-7091-26DDBD927267}"/>
              </a:ext>
            </a:extLst>
          </p:cNvPr>
          <p:cNvSpPr txBox="1"/>
          <p:nvPr/>
        </p:nvSpPr>
        <p:spPr>
          <a:xfrm>
            <a:off x="1252245" y="1695581"/>
            <a:ext cx="1415772" cy="461665"/>
          </a:xfrm>
          <a:prstGeom prst="rect">
            <a:avLst/>
          </a:prstGeom>
          <a:noFill/>
        </p:spPr>
        <p:txBody>
          <a:bodyPr wrap="none" rtlCol="0">
            <a:noAutofit/>
          </a:bodyPr>
          <a:lstStyle/>
          <a:p>
            <a:pPr algn="ctr"/>
            <a:r>
              <a:rPr lang="zh-CN" altLang="en-US" sz="2400" b="1" dirty="0">
                <a:solidFill>
                  <a:schemeClr val="accent2"/>
                </a:solidFill>
                <a:cs typeface="+mn-ea"/>
                <a:sym typeface="+mn-lt"/>
              </a:rPr>
              <a:t>改进措施</a:t>
            </a:r>
          </a:p>
        </p:txBody>
      </p:sp>
      <p:sp>
        <p:nvSpPr>
          <p:cNvPr id="71" name="文本框 70">
            <a:extLst>
              <a:ext uri="{FF2B5EF4-FFF2-40B4-BE49-F238E27FC236}">
                <a16:creationId xmlns:a16="http://schemas.microsoft.com/office/drawing/2014/main" id="{186EDD19-9150-DAED-C52C-58DE5E480CB5}"/>
              </a:ext>
            </a:extLst>
          </p:cNvPr>
          <p:cNvSpPr txBox="1"/>
          <p:nvPr/>
        </p:nvSpPr>
        <p:spPr>
          <a:xfrm>
            <a:off x="1252245" y="2198505"/>
            <a:ext cx="2755523" cy="1021433"/>
          </a:xfrm>
          <a:prstGeom prst="rect">
            <a:avLst/>
          </a:prstGeom>
          <a:noFill/>
        </p:spPr>
        <p:txBody>
          <a:bodyPr wrap="square">
            <a:noAutofit/>
          </a:bodyPr>
          <a:lstStyle>
            <a:defPPr>
              <a:defRPr lang="zh-CN"/>
            </a:defPPr>
            <a:lvl1pPr algn="just">
              <a:lnSpc>
                <a:spcPct val="130000"/>
              </a:lnSpc>
              <a:defRPr sz="1400">
                <a:solidFill>
                  <a:schemeClr val="bg1"/>
                </a:solidFill>
              </a:defRPr>
            </a:lvl1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cs typeface="+mn-ea"/>
                <a:sym typeface="+mn-lt"/>
              </a:rPr>
              <a:t>请替换文字内容复制你的内容到此，请替换文字内容复制你的内容到此</a:t>
            </a:r>
            <a:endParaRPr kumimoji="0" lang="zh-CN" altLang="en-US" sz="1600" b="1" i="0" u="none" strike="noStrike" kern="1200" cap="none" spc="0" normalizeH="0" baseline="0" noProof="0" dirty="0">
              <a:ln>
                <a:noFill/>
              </a:ln>
              <a:solidFill>
                <a:prstClr val="black"/>
              </a:solidFill>
              <a:effectLst/>
              <a:uLnTx/>
              <a:uFillTx/>
              <a:cs typeface="+mn-ea"/>
              <a:sym typeface="+mn-lt"/>
            </a:endParaRPr>
          </a:p>
        </p:txBody>
      </p:sp>
      <p:sp>
        <p:nvSpPr>
          <p:cNvPr id="75" name="任意多边形: 形状 74">
            <a:extLst>
              <a:ext uri="{FF2B5EF4-FFF2-40B4-BE49-F238E27FC236}">
                <a16:creationId xmlns:a16="http://schemas.microsoft.com/office/drawing/2014/main" id="{97FCE216-A16D-C198-5BE8-98E1A4A609A0}"/>
              </a:ext>
            </a:extLst>
          </p:cNvPr>
          <p:cNvSpPr/>
          <p:nvPr/>
        </p:nvSpPr>
        <p:spPr>
          <a:xfrm>
            <a:off x="4691844" y="1340768"/>
            <a:ext cx="3229144" cy="2196244"/>
          </a:xfrm>
          <a:custGeom>
            <a:avLst/>
            <a:gdLst>
              <a:gd name="connsiteX0" fmla="*/ 140757 w 3229144"/>
              <a:gd name="connsiteY0" fmla="*/ 0 h 2196244"/>
              <a:gd name="connsiteX1" fmla="*/ 3088387 w 3229144"/>
              <a:gd name="connsiteY1" fmla="*/ 0 h 2196244"/>
              <a:gd name="connsiteX2" fmla="*/ 3229144 w 3229144"/>
              <a:gd name="connsiteY2" fmla="*/ 140757 h 2196244"/>
              <a:gd name="connsiteX3" fmla="*/ 3229144 w 3229144"/>
              <a:gd name="connsiteY3" fmla="*/ 2055487 h 2196244"/>
              <a:gd name="connsiteX4" fmla="*/ 3088387 w 3229144"/>
              <a:gd name="connsiteY4" fmla="*/ 2196244 h 2196244"/>
              <a:gd name="connsiteX5" fmla="*/ 140757 w 3229144"/>
              <a:gd name="connsiteY5" fmla="*/ 2196244 h 2196244"/>
              <a:gd name="connsiteX6" fmla="*/ 0 w 3229144"/>
              <a:gd name="connsiteY6" fmla="*/ 2055487 h 2196244"/>
              <a:gd name="connsiteX7" fmla="*/ 0 w 3229144"/>
              <a:gd name="connsiteY7" fmla="*/ 775248 h 2196244"/>
              <a:gd name="connsiteX8" fmla="*/ 261610 w 3229144"/>
              <a:gd name="connsiteY8" fmla="*/ 513638 h 2196244"/>
              <a:gd name="connsiteX9" fmla="*/ 0 w 3229144"/>
              <a:gd name="connsiteY9" fmla="*/ 252028 h 2196244"/>
              <a:gd name="connsiteX10" fmla="*/ 0 w 3229144"/>
              <a:gd name="connsiteY10" fmla="*/ 140757 h 2196244"/>
              <a:gd name="connsiteX11" fmla="*/ 140757 w 3229144"/>
              <a:gd name="connsiteY11" fmla="*/ 0 h 219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9144" h="2196244">
                <a:moveTo>
                  <a:pt x="140757" y="0"/>
                </a:moveTo>
                <a:lnTo>
                  <a:pt x="3088387" y="0"/>
                </a:lnTo>
                <a:cubicBezTo>
                  <a:pt x="3166125" y="0"/>
                  <a:pt x="3229144" y="63019"/>
                  <a:pt x="3229144" y="140757"/>
                </a:cubicBezTo>
                <a:lnTo>
                  <a:pt x="3229144" y="2055487"/>
                </a:lnTo>
                <a:cubicBezTo>
                  <a:pt x="3229144" y="2133225"/>
                  <a:pt x="3166125" y="2196244"/>
                  <a:pt x="3088387" y="2196244"/>
                </a:cubicBezTo>
                <a:lnTo>
                  <a:pt x="140757" y="2196244"/>
                </a:lnTo>
                <a:cubicBezTo>
                  <a:pt x="63019" y="2196244"/>
                  <a:pt x="0" y="2133225"/>
                  <a:pt x="0" y="2055487"/>
                </a:cubicBezTo>
                <a:lnTo>
                  <a:pt x="0" y="775248"/>
                </a:lnTo>
                <a:cubicBezTo>
                  <a:pt x="144483" y="775248"/>
                  <a:pt x="261610" y="658121"/>
                  <a:pt x="261610" y="513638"/>
                </a:cubicBezTo>
                <a:cubicBezTo>
                  <a:pt x="261610" y="369155"/>
                  <a:pt x="144483" y="252028"/>
                  <a:pt x="0" y="252028"/>
                </a:cubicBezTo>
                <a:lnTo>
                  <a:pt x="0" y="140757"/>
                </a:lnTo>
                <a:cubicBezTo>
                  <a:pt x="0" y="63019"/>
                  <a:pt x="63019" y="0"/>
                  <a:pt x="140757" y="0"/>
                </a:cubicBez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6" name="任意多边形: 形状 75">
            <a:extLst>
              <a:ext uri="{FF2B5EF4-FFF2-40B4-BE49-F238E27FC236}">
                <a16:creationId xmlns:a16="http://schemas.microsoft.com/office/drawing/2014/main" id="{A3F1F98F-4AAB-EAED-D3C6-FE722ADC47B2}"/>
              </a:ext>
            </a:extLst>
          </p:cNvPr>
          <p:cNvSpPr/>
          <p:nvPr/>
        </p:nvSpPr>
        <p:spPr>
          <a:xfrm>
            <a:off x="4619836" y="1412776"/>
            <a:ext cx="3229144" cy="2196244"/>
          </a:xfrm>
          <a:custGeom>
            <a:avLst/>
            <a:gdLst>
              <a:gd name="connsiteX0" fmla="*/ 140757 w 3229144"/>
              <a:gd name="connsiteY0" fmla="*/ 0 h 2196244"/>
              <a:gd name="connsiteX1" fmla="*/ 3088387 w 3229144"/>
              <a:gd name="connsiteY1" fmla="*/ 0 h 2196244"/>
              <a:gd name="connsiteX2" fmla="*/ 3229144 w 3229144"/>
              <a:gd name="connsiteY2" fmla="*/ 140757 h 2196244"/>
              <a:gd name="connsiteX3" fmla="*/ 3229144 w 3229144"/>
              <a:gd name="connsiteY3" fmla="*/ 2055487 h 2196244"/>
              <a:gd name="connsiteX4" fmla="*/ 3088387 w 3229144"/>
              <a:gd name="connsiteY4" fmla="*/ 2196244 h 2196244"/>
              <a:gd name="connsiteX5" fmla="*/ 140757 w 3229144"/>
              <a:gd name="connsiteY5" fmla="*/ 2196244 h 2196244"/>
              <a:gd name="connsiteX6" fmla="*/ 0 w 3229144"/>
              <a:gd name="connsiteY6" fmla="*/ 2055487 h 2196244"/>
              <a:gd name="connsiteX7" fmla="*/ 0 w 3229144"/>
              <a:gd name="connsiteY7" fmla="*/ 775248 h 2196244"/>
              <a:gd name="connsiteX8" fmla="*/ 261610 w 3229144"/>
              <a:gd name="connsiteY8" fmla="*/ 513638 h 2196244"/>
              <a:gd name="connsiteX9" fmla="*/ 0 w 3229144"/>
              <a:gd name="connsiteY9" fmla="*/ 252028 h 2196244"/>
              <a:gd name="connsiteX10" fmla="*/ 0 w 3229144"/>
              <a:gd name="connsiteY10" fmla="*/ 140757 h 2196244"/>
              <a:gd name="connsiteX11" fmla="*/ 140757 w 3229144"/>
              <a:gd name="connsiteY11" fmla="*/ 0 h 219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9144" h="2196244">
                <a:moveTo>
                  <a:pt x="140757" y="0"/>
                </a:moveTo>
                <a:lnTo>
                  <a:pt x="3088387" y="0"/>
                </a:lnTo>
                <a:cubicBezTo>
                  <a:pt x="3166125" y="0"/>
                  <a:pt x="3229144" y="63019"/>
                  <a:pt x="3229144" y="140757"/>
                </a:cubicBezTo>
                <a:lnTo>
                  <a:pt x="3229144" y="2055487"/>
                </a:lnTo>
                <a:cubicBezTo>
                  <a:pt x="3229144" y="2133225"/>
                  <a:pt x="3166125" y="2196244"/>
                  <a:pt x="3088387" y="2196244"/>
                </a:cubicBezTo>
                <a:lnTo>
                  <a:pt x="140757" y="2196244"/>
                </a:lnTo>
                <a:cubicBezTo>
                  <a:pt x="63019" y="2196244"/>
                  <a:pt x="0" y="2133225"/>
                  <a:pt x="0" y="2055487"/>
                </a:cubicBezTo>
                <a:lnTo>
                  <a:pt x="0" y="775248"/>
                </a:lnTo>
                <a:cubicBezTo>
                  <a:pt x="144483" y="775248"/>
                  <a:pt x="261610" y="658121"/>
                  <a:pt x="261610" y="513638"/>
                </a:cubicBezTo>
                <a:cubicBezTo>
                  <a:pt x="261610" y="369155"/>
                  <a:pt x="144483" y="252028"/>
                  <a:pt x="0" y="252028"/>
                </a:cubicBezTo>
                <a:lnTo>
                  <a:pt x="0" y="140757"/>
                </a:lnTo>
                <a:cubicBezTo>
                  <a:pt x="0" y="63019"/>
                  <a:pt x="63019" y="0"/>
                  <a:pt x="1407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7" name="文本框 76">
            <a:extLst>
              <a:ext uri="{FF2B5EF4-FFF2-40B4-BE49-F238E27FC236}">
                <a16:creationId xmlns:a16="http://schemas.microsoft.com/office/drawing/2014/main" id="{A3A3F3F4-6688-8249-C9F4-DEB2F90808EF}"/>
              </a:ext>
            </a:extLst>
          </p:cNvPr>
          <p:cNvSpPr txBox="1"/>
          <p:nvPr/>
        </p:nvSpPr>
        <p:spPr>
          <a:xfrm>
            <a:off x="4949441" y="1695581"/>
            <a:ext cx="1415772" cy="461665"/>
          </a:xfrm>
          <a:prstGeom prst="rect">
            <a:avLst/>
          </a:prstGeom>
          <a:noFill/>
        </p:spPr>
        <p:txBody>
          <a:bodyPr wrap="none" rtlCol="0">
            <a:noAutofit/>
          </a:bodyPr>
          <a:lstStyle/>
          <a:p>
            <a:pPr algn="ctr"/>
            <a:r>
              <a:rPr lang="zh-CN" altLang="en-US" sz="2400" b="1" dirty="0">
                <a:solidFill>
                  <a:schemeClr val="accent2"/>
                </a:solidFill>
                <a:cs typeface="+mn-ea"/>
                <a:sym typeface="+mn-lt"/>
              </a:rPr>
              <a:t>整改措施</a:t>
            </a:r>
          </a:p>
        </p:txBody>
      </p:sp>
      <p:sp>
        <p:nvSpPr>
          <p:cNvPr id="78" name="文本框 77">
            <a:extLst>
              <a:ext uri="{FF2B5EF4-FFF2-40B4-BE49-F238E27FC236}">
                <a16:creationId xmlns:a16="http://schemas.microsoft.com/office/drawing/2014/main" id="{829C636C-5258-538F-3EB5-36A00E552FB8}"/>
              </a:ext>
            </a:extLst>
          </p:cNvPr>
          <p:cNvSpPr txBox="1"/>
          <p:nvPr/>
        </p:nvSpPr>
        <p:spPr>
          <a:xfrm>
            <a:off x="4949441" y="2198505"/>
            <a:ext cx="2755523" cy="1021433"/>
          </a:xfrm>
          <a:prstGeom prst="rect">
            <a:avLst/>
          </a:prstGeom>
          <a:noFill/>
        </p:spPr>
        <p:txBody>
          <a:bodyPr wrap="square">
            <a:noAutofit/>
          </a:bodyPr>
          <a:lstStyle>
            <a:defPPr>
              <a:defRPr lang="zh-CN"/>
            </a:defPPr>
            <a:lvl1pPr algn="just">
              <a:lnSpc>
                <a:spcPct val="130000"/>
              </a:lnSpc>
              <a:defRPr sz="1400">
                <a:solidFill>
                  <a:schemeClr val="bg1"/>
                </a:solidFill>
              </a:defRPr>
            </a:lvl1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cs typeface="+mn-ea"/>
                <a:sym typeface="+mn-lt"/>
              </a:rPr>
              <a:t>请替换文字内容复制你的内容到此，请替换文字内容复制你的内容到此</a:t>
            </a:r>
            <a:endParaRPr kumimoji="0" lang="zh-CN" altLang="en-US" sz="1600" b="1" i="0" u="none" strike="noStrike" kern="1200" cap="none" spc="0" normalizeH="0" baseline="0" noProof="0" dirty="0">
              <a:ln>
                <a:noFill/>
              </a:ln>
              <a:solidFill>
                <a:prstClr val="black"/>
              </a:solidFill>
              <a:effectLst/>
              <a:uLnTx/>
              <a:uFillTx/>
              <a:cs typeface="+mn-ea"/>
              <a:sym typeface="+mn-lt"/>
            </a:endParaRPr>
          </a:p>
        </p:txBody>
      </p:sp>
      <p:sp>
        <p:nvSpPr>
          <p:cNvPr id="80" name="任意多边形: 形状 79">
            <a:extLst>
              <a:ext uri="{FF2B5EF4-FFF2-40B4-BE49-F238E27FC236}">
                <a16:creationId xmlns:a16="http://schemas.microsoft.com/office/drawing/2014/main" id="{B961C544-181D-2390-1188-6F406826EEF2}"/>
              </a:ext>
            </a:extLst>
          </p:cNvPr>
          <p:cNvSpPr/>
          <p:nvPr/>
        </p:nvSpPr>
        <p:spPr>
          <a:xfrm>
            <a:off x="8389040" y="1340768"/>
            <a:ext cx="3229144" cy="2196244"/>
          </a:xfrm>
          <a:custGeom>
            <a:avLst/>
            <a:gdLst>
              <a:gd name="connsiteX0" fmla="*/ 140757 w 3229144"/>
              <a:gd name="connsiteY0" fmla="*/ 0 h 2196244"/>
              <a:gd name="connsiteX1" fmla="*/ 3088387 w 3229144"/>
              <a:gd name="connsiteY1" fmla="*/ 0 h 2196244"/>
              <a:gd name="connsiteX2" fmla="*/ 3229144 w 3229144"/>
              <a:gd name="connsiteY2" fmla="*/ 140757 h 2196244"/>
              <a:gd name="connsiteX3" fmla="*/ 3229144 w 3229144"/>
              <a:gd name="connsiteY3" fmla="*/ 2055487 h 2196244"/>
              <a:gd name="connsiteX4" fmla="*/ 3088387 w 3229144"/>
              <a:gd name="connsiteY4" fmla="*/ 2196244 h 2196244"/>
              <a:gd name="connsiteX5" fmla="*/ 140757 w 3229144"/>
              <a:gd name="connsiteY5" fmla="*/ 2196244 h 2196244"/>
              <a:gd name="connsiteX6" fmla="*/ 0 w 3229144"/>
              <a:gd name="connsiteY6" fmla="*/ 2055487 h 2196244"/>
              <a:gd name="connsiteX7" fmla="*/ 0 w 3229144"/>
              <a:gd name="connsiteY7" fmla="*/ 775248 h 2196244"/>
              <a:gd name="connsiteX8" fmla="*/ 261610 w 3229144"/>
              <a:gd name="connsiteY8" fmla="*/ 513638 h 2196244"/>
              <a:gd name="connsiteX9" fmla="*/ 0 w 3229144"/>
              <a:gd name="connsiteY9" fmla="*/ 252028 h 2196244"/>
              <a:gd name="connsiteX10" fmla="*/ 0 w 3229144"/>
              <a:gd name="connsiteY10" fmla="*/ 140757 h 2196244"/>
              <a:gd name="connsiteX11" fmla="*/ 140757 w 3229144"/>
              <a:gd name="connsiteY11" fmla="*/ 0 h 219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9144" h="2196244">
                <a:moveTo>
                  <a:pt x="140757" y="0"/>
                </a:moveTo>
                <a:lnTo>
                  <a:pt x="3088387" y="0"/>
                </a:lnTo>
                <a:cubicBezTo>
                  <a:pt x="3166125" y="0"/>
                  <a:pt x="3229144" y="63019"/>
                  <a:pt x="3229144" y="140757"/>
                </a:cubicBezTo>
                <a:lnTo>
                  <a:pt x="3229144" y="2055487"/>
                </a:lnTo>
                <a:cubicBezTo>
                  <a:pt x="3229144" y="2133225"/>
                  <a:pt x="3166125" y="2196244"/>
                  <a:pt x="3088387" y="2196244"/>
                </a:cubicBezTo>
                <a:lnTo>
                  <a:pt x="140757" y="2196244"/>
                </a:lnTo>
                <a:cubicBezTo>
                  <a:pt x="63019" y="2196244"/>
                  <a:pt x="0" y="2133225"/>
                  <a:pt x="0" y="2055487"/>
                </a:cubicBezTo>
                <a:lnTo>
                  <a:pt x="0" y="775248"/>
                </a:lnTo>
                <a:cubicBezTo>
                  <a:pt x="144483" y="775248"/>
                  <a:pt x="261610" y="658121"/>
                  <a:pt x="261610" y="513638"/>
                </a:cubicBezTo>
                <a:cubicBezTo>
                  <a:pt x="261610" y="369155"/>
                  <a:pt x="144483" y="252028"/>
                  <a:pt x="0" y="252028"/>
                </a:cubicBezTo>
                <a:lnTo>
                  <a:pt x="0" y="140757"/>
                </a:lnTo>
                <a:cubicBezTo>
                  <a:pt x="0" y="63019"/>
                  <a:pt x="63019" y="0"/>
                  <a:pt x="140757" y="0"/>
                </a:cubicBez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81" name="任意多边形: 形状 80">
            <a:extLst>
              <a:ext uri="{FF2B5EF4-FFF2-40B4-BE49-F238E27FC236}">
                <a16:creationId xmlns:a16="http://schemas.microsoft.com/office/drawing/2014/main" id="{23BA69DF-88D7-1DFB-45E3-514941C73C78}"/>
              </a:ext>
            </a:extLst>
          </p:cNvPr>
          <p:cNvSpPr/>
          <p:nvPr/>
        </p:nvSpPr>
        <p:spPr>
          <a:xfrm>
            <a:off x="8317032" y="1412776"/>
            <a:ext cx="3229144" cy="2196244"/>
          </a:xfrm>
          <a:custGeom>
            <a:avLst/>
            <a:gdLst>
              <a:gd name="connsiteX0" fmla="*/ 140757 w 3229144"/>
              <a:gd name="connsiteY0" fmla="*/ 0 h 2196244"/>
              <a:gd name="connsiteX1" fmla="*/ 3088387 w 3229144"/>
              <a:gd name="connsiteY1" fmla="*/ 0 h 2196244"/>
              <a:gd name="connsiteX2" fmla="*/ 3229144 w 3229144"/>
              <a:gd name="connsiteY2" fmla="*/ 140757 h 2196244"/>
              <a:gd name="connsiteX3" fmla="*/ 3229144 w 3229144"/>
              <a:gd name="connsiteY3" fmla="*/ 2055487 h 2196244"/>
              <a:gd name="connsiteX4" fmla="*/ 3088387 w 3229144"/>
              <a:gd name="connsiteY4" fmla="*/ 2196244 h 2196244"/>
              <a:gd name="connsiteX5" fmla="*/ 140757 w 3229144"/>
              <a:gd name="connsiteY5" fmla="*/ 2196244 h 2196244"/>
              <a:gd name="connsiteX6" fmla="*/ 0 w 3229144"/>
              <a:gd name="connsiteY6" fmla="*/ 2055487 h 2196244"/>
              <a:gd name="connsiteX7" fmla="*/ 0 w 3229144"/>
              <a:gd name="connsiteY7" fmla="*/ 775248 h 2196244"/>
              <a:gd name="connsiteX8" fmla="*/ 261610 w 3229144"/>
              <a:gd name="connsiteY8" fmla="*/ 513638 h 2196244"/>
              <a:gd name="connsiteX9" fmla="*/ 0 w 3229144"/>
              <a:gd name="connsiteY9" fmla="*/ 252028 h 2196244"/>
              <a:gd name="connsiteX10" fmla="*/ 0 w 3229144"/>
              <a:gd name="connsiteY10" fmla="*/ 140757 h 2196244"/>
              <a:gd name="connsiteX11" fmla="*/ 140757 w 3229144"/>
              <a:gd name="connsiteY11" fmla="*/ 0 h 219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9144" h="2196244">
                <a:moveTo>
                  <a:pt x="140757" y="0"/>
                </a:moveTo>
                <a:lnTo>
                  <a:pt x="3088387" y="0"/>
                </a:lnTo>
                <a:cubicBezTo>
                  <a:pt x="3166125" y="0"/>
                  <a:pt x="3229144" y="63019"/>
                  <a:pt x="3229144" y="140757"/>
                </a:cubicBezTo>
                <a:lnTo>
                  <a:pt x="3229144" y="2055487"/>
                </a:lnTo>
                <a:cubicBezTo>
                  <a:pt x="3229144" y="2133225"/>
                  <a:pt x="3166125" y="2196244"/>
                  <a:pt x="3088387" y="2196244"/>
                </a:cubicBezTo>
                <a:lnTo>
                  <a:pt x="140757" y="2196244"/>
                </a:lnTo>
                <a:cubicBezTo>
                  <a:pt x="63019" y="2196244"/>
                  <a:pt x="0" y="2133225"/>
                  <a:pt x="0" y="2055487"/>
                </a:cubicBezTo>
                <a:lnTo>
                  <a:pt x="0" y="775248"/>
                </a:lnTo>
                <a:cubicBezTo>
                  <a:pt x="144483" y="775248"/>
                  <a:pt x="261610" y="658121"/>
                  <a:pt x="261610" y="513638"/>
                </a:cubicBezTo>
                <a:cubicBezTo>
                  <a:pt x="261610" y="369155"/>
                  <a:pt x="144483" y="252028"/>
                  <a:pt x="0" y="252028"/>
                </a:cubicBezTo>
                <a:lnTo>
                  <a:pt x="0" y="140757"/>
                </a:lnTo>
                <a:cubicBezTo>
                  <a:pt x="0" y="63019"/>
                  <a:pt x="63019" y="0"/>
                  <a:pt x="1407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82" name="文本框 81">
            <a:extLst>
              <a:ext uri="{FF2B5EF4-FFF2-40B4-BE49-F238E27FC236}">
                <a16:creationId xmlns:a16="http://schemas.microsoft.com/office/drawing/2014/main" id="{78BD1D16-D086-1F3B-C06E-F3B89A199CD9}"/>
              </a:ext>
            </a:extLst>
          </p:cNvPr>
          <p:cNvSpPr txBox="1"/>
          <p:nvPr/>
        </p:nvSpPr>
        <p:spPr>
          <a:xfrm>
            <a:off x="8646637" y="1695581"/>
            <a:ext cx="1415772" cy="461665"/>
          </a:xfrm>
          <a:prstGeom prst="rect">
            <a:avLst/>
          </a:prstGeom>
          <a:noFill/>
        </p:spPr>
        <p:txBody>
          <a:bodyPr wrap="none" rtlCol="0">
            <a:noAutofit/>
          </a:bodyPr>
          <a:lstStyle/>
          <a:p>
            <a:pPr algn="ctr"/>
            <a:r>
              <a:rPr lang="zh-CN" altLang="en-US" sz="2400" b="1" dirty="0">
                <a:solidFill>
                  <a:schemeClr val="accent2"/>
                </a:solidFill>
                <a:cs typeface="+mn-ea"/>
                <a:sym typeface="+mn-lt"/>
              </a:rPr>
              <a:t>提效措施</a:t>
            </a:r>
          </a:p>
        </p:txBody>
      </p:sp>
      <p:sp>
        <p:nvSpPr>
          <p:cNvPr id="83" name="文本框 82">
            <a:extLst>
              <a:ext uri="{FF2B5EF4-FFF2-40B4-BE49-F238E27FC236}">
                <a16:creationId xmlns:a16="http://schemas.microsoft.com/office/drawing/2014/main" id="{75AA21A3-AB2E-9AEA-0153-CE84E3B2D170}"/>
              </a:ext>
            </a:extLst>
          </p:cNvPr>
          <p:cNvSpPr txBox="1"/>
          <p:nvPr/>
        </p:nvSpPr>
        <p:spPr>
          <a:xfrm>
            <a:off x="8646637" y="2198505"/>
            <a:ext cx="2755523" cy="1021433"/>
          </a:xfrm>
          <a:prstGeom prst="rect">
            <a:avLst/>
          </a:prstGeom>
          <a:noFill/>
        </p:spPr>
        <p:txBody>
          <a:bodyPr wrap="square">
            <a:noAutofit/>
          </a:bodyPr>
          <a:lstStyle>
            <a:defPPr>
              <a:defRPr lang="zh-CN"/>
            </a:defPPr>
            <a:lvl1pPr algn="just">
              <a:lnSpc>
                <a:spcPct val="130000"/>
              </a:lnSpc>
              <a:defRPr sz="1400">
                <a:solidFill>
                  <a:schemeClr val="bg1"/>
                </a:solidFill>
              </a:defRPr>
            </a:lvl1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cs typeface="+mn-ea"/>
                <a:sym typeface="+mn-lt"/>
              </a:rPr>
              <a:t>请替换文字内容复制你的内容到此，请替换文字内容复制你的内容到此</a:t>
            </a:r>
            <a:endParaRPr kumimoji="0" lang="zh-CN" altLang="en-US" sz="1600" b="1" i="0" u="none" strike="noStrike" kern="1200" cap="none" spc="0" normalizeH="0" baseline="0" noProof="0" dirty="0">
              <a:ln>
                <a:noFill/>
              </a:ln>
              <a:solidFill>
                <a:prstClr val="black"/>
              </a:solidFill>
              <a:effectLst/>
              <a:uLnTx/>
              <a:uFillTx/>
              <a:cs typeface="+mn-ea"/>
              <a:sym typeface="+mn-lt"/>
            </a:endParaRPr>
          </a:p>
        </p:txBody>
      </p:sp>
      <p:sp>
        <p:nvSpPr>
          <p:cNvPr id="85" name="任意多边形: 形状 84">
            <a:extLst>
              <a:ext uri="{FF2B5EF4-FFF2-40B4-BE49-F238E27FC236}">
                <a16:creationId xmlns:a16="http://schemas.microsoft.com/office/drawing/2014/main" id="{BA6537E6-594E-5C4D-C929-D9E066D14FA2}"/>
              </a:ext>
            </a:extLst>
          </p:cNvPr>
          <p:cNvSpPr/>
          <p:nvPr/>
        </p:nvSpPr>
        <p:spPr>
          <a:xfrm>
            <a:off x="568922" y="3933056"/>
            <a:ext cx="3229144" cy="2196244"/>
          </a:xfrm>
          <a:custGeom>
            <a:avLst/>
            <a:gdLst>
              <a:gd name="connsiteX0" fmla="*/ 140757 w 3229144"/>
              <a:gd name="connsiteY0" fmla="*/ 0 h 2196244"/>
              <a:gd name="connsiteX1" fmla="*/ 3088387 w 3229144"/>
              <a:gd name="connsiteY1" fmla="*/ 0 h 2196244"/>
              <a:gd name="connsiteX2" fmla="*/ 3229144 w 3229144"/>
              <a:gd name="connsiteY2" fmla="*/ 140757 h 2196244"/>
              <a:gd name="connsiteX3" fmla="*/ 3229144 w 3229144"/>
              <a:gd name="connsiteY3" fmla="*/ 2055487 h 2196244"/>
              <a:gd name="connsiteX4" fmla="*/ 3088387 w 3229144"/>
              <a:gd name="connsiteY4" fmla="*/ 2196244 h 2196244"/>
              <a:gd name="connsiteX5" fmla="*/ 140757 w 3229144"/>
              <a:gd name="connsiteY5" fmla="*/ 2196244 h 2196244"/>
              <a:gd name="connsiteX6" fmla="*/ 0 w 3229144"/>
              <a:gd name="connsiteY6" fmla="*/ 2055487 h 2196244"/>
              <a:gd name="connsiteX7" fmla="*/ 0 w 3229144"/>
              <a:gd name="connsiteY7" fmla="*/ 775248 h 2196244"/>
              <a:gd name="connsiteX8" fmla="*/ 261610 w 3229144"/>
              <a:gd name="connsiteY8" fmla="*/ 513638 h 2196244"/>
              <a:gd name="connsiteX9" fmla="*/ 0 w 3229144"/>
              <a:gd name="connsiteY9" fmla="*/ 252028 h 2196244"/>
              <a:gd name="connsiteX10" fmla="*/ 0 w 3229144"/>
              <a:gd name="connsiteY10" fmla="*/ 140757 h 2196244"/>
              <a:gd name="connsiteX11" fmla="*/ 140757 w 3229144"/>
              <a:gd name="connsiteY11" fmla="*/ 0 h 219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9144" h="2196244">
                <a:moveTo>
                  <a:pt x="140757" y="0"/>
                </a:moveTo>
                <a:lnTo>
                  <a:pt x="3088387" y="0"/>
                </a:lnTo>
                <a:cubicBezTo>
                  <a:pt x="3166125" y="0"/>
                  <a:pt x="3229144" y="63019"/>
                  <a:pt x="3229144" y="140757"/>
                </a:cubicBezTo>
                <a:lnTo>
                  <a:pt x="3229144" y="2055487"/>
                </a:lnTo>
                <a:cubicBezTo>
                  <a:pt x="3229144" y="2133225"/>
                  <a:pt x="3166125" y="2196244"/>
                  <a:pt x="3088387" y="2196244"/>
                </a:cubicBezTo>
                <a:lnTo>
                  <a:pt x="140757" y="2196244"/>
                </a:lnTo>
                <a:cubicBezTo>
                  <a:pt x="63019" y="2196244"/>
                  <a:pt x="0" y="2133225"/>
                  <a:pt x="0" y="2055487"/>
                </a:cubicBezTo>
                <a:lnTo>
                  <a:pt x="0" y="775248"/>
                </a:lnTo>
                <a:cubicBezTo>
                  <a:pt x="144483" y="775248"/>
                  <a:pt x="261610" y="658121"/>
                  <a:pt x="261610" y="513638"/>
                </a:cubicBezTo>
                <a:cubicBezTo>
                  <a:pt x="261610" y="369155"/>
                  <a:pt x="144483" y="252028"/>
                  <a:pt x="0" y="252028"/>
                </a:cubicBezTo>
                <a:lnTo>
                  <a:pt x="0" y="140757"/>
                </a:lnTo>
                <a:cubicBezTo>
                  <a:pt x="0" y="63019"/>
                  <a:pt x="63019" y="0"/>
                  <a:pt x="140757" y="0"/>
                </a:cubicBez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86" name="任意多边形: 形状 85">
            <a:extLst>
              <a:ext uri="{FF2B5EF4-FFF2-40B4-BE49-F238E27FC236}">
                <a16:creationId xmlns:a16="http://schemas.microsoft.com/office/drawing/2014/main" id="{451C253C-4C2E-AB3A-5AF6-68EA1D456048}"/>
              </a:ext>
            </a:extLst>
          </p:cNvPr>
          <p:cNvSpPr/>
          <p:nvPr/>
        </p:nvSpPr>
        <p:spPr>
          <a:xfrm>
            <a:off x="496914" y="4005064"/>
            <a:ext cx="3229144" cy="2196244"/>
          </a:xfrm>
          <a:custGeom>
            <a:avLst/>
            <a:gdLst>
              <a:gd name="connsiteX0" fmla="*/ 140757 w 3229144"/>
              <a:gd name="connsiteY0" fmla="*/ 0 h 2196244"/>
              <a:gd name="connsiteX1" fmla="*/ 3088387 w 3229144"/>
              <a:gd name="connsiteY1" fmla="*/ 0 h 2196244"/>
              <a:gd name="connsiteX2" fmla="*/ 3229144 w 3229144"/>
              <a:gd name="connsiteY2" fmla="*/ 140757 h 2196244"/>
              <a:gd name="connsiteX3" fmla="*/ 3229144 w 3229144"/>
              <a:gd name="connsiteY3" fmla="*/ 2055487 h 2196244"/>
              <a:gd name="connsiteX4" fmla="*/ 3088387 w 3229144"/>
              <a:gd name="connsiteY4" fmla="*/ 2196244 h 2196244"/>
              <a:gd name="connsiteX5" fmla="*/ 140757 w 3229144"/>
              <a:gd name="connsiteY5" fmla="*/ 2196244 h 2196244"/>
              <a:gd name="connsiteX6" fmla="*/ 0 w 3229144"/>
              <a:gd name="connsiteY6" fmla="*/ 2055487 h 2196244"/>
              <a:gd name="connsiteX7" fmla="*/ 0 w 3229144"/>
              <a:gd name="connsiteY7" fmla="*/ 775248 h 2196244"/>
              <a:gd name="connsiteX8" fmla="*/ 261610 w 3229144"/>
              <a:gd name="connsiteY8" fmla="*/ 513638 h 2196244"/>
              <a:gd name="connsiteX9" fmla="*/ 0 w 3229144"/>
              <a:gd name="connsiteY9" fmla="*/ 252028 h 2196244"/>
              <a:gd name="connsiteX10" fmla="*/ 0 w 3229144"/>
              <a:gd name="connsiteY10" fmla="*/ 140757 h 2196244"/>
              <a:gd name="connsiteX11" fmla="*/ 140757 w 3229144"/>
              <a:gd name="connsiteY11" fmla="*/ 0 h 219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9144" h="2196244">
                <a:moveTo>
                  <a:pt x="140757" y="0"/>
                </a:moveTo>
                <a:lnTo>
                  <a:pt x="3088387" y="0"/>
                </a:lnTo>
                <a:cubicBezTo>
                  <a:pt x="3166125" y="0"/>
                  <a:pt x="3229144" y="63019"/>
                  <a:pt x="3229144" y="140757"/>
                </a:cubicBezTo>
                <a:lnTo>
                  <a:pt x="3229144" y="2055487"/>
                </a:lnTo>
                <a:cubicBezTo>
                  <a:pt x="3229144" y="2133225"/>
                  <a:pt x="3166125" y="2196244"/>
                  <a:pt x="3088387" y="2196244"/>
                </a:cubicBezTo>
                <a:lnTo>
                  <a:pt x="140757" y="2196244"/>
                </a:lnTo>
                <a:cubicBezTo>
                  <a:pt x="63019" y="2196244"/>
                  <a:pt x="0" y="2133225"/>
                  <a:pt x="0" y="2055487"/>
                </a:cubicBezTo>
                <a:lnTo>
                  <a:pt x="0" y="775248"/>
                </a:lnTo>
                <a:cubicBezTo>
                  <a:pt x="144483" y="775248"/>
                  <a:pt x="261610" y="658121"/>
                  <a:pt x="261610" y="513638"/>
                </a:cubicBezTo>
                <a:cubicBezTo>
                  <a:pt x="261610" y="369155"/>
                  <a:pt x="144483" y="252028"/>
                  <a:pt x="0" y="252028"/>
                </a:cubicBezTo>
                <a:lnTo>
                  <a:pt x="0" y="140757"/>
                </a:lnTo>
                <a:cubicBezTo>
                  <a:pt x="0" y="63019"/>
                  <a:pt x="63019" y="0"/>
                  <a:pt x="1407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87" name="文本框 86">
            <a:extLst>
              <a:ext uri="{FF2B5EF4-FFF2-40B4-BE49-F238E27FC236}">
                <a16:creationId xmlns:a16="http://schemas.microsoft.com/office/drawing/2014/main" id="{2AAE4EC6-2D87-9023-E728-186E31AA9CE5}"/>
              </a:ext>
            </a:extLst>
          </p:cNvPr>
          <p:cNvSpPr txBox="1"/>
          <p:nvPr/>
        </p:nvSpPr>
        <p:spPr>
          <a:xfrm>
            <a:off x="826519" y="4287869"/>
            <a:ext cx="1415772" cy="461665"/>
          </a:xfrm>
          <a:prstGeom prst="rect">
            <a:avLst/>
          </a:prstGeom>
          <a:noFill/>
        </p:spPr>
        <p:txBody>
          <a:bodyPr wrap="none" rtlCol="0">
            <a:noAutofit/>
          </a:bodyPr>
          <a:lstStyle/>
          <a:p>
            <a:pPr algn="ctr"/>
            <a:r>
              <a:rPr lang="zh-CN" altLang="en-US" sz="2400" b="1" dirty="0">
                <a:solidFill>
                  <a:schemeClr val="accent2"/>
                </a:solidFill>
                <a:cs typeface="+mn-ea"/>
                <a:sym typeface="+mn-lt"/>
              </a:rPr>
              <a:t>增产措施</a:t>
            </a:r>
          </a:p>
        </p:txBody>
      </p:sp>
      <p:sp>
        <p:nvSpPr>
          <p:cNvPr id="88" name="文本框 87">
            <a:extLst>
              <a:ext uri="{FF2B5EF4-FFF2-40B4-BE49-F238E27FC236}">
                <a16:creationId xmlns:a16="http://schemas.microsoft.com/office/drawing/2014/main" id="{704DD9E6-1F6F-D2FF-24B5-77F4A1045A9F}"/>
              </a:ext>
            </a:extLst>
          </p:cNvPr>
          <p:cNvSpPr txBox="1"/>
          <p:nvPr/>
        </p:nvSpPr>
        <p:spPr>
          <a:xfrm>
            <a:off x="826519" y="4790793"/>
            <a:ext cx="2755523" cy="1021433"/>
          </a:xfrm>
          <a:prstGeom prst="rect">
            <a:avLst/>
          </a:prstGeom>
          <a:noFill/>
        </p:spPr>
        <p:txBody>
          <a:bodyPr wrap="square">
            <a:noAutofit/>
          </a:bodyPr>
          <a:lstStyle>
            <a:defPPr>
              <a:defRPr lang="zh-CN"/>
            </a:defPPr>
            <a:lvl1pPr algn="just">
              <a:lnSpc>
                <a:spcPct val="130000"/>
              </a:lnSpc>
              <a:defRPr sz="1400">
                <a:solidFill>
                  <a:schemeClr val="bg1"/>
                </a:solidFill>
              </a:defRPr>
            </a:lvl1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cs typeface="+mn-ea"/>
                <a:sym typeface="+mn-lt"/>
              </a:rPr>
              <a:t>请替换文字内容复制你的内容到此，请替换文字内容复制你的内容到此</a:t>
            </a:r>
            <a:endParaRPr kumimoji="0" lang="zh-CN" altLang="en-US" sz="1600" b="1" i="0" u="none" strike="noStrike" kern="1200" cap="none" spc="0" normalizeH="0" baseline="0" noProof="0" dirty="0">
              <a:ln>
                <a:noFill/>
              </a:ln>
              <a:solidFill>
                <a:prstClr val="black"/>
              </a:solidFill>
              <a:effectLst/>
              <a:uLnTx/>
              <a:uFillTx/>
              <a:cs typeface="+mn-ea"/>
              <a:sym typeface="+mn-lt"/>
            </a:endParaRPr>
          </a:p>
        </p:txBody>
      </p:sp>
      <p:sp>
        <p:nvSpPr>
          <p:cNvPr id="90" name="任意多边形: 形状 89">
            <a:extLst>
              <a:ext uri="{FF2B5EF4-FFF2-40B4-BE49-F238E27FC236}">
                <a16:creationId xmlns:a16="http://schemas.microsoft.com/office/drawing/2014/main" id="{877D0351-8C21-AA90-AA41-95418D748F49}"/>
              </a:ext>
            </a:extLst>
          </p:cNvPr>
          <p:cNvSpPr/>
          <p:nvPr/>
        </p:nvSpPr>
        <p:spPr>
          <a:xfrm>
            <a:off x="4266118" y="3933056"/>
            <a:ext cx="3229144" cy="2196244"/>
          </a:xfrm>
          <a:custGeom>
            <a:avLst/>
            <a:gdLst>
              <a:gd name="connsiteX0" fmla="*/ 140757 w 3229144"/>
              <a:gd name="connsiteY0" fmla="*/ 0 h 2196244"/>
              <a:gd name="connsiteX1" fmla="*/ 3088387 w 3229144"/>
              <a:gd name="connsiteY1" fmla="*/ 0 h 2196244"/>
              <a:gd name="connsiteX2" fmla="*/ 3229144 w 3229144"/>
              <a:gd name="connsiteY2" fmla="*/ 140757 h 2196244"/>
              <a:gd name="connsiteX3" fmla="*/ 3229144 w 3229144"/>
              <a:gd name="connsiteY3" fmla="*/ 2055487 h 2196244"/>
              <a:gd name="connsiteX4" fmla="*/ 3088387 w 3229144"/>
              <a:gd name="connsiteY4" fmla="*/ 2196244 h 2196244"/>
              <a:gd name="connsiteX5" fmla="*/ 140757 w 3229144"/>
              <a:gd name="connsiteY5" fmla="*/ 2196244 h 2196244"/>
              <a:gd name="connsiteX6" fmla="*/ 0 w 3229144"/>
              <a:gd name="connsiteY6" fmla="*/ 2055487 h 2196244"/>
              <a:gd name="connsiteX7" fmla="*/ 0 w 3229144"/>
              <a:gd name="connsiteY7" fmla="*/ 775248 h 2196244"/>
              <a:gd name="connsiteX8" fmla="*/ 261610 w 3229144"/>
              <a:gd name="connsiteY8" fmla="*/ 513638 h 2196244"/>
              <a:gd name="connsiteX9" fmla="*/ 0 w 3229144"/>
              <a:gd name="connsiteY9" fmla="*/ 252028 h 2196244"/>
              <a:gd name="connsiteX10" fmla="*/ 0 w 3229144"/>
              <a:gd name="connsiteY10" fmla="*/ 140757 h 2196244"/>
              <a:gd name="connsiteX11" fmla="*/ 140757 w 3229144"/>
              <a:gd name="connsiteY11" fmla="*/ 0 h 219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9144" h="2196244">
                <a:moveTo>
                  <a:pt x="140757" y="0"/>
                </a:moveTo>
                <a:lnTo>
                  <a:pt x="3088387" y="0"/>
                </a:lnTo>
                <a:cubicBezTo>
                  <a:pt x="3166125" y="0"/>
                  <a:pt x="3229144" y="63019"/>
                  <a:pt x="3229144" y="140757"/>
                </a:cubicBezTo>
                <a:lnTo>
                  <a:pt x="3229144" y="2055487"/>
                </a:lnTo>
                <a:cubicBezTo>
                  <a:pt x="3229144" y="2133225"/>
                  <a:pt x="3166125" y="2196244"/>
                  <a:pt x="3088387" y="2196244"/>
                </a:cubicBezTo>
                <a:lnTo>
                  <a:pt x="140757" y="2196244"/>
                </a:lnTo>
                <a:cubicBezTo>
                  <a:pt x="63019" y="2196244"/>
                  <a:pt x="0" y="2133225"/>
                  <a:pt x="0" y="2055487"/>
                </a:cubicBezTo>
                <a:lnTo>
                  <a:pt x="0" y="775248"/>
                </a:lnTo>
                <a:cubicBezTo>
                  <a:pt x="144483" y="775248"/>
                  <a:pt x="261610" y="658121"/>
                  <a:pt x="261610" y="513638"/>
                </a:cubicBezTo>
                <a:cubicBezTo>
                  <a:pt x="261610" y="369155"/>
                  <a:pt x="144483" y="252028"/>
                  <a:pt x="0" y="252028"/>
                </a:cubicBezTo>
                <a:lnTo>
                  <a:pt x="0" y="140757"/>
                </a:lnTo>
                <a:cubicBezTo>
                  <a:pt x="0" y="63019"/>
                  <a:pt x="63019" y="0"/>
                  <a:pt x="140757" y="0"/>
                </a:cubicBez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91" name="任意多边形: 形状 90">
            <a:extLst>
              <a:ext uri="{FF2B5EF4-FFF2-40B4-BE49-F238E27FC236}">
                <a16:creationId xmlns:a16="http://schemas.microsoft.com/office/drawing/2014/main" id="{1E2E8AB6-E62A-2A7C-204A-4C6FE0D32628}"/>
              </a:ext>
            </a:extLst>
          </p:cNvPr>
          <p:cNvSpPr/>
          <p:nvPr/>
        </p:nvSpPr>
        <p:spPr>
          <a:xfrm>
            <a:off x="4194110" y="4005064"/>
            <a:ext cx="3229144" cy="2196244"/>
          </a:xfrm>
          <a:custGeom>
            <a:avLst/>
            <a:gdLst>
              <a:gd name="connsiteX0" fmla="*/ 140757 w 3229144"/>
              <a:gd name="connsiteY0" fmla="*/ 0 h 2196244"/>
              <a:gd name="connsiteX1" fmla="*/ 3088387 w 3229144"/>
              <a:gd name="connsiteY1" fmla="*/ 0 h 2196244"/>
              <a:gd name="connsiteX2" fmla="*/ 3229144 w 3229144"/>
              <a:gd name="connsiteY2" fmla="*/ 140757 h 2196244"/>
              <a:gd name="connsiteX3" fmla="*/ 3229144 w 3229144"/>
              <a:gd name="connsiteY3" fmla="*/ 2055487 h 2196244"/>
              <a:gd name="connsiteX4" fmla="*/ 3088387 w 3229144"/>
              <a:gd name="connsiteY4" fmla="*/ 2196244 h 2196244"/>
              <a:gd name="connsiteX5" fmla="*/ 140757 w 3229144"/>
              <a:gd name="connsiteY5" fmla="*/ 2196244 h 2196244"/>
              <a:gd name="connsiteX6" fmla="*/ 0 w 3229144"/>
              <a:gd name="connsiteY6" fmla="*/ 2055487 h 2196244"/>
              <a:gd name="connsiteX7" fmla="*/ 0 w 3229144"/>
              <a:gd name="connsiteY7" fmla="*/ 775248 h 2196244"/>
              <a:gd name="connsiteX8" fmla="*/ 261610 w 3229144"/>
              <a:gd name="connsiteY8" fmla="*/ 513638 h 2196244"/>
              <a:gd name="connsiteX9" fmla="*/ 0 w 3229144"/>
              <a:gd name="connsiteY9" fmla="*/ 252028 h 2196244"/>
              <a:gd name="connsiteX10" fmla="*/ 0 w 3229144"/>
              <a:gd name="connsiteY10" fmla="*/ 140757 h 2196244"/>
              <a:gd name="connsiteX11" fmla="*/ 140757 w 3229144"/>
              <a:gd name="connsiteY11" fmla="*/ 0 h 219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9144" h="2196244">
                <a:moveTo>
                  <a:pt x="140757" y="0"/>
                </a:moveTo>
                <a:lnTo>
                  <a:pt x="3088387" y="0"/>
                </a:lnTo>
                <a:cubicBezTo>
                  <a:pt x="3166125" y="0"/>
                  <a:pt x="3229144" y="63019"/>
                  <a:pt x="3229144" y="140757"/>
                </a:cubicBezTo>
                <a:lnTo>
                  <a:pt x="3229144" y="2055487"/>
                </a:lnTo>
                <a:cubicBezTo>
                  <a:pt x="3229144" y="2133225"/>
                  <a:pt x="3166125" y="2196244"/>
                  <a:pt x="3088387" y="2196244"/>
                </a:cubicBezTo>
                <a:lnTo>
                  <a:pt x="140757" y="2196244"/>
                </a:lnTo>
                <a:cubicBezTo>
                  <a:pt x="63019" y="2196244"/>
                  <a:pt x="0" y="2133225"/>
                  <a:pt x="0" y="2055487"/>
                </a:cubicBezTo>
                <a:lnTo>
                  <a:pt x="0" y="775248"/>
                </a:lnTo>
                <a:cubicBezTo>
                  <a:pt x="144483" y="775248"/>
                  <a:pt x="261610" y="658121"/>
                  <a:pt x="261610" y="513638"/>
                </a:cubicBezTo>
                <a:cubicBezTo>
                  <a:pt x="261610" y="369155"/>
                  <a:pt x="144483" y="252028"/>
                  <a:pt x="0" y="252028"/>
                </a:cubicBezTo>
                <a:lnTo>
                  <a:pt x="0" y="140757"/>
                </a:lnTo>
                <a:cubicBezTo>
                  <a:pt x="0" y="63019"/>
                  <a:pt x="63019" y="0"/>
                  <a:pt x="1407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92" name="文本框 91">
            <a:extLst>
              <a:ext uri="{FF2B5EF4-FFF2-40B4-BE49-F238E27FC236}">
                <a16:creationId xmlns:a16="http://schemas.microsoft.com/office/drawing/2014/main" id="{AEEC4BE4-367F-BEED-BF40-ED329DEB7F87}"/>
              </a:ext>
            </a:extLst>
          </p:cNvPr>
          <p:cNvSpPr txBox="1"/>
          <p:nvPr/>
        </p:nvSpPr>
        <p:spPr>
          <a:xfrm>
            <a:off x="4523715" y="4287869"/>
            <a:ext cx="1415772" cy="461665"/>
          </a:xfrm>
          <a:prstGeom prst="rect">
            <a:avLst/>
          </a:prstGeom>
          <a:noFill/>
        </p:spPr>
        <p:txBody>
          <a:bodyPr wrap="none" rtlCol="0">
            <a:noAutofit/>
          </a:bodyPr>
          <a:lstStyle/>
          <a:p>
            <a:pPr algn="ctr"/>
            <a:r>
              <a:rPr lang="zh-CN" altLang="en-US" sz="2400" b="1" dirty="0">
                <a:solidFill>
                  <a:schemeClr val="accent2"/>
                </a:solidFill>
                <a:cs typeface="+mn-ea"/>
                <a:sym typeface="+mn-lt"/>
              </a:rPr>
              <a:t>会议措施</a:t>
            </a:r>
          </a:p>
        </p:txBody>
      </p:sp>
      <p:sp>
        <p:nvSpPr>
          <p:cNvPr id="93" name="文本框 92">
            <a:extLst>
              <a:ext uri="{FF2B5EF4-FFF2-40B4-BE49-F238E27FC236}">
                <a16:creationId xmlns:a16="http://schemas.microsoft.com/office/drawing/2014/main" id="{EA75193A-D169-86F1-C6D8-7EC7F7896A72}"/>
              </a:ext>
            </a:extLst>
          </p:cNvPr>
          <p:cNvSpPr txBox="1"/>
          <p:nvPr/>
        </p:nvSpPr>
        <p:spPr>
          <a:xfrm>
            <a:off x="4523715" y="4790793"/>
            <a:ext cx="2755523" cy="1021433"/>
          </a:xfrm>
          <a:prstGeom prst="rect">
            <a:avLst/>
          </a:prstGeom>
          <a:noFill/>
        </p:spPr>
        <p:txBody>
          <a:bodyPr wrap="square">
            <a:noAutofit/>
          </a:bodyPr>
          <a:lstStyle>
            <a:defPPr>
              <a:defRPr lang="zh-CN"/>
            </a:defPPr>
            <a:lvl1pPr algn="just">
              <a:lnSpc>
                <a:spcPct val="130000"/>
              </a:lnSpc>
              <a:defRPr sz="1400">
                <a:solidFill>
                  <a:schemeClr val="bg1"/>
                </a:solidFill>
              </a:defRPr>
            </a:lvl1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cs typeface="+mn-ea"/>
                <a:sym typeface="+mn-lt"/>
              </a:rPr>
              <a:t>请替换文字内容复制你的内容到此，请替换文字内容复制你的内容到此</a:t>
            </a:r>
            <a:endParaRPr kumimoji="0" lang="zh-CN" altLang="en-US" sz="1600" b="1" i="0" u="none" strike="noStrike" kern="1200" cap="none" spc="0" normalizeH="0" baseline="0" noProof="0" dirty="0">
              <a:ln>
                <a:noFill/>
              </a:ln>
              <a:solidFill>
                <a:prstClr val="black"/>
              </a:solidFill>
              <a:effectLst/>
              <a:uLnTx/>
              <a:uFillTx/>
              <a:cs typeface="+mn-ea"/>
              <a:sym typeface="+mn-lt"/>
            </a:endParaRPr>
          </a:p>
        </p:txBody>
      </p:sp>
      <p:sp>
        <p:nvSpPr>
          <p:cNvPr id="95" name="任意多边形: 形状 94">
            <a:extLst>
              <a:ext uri="{FF2B5EF4-FFF2-40B4-BE49-F238E27FC236}">
                <a16:creationId xmlns:a16="http://schemas.microsoft.com/office/drawing/2014/main" id="{E3C88888-B303-BD6F-5655-79AE5D871A97}"/>
              </a:ext>
            </a:extLst>
          </p:cNvPr>
          <p:cNvSpPr/>
          <p:nvPr/>
        </p:nvSpPr>
        <p:spPr>
          <a:xfrm>
            <a:off x="7963314" y="3933056"/>
            <a:ext cx="3229144" cy="2196244"/>
          </a:xfrm>
          <a:custGeom>
            <a:avLst/>
            <a:gdLst>
              <a:gd name="connsiteX0" fmla="*/ 140757 w 3229144"/>
              <a:gd name="connsiteY0" fmla="*/ 0 h 2196244"/>
              <a:gd name="connsiteX1" fmla="*/ 3088387 w 3229144"/>
              <a:gd name="connsiteY1" fmla="*/ 0 h 2196244"/>
              <a:gd name="connsiteX2" fmla="*/ 3229144 w 3229144"/>
              <a:gd name="connsiteY2" fmla="*/ 140757 h 2196244"/>
              <a:gd name="connsiteX3" fmla="*/ 3229144 w 3229144"/>
              <a:gd name="connsiteY3" fmla="*/ 2055487 h 2196244"/>
              <a:gd name="connsiteX4" fmla="*/ 3088387 w 3229144"/>
              <a:gd name="connsiteY4" fmla="*/ 2196244 h 2196244"/>
              <a:gd name="connsiteX5" fmla="*/ 140757 w 3229144"/>
              <a:gd name="connsiteY5" fmla="*/ 2196244 h 2196244"/>
              <a:gd name="connsiteX6" fmla="*/ 0 w 3229144"/>
              <a:gd name="connsiteY6" fmla="*/ 2055487 h 2196244"/>
              <a:gd name="connsiteX7" fmla="*/ 0 w 3229144"/>
              <a:gd name="connsiteY7" fmla="*/ 775248 h 2196244"/>
              <a:gd name="connsiteX8" fmla="*/ 261610 w 3229144"/>
              <a:gd name="connsiteY8" fmla="*/ 513638 h 2196244"/>
              <a:gd name="connsiteX9" fmla="*/ 0 w 3229144"/>
              <a:gd name="connsiteY9" fmla="*/ 252028 h 2196244"/>
              <a:gd name="connsiteX10" fmla="*/ 0 w 3229144"/>
              <a:gd name="connsiteY10" fmla="*/ 140757 h 2196244"/>
              <a:gd name="connsiteX11" fmla="*/ 140757 w 3229144"/>
              <a:gd name="connsiteY11" fmla="*/ 0 h 219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9144" h="2196244">
                <a:moveTo>
                  <a:pt x="140757" y="0"/>
                </a:moveTo>
                <a:lnTo>
                  <a:pt x="3088387" y="0"/>
                </a:lnTo>
                <a:cubicBezTo>
                  <a:pt x="3166125" y="0"/>
                  <a:pt x="3229144" y="63019"/>
                  <a:pt x="3229144" y="140757"/>
                </a:cubicBezTo>
                <a:lnTo>
                  <a:pt x="3229144" y="2055487"/>
                </a:lnTo>
                <a:cubicBezTo>
                  <a:pt x="3229144" y="2133225"/>
                  <a:pt x="3166125" y="2196244"/>
                  <a:pt x="3088387" y="2196244"/>
                </a:cubicBezTo>
                <a:lnTo>
                  <a:pt x="140757" y="2196244"/>
                </a:lnTo>
                <a:cubicBezTo>
                  <a:pt x="63019" y="2196244"/>
                  <a:pt x="0" y="2133225"/>
                  <a:pt x="0" y="2055487"/>
                </a:cubicBezTo>
                <a:lnTo>
                  <a:pt x="0" y="775248"/>
                </a:lnTo>
                <a:cubicBezTo>
                  <a:pt x="144483" y="775248"/>
                  <a:pt x="261610" y="658121"/>
                  <a:pt x="261610" y="513638"/>
                </a:cubicBezTo>
                <a:cubicBezTo>
                  <a:pt x="261610" y="369155"/>
                  <a:pt x="144483" y="252028"/>
                  <a:pt x="0" y="252028"/>
                </a:cubicBezTo>
                <a:lnTo>
                  <a:pt x="0" y="140757"/>
                </a:lnTo>
                <a:cubicBezTo>
                  <a:pt x="0" y="63019"/>
                  <a:pt x="63019" y="0"/>
                  <a:pt x="140757" y="0"/>
                </a:cubicBez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96" name="任意多边形: 形状 95">
            <a:extLst>
              <a:ext uri="{FF2B5EF4-FFF2-40B4-BE49-F238E27FC236}">
                <a16:creationId xmlns:a16="http://schemas.microsoft.com/office/drawing/2014/main" id="{09DB4FB4-C0E5-3D39-915B-6C1AF522FFF8}"/>
              </a:ext>
            </a:extLst>
          </p:cNvPr>
          <p:cNvSpPr/>
          <p:nvPr/>
        </p:nvSpPr>
        <p:spPr>
          <a:xfrm>
            <a:off x="7891306" y="4005064"/>
            <a:ext cx="3229144" cy="2196244"/>
          </a:xfrm>
          <a:custGeom>
            <a:avLst/>
            <a:gdLst>
              <a:gd name="connsiteX0" fmla="*/ 140757 w 3229144"/>
              <a:gd name="connsiteY0" fmla="*/ 0 h 2196244"/>
              <a:gd name="connsiteX1" fmla="*/ 3088387 w 3229144"/>
              <a:gd name="connsiteY1" fmla="*/ 0 h 2196244"/>
              <a:gd name="connsiteX2" fmla="*/ 3229144 w 3229144"/>
              <a:gd name="connsiteY2" fmla="*/ 140757 h 2196244"/>
              <a:gd name="connsiteX3" fmla="*/ 3229144 w 3229144"/>
              <a:gd name="connsiteY3" fmla="*/ 2055487 h 2196244"/>
              <a:gd name="connsiteX4" fmla="*/ 3088387 w 3229144"/>
              <a:gd name="connsiteY4" fmla="*/ 2196244 h 2196244"/>
              <a:gd name="connsiteX5" fmla="*/ 140757 w 3229144"/>
              <a:gd name="connsiteY5" fmla="*/ 2196244 h 2196244"/>
              <a:gd name="connsiteX6" fmla="*/ 0 w 3229144"/>
              <a:gd name="connsiteY6" fmla="*/ 2055487 h 2196244"/>
              <a:gd name="connsiteX7" fmla="*/ 0 w 3229144"/>
              <a:gd name="connsiteY7" fmla="*/ 775248 h 2196244"/>
              <a:gd name="connsiteX8" fmla="*/ 261610 w 3229144"/>
              <a:gd name="connsiteY8" fmla="*/ 513638 h 2196244"/>
              <a:gd name="connsiteX9" fmla="*/ 0 w 3229144"/>
              <a:gd name="connsiteY9" fmla="*/ 252028 h 2196244"/>
              <a:gd name="connsiteX10" fmla="*/ 0 w 3229144"/>
              <a:gd name="connsiteY10" fmla="*/ 140757 h 2196244"/>
              <a:gd name="connsiteX11" fmla="*/ 140757 w 3229144"/>
              <a:gd name="connsiteY11" fmla="*/ 0 h 219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9144" h="2196244">
                <a:moveTo>
                  <a:pt x="140757" y="0"/>
                </a:moveTo>
                <a:lnTo>
                  <a:pt x="3088387" y="0"/>
                </a:lnTo>
                <a:cubicBezTo>
                  <a:pt x="3166125" y="0"/>
                  <a:pt x="3229144" y="63019"/>
                  <a:pt x="3229144" y="140757"/>
                </a:cubicBezTo>
                <a:lnTo>
                  <a:pt x="3229144" y="2055487"/>
                </a:lnTo>
                <a:cubicBezTo>
                  <a:pt x="3229144" y="2133225"/>
                  <a:pt x="3166125" y="2196244"/>
                  <a:pt x="3088387" y="2196244"/>
                </a:cubicBezTo>
                <a:lnTo>
                  <a:pt x="140757" y="2196244"/>
                </a:lnTo>
                <a:cubicBezTo>
                  <a:pt x="63019" y="2196244"/>
                  <a:pt x="0" y="2133225"/>
                  <a:pt x="0" y="2055487"/>
                </a:cubicBezTo>
                <a:lnTo>
                  <a:pt x="0" y="775248"/>
                </a:lnTo>
                <a:cubicBezTo>
                  <a:pt x="144483" y="775248"/>
                  <a:pt x="261610" y="658121"/>
                  <a:pt x="261610" y="513638"/>
                </a:cubicBezTo>
                <a:cubicBezTo>
                  <a:pt x="261610" y="369155"/>
                  <a:pt x="144483" y="252028"/>
                  <a:pt x="0" y="252028"/>
                </a:cubicBezTo>
                <a:lnTo>
                  <a:pt x="0" y="140757"/>
                </a:lnTo>
                <a:cubicBezTo>
                  <a:pt x="0" y="63019"/>
                  <a:pt x="63019" y="0"/>
                  <a:pt x="1407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97" name="文本框 96">
            <a:extLst>
              <a:ext uri="{FF2B5EF4-FFF2-40B4-BE49-F238E27FC236}">
                <a16:creationId xmlns:a16="http://schemas.microsoft.com/office/drawing/2014/main" id="{646D7EDC-866F-4A25-9CD1-FDD64A3B65A1}"/>
              </a:ext>
            </a:extLst>
          </p:cNvPr>
          <p:cNvSpPr txBox="1"/>
          <p:nvPr/>
        </p:nvSpPr>
        <p:spPr>
          <a:xfrm>
            <a:off x="8220911" y="4287869"/>
            <a:ext cx="1415772" cy="461665"/>
          </a:xfrm>
          <a:prstGeom prst="rect">
            <a:avLst/>
          </a:prstGeom>
          <a:noFill/>
        </p:spPr>
        <p:txBody>
          <a:bodyPr wrap="none" rtlCol="0">
            <a:noAutofit/>
          </a:bodyPr>
          <a:lstStyle/>
          <a:p>
            <a:pPr algn="ctr"/>
            <a:r>
              <a:rPr lang="zh-CN" altLang="en-US" sz="2400" b="1" dirty="0">
                <a:solidFill>
                  <a:schemeClr val="accent2"/>
                </a:solidFill>
                <a:cs typeface="+mn-ea"/>
                <a:sym typeface="+mn-lt"/>
              </a:rPr>
              <a:t>现场措施</a:t>
            </a:r>
          </a:p>
        </p:txBody>
      </p:sp>
      <p:sp>
        <p:nvSpPr>
          <p:cNvPr id="98" name="文本框 97">
            <a:extLst>
              <a:ext uri="{FF2B5EF4-FFF2-40B4-BE49-F238E27FC236}">
                <a16:creationId xmlns:a16="http://schemas.microsoft.com/office/drawing/2014/main" id="{47EAC795-B26F-5083-298C-58975A36F6CE}"/>
              </a:ext>
            </a:extLst>
          </p:cNvPr>
          <p:cNvSpPr txBox="1"/>
          <p:nvPr/>
        </p:nvSpPr>
        <p:spPr>
          <a:xfrm>
            <a:off x="8220911" y="4790793"/>
            <a:ext cx="2755523" cy="1021433"/>
          </a:xfrm>
          <a:prstGeom prst="rect">
            <a:avLst/>
          </a:prstGeom>
          <a:noFill/>
        </p:spPr>
        <p:txBody>
          <a:bodyPr wrap="square">
            <a:noAutofit/>
          </a:bodyPr>
          <a:lstStyle>
            <a:defPPr>
              <a:defRPr lang="zh-CN"/>
            </a:defPPr>
            <a:lvl1pPr algn="just">
              <a:lnSpc>
                <a:spcPct val="130000"/>
              </a:lnSpc>
              <a:defRPr sz="1400">
                <a:solidFill>
                  <a:schemeClr val="bg1"/>
                </a:solidFill>
              </a:defRPr>
            </a:lvl1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cs typeface="+mn-ea"/>
                <a:sym typeface="+mn-lt"/>
              </a:rPr>
              <a:t>请替换文字内容复制你的内容到此，请替换文字内容复制你的内容到此</a:t>
            </a:r>
            <a:endParaRPr kumimoji="0" lang="zh-CN" altLang="en-US" sz="1600" b="1" i="0" u="none" strike="noStrike" kern="1200" cap="none" spc="0" normalizeH="0" baseline="0" noProof="0" dirty="0">
              <a:ln>
                <a:noFill/>
              </a:ln>
              <a:solidFill>
                <a:prstClr val="black"/>
              </a:solidFill>
              <a:effectLst/>
              <a:uLnTx/>
              <a:uFillTx/>
              <a:cs typeface="+mn-ea"/>
              <a:sym typeface="+mn-lt"/>
            </a:endParaRPr>
          </a:p>
        </p:txBody>
      </p:sp>
      <p:sp>
        <p:nvSpPr>
          <p:cNvPr id="105" name="bars-code-search_57539">
            <a:extLst>
              <a:ext uri="{FF2B5EF4-FFF2-40B4-BE49-F238E27FC236}">
                <a16:creationId xmlns:a16="http://schemas.microsoft.com/office/drawing/2014/main" id="{D55638E0-02FB-1D04-7139-F89EA2FCEAEB}"/>
              </a:ext>
            </a:extLst>
          </p:cNvPr>
          <p:cNvSpPr/>
          <p:nvPr/>
        </p:nvSpPr>
        <p:spPr>
          <a:xfrm>
            <a:off x="3434598" y="1636501"/>
            <a:ext cx="566516" cy="579823"/>
          </a:xfrm>
          <a:custGeom>
            <a:avLst/>
            <a:gdLst>
              <a:gd name="connsiteX0" fmla="*/ 293204 w 586317"/>
              <a:gd name="connsiteY0" fmla="*/ 435370 h 600088"/>
              <a:gd name="connsiteX1" fmla="*/ 228037 w 586317"/>
              <a:gd name="connsiteY1" fmla="*/ 468062 h 600088"/>
              <a:gd name="connsiteX2" fmla="*/ 293204 w 586317"/>
              <a:gd name="connsiteY2" fmla="*/ 558280 h 600088"/>
              <a:gd name="connsiteX3" fmla="*/ 358057 w 586317"/>
              <a:gd name="connsiteY3" fmla="*/ 468062 h 600088"/>
              <a:gd name="connsiteX4" fmla="*/ 293204 w 586317"/>
              <a:gd name="connsiteY4" fmla="*/ 435370 h 600088"/>
              <a:gd name="connsiteX5" fmla="*/ 375371 w 586317"/>
              <a:gd name="connsiteY5" fmla="*/ 385075 h 600088"/>
              <a:gd name="connsiteX6" fmla="*/ 373483 w 586317"/>
              <a:gd name="connsiteY6" fmla="*/ 386647 h 600088"/>
              <a:gd name="connsiteX7" fmla="*/ 335705 w 586317"/>
              <a:gd name="connsiteY7" fmla="*/ 410851 h 600088"/>
              <a:gd name="connsiteX8" fmla="*/ 368760 w 586317"/>
              <a:gd name="connsiteY8" fmla="*/ 426569 h 600088"/>
              <a:gd name="connsiteX9" fmla="*/ 375371 w 586317"/>
              <a:gd name="connsiteY9" fmla="*/ 385075 h 600088"/>
              <a:gd name="connsiteX10" fmla="*/ 210723 w 586317"/>
              <a:gd name="connsiteY10" fmla="*/ 385075 h 600088"/>
              <a:gd name="connsiteX11" fmla="*/ 217649 w 586317"/>
              <a:gd name="connsiteY11" fmla="*/ 426569 h 600088"/>
              <a:gd name="connsiteX12" fmla="*/ 250389 w 586317"/>
              <a:gd name="connsiteY12" fmla="*/ 410851 h 600088"/>
              <a:gd name="connsiteX13" fmla="*/ 212612 w 586317"/>
              <a:gd name="connsiteY13" fmla="*/ 386647 h 600088"/>
              <a:gd name="connsiteX14" fmla="*/ 210723 w 586317"/>
              <a:gd name="connsiteY14" fmla="*/ 385075 h 600088"/>
              <a:gd name="connsiteX15" fmla="*/ 452816 w 586317"/>
              <a:gd name="connsiteY15" fmla="*/ 327864 h 600088"/>
              <a:gd name="connsiteX16" fmla="*/ 420705 w 586317"/>
              <a:gd name="connsiteY16" fmla="*/ 353011 h 600088"/>
              <a:gd name="connsiteX17" fmla="*/ 407483 w 586317"/>
              <a:gd name="connsiteY17" fmla="*/ 443229 h 600088"/>
              <a:gd name="connsiteX18" fmla="*/ 541279 w 586317"/>
              <a:gd name="connsiteY18" fmla="*/ 461775 h 600088"/>
              <a:gd name="connsiteX19" fmla="*/ 544113 w 586317"/>
              <a:gd name="connsiteY19" fmla="*/ 450459 h 600088"/>
              <a:gd name="connsiteX20" fmla="*/ 452816 w 586317"/>
              <a:gd name="connsiteY20" fmla="*/ 327864 h 600088"/>
              <a:gd name="connsiteX21" fmla="*/ 133278 w 586317"/>
              <a:gd name="connsiteY21" fmla="*/ 327864 h 600088"/>
              <a:gd name="connsiteX22" fmla="*/ 41981 w 586317"/>
              <a:gd name="connsiteY22" fmla="*/ 450459 h 600088"/>
              <a:gd name="connsiteX23" fmla="*/ 44815 w 586317"/>
              <a:gd name="connsiteY23" fmla="*/ 461775 h 600088"/>
              <a:gd name="connsiteX24" fmla="*/ 178611 w 586317"/>
              <a:gd name="connsiteY24" fmla="*/ 443229 h 600088"/>
              <a:gd name="connsiteX25" fmla="*/ 165389 w 586317"/>
              <a:gd name="connsiteY25" fmla="*/ 353011 h 600088"/>
              <a:gd name="connsiteX26" fmla="*/ 133278 w 586317"/>
              <a:gd name="connsiteY26" fmla="*/ 327864 h 600088"/>
              <a:gd name="connsiteX27" fmla="*/ 293204 w 586317"/>
              <a:gd name="connsiteY27" fmla="*/ 279157 h 600088"/>
              <a:gd name="connsiteX28" fmla="*/ 307991 w 586317"/>
              <a:gd name="connsiteY28" fmla="*/ 285125 h 600088"/>
              <a:gd name="connsiteX29" fmla="*/ 313969 w 586317"/>
              <a:gd name="connsiteY29" fmla="*/ 300202 h 600088"/>
              <a:gd name="connsiteX30" fmla="*/ 307991 w 586317"/>
              <a:gd name="connsiteY30" fmla="*/ 314964 h 600088"/>
              <a:gd name="connsiteX31" fmla="*/ 293204 w 586317"/>
              <a:gd name="connsiteY31" fmla="*/ 320932 h 600088"/>
              <a:gd name="connsiteX32" fmla="*/ 278102 w 586317"/>
              <a:gd name="connsiteY32" fmla="*/ 314964 h 600088"/>
              <a:gd name="connsiteX33" fmla="*/ 272124 w 586317"/>
              <a:gd name="connsiteY33" fmla="*/ 300202 h 600088"/>
              <a:gd name="connsiteX34" fmla="*/ 278102 w 586317"/>
              <a:gd name="connsiteY34" fmla="*/ 285125 h 600088"/>
              <a:gd name="connsiteX35" fmla="*/ 293204 w 586317"/>
              <a:gd name="connsiteY35" fmla="*/ 279157 h 600088"/>
              <a:gd name="connsiteX36" fmla="*/ 293204 w 586317"/>
              <a:gd name="connsiteY36" fmla="*/ 212813 h 600088"/>
              <a:gd name="connsiteX37" fmla="*/ 236223 w 586317"/>
              <a:gd name="connsiteY37" fmla="*/ 248334 h 600088"/>
              <a:gd name="connsiteX38" fmla="*/ 206000 w 586317"/>
              <a:gd name="connsiteY38" fmla="*/ 269081 h 600088"/>
              <a:gd name="connsiteX39" fmla="*/ 205371 w 586317"/>
              <a:gd name="connsiteY39" fmla="*/ 300201 h 600088"/>
              <a:gd name="connsiteX40" fmla="*/ 206000 w 586317"/>
              <a:gd name="connsiteY40" fmla="*/ 331007 h 600088"/>
              <a:gd name="connsiteX41" fmla="*/ 236223 w 586317"/>
              <a:gd name="connsiteY41" fmla="*/ 351754 h 600088"/>
              <a:gd name="connsiteX42" fmla="*/ 293204 w 586317"/>
              <a:gd name="connsiteY42" fmla="*/ 387275 h 600088"/>
              <a:gd name="connsiteX43" fmla="*/ 350186 w 586317"/>
              <a:gd name="connsiteY43" fmla="*/ 351754 h 600088"/>
              <a:gd name="connsiteX44" fmla="*/ 380094 w 586317"/>
              <a:gd name="connsiteY44" fmla="*/ 331007 h 600088"/>
              <a:gd name="connsiteX45" fmla="*/ 380723 w 586317"/>
              <a:gd name="connsiteY45" fmla="*/ 300201 h 600088"/>
              <a:gd name="connsiteX46" fmla="*/ 380094 w 586317"/>
              <a:gd name="connsiteY46" fmla="*/ 269081 h 600088"/>
              <a:gd name="connsiteX47" fmla="*/ 350186 w 586317"/>
              <a:gd name="connsiteY47" fmla="*/ 248334 h 600088"/>
              <a:gd name="connsiteX48" fmla="*/ 293204 w 586317"/>
              <a:gd name="connsiteY48" fmla="*/ 212813 h 600088"/>
              <a:gd name="connsiteX49" fmla="*/ 368760 w 586317"/>
              <a:gd name="connsiteY49" fmla="*/ 173519 h 600088"/>
              <a:gd name="connsiteX50" fmla="*/ 335705 w 586317"/>
              <a:gd name="connsiteY50" fmla="*/ 189237 h 600088"/>
              <a:gd name="connsiteX51" fmla="*/ 373483 w 586317"/>
              <a:gd name="connsiteY51" fmla="*/ 213441 h 600088"/>
              <a:gd name="connsiteX52" fmla="*/ 375371 w 586317"/>
              <a:gd name="connsiteY52" fmla="*/ 215013 h 600088"/>
              <a:gd name="connsiteX53" fmla="*/ 368760 w 586317"/>
              <a:gd name="connsiteY53" fmla="*/ 173519 h 600088"/>
              <a:gd name="connsiteX54" fmla="*/ 217334 w 586317"/>
              <a:gd name="connsiteY54" fmla="*/ 173519 h 600088"/>
              <a:gd name="connsiteX55" fmla="*/ 210723 w 586317"/>
              <a:gd name="connsiteY55" fmla="*/ 215013 h 600088"/>
              <a:gd name="connsiteX56" fmla="*/ 212612 w 586317"/>
              <a:gd name="connsiteY56" fmla="*/ 213441 h 600088"/>
              <a:gd name="connsiteX57" fmla="*/ 250389 w 586317"/>
              <a:gd name="connsiteY57" fmla="*/ 189237 h 600088"/>
              <a:gd name="connsiteX58" fmla="*/ 217334 w 586317"/>
              <a:gd name="connsiteY58" fmla="*/ 173519 h 600088"/>
              <a:gd name="connsiteX59" fmla="*/ 524668 w 586317"/>
              <a:gd name="connsiteY59" fmla="*/ 131707 h 600088"/>
              <a:gd name="connsiteX60" fmla="*/ 407483 w 586317"/>
              <a:gd name="connsiteY60" fmla="*/ 156859 h 600088"/>
              <a:gd name="connsiteX61" fmla="*/ 420705 w 586317"/>
              <a:gd name="connsiteY61" fmla="*/ 247077 h 600088"/>
              <a:gd name="connsiteX62" fmla="*/ 452816 w 586317"/>
              <a:gd name="connsiteY62" fmla="*/ 272224 h 600088"/>
              <a:gd name="connsiteX63" fmla="*/ 544113 w 586317"/>
              <a:gd name="connsiteY63" fmla="*/ 149629 h 600088"/>
              <a:gd name="connsiteX64" fmla="*/ 541279 w 586317"/>
              <a:gd name="connsiteY64" fmla="*/ 138313 h 600088"/>
              <a:gd name="connsiteX65" fmla="*/ 524668 w 586317"/>
              <a:gd name="connsiteY65" fmla="*/ 131707 h 600088"/>
              <a:gd name="connsiteX66" fmla="*/ 71889 w 586317"/>
              <a:gd name="connsiteY66" fmla="*/ 131083 h 600088"/>
              <a:gd name="connsiteX67" fmla="*/ 44815 w 586317"/>
              <a:gd name="connsiteY67" fmla="*/ 138313 h 600088"/>
              <a:gd name="connsiteX68" fmla="*/ 41981 w 586317"/>
              <a:gd name="connsiteY68" fmla="*/ 149629 h 600088"/>
              <a:gd name="connsiteX69" fmla="*/ 133278 w 586317"/>
              <a:gd name="connsiteY69" fmla="*/ 272224 h 600088"/>
              <a:gd name="connsiteX70" fmla="*/ 165389 w 586317"/>
              <a:gd name="connsiteY70" fmla="*/ 247077 h 600088"/>
              <a:gd name="connsiteX71" fmla="*/ 178611 w 586317"/>
              <a:gd name="connsiteY71" fmla="*/ 156859 h 600088"/>
              <a:gd name="connsiteX72" fmla="*/ 71889 w 586317"/>
              <a:gd name="connsiteY72" fmla="*/ 131083 h 600088"/>
              <a:gd name="connsiteX73" fmla="*/ 293204 w 586317"/>
              <a:gd name="connsiteY73" fmla="*/ 41808 h 600088"/>
              <a:gd name="connsiteX74" fmla="*/ 228037 w 586317"/>
              <a:gd name="connsiteY74" fmla="*/ 132026 h 600088"/>
              <a:gd name="connsiteX75" fmla="*/ 293204 w 586317"/>
              <a:gd name="connsiteY75" fmla="*/ 164718 h 600088"/>
              <a:gd name="connsiteX76" fmla="*/ 358057 w 586317"/>
              <a:gd name="connsiteY76" fmla="*/ 132026 h 600088"/>
              <a:gd name="connsiteX77" fmla="*/ 293204 w 586317"/>
              <a:gd name="connsiteY77" fmla="*/ 41808 h 600088"/>
              <a:gd name="connsiteX78" fmla="*/ 293204 w 586317"/>
              <a:gd name="connsiteY78" fmla="*/ 0 h 600088"/>
              <a:gd name="connsiteX79" fmla="*/ 396779 w 586317"/>
              <a:gd name="connsiteY79" fmla="*/ 115994 h 600088"/>
              <a:gd name="connsiteX80" fmla="*/ 571187 w 586317"/>
              <a:gd name="connsiteY80" fmla="*/ 108764 h 600088"/>
              <a:gd name="connsiteX81" fmla="*/ 585669 w 586317"/>
              <a:gd name="connsiteY81" fmla="*/ 154030 h 600088"/>
              <a:gd name="connsiteX82" fmla="*/ 484927 w 586317"/>
              <a:gd name="connsiteY82" fmla="*/ 300201 h 600088"/>
              <a:gd name="connsiteX83" fmla="*/ 585983 w 586317"/>
              <a:gd name="connsiteY83" fmla="*/ 446372 h 600088"/>
              <a:gd name="connsiteX84" fmla="*/ 571187 w 586317"/>
              <a:gd name="connsiteY84" fmla="*/ 491324 h 600088"/>
              <a:gd name="connsiteX85" fmla="*/ 512631 w 586317"/>
              <a:gd name="connsiteY85" fmla="*/ 510499 h 600088"/>
              <a:gd name="connsiteX86" fmla="*/ 396779 w 586317"/>
              <a:gd name="connsiteY86" fmla="*/ 484094 h 600088"/>
              <a:gd name="connsiteX87" fmla="*/ 293204 w 586317"/>
              <a:gd name="connsiteY87" fmla="*/ 600088 h 600088"/>
              <a:gd name="connsiteX88" fmla="*/ 189315 w 586317"/>
              <a:gd name="connsiteY88" fmla="*/ 484094 h 600088"/>
              <a:gd name="connsiteX89" fmla="*/ 73463 w 586317"/>
              <a:gd name="connsiteY89" fmla="*/ 510499 h 600088"/>
              <a:gd name="connsiteX90" fmla="*/ 14907 w 586317"/>
              <a:gd name="connsiteY90" fmla="*/ 491324 h 600088"/>
              <a:gd name="connsiteX91" fmla="*/ 426 w 586317"/>
              <a:gd name="connsiteY91" fmla="*/ 446058 h 600088"/>
              <a:gd name="connsiteX92" fmla="*/ 101167 w 586317"/>
              <a:gd name="connsiteY92" fmla="*/ 300201 h 600088"/>
              <a:gd name="connsiteX93" fmla="*/ 426 w 586317"/>
              <a:gd name="connsiteY93" fmla="*/ 154030 h 600088"/>
              <a:gd name="connsiteX94" fmla="*/ 14907 w 586317"/>
              <a:gd name="connsiteY94" fmla="*/ 108764 h 600088"/>
              <a:gd name="connsiteX95" fmla="*/ 189315 w 586317"/>
              <a:gd name="connsiteY95" fmla="*/ 115994 h 600088"/>
              <a:gd name="connsiteX96" fmla="*/ 293204 w 586317"/>
              <a:gd name="connsiteY96" fmla="*/ 0 h 6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86317" h="600088">
                <a:moveTo>
                  <a:pt x="293204" y="435370"/>
                </a:moveTo>
                <a:cubicBezTo>
                  <a:pt x="271167" y="447315"/>
                  <a:pt x="249445" y="458318"/>
                  <a:pt x="228037" y="468062"/>
                </a:cubicBezTo>
                <a:cubicBezTo>
                  <a:pt x="246297" y="525902"/>
                  <a:pt x="272112" y="558280"/>
                  <a:pt x="293204" y="558280"/>
                </a:cubicBezTo>
                <a:cubicBezTo>
                  <a:pt x="313982" y="558280"/>
                  <a:pt x="339797" y="525902"/>
                  <a:pt x="358057" y="468062"/>
                </a:cubicBezTo>
                <a:cubicBezTo>
                  <a:pt x="336649" y="458318"/>
                  <a:pt x="314927" y="447315"/>
                  <a:pt x="293204" y="435370"/>
                </a:cubicBezTo>
                <a:close/>
                <a:moveTo>
                  <a:pt x="375371" y="385075"/>
                </a:moveTo>
                <a:cubicBezTo>
                  <a:pt x="374742" y="385703"/>
                  <a:pt x="374112" y="386018"/>
                  <a:pt x="373483" y="386647"/>
                </a:cubicBezTo>
                <a:cubicBezTo>
                  <a:pt x="361205" y="394820"/>
                  <a:pt x="348612" y="402993"/>
                  <a:pt x="335705" y="410851"/>
                </a:cubicBezTo>
                <a:cubicBezTo>
                  <a:pt x="347038" y="416509"/>
                  <a:pt x="358057" y="421853"/>
                  <a:pt x="368760" y="426569"/>
                </a:cubicBezTo>
                <a:cubicBezTo>
                  <a:pt x="371279" y="413680"/>
                  <a:pt x="373483" y="399849"/>
                  <a:pt x="375371" y="385075"/>
                </a:cubicBezTo>
                <a:close/>
                <a:moveTo>
                  <a:pt x="210723" y="385075"/>
                </a:moveTo>
                <a:cubicBezTo>
                  <a:pt x="212612" y="399849"/>
                  <a:pt x="214815" y="413680"/>
                  <a:pt x="217649" y="426569"/>
                </a:cubicBezTo>
                <a:cubicBezTo>
                  <a:pt x="228037" y="421853"/>
                  <a:pt x="239056" y="416509"/>
                  <a:pt x="250389" y="410851"/>
                </a:cubicBezTo>
                <a:cubicBezTo>
                  <a:pt x="237482" y="402993"/>
                  <a:pt x="224889" y="394820"/>
                  <a:pt x="212612" y="386647"/>
                </a:cubicBezTo>
                <a:cubicBezTo>
                  <a:pt x="211982" y="386018"/>
                  <a:pt x="211352" y="385703"/>
                  <a:pt x="210723" y="385075"/>
                </a:cubicBezTo>
                <a:close/>
                <a:moveTo>
                  <a:pt x="452816" y="327864"/>
                </a:moveTo>
                <a:cubicBezTo>
                  <a:pt x="442742" y="336037"/>
                  <a:pt x="432038" y="344524"/>
                  <a:pt x="420705" y="353011"/>
                </a:cubicBezTo>
                <a:cubicBezTo>
                  <a:pt x="418501" y="384132"/>
                  <a:pt x="414094" y="414623"/>
                  <a:pt x="407483" y="443229"/>
                </a:cubicBezTo>
                <a:cubicBezTo>
                  <a:pt x="477687" y="470263"/>
                  <a:pt x="528057" y="475292"/>
                  <a:pt x="541279" y="461775"/>
                </a:cubicBezTo>
                <a:cubicBezTo>
                  <a:pt x="542224" y="460832"/>
                  <a:pt x="544742" y="458318"/>
                  <a:pt x="544113" y="450459"/>
                </a:cubicBezTo>
                <a:cubicBezTo>
                  <a:pt x="541594" y="424683"/>
                  <a:pt x="510113" y="379417"/>
                  <a:pt x="452816" y="327864"/>
                </a:cubicBezTo>
                <a:close/>
                <a:moveTo>
                  <a:pt x="133278" y="327864"/>
                </a:moveTo>
                <a:cubicBezTo>
                  <a:pt x="75981" y="379417"/>
                  <a:pt x="44500" y="424683"/>
                  <a:pt x="41981" y="450459"/>
                </a:cubicBezTo>
                <a:cubicBezTo>
                  <a:pt x="41352" y="458318"/>
                  <a:pt x="43870" y="460832"/>
                  <a:pt x="44815" y="461775"/>
                </a:cubicBezTo>
                <a:cubicBezTo>
                  <a:pt x="58037" y="475292"/>
                  <a:pt x="108407" y="470263"/>
                  <a:pt x="178611" y="443229"/>
                </a:cubicBezTo>
                <a:cubicBezTo>
                  <a:pt x="172000" y="414623"/>
                  <a:pt x="167593" y="384132"/>
                  <a:pt x="165389" y="353011"/>
                </a:cubicBezTo>
                <a:cubicBezTo>
                  <a:pt x="154056" y="344524"/>
                  <a:pt x="143352" y="336037"/>
                  <a:pt x="133278" y="327864"/>
                </a:cubicBezTo>
                <a:close/>
                <a:moveTo>
                  <a:pt x="293204" y="279157"/>
                </a:moveTo>
                <a:cubicBezTo>
                  <a:pt x="298552" y="279157"/>
                  <a:pt x="303901" y="281356"/>
                  <a:pt x="307991" y="285125"/>
                </a:cubicBezTo>
                <a:cubicBezTo>
                  <a:pt x="311767" y="289208"/>
                  <a:pt x="313969" y="294548"/>
                  <a:pt x="313969" y="300202"/>
                </a:cubicBezTo>
                <a:cubicBezTo>
                  <a:pt x="313969" y="305541"/>
                  <a:pt x="311767" y="310881"/>
                  <a:pt x="307991" y="314964"/>
                </a:cubicBezTo>
                <a:cubicBezTo>
                  <a:pt x="303901" y="318733"/>
                  <a:pt x="298552" y="320932"/>
                  <a:pt x="293204" y="320932"/>
                </a:cubicBezTo>
                <a:cubicBezTo>
                  <a:pt x="287541" y="320932"/>
                  <a:pt x="282192" y="318733"/>
                  <a:pt x="278102" y="314964"/>
                </a:cubicBezTo>
                <a:cubicBezTo>
                  <a:pt x="274326" y="310881"/>
                  <a:pt x="272124" y="305541"/>
                  <a:pt x="272124" y="300202"/>
                </a:cubicBezTo>
                <a:cubicBezTo>
                  <a:pt x="272124" y="294548"/>
                  <a:pt x="274326" y="289208"/>
                  <a:pt x="278102" y="285125"/>
                </a:cubicBezTo>
                <a:cubicBezTo>
                  <a:pt x="282192" y="281356"/>
                  <a:pt x="287541" y="279157"/>
                  <a:pt x="293204" y="279157"/>
                </a:cubicBezTo>
                <a:close/>
                <a:moveTo>
                  <a:pt x="293204" y="212813"/>
                </a:moveTo>
                <a:cubicBezTo>
                  <a:pt x="274630" y="223501"/>
                  <a:pt x="255426" y="235131"/>
                  <a:pt x="236223" y="248334"/>
                </a:cubicBezTo>
                <a:cubicBezTo>
                  <a:pt x="225519" y="255250"/>
                  <a:pt x="215760" y="262165"/>
                  <a:pt x="206000" y="269081"/>
                </a:cubicBezTo>
                <a:cubicBezTo>
                  <a:pt x="205686" y="279140"/>
                  <a:pt x="205371" y="289513"/>
                  <a:pt x="205371" y="300201"/>
                </a:cubicBezTo>
                <a:cubicBezTo>
                  <a:pt x="205371" y="310575"/>
                  <a:pt x="205686" y="320948"/>
                  <a:pt x="206000" y="331007"/>
                </a:cubicBezTo>
                <a:cubicBezTo>
                  <a:pt x="215760" y="337923"/>
                  <a:pt x="225519" y="344838"/>
                  <a:pt x="236223" y="351754"/>
                </a:cubicBezTo>
                <a:cubicBezTo>
                  <a:pt x="255426" y="364957"/>
                  <a:pt x="274630" y="376587"/>
                  <a:pt x="293204" y="387275"/>
                </a:cubicBezTo>
                <a:cubicBezTo>
                  <a:pt x="311464" y="376587"/>
                  <a:pt x="330668" y="364957"/>
                  <a:pt x="350186" y="351754"/>
                </a:cubicBezTo>
                <a:cubicBezTo>
                  <a:pt x="360575" y="344838"/>
                  <a:pt x="370334" y="337923"/>
                  <a:pt x="380094" y="331007"/>
                </a:cubicBezTo>
                <a:cubicBezTo>
                  <a:pt x="380408" y="320948"/>
                  <a:pt x="380723" y="310575"/>
                  <a:pt x="380723" y="300201"/>
                </a:cubicBezTo>
                <a:cubicBezTo>
                  <a:pt x="380723" y="289513"/>
                  <a:pt x="380408" y="279140"/>
                  <a:pt x="380094" y="269081"/>
                </a:cubicBezTo>
                <a:cubicBezTo>
                  <a:pt x="370334" y="262165"/>
                  <a:pt x="360575" y="255250"/>
                  <a:pt x="350186" y="248334"/>
                </a:cubicBezTo>
                <a:cubicBezTo>
                  <a:pt x="330668" y="235131"/>
                  <a:pt x="311464" y="223501"/>
                  <a:pt x="293204" y="212813"/>
                </a:cubicBezTo>
                <a:close/>
                <a:moveTo>
                  <a:pt x="368760" y="173519"/>
                </a:moveTo>
                <a:cubicBezTo>
                  <a:pt x="358057" y="178235"/>
                  <a:pt x="347038" y="183579"/>
                  <a:pt x="335705" y="189237"/>
                </a:cubicBezTo>
                <a:cubicBezTo>
                  <a:pt x="348612" y="197095"/>
                  <a:pt x="361205" y="205268"/>
                  <a:pt x="373483" y="213441"/>
                </a:cubicBezTo>
                <a:cubicBezTo>
                  <a:pt x="374112" y="214070"/>
                  <a:pt x="374742" y="214385"/>
                  <a:pt x="375371" y="215013"/>
                </a:cubicBezTo>
                <a:cubicBezTo>
                  <a:pt x="373797" y="200239"/>
                  <a:pt x="371279" y="186408"/>
                  <a:pt x="368760" y="173519"/>
                </a:cubicBezTo>
                <a:close/>
                <a:moveTo>
                  <a:pt x="217334" y="173519"/>
                </a:moveTo>
                <a:cubicBezTo>
                  <a:pt x="214815" y="186408"/>
                  <a:pt x="212612" y="200239"/>
                  <a:pt x="210723" y="215013"/>
                </a:cubicBezTo>
                <a:cubicBezTo>
                  <a:pt x="211352" y="214385"/>
                  <a:pt x="211982" y="214070"/>
                  <a:pt x="212612" y="213441"/>
                </a:cubicBezTo>
                <a:cubicBezTo>
                  <a:pt x="224889" y="205268"/>
                  <a:pt x="237482" y="197095"/>
                  <a:pt x="250389" y="189237"/>
                </a:cubicBezTo>
                <a:cubicBezTo>
                  <a:pt x="239056" y="183579"/>
                  <a:pt x="228037" y="178235"/>
                  <a:pt x="217334" y="173519"/>
                </a:cubicBezTo>
                <a:close/>
                <a:moveTo>
                  <a:pt x="524668" y="131707"/>
                </a:moveTo>
                <a:cubicBezTo>
                  <a:pt x="501632" y="128686"/>
                  <a:pt x="460136" y="136584"/>
                  <a:pt x="407483" y="156859"/>
                </a:cubicBezTo>
                <a:cubicBezTo>
                  <a:pt x="414094" y="185465"/>
                  <a:pt x="418501" y="215956"/>
                  <a:pt x="420705" y="247077"/>
                </a:cubicBezTo>
                <a:cubicBezTo>
                  <a:pt x="432038" y="255564"/>
                  <a:pt x="442742" y="264051"/>
                  <a:pt x="452816" y="272224"/>
                </a:cubicBezTo>
                <a:cubicBezTo>
                  <a:pt x="510113" y="220671"/>
                  <a:pt x="541594" y="175405"/>
                  <a:pt x="544113" y="149629"/>
                </a:cubicBezTo>
                <a:cubicBezTo>
                  <a:pt x="544742" y="141770"/>
                  <a:pt x="542224" y="139256"/>
                  <a:pt x="541279" y="138313"/>
                </a:cubicBezTo>
                <a:cubicBezTo>
                  <a:pt x="537974" y="134934"/>
                  <a:pt x="532347" y="132714"/>
                  <a:pt x="524668" y="131707"/>
                </a:cubicBezTo>
                <a:close/>
                <a:moveTo>
                  <a:pt x="71889" y="131083"/>
                </a:moveTo>
                <a:cubicBezTo>
                  <a:pt x="58666" y="131083"/>
                  <a:pt x="49537" y="133597"/>
                  <a:pt x="44815" y="138313"/>
                </a:cubicBezTo>
                <a:cubicBezTo>
                  <a:pt x="43870" y="139256"/>
                  <a:pt x="41352" y="141770"/>
                  <a:pt x="41981" y="149629"/>
                </a:cubicBezTo>
                <a:cubicBezTo>
                  <a:pt x="44500" y="175405"/>
                  <a:pt x="75981" y="220671"/>
                  <a:pt x="133278" y="272224"/>
                </a:cubicBezTo>
                <a:cubicBezTo>
                  <a:pt x="143352" y="264051"/>
                  <a:pt x="154056" y="255564"/>
                  <a:pt x="165389" y="247077"/>
                </a:cubicBezTo>
                <a:cubicBezTo>
                  <a:pt x="167593" y="215956"/>
                  <a:pt x="172000" y="185465"/>
                  <a:pt x="178611" y="156859"/>
                </a:cubicBezTo>
                <a:cubicBezTo>
                  <a:pt x="133278" y="139570"/>
                  <a:pt x="96130" y="131083"/>
                  <a:pt x="71889" y="131083"/>
                </a:cubicBezTo>
                <a:close/>
                <a:moveTo>
                  <a:pt x="293204" y="41808"/>
                </a:moveTo>
                <a:cubicBezTo>
                  <a:pt x="272112" y="41808"/>
                  <a:pt x="246297" y="74186"/>
                  <a:pt x="228037" y="132026"/>
                </a:cubicBezTo>
                <a:cubicBezTo>
                  <a:pt x="249445" y="141770"/>
                  <a:pt x="271167" y="152773"/>
                  <a:pt x="293204" y="164718"/>
                </a:cubicBezTo>
                <a:cubicBezTo>
                  <a:pt x="314927" y="152773"/>
                  <a:pt x="336649" y="141770"/>
                  <a:pt x="358057" y="132026"/>
                </a:cubicBezTo>
                <a:cubicBezTo>
                  <a:pt x="339797" y="74186"/>
                  <a:pt x="313982" y="41808"/>
                  <a:pt x="293204" y="41808"/>
                </a:cubicBezTo>
                <a:close/>
                <a:moveTo>
                  <a:pt x="293204" y="0"/>
                </a:moveTo>
                <a:cubicBezTo>
                  <a:pt x="340112" y="0"/>
                  <a:pt x="375057" y="48095"/>
                  <a:pt x="396779" y="115994"/>
                </a:cubicBezTo>
                <a:cubicBezTo>
                  <a:pt x="474224" y="86445"/>
                  <a:pt x="540965" y="78587"/>
                  <a:pt x="571187" y="108764"/>
                </a:cubicBezTo>
                <a:cubicBezTo>
                  <a:pt x="579057" y="116937"/>
                  <a:pt x="588187" y="131083"/>
                  <a:pt x="585669" y="154030"/>
                </a:cubicBezTo>
                <a:cubicBezTo>
                  <a:pt x="581891" y="192380"/>
                  <a:pt x="544742" y="245190"/>
                  <a:pt x="484927" y="300201"/>
                </a:cubicBezTo>
                <a:cubicBezTo>
                  <a:pt x="544742" y="354897"/>
                  <a:pt x="581891" y="407708"/>
                  <a:pt x="585983" y="446372"/>
                </a:cubicBezTo>
                <a:cubicBezTo>
                  <a:pt x="588187" y="469005"/>
                  <a:pt x="579057" y="483151"/>
                  <a:pt x="571187" y="491324"/>
                </a:cubicBezTo>
                <a:cubicBezTo>
                  <a:pt x="557965" y="504527"/>
                  <a:pt x="537816" y="510499"/>
                  <a:pt x="512631" y="510499"/>
                </a:cubicBezTo>
                <a:cubicBezTo>
                  <a:pt x="480520" y="510499"/>
                  <a:pt x="440223" y="500754"/>
                  <a:pt x="396779" y="484094"/>
                </a:cubicBezTo>
                <a:cubicBezTo>
                  <a:pt x="375057" y="551993"/>
                  <a:pt x="340112" y="600088"/>
                  <a:pt x="293204" y="600088"/>
                </a:cubicBezTo>
                <a:cubicBezTo>
                  <a:pt x="245982" y="600088"/>
                  <a:pt x="211037" y="551993"/>
                  <a:pt x="189315" y="484094"/>
                </a:cubicBezTo>
                <a:cubicBezTo>
                  <a:pt x="145871" y="500754"/>
                  <a:pt x="105574" y="510499"/>
                  <a:pt x="73463" y="510499"/>
                </a:cubicBezTo>
                <a:cubicBezTo>
                  <a:pt x="48278" y="510499"/>
                  <a:pt x="28129" y="504527"/>
                  <a:pt x="14907" y="491324"/>
                </a:cubicBezTo>
                <a:cubicBezTo>
                  <a:pt x="7037" y="483151"/>
                  <a:pt x="-2093" y="469005"/>
                  <a:pt x="426" y="446058"/>
                </a:cubicBezTo>
                <a:cubicBezTo>
                  <a:pt x="4203" y="407708"/>
                  <a:pt x="41352" y="354897"/>
                  <a:pt x="101167" y="300201"/>
                </a:cubicBezTo>
                <a:cubicBezTo>
                  <a:pt x="41352" y="245190"/>
                  <a:pt x="4203" y="192380"/>
                  <a:pt x="426" y="154030"/>
                </a:cubicBezTo>
                <a:cubicBezTo>
                  <a:pt x="-2093" y="131083"/>
                  <a:pt x="7037" y="116937"/>
                  <a:pt x="14907" y="108764"/>
                </a:cubicBezTo>
                <a:cubicBezTo>
                  <a:pt x="45129" y="78587"/>
                  <a:pt x="111870" y="86445"/>
                  <a:pt x="189315" y="115994"/>
                </a:cubicBezTo>
                <a:cubicBezTo>
                  <a:pt x="211037" y="48095"/>
                  <a:pt x="245982" y="0"/>
                  <a:pt x="293204" y="0"/>
                </a:cubicBezTo>
                <a:close/>
              </a:path>
            </a:pathLst>
          </a:custGeom>
          <a:gradFill>
            <a:gsLst>
              <a:gs pos="0">
                <a:schemeClr val="accent3">
                  <a:alpha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ym typeface="+mn-lt"/>
            </a:endParaRPr>
          </a:p>
        </p:txBody>
      </p:sp>
      <p:sp>
        <p:nvSpPr>
          <p:cNvPr id="110" name="bars-code-search_57539">
            <a:extLst>
              <a:ext uri="{FF2B5EF4-FFF2-40B4-BE49-F238E27FC236}">
                <a16:creationId xmlns:a16="http://schemas.microsoft.com/office/drawing/2014/main" id="{B9810903-71FB-8E1D-9ECB-0909F42B2BB3}"/>
              </a:ext>
            </a:extLst>
          </p:cNvPr>
          <p:cNvSpPr/>
          <p:nvPr/>
        </p:nvSpPr>
        <p:spPr>
          <a:xfrm>
            <a:off x="7015250" y="1693918"/>
            <a:ext cx="579823" cy="464990"/>
          </a:xfrm>
          <a:custGeom>
            <a:avLst/>
            <a:gdLst>
              <a:gd name="T0" fmla="*/ 11573 w 12800"/>
              <a:gd name="T1" fmla="*/ 0 h 10267"/>
              <a:gd name="T2" fmla="*/ 1227 w 12800"/>
              <a:gd name="T3" fmla="*/ 0 h 10267"/>
              <a:gd name="T4" fmla="*/ 0 w 12800"/>
              <a:gd name="T5" fmla="*/ 1147 h 10267"/>
              <a:gd name="T6" fmla="*/ 0 w 12800"/>
              <a:gd name="T7" fmla="*/ 7734 h 10267"/>
              <a:gd name="T8" fmla="*/ 1227 w 12800"/>
              <a:gd name="T9" fmla="*/ 8880 h 10267"/>
              <a:gd name="T10" fmla="*/ 2667 w 12800"/>
              <a:gd name="T11" fmla="*/ 8880 h 10267"/>
              <a:gd name="T12" fmla="*/ 4480 w 12800"/>
              <a:gd name="T13" fmla="*/ 10267 h 10267"/>
              <a:gd name="T14" fmla="*/ 5947 w 12800"/>
              <a:gd name="T15" fmla="*/ 8880 h 10267"/>
              <a:gd name="T16" fmla="*/ 11573 w 12800"/>
              <a:gd name="T17" fmla="*/ 8880 h 10267"/>
              <a:gd name="T18" fmla="*/ 12800 w 12800"/>
              <a:gd name="T19" fmla="*/ 7734 h 10267"/>
              <a:gd name="T20" fmla="*/ 12800 w 12800"/>
              <a:gd name="T21" fmla="*/ 1147 h 10267"/>
              <a:gd name="T22" fmla="*/ 11573 w 12800"/>
              <a:gd name="T23" fmla="*/ 0 h 10267"/>
              <a:gd name="T24" fmla="*/ 3333 w 12800"/>
              <a:gd name="T25" fmla="*/ 5547 h 10267"/>
              <a:gd name="T26" fmla="*/ 2267 w 12800"/>
              <a:gd name="T27" fmla="*/ 4480 h 10267"/>
              <a:gd name="T28" fmla="*/ 3333 w 12800"/>
              <a:gd name="T29" fmla="*/ 3414 h 10267"/>
              <a:gd name="T30" fmla="*/ 4400 w 12800"/>
              <a:gd name="T31" fmla="*/ 4480 h 10267"/>
              <a:gd name="T32" fmla="*/ 3333 w 12800"/>
              <a:gd name="T33" fmla="*/ 5547 h 10267"/>
              <a:gd name="T34" fmla="*/ 6400 w 12800"/>
              <a:gd name="T35" fmla="*/ 5547 h 10267"/>
              <a:gd name="T36" fmla="*/ 5333 w 12800"/>
              <a:gd name="T37" fmla="*/ 4480 h 10267"/>
              <a:gd name="T38" fmla="*/ 6400 w 12800"/>
              <a:gd name="T39" fmla="*/ 3414 h 10267"/>
              <a:gd name="T40" fmla="*/ 7467 w 12800"/>
              <a:gd name="T41" fmla="*/ 4480 h 10267"/>
              <a:gd name="T42" fmla="*/ 6400 w 12800"/>
              <a:gd name="T43" fmla="*/ 5547 h 10267"/>
              <a:gd name="T44" fmla="*/ 9467 w 12800"/>
              <a:gd name="T45" fmla="*/ 5547 h 10267"/>
              <a:gd name="T46" fmla="*/ 8400 w 12800"/>
              <a:gd name="T47" fmla="*/ 4480 h 10267"/>
              <a:gd name="T48" fmla="*/ 9467 w 12800"/>
              <a:gd name="T49" fmla="*/ 3414 h 10267"/>
              <a:gd name="T50" fmla="*/ 10533 w 12800"/>
              <a:gd name="T51" fmla="*/ 4480 h 10267"/>
              <a:gd name="T52" fmla="*/ 9467 w 12800"/>
              <a:gd name="T53" fmla="*/ 5547 h 10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00" h="10267">
                <a:moveTo>
                  <a:pt x="11573" y="0"/>
                </a:moveTo>
                <a:lnTo>
                  <a:pt x="1227" y="0"/>
                </a:lnTo>
                <a:cubicBezTo>
                  <a:pt x="533" y="0"/>
                  <a:pt x="0" y="507"/>
                  <a:pt x="0" y="1147"/>
                </a:cubicBezTo>
                <a:lnTo>
                  <a:pt x="0" y="7734"/>
                </a:lnTo>
                <a:cubicBezTo>
                  <a:pt x="0" y="8374"/>
                  <a:pt x="533" y="8880"/>
                  <a:pt x="1227" y="8880"/>
                </a:cubicBezTo>
                <a:lnTo>
                  <a:pt x="2667" y="8880"/>
                </a:lnTo>
                <a:lnTo>
                  <a:pt x="4480" y="10267"/>
                </a:lnTo>
                <a:lnTo>
                  <a:pt x="5947" y="8880"/>
                </a:lnTo>
                <a:lnTo>
                  <a:pt x="11573" y="8880"/>
                </a:lnTo>
                <a:cubicBezTo>
                  <a:pt x="12240" y="8880"/>
                  <a:pt x="12800" y="8374"/>
                  <a:pt x="12800" y="7734"/>
                </a:cubicBezTo>
                <a:lnTo>
                  <a:pt x="12800" y="1147"/>
                </a:lnTo>
                <a:cubicBezTo>
                  <a:pt x="12800" y="507"/>
                  <a:pt x="12267" y="0"/>
                  <a:pt x="11573" y="0"/>
                </a:cubicBezTo>
                <a:close/>
                <a:moveTo>
                  <a:pt x="3333" y="5547"/>
                </a:moveTo>
                <a:cubicBezTo>
                  <a:pt x="2747" y="5547"/>
                  <a:pt x="2267" y="5067"/>
                  <a:pt x="2267" y="4480"/>
                </a:cubicBezTo>
                <a:cubicBezTo>
                  <a:pt x="2267" y="3894"/>
                  <a:pt x="2747" y="3414"/>
                  <a:pt x="3333" y="3414"/>
                </a:cubicBezTo>
                <a:cubicBezTo>
                  <a:pt x="3920" y="3414"/>
                  <a:pt x="4400" y="3894"/>
                  <a:pt x="4400" y="4480"/>
                </a:cubicBezTo>
                <a:cubicBezTo>
                  <a:pt x="4400" y="5067"/>
                  <a:pt x="3920" y="5547"/>
                  <a:pt x="3333" y="5547"/>
                </a:cubicBezTo>
                <a:close/>
                <a:moveTo>
                  <a:pt x="6400" y="5547"/>
                </a:moveTo>
                <a:cubicBezTo>
                  <a:pt x="5813" y="5547"/>
                  <a:pt x="5333" y="5067"/>
                  <a:pt x="5333" y="4480"/>
                </a:cubicBezTo>
                <a:cubicBezTo>
                  <a:pt x="5333" y="3894"/>
                  <a:pt x="5813" y="3414"/>
                  <a:pt x="6400" y="3414"/>
                </a:cubicBezTo>
                <a:cubicBezTo>
                  <a:pt x="6987" y="3414"/>
                  <a:pt x="7467" y="3894"/>
                  <a:pt x="7467" y="4480"/>
                </a:cubicBezTo>
                <a:cubicBezTo>
                  <a:pt x="7467" y="5067"/>
                  <a:pt x="6987" y="5547"/>
                  <a:pt x="6400" y="5547"/>
                </a:cubicBezTo>
                <a:close/>
                <a:moveTo>
                  <a:pt x="9467" y="5547"/>
                </a:moveTo>
                <a:cubicBezTo>
                  <a:pt x="8880" y="5547"/>
                  <a:pt x="8400" y="5067"/>
                  <a:pt x="8400" y="4480"/>
                </a:cubicBezTo>
                <a:cubicBezTo>
                  <a:pt x="8400" y="3894"/>
                  <a:pt x="8880" y="3414"/>
                  <a:pt x="9467" y="3414"/>
                </a:cubicBezTo>
                <a:cubicBezTo>
                  <a:pt x="10053" y="3414"/>
                  <a:pt x="10533" y="3894"/>
                  <a:pt x="10533" y="4480"/>
                </a:cubicBezTo>
                <a:cubicBezTo>
                  <a:pt x="10533" y="5067"/>
                  <a:pt x="10053" y="5547"/>
                  <a:pt x="9467" y="5547"/>
                </a:cubicBezTo>
                <a:close/>
              </a:path>
            </a:pathLst>
          </a:custGeom>
          <a:gradFill>
            <a:gsLst>
              <a:gs pos="0">
                <a:schemeClr val="accent3">
                  <a:alpha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ym typeface="+mn-lt"/>
            </a:endParaRPr>
          </a:p>
        </p:txBody>
      </p:sp>
      <p:sp>
        <p:nvSpPr>
          <p:cNvPr id="106" name="bars-code-search_57539">
            <a:extLst>
              <a:ext uri="{FF2B5EF4-FFF2-40B4-BE49-F238E27FC236}">
                <a16:creationId xmlns:a16="http://schemas.microsoft.com/office/drawing/2014/main" id="{0F0A5D20-4E3B-271C-5BA4-72FC378CBA4D}"/>
              </a:ext>
            </a:extLst>
          </p:cNvPr>
          <p:cNvSpPr/>
          <p:nvPr/>
        </p:nvSpPr>
        <p:spPr>
          <a:xfrm>
            <a:off x="10602555" y="1636940"/>
            <a:ext cx="579823" cy="578947"/>
          </a:xfrm>
          <a:custGeom>
            <a:avLst/>
            <a:gdLst>
              <a:gd name="T0" fmla="*/ 5633 w 6827"/>
              <a:gd name="T1" fmla="*/ 4054 h 6827"/>
              <a:gd name="T2" fmla="*/ 4551 w 6827"/>
              <a:gd name="T3" fmla="*/ 3208 h 6827"/>
              <a:gd name="T4" fmla="*/ 5120 w 6827"/>
              <a:gd name="T5" fmla="*/ 1707 h 6827"/>
              <a:gd name="T6" fmla="*/ 5264 w 6827"/>
              <a:gd name="T7" fmla="*/ 1118 h 6827"/>
              <a:gd name="T8" fmla="*/ 5973 w 6827"/>
              <a:gd name="T9" fmla="*/ 569 h 6827"/>
              <a:gd name="T10" fmla="*/ 4836 w 6827"/>
              <a:gd name="T11" fmla="*/ 569 h 6827"/>
              <a:gd name="T12" fmla="*/ 4639 w 6827"/>
              <a:gd name="T13" fmla="*/ 942 h 6827"/>
              <a:gd name="T14" fmla="*/ 3770 w 6827"/>
              <a:gd name="T15" fmla="*/ 1016 h 6827"/>
              <a:gd name="T16" fmla="*/ 3413 w 6827"/>
              <a:gd name="T17" fmla="*/ 569 h 6827"/>
              <a:gd name="T18" fmla="*/ 2276 w 6827"/>
              <a:gd name="T19" fmla="*/ 569 h 6827"/>
              <a:gd name="T20" fmla="*/ 3019 w 6827"/>
              <a:gd name="T21" fmla="*/ 1107 h 6827"/>
              <a:gd name="T22" fmla="*/ 3413 w 6827"/>
              <a:gd name="T23" fmla="*/ 1707 h 6827"/>
              <a:gd name="T24" fmla="*/ 3982 w 6827"/>
              <a:gd name="T25" fmla="*/ 3208 h 6827"/>
              <a:gd name="T26" fmla="*/ 3114 w 6827"/>
              <a:gd name="T27" fmla="*/ 2986 h 6827"/>
              <a:gd name="T28" fmla="*/ 1962 w 6827"/>
              <a:gd name="T29" fmla="*/ 2337 h 6827"/>
              <a:gd name="T30" fmla="*/ 1707 w 6827"/>
              <a:gd name="T31" fmla="*/ 1422 h 6827"/>
              <a:gd name="T32" fmla="*/ 0 w 6827"/>
              <a:gd name="T33" fmla="*/ 1422 h 6827"/>
              <a:gd name="T34" fmla="*/ 1104 w 6827"/>
              <a:gd name="T35" fmla="*/ 2234 h 6827"/>
              <a:gd name="T36" fmla="*/ 1422 w 6827"/>
              <a:gd name="T37" fmla="*/ 3129 h 6827"/>
              <a:gd name="T38" fmla="*/ 881 w 6827"/>
              <a:gd name="T39" fmla="*/ 3508 h 6827"/>
              <a:gd name="T40" fmla="*/ 0 w 6827"/>
              <a:gd name="T41" fmla="*/ 3982 h 6827"/>
              <a:gd name="T42" fmla="*/ 1134 w 6827"/>
              <a:gd name="T43" fmla="*/ 4018 h 6827"/>
              <a:gd name="T44" fmla="*/ 1991 w 6827"/>
              <a:gd name="T45" fmla="*/ 3930 h 6827"/>
              <a:gd name="T46" fmla="*/ 1707 w 6827"/>
              <a:gd name="T47" fmla="*/ 5120 h 6827"/>
              <a:gd name="T48" fmla="*/ 1361 w 6827"/>
              <a:gd name="T49" fmla="*/ 5451 h 6827"/>
              <a:gd name="T50" fmla="*/ 569 w 6827"/>
              <a:gd name="T51" fmla="*/ 5973 h 6827"/>
              <a:gd name="T52" fmla="*/ 1707 w 6827"/>
              <a:gd name="T53" fmla="*/ 5973 h 6827"/>
              <a:gd name="T54" fmla="*/ 2052 w 6827"/>
              <a:gd name="T55" fmla="*/ 5643 h 6827"/>
              <a:gd name="T56" fmla="*/ 2481 w 6827"/>
              <a:gd name="T57" fmla="*/ 5649 h 6827"/>
              <a:gd name="T58" fmla="*/ 3129 w 6827"/>
              <a:gd name="T59" fmla="*/ 6258 h 6827"/>
              <a:gd name="T60" fmla="*/ 4267 w 6827"/>
              <a:gd name="T61" fmla="*/ 6258 h 6827"/>
              <a:gd name="T62" fmla="*/ 3492 w 6827"/>
              <a:gd name="T63" fmla="*/ 5729 h 6827"/>
              <a:gd name="T64" fmla="*/ 2844 w 6827"/>
              <a:gd name="T65" fmla="*/ 5120 h 6827"/>
              <a:gd name="T66" fmla="*/ 2560 w 6827"/>
              <a:gd name="T67" fmla="*/ 3930 h 6827"/>
              <a:gd name="T68" fmla="*/ 3708 w 6827"/>
              <a:gd name="T69" fmla="*/ 3801 h 6827"/>
              <a:gd name="T70" fmla="*/ 4582 w 6827"/>
              <a:gd name="T71" fmla="*/ 4171 h 6827"/>
              <a:gd name="T72" fmla="*/ 5120 w 6827"/>
              <a:gd name="T73" fmla="*/ 4836 h 6827"/>
              <a:gd name="T74" fmla="*/ 6827 w 6827"/>
              <a:gd name="T75" fmla="*/ 4836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27" h="6827">
                <a:moveTo>
                  <a:pt x="5973" y="3982"/>
                </a:moveTo>
                <a:cubicBezTo>
                  <a:pt x="5852" y="3982"/>
                  <a:pt x="5738" y="4008"/>
                  <a:pt x="5633" y="4054"/>
                </a:cubicBezTo>
                <a:lnTo>
                  <a:pt x="4832" y="3659"/>
                </a:lnTo>
                <a:cubicBezTo>
                  <a:pt x="4818" y="3466"/>
                  <a:pt x="4710" y="3300"/>
                  <a:pt x="4551" y="3208"/>
                </a:cubicBezTo>
                <a:lnTo>
                  <a:pt x="4551" y="2508"/>
                </a:lnTo>
                <a:cubicBezTo>
                  <a:pt x="4881" y="2390"/>
                  <a:pt x="5120" y="2077"/>
                  <a:pt x="5120" y="1707"/>
                </a:cubicBezTo>
                <a:cubicBezTo>
                  <a:pt x="5120" y="1578"/>
                  <a:pt x="5089" y="1457"/>
                  <a:pt x="5038" y="1347"/>
                </a:cubicBezTo>
                <a:lnTo>
                  <a:pt x="5264" y="1118"/>
                </a:lnTo>
                <a:cubicBezTo>
                  <a:pt x="5309" y="1130"/>
                  <a:pt x="5356" y="1138"/>
                  <a:pt x="5404" y="1138"/>
                </a:cubicBezTo>
                <a:cubicBezTo>
                  <a:pt x="5718" y="1138"/>
                  <a:pt x="5973" y="883"/>
                  <a:pt x="5973" y="569"/>
                </a:cubicBezTo>
                <a:cubicBezTo>
                  <a:pt x="5973" y="255"/>
                  <a:pt x="5718" y="0"/>
                  <a:pt x="5404" y="0"/>
                </a:cubicBezTo>
                <a:cubicBezTo>
                  <a:pt x="5091" y="0"/>
                  <a:pt x="4836" y="255"/>
                  <a:pt x="4836" y="569"/>
                </a:cubicBezTo>
                <a:cubicBezTo>
                  <a:pt x="4836" y="621"/>
                  <a:pt x="4845" y="671"/>
                  <a:pt x="4858" y="719"/>
                </a:cubicBezTo>
                <a:lnTo>
                  <a:pt x="4639" y="942"/>
                </a:lnTo>
                <a:cubicBezTo>
                  <a:pt x="4526" y="887"/>
                  <a:pt x="4401" y="853"/>
                  <a:pt x="4267" y="853"/>
                </a:cubicBezTo>
                <a:cubicBezTo>
                  <a:pt x="4081" y="853"/>
                  <a:pt x="3910" y="914"/>
                  <a:pt x="3770" y="1016"/>
                </a:cubicBezTo>
                <a:lnTo>
                  <a:pt x="3401" y="686"/>
                </a:lnTo>
                <a:cubicBezTo>
                  <a:pt x="3409" y="648"/>
                  <a:pt x="3413" y="609"/>
                  <a:pt x="3413" y="569"/>
                </a:cubicBezTo>
                <a:cubicBezTo>
                  <a:pt x="3413" y="255"/>
                  <a:pt x="3158" y="0"/>
                  <a:pt x="2844" y="0"/>
                </a:cubicBezTo>
                <a:cubicBezTo>
                  <a:pt x="2531" y="0"/>
                  <a:pt x="2276" y="255"/>
                  <a:pt x="2276" y="569"/>
                </a:cubicBezTo>
                <a:cubicBezTo>
                  <a:pt x="2276" y="883"/>
                  <a:pt x="2531" y="1138"/>
                  <a:pt x="2844" y="1138"/>
                </a:cubicBezTo>
                <a:cubicBezTo>
                  <a:pt x="2906" y="1138"/>
                  <a:pt x="2964" y="1126"/>
                  <a:pt x="3019" y="1107"/>
                </a:cubicBezTo>
                <a:lnTo>
                  <a:pt x="3445" y="1489"/>
                </a:lnTo>
                <a:cubicBezTo>
                  <a:pt x="3426" y="1558"/>
                  <a:pt x="3413" y="1631"/>
                  <a:pt x="3413" y="1707"/>
                </a:cubicBezTo>
                <a:cubicBezTo>
                  <a:pt x="3413" y="2077"/>
                  <a:pt x="3652" y="2390"/>
                  <a:pt x="3982" y="2508"/>
                </a:cubicBezTo>
                <a:lnTo>
                  <a:pt x="3982" y="3208"/>
                </a:lnTo>
                <a:cubicBezTo>
                  <a:pt x="3953" y="3225"/>
                  <a:pt x="3926" y="3244"/>
                  <a:pt x="3901" y="3266"/>
                </a:cubicBezTo>
                <a:lnTo>
                  <a:pt x="3114" y="2986"/>
                </a:lnTo>
                <a:cubicBezTo>
                  <a:pt x="3046" y="2583"/>
                  <a:pt x="2697" y="2276"/>
                  <a:pt x="2276" y="2276"/>
                </a:cubicBezTo>
                <a:cubicBezTo>
                  <a:pt x="2165" y="2276"/>
                  <a:pt x="2060" y="2298"/>
                  <a:pt x="1962" y="2337"/>
                </a:cubicBezTo>
                <a:lnTo>
                  <a:pt x="1564" y="1894"/>
                </a:lnTo>
                <a:cubicBezTo>
                  <a:pt x="1654" y="1759"/>
                  <a:pt x="1707" y="1597"/>
                  <a:pt x="1707" y="1422"/>
                </a:cubicBezTo>
                <a:cubicBezTo>
                  <a:pt x="1707" y="952"/>
                  <a:pt x="1324" y="569"/>
                  <a:pt x="853" y="569"/>
                </a:cubicBezTo>
                <a:cubicBezTo>
                  <a:pt x="383" y="569"/>
                  <a:pt x="0" y="952"/>
                  <a:pt x="0" y="1422"/>
                </a:cubicBezTo>
                <a:cubicBezTo>
                  <a:pt x="0" y="1893"/>
                  <a:pt x="383" y="2276"/>
                  <a:pt x="853" y="2276"/>
                </a:cubicBezTo>
                <a:cubicBezTo>
                  <a:pt x="941" y="2276"/>
                  <a:pt x="1024" y="2258"/>
                  <a:pt x="1104" y="2234"/>
                </a:cubicBezTo>
                <a:lnTo>
                  <a:pt x="1535" y="2713"/>
                </a:lnTo>
                <a:cubicBezTo>
                  <a:pt x="1465" y="2836"/>
                  <a:pt x="1422" y="2977"/>
                  <a:pt x="1422" y="3129"/>
                </a:cubicBezTo>
                <a:cubicBezTo>
                  <a:pt x="1422" y="3164"/>
                  <a:pt x="1428" y="3198"/>
                  <a:pt x="1433" y="3232"/>
                </a:cubicBezTo>
                <a:lnTo>
                  <a:pt x="881" y="3508"/>
                </a:lnTo>
                <a:cubicBezTo>
                  <a:pt x="792" y="3448"/>
                  <a:pt x="684" y="3413"/>
                  <a:pt x="569" y="3413"/>
                </a:cubicBezTo>
                <a:cubicBezTo>
                  <a:pt x="255" y="3413"/>
                  <a:pt x="0" y="3668"/>
                  <a:pt x="0" y="3982"/>
                </a:cubicBezTo>
                <a:cubicBezTo>
                  <a:pt x="0" y="4296"/>
                  <a:pt x="255" y="4551"/>
                  <a:pt x="569" y="4551"/>
                </a:cubicBezTo>
                <a:cubicBezTo>
                  <a:pt x="870" y="4551"/>
                  <a:pt x="1116" y="4315"/>
                  <a:pt x="1134" y="4018"/>
                </a:cubicBezTo>
                <a:lnTo>
                  <a:pt x="1685" y="3742"/>
                </a:lnTo>
                <a:cubicBezTo>
                  <a:pt x="1771" y="3826"/>
                  <a:pt x="1876" y="3889"/>
                  <a:pt x="1991" y="3930"/>
                </a:cubicBezTo>
                <a:lnTo>
                  <a:pt x="1991" y="4630"/>
                </a:lnTo>
                <a:cubicBezTo>
                  <a:pt x="1822" y="4729"/>
                  <a:pt x="1707" y="4910"/>
                  <a:pt x="1707" y="5120"/>
                </a:cubicBezTo>
                <a:cubicBezTo>
                  <a:pt x="1707" y="5143"/>
                  <a:pt x="1711" y="5164"/>
                  <a:pt x="1713" y="5186"/>
                </a:cubicBezTo>
                <a:lnTo>
                  <a:pt x="1361" y="5451"/>
                </a:lnTo>
                <a:cubicBezTo>
                  <a:pt x="1293" y="5421"/>
                  <a:pt x="1217" y="5404"/>
                  <a:pt x="1138" y="5404"/>
                </a:cubicBezTo>
                <a:cubicBezTo>
                  <a:pt x="824" y="5404"/>
                  <a:pt x="569" y="5660"/>
                  <a:pt x="569" y="5973"/>
                </a:cubicBezTo>
                <a:cubicBezTo>
                  <a:pt x="569" y="6287"/>
                  <a:pt x="824" y="6542"/>
                  <a:pt x="1138" y="6542"/>
                </a:cubicBezTo>
                <a:cubicBezTo>
                  <a:pt x="1452" y="6542"/>
                  <a:pt x="1707" y="6287"/>
                  <a:pt x="1707" y="5973"/>
                </a:cubicBezTo>
                <a:cubicBezTo>
                  <a:pt x="1707" y="5951"/>
                  <a:pt x="1703" y="5929"/>
                  <a:pt x="1700" y="5907"/>
                </a:cubicBezTo>
                <a:lnTo>
                  <a:pt x="2052" y="5643"/>
                </a:lnTo>
                <a:cubicBezTo>
                  <a:pt x="2121" y="5672"/>
                  <a:pt x="2196" y="5689"/>
                  <a:pt x="2276" y="5689"/>
                </a:cubicBezTo>
                <a:cubicBezTo>
                  <a:pt x="2348" y="5689"/>
                  <a:pt x="2417" y="5674"/>
                  <a:pt x="2481" y="5649"/>
                </a:cubicBezTo>
                <a:lnTo>
                  <a:pt x="3137" y="6174"/>
                </a:lnTo>
                <a:cubicBezTo>
                  <a:pt x="3133" y="6201"/>
                  <a:pt x="3129" y="6229"/>
                  <a:pt x="3129" y="6258"/>
                </a:cubicBezTo>
                <a:cubicBezTo>
                  <a:pt x="3129" y="6572"/>
                  <a:pt x="3384" y="6827"/>
                  <a:pt x="3698" y="6827"/>
                </a:cubicBezTo>
                <a:cubicBezTo>
                  <a:pt x="4012" y="6827"/>
                  <a:pt x="4267" y="6572"/>
                  <a:pt x="4267" y="6258"/>
                </a:cubicBezTo>
                <a:cubicBezTo>
                  <a:pt x="4267" y="5944"/>
                  <a:pt x="4012" y="5689"/>
                  <a:pt x="3698" y="5689"/>
                </a:cubicBezTo>
                <a:cubicBezTo>
                  <a:pt x="3625" y="5689"/>
                  <a:pt x="3556" y="5704"/>
                  <a:pt x="3492" y="5729"/>
                </a:cubicBezTo>
                <a:lnTo>
                  <a:pt x="2836" y="5204"/>
                </a:lnTo>
                <a:cubicBezTo>
                  <a:pt x="2840" y="5176"/>
                  <a:pt x="2844" y="5149"/>
                  <a:pt x="2844" y="5120"/>
                </a:cubicBezTo>
                <a:cubicBezTo>
                  <a:pt x="2844" y="4910"/>
                  <a:pt x="2729" y="4729"/>
                  <a:pt x="2560" y="4630"/>
                </a:cubicBezTo>
                <a:lnTo>
                  <a:pt x="2560" y="3930"/>
                </a:lnTo>
                <a:cubicBezTo>
                  <a:pt x="2752" y="3861"/>
                  <a:pt x="2911" y="3727"/>
                  <a:pt x="3012" y="3553"/>
                </a:cubicBezTo>
                <a:lnTo>
                  <a:pt x="3708" y="3801"/>
                </a:lnTo>
                <a:cubicBezTo>
                  <a:pt x="3757" y="4065"/>
                  <a:pt x="3988" y="4267"/>
                  <a:pt x="4267" y="4267"/>
                </a:cubicBezTo>
                <a:cubicBezTo>
                  <a:pt x="4383" y="4267"/>
                  <a:pt x="4492" y="4231"/>
                  <a:pt x="4582" y="4171"/>
                </a:cubicBezTo>
                <a:lnTo>
                  <a:pt x="5202" y="4476"/>
                </a:lnTo>
                <a:cubicBezTo>
                  <a:pt x="5151" y="4586"/>
                  <a:pt x="5120" y="4707"/>
                  <a:pt x="5120" y="4836"/>
                </a:cubicBezTo>
                <a:cubicBezTo>
                  <a:pt x="5120" y="5306"/>
                  <a:pt x="5503" y="5689"/>
                  <a:pt x="5973" y="5689"/>
                </a:cubicBezTo>
                <a:cubicBezTo>
                  <a:pt x="6444" y="5689"/>
                  <a:pt x="6827" y="5306"/>
                  <a:pt x="6827" y="4836"/>
                </a:cubicBezTo>
                <a:cubicBezTo>
                  <a:pt x="6827" y="4365"/>
                  <a:pt x="6444" y="3982"/>
                  <a:pt x="5973" y="3982"/>
                </a:cubicBezTo>
                <a:close/>
              </a:path>
            </a:pathLst>
          </a:custGeom>
          <a:gradFill>
            <a:gsLst>
              <a:gs pos="0">
                <a:schemeClr val="accent3">
                  <a:alpha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ym typeface="+mn-lt"/>
            </a:endParaRPr>
          </a:p>
        </p:txBody>
      </p:sp>
      <p:sp>
        <p:nvSpPr>
          <p:cNvPr id="108" name="bars-code-search_57539">
            <a:extLst>
              <a:ext uri="{FF2B5EF4-FFF2-40B4-BE49-F238E27FC236}">
                <a16:creationId xmlns:a16="http://schemas.microsoft.com/office/drawing/2014/main" id="{B96A59D4-9A50-78DD-2E3C-E3CBCC40D35F}"/>
              </a:ext>
            </a:extLst>
          </p:cNvPr>
          <p:cNvSpPr/>
          <p:nvPr/>
        </p:nvSpPr>
        <p:spPr>
          <a:xfrm>
            <a:off x="3002219" y="4220826"/>
            <a:ext cx="579823" cy="507357"/>
          </a:xfrm>
          <a:custGeom>
            <a:avLst/>
            <a:gdLst>
              <a:gd name="T0" fmla="*/ 9360 w 12800"/>
              <a:gd name="T1" fmla="*/ 0 h 11200"/>
              <a:gd name="T2" fmla="*/ 3440 w 12800"/>
              <a:gd name="T3" fmla="*/ 0 h 11200"/>
              <a:gd name="T4" fmla="*/ 0 w 12800"/>
              <a:gd name="T5" fmla="*/ 3440 h 11200"/>
              <a:gd name="T6" fmla="*/ 0 w 12800"/>
              <a:gd name="T7" fmla="*/ 7733 h 11200"/>
              <a:gd name="T8" fmla="*/ 3440 w 12800"/>
              <a:gd name="T9" fmla="*/ 11200 h 11200"/>
              <a:gd name="T10" fmla="*/ 9333 w 12800"/>
              <a:gd name="T11" fmla="*/ 11200 h 11200"/>
              <a:gd name="T12" fmla="*/ 12800 w 12800"/>
              <a:gd name="T13" fmla="*/ 7760 h 11200"/>
              <a:gd name="T14" fmla="*/ 12800 w 12800"/>
              <a:gd name="T15" fmla="*/ 3440 h 11200"/>
              <a:gd name="T16" fmla="*/ 9360 w 12800"/>
              <a:gd name="T17" fmla="*/ 0 h 11200"/>
              <a:gd name="T18" fmla="*/ 8853 w 12800"/>
              <a:gd name="T19" fmla="*/ 4640 h 11200"/>
              <a:gd name="T20" fmla="*/ 6240 w 12800"/>
              <a:gd name="T21" fmla="*/ 7253 h 11200"/>
              <a:gd name="T22" fmla="*/ 6187 w 12800"/>
              <a:gd name="T23" fmla="*/ 7307 h 11200"/>
              <a:gd name="T24" fmla="*/ 5493 w 12800"/>
              <a:gd name="T25" fmla="*/ 7307 h 11200"/>
              <a:gd name="T26" fmla="*/ 3920 w 12800"/>
              <a:gd name="T27" fmla="*/ 5733 h 11200"/>
              <a:gd name="T28" fmla="*/ 3920 w 12800"/>
              <a:gd name="T29" fmla="*/ 5040 h 11200"/>
              <a:gd name="T30" fmla="*/ 3973 w 12800"/>
              <a:gd name="T31" fmla="*/ 4987 h 11200"/>
              <a:gd name="T32" fmla="*/ 4667 w 12800"/>
              <a:gd name="T33" fmla="*/ 4987 h 11200"/>
              <a:gd name="T34" fmla="*/ 5813 w 12800"/>
              <a:gd name="T35" fmla="*/ 6133 h 11200"/>
              <a:gd name="T36" fmla="*/ 8080 w 12800"/>
              <a:gd name="T37" fmla="*/ 3867 h 11200"/>
              <a:gd name="T38" fmla="*/ 8827 w 12800"/>
              <a:gd name="T39" fmla="*/ 3867 h 11200"/>
              <a:gd name="T40" fmla="*/ 8853 w 12800"/>
              <a:gd name="T41" fmla="*/ 464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00" h="11200">
                <a:moveTo>
                  <a:pt x="9360" y="0"/>
                </a:moveTo>
                <a:lnTo>
                  <a:pt x="3440" y="0"/>
                </a:lnTo>
                <a:cubicBezTo>
                  <a:pt x="1547" y="0"/>
                  <a:pt x="0" y="1547"/>
                  <a:pt x="0" y="3440"/>
                </a:cubicBezTo>
                <a:lnTo>
                  <a:pt x="0" y="7733"/>
                </a:lnTo>
                <a:cubicBezTo>
                  <a:pt x="0" y="9653"/>
                  <a:pt x="1547" y="11200"/>
                  <a:pt x="3440" y="11200"/>
                </a:cubicBezTo>
                <a:lnTo>
                  <a:pt x="9333" y="11200"/>
                </a:lnTo>
                <a:cubicBezTo>
                  <a:pt x="11253" y="11200"/>
                  <a:pt x="12800" y="9653"/>
                  <a:pt x="12800" y="7760"/>
                </a:cubicBezTo>
                <a:lnTo>
                  <a:pt x="12800" y="3440"/>
                </a:lnTo>
                <a:cubicBezTo>
                  <a:pt x="12800" y="1547"/>
                  <a:pt x="11253" y="0"/>
                  <a:pt x="9360" y="0"/>
                </a:cubicBezTo>
                <a:close/>
                <a:moveTo>
                  <a:pt x="8853" y="4640"/>
                </a:moveTo>
                <a:lnTo>
                  <a:pt x="6240" y="7253"/>
                </a:lnTo>
                <a:lnTo>
                  <a:pt x="6187" y="7307"/>
                </a:lnTo>
                <a:cubicBezTo>
                  <a:pt x="6000" y="7493"/>
                  <a:pt x="5680" y="7493"/>
                  <a:pt x="5493" y="7307"/>
                </a:cubicBezTo>
                <a:lnTo>
                  <a:pt x="3920" y="5733"/>
                </a:lnTo>
                <a:cubicBezTo>
                  <a:pt x="3733" y="5547"/>
                  <a:pt x="3733" y="5227"/>
                  <a:pt x="3920" y="5040"/>
                </a:cubicBezTo>
                <a:lnTo>
                  <a:pt x="3973" y="4987"/>
                </a:lnTo>
                <a:cubicBezTo>
                  <a:pt x="4160" y="4800"/>
                  <a:pt x="4480" y="4800"/>
                  <a:pt x="4667" y="4987"/>
                </a:cubicBezTo>
                <a:lnTo>
                  <a:pt x="5813" y="6133"/>
                </a:lnTo>
                <a:lnTo>
                  <a:pt x="8080" y="3867"/>
                </a:lnTo>
                <a:cubicBezTo>
                  <a:pt x="8293" y="3653"/>
                  <a:pt x="8640" y="3653"/>
                  <a:pt x="8827" y="3867"/>
                </a:cubicBezTo>
                <a:cubicBezTo>
                  <a:pt x="9067" y="4107"/>
                  <a:pt x="9067" y="4453"/>
                  <a:pt x="8853" y="4640"/>
                </a:cubicBezTo>
                <a:close/>
              </a:path>
            </a:pathLst>
          </a:custGeom>
          <a:gradFill>
            <a:gsLst>
              <a:gs pos="0">
                <a:schemeClr val="accent3">
                  <a:alpha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ym typeface="+mn-lt"/>
            </a:endParaRPr>
          </a:p>
        </p:txBody>
      </p:sp>
      <p:sp>
        <p:nvSpPr>
          <p:cNvPr id="109" name="bars-code-search_57539">
            <a:extLst>
              <a:ext uri="{FF2B5EF4-FFF2-40B4-BE49-F238E27FC236}">
                <a16:creationId xmlns:a16="http://schemas.microsoft.com/office/drawing/2014/main" id="{CB99C489-A784-E6B4-2D3C-C7D16DE5757E}"/>
              </a:ext>
            </a:extLst>
          </p:cNvPr>
          <p:cNvSpPr/>
          <p:nvPr/>
        </p:nvSpPr>
        <p:spPr>
          <a:xfrm>
            <a:off x="6700076" y="4184593"/>
            <a:ext cx="578502" cy="579823"/>
          </a:xfrm>
          <a:custGeom>
            <a:avLst/>
            <a:gdLst>
              <a:gd name="T0" fmla="*/ 9819 w 12773"/>
              <a:gd name="T1" fmla="*/ 1304 h 12800"/>
              <a:gd name="T2" fmla="*/ 9287 w 12773"/>
              <a:gd name="T3" fmla="*/ 0 h 12800"/>
              <a:gd name="T4" fmla="*/ 8755 w 12773"/>
              <a:gd name="T5" fmla="*/ 1304 h 12800"/>
              <a:gd name="T6" fmla="*/ 3991 w 12773"/>
              <a:gd name="T7" fmla="*/ 532 h 12800"/>
              <a:gd name="T8" fmla="*/ 2927 w 12773"/>
              <a:gd name="T9" fmla="*/ 532 h 12800"/>
              <a:gd name="T10" fmla="*/ 1437 w 12773"/>
              <a:gd name="T11" fmla="*/ 1304 h 12800"/>
              <a:gd name="T12" fmla="*/ 0 w 12773"/>
              <a:gd name="T13" fmla="*/ 11363 h 12800"/>
              <a:gd name="T14" fmla="*/ 11336 w 12773"/>
              <a:gd name="T15" fmla="*/ 12800 h 12800"/>
              <a:gd name="T16" fmla="*/ 12773 w 12773"/>
              <a:gd name="T17" fmla="*/ 2741 h 12800"/>
              <a:gd name="T18" fmla="*/ 1437 w 12773"/>
              <a:gd name="T19" fmla="*/ 2422 h 12800"/>
              <a:gd name="T20" fmla="*/ 2953 w 12773"/>
              <a:gd name="T21" fmla="*/ 2661 h 12800"/>
              <a:gd name="T22" fmla="*/ 4018 w 12773"/>
              <a:gd name="T23" fmla="*/ 2661 h 12800"/>
              <a:gd name="T24" fmla="*/ 8755 w 12773"/>
              <a:gd name="T25" fmla="*/ 2422 h 12800"/>
              <a:gd name="T26" fmla="*/ 9287 w 12773"/>
              <a:gd name="T27" fmla="*/ 3193 h 12800"/>
              <a:gd name="T28" fmla="*/ 9819 w 12773"/>
              <a:gd name="T29" fmla="*/ 2422 h 12800"/>
              <a:gd name="T30" fmla="*/ 11655 w 12773"/>
              <a:gd name="T31" fmla="*/ 2741 h 12800"/>
              <a:gd name="T32" fmla="*/ 11096 w 12773"/>
              <a:gd name="T33" fmla="*/ 4284 h 12800"/>
              <a:gd name="T34" fmla="*/ 1117 w 12773"/>
              <a:gd name="T35" fmla="*/ 4444 h 12800"/>
              <a:gd name="T36" fmla="*/ 1437 w 12773"/>
              <a:gd name="T37" fmla="*/ 2422 h 12800"/>
              <a:gd name="T38" fmla="*/ 3885 w 12773"/>
              <a:gd name="T39" fmla="*/ 9048 h 12800"/>
              <a:gd name="T40" fmla="*/ 4390 w 12773"/>
              <a:gd name="T41" fmla="*/ 9607 h 12800"/>
              <a:gd name="T42" fmla="*/ 2474 w 12773"/>
              <a:gd name="T43" fmla="*/ 10112 h 12800"/>
              <a:gd name="T44" fmla="*/ 1969 w 12773"/>
              <a:gd name="T45" fmla="*/ 9553 h 12800"/>
              <a:gd name="T46" fmla="*/ 1969 w 12773"/>
              <a:gd name="T47" fmla="*/ 7478 h 12800"/>
              <a:gd name="T48" fmla="*/ 2474 w 12773"/>
              <a:gd name="T49" fmla="*/ 6919 h 12800"/>
              <a:gd name="T50" fmla="*/ 4390 w 12773"/>
              <a:gd name="T51" fmla="*/ 7425 h 12800"/>
              <a:gd name="T52" fmla="*/ 3885 w 12773"/>
              <a:gd name="T53" fmla="*/ 7983 h 12800"/>
              <a:gd name="T54" fmla="*/ 1969 w 12773"/>
              <a:gd name="T55" fmla="*/ 7478 h 12800"/>
              <a:gd name="T56" fmla="*/ 7025 w 12773"/>
              <a:gd name="T57" fmla="*/ 9048 h 12800"/>
              <a:gd name="T58" fmla="*/ 7531 w 12773"/>
              <a:gd name="T59" fmla="*/ 9607 h 12800"/>
              <a:gd name="T60" fmla="*/ 5615 w 12773"/>
              <a:gd name="T61" fmla="*/ 10112 h 12800"/>
              <a:gd name="T62" fmla="*/ 5109 w 12773"/>
              <a:gd name="T63" fmla="*/ 9553 h 12800"/>
              <a:gd name="T64" fmla="*/ 5109 w 12773"/>
              <a:gd name="T65" fmla="*/ 7478 h 12800"/>
              <a:gd name="T66" fmla="*/ 5615 w 12773"/>
              <a:gd name="T67" fmla="*/ 6919 h 12800"/>
              <a:gd name="T68" fmla="*/ 7531 w 12773"/>
              <a:gd name="T69" fmla="*/ 7425 h 12800"/>
              <a:gd name="T70" fmla="*/ 7025 w 12773"/>
              <a:gd name="T71" fmla="*/ 7983 h 12800"/>
              <a:gd name="T72" fmla="*/ 5109 w 12773"/>
              <a:gd name="T73" fmla="*/ 7478 h 12800"/>
              <a:gd name="T74" fmla="*/ 10192 w 12773"/>
              <a:gd name="T75" fmla="*/ 9048 h 12800"/>
              <a:gd name="T76" fmla="*/ 10697 w 12773"/>
              <a:gd name="T77" fmla="*/ 9607 h 12800"/>
              <a:gd name="T78" fmla="*/ 8781 w 12773"/>
              <a:gd name="T79" fmla="*/ 10112 h 12800"/>
              <a:gd name="T80" fmla="*/ 8276 w 12773"/>
              <a:gd name="T81" fmla="*/ 9553 h 12800"/>
              <a:gd name="T82" fmla="*/ 8276 w 12773"/>
              <a:gd name="T83" fmla="*/ 7478 h 12800"/>
              <a:gd name="T84" fmla="*/ 8781 w 12773"/>
              <a:gd name="T85" fmla="*/ 6919 h 12800"/>
              <a:gd name="T86" fmla="*/ 10697 w 12773"/>
              <a:gd name="T87" fmla="*/ 7425 h 12800"/>
              <a:gd name="T88" fmla="*/ 10192 w 12773"/>
              <a:gd name="T89" fmla="*/ 7983 h 12800"/>
              <a:gd name="T90" fmla="*/ 8276 w 12773"/>
              <a:gd name="T91" fmla="*/ 7478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73" h="12800">
                <a:moveTo>
                  <a:pt x="11336" y="1304"/>
                </a:moveTo>
                <a:lnTo>
                  <a:pt x="9819" y="1304"/>
                </a:lnTo>
                <a:lnTo>
                  <a:pt x="9819" y="532"/>
                </a:lnTo>
                <a:cubicBezTo>
                  <a:pt x="9819" y="240"/>
                  <a:pt x="9580" y="0"/>
                  <a:pt x="9287" y="0"/>
                </a:cubicBezTo>
                <a:cubicBezTo>
                  <a:pt x="8994" y="0"/>
                  <a:pt x="8755" y="240"/>
                  <a:pt x="8755" y="532"/>
                </a:cubicBezTo>
                <a:lnTo>
                  <a:pt x="8755" y="1304"/>
                </a:lnTo>
                <a:lnTo>
                  <a:pt x="3991" y="1304"/>
                </a:lnTo>
                <a:lnTo>
                  <a:pt x="3991" y="532"/>
                </a:lnTo>
                <a:cubicBezTo>
                  <a:pt x="3991" y="240"/>
                  <a:pt x="3752" y="0"/>
                  <a:pt x="3459" y="0"/>
                </a:cubicBezTo>
                <a:cubicBezTo>
                  <a:pt x="3166" y="0"/>
                  <a:pt x="2927" y="240"/>
                  <a:pt x="2927" y="532"/>
                </a:cubicBezTo>
                <a:lnTo>
                  <a:pt x="2927" y="1304"/>
                </a:lnTo>
                <a:lnTo>
                  <a:pt x="1437" y="1304"/>
                </a:lnTo>
                <a:cubicBezTo>
                  <a:pt x="638" y="1304"/>
                  <a:pt x="0" y="1943"/>
                  <a:pt x="0" y="2741"/>
                </a:cubicBezTo>
                <a:lnTo>
                  <a:pt x="0" y="11363"/>
                </a:lnTo>
                <a:cubicBezTo>
                  <a:pt x="0" y="12161"/>
                  <a:pt x="638" y="12800"/>
                  <a:pt x="1437" y="12800"/>
                </a:cubicBezTo>
                <a:lnTo>
                  <a:pt x="11336" y="12800"/>
                </a:lnTo>
                <a:cubicBezTo>
                  <a:pt x="12134" y="12800"/>
                  <a:pt x="12773" y="12161"/>
                  <a:pt x="12773" y="11363"/>
                </a:cubicBezTo>
                <a:lnTo>
                  <a:pt x="12773" y="2741"/>
                </a:lnTo>
                <a:cubicBezTo>
                  <a:pt x="12773" y="1943"/>
                  <a:pt x="12134" y="1304"/>
                  <a:pt x="11336" y="1304"/>
                </a:cubicBezTo>
                <a:close/>
                <a:moveTo>
                  <a:pt x="1437" y="2422"/>
                </a:moveTo>
                <a:lnTo>
                  <a:pt x="2953" y="2422"/>
                </a:lnTo>
                <a:lnTo>
                  <a:pt x="2953" y="2661"/>
                </a:lnTo>
                <a:cubicBezTo>
                  <a:pt x="2953" y="2954"/>
                  <a:pt x="3193" y="3193"/>
                  <a:pt x="3486" y="3193"/>
                </a:cubicBezTo>
                <a:cubicBezTo>
                  <a:pt x="3778" y="3193"/>
                  <a:pt x="4018" y="2954"/>
                  <a:pt x="4018" y="2661"/>
                </a:cubicBezTo>
                <a:lnTo>
                  <a:pt x="4018" y="2422"/>
                </a:lnTo>
                <a:lnTo>
                  <a:pt x="8755" y="2422"/>
                </a:lnTo>
                <a:lnTo>
                  <a:pt x="8755" y="2661"/>
                </a:lnTo>
                <a:cubicBezTo>
                  <a:pt x="8755" y="2954"/>
                  <a:pt x="8994" y="3193"/>
                  <a:pt x="9287" y="3193"/>
                </a:cubicBezTo>
                <a:cubicBezTo>
                  <a:pt x="9580" y="3193"/>
                  <a:pt x="9819" y="2954"/>
                  <a:pt x="9819" y="2661"/>
                </a:cubicBezTo>
                <a:lnTo>
                  <a:pt x="9819" y="2422"/>
                </a:lnTo>
                <a:lnTo>
                  <a:pt x="11336" y="2422"/>
                </a:lnTo>
                <a:cubicBezTo>
                  <a:pt x="11522" y="2422"/>
                  <a:pt x="11655" y="2581"/>
                  <a:pt x="11655" y="2741"/>
                </a:cubicBezTo>
                <a:lnTo>
                  <a:pt x="11655" y="4391"/>
                </a:lnTo>
                <a:cubicBezTo>
                  <a:pt x="11496" y="4311"/>
                  <a:pt x="11309" y="4284"/>
                  <a:pt x="11096" y="4284"/>
                </a:cubicBezTo>
                <a:lnTo>
                  <a:pt x="1756" y="4284"/>
                </a:lnTo>
                <a:cubicBezTo>
                  <a:pt x="1516" y="4284"/>
                  <a:pt x="1304" y="4338"/>
                  <a:pt x="1117" y="4444"/>
                </a:cubicBezTo>
                <a:lnTo>
                  <a:pt x="1117" y="2741"/>
                </a:lnTo>
                <a:cubicBezTo>
                  <a:pt x="1117" y="2581"/>
                  <a:pt x="1250" y="2422"/>
                  <a:pt x="1437" y="2422"/>
                </a:cubicBezTo>
                <a:close/>
                <a:moveTo>
                  <a:pt x="2474" y="9048"/>
                </a:moveTo>
                <a:lnTo>
                  <a:pt x="3885" y="9048"/>
                </a:lnTo>
                <a:cubicBezTo>
                  <a:pt x="4151" y="9048"/>
                  <a:pt x="4390" y="9287"/>
                  <a:pt x="4390" y="9553"/>
                </a:cubicBezTo>
                <a:lnTo>
                  <a:pt x="4390" y="9607"/>
                </a:lnTo>
                <a:cubicBezTo>
                  <a:pt x="4390" y="9899"/>
                  <a:pt x="4151" y="10112"/>
                  <a:pt x="3885" y="10112"/>
                </a:cubicBezTo>
                <a:lnTo>
                  <a:pt x="2474" y="10112"/>
                </a:lnTo>
                <a:cubicBezTo>
                  <a:pt x="2208" y="10112"/>
                  <a:pt x="1969" y="9873"/>
                  <a:pt x="1969" y="9607"/>
                </a:cubicBezTo>
                <a:lnTo>
                  <a:pt x="1969" y="9553"/>
                </a:lnTo>
                <a:cubicBezTo>
                  <a:pt x="1969" y="9287"/>
                  <a:pt x="2182" y="9048"/>
                  <a:pt x="2474" y="9048"/>
                </a:cubicBezTo>
                <a:close/>
                <a:moveTo>
                  <a:pt x="1969" y="7478"/>
                </a:moveTo>
                <a:lnTo>
                  <a:pt x="1969" y="7425"/>
                </a:lnTo>
                <a:cubicBezTo>
                  <a:pt x="1969" y="7132"/>
                  <a:pt x="2208" y="6919"/>
                  <a:pt x="2474" y="6919"/>
                </a:cubicBezTo>
                <a:lnTo>
                  <a:pt x="3885" y="6919"/>
                </a:lnTo>
                <a:cubicBezTo>
                  <a:pt x="4151" y="6919"/>
                  <a:pt x="4390" y="7158"/>
                  <a:pt x="4390" y="7425"/>
                </a:cubicBezTo>
                <a:lnTo>
                  <a:pt x="4390" y="7478"/>
                </a:lnTo>
                <a:cubicBezTo>
                  <a:pt x="4390" y="7770"/>
                  <a:pt x="4151" y="7983"/>
                  <a:pt x="3885" y="7983"/>
                </a:cubicBezTo>
                <a:lnTo>
                  <a:pt x="2474" y="7983"/>
                </a:lnTo>
                <a:cubicBezTo>
                  <a:pt x="2182" y="7983"/>
                  <a:pt x="1969" y="7744"/>
                  <a:pt x="1969" y="7478"/>
                </a:cubicBezTo>
                <a:close/>
                <a:moveTo>
                  <a:pt x="5615" y="9048"/>
                </a:moveTo>
                <a:lnTo>
                  <a:pt x="7025" y="9048"/>
                </a:lnTo>
                <a:cubicBezTo>
                  <a:pt x="7291" y="9048"/>
                  <a:pt x="7531" y="9287"/>
                  <a:pt x="7531" y="9553"/>
                </a:cubicBezTo>
                <a:lnTo>
                  <a:pt x="7531" y="9607"/>
                </a:lnTo>
                <a:cubicBezTo>
                  <a:pt x="7531" y="9899"/>
                  <a:pt x="7291" y="10112"/>
                  <a:pt x="7025" y="10112"/>
                </a:cubicBezTo>
                <a:lnTo>
                  <a:pt x="5615" y="10112"/>
                </a:lnTo>
                <a:cubicBezTo>
                  <a:pt x="5348" y="10112"/>
                  <a:pt x="5109" y="9873"/>
                  <a:pt x="5109" y="9607"/>
                </a:cubicBezTo>
                <a:lnTo>
                  <a:pt x="5109" y="9553"/>
                </a:lnTo>
                <a:cubicBezTo>
                  <a:pt x="5109" y="9287"/>
                  <a:pt x="5348" y="9048"/>
                  <a:pt x="5615" y="9048"/>
                </a:cubicBezTo>
                <a:close/>
                <a:moveTo>
                  <a:pt x="5109" y="7478"/>
                </a:moveTo>
                <a:lnTo>
                  <a:pt x="5109" y="7425"/>
                </a:lnTo>
                <a:cubicBezTo>
                  <a:pt x="5109" y="7132"/>
                  <a:pt x="5348" y="6919"/>
                  <a:pt x="5615" y="6919"/>
                </a:cubicBezTo>
                <a:lnTo>
                  <a:pt x="7025" y="6919"/>
                </a:lnTo>
                <a:cubicBezTo>
                  <a:pt x="7291" y="6919"/>
                  <a:pt x="7531" y="7158"/>
                  <a:pt x="7531" y="7425"/>
                </a:cubicBezTo>
                <a:lnTo>
                  <a:pt x="7531" y="7478"/>
                </a:lnTo>
                <a:cubicBezTo>
                  <a:pt x="7531" y="7770"/>
                  <a:pt x="7291" y="7983"/>
                  <a:pt x="7025" y="7983"/>
                </a:cubicBezTo>
                <a:lnTo>
                  <a:pt x="5615" y="7983"/>
                </a:lnTo>
                <a:cubicBezTo>
                  <a:pt x="5348" y="7983"/>
                  <a:pt x="5109" y="7744"/>
                  <a:pt x="5109" y="7478"/>
                </a:cubicBezTo>
                <a:close/>
                <a:moveTo>
                  <a:pt x="8781" y="9048"/>
                </a:moveTo>
                <a:lnTo>
                  <a:pt x="10192" y="9048"/>
                </a:lnTo>
                <a:cubicBezTo>
                  <a:pt x="10458" y="9048"/>
                  <a:pt x="10697" y="9287"/>
                  <a:pt x="10697" y="9553"/>
                </a:cubicBezTo>
                <a:lnTo>
                  <a:pt x="10697" y="9607"/>
                </a:lnTo>
                <a:cubicBezTo>
                  <a:pt x="10697" y="9899"/>
                  <a:pt x="10458" y="10112"/>
                  <a:pt x="10192" y="10112"/>
                </a:cubicBezTo>
                <a:lnTo>
                  <a:pt x="8781" y="10112"/>
                </a:lnTo>
                <a:cubicBezTo>
                  <a:pt x="8515" y="10112"/>
                  <a:pt x="8276" y="9873"/>
                  <a:pt x="8276" y="9607"/>
                </a:cubicBezTo>
                <a:lnTo>
                  <a:pt x="8276" y="9553"/>
                </a:lnTo>
                <a:cubicBezTo>
                  <a:pt x="8276" y="9287"/>
                  <a:pt x="8515" y="9048"/>
                  <a:pt x="8781" y="9048"/>
                </a:cubicBezTo>
                <a:close/>
                <a:moveTo>
                  <a:pt x="8276" y="7478"/>
                </a:moveTo>
                <a:lnTo>
                  <a:pt x="8276" y="7425"/>
                </a:lnTo>
                <a:cubicBezTo>
                  <a:pt x="8276" y="7132"/>
                  <a:pt x="8515" y="6919"/>
                  <a:pt x="8781" y="6919"/>
                </a:cubicBezTo>
                <a:lnTo>
                  <a:pt x="10192" y="6919"/>
                </a:lnTo>
                <a:cubicBezTo>
                  <a:pt x="10458" y="6919"/>
                  <a:pt x="10697" y="7158"/>
                  <a:pt x="10697" y="7425"/>
                </a:cubicBezTo>
                <a:lnTo>
                  <a:pt x="10697" y="7478"/>
                </a:lnTo>
                <a:cubicBezTo>
                  <a:pt x="10697" y="7770"/>
                  <a:pt x="10458" y="7983"/>
                  <a:pt x="10192" y="7983"/>
                </a:cubicBezTo>
                <a:lnTo>
                  <a:pt x="8781" y="7983"/>
                </a:lnTo>
                <a:cubicBezTo>
                  <a:pt x="8515" y="7983"/>
                  <a:pt x="8276" y="7744"/>
                  <a:pt x="8276" y="7478"/>
                </a:cubicBezTo>
                <a:close/>
              </a:path>
            </a:pathLst>
          </a:custGeom>
          <a:gradFill>
            <a:gsLst>
              <a:gs pos="0">
                <a:schemeClr val="accent3">
                  <a:alpha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ym typeface="+mn-lt"/>
            </a:endParaRPr>
          </a:p>
        </p:txBody>
      </p:sp>
      <p:sp>
        <p:nvSpPr>
          <p:cNvPr id="107" name="bars-code-search_57539">
            <a:extLst>
              <a:ext uri="{FF2B5EF4-FFF2-40B4-BE49-F238E27FC236}">
                <a16:creationId xmlns:a16="http://schemas.microsoft.com/office/drawing/2014/main" id="{CC57ECED-F146-9690-E668-5833E1D17DF7}"/>
              </a:ext>
            </a:extLst>
          </p:cNvPr>
          <p:cNvSpPr/>
          <p:nvPr/>
        </p:nvSpPr>
        <p:spPr>
          <a:xfrm>
            <a:off x="10432845" y="4184593"/>
            <a:ext cx="507357" cy="579823"/>
          </a:xfrm>
          <a:custGeom>
            <a:avLst/>
            <a:gdLst>
              <a:gd name="T0" fmla="*/ 9867 w 11200"/>
              <a:gd name="T1" fmla="*/ 1600 h 12800"/>
              <a:gd name="T2" fmla="*/ 9733 w 11200"/>
              <a:gd name="T3" fmla="*/ 1600 h 12800"/>
              <a:gd name="T4" fmla="*/ 9733 w 11200"/>
              <a:gd name="T5" fmla="*/ 800 h 12800"/>
              <a:gd name="T6" fmla="*/ 8933 w 11200"/>
              <a:gd name="T7" fmla="*/ 0 h 12800"/>
              <a:gd name="T8" fmla="*/ 7067 w 11200"/>
              <a:gd name="T9" fmla="*/ 0 h 12800"/>
              <a:gd name="T10" fmla="*/ 6267 w 11200"/>
              <a:gd name="T11" fmla="*/ 800 h 12800"/>
              <a:gd name="T12" fmla="*/ 6267 w 11200"/>
              <a:gd name="T13" fmla="*/ 1600 h 12800"/>
              <a:gd name="T14" fmla="*/ 2560 w 11200"/>
              <a:gd name="T15" fmla="*/ 1600 h 12800"/>
              <a:gd name="T16" fmla="*/ 0 w 11200"/>
              <a:gd name="T17" fmla="*/ 5040 h 12800"/>
              <a:gd name="T18" fmla="*/ 0 w 11200"/>
              <a:gd name="T19" fmla="*/ 11467 h 12800"/>
              <a:gd name="T20" fmla="*/ 1333 w 11200"/>
              <a:gd name="T21" fmla="*/ 12800 h 12800"/>
              <a:gd name="T22" fmla="*/ 9867 w 11200"/>
              <a:gd name="T23" fmla="*/ 12800 h 12800"/>
              <a:gd name="T24" fmla="*/ 11200 w 11200"/>
              <a:gd name="T25" fmla="*/ 11467 h 12800"/>
              <a:gd name="T26" fmla="*/ 11200 w 11200"/>
              <a:gd name="T27" fmla="*/ 2933 h 12800"/>
              <a:gd name="T28" fmla="*/ 9867 w 11200"/>
              <a:gd name="T29" fmla="*/ 1600 h 12800"/>
              <a:gd name="T30" fmla="*/ 4133 w 11200"/>
              <a:gd name="T31" fmla="*/ 9333 h 12800"/>
              <a:gd name="T32" fmla="*/ 3440 w 11200"/>
              <a:gd name="T33" fmla="*/ 10187 h 12800"/>
              <a:gd name="T34" fmla="*/ 2667 w 11200"/>
              <a:gd name="T35" fmla="*/ 10187 h 12800"/>
              <a:gd name="T36" fmla="*/ 1973 w 11200"/>
              <a:gd name="T37" fmla="*/ 9333 h 12800"/>
              <a:gd name="T38" fmla="*/ 1973 w 11200"/>
              <a:gd name="T39" fmla="*/ 6773 h 12800"/>
              <a:gd name="T40" fmla="*/ 2667 w 11200"/>
              <a:gd name="T41" fmla="*/ 5920 h 12800"/>
              <a:gd name="T42" fmla="*/ 3440 w 11200"/>
              <a:gd name="T43" fmla="*/ 5920 h 12800"/>
              <a:gd name="T44" fmla="*/ 4133 w 11200"/>
              <a:gd name="T45" fmla="*/ 6773 h 12800"/>
              <a:gd name="T46" fmla="*/ 4133 w 11200"/>
              <a:gd name="T47" fmla="*/ 9333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00" h="12800">
                <a:moveTo>
                  <a:pt x="9867" y="1600"/>
                </a:moveTo>
                <a:lnTo>
                  <a:pt x="9733" y="1600"/>
                </a:lnTo>
                <a:lnTo>
                  <a:pt x="9733" y="800"/>
                </a:lnTo>
                <a:cubicBezTo>
                  <a:pt x="9733" y="347"/>
                  <a:pt x="9387" y="0"/>
                  <a:pt x="8933" y="0"/>
                </a:cubicBezTo>
                <a:lnTo>
                  <a:pt x="7067" y="0"/>
                </a:lnTo>
                <a:cubicBezTo>
                  <a:pt x="6613" y="0"/>
                  <a:pt x="6267" y="373"/>
                  <a:pt x="6267" y="800"/>
                </a:cubicBezTo>
                <a:lnTo>
                  <a:pt x="6267" y="1600"/>
                </a:lnTo>
                <a:lnTo>
                  <a:pt x="2560" y="1600"/>
                </a:lnTo>
                <a:lnTo>
                  <a:pt x="0" y="5040"/>
                </a:lnTo>
                <a:lnTo>
                  <a:pt x="0" y="11467"/>
                </a:lnTo>
                <a:cubicBezTo>
                  <a:pt x="0" y="12213"/>
                  <a:pt x="587" y="12800"/>
                  <a:pt x="1333" y="12800"/>
                </a:cubicBezTo>
                <a:lnTo>
                  <a:pt x="9867" y="12800"/>
                </a:lnTo>
                <a:cubicBezTo>
                  <a:pt x="10613" y="12800"/>
                  <a:pt x="11200" y="12213"/>
                  <a:pt x="11200" y="11467"/>
                </a:cubicBezTo>
                <a:lnTo>
                  <a:pt x="11200" y="2933"/>
                </a:lnTo>
                <a:cubicBezTo>
                  <a:pt x="11200" y="2213"/>
                  <a:pt x="10613" y="1600"/>
                  <a:pt x="9867" y="1600"/>
                </a:cubicBezTo>
                <a:close/>
                <a:moveTo>
                  <a:pt x="4133" y="9333"/>
                </a:moveTo>
                <a:cubicBezTo>
                  <a:pt x="4133" y="9813"/>
                  <a:pt x="3840" y="10187"/>
                  <a:pt x="3440" y="10187"/>
                </a:cubicBezTo>
                <a:lnTo>
                  <a:pt x="2667" y="10187"/>
                </a:lnTo>
                <a:cubicBezTo>
                  <a:pt x="2293" y="10187"/>
                  <a:pt x="1973" y="9813"/>
                  <a:pt x="1973" y="9333"/>
                </a:cubicBezTo>
                <a:lnTo>
                  <a:pt x="1973" y="6773"/>
                </a:lnTo>
                <a:cubicBezTo>
                  <a:pt x="1973" y="6293"/>
                  <a:pt x="2267" y="5920"/>
                  <a:pt x="2667" y="5920"/>
                </a:cubicBezTo>
                <a:lnTo>
                  <a:pt x="3440" y="5920"/>
                </a:lnTo>
                <a:cubicBezTo>
                  <a:pt x="3813" y="5920"/>
                  <a:pt x="4133" y="6293"/>
                  <a:pt x="4133" y="6773"/>
                </a:cubicBezTo>
                <a:lnTo>
                  <a:pt x="4133" y="9333"/>
                </a:lnTo>
                <a:close/>
              </a:path>
            </a:pathLst>
          </a:custGeom>
          <a:gradFill>
            <a:gsLst>
              <a:gs pos="0">
                <a:schemeClr val="accent3">
                  <a:alpha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ym typeface="+mn-lt"/>
            </a:endParaRPr>
          </a:p>
        </p:txBody>
      </p:sp>
    </p:spTree>
    <p:custDataLst>
      <p:tags r:id="rId1"/>
    </p:custDataLst>
    <p:extLst>
      <p:ext uri="{BB962C8B-B14F-4D97-AF65-F5344CB8AC3E}">
        <p14:creationId xmlns:p14="http://schemas.microsoft.com/office/powerpoint/2010/main" val="2668244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8363366-8A48-9CFA-5BFC-CC8DB54ECDBE}"/>
              </a:ext>
            </a:extLst>
          </p:cNvPr>
          <p:cNvSpPr txBox="1"/>
          <p:nvPr/>
        </p:nvSpPr>
        <p:spPr>
          <a:xfrm>
            <a:off x="4439816" y="1376772"/>
            <a:ext cx="3332964" cy="3154710"/>
          </a:xfrm>
          <a:prstGeom prst="rect">
            <a:avLst/>
          </a:prstGeom>
          <a:noFill/>
        </p:spPr>
        <p:txBody>
          <a:bodyPr wrap="none" rtlCol="0">
            <a:spAutoFit/>
          </a:bodyPr>
          <a:lstStyle/>
          <a:p>
            <a:pPr algn="ctr"/>
            <a:r>
              <a:rPr lang="en-US" altLang="zh-CN" sz="19900" b="1" dirty="0">
                <a:solidFill>
                  <a:schemeClr val="bg1"/>
                </a:solidFill>
                <a:cs typeface="+mn-ea"/>
                <a:sym typeface="+mn-lt"/>
              </a:rPr>
              <a:t>04</a:t>
            </a:r>
            <a:endParaRPr lang="zh-CN" altLang="en-US" sz="19900" b="1" dirty="0">
              <a:solidFill>
                <a:schemeClr val="bg1"/>
              </a:solidFill>
              <a:cs typeface="+mn-ea"/>
              <a:sym typeface="+mn-lt"/>
            </a:endParaRPr>
          </a:p>
        </p:txBody>
      </p:sp>
      <p:sp>
        <p:nvSpPr>
          <p:cNvPr id="3" name="文本框 2">
            <a:extLst>
              <a:ext uri="{FF2B5EF4-FFF2-40B4-BE49-F238E27FC236}">
                <a16:creationId xmlns:a16="http://schemas.microsoft.com/office/drawing/2014/main" id="{B083C683-F442-2624-6B8C-BE50D85ABC2A}"/>
              </a:ext>
            </a:extLst>
          </p:cNvPr>
          <p:cNvSpPr txBox="1"/>
          <p:nvPr/>
        </p:nvSpPr>
        <p:spPr>
          <a:xfrm>
            <a:off x="5285522" y="4185084"/>
            <a:ext cx="1620957" cy="523220"/>
          </a:xfrm>
          <a:prstGeom prst="rect">
            <a:avLst/>
          </a:prstGeom>
          <a:noFill/>
        </p:spPr>
        <p:txBody>
          <a:bodyPr wrap="none" rtlCol="0">
            <a:spAutoFit/>
          </a:bodyPr>
          <a:lstStyle/>
          <a:p>
            <a:pPr algn="ctr"/>
            <a:r>
              <a:rPr lang="zh-CN" altLang="en-US" sz="2800" b="1" dirty="0">
                <a:solidFill>
                  <a:schemeClr val="bg1"/>
                </a:solidFill>
                <a:cs typeface="+mn-ea"/>
                <a:sym typeface="+mn-lt"/>
              </a:rPr>
              <a:t>明年计划</a:t>
            </a:r>
          </a:p>
        </p:txBody>
      </p:sp>
      <p:sp>
        <p:nvSpPr>
          <p:cNvPr id="7" name="文本框 6">
            <a:extLst>
              <a:ext uri="{FF2B5EF4-FFF2-40B4-BE49-F238E27FC236}">
                <a16:creationId xmlns:a16="http://schemas.microsoft.com/office/drawing/2014/main" id="{8609E3CA-07BC-7B95-BB4F-E498F2F48B7D}"/>
              </a:ext>
            </a:extLst>
          </p:cNvPr>
          <p:cNvSpPr txBox="1"/>
          <p:nvPr/>
        </p:nvSpPr>
        <p:spPr>
          <a:xfrm>
            <a:off x="4208304" y="4708304"/>
            <a:ext cx="3775393" cy="307777"/>
          </a:xfrm>
          <a:prstGeom prst="rect">
            <a:avLst/>
          </a:prstGeom>
          <a:noFill/>
        </p:spPr>
        <p:txBody>
          <a:bodyPr wrap="square" rtlCol="0">
            <a:spAutoFit/>
          </a:bodyPr>
          <a:lstStyle/>
          <a:p>
            <a:pPr algn="dist"/>
            <a:r>
              <a:rPr lang="en-US" altLang="zh-CN" sz="1400" dirty="0">
                <a:solidFill>
                  <a:schemeClr val="accent3"/>
                </a:solidFill>
                <a:cs typeface="+mn-ea"/>
                <a:sym typeface="+mn-lt"/>
              </a:rPr>
              <a:t>Next year is planned</a:t>
            </a:r>
            <a:endParaRPr lang="zh-CN" altLang="en-US" sz="1400" dirty="0">
              <a:solidFill>
                <a:schemeClr val="accent3"/>
              </a:solidFill>
              <a:cs typeface="+mn-ea"/>
              <a:sym typeface="+mn-lt"/>
            </a:endParaRPr>
          </a:p>
        </p:txBody>
      </p:sp>
    </p:spTree>
    <p:extLst>
      <p:ext uri="{BB962C8B-B14F-4D97-AF65-F5344CB8AC3E}">
        <p14:creationId xmlns:p14="http://schemas.microsoft.com/office/powerpoint/2010/main" val="86436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133" name="任意多边形: 形状 132">
            <a:extLst>
              <a:ext uri="{FF2B5EF4-FFF2-40B4-BE49-F238E27FC236}">
                <a16:creationId xmlns:a16="http://schemas.microsoft.com/office/drawing/2014/main" id="{3C397984-D104-E97F-CD6B-5238808C4637}"/>
              </a:ext>
            </a:extLst>
          </p:cNvPr>
          <p:cNvSpPr/>
          <p:nvPr/>
        </p:nvSpPr>
        <p:spPr>
          <a:xfrm>
            <a:off x="1" y="1591308"/>
            <a:ext cx="6352727" cy="4259938"/>
          </a:xfrm>
          <a:custGeom>
            <a:avLst/>
            <a:gdLst>
              <a:gd name="connsiteX0" fmla="*/ 0 w 6352727"/>
              <a:gd name="connsiteY0" fmla="*/ 0 h 4259938"/>
              <a:gd name="connsiteX1" fmla="*/ 4222759 w 6352727"/>
              <a:gd name="connsiteY1" fmla="*/ 0 h 4259938"/>
              <a:gd name="connsiteX2" fmla="*/ 6352727 w 6352727"/>
              <a:gd name="connsiteY2" fmla="*/ 2129969 h 4259938"/>
              <a:gd name="connsiteX3" fmla="*/ 4222759 w 6352727"/>
              <a:gd name="connsiteY3" fmla="*/ 4259938 h 4259938"/>
              <a:gd name="connsiteX4" fmla="*/ 0 w 6352727"/>
              <a:gd name="connsiteY4" fmla="*/ 4259938 h 4259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727" h="4259938">
                <a:moveTo>
                  <a:pt x="0" y="0"/>
                </a:moveTo>
                <a:lnTo>
                  <a:pt x="4222759" y="0"/>
                </a:lnTo>
                <a:cubicBezTo>
                  <a:pt x="5399107" y="0"/>
                  <a:pt x="6352727" y="953620"/>
                  <a:pt x="6352727" y="2129969"/>
                </a:cubicBezTo>
                <a:cubicBezTo>
                  <a:pt x="6352727" y="3306318"/>
                  <a:pt x="5399107" y="4259938"/>
                  <a:pt x="4222759" y="4259938"/>
                </a:cubicBezTo>
                <a:lnTo>
                  <a:pt x="0" y="4259938"/>
                </a:ln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129" name="任意多边形: 形状 128">
            <a:extLst>
              <a:ext uri="{FF2B5EF4-FFF2-40B4-BE49-F238E27FC236}">
                <a16:creationId xmlns:a16="http://schemas.microsoft.com/office/drawing/2014/main" id="{639003F7-8496-D6F2-BB57-2308A9EE28D0}"/>
              </a:ext>
            </a:extLst>
          </p:cNvPr>
          <p:cNvSpPr/>
          <p:nvPr/>
        </p:nvSpPr>
        <p:spPr>
          <a:xfrm flipH="1">
            <a:off x="5839274" y="1591308"/>
            <a:ext cx="6352727" cy="4259938"/>
          </a:xfrm>
          <a:custGeom>
            <a:avLst/>
            <a:gdLst>
              <a:gd name="connsiteX0" fmla="*/ 4222758 w 6352727"/>
              <a:gd name="connsiteY0" fmla="*/ 0 h 4259938"/>
              <a:gd name="connsiteX1" fmla="*/ 0 w 6352727"/>
              <a:gd name="connsiteY1" fmla="*/ 0 h 4259938"/>
              <a:gd name="connsiteX2" fmla="*/ 0 w 6352727"/>
              <a:gd name="connsiteY2" fmla="*/ 4259938 h 4259938"/>
              <a:gd name="connsiteX3" fmla="*/ 4222758 w 6352727"/>
              <a:gd name="connsiteY3" fmla="*/ 4259938 h 4259938"/>
              <a:gd name="connsiteX4" fmla="*/ 6352727 w 6352727"/>
              <a:gd name="connsiteY4" fmla="*/ 2129969 h 4259938"/>
              <a:gd name="connsiteX5" fmla="*/ 4222758 w 6352727"/>
              <a:gd name="connsiteY5" fmla="*/ 0 h 425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727" h="4259938">
                <a:moveTo>
                  <a:pt x="4222758" y="0"/>
                </a:moveTo>
                <a:lnTo>
                  <a:pt x="0" y="0"/>
                </a:lnTo>
                <a:lnTo>
                  <a:pt x="0" y="4259938"/>
                </a:lnTo>
                <a:lnTo>
                  <a:pt x="4222758" y="4259938"/>
                </a:lnTo>
                <a:cubicBezTo>
                  <a:pt x="5399107" y="4259938"/>
                  <a:pt x="6352727" y="3306318"/>
                  <a:pt x="6352727" y="2129969"/>
                </a:cubicBezTo>
                <a:cubicBezTo>
                  <a:pt x="6352727" y="953620"/>
                  <a:pt x="5399107" y="0"/>
                  <a:pt x="4222758" y="0"/>
                </a:cubicBez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131" name="任意多边形: 形状 130">
            <a:extLst>
              <a:ext uri="{FF2B5EF4-FFF2-40B4-BE49-F238E27FC236}">
                <a16:creationId xmlns:a16="http://schemas.microsoft.com/office/drawing/2014/main" id="{7EA019FB-5BB1-7C66-4893-A999CF026913}"/>
              </a:ext>
            </a:extLst>
          </p:cNvPr>
          <p:cNvSpPr/>
          <p:nvPr/>
        </p:nvSpPr>
        <p:spPr>
          <a:xfrm>
            <a:off x="1" y="1663630"/>
            <a:ext cx="6352727" cy="4259938"/>
          </a:xfrm>
          <a:custGeom>
            <a:avLst/>
            <a:gdLst>
              <a:gd name="connsiteX0" fmla="*/ 0 w 6352727"/>
              <a:gd name="connsiteY0" fmla="*/ 0 h 4259938"/>
              <a:gd name="connsiteX1" fmla="*/ 4222759 w 6352727"/>
              <a:gd name="connsiteY1" fmla="*/ 0 h 4259938"/>
              <a:gd name="connsiteX2" fmla="*/ 6352727 w 6352727"/>
              <a:gd name="connsiteY2" fmla="*/ 2129969 h 4259938"/>
              <a:gd name="connsiteX3" fmla="*/ 4222759 w 6352727"/>
              <a:gd name="connsiteY3" fmla="*/ 4259938 h 4259938"/>
              <a:gd name="connsiteX4" fmla="*/ 0 w 6352727"/>
              <a:gd name="connsiteY4" fmla="*/ 4259938 h 4259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727" h="4259938">
                <a:moveTo>
                  <a:pt x="0" y="0"/>
                </a:moveTo>
                <a:lnTo>
                  <a:pt x="4222759" y="0"/>
                </a:lnTo>
                <a:cubicBezTo>
                  <a:pt x="5399107" y="0"/>
                  <a:pt x="6352727" y="953620"/>
                  <a:pt x="6352727" y="2129969"/>
                </a:cubicBezTo>
                <a:cubicBezTo>
                  <a:pt x="6352727" y="3306318"/>
                  <a:pt x="5399107" y="4259938"/>
                  <a:pt x="4222759" y="4259938"/>
                </a:cubicBezTo>
                <a:lnTo>
                  <a:pt x="0" y="42599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128" name="任意多边形: 形状 127">
            <a:extLst>
              <a:ext uri="{FF2B5EF4-FFF2-40B4-BE49-F238E27FC236}">
                <a16:creationId xmlns:a16="http://schemas.microsoft.com/office/drawing/2014/main" id="{081E1CFD-6D86-49C6-D2FC-694A4D223721}"/>
              </a:ext>
            </a:extLst>
          </p:cNvPr>
          <p:cNvSpPr/>
          <p:nvPr/>
        </p:nvSpPr>
        <p:spPr>
          <a:xfrm flipH="1">
            <a:off x="5839274" y="1663630"/>
            <a:ext cx="6352727" cy="4259938"/>
          </a:xfrm>
          <a:custGeom>
            <a:avLst/>
            <a:gdLst>
              <a:gd name="connsiteX0" fmla="*/ 4222758 w 6352727"/>
              <a:gd name="connsiteY0" fmla="*/ 0 h 4259938"/>
              <a:gd name="connsiteX1" fmla="*/ 0 w 6352727"/>
              <a:gd name="connsiteY1" fmla="*/ 0 h 4259938"/>
              <a:gd name="connsiteX2" fmla="*/ 0 w 6352727"/>
              <a:gd name="connsiteY2" fmla="*/ 4259938 h 4259938"/>
              <a:gd name="connsiteX3" fmla="*/ 4222758 w 6352727"/>
              <a:gd name="connsiteY3" fmla="*/ 4259938 h 4259938"/>
              <a:gd name="connsiteX4" fmla="*/ 6352727 w 6352727"/>
              <a:gd name="connsiteY4" fmla="*/ 2129969 h 4259938"/>
              <a:gd name="connsiteX5" fmla="*/ 4222758 w 6352727"/>
              <a:gd name="connsiteY5" fmla="*/ 0 h 425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727" h="4259938">
                <a:moveTo>
                  <a:pt x="4222758" y="0"/>
                </a:moveTo>
                <a:lnTo>
                  <a:pt x="0" y="0"/>
                </a:lnTo>
                <a:lnTo>
                  <a:pt x="0" y="4259938"/>
                </a:lnTo>
                <a:lnTo>
                  <a:pt x="4222758" y="4259938"/>
                </a:lnTo>
                <a:cubicBezTo>
                  <a:pt x="5399107" y="4259938"/>
                  <a:pt x="6352727" y="3306318"/>
                  <a:pt x="6352727" y="2129969"/>
                </a:cubicBezTo>
                <a:cubicBezTo>
                  <a:pt x="6352727" y="953620"/>
                  <a:pt x="5399107" y="0"/>
                  <a:pt x="42227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grpSp>
        <p:nvGrpSpPr>
          <p:cNvPr id="112" name="组合 111" hidden="1">
            <a:extLst>
              <a:ext uri="{FF2B5EF4-FFF2-40B4-BE49-F238E27FC236}">
                <a16:creationId xmlns:a16="http://schemas.microsoft.com/office/drawing/2014/main" id="{449CBA46-89BB-4A71-9C20-2F2072BB809A}"/>
              </a:ext>
            </a:extLst>
          </p:cNvPr>
          <p:cNvGrpSpPr/>
          <p:nvPr/>
        </p:nvGrpSpPr>
        <p:grpSpPr>
          <a:xfrm>
            <a:off x="766764" y="1521102"/>
            <a:ext cx="10658474" cy="4407719"/>
            <a:chOff x="3032566" y="1361440"/>
            <a:chExt cx="8464109" cy="4967738"/>
          </a:xfrm>
        </p:grpSpPr>
        <p:cxnSp>
          <p:nvCxnSpPr>
            <p:cNvPr id="113" name="直接连接符 112">
              <a:extLst>
                <a:ext uri="{FF2B5EF4-FFF2-40B4-BE49-F238E27FC236}">
                  <a16:creationId xmlns:a16="http://schemas.microsoft.com/office/drawing/2014/main" id="{C502A2B2-5C10-4C1B-A1EB-37D3C31F936B}"/>
                </a:ext>
              </a:extLst>
            </p:cNvPr>
            <p:cNvCxnSpPr>
              <a:cxnSpLocks/>
            </p:cNvCxnSpPr>
            <p:nvPr/>
          </p:nvCxnSpPr>
          <p:spPr>
            <a:xfrm>
              <a:off x="3032566" y="1361440"/>
              <a:ext cx="0" cy="4967738"/>
            </a:xfrm>
            <a:prstGeom prst="line">
              <a:avLst/>
            </a:prstGeom>
            <a:ln cap="rnd">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85F6F1DA-238D-4A8E-B29C-DB6D6537EA34}"/>
                </a:ext>
              </a:extLst>
            </p:cNvPr>
            <p:cNvCxnSpPr>
              <a:cxnSpLocks/>
            </p:cNvCxnSpPr>
            <p:nvPr/>
          </p:nvCxnSpPr>
          <p:spPr>
            <a:xfrm>
              <a:off x="4241724" y="1361440"/>
              <a:ext cx="0" cy="4967738"/>
            </a:xfrm>
            <a:prstGeom prst="line">
              <a:avLst/>
            </a:prstGeom>
            <a:ln cap="rnd">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B022ABDD-E2A0-48AD-8125-316694B70B62}"/>
                </a:ext>
              </a:extLst>
            </p:cNvPr>
            <p:cNvCxnSpPr>
              <a:cxnSpLocks/>
            </p:cNvCxnSpPr>
            <p:nvPr/>
          </p:nvCxnSpPr>
          <p:spPr>
            <a:xfrm>
              <a:off x="5450882" y="1361440"/>
              <a:ext cx="0" cy="4967738"/>
            </a:xfrm>
            <a:prstGeom prst="line">
              <a:avLst/>
            </a:prstGeom>
            <a:ln cap="rnd">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F445F409-7B18-4188-9987-FBC13D31F441}"/>
                </a:ext>
              </a:extLst>
            </p:cNvPr>
            <p:cNvCxnSpPr>
              <a:cxnSpLocks/>
            </p:cNvCxnSpPr>
            <p:nvPr/>
          </p:nvCxnSpPr>
          <p:spPr>
            <a:xfrm>
              <a:off x="6660040" y="1361440"/>
              <a:ext cx="0" cy="4967738"/>
            </a:xfrm>
            <a:prstGeom prst="line">
              <a:avLst/>
            </a:prstGeom>
            <a:ln cap="rnd">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28392965-AC25-4CDE-928B-8F290AB28E59}"/>
                </a:ext>
              </a:extLst>
            </p:cNvPr>
            <p:cNvCxnSpPr>
              <a:cxnSpLocks/>
            </p:cNvCxnSpPr>
            <p:nvPr/>
          </p:nvCxnSpPr>
          <p:spPr>
            <a:xfrm>
              <a:off x="7869198" y="1361440"/>
              <a:ext cx="0" cy="4967738"/>
            </a:xfrm>
            <a:prstGeom prst="line">
              <a:avLst/>
            </a:prstGeom>
            <a:ln cap="rnd">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B531230E-0385-4725-BE7D-673C5138E206}"/>
                </a:ext>
              </a:extLst>
            </p:cNvPr>
            <p:cNvCxnSpPr>
              <a:cxnSpLocks/>
            </p:cNvCxnSpPr>
            <p:nvPr/>
          </p:nvCxnSpPr>
          <p:spPr>
            <a:xfrm>
              <a:off x="9078356" y="1361440"/>
              <a:ext cx="0" cy="4967738"/>
            </a:xfrm>
            <a:prstGeom prst="line">
              <a:avLst/>
            </a:prstGeom>
            <a:ln cap="rnd">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1EA1B777-5E28-4DA4-A441-69059C4A0B93}"/>
                </a:ext>
              </a:extLst>
            </p:cNvPr>
            <p:cNvCxnSpPr>
              <a:cxnSpLocks/>
            </p:cNvCxnSpPr>
            <p:nvPr/>
          </p:nvCxnSpPr>
          <p:spPr>
            <a:xfrm>
              <a:off x="10287514" y="1361440"/>
              <a:ext cx="0" cy="4967738"/>
            </a:xfrm>
            <a:prstGeom prst="line">
              <a:avLst/>
            </a:prstGeom>
            <a:ln cap="rnd">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F03FBE2A-E003-4A76-A2B1-CDCCC9BCEAA2}"/>
                </a:ext>
              </a:extLst>
            </p:cNvPr>
            <p:cNvCxnSpPr>
              <a:cxnSpLocks/>
            </p:cNvCxnSpPr>
            <p:nvPr/>
          </p:nvCxnSpPr>
          <p:spPr>
            <a:xfrm>
              <a:off x="11496675" y="1361440"/>
              <a:ext cx="0" cy="4967738"/>
            </a:xfrm>
            <a:prstGeom prst="line">
              <a:avLst/>
            </a:prstGeom>
            <a:ln cap="rnd">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 name="椭圆 1">
            <a:extLst>
              <a:ext uri="{FF2B5EF4-FFF2-40B4-BE49-F238E27FC236}">
                <a16:creationId xmlns:a16="http://schemas.microsoft.com/office/drawing/2014/main" id="{2173E2A9-7BE4-47FD-9854-0392ABF21B48}"/>
              </a:ext>
            </a:extLst>
          </p:cNvPr>
          <p:cNvSpPr/>
          <p:nvPr/>
        </p:nvSpPr>
        <p:spPr>
          <a:xfrm>
            <a:off x="4066171" y="2704810"/>
            <a:ext cx="1921396" cy="1921396"/>
          </a:xfrm>
          <a:prstGeom prst="ellipse">
            <a:avLst/>
          </a:prstGeom>
          <a:gradFill>
            <a:gsLst>
              <a:gs pos="32000">
                <a:schemeClr val="accent1"/>
              </a:gs>
              <a:gs pos="92000">
                <a:schemeClr val="accent1">
                  <a:lumMod val="75000"/>
                </a:schemeClr>
              </a:gs>
            </a:gsLst>
            <a:path path="circle">
              <a:fillToRect r="100000" b="100000"/>
            </a:path>
          </a:gradFill>
          <a:ln w="9525">
            <a:noFill/>
          </a:ln>
          <a:effectLst>
            <a:outerShdw blurRad="190500" dist="88900" dir="2700000" sx="98000" sy="98000" algn="tl" rotWithShape="0">
              <a:schemeClr val="accent1">
                <a:alpha val="32000"/>
              </a:schemeClr>
            </a:outerShdw>
          </a:effectLst>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5" tIns="839893" rIns="994325" bIns="623147" numCol="1" spcCol="1270" anchor="ctr" anchorCtr="0">
            <a:noAutofit/>
          </a:bodyPr>
          <a:lstStyle/>
          <a:p>
            <a:pPr algn="ctr" defTabSz="2889250">
              <a:lnSpc>
                <a:spcPct val="90000"/>
              </a:lnSpc>
              <a:spcBef>
                <a:spcPct val="0"/>
              </a:spcBef>
              <a:spcAft>
                <a:spcPct val="35000"/>
              </a:spcAft>
            </a:pPr>
            <a:endParaRPr lang="zh-CN" altLang="en-US">
              <a:sym typeface="+mn-lt"/>
            </a:endParaRPr>
          </a:p>
        </p:txBody>
      </p:sp>
      <p:sp>
        <p:nvSpPr>
          <p:cNvPr id="121" name="椭圆 120">
            <a:extLst>
              <a:ext uri="{FF2B5EF4-FFF2-40B4-BE49-F238E27FC236}">
                <a16:creationId xmlns:a16="http://schemas.microsoft.com/office/drawing/2014/main" id="{D54F1394-72A2-48E1-801F-3544659C989F}"/>
              </a:ext>
            </a:extLst>
          </p:cNvPr>
          <p:cNvSpPr/>
          <p:nvPr/>
        </p:nvSpPr>
        <p:spPr>
          <a:xfrm>
            <a:off x="6198448" y="2704810"/>
            <a:ext cx="1921396" cy="1921396"/>
          </a:xfrm>
          <a:prstGeom prst="ellipse">
            <a:avLst/>
          </a:prstGeom>
          <a:gradFill>
            <a:gsLst>
              <a:gs pos="32000">
                <a:schemeClr val="accent1"/>
              </a:gs>
              <a:gs pos="92000">
                <a:schemeClr val="accent1">
                  <a:lumMod val="75000"/>
                </a:schemeClr>
              </a:gs>
            </a:gsLst>
            <a:path path="circle">
              <a:fillToRect r="100000" b="100000"/>
            </a:path>
          </a:gradFill>
          <a:ln w="9525">
            <a:noFill/>
          </a:ln>
          <a:effectLst>
            <a:outerShdw blurRad="190500" dist="88900" dir="2700000" sx="98000" sy="98000" algn="tl" rotWithShape="0">
              <a:schemeClr val="accent1">
                <a:alpha val="32000"/>
              </a:schemeClr>
            </a:outerShdw>
          </a:effectLst>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5" tIns="839893" rIns="994325" bIns="623147"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tabLst/>
              <a:defRPr/>
            </a:pPr>
            <a:endParaRPr lang="zh-CN" altLang="en-US">
              <a:sym typeface="+mn-lt"/>
            </a:endParaRPr>
          </a:p>
        </p:txBody>
      </p:sp>
      <p:sp>
        <p:nvSpPr>
          <p:cNvPr id="5" name="文本框 4">
            <a:extLst>
              <a:ext uri="{FF2B5EF4-FFF2-40B4-BE49-F238E27FC236}">
                <a16:creationId xmlns:a16="http://schemas.microsoft.com/office/drawing/2014/main" id="{52B8AD84-9EA8-476B-9C26-B32CB046B67B}"/>
              </a:ext>
            </a:extLst>
          </p:cNvPr>
          <p:cNvSpPr txBox="1"/>
          <p:nvPr/>
        </p:nvSpPr>
        <p:spPr>
          <a:xfrm>
            <a:off x="4429922" y="3250010"/>
            <a:ext cx="1165832" cy="830997"/>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cs typeface="+mn-ea"/>
                <a:sym typeface="+mn-lt"/>
              </a:rPr>
              <a:t>未来</a:t>
            </a:r>
            <a:endParaRPr kumimoji="0" lang="en-US" altLang="zh-CN" sz="2400" b="1" i="0" u="none" strike="noStrike" kern="1200" cap="none" spc="0" normalizeH="0" baseline="0" noProof="0" dirty="0">
              <a:ln>
                <a:noFill/>
              </a:ln>
              <a:solidFill>
                <a:prstClr val="white"/>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cs typeface="+mn-ea"/>
                <a:sym typeface="+mn-lt"/>
              </a:rPr>
              <a:t>计划</a:t>
            </a:r>
          </a:p>
        </p:txBody>
      </p:sp>
      <p:sp>
        <p:nvSpPr>
          <p:cNvPr id="123" name="文本框 122">
            <a:extLst>
              <a:ext uri="{FF2B5EF4-FFF2-40B4-BE49-F238E27FC236}">
                <a16:creationId xmlns:a16="http://schemas.microsoft.com/office/drawing/2014/main" id="{6B2EF24C-8557-4032-B71B-30FCA9006B28}"/>
              </a:ext>
            </a:extLst>
          </p:cNvPr>
          <p:cNvSpPr txBox="1"/>
          <p:nvPr/>
        </p:nvSpPr>
        <p:spPr>
          <a:xfrm>
            <a:off x="6562199" y="3250010"/>
            <a:ext cx="1165832" cy="830997"/>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cs typeface="+mn-ea"/>
                <a:sym typeface="+mn-lt"/>
              </a:rPr>
              <a:t>未来</a:t>
            </a:r>
            <a:endParaRPr kumimoji="0" lang="en-US" altLang="zh-CN" sz="2400" b="1" i="0" u="none" strike="noStrike" kern="1200" cap="none" spc="0" normalizeH="0" baseline="0" noProof="0" dirty="0">
              <a:ln>
                <a:noFill/>
              </a:ln>
              <a:solidFill>
                <a:prstClr val="white"/>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cs typeface="+mn-ea"/>
                <a:sym typeface="+mn-lt"/>
              </a:rPr>
              <a:t>展望</a:t>
            </a:r>
          </a:p>
        </p:txBody>
      </p:sp>
      <p:sp>
        <p:nvSpPr>
          <p:cNvPr id="127" name="文本框 126">
            <a:extLst>
              <a:ext uri="{FF2B5EF4-FFF2-40B4-BE49-F238E27FC236}">
                <a16:creationId xmlns:a16="http://schemas.microsoft.com/office/drawing/2014/main" id="{1A289EE8-3DB0-494C-9B94-219108624EAA}"/>
              </a:ext>
            </a:extLst>
          </p:cNvPr>
          <p:cNvSpPr txBox="1"/>
          <p:nvPr/>
        </p:nvSpPr>
        <p:spPr>
          <a:xfrm>
            <a:off x="987968" y="2009532"/>
            <a:ext cx="2956443" cy="622863"/>
          </a:xfrm>
          <a:prstGeom prst="rect">
            <a:avLst/>
          </a:prstGeom>
          <a:noFill/>
        </p:spPr>
        <p:txBody>
          <a:bodyPr wrap="square" rtlCol="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500" b="0" i="0" u="none" strike="noStrike" kern="1200" cap="none" spc="0" normalizeH="0" baseline="0" noProof="0" dirty="0">
                <a:ln>
                  <a:noFill/>
                </a:ln>
                <a:solidFill>
                  <a:prstClr val="black">
                    <a:lumMod val="75000"/>
                    <a:lumOff val="25000"/>
                  </a:prstClr>
                </a:solidFill>
                <a:effectLst/>
                <a:uLnTx/>
                <a:uFillTx/>
                <a:cs typeface="+mn-ea"/>
                <a:sym typeface="+mn-lt"/>
              </a:rPr>
              <a:t>请替换文字内容复制你的内容到此，请替换文字内容</a:t>
            </a:r>
            <a:endParaRPr kumimoji="0" lang="en-US" altLang="zh-CN" sz="15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30" name="文本框 129">
            <a:extLst>
              <a:ext uri="{FF2B5EF4-FFF2-40B4-BE49-F238E27FC236}">
                <a16:creationId xmlns:a16="http://schemas.microsoft.com/office/drawing/2014/main" id="{D33A9E3D-2364-491F-923A-7C1E481732EB}"/>
              </a:ext>
            </a:extLst>
          </p:cNvPr>
          <p:cNvSpPr txBox="1"/>
          <p:nvPr/>
        </p:nvSpPr>
        <p:spPr>
          <a:xfrm>
            <a:off x="987968" y="2991289"/>
            <a:ext cx="2956443" cy="622863"/>
          </a:xfrm>
          <a:prstGeom prst="rect">
            <a:avLst/>
          </a:prstGeom>
          <a:noFill/>
        </p:spPr>
        <p:txBody>
          <a:bodyPr wrap="square" rtlCol="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500" b="0" i="0" u="none" strike="noStrike" kern="1200" cap="none" spc="0" normalizeH="0" baseline="0" noProof="0" dirty="0">
                <a:ln>
                  <a:noFill/>
                </a:ln>
                <a:solidFill>
                  <a:prstClr val="black">
                    <a:lumMod val="75000"/>
                    <a:lumOff val="25000"/>
                  </a:prstClr>
                </a:solidFill>
                <a:effectLst/>
                <a:uLnTx/>
                <a:uFillTx/>
                <a:cs typeface="+mn-ea"/>
                <a:sym typeface="+mn-lt"/>
              </a:rPr>
              <a:t>请替换文字内容复制你的内容到此，请替换文字内容</a:t>
            </a:r>
          </a:p>
        </p:txBody>
      </p:sp>
      <p:sp>
        <p:nvSpPr>
          <p:cNvPr id="132" name="文本框 131">
            <a:extLst>
              <a:ext uri="{FF2B5EF4-FFF2-40B4-BE49-F238E27FC236}">
                <a16:creationId xmlns:a16="http://schemas.microsoft.com/office/drawing/2014/main" id="{2CC79F9F-D238-43CF-B47E-D73A84B00DC2}"/>
              </a:ext>
            </a:extLst>
          </p:cNvPr>
          <p:cNvSpPr txBox="1"/>
          <p:nvPr/>
        </p:nvSpPr>
        <p:spPr>
          <a:xfrm>
            <a:off x="987968" y="3973046"/>
            <a:ext cx="2956443" cy="622863"/>
          </a:xfrm>
          <a:prstGeom prst="rect">
            <a:avLst/>
          </a:prstGeom>
          <a:noFill/>
        </p:spPr>
        <p:txBody>
          <a:bodyPr wrap="square" rtlCol="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500" b="0" i="0" u="none" strike="noStrike" kern="1200" cap="none" spc="0" normalizeH="0" baseline="0" noProof="0" dirty="0">
                <a:ln>
                  <a:noFill/>
                </a:ln>
                <a:solidFill>
                  <a:prstClr val="black">
                    <a:lumMod val="75000"/>
                    <a:lumOff val="25000"/>
                  </a:prstClr>
                </a:solidFill>
                <a:effectLst/>
                <a:uLnTx/>
                <a:uFillTx/>
                <a:cs typeface="+mn-ea"/>
                <a:sym typeface="+mn-lt"/>
              </a:rPr>
              <a:t>请替换文字内容复制你的内容到此，请替换文字内容</a:t>
            </a:r>
          </a:p>
        </p:txBody>
      </p:sp>
      <p:sp>
        <p:nvSpPr>
          <p:cNvPr id="134" name="文本框 133">
            <a:extLst>
              <a:ext uri="{FF2B5EF4-FFF2-40B4-BE49-F238E27FC236}">
                <a16:creationId xmlns:a16="http://schemas.microsoft.com/office/drawing/2014/main" id="{F1CBF85F-56E6-431C-BC8A-F9632760F841}"/>
              </a:ext>
            </a:extLst>
          </p:cNvPr>
          <p:cNvSpPr txBox="1"/>
          <p:nvPr/>
        </p:nvSpPr>
        <p:spPr>
          <a:xfrm>
            <a:off x="987968" y="4954803"/>
            <a:ext cx="2956443" cy="622863"/>
          </a:xfrm>
          <a:prstGeom prst="rect">
            <a:avLst/>
          </a:prstGeom>
          <a:noFill/>
        </p:spPr>
        <p:txBody>
          <a:bodyPr wrap="square" rtlCol="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500" b="0" i="0" u="none" strike="noStrike" kern="1200" cap="none" spc="0" normalizeH="0" baseline="0" noProof="0" dirty="0">
                <a:ln>
                  <a:noFill/>
                </a:ln>
                <a:solidFill>
                  <a:prstClr val="black">
                    <a:lumMod val="75000"/>
                    <a:lumOff val="25000"/>
                  </a:prstClr>
                </a:solidFill>
                <a:effectLst/>
                <a:uLnTx/>
                <a:uFillTx/>
                <a:cs typeface="+mn-ea"/>
                <a:sym typeface="+mn-lt"/>
              </a:rPr>
              <a:t>请替换文字内容复制你的内容到此，请替换文字内容</a:t>
            </a:r>
          </a:p>
        </p:txBody>
      </p:sp>
      <p:sp>
        <p:nvSpPr>
          <p:cNvPr id="20" name="椭圆 19">
            <a:extLst>
              <a:ext uri="{FF2B5EF4-FFF2-40B4-BE49-F238E27FC236}">
                <a16:creationId xmlns:a16="http://schemas.microsoft.com/office/drawing/2014/main" id="{48005EA2-08CA-4681-9362-94909308D3D6}"/>
              </a:ext>
            </a:extLst>
          </p:cNvPr>
          <p:cNvSpPr/>
          <p:nvPr/>
        </p:nvSpPr>
        <p:spPr>
          <a:xfrm>
            <a:off x="806458" y="2134509"/>
            <a:ext cx="119500" cy="119500"/>
          </a:xfrm>
          <a:prstGeom prst="ellipse">
            <a:avLst/>
          </a:prstGeom>
          <a:solidFill>
            <a:schemeClr val="accent1"/>
          </a:solidFill>
          <a:ln w="25400">
            <a:solidFill>
              <a:schemeClr val="bg1"/>
            </a:solidFill>
          </a:ln>
          <a:effectLst>
            <a:outerShdw blurRad="139700" dist="38100" dir="2700000" algn="tl"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135" name="椭圆 134">
            <a:extLst>
              <a:ext uri="{FF2B5EF4-FFF2-40B4-BE49-F238E27FC236}">
                <a16:creationId xmlns:a16="http://schemas.microsoft.com/office/drawing/2014/main" id="{5D3E8F39-F5B6-4A13-87F7-A53339377E6C}"/>
              </a:ext>
            </a:extLst>
          </p:cNvPr>
          <p:cNvSpPr/>
          <p:nvPr/>
        </p:nvSpPr>
        <p:spPr>
          <a:xfrm>
            <a:off x="806458" y="3100771"/>
            <a:ext cx="119500" cy="119500"/>
          </a:xfrm>
          <a:prstGeom prst="ellipse">
            <a:avLst/>
          </a:prstGeom>
          <a:solidFill>
            <a:schemeClr val="accent1"/>
          </a:solidFill>
          <a:ln w="25400">
            <a:solidFill>
              <a:schemeClr val="bg1"/>
            </a:solidFill>
          </a:ln>
          <a:effectLst>
            <a:outerShdw blurRad="139700" dist="38100" dir="2700000" algn="tl"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136" name="椭圆 135">
            <a:extLst>
              <a:ext uri="{FF2B5EF4-FFF2-40B4-BE49-F238E27FC236}">
                <a16:creationId xmlns:a16="http://schemas.microsoft.com/office/drawing/2014/main" id="{4DBBDD89-828F-4A67-94F0-B2EB51884EE6}"/>
              </a:ext>
            </a:extLst>
          </p:cNvPr>
          <p:cNvSpPr/>
          <p:nvPr/>
        </p:nvSpPr>
        <p:spPr>
          <a:xfrm>
            <a:off x="806458" y="4111386"/>
            <a:ext cx="119500" cy="119500"/>
          </a:xfrm>
          <a:prstGeom prst="ellipse">
            <a:avLst/>
          </a:prstGeom>
          <a:solidFill>
            <a:schemeClr val="accent1"/>
          </a:solidFill>
          <a:ln w="25400">
            <a:solidFill>
              <a:schemeClr val="bg1"/>
            </a:solidFill>
          </a:ln>
          <a:effectLst>
            <a:outerShdw blurRad="139700" dist="38100" dir="2700000" algn="tl"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dirty="0">
              <a:sym typeface="+mn-lt"/>
            </a:endParaRPr>
          </a:p>
        </p:txBody>
      </p:sp>
      <p:sp>
        <p:nvSpPr>
          <p:cNvPr id="137" name="椭圆 136">
            <a:extLst>
              <a:ext uri="{FF2B5EF4-FFF2-40B4-BE49-F238E27FC236}">
                <a16:creationId xmlns:a16="http://schemas.microsoft.com/office/drawing/2014/main" id="{7CC185CB-072D-4D4E-BF5D-D2280261AC26}"/>
              </a:ext>
            </a:extLst>
          </p:cNvPr>
          <p:cNvSpPr/>
          <p:nvPr/>
        </p:nvSpPr>
        <p:spPr>
          <a:xfrm>
            <a:off x="806458" y="5078052"/>
            <a:ext cx="119500" cy="119500"/>
          </a:xfrm>
          <a:prstGeom prst="ellipse">
            <a:avLst/>
          </a:prstGeom>
          <a:solidFill>
            <a:schemeClr val="accent1"/>
          </a:solidFill>
          <a:ln w="25400">
            <a:solidFill>
              <a:schemeClr val="bg1"/>
            </a:solidFill>
          </a:ln>
          <a:effectLst>
            <a:outerShdw blurRad="139700" dist="38100" dir="2700000" algn="tl"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138" name="文本框 137">
            <a:extLst>
              <a:ext uri="{FF2B5EF4-FFF2-40B4-BE49-F238E27FC236}">
                <a16:creationId xmlns:a16="http://schemas.microsoft.com/office/drawing/2014/main" id="{BA3A8170-DCAB-4141-B19B-99E69C78C8AD}"/>
              </a:ext>
            </a:extLst>
          </p:cNvPr>
          <p:cNvSpPr txBox="1"/>
          <p:nvPr/>
        </p:nvSpPr>
        <p:spPr>
          <a:xfrm>
            <a:off x="8386634" y="2009532"/>
            <a:ext cx="2901541" cy="622863"/>
          </a:xfrm>
          <a:prstGeom prst="rect">
            <a:avLst/>
          </a:prstGeom>
          <a:noFill/>
        </p:spPr>
        <p:txBody>
          <a:bodyPr wrap="square" rtlCol="0">
            <a:no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1500" b="0" i="0" u="none" strike="noStrike" kern="1200" cap="none" spc="0" normalizeH="0" baseline="0" noProof="0" dirty="0">
                <a:ln>
                  <a:noFill/>
                </a:ln>
                <a:solidFill>
                  <a:prstClr val="black">
                    <a:lumMod val="75000"/>
                    <a:lumOff val="25000"/>
                  </a:prstClr>
                </a:solidFill>
                <a:effectLst/>
                <a:uLnTx/>
                <a:uFillTx/>
                <a:cs typeface="+mn-ea"/>
                <a:sym typeface="+mn-lt"/>
              </a:rPr>
              <a:t>请替换文字内容复制你的内容到此，请替换文字内容</a:t>
            </a:r>
          </a:p>
        </p:txBody>
      </p:sp>
      <p:sp>
        <p:nvSpPr>
          <p:cNvPr id="139" name="文本框 138">
            <a:extLst>
              <a:ext uri="{FF2B5EF4-FFF2-40B4-BE49-F238E27FC236}">
                <a16:creationId xmlns:a16="http://schemas.microsoft.com/office/drawing/2014/main" id="{6792A2F2-EA33-4041-BA41-9EAEADF54C4E}"/>
              </a:ext>
            </a:extLst>
          </p:cNvPr>
          <p:cNvSpPr txBox="1"/>
          <p:nvPr/>
        </p:nvSpPr>
        <p:spPr>
          <a:xfrm>
            <a:off x="8386634" y="2991289"/>
            <a:ext cx="2901541" cy="622863"/>
          </a:xfrm>
          <a:prstGeom prst="rect">
            <a:avLst/>
          </a:prstGeom>
          <a:noFill/>
        </p:spPr>
        <p:txBody>
          <a:bodyPr wrap="square" rtlCol="0">
            <a:no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1500" b="0" i="0" u="none" strike="noStrike" kern="1200" cap="none" spc="0" normalizeH="0" baseline="0" noProof="0" dirty="0">
                <a:ln>
                  <a:noFill/>
                </a:ln>
                <a:solidFill>
                  <a:prstClr val="black">
                    <a:lumMod val="75000"/>
                    <a:lumOff val="25000"/>
                  </a:prstClr>
                </a:solidFill>
                <a:effectLst/>
                <a:uLnTx/>
                <a:uFillTx/>
                <a:cs typeface="+mn-ea"/>
                <a:sym typeface="+mn-lt"/>
              </a:rPr>
              <a:t>请替换文字内容复制你的内容到此，请替换文字内容</a:t>
            </a:r>
          </a:p>
        </p:txBody>
      </p:sp>
      <p:sp>
        <p:nvSpPr>
          <p:cNvPr id="140" name="文本框 139">
            <a:extLst>
              <a:ext uri="{FF2B5EF4-FFF2-40B4-BE49-F238E27FC236}">
                <a16:creationId xmlns:a16="http://schemas.microsoft.com/office/drawing/2014/main" id="{57E7CD40-DF13-4EE0-93D7-7B6FFE90A5E4}"/>
              </a:ext>
            </a:extLst>
          </p:cNvPr>
          <p:cNvSpPr txBox="1"/>
          <p:nvPr/>
        </p:nvSpPr>
        <p:spPr>
          <a:xfrm>
            <a:off x="8386634" y="3973046"/>
            <a:ext cx="2901541" cy="622863"/>
          </a:xfrm>
          <a:prstGeom prst="rect">
            <a:avLst/>
          </a:prstGeom>
          <a:noFill/>
        </p:spPr>
        <p:txBody>
          <a:bodyPr wrap="square" rtlCol="0">
            <a:no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1500" b="0" i="0" u="none" strike="noStrike" kern="1200" cap="none" spc="0" normalizeH="0" baseline="0" noProof="0" dirty="0">
                <a:ln>
                  <a:noFill/>
                </a:ln>
                <a:solidFill>
                  <a:prstClr val="black">
                    <a:lumMod val="75000"/>
                    <a:lumOff val="25000"/>
                  </a:prstClr>
                </a:solidFill>
                <a:effectLst/>
                <a:uLnTx/>
                <a:uFillTx/>
                <a:cs typeface="+mn-ea"/>
                <a:sym typeface="+mn-lt"/>
              </a:rPr>
              <a:t>请替换文字内容复制你的内容到此，请替换文字内容</a:t>
            </a:r>
          </a:p>
        </p:txBody>
      </p:sp>
      <p:sp>
        <p:nvSpPr>
          <p:cNvPr id="141" name="文本框 140">
            <a:extLst>
              <a:ext uri="{FF2B5EF4-FFF2-40B4-BE49-F238E27FC236}">
                <a16:creationId xmlns:a16="http://schemas.microsoft.com/office/drawing/2014/main" id="{4D1974F4-4B15-45F7-9937-9D6165E4337A}"/>
              </a:ext>
            </a:extLst>
          </p:cNvPr>
          <p:cNvSpPr txBox="1"/>
          <p:nvPr/>
        </p:nvSpPr>
        <p:spPr>
          <a:xfrm>
            <a:off x="8386634" y="4954803"/>
            <a:ext cx="2901541" cy="622863"/>
          </a:xfrm>
          <a:prstGeom prst="rect">
            <a:avLst/>
          </a:prstGeom>
          <a:noFill/>
        </p:spPr>
        <p:txBody>
          <a:bodyPr wrap="square" rtlCol="0">
            <a:no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1500" b="0" i="0" u="none" strike="noStrike" kern="1200" cap="none" spc="0" normalizeH="0" baseline="0" noProof="0" dirty="0">
                <a:ln>
                  <a:noFill/>
                </a:ln>
                <a:solidFill>
                  <a:prstClr val="black">
                    <a:lumMod val="75000"/>
                    <a:lumOff val="25000"/>
                  </a:prstClr>
                </a:solidFill>
                <a:effectLst/>
                <a:uLnTx/>
                <a:uFillTx/>
                <a:cs typeface="+mn-ea"/>
                <a:sym typeface="+mn-lt"/>
              </a:rPr>
              <a:t>请替换文字内容复制你的内容到此，请替换文字内容</a:t>
            </a:r>
          </a:p>
        </p:txBody>
      </p:sp>
      <p:sp>
        <p:nvSpPr>
          <p:cNvPr id="142" name="椭圆 141">
            <a:extLst>
              <a:ext uri="{FF2B5EF4-FFF2-40B4-BE49-F238E27FC236}">
                <a16:creationId xmlns:a16="http://schemas.microsoft.com/office/drawing/2014/main" id="{3271CA5D-7596-4CCC-923E-2E16217E0E3A}"/>
              </a:ext>
            </a:extLst>
          </p:cNvPr>
          <p:cNvSpPr/>
          <p:nvPr/>
        </p:nvSpPr>
        <p:spPr>
          <a:xfrm>
            <a:off x="11299062" y="2134509"/>
            <a:ext cx="119500" cy="119500"/>
          </a:xfrm>
          <a:prstGeom prst="ellipse">
            <a:avLst/>
          </a:prstGeom>
          <a:solidFill>
            <a:schemeClr val="accent1"/>
          </a:solidFill>
          <a:ln w="25400">
            <a:solidFill>
              <a:schemeClr val="bg1"/>
            </a:solidFill>
          </a:ln>
          <a:effectLst>
            <a:outerShdw blurRad="139700" dist="38100" dir="2700000" algn="tl"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143" name="椭圆 142">
            <a:extLst>
              <a:ext uri="{FF2B5EF4-FFF2-40B4-BE49-F238E27FC236}">
                <a16:creationId xmlns:a16="http://schemas.microsoft.com/office/drawing/2014/main" id="{05D09EEE-BC94-4167-97BA-5E2A6D11F90C}"/>
              </a:ext>
            </a:extLst>
          </p:cNvPr>
          <p:cNvSpPr/>
          <p:nvPr/>
        </p:nvSpPr>
        <p:spPr>
          <a:xfrm>
            <a:off x="11299062" y="3100771"/>
            <a:ext cx="119500" cy="119500"/>
          </a:xfrm>
          <a:prstGeom prst="ellipse">
            <a:avLst/>
          </a:prstGeom>
          <a:solidFill>
            <a:schemeClr val="accent1"/>
          </a:solidFill>
          <a:ln w="25400">
            <a:solidFill>
              <a:schemeClr val="bg1"/>
            </a:solidFill>
          </a:ln>
          <a:effectLst>
            <a:outerShdw blurRad="139700" dist="38100" dir="2700000" algn="tl"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144" name="椭圆 143">
            <a:extLst>
              <a:ext uri="{FF2B5EF4-FFF2-40B4-BE49-F238E27FC236}">
                <a16:creationId xmlns:a16="http://schemas.microsoft.com/office/drawing/2014/main" id="{355E1416-881A-4B38-9E63-FCCCAC46B39C}"/>
              </a:ext>
            </a:extLst>
          </p:cNvPr>
          <p:cNvSpPr/>
          <p:nvPr/>
        </p:nvSpPr>
        <p:spPr>
          <a:xfrm>
            <a:off x="11299062" y="4111386"/>
            <a:ext cx="119500" cy="119500"/>
          </a:xfrm>
          <a:prstGeom prst="ellipse">
            <a:avLst/>
          </a:prstGeom>
          <a:solidFill>
            <a:schemeClr val="accent1"/>
          </a:solidFill>
          <a:ln w="25400">
            <a:solidFill>
              <a:schemeClr val="bg1"/>
            </a:solidFill>
          </a:ln>
          <a:effectLst>
            <a:outerShdw blurRad="139700" dist="38100" dir="2700000" algn="tl"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dirty="0">
              <a:sym typeface="+mn-lt"/>
            </a:endParaRPr>
          </a:p>
        </p:txBody>
      </p:sp>
      <p:sp>
        <p:nvSpPr>
          <p:cNvPr id="145" name="椭圆 144">
            <a:extLst>
              <a:ext uri="{FF2B5EF4-FFF2-40B4-BE49-F238E27FC236}">
                <a16:creationId xmlns:a16="http://schemas.microsoft.com/office/drawing/2014/main" id="{98C0AD66-CB46-4D23-B71D-ED53D73BA31E}"/>
              </a:ext>
            </a:extLst>
          </p:cNvPr>
          <p:cNvSpPr/>
          <p:nvPr/>
        </p:nvSpPr>
        <p:spPr>
          <a:xfrm>
            <a:off x="11299062" y="5078052"/>
            <a:ext cx="119500" cy="119500"/>
          </a:xfrm>
          <a:prstGeom prst="ellipse">
            <a:avLst/>
          </a:prstGeom>
          <a:solidFill>
            <a:schemeClr val="accent1"/>
          </a:solidFill>
          <a:ln w="25400">
            <a:solidFill>
              <a:schemeClr val="bg1"/>
            </a:solidFill>
          </a:ln>
          <a:effectLst>
            <a:outerShdw blurRad="139700" dist="38100" dir="2700000" algn="tl"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124" name="文本框 123">
            <a:extLst>
              <a:ext uri="{FF2B5EF4-FFF2-40B4-BE49-F238E27FC236}">
                <a16:creationId xmlns:a16="http://schemas.microsoft.com/office/drawing/2014/main" id="{BF75FBED-BFB6-752B-A00C-E30581C27E69}"/>
              </a:ext>
            </a:extLst>
          </p:cNvPr>
          <p:cNvSpPr txBox="1"/>
          <p:nvPr/>
        </p:nvSpPr>
        <p:spPr>
          <a:xfrm>
            <a:off x="922640" y="447480"/>
            <a:ext cx="6096000" cy="523220"/>
          </a:xfrm>
          <a:prstGeom prst="rect">
            <a:avLst/>
          </a:prstGeom>
          <a:noFill/>
        </p:spPr>
        <p:txBody>
          <a:bodyPr wrap="square">
            <a:spAutoFit/>
          </a:bodyPr>
          <a:lstStyle/>
          <a:p>
            <a:r>
              <a:rPr lang="zh-CN" altLang="en-US" sz="2800">
                <a:solidFill>
                  <a:schemeClr val="bg1"/>
                </a:solidFill>
                <a:cs typeface="+mn-ea"/>
                <a:sym typeface="+mn-lt"/>
              </a:rPr>
              <a:t>明年计划</a:t>
            </a:r>
            <a:endParaRPr lang="zh-CN" altLang="en-US" sz="2800" dirty="0">
              <a:solidFill>
                <a:schemeClr val="bg1"/>
              </a:solidFill>
              <a:cs typeface="+mn-ea"/>
              <a:sym typeface="+mn-lt"/>
            </a:endParaRPr>
          </a:p>
        </p:txBody>
      </p:sp>
    </p:spTree>
    <p:extLst>
      <p:ext uri="{BB962C8B-B14F-4D97-AF65-F5344CB8AC3E}">
        <p14:creationId xmlns:p14="http://schemas.microsoft.com/office/powerpoint/2010/main" val="3290413402"/>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31" name="任意多边形: 形状 30">
            <a:extLst>
              <a:ext uri="{FF2B5EF4-FFF2-40B4-BE49-F238E27FC236}">
                <a16:creationId xmlns:a16="http://schemas.microsoft.com/office/drawing/2014/main" id="{D7406321-15B5-5E3F-6D8E-8EFE07656349}"/>
              </a:ext>
            </a:extLst>
          </p:cNvPr>
          <p:cNvSpPr/>
          <p:nvPr/>
        </p:nvSpPr>
        <p:spPr>
          <a:xfrm>
            <a:off x="0" y="1965586"/>
            <a:ext cx="7952820" cy="3558766"/>
          </a:xfrm>
          <a:custGeom>
            <a:avLst/>
            <a:gdLst>
              <a:gd name="connsiteX0" fmla="*/ 0 w 7952820"/>
              <a:gd name="connsiteY0" fmla="*/ 0 h 3558766"/>
              <a:gd name="connsiteX1" fmla="*/ 6173437 w 7952820"/>
              <a:gd name="connsiteY1" fmla="*/ 0 h 3558766"/>
              <a:gd name="connsiteX2" fmla="*/ 7952820 w 7952820"/>
              <a:gd name="connsiteY2" fmla="*/ 1779383 h 3558766"/>
              <a:gd name="connsiteX3" fmla="*/ 7952819 w 7952820"/>
              <a:gd name="connsiteY3" fmla="*/ 1779383 h 3558766"/>
              <a:gd name="connsiteX4" fmla="*/ 6173436 w 7952820"/>
              <a:gd name="connsiteY4" fmla="*/ 3558766 h 3558766"/>
              <a:gd name="connsiteX5" fmla="*/ 0 w 7952820"/>
              <a:gd name="connsiteY5" fmla="*/ 3558765 h 355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2820" h="3558766">
                <a:moveTo>
                  <a:pt x="0" y="0"/>
                </a:moveTo>
                <a:lnTo>
                  <a:pt x="6173437" y="0"/>
                </a:lnTo>
                <a:cubicBezTo>
                  <a:pt x="7156163" y="0"/>
                  <a:pt x="7952820" y="796657"/>
                  <a:pt x="7952820" y="1779383"/>
                </a:cubicBezTo>
                <a:lnTo>
                  <a:pt x="7952819" y="1779383"/>
                </a:lnTo>
                <a:cubicBezTo>
                  <a:pt x="7952819" y="2762109"/>
                  <a:pt x="7156162" y="3558766"/>
                  <a:pt x="6173436" y="3558766"/>
                </a:cubicBezTo>
                <a:lnTo>
                  <a:pt x="0" y="3558765"/>
                </a:ln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61" name="椭圆 60">
            <a:extLst>
              <a:ext uri="{FF2B5EF4-FFF2-40B4-BE49-F238E27FC236}">
                <a16:creationId xmlns:a16="http://schemas.microsoft.com/office/drawing/2014/main" id="{55C1ABC3-C380-44E9-987C-DA794A99A190}"/>
              </a:ext>
            </a:extLst>
          </p:cNvPr>
          <p:cNvSpPr/>
          <p:nvPr/>
        </p:nvSpPr>
        <p:spPr>
          <a:xfrm>
            <a:off x="3942304" y="1615276"/>
            <a:ext cx="4427550" cy="4427548"/>
          </a:xfrm>
          <a:prstGeom prst="ellipse">
            <a:avLst/>
          </a:prstGeom>
          <a:noFill/>
          <a:ln>
            <a:solidFill>
              <a:schemeClr val="accent3">
                <a:alpha val="23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50" name="椭圆 49">
            <a:extLst>
              <a:ext uri="{FF2B5EF4-FFF2-40B4-BE49-F238E27FC236}">
                <a16:creationId xmlns:a16="http://schemas.microsoft.com/office/drawing/2014/main" id="{2362910A-C2C4-4ADE-AC9F-E1FEE9D30EEA}"/>
              </a:ext>
            </a:extLst>
          </p:cNvPr>
          <p:cNvSpPr/>
          <p:nvPr/>
        </p:nvSpPr>
        <p:spPr>
          <a:xfrm>
            <a:off x="3220084" y="893055"/>
            <a:ext cx="5871992" cy="5871990"/>
          </a:xfrm>
          <a:prstGeom prst="ellipse">
            <a:avLst/>
          </a:prstGeom>
          <a:noFill/>
          <a:ln>
            <a:gradFill flip="none" rotWithShape="1">
              <a:gsLst>
                <a:gs pos="7000">
                  <a:schemeClr val="accent3">
                    <a:alpha val="0"/>
                  </a:schemeClr>
                </a:gs>
                <a:gs pos="100000">
                  <a:schemeClr val="accent3">
                    <a:alpha val="51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dirty="0">
              <a:sym typeface="+mn-lt"/>
            </a:endParaRPr>
          </a:p>
        </p:txBody>
      </p:sp>
      <p:sp>
        <p:nvSpPr>
          <p:cNvPr id="29" name="任意多边形: 形状 28">
            <a:extLst>
              <a:ext uri="{FF2B5EF4-FFF2-40B4-BE49-F238E27FC236}">
                <a16:creationId xmlns:a16="http://schemas.microsoft.com/office/drawing/2014/main" id="{71AC973D-248C-7F53-9015-8BF2510D63A0}"/>
              </a:ext>
            </a:extLst>
          </p:cNvPr>
          <p:cNvSpPr/>
          <p:nvPr/>
        </p:nvSpPr>
        <p:spPr>
          <a:xfrm>
            <a:off x="0" y="2049789"/>
            <a:ext cx="7952820" cy="3558766"/>
          </a:xfrm>
          <a:custGeom>
            <a:avLst/>
            <a:gdLst>
              <a:gd name="connsiteX0" fmla="*/ 0 w 7952820"/>
              <a:gd name="connsiteY0" fmla="*/ 0 h 3558766"/>
              <a:gd name="connsiteX1" fmla="*/ 6173437 w 7952820"/>
              <a:gd name="connsiteY1" fmla="*/ 0 h 3558766"/>
              <a:gd name="connsiteX2" fmla="*/ 7952820 w 7952820"/>
              <a:gd name="connsiteY2" fmla="*/ 1779383 h 3558766"/>
              <a:gd name="connsiteX3" fmla="*/ 7952819 w 7952820"/>
              <a:gd name="connsiteY3" fmla="*/ 1779383 h 3558766"/>
              <a:gd name="connsiteX4" fmla="*/ 6173436 w 7952820"/>
              <a:gd name="connsiteY4" fmla="*/ 3558766 h 3558766"/>
              <a:gd name="connsiteX5" fmla="*/ 0 w 7952820"/>
              <a:gd name="connsiteY5" fmla="*/ 3558765 h 355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2820" h="3558766">
                <a:moveTo>
                  <a:pt x="0" y="0"/>
                </a:moveTo>
                <a:lnTo>
                  <a:pt x="6173437" y="0"/>
                </a:lnTo>
                <a:cubicBezTo>
                  <a:pt x="7156163" y="0"/>
                  <a:pt x="7952820" y="796657"/>
                  <a:pt x="7952820" y="1779383"/>
                </a:cubicBezTo>
                <a:lnTo>
                  <a:pt x="7952819" y="1779383"/>
                </a:lnTo>
                <a:cubicBezTo>
                  <a:pt x="7952819" y="2762109"/>
                  <a:pt x="7156162" y="3558766"/>
                  <a:pt x="6173436" y="3558766"/>
                </a:cubicBezTo>
                <a:lnTo>
                  <a:pt x="0" y="35587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28" name="椭圆 27">
            <a:extLst>
              <a:ext uri="{FF2B5EF4-FFF2-40B4-BE49-F238E27FC236}">
                <a16:creationId xmlns:a16="http://schemas.microsoft.com/office/drawing/2014/main" id="{5AB65151-944E-4A3B-80AE-3842B563BE37}"/>
              </a:ext>
            </a:extLst>
          </p:cNvPr>
          <p:cNvSpPr/>
          <p:nvPr/>
        </p:nvSpPr>
        <p:spPr>
          <a:xfrm>
            <a:off x="4849249" y="2522220"/>
            <a:ext cx="2613660" cy="2613660"/>
          </a:xfrm>
          <a:prstGeom prst="ellipse">
            <a:avLst/>
          </a:prstGeom>
          <a:gradFill flip="none" rotWithShape="1">
            <a:gsLst>
              <a:gs pos="61000">
                <a:schemeClr val="accent1">
                  <a:lumMod val="75000"/>
                  <a:alpha val="0"/>
                </a:schemeClr>
              </a:gs>
              <a:gs pos="78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3" name="文本框 2">
            <a:extLst>
              <a:ext uri="{FF2B5EF4-FFF2-40B4-BE49-F238E27FC236}">
                <a16:creationId xmlns:a16="http://schemas.microsoft.com/office/drawing/2014/main" id="{845A1307-7FE0-4664-988C-9C0D94285F0B}"/>
              </a:ext>
            </a:extLst>
          </p:cNvPr>
          <p:cNvSpPr txBox="1"/>
          <p:nvPr/>
        </p:nvSpPr>
        <p:spPr>
          <a:xfrm>
            <a:off x="9042975" y="1875576"/>
            <a:ext cx="1821332" cy="369332"/>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bg1"/>
                </a:solidFill>
                <a:effectLst/>
                <a:uLnTx/>
                <a:uFillTx/>
                <a:cs typeface="+mn-ea"/>
                <a:sym typeface="+mn-lt"/>
              </a:rPr>
              <a:t>请在此输入标题</a:t>
            </a:r>
          </a:p>
        </p:txBody>
      </p:sp>
      <p:sp>
        <p:nvSpPr>
          <p:cNvPr id="4" name="文本框 3">
            <a:extLst>
              <a:ext uri="{FF2B5EF4-FFF2-40B4-BE49-F238E27FC236}">
                <a16:creationId xmlns:a16="http://schemas.microsoft.com/office/drawing/2014/main" id="{C0521380-E34B-45A6-A7D1-72D265991C24}"/>
              </a:ext>
            </a:extLst>
          </p:cNvPr>
          <p:cNvSpPr txBox="1"/>
          <p:nvPr/>
        </p:nvSpPr>
        <p:spPr>
          <a:xfrm>
            <a:off x="9526692" y="3646402"/>
            <a:ext cx="1800493" cy="369332"/>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bg1"/>
                </a:solidFill>
                <a:effectLst/>
                <a:uLnTx/>
                <a:uFillTx/>
                <a:cs typeface="+mn-ea"/>
                <a:sym typeface="+mn-lt"/>
              </a:rPr>
              <a:t>请在此输入标题</a:t>
            </a:r>
          </a:p>
        </p:txBody>
      </p:sp>
      <p:sp>
        <p:nvSpPr>
          <p:cNvPr id="5" name="文本框 4">
            <a:extLst>
              <a:ext uri="{FF2B5EF4-FFF2-40B4-BE49-F238E27FC236}">
                <a16:creationId xmlns:a16="http://schemas.microsoft.com/office/drawing/2014/main" id="{3583F108-3A62-4A65-A2E5-C7FE74B84289}"/>
              </a:ext>
            </a:extLst>
          </p:cNvPr>
          <p:cNvSpPr txBox="1"/>
          <p:nvPr/>
        </p:nvSpPr>
        <p:spPr>
          <a:xfrm>
            <a:off x="9456784" y="2687571"/>
            <a:ext cx="1800493" cy="369332"/>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bg1"/>
                </a:solidFill>
                <a:effectLst/>
                <a:uLnTx/>
                <a:uFillTx/>
                <a:cs typeface="+mn-ea"/>
                <a:sym typeface="+mn-lt"/>
              </a:rPr>
              <a:t>请在此输入标题</a:t>
            </a:r>
          </a:p>
        </p:txBody>
      </p:sp>
      <p:sp>
        <p:nvSpPr>
          <p:cNvPr id="6" name="文本框 5">
            <a:extLst>
              <a:ext uri="{FF2B5EF4-FFF2-40B4-BE49-F238E27FC236}">
                <a16:creationId xmlns:a16="http://schemas.microsoft.com/office/drawing/2014/main" id="{E3D717BF-01C4-4E7F-AD2D-D5D76AC6C80F}"/>
              </a:ext>
            </a:extLst>
          </p:cNvPr>
          <p:cNvSpPr txBox="1"/>
          <p:nvPr/>
        </p:nvSpPr>
        <p:spPr>
          <a:xfrm>
            <a:off x="9456784" y="4604966"/>
            <a:ext cx="1800493" cy="369332"/>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bg1"/>
                </a:solidFill>
                <a:effectLst/>
                <a:uLnTx/>
                <a:uFillTx/>
                <a:cs typeface="+mn-ea"/>
                <a:sym typeface="+mn-lt"/>
              </a:rPr>
              <a:t>请在此输入标题</a:t>
            </a:r>
          </a:p>
        </p:txBody>
      </p:sp>
      <p:sp>
        <p:nvSpPr>
          <p:cNvPr id="7" name="文本框 6">
            <a:extLst>
              <a:ext uri="{FF2B5EF4-FFF2-40B4-BE49-F238E27FC236}">
                <a16:creationId xmlns:a16="http://schemas.microsoft.com/office/drawing/2014/main" id="{F51D0ACA-4991-4DCF-B78E-59B3E1F13650}"/>
              </a:ext>
            </a:extLst>
          </p:cNvPr>
          <p:cNvSpPr txBox="1"/>
          <p:nvPr/>
        </p:nvSpPr>
        <p:spPr>
          <a:xfrm>
            <a:off x="9042975" y="5417228"/>
            <a:ext cx="1800493" cy="369332"/>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bg1"/>
                </a:solidFill>
                <a:effectLst/>
                <a:uLnTx/>
                <a:uFillTx/>
                <a:cs typeface="+mn-ea"/>
                <a:sym typeface="+mn-lt"/>
              </a:rPr>
              <a:t>请在此输入标题</a:t>
            </a:r>
          </a:p>
        </p:txBody>
      </p:sp>
      <p:sp>
        <p:nvSpPr>
          <p:cNvPr id="9" name="文本框 8">
            <a:extLst>
              <a:ext uri="{FF2B5EF4-FFF2-40B4-BE49-F238E27FC236}">
                <a16:creationId xmlns:a16="http://schemas.microsoft.com/office/drawing/2014/main" id="{541DE702-E8CF-47B3-BB6D-4FF3CB5FCE87}"/>
              </a:ext>
            </a:extLst>
          </p:cNvPr>
          <p:cNvSpPr txBox="1"/>
          <p:nvPr/>
        </p:nvSpPr>
        <p:spPr>
          <a:xfrm>
            <a:off x="755651" y="2563402"/>
            <a:ext cx="4044949" cy="876522"/>
          </a:xfrm>
          <a:prstGeom prst="rect">
            <a:avLst/>
          </a:prstGeom>
          <a:noFill/>
        </p:spPr>
        <p:txBody>
          <a:bodyPr wrap="square">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accent2"/>
                </a:solidFill>
                <a:effectLst/>
                <a:uLnTx/>
                <a:uFillTx/>
                <a:cs typeface="+mn-ea"/>
                <a:sym typeface="+mn-lt"/>
              </a:rPr>
              <a:t>未来计划</a:t>
            </a:r>
            <a:endParaRPr kumimoji="0" lang="en-US" altLang="zh-CN" sz="2400" b="1" i="0" u="none" strike="noStrike" kern="1200" cap="none" spc="0" normalizeH="0" baseline="0" noProof="0" dirty="0">
              <a:ln>
                <a:noFill/>
              </a:ln>
              <a:solidFill>
                <a:schemeClr val="accent2"/>
              </a:solidFill>
              <a:effectLst/>
              <a:uLnTx/>
              <a:uFillTx/>
              <a:cs typeface="+mn-ea"/>
              <a:sym typeface="+mn-lt"/>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zh-CN" altLang="en-US" sz="2400" b="1" dirty="0">
                <a:solidFill>
                  <a:schemeClr val="accent2"/>
                </a:solidFill>
                <a:cs typeface="+mn-ea"/>
                <a:sym typeface="+mn-lt"/>
              </a:rPr>
              <a:t>后期工作安排</a:t>
            </a:r>
            <a:endParaRPr kumimoji="0" lang="zh-CN" altLang="en-US" sz="2400" b="1" i="0" u="none" strike="noStrike" kern="1200" cap="none" spc="0" normalizeH="0" baseline="0" noProof="0" dirty="0">
              <a:ln>
                <a:noFill/>
              </a:ln>
              <a:solidFill>
                <a:schemeClr val="accent2"/>
              </a:solidFill>
              <a:effectLst/>
              <a:uLnTx/>
              <a:uFillTx/>
              <a:cs typeface="+mn-ea"/>
              <a:sym typeface="+mn-lt"/>
            </a:endParaRPr>
          </a:p>
        </p:txBody>
      </p:sp>
      <p:sp>
        <p:nvSpPr>
          <p:cNvPr id="11" name="文本框 10">
            <a:extLst>
              <a:ext uri="{FF2B5EF4-FFF2-40B4-BE49-F238E27FC236}">
                <a16:creationId xmlns:a16="http://schemas.microsoft.com/office/drawing/2014/main" id="{74B9F43B-8946-44F8-BBC1-1048170E6373}"/>
              </a:ext>
            </a:extLst>
          </p:cNvPr>
          <p:cNvSpPr txBox="1"/>
          <p:nvPr/>
        </p:nvSpPr>
        <p:spPr>
          <a:xfrm>
            <a:off x="755652" y="3564651"/>
            <a:ext cx="4090668" cy="1526187"/>
          </a:xfrm>
          <a:prstGeom prst="rect">
            <a:avLst/>
          </a:prstGeom>
          <a:noFill/>
        </p:spPr>
        <p:txBody>
          <a:bodyPr wrap="square">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effectLst/>
                <a:uLnTx/>
                <a:uFillTx/>
                <a:cs typeface="+mn-ea"/>
                <a:sym typeface="+mn-lt"/>
              </a:rPr>
              <a:t>请替换文字内容复制你的内容到此，请替换文字内容复制你的内容到此，请替换文字内容复制你的内容到此，请替换文字内容复制你的内容到此</a:t>
            </a:r>
          </a:p>
        </p:txBody>
      </p:sp>
      <p:sp>
        <p:nvSpPr>
          <p:cNvPr id="55" name="椭圆 54">
            <a:extLst>
              <a:ext uri="{FF2B5EF4-FFF2-40B4-BE49-F238E27FC236}">
                <a16:creationId xmlns:a16="http://schemas.microsoft.com/office/drawing/2014/main" id="{71EDE614-9AB4-4719-99A4-7B7233C0F324}"/>
              </a:ext>
            </a:extLst>
          </p:cNvPr>
          <p:cNvSpPr/>
          <p:nvPr/>
        </p:nvSpPr>
        <p:spPr>
          <a:xfrm>
            <a:off x="8222448" y="1738342"/>
            <a:ext cx="640030" cy="64003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98" name="Oval 91">
            <a:extLst>
              <a:ext uri="{FF2B5EF4-FFF2-40B4-BE49-F238E27FC236}">
                <a16:creationId xmlns:a16="http://schemas.microsoft.com/office/drawing/2014/main" id="{C2611E58-A183-C113-4DDE-E29075ED24B1}"/>
              </a:ext>
            </a:extLst>
          </p:cNvPr>
          <p:cNvSpPr/>
          <p:nvPr/>
        </p:nvSpPr>
        <p:spPr>
          <a:xfrm>
            <a:off x="8267335" y="1789818"/>
            <a:ext cx="550256" cy="550256"/>
          </a:xfrm>
          <a:custGeom>
            <a:avLst/>
            <a:gdLst>
              <a:gd name="T0" fmla="*/ 4569 w 9137"/>
              <a:gd name="T1" fmla="*/ 0 h 9137"/>
              <a:gd name="T2" fmla="*/ 0 w 9137"/>
              <a:gd name="T3" fmla="*/ 4569 h 9137"/>
              <a:gd name="T4" fmla="*/ 4569 w 9137"/>
              <a:gd name="T5" fmla="*/ 9137 h 9137"/>
              <a:gd name="T6" fmla="*/ 9137 w 9137"/>
              <a:gd name="T7" fmla="*/ 4569 h 9137"/>
              <a:gd name="T8" fmla="*/ 4569 w 9137"/>
              <a:gd name="T9" fmla="*/ 0 h 9137"/>
              <a:gd name="T10" fmla="*/ 5425 w 9137"/>
              <a:gd name="T11" fmla="*/ 4854 h 9137"/>
              <a:gd name="T12" fmla="*/ 5425 w 9137"/>
              <a:gd name="T13" fmla="*/ 6853 h 9137"/>
              <a:gd name="T14" fmla="*/ 3712 w 9137"/>
              <a:gd name="T15" fmla="*/ 6853 h 9137"/>
              <a:gd name="T16" fmla="*/ 3712 w 9137"/>
              <a:gd name="T17" fmla="*/ 4854 h 9137"/>
              <a:gd name="T18" fmla="*/ 1999 w 9137"/>
              <a:gd name="T19" fmla="*/ 4854 h 9137"/>
              <a:gd name="T20" fmla="*/ 4569 w 9137"/>
              <a:gd name="T21" fmla="*/ 2284 h 9137"/>
              <a:gd name="T22" fmla="*/ 7138 w 9137"/>
              <a:gd name="T23" fmla="*/ 4854 h 9137"/>
              <a:gd name="T24" fmla="*/ 5425 w 9137"/>
              <a:gd name="T25" fmla="*/ 4854 h 9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37" h="9137">
                <a:moveTo>
                  <a:pt x="4569" y="0"/>
                </a:moveTo>
                <a:cubicBezTo>
                  <a:pt x="2046" y="0"/>
                  <a:pt x="0" y="2046"/>
                  <a:pt x="0" y="4569"/>
                </a:cubicBezTo>
                <a:cubicBezTo>
                  <a:pt x="0" y="7092"/>
                  <a:pt x="2046" y="9137"/>
                  <a:pt x="4569" y="9137"/>
                </a:cubicBezTo>
                <a:cubicBezTo>
                  <a:pt x="7092" y="9137"/>
                  <a:pt x="9137" y="7092"/>
                  <a:pt x="9137" y="4569"/>
                </a:cubicBezTo>
                <a:cubicBezTo>
                  <a:pt x="9137" y="2046"/>
                  <a:pt x="7092" y="0"/>
                  <a:pt x="4569" y="0"/>
                </a:cubicBezTo>
                <a:close/>
                <a:moveTo>
                  <a:pt x="5425" y="4854"/>
                </a:moveTo>
                <a:lnTo>
                  <a:pt x="5425" y="6853"/>
                </a:lnTo>
                <a:lnTo>
                  <a:pt x="3712" y="6853"/>
                </a:lnTo>
                <a:lnTo>
                  <a:pt x="3712" y="4854"/>
                </a:lnTo>
                <a:lnTo>
                  <a:pt x="1999" y="4854"/>
                </a:lnTo>
                <a:lnTo>
                  <a:pt x="4569" y="2284"/>
                </a:lnTo>
                <a:lnTo>
                  <a:pt x="7138" y="4854"/>
                </a:lnTo>
                <a:lnTo>
                  <a:pt x="5425" y="485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56" name="椭圆 55">
            <a:extLst>
              <a:ext uri="{FF2B5EF4-FFF2-40B4-BE49-F238E27FC236}">
                <a16:creationId xmlns:a16="http://schemas.microsoft.com/office/drawing/2014/main" id="{DD108D89-728D-43E2-8DA2-01A7BBABE378}"/>
              </a:ext>
            </a:extLst>
          </p:cNvPr>
          <p:cNvSpPr/>
          <p:nvPr/>
        </p:nvSpPr>
        <p:spPr>
          <a:xfrm>
            <a:off x="8625529" y="2550337"/>
            <a:ext cx="640030" cy="64003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99" name="Oval 92">
            <a:extLst>
              <a:ext uri="{FF2B5EF4-FFF2-40B4-BE49-F238E27FC236}">
                <a16:creationId xmlns:a16="http://schemas.microsoft.com/office/drawing/2014/main" id="{F29B6EB2-B22E-1D35-800D-7B929E3F9493}"/>
              </a:ext>
            </a:extLst>
          </p:cNvPr>
          <p:cNvSpPr/>
          <p:nvPr/>
        </p:nvSpPr>
        <p:spPr>
          <a:xfrm>
            <a:off x="8670417" y="2595224"/>
            <a:ext cx="550256" cy="550256"/>
          </a:xfrm>
          <a:custGeom>
            <a:avLst/>
            <a:gdLst>
              <a:gd name="T0" fmla="*/ 4569 w 9137"/>
              <a:gd name="T1" fmla="*/ 0 h 9138"/>
              <a:gd name="T2" fmla="*/ 0 w 9137"/>
              <a:gd name="T3" fmla="*/ 4569 h 9138"/>
              <a:gd name="T4" fmla="*/ 4569 w 9137"/>
              <a:gd name="T5" fmla="*/ 9138 h 9138"/>
              <a:gd name="T6" fmla="*/ 9137 w 9137"/>
              <a:gd name="T7" fmla="*/ 4569 h 9138"/>
              <a:gd name="T8" fmla="*/ 4569 w 9137"/>
              <a:gd name="T9" fmla="*/ 0 h 9138"/>
              <a:gd name="T10" fmla="*/ 7196 w 9137"/>
              <a:gd name="T11" fmla="*/ 4550 h 9138"/>
              <a:gd name="T12" fmla="*/ 6967 w 9137"/>
              <a:gd name="T13" fmla="*/ 4797 h 9138"/>
              <a:gd name="T14" fmla="*/ 6510 w 9137"/>
              <a:gd name="T15" fmla="*/ 4797 h 9138"/>
              <a:gd name="T16" fmla="*/ 6510 w 9137"/>
              <a:gd name="T17" fmla="*/ 6396 h 9138"/>
              <a:gd name="T18" fmla="*/ 6510 w 9137"/>
              <a:gd name="T19" fmla="*/ 6853 h 9138"/>
              <a:gd name="T20" fmla="*/ 6282 w 9137"/>
              <a:gd name="T21" fmla="*/ 7082 h 9138"/>
              <a:gd name="T22" fmla="*/ 5140 w 9137"/>
              <a:gd name="T23" fmla="*/ 7082 h 9138"/>
              <a:gd name="T24" fmla="*/ 5140 w 9137"/>
              <a:gd name="T25" fmla="*/ 5483 h 9138"/>
              <a:gd name="T26" fmla="*/ 4911 w 9137"/>
              <a:gd name="T27" fmla="*/ 5254 h 9138"/>
              <a:gd name="T28" fmla="*/ 4454 w 9137"/>
              <a:gd name="T29" fmla="*/ 5254 h 9138"/>
              <a:gd name="T30" fmla="*/ 4226 w 9137"/>
              <a:gd name="T31" fmla="*/ 5483 h 9138"/>
              <a:gd name="T32" fmla="*/ 4226 w 9137"/>
              <a:gd name="T33" fmla="*/ 7082 h 9138"/>
              <a:gd name="T34" fmla="*/ 3084 w 9137"/>
              <a:gd name="T35" fmla="*/ 7082 h 9138"/>
              <a:gd name="T36" fmla="*/ 2855 w 9137"/>
              <a:gd name="T37" fmla="*/ 6853 h 9138"/>
              <a:gd name="T38" fmla="*/ 2855 w 9137"/>
              <a:gd name="T39" fmla="*/ 4797 h 9138"/>
              <a:gd name="T40" fmla="*/ 2399 w 9137"/>
              <a:gd name="T41" fmla="*/ 4797 h 9138"/>
              <a:gd name="T42" fmla="*/ 2170 w 9137"/>
              <a:gd name="T43" fmla="*/ 4538 h 9138"/>
              <a:gd name="T44" fmla="*/ 2170 w 9137"/>
              <a:gd name="T45" fmla="*/ 4493 h 9138"/>
              <a:gd name="T46" fmla="*/ 4536 w 9137"/>
              <a:gd name="T47" fmla="*/ 2097 h 9138"/>
              <a:gd name="T48" fmla="*/ 4653 w 9137"/>
              <a:gd name="T49" fmla="*/ 2056 h 9138"/>
              <a:gd name="T50" fmla="*/ 4779 w 9137"/>
              <a:gd name="T51" fmla="*/ 2097 h 9138"/>
              <a:gd name="T52" fmla="*/ 7196 w 9137"/>
              <a:gd name="T53" fmla="*/ 4504 h 9138"/>
              <a:gd name="T54" fmla="*/ 7196 w 9137"/>
              <a:gd name="T55" fmla="*/ 4550 h 9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37" h="9138">
                <a:moveTo>
                  <a:pt x="4569" y="0"/>
                </a:moveTo>
                <a:cubicBezTo>
                  <a:pt x="2045" y="0"/>
                  <a:pt x="0" y="2046"/>
                  <a:pt x="0" y="4569"/>
                </a:cubicBezTo>
                <a:cubicBezTo>
                  <a:pt x="0" y="7092"/>
                  <a:pt x="2045" y="9138"/>
                  <a:pt x="4569" y="9138"/>
                </a:cubicBezTo>
                <a:cubicBezTo>
                  <a:pt x="7092" y="9138"/>
                  <a:pt x="9137" y="7092"/>
                  <a:pt x="9137" y="4569"/>
                </a:cubicBezTo>
                <a:cubicBezTo>
                  <a:pt x="9137" y="2046"/>
                  <a:pt x="7092" y="0"/>
                  <a:pt x="4569" y="0"/>
                </a:cubicBezTo>
                <a:close/>
                <a:moveTo>
                  <a:pt x="7196" y="4550"/>
                </a:moveTo>
                <a:cubicBezTo>
                  <a:pt x="7196" y="4678"/>
                  <a:pt x="7155" y="4797"/>
                  <a:pt x="6967" y="4797"/>
                </a:cubicBezTo>
                <a:lnTo>
                  <a:pt x="6510" y="4797"/>
                </a:lnTo>
                <a:lnTo>
                  <a:pt x="6510" y="6396"/>
                </a:lnTo>
                <a:lnTo>
                  <a:pt x="6510" y="6853"/>
                </a:lnTo>
                <a:cubicBezTo>
                  <a:pt x="6510" y="7038"/>
                  <a:pt x="6398" y="7082"/>
                  <a:pt x="6282" y="7082"/>
                </a:cubicBezTo>
                <a:lnTo>
                  <a:pt x="5140" y="7082"/>
                </a:lnTo>
                <a:lnTo>
                  <a:pt x="5140" y="5483"/>
                </a:lnTo>
                <a:cubicBezTo>
                  <a:pt x="5140" y="5409"/>
                  <a:pt x="5009" y="5254"/>
                  <a:pt x="4911" y="5254"/>
                </a:cubicBezTo>
                <a:lnTo>
                  <a:pt x="4454" y="5254"/>
                </a:lnTo>
                <a:cubicBezTo>
                  <a:pt x="4363" y="5254"/>
                  <a:pt x="4226" y="5400"/>
                  <a:pt x="4226" y="5483"/>
                </a:cubicBezTo>
                <a:lnTo>
                  <a:pt x="4226" y="7082"/>
                </a:lnTo>
                <a:lnTo>
                  <a:pt x="3084" y="7082"/>
                </a:lnTo>
                <a:cubicBezTo>
                  <a:pt x="2954" y="7082"/>
                  <a:pt x="2855" y="6984"/>
                  <a:pt x="2855" y="6853"/>
                </a:cubicBezTo>
                <a:lnTo>
                  <a:pt x="2855" y="4797"/>
                </a:lnTo>
                <a:lnTo>
                  <a:pt x="2399" y="4797"/>
                </a:lnTo>
                <a:cubicBezTo>
                  <a:pt x="2258" y="4797"/>
                  <a:pt x="2170" y="4753"/>
                  <a:pt x="2170" y="4538"/>
                </a:cubicBezTo>
                <a:lnTo>
                  <a:pt x="2170" y="4493"/>
                </a:lnTo>
                <a:lnTo>
                  <a:pt x="4536" y="2097"/>
                </a:lnTo>
                <a:cubicBezTo>
                  <a:pt x="4564" y="2070"/>
                  <a:pt x="4603" y="2056"/>
                  <a:pt x="4653" y="2056"/>
                </a:cubicBezTo>
                <a:cubicBezTo>
                  <a:pt x="4709" y="2056"/>
                  <a:pt x="4751" y="2070"/>
                  <a:pt x="4779" y="2097"/>
                </a:cubicBezTo>
                <a:cubicBezTo>
                  <a:pt x="5969" y="3263"/>
                  <a:pt x="7196" y="4504"/>
                  <a:pt x="7196" y="4504"/>
                </a:cubicBezTo>
                <a:lnTo>
                  <a:pt x="7196" y="455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57" name="椭圆 56">
            <a:extLst>
              <a:ext uri="{FF2B5EF4-FFF2-40B4-BE49-F238E27FC236}">
                <a16:creationId xmlns:a16="http://schemas.microsoft.com/office/drawing/2014/main" id="{281D310E-2410-4964-8D52-8DF009BCA3A4}"/>
              </a:ext>
            </a:extLst>
          </p:cNvPr>
          <p:cNvSpPr/>
          <p:nvPr/>
        </p:nvSpPr>
        <p:spPr>
          <a:xfrm>
            <a:off x="8770195" y="3509035"/>
            <a:ext cx="640030" cy="64003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100" name="Oval 93">
            <a:extLst>
              <a:ext uri="{FF2B5EF4-FFF2-40B4-BE49-F238E27FC236}">
                <a16:creationId xmlns:a16="http://schemas.microsoft.com/office/drawing/2014/main" id="{228886B4-67DF-140F-B7A6-56A0805D8A30}"/>
              </a:ext>
            </a:extLst>
          </p:cNvPr>
          <p:cNvSpPr/>
          <p:nvPr/>
        </p:nvSpPr>
        <p:spPr>
          <a:xfrm>
            <a:off x="8815083" y="3553922"/>
            <a:ext cx="550256" cy="550256"/>
          </a:xfrm>
          <a:custGeom>
            <a:avLst/>
            <a:gdLst>
              <a:gd name="T0" fmla="*/ 4569 w 9137"/>
              <a:gd name="T1" fmla="*/ 0 h 9138"/>
              <a:gd name="T2" fmla="*/ 0 w 9137"/>
              <a:gd name="T3" fmla="*/ 4569 h 9138"/>
              <a:gd name="T4" fmla="*/ 4569 w 9137"/>
              <a:gd name="T5" fmla="*/ 9138 h 9138"/>
              <a:gd name="T6" fmla="*/ 9137 w 9137"/>
              <a:gd name="T7" fmla="*/ 4569 h 9138"/>
              <a:gd name="T8" fmla="*/ 4569 w 9137"/>
              <a:gd name="T9" fmla="*/ 0 h 9138"/>
              <a:gd name="T10" fmla="*/ 6776 w 9137"/>
              <a:gd name="T11" fmla="*/ 6225 h 9138"/>
              <a:gd name="T12" fmla="*/ 6224 w 9137"/>
              <a:gd name="T13" fmla="*/ 6777 h 9138"/>
              <a:gd name="T14" fmla="*/ 4569 w 9137"/>
              <a:gd name="T15" fmla="*/ 5121 h 9138"/>
              <a:gd name="T16" fmla="*/ 2913 w 9137"/>
              <a:gd name="T17" fmla="*/ 6777 h 9138"/>
              <a:gd name="T18" fmla="*/ 2361 w 9137"/>
              <a:gd name="T19" fmla="*/ 6225 h 9138"/>
              <a:gd name="T20" fmla="*/ 4016 w 9137"/>
              <a:gd name="T21" fmla="*/ 4569 h 9138"/>
              <a:gd name="T22" fmla="*/ 2361 w 9137"/>
              <a:gd name="T23" fmla="*/ 2913 h 9138"/>
              <a:gd name="T24" fmla="*/ 2913 w 9137"/>
              <a:gd name="T25" fmla="*/ 2361 h 9138"/>
              <a:gd name="T26" fmla="*/ 4568 w 9137"/>
              <a:gd name="T27" fmla="*/ 4017 h 9138"/>
              <a:gd name="T28" fmla="*/ 6224 w 9137"/>
              <a:gd name="T29" fmla="*/ 2361 h 9138"/>
              <a:gd name="T30" fmla="*/ 6776 w 9137"/>
              <a:gd name="T31" fmla="*/ 2913 h 9138"/>
              <a:gd name="T32" fmla="*/ 5121 w 9137"/>
              <a:gd name="T33" fmla="*/ 4569 h 9138"/>
              <a:gd name="T34" fmla="*/ 6776 w 9137"/>
              <a:gd name="T35" fmla="*/ 6225 h 9138"/>
              <a:gd name="T36" fmla="*/ 6776 w 9137"/>
              <a:gd name="T37" fmla="*/ 6225 h 9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37" h="9138">
                <a:moveTo>
                  <a:pt x="4569" y="0"/>
                </a:moveTo>
                <a:cubicBezTo>
                  <a:pt x="2045" y="0"/>
                  <a:pt x="0" y="2046"/>
                  <a:pt x="0" y="4569"/>
                </a:cubicBezTo>
                <a:cubicBezTo>
                  <a:pt x="0" y="7092"/>
                  <a:pt x="2045" y="9138"/>
                  <a:pt x="4569" y="9138"/>
                </a:cubicBezTo>
                <a:cubicBezTo>
                  <a:pt x="7092" y="9138"/>
                  <a:pt x="9137" y="7092"/>
                  <a:pt x="9137" y="4569"/>
                </a:cubicBezTo>
                <a:cubicBezTo>
                  <a:pt x="9137" y="2046"/>
                  <a:pt x="7092" y="0"/>
                  <a:pt x="4569" y="0"/>
                </a:cubicBezTo>
                <a:close/>
                <a:moveTo>
                  <a:pt x="6776" y="6225"/>
                </a:moveTo>
                <a:lnTo>
                  <a:pt x="6224" y="6777"/>
                </a:lnTo>
                <a:lnTo>
                  <a:pt x="4569" y="5121"/>
                </a:lnTo>
                <a:lnTo>
                  <a:pt x="2913" y="6777"/>
                </a:lnTo>
                <a:lnTo>
                  <a:pt x="2361" y="6225"/>
                </a:lnTo>
                <a:lnTo>
                  <a:pt x="4016" y="4569"/>
                </a:lnTo>
                <a:lnTo>
                  <a:pt x="2361" y="2913"/>
                </a:lnTo>
                <a:lnTo>
                  <a:pt x="2913" y="2361"/>
                </a:lnTo>
                <a:lnTo>
                  <a:pt x="4568" y="4017"/>
                </a:lnTo>
                <a:lnTo>
                  <a:pt x="6224" y="2361"/>
                </a:lnTo>
                <a:lnTo>
                  <a:pt x="6776" y="2913"/>
                </a:lnTo>
                <a:lnTo>
                  <a:pt x="5121" y="4569"/>
                </a:lnTo>
                <a:lnTo>
                  <a:pt x="6776" y="6225"/>
                </a:lnTo>
                <a:close/>
                <a:moveTo>
                  <a:pt x="6776" y="6225"/>
                </a:move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58" name="椭圆 57">
            <a:extLst>
              <a:ext uri="{FF2B5EF4-FFF2-40B4-BE49-F238E27FC236}">
                <a16:creationId xmlns:a16="http://schemas.microsoft.com/office/drawing/2014/main" id="{924C525B-7A64-4123-9770-DC2960A7C5F1}"/>
              </a:ext>
            </a:extLst>
          </p:cNvPr>
          <p:cNvSpPr/>
          <p:nvPr/>
        </p:nvSpPr>
        <p:spPr>
          <a:xfrm>
            <a:off x="8625529" y="4467999"/>
            <a:ext cx="640030" cy="64003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101" name="Oval 94">
            <a:extLst>
              <a:ext uri="{FF2B5EF4-FFF2-40B4-BE49-F238E27FC236}">
                <a16:creationId xmlns:a16="http://schemas.microsoft.com/office/drawing/2014/main" id="{AD913EA0-FC49-FEA1-C064-4DBF5E8DB8C3}"/>
              </a:ext>
            </a:extLst>
          </p:cNvPr>
          <p:cNvSpPr/>
          <p:nvPr/>
        </p:nvSpPr>
        <p:spPr>
          <a:xfrm>
            <a:off x="8670417" y="4512886"/>
            <a:ext cx="550256" cy="550256"/>
          </a:xfrm>
          <a:custGeom>
            <a:avLst/>
            <a:gdLst>
              <a:gd name="T0" fmla="*/ 4569 w 9137"/>
              <a:gd name="T1" fmla="*/ 0 h 9137"/>
              <a:gd name="T2" fmla="*/ 0 w 9137"/>
              <a:gd name="T3" fmla="*/ 4569 h 9137"/>
              <a:gd name="T4" fmla="*/ 4569 w 9137"/>
              <a:gd name="T5" fmla="*/ 9137 h 9137"/>
              <a:gd name="T6" fmla="*/ 9137 w 9137"/>
              <a:gd name="T7" fmla="*/ 4569 h 9137"/>
              <a:gd name="T8" fmla="*/ 4569 w 9137"/>
              <a:gd name="T9" fmla="*/ 0 h 9137"/>
              <a:gd name="T10" fmla="*/ 6793 w 9137"/>
              <a:gd name="T11" fmla="*/ 5347 h 9137"/>
              <a:gd name="T12" fmla="*/ 6801 w 9137"/>
              <a:gd name="T13" fmla="*/ 5388 h 9137"/>
              <a:gd name="T14" fmla="*/ 4327 w 9137"/>
              <a:gd name="T15" fmla="*/ 5902 h 9137"/>
              <a:gd name="T16" fmla="*/ 4319 w 9137"/>
              <a:gd name="T17" fmla="*/ 5861 h 9137"/>
              <a:gd name="T18" fmla="*/ 6793 w 9137"/>
              <a:gd name="T19" fmla="*/ 5347 h 9137"/>
              <a:gd name="T20" fmla="*/ 4310 w 9137"/>
              <a:gd name="T21" fmla="*/ 5711 h 9137"/>
              <a:gd name="T22" fmla="*/ 6783 w 9137"/>
              <a:gd name="T23" fmla="*/ 5197 h 9137"/>
              <a:gd name="T24" fmla="*/ 6793 w 9137"/>
              <a:gd name="T25" fmla="*/ 5247 h 9137"/>
              <a:gd name="T26" fmla="*/ 4319 w 9137"/>
              <a:gd name="T27" fmla="*/ 5761 h 9137"/>
              <a:gd name="T28" fmla="*/ 4310 w 9137"/>
              <a:gd name="T29" fmla="*/ 5711 h 9137"/>
              <a:gd name="T30" fmla="*/ 6800 w 9137"/>
              <a:gd name="T31" fmla="*/ 5515 h 9137"/>
              <a:gd name="T32" fmla="*/ 6809 w 9137"/>
              <a:gd name="T33" fmla="*/ 5557 h 9137"/>
              <a:gd name="T34" fmla="*/ 4335 w 9137"/>
              <a:gd name="T35" fmla="*/ 6071 h 9137"/>
              <a:gd name="T36" fmla="*/ 4327 w 9137"/>
              <a:gd name="T37" fmla="*/ 6030 h 9137"/>
              <a:gd name="T38" fmla="*/ 6800 w 9137"/>
              <a:gd name="T39" fmla="*/ 5515 h 9137"/>
              <a:gd name="T40" fmla="*/ 4192 w 9137"/>
              <a:gd name="T41" fmla="*/ 5609 h 9137"/>
              <a:gd name="T42" fmla="*/ 4214 w 9137"/>
              <a:gd name="T43" fmla="*/ 6262 h 9137"/>
              <a:gd name="T44" fmla="*/ 6871 w 9137"/>
              <a:gd name="T45" fmla="*/ 5659 h 9137"/>
              <a:gd name="T46" fmla="*/ 6908 w 9137"/>
              <a:gd name="T47" fmla="*/ 5825 h 9137"/>
              <a:gd name="T48" fmla="*/ 4184 w 9137"/>
              <a:gd name="T49" fmla="*/ 6443 h 9137"/>
              <a:gd name="T50" fmla="*/ 4105 w 9137"/>
              <a:gd name="T51" fmla="*/ 6429 h 9137"/>
              <a:gd name="T52" fmla="*/ 2312 w 9137"/>
              <a:gd name="T53" fmla="*/ 5311 h 9137"/>
              <a:gd name="T54" fmla="*/ 2312 w 9137"/>
              <a:gd name="T55" fmla="*/ 4621 h 9137"/>
              <a:gd name="T56" fmla="*/ 2487 w 9137"/>
              <a:gd name="T57" fmla="*/ 4594 h 9137"/>
              <a:gd name="T58" fmla="*/ 2487 w 9137"/>
              <a:gd name="T59" fmla="*/ 4654 h 9137"/>
              <a:gd name="T60" fmla="*/ 4784 w 9137"/>
              <a:gd name="T61" fmla="*/ 5169 h 9137"/>
              <a:gd name="T62" fmla="*/ 4800 w 9137"/>
              <a:gd name="T63" fmla="*/ 4631 h 9137"/>
              <a:gd name="T64" fmla="*/ 2470 w 9137"/>
              <a:gd name="T65" fmla="*/ 4158 h 9137"/>
              <a:gd name="T66" fmla="*/ 2492 w 9137"/>
              <a:gd name="T67" fmla="*/ 3996 h 9137"/>
              <a:gd name="T68" fmla="*/ 2503 w 9137"/>
              <a:gd name="T69" fmla="*/ 3992 h 9137"/>
              <a:gd name="T70" fmla="*/ 2503 w 9137"/>
              <a:gd name="T71" fmla="*/ 3992 h 9137"/>
              <a:gd name="T72" fmla="*/ 2505 w 9137"/>
              <a:gd name="T73" fmla="*/ 3992 h 9137"/>
              <a:gd name="T74" fmla="*/ 2645 w 9137"/>
              <a:gd name="T75" fmla="*/ 3949 h 9137"/>
              <a:gd name="T76" fmla="*/ 2650 w 9137"/>
              <a:gd name="T77" fmla="*/ 3804 h 9137"/>
              <a:gd name="T78" fmla="*/ 4786 w 9137"/>
              <a:gd name="T79" fmla="*/ 4324 h 9137"/>
              <a:gd name="T80" fmla="*/ 4802 w 9137"/>
              <a:gd name="T81" fmla="*/ 3826 h 9137"/>
              <a:gd name="T82" fmla="*/ 2645 w 9137"/>
              <a:gd name="T83" fmla="*/ 3348 h 9137"/>
              <a:gd name="T84" fmla="*/ 2645 w 9137"/>
              <a:gd name="T85" fmla="*/ 3129 h 9137"/>
              <a:gd name="T86" fmla="*/ 4342 w 9137"/>
              <a:gd name="T87" fmla="*/ 2694 h 9137"/>
              <a:gd name="T88" fmla="*/ 6309 w 9137"/>
              <a:gd name="T89" fmla="*/ 3096 h 9137"/>
              <a:gd name="T90" fmla="*/ 6309 w 9137"/>
              <a:gd name="T91" fmla="*/ 3647 h 9137"/>
              <a:gd name="T92" fmla="*/ 6167 w 9137"/>
              <a:gd name="T93" fmla="*/ 3729 h 9137"/>
              <a:gd name="T94" fmla="*/ 6429 w 9137"/>
              <a:gd name="T95" fmla="*/ 3769 h 9137"/>
              <a:gd name="T96" fmla="*/ 6429 w 9137"/>
              <a:gd name="T97" fmla="*/ 4364 h 9137"/>
              <a:gd name="T98" fmla="*/ 5997 w 9137"/>
              <a:gd name="T99" fmla="*/ 4633 h 9137"/>
              <a:gd name="T100" fmla="*/ 6911 w 9137"/>
              <a:gd name="T101" fmla="*/ 4884 h 9137"/>
              <a:gd name="T102" fmla="*/ 6906 w 9137"/>
              <a:gd name="T103" fmla="*/ 5059 h 9137"/>
              <a:gd name="T104" fmla="*/ 4192 w 9137"/>
              <a:gd name="T105" fmla="*/ 5609 h 9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37" h="9137">
                <a:moveTo>
                  <a:pt x="4569" y="0"/>
                </a:moveTo>
                <a:cubicBezTo>
                  <a:pt x="2045" y="0"/>
                  <a:pt x="0" y="2046"/>
                  <a:pt x="0" y="4569"/>
                </a:cubicBezTo>
                <a:cubicBezTo>
                  <a:pt x="0" y="7092"/>
                  <a:pt x="2045" y="9137"/>
                  <a:pt x="4569" y="9137"/>
                </a:cubicBezTo>
                <a:cubicBezTo>
                  <a:pt x="7092" y="9137"/>
                  <a:pt x="9137" y="7092"/>
                  <a:pt x="9137" y="4569"/>
                </a:cubicBezTo>
                <a:cubicBezTo>
                  <a:pt x="9137" y="2045"/>
                  <a:pt x="7092" y="0"/>
                  <a:pt x="4569" y="0"/>
                </a:cubicBezTo>
                <a:close/>
                <a:moveTo>
                  <a:pt x="6793" y="5347"/>
                </a:moveTo>
                <a:lnTo>
                  <a:pt x="6801" y="5388"/>
                </a:lnTo>
                <a:lnTo>
                  <a:pt x="4327" y="5902"/>
                </a:lnTo>
                <a:lnTo>
                  <a:pt x="4319" y="5861"/>
                </a:lnTo>
                <a:lnTo>
                  <a:pt x="6793" y="5347"/>
                </a:lnTo>
                <a:close/>
                <a:moveTo>
                  <a:pt x="4310" y="5711"/>
                </a:moveTo>
                <a:lnTo>
                  <a:pt x="6783" y="5197"/>
                </a:lnTo>
                <a:lnTo>
                  <a:pt x="6793" y="5247"/>
                </a:lnTo>
                <a:lnTo>
                  <a:pt x="4319" y="5761"/>
                </a:lnTo>
                <a:lnTo>
                  <a:pt x="4310" y="5711"/>
                </a:lnTo>
                <a:close/>
                <a:moveTo>
                  <a:pt x="6800" y="5515"/>
                </a:moveTo>
                <a:lnTo>
                  <a:pt x="6809" y="5557"/>
                </a:lnTo>
                <a:lnTo>
                  <a:pt x="4335" y="6071"/>
                </a:lnTo>
                <a:lnTo>
                  <a:pt x="4327" y="6030"/>
                </a:lnTo>
                <a:lnTo>
                  <a:pt x="6800" y="5515"/>
                </a:lnTo>
                <a:close/>
                <a:moveTo>
                  <a:pt x="4192" y="5609"/>
                </a:moveTo>
                <a:cubicBezTo>
                  <a:pt x="4123" y="5830"/>
                  <a:pt x="4126" y="6047"/>
                  <a:pt x="4214" y="6262"/>
                </a:cubicBezTo>
                <a:lnTo>
                  <a:pt x="6871" y="5659"/>
                </a:lnTo>
                <a:lnTo>
                  <a:pt x="6908" y="5825"/>
                </a:lnTo>
                <a:lnTo>
                  <a:pt x="4184" y="6443"/>
                </a:lnTo>
                <a:lnTo>
                  <a:pt x="4105" y="6429"/>
                </a:lnTo>
                <a:lnTo>
                  <a:pt x="2312" y="5311"/>
                </a:lnTo>
                <a:cubicBezTo>
                  <a:pt x="2214" y="5086"/>
                  <a:pt x="2181" y="4857"/>
                  <a:pt x="2312" y="4621"/>
                </a:cubicBezTo>
                <a:lnTo>
                  <a:pt x="2487" y="4594"/>
                </a:lnTo>
                <a:lnTo>
                  <a:pt x="2487" y="4654"/>
                </a:lnTo>
                <a:lnTo>
                  <a:pt x="4784" y="5169"/>
                </a:lnTo>
                <a:cubicBezTo>
                  <a:pt x="4848" y="5013"/>
                  <a:pt x="4886" y="4812"/>
                  <a:pt x="4800" y="4631"/>
                </a:cubicBezTo>
                <a:lnTo>
                  <a:pt x="2470" y="4158"/>
                </a:lnTo>
                <a:lnTo>
                  <a:pt x="2492" y="3996"/>
                </a:lnTo>
                <a:lnTo>
                  <a:pt x="2503" y="3992"/>
                </a:lnTo>
                <a:lnTo>
                  <a:pt x="2503" y="3992"/>
                </a:lnTo>
                <a:lnTo>
                  <a:pt x="2505" y="3992"/>
                </a:lnTo>
                <a:lnTo>
                  <a:pt x="2645" y="3949"/>
                </a:lnTo>
                <a:lnTo>
                  <a:pt x="2650" y="3804"/>
                </a:lnTo>
                <a:lnTo>
                  <a:pt x="4786" y="4324"/>
                </a:lnTo>
                <a:cubicBezTo>
                  <a:pt x="4842" y="4166"/>
                  <a:pt x="4875" y="4009"/>
                  <a:pt x="4802" y="3826"/>
                </a:cubicBezTo>
                <a:lnTo>
                  <a:pt x="2645" y="3348"/>
                </a:lnTo>
                <a:lnTo>
                  <a:pt x="2645" y="3129"/>
                </a:lnTo>
                <a:lnTo>
                  <a:pt x="4342" y="2694"/>
                </a:lnTo>
                <a:lnTo>
                  <a:pt x="6309" y="3096"/>
                </a:lnTo>
                <a:cubicBezTo>
                  <a:pt x="6413" y="3290"/>
                  <a:pt x="6387" y="3471"/>
                  <a:pt x="6309" y="3647"/>
                </a:cubicBezTo>
                <a:lnTo>
                  <a:pt x="6167" y="3729"/>
                </a:lnTo>
                <a:lnTo>
                  <a:pt x="6429" y="3769"/>
                </a:lnTo>
                <a:cubicBezTo>
                  <a:pt x="6542" y="3972"/>
                  <a:pt x="6514" y="4169"/>
                  <a:pt x="6429" y="4364"/>
                </a:cubicBezTo>
                <a:lnTo>
                  <a:pt x="5997" y="4633"/>
                </a:lnTo>
                <a:lnTo>
                  <a:pt x="6911" y="4884"/>
                </a:lnTo>
                <a:lnTo>
                  <a:pt x="6906" y="5059"/>
                </a:lnTo>
                <a:lnTo>
                  <a:pt x="4192" y="5609"/>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59" name="椭圆 58">
            <a:extLst>
              <a:ext uri="{FF2B5EF4-FFF2-40B4-BE49-F238E27FC236}">
                <a16:creationId xmlns:a16="http://schemas.microsoft.com/office/drawing/2014/main" id="{7CCBC76C-F08B-414D-A238-172534587FB5}"/>
              </a:ext>
            </a:extLst>
          </p:cNvPr>
          <p:cNvSpPr/>
          <p:nvPr/>
        </p:nvSpPr>
        <p:spPr>
          <a:xfrm>
            <a:off x="8222448" y="5279994"/>
            <a:ext cx="640030" cy="64003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104" name="Oval 95">
            <a:extLst>
              <a:ext uri="{FF2B5EF4-FFF2-40B4-BE49-F238E27FC236}">
                <a16:creationId xmlns:a16="http://schemas.microsoft.com/office/drawing/2014/main" id="{E51DCE52-B0D7-8674-1C52-232B68B2FB54}"/>
              </a:ext>
            </a:extLst>
          </p:cNvPr>
          <p:cNvSpPr/>
          <p:nvPr/>
        </p:nvSpPr>
        <p:spPr>
          <a:xfrm>
            <a:off x="8267335" y="5324881"/>
            <a:ext cx="550256" cy="550256"/>
          </a:xfrm>
          <a:custGeom>
            <a:avLst/>
            <a:gdLst>
              <a:gd name="T0" fmla="*/ 4569 w 9137"/>
              <a:gd name="T1" fmla="*/ 0 h 9137"/>
              <a:gd name="T2" fmla="*/ 0 w 9137"/>
              <a:gd name="T3" fmla="*/ 4569 h 9137"/>
              <a:gd name="T4" fmla="*/ 4569 w 9137"/>
              <a:gd name="T5" fmla="*/ 9137 h 9137"/>
              <a:gd name="T6" fmla="*/ 9137 w 9137"/>
              <a:gd name="T7" fmla="*/ 4569 h 9137"/>
              <a:gd name="T8" fmla="*/ 4569 w 9137"/>
              <a:gd name="T9" fmla="*/ 0 h 9137"/>
              <a:gd name="T10" fmla="*/ 6909 w 9137"/>
              <a:gd name="T11" fmla="*/ 5354 h 9137"/>
              <a:gd name="T12" fmla="*/ 6046 w 9137"/>
              <a:gd name="T13" fmla="*/ 6092 h 9137"/>
              <a:gd name="T14" fmla="*/ 4675 w 9137"/>
              <a:gd name="T15" fmla="*/ 6092 h 9137"/>
              <a:gd name="T16" fmla="*/ 5285 w 9137"/>
              <a:gd name="T17" fmla="*/ 5420 h 9137"/>
              <a:gd name="T18" fmla="*/ 4878 w 9137"/>
              <a:gd name="T19" fmla="*/ 5414 h 9137"/>
              <a:gd name="T20" fmla="*/ 4874 w 9137"/>
              <a:gd name="T21" fmla="*/ 4592 h 9137"/>
              <a:gd name="T22" fmla="*/ 4340 w 9137"/>
              <a:gd name="T23" fmla="*/ 4596 h 9137"/>
              <a:gd name="T24" fmla="*/ 4340 w 9137"/>
              <a:gd name="T25" fmla="*/ 5416 h 9137"/>
              <a:gd name="T26" fmla="*/ 3924 w 9137"/>
              <a:gd name="T27" fmla="*/ 5412 h 9137"/>
              <a:gd name="T28" fmla="*/ 4675 w 9137"/>
              <a:gd name="T29" fmla="*/ 6089 h 9137"/>
              <a:gd name="T30" fmla="*/ 3056 w 9137"/>
              <a:gd name="T31" fmla="*/ 6092 h 9137"/>
              <a:gd name="T32" fmla="*/ 2226 w 9137"/>
              <a:gd name="T33" fmla="*/ 5308 h 9137"/>
              <a:gd name="T34" fmla="*/ 2990 w 9137"/>
              <a:gd name="T35" fmla="*/ 4383 h 9137"/>
              <a:gd name="T36" fmla="*/ 3273 w 9137"/>
              <a:gd name="T37" fmla="*/ 3783 h 9137"/>
              <a:gd name="T38" fmla="*/ 3941 w 9137"/>
              <a:gd name="T39" fmla="*/ 3833 h 9137"/>
              <a:gd name="T40" fmla="*/ 5169 w 9137"/>
              <a:gd name="T41" fmla="*/ 3056 h 9137"/>
              <a:gd name="T42" fmla="*/ 6178 w 9137"/>
              <a:gd name="T43" fmla="*/ 4388 h 9137"/>
              <a:gd name="T44" fmla="*/ 6909 w 9137"/>
              <a:gd name="T45" fmla="*/ 5354 h 9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37" h="9137">
                <a:moveTo>
                  <a:pt x="4569" y="0"/>
                </a:moveTo>
                <a:cubicBezTo>
                  <a:pt x="2045" y="0"/>
                  <a:pt x="0" y="2046"/>
                  <a:pt x="0" y="4569"/>
                </a:cubicBezTo>
                <a:cubicBezTo>
                  <a:pt x="0" y="7092"/>
                  <a:pt x="2045" y="9137"/>
                  <a:pt x="4569" y="9137"/>
                </a:cubicBezTo>
                <a:cubicBezTo>
                  <a:pt x="7092" y="9137"/>
                  <a:pt x="9137" y="7092"/>
                  <a:pt x="9137" y="4569"/>
                </a:cubicBezTo>
                <a:cubicBezTo>
                  <a:pt x="9137" y="2045"/>
                  <a:pt x="7092" y="0"/>
                  <a:pt x="4569" y="0"/>
                </a:cubicBezTo>
                <a:close/>
                <a:moveTo>
                  <a:pt x="6909" y="5354"/>
                </a:moveTo>
                <a:cubicBezTo>
                  <a:pt x="6803" y="6092"/>
                  <a:pt x="6046" y="6092"/>
                  <a:pt x="6046" y="6092"/>
                </a:cubicBezTo>
                <a:lnTo>
                  <a:pt x="4675" y="6092"/>
                </a:lnTo>
                <a:lnTo>
                  <a:pt x="5285" y="5420"/>
                </a:lnTo>
                <a:lnTo>
                  <a:pt x="4878" y="5414"/>
                </a:lnTo>
                <a:lnTo>
                  <a:pt x="4874" y="4592"/>
                </a:lnTo>
                <a:lnTo>
                  <a:pt x="4340" y="4596"/>
                </a:lnTo>
                <a:lnTo>
                  <a:pt x="4340" y="5416"/>
                </a:lnTo>
                <a:lnTo>
                  <a:pt x="3924" y="5412"/>
                </a:lnTo>
                <a:lnTo>
                  <a:pt x="4675" y="6089"/>
                </a:lnTo>
                <a:lnTo>
                  <a:pt x="3056" y="6092"/>
                </a:lnTo>
                <a:cubicBezTo>
                  <a:pt x="3056" y="6092"/>
                  <a:pt x="2243" y="6084"/>
                  <a:pt x="2226" y="5308"/>
                </a:cubicBezTo>
                <a:cubicBezTo>
                  <a:pt x="2226" y="4531"/>
                  <a:pt x="2990" y="4383"/>
                  <a:pt x="2990" y="4383"/>
                </a:cubicBezTo>
                <a:cubicBezTo>
                  <a:pt x="2990" y="4383"/>
                  <a:pt x="2929" y="3995"/>
                  <a:pt x="3273" y="3783"/>
                </a:cubicBezTo>
                <a:cubicBezTo>
                  <a:pt x="3658" y="3561"/>
                  <a:pt x="3941" y="3833"/>
                  <a:pt x="3941" y="3833"/>
                </a:cubicBezTo>
                <a:cubicBezTo>
                  <a:pt x="3941" y="3833"/>
                  <a:pt x="4228" y="2961"/>
                  <a:pt x="5169" y="3056"/>
                </a:cubicBezTo>
                <a:cubicBezTo>
                  <a:pt x="6267" y="3193"/>
                  <a:pt x="6178" y="4388"/>
                  <a:pt x="6178" y="4388"/>
                </a:cubicBezTo>
                <a:cubicBezTo>
                  <a:pt x="6178" y="4388"/>
                  <a:pt x="6960" y="4547"/>
                  <a:pt x="6909" y="5354"/>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23" name="椭圆 22">
            <a:extLst>
              <a:ext uri="{FF2B5EF4-FFF2-40B4-BE49-F238E27FC236}">
                <a16:creationId xmlns:a16="http://schemas.microsoft.com/office/drawing/2014/main" id="{B4ADAE9C-433E-47A9-A8F5-C170A33ABBEE}"/>
              </a:ext>
            </a:extLst>
          </p:cNvPr>
          <p:cNvSpPr/>
          <p:nvPr/>
        </p:nvSpPr>
        <p:spPr>
          <a:xfrm>
            <a:off x="5070229" y="2743200"/>
            <a:ext cx="2171700" cy="2171700"/>
          </a:xfrm>
          <a:prstGeom prst="ellipse">
            <a:avLst/>
          </a:prstGeom>
          <a:blipFill>
            <a:blip r:embed="rId3"/>
            <a:stretch>
              <a:fillRect l="-16764" r="-165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89" name="圆: 空心 88">
            <a:extLst>
              <a:ext uri="{FF2B5EF4-FFF2-40B4-BE49-F238E27FC236}">
                <a16:creationId xmlns:a16="http://schemas.microsoft.com/office/drawing/2014/main" id="{C44F8369-C704-463D-ABFA-B45AF44E0883}"/>
              </a:ext>
            </a:extLst>
          </p:cNvPr>
          <p:cNvSpPr/>
          <p:nvPr/>
        </p:nvSpPr>
        <p:spPr>
          <a:xfrm>
            <a:off x="882160" y="-1444868"/>
            <a:ext cx="10547840" cy="10547836"/>
          </a:xfrm>
          <a:prstGeom prst="donut">
            <a:avLst>
              <a:gd name="adj" fmla="val 4857"/>
            </a:avLst>
          </a:prstGeom>
          <a:gradFill>
            <a:gsLst>
              <a:gs pos="53000">
                <a:schemeClr val="accent3">
                  <a:alpha val="0"/>
                </a:schemeClr>
              </a:gs>
              <a:gs pos="88000">
                <a:schemeClr val="accent3">
                  <a:alpha val="0"/>
                </a:schemeClr>
              </a:gs>
              <a:gs pos="75000">
                <a:schemeClr val="accent3">
                  <a:alpha val="7000"/>
                </a:schemeClr>
              </a:gs>
            </a:gsLst>
            <a:lin ang="2700000" scaled="1"/>
          </a:gra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dirty="0">
              <a:sym typeface="+mn-lt"/>
            </a:endParaRPr>
          </a:p>
        </p:txBody>
      </p:sp>
      <p:sp>
        <p:nvSpPr>
          <p:cNvPr id="90" name="文本框 89">
            <a:extLst>
              <a:ext uri="{FF2B5EF4-FFF2-40B4-BE49-F238E27FC236}">
                <a16:creationId xmlns:a16="http://schemas.microsoft.com/office/drawing/2014/main" id="{62883CE4-9D11-C892-E5AD-16277EDDBA61}"/>
              </a:ext>
            </a:extLst>
          </p:cNvPr>
          <p:cNvSpPr txBox="1"/>
          <p:nvPr/>
        </p:nvSpPr>
        <p:spPr>
          <a:xfrm>
            <a:off x="922640" y="447480"/>
            <a:ext cx="6096000" cy="523220"/>
          </a:xfrm>
          <a:prstGeom prst="rect">
            <a:avLst/>
          </a:prstGeom>
          <a:noFill/>
        </p:spPr>
        <p:txBody>
          <a:bodyPr wrap="square">
            <a:spAutoFit/>
          </a:bodyPr>
          <a:lstStyle/>
          <a:p>
            <a:r>
              <a:rPr lang="zh-CN" altLang="en-US" sz="2800">
                <a:solidFill>
                  <a:schemeClr val="bg1"/>
                </a:solidFill>
                <a:cs typeface="+mn-ea"/>
                <a:sym typeface="+mn-lt"/>
              </a:rPr>
              <a:t>明年计划</a:t>
            </a:r>
            <a:endParaRPr lang="zh-CN" altLang="en-US" sz="2800" dirty="0">
              <a:solidFill>
                <a:schemeClr val="bg1"/>
              </a:solidFill>
              <a:cs typeface="+mn-ea"/>
              <a:sym typeface="+mn-lt"/>
            </a:endParaRPr>
          </a:p>
        </p:txBody>
      </p:sp>
    </p:spTree>
    <p:custDataLst>
      <p:tags r:id="rId1"/>
    </p:custDataLst>
    <p:extLst>
      <p:ext uri="{BB962C8B-B14F-4D97-AF65-F5344CB8AC3E}">
        <p14:creationId xmlns:p14="http://schemas.microsoft.com/office/powerpoint/2010/main" val="3586013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6B02B1F-75FB-56D7-A009-4D5CB643AE9F}"/>
              </a:ext>
            </a:extLst>
          </p:cNvPr>
          <p:cNvSpPr txBox="1"/>
          <p:nvPr/>
        </p:nvSpPr>
        <p:spPr>
          <a:xfrm>
            <a:off x="922640" y="447480"/>
            <a:ext cx="6096000" cy="523220"/>
          </a:xfrm>
          <a:prstGeom prst="rect">
            <a:avLst/>
          </a:prstGeom>
          <a:noFill/>
        </p:spPr>
        <p:txBody>
          <a:bodyPr wrap="square">
            <a:spAutoFit/>
          </a:bodyPr>
          <a:lstStyle/>
          <a:p>
            <a:r>
              <a:rPr lang="zh-CN" altLang="en-US" sz="2800">
                <a:solidFill>
                  <a:schemeClr val="bg1"/>
                </a:solidFill>
                <a:cs typeface="+mn-ea"/>
                <a:sym typeface="+mn-lt"/>
              </a:rPr>
              <a:t>明年计划</a:t>
            </a:r>
            <a:endParaRPr lang="zh-CN" altLang="en-US" sz="2800" dirty="0">
              <a:solidFill>
                <a:schemeClr val="bg1"/>
              </a:solidFill>
              <a:cs typeface="+mn-ea"/>
              <a:sym typeface="+mn-lt"/>
            </a:endParaRPr>
          </a:p>
        </p:txBody>
      </p:sp>
      <p:sp>
        <p:nvSpPr>
          <p:cNvPr id="30" name="任意多边形: 形状 29">
            <a:extLst>
              <a:ext uri="{FF2B5EF4-FFF2-40B4-BE49-F238E27FC236}">
                <a16:creationId xmlns:a16="http://schemas.microsoft.com/office/drawing/2014/main" id="{8628AE46-9B46-6A97-A5CE-66F8F01A86C7}"/>
              </a:ext>
            </a:extLst>
          </p:cNvPr>
          <p:cNvSpPr/>
          <p:nvPr/>
        </p:nvSpPr>
        <p:spPr>
          <a:xfrm>
            <a:off x="731404" y="1953341"/>
            <a:ext cx="2232248" cy="4212468"/>
          </a:xfrm>
          <a:custGeom>
            <a:avLst/>
            <a:gdLst>
              <a:gd name="connsiteX0" fmla="*/ 0 w 2232248"/>
              <a:gd name="connsiteY0" fmla="*/ 0 h 4212468"/>
              <a:gd name="connsiteX1" fmla="*/ 2232248 w 2232248"/>
              <a:gd name="connsiteY1" fmla="*/ 0 h 4212468"/>
              <a:gd name="connsiteX2" fmla="*/ 2232248 w 2232248"/>
              <a:gd name="connsiteY2" fmla="*/ 360807 h 4212468"/>
              <a:gd name="connsiteX3" fmla="*/ 2228448 w 2232248"/>
              <a:gd name="connsiteY3" fmla="*/ 360040 h 4212468"/>
              <a:gd name="connsiteX4" fmla="*/ 2007154 w 2232248"/>
              <a:gd name="connsiteY4" fmla="*/ 581334 h 4212468"/>
              <a:gd name="connsiteX5" fmla="*/ 2228448 w 2232248"/>
              <a:gd name="connsiteY5" fmla="*/ 802628 h 4212468"/>
              <a:gd name="connsiteX6" fmla="*/ 2232248 w 2232248"/>
              <a:gd name="connsiteY6" fmla="*/ 801861 h 4212468"/>
              <a:gd name="connsiteX7" fmla="*/ 2232248 w 2232248"/>
              <a:gd name="connsiteY7" fmla="*/ 3369975 h 4212468"/>
              <a:gd name="connsiteX8" fmla="*/ 1116124 w 2232248"/>
              <a:gd name="connsiteY8" fmla="*/ 4212468 h 4212468"/>
              <a:gd name="connsiteX9" fmla="*/ 0 w 2232248"/>
              <a:gd name="connsiteY9" fmla="*/ 3369975 h 4212468"/>
              <a:gd name="connsiteX10" fmla="*/ 0 w 2232248"/>
              <a:gd name="connsiteY10" fmla="*/ 801861 h 4212468"/>
              <a:gd name="connsiteX11" fmla="*/ 3800 w 2232248"/>
              <a:gd name="connsiteY11" fmla="*/ 802628 h 4212468"/>
              <a:gd name="connsiteX12" fmla="*/ 225094 w 2232248"/>
              <a:gd name="connsiteY12" fmla="*/ 581334 h 4212468"/>
              <a:gd name="connsiteX13" fmla="*/ 3800 w 2232248"/>
              <a:gd name="connsiteY13" fmla="*/ 360040 h 4212468"/>
              <a:gd name="connsiteX14" fmla="*/ 0 w 2232248"/>
              <a:gd name="connsiteY14" fmla="*/ 360807 h 42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248" h="4212468">
                <a:moveTo>
                  <a:pt x="0" y="0"/>
                </a:moveTo>
                <a:lnTo>
                  <a:pt x="2232248" y="0"/>
                </a:lnTo>
                <a:lnTo>
                  <a:pt x="2232248" y="360807"/>
                </a:lnTo>
                <a:lnTo>
                  <a:pt x="2228448" y="360040"/>
                </a:lnTo>
                <a:cubicBezTo>
                  <a:pt x="2106231" y="360040"/>
                  <a:pt x="2007154" y="459117"/>
                  <a:pt x="2007154" y="581334"/>
                </a:cubicBezTo>
                <a:cubicBezTo>
                  <a:pt x="2007154" y="703551"/>
                  <a:pt x="2106231" y="802628"/>
                  <a:pt x="2228448" y="802628"/>
                </a:cubicBezTo>
                <a:lnTo>
                  <a:pt x="2232248" y="801861"/>
                </a:lnTo>
                <a:lnTo>
                  <a:pt x="2232248" y="3369975"/>
                </a:lnTo>
                <a:lnTo>
                  <a:pt x="1116124" y="4212468"/>
                </a:lnTo>
                <a:lnTo>
                  <a:pt x="0" y="3369975"/>
                </a:lnTo>
                <a:lnTo>
                  <a:pt x="0" y="801861"/>
                </a:lnTo>
                <a:lnTo>
                  <a:pt x="3800" y="802628"/>
                </a:lnTo>
                <a:cubicBezTo>
                  <a:pt x="126017" y="802628"/>
                  <a:pt x="225094" y="703551"/>
                  <a:pt x="225094" y="581334"/>
                </a:cubicBezTo>
                <a:cubicBezTo>
                  <a:pt x="225094" y="459117"/>
                  <a:pt x="126017" y="360040"/>
                  <a:pt x="3800" y="360040"/>
                </a:cubicBezTo>
                <a:lnTo>
                  <a:pt x="0" y="360807"/>
                </a:ln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27" name="任意多边形: 形状 26">
            <a:extLst>
              <a:ext uri="{FF2B5EF4-FFF2-40B4-BE49-F238E27FC236}">
                <a16:creationId xmlns:a16="http://schemas.microsoft.com/office/drawing/2014/main" id="{BAC6413D-17FC-C574-AF06-F3D773976F6D}"/>
              </a:ext>
            </a:extLst>
          </p:cNvPr>
          <p:cNvSpPr/>
          <p:nvPr/>
        </p:nvSpPr>
        <p:spPr>
          <a:xfrm>
            <a:off x="659396" y="1953341"/>
            <a:ext cx="2232248" cy="4212468"/>
          </a:xfrm>
          <a:custGeom>
            <a:avLst/>
            <a:gdLst>
              <a:gd name="connsiteX0" fmla="*/ 0 w 2232248"/>
              <a:gd name="connsiteY0" fmla="*/ 0 h 4212468"/>
              <a:gd name="connsiteX1" fmla="*/ 2232248 w 2232248"/>
              <a:gd name="connsiteY1" fmla="*/ 0 h 4212468"/>
              <a:gd name="connsiteX2" fmla="*/ 2232248 w 2232248"/>
              <a:gd name="connsiteY2" fmla="*/ 360807 h 4212468"/>
              <a:gd name="connsiteX3" fmla="*/ 2228448 w 2232248"/>
              <a:gd name="connsiteY3" fmla="*/ 360040 h 4212468"/>
              <a:gd name="connsiteX4" fmla="*/ 2007154 w 2232248"/>
              <a:gd name="connsiteY4" fmla="*/ 581334 h 4212468"/>
              <a:gd name="connsiteX5" fmla="*/ 2228448 w 2232248"/>
              <a:gd name="connsiteY5" fmla="*/ 802628 h 4212468"/>
              <a:gd name="connsiteX6" fmla="*/ 2232248 w 2232248"/>
              <a:gd name="connsiteY6" fmla="*/ 801861 h 4212468"/>
              <a:gd name="connsiteX7" fmla="*/ 2232248 w 2232248"/>
              <a:gd name="connsiteY7" fmla="*/ 3369975 h 4212468"/>
              <a:gd name="connsiteX8" fmla="*/ 1116124 w 2232248"/>
              <a:gd name="connsiteY8" fmla="*/ 4212468 h 4212468"/>
              <a:gd name="connsiteX9" fmla="*/ 0 w 2232248"/>
              <a:gd name="connsiteY9" fmla="*/ 3369975 h 4212468"/>
              <a:gd name="connsiteX10" fmla="*/ 0 w 2232248"/>
              <a:gd name="connsiteY10" fmla="*/ 801861 h 4212468"/>
              <a:gd name="connsiteX11" fmla="*/ 3800 w 2232248"/>
              <a:gd name="connsiteY11" fmla="*/ 802628 h 4212468"/>
              <a:gd name="connsiteX12" fmla="*/ 225094 w 2232248"/>
              <a:gd name="connsiteY12" fmla="*/ 581334 h 4212468"/>
              <a:gd name="connsiteX13" fmla="*/ 3800 w 2232248"/>
              <a:gd name="connsiteY13" fmla="*/ 360040 h 4212468"/>
              <a:gd name="connsiteX14" fmla="*/ 0 w 2232248"/>
              <a:gd name="connsiteY14" fmla="*/ 360807 h 42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248" h="4212468">
                <a:moveTo>
                  <a:pt x="0" y="0"/>
                </a:moveTo>
                <a:lnTo>
                  <a:pt x="2232248" y="0"/>
                </a:lnTo>
                <a:lnTo>
                  <a:pt x="2232248" y="360807"/>
                </a:lnTo>
                <a:lnTo>
                  <a:pt x="2228448" y="360040"/>
                </a:lnTo>
                <a:cubicBezTo>
                  <a:pt x="2106231" y="360040"/>
                  <a:pt x="2007154" y="459117"/>
                  <a:pt x="2007154" y="581334"/>
                </a:cubicBezTo>
                <a:cubicBezTo>
                  <a:pt x="2007154" y="703551"/>
                  <a:pt x="2106231" y="802628"/>
                  <a:pt x="2228448" y="802628"/>
                </a:cubicBezTo>
                <a:lnTo>
                  <a:pt x="2232248" y="801861"/>
                </a:lnTo>
                <a:lnTo>
                  <a:pt x="2232248" y="3369975"/>
                </a:lnTo>
                <a:lnTo>
                  <a:pt x="1116124" y="4212468"/>
                </a:lnTo>
                <a:lnTo>
                  <a:pt x="0" y="3369975"/>
                </a:lnTo>
                <a:lnTo>
                  <a:pt x="0" y="801861"/>
                </a:lnTo>
                <a:lnTo>
                  <a:pt x="3800" y="802628"/>
                </a:lnTo>
                <a:cubicBezTo>
                  <a:pt x="126017" y="802628"/>
                  <a:pt x="225094" y="703551"/>
                  <a:pt x="225094" y="581334"/>
                </a:cubicBezTo>
                <a:cubicBezTo>
                  <a:pt x="225094" y="459117"/>
                  <a:pt x="126017" y="360040"/>
                  <a:pt x="3800" y="360040"/>
                </a:cubicBezTo>
                <a:lnTo>
                  <a:pt x="0" y="3608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13" name="文本框 12">
            <a:extLst>
              <a:ext uri="{FF2B5EF4-FFF2-40B4-BE49-F238E27FC236}">
                <a16:creationId xmlns:a16="http://schemas.microsoft.com/office/drawing/2014/main" id="{BEF7A24E-930E-3F1A-E721-2CDC9477A6F0}"/>
              </a:ext>
            </a:extLst>
          </p:cNvPr>
          <p:cNvSpPr txBox="1"/>
          <p:nvPr/>
        </p:nvSpPr>
        <p:spPr>
          <a:xfrm>
            <a:off x="1067634" y="2313381"/>
            <a:ext cx="1415772" cy="461665"/>
          </a:xfrm>
          <a:prstGeom prst="rect">
            <a:avLst/>
          </a:prstGeom>
          <a:noFill/>
        </p:spPr>
        <p:txBody>
          <a:bodyPr wrap="none" rtlCol="0">
            <a:noAutofit/>
          </a:bodyPr>
          <a:lstStyle/>
          <a:p>
            <a:pPr algn="ctr"/>
            <a:r>
              <a:rPr lang="zh-CN" altLang="en-US" sz="2400" b="1" dirty="0">
                <a:solidFill>
                  <a:schemeClr val="accent2"/>
                </a:solidFill>
                <a:cs typeface="+mn-ea"/>
                <a:sym typeface="+mn-lt"/>
              </a:rPr>
              <a:t>计划细则</a:t>
            </a:r>
          </a:p>
        </p:txBody>
      </p:sp>
      <p:sp>
        <p:nvSpPr>
          <p:cNvPr id="17" name="文本框 16">
            <a:extLst>
              <a:ext uri="{FF2B5EF4-FFF2-40B4-BE49-F238E27FC236}">
                <a16:creationId xmlns:a16="http://schemas.microsoft.com/office/drawing/2014/main" id="{67338CB9-CCC7-CED4-B41B-2B3755616FCC}"/>
              </a:ext>
            </a:extLst>
          </p:cNvPr>
          <p:cNvSpPr txBox="1"/>
          <p:nvPr/>
        </p:nvSpPr>
        <p:spPr>
          <a:xfrm>
            <a:off x="699260" y="2925449"/>
            <a:ext cx="2152520" cy="1981696"/>
          </a:xfrm>
          <a:prstGeom prst="rect">
            <a:avLst/>
          </a:prstGeom>
          <a:noFill/>
        </p:spPr>
        <p:txBody>
          <a:bodyPr wrap="square">
            <a:noAutofit/>
          </a:bodyPr>
          <a:lstStyle/>
          <a:p>
            <a:pPr algn="ctr">
              <a:lnSpc>
                <a:spcPct val="130000"/>
              </a:lnSpc>
            </a:pPr>
            <a:r>
              <a:rPr lang="zh-CN" altLang="en-US" sz="1600" dirty="0">
                <a:cs typeface="+mn-ea"/>
                <a:sym typeface="+mn-lt"/>
              </a:rPr>
              <a:t>请替换文字内容复制你的内容到此请替换文字内容复制你的内容到此请替换文字内容复制你的内容到此</a:t>
            </a:r>
            <a:endParaRPr lang="en-US" altLang="zh-CN" sz="1600" dirty="0">
              <a:cs typeface="+mn-ea"/>
              <a:sym typeface="+mn-lt"/>
            </a:endParaRPr>
          </a:p>
          <a:p>
            <a:pPr algn="ctr">
              <a:lnSpc>
                <a:spcPct val="130000"/>
              </a:lnSpc>
            </a:pPr>
            <a:r>
              <a:rPr lang="zh-CN" altLang="en-US" sz="1600" dirty="0">
                <a:cs typeface="+mn-ea"/>
                <a:sym typeface="+mn-lt"/>
              </a:rPr>
              <a:t>容复制你的内容到此</a:t>
            </a:r>
          </a:p>
        </p:txBody>
      </p:sp>
      <p:sp>
        <p:nvSpPr>
          <p:cNvPr id="23" name="bars-code-search_57539">
            <a:extLst>
              <a:ext uri="{FF2B5EF4-FFF2-40B4-BE49-F238E27FC236}">
                <a16:creationId xmlns:a16="http://schemas.microsoft.com/office/drawing/2014/main" id="{5602F43D-E74D-D399-7E0C-2AF5EEB95B5A}"/>
              </a:ext>
            </a:extLst>
          </p:cNvPr>
          <p:cNvSpPr/>
          <p:nvPr/>
        </p:nvSpPr>
        <p:spPr>
          <a:xfrm>
            <a:off x="1447567" y="5112690"/>
            <a:ext cx="655906" cy="654991"/>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6933" h="606087">
                <a:moveTo>
                  <a:pt x="303467" y="249731"/>
                </a:moveTo>
                <a:cubicBezTo>
                  <a:pt x="332950" y="249731"/>
                  <a:pt x="356850" y="273600"/>
                  <a:pt x="356850" y="303043"/>
                </a:cubicBezTo>
                <a:cubicBezTo>
                  <a:pt x="356850" y="332486"/>
                  <a:pt x="332950" y="356355"/>
                  <a:pt x="303467" y="356355"/>
                </a:cubicBezTo>
                <a:cubicBezTo>
                  <a:pt x="273984" y="356355"/>
                  <a:pt x="250084" y="332486"/>
                  <a:pt x="250084" y="303043"/>
                </a:cubicBezTo>
                <a:cubicBezTo>
                  <a:pt x="250084" y="273600"/>
                  <a:pt x="273984" y="249731"/>
                  <a:pt x="303467" y="249731"/>
                </a:cubicBezTo>
                <a:close/>
                <a:moveTo>
                  <a:pt x="86734" y="86612"/>
                </a:moveTo>
                <a:lnTo>
                  <a:pt x="86734" y="519475"/>
                </a:lnTo>
                <a:lnTo>
                  <a:pt x="520200" y="519475"/>
                </a:lnTo>
                <a:lnTo>
                  <a:pt x="520200" y="86612"/>
                </a:lnTo>
                <a:lnTo>
                  <a:pt x="283409" y="86612"/>
                </a:lnTo>
                <a:lnTo>
                  <a:pt x="283409" y="211986"/>
                </a:lnTo>
                <a:cubicBezTo>
                  <a:pt x="241593" y="221176"/>
                  <a:pt x="210081" y="258439"/>
                  <a:pt x="210081" y="302994"/>
                </a:cubicBezTo>
                <a:cubicBezTo>
                  <a:pt x="210081" y="354442"/>
                  <a:pt x="251997" y="396299"/>
                  <a:pt x="303417" y="396299"/>
                </a:cubicBezTo>
                <a:cubicBezTo>
                  <a:pt x="354936" y="396299"/>
                  <a:pt x="396853" y="354442"/>
                  <a:pt x="396853" y="302994"/>
                </a:cubicBezTo>
                <a:cubicBezTo>
                  <a:pt x="396853" y="258439"/>
                  <a:pt x="365340" y="221176"/>
                  <a:pt x="323424" y="211986"/>
                </a:cubicBezTo>
                <a:lnTo>
                  <a:pt x="323424" y="126572"/>
                </a:lnTo>
                <a:lnTo>
                  <a:pt x="480185" y="126572"/>
                </a:lnTo>
                <a:lnTo>
                  <a:pt x="480185" y="479515"/>
                </a:lnTo>
                <a:lnTo>
                  <a:pt x="126749" y="479515"/>
                </a:lnTo>
                <a:lnTo>
                  <a:pt x="126749" y="126572"/>
                </a:lnTo>
                <a:lnTo>
                  <a:pt x="223386" y="126572"/>
                </a:lnTo>
                <a:lnTo>
                  <a:pt x="223386" y="86612"/>
                </a:lnTo>
                <a:close/>
                <a:moveTo>
                  <a:pt x="0" y="0"/>
                </a:moveTo>
                <a:lnTo>
                  <a:pt x="606933" y="0"/>
                </a:lnTo>
                <a:lnTo>
                  <a:pt x="606933" y="606087"/>
                </a:lnTo>
                <a:lnTo>
                  <a:pt x="0" y="606087"/>
                </a:lnTo>
                <a:close/>
              </a:path>
            </a:pathLst>
          </a:custGeom>
          <a:gradFill>
            <a:gsLst>
              <a:gs pos="0">
                <a:schemeClr val="accent3">
                  <a:alpha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ym typeface="+mn-lt"/>
            </a:endParaRPr>
          </a:p>
        </p:txBody>
      </p:sp>
      <p:sp>
        <p:nvSpPr>
          <p:cNvPr id="33" name="任意多边形: 形状 32">
            <a:extLst>
              <a:ext uri="{FF2B5EF4-FFF2-40B4-BE49-F238E27FC236}">
                <a16:creationId xmlns:a16="http://schemas.microsoft.com/office/drawing/2014/main" id="{2BB6492E-6BB7-B6C0-F99E-D4769BC9626B}"/>
              </a:ext>
            </a:extLst>
          </p:cNvPr>
          <p:cNvSpPr/>
          <p:nvPr/>
        </p:nvSpPr>
        <p:spPr>
          <a:xfrm>
            <a:off x="3587721" y="1340768"/>
            <a:ext cx="2232248" cy="4212468"/>
          </a:xfrm>
          <a:custGeom>
            <a:avLst/>
            <a:gdLst>
              <a:gd name="connsiteX0" fmla="*/ 0 w 2232248"/>
              <a:gd name="connsiteY0" fmla="*/ 0 h 4212468"/>
              <a:gd name="connsiteX1" fmla="*/ 2232248 w 2232248"/>
              <a:gd name="connsiteY1" fmla="*/ 0 h 4212468"/>
              <a:gd name="connsiteX2" fmla="*/ 2232248 w 2232248"/>
              <a:gd name="connsiteY2" fmla="*/ 360807 h 4212468"/>
              <a:gd name="connsiteX3" fmla="*/ 2228448 w 2232248"/>
              <a:gd name="connsiteY3" fmla="*/ 360040 h 4212468"/>
              <a:gd name="connsiteX4" fmla="*/ 2007154 w 2232248"/>
              <a:gd name="connsiteY4" fmla="*/ 581334 h 4212468"/>
              <a:gd name="connsiteX5" fmla="*/ 2228448 w 2232248"/>
              <a:gd name="connsiteY5" fmla="*/ 802628 h 4212468"/>
              <a:gd name="connsiteX6" fmla="*/ 2232248 w 2232248"/>
              <a:gd name="connsiteY6" fmla="*/ 801861 h 4212468"/>
              <a:gd name="connsiteX7" fmla="*/ 2232248 w 2232248"/>
              <a:gd name="connsiteY7" fmla="*/ 3369975 h 4212468"/>
              <a:gd name="connsiteX8" fmla="*/ 1116124 w 2232248"/>
              <a:gd name="connsiteY8" fmla="*/ 4212468 h 4212468"/>
              <a:gd name="connsiteX9" fmla="*/ 0 w 2232248"/>
              <a:gd name="connsiteY9" fmla="*/ 3369975 h 4212468"/>
              <a:gd name="connsiteX10" fmla="*/ 0 w 2232248"/>
              <a:gd name="connsiteY10" fmla="*/ 801861 h 4212468"/>
              <a:gd name="connsiteX11" fmla="*/ 3800 w 2232248"/>
              <a:gd name="connsiteY11" fmla="*/ 802628 h 4212468"/>
              <a:gd name="connsiteX12" fmla="*/ 225094 w 2232248"/>
              <a:gd name="connsiteY12" fmla="*/ 581334 h 4212468"/>
              <a:gd name="connsiteX13" fmla="*/ 3800 w 2232248"/>
              <a:gd name="connsiteY13" fmla="*/ 360040 h 4212468"/>
              <a:gd name="connsiteX14" fmla="*/ 0 w 2232248"/>
              <a:gd name="connsiteY14" fmla="*/ 360807 h 42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248" h="4212468">
                <a:moveTo>
                  <a:pt x="0" y="0"/>
                </a:moveTo>
                <a:lnTo>
                  <a:pt x="2232248" y="0"/>
                </a:lnTo>
                <a:lnTo>
                  <a:pt x="2232248" y="360807"/>
                </a:lnTo>
                <a:lnTo>
                  <a:pt x="2228448" y="360040"/>
                </a:lnTo>
                <a:cubicBezTo>
                  <a:pt x="2106231" y="360040"/>
                  <a:pt x="2007154" y="459117"/>
                  <a:pt x="2007154" y="581334"/>
                </a:cubicBezTo>
                <a:cubicBezTo>
                  <a:pt x="2007154" y="703551"/>
                  <a:pt x="2106231" y="802628"/>
                  <a:pt x="2228448" y="802628"/>
                </a:cubicBezTo>
                <a:lnTo>
                  <a:pt x="2232248" y="801861"/>
                </a:lnTo>
                <a:lnTo>
                  <a:pt x="2232248" y="3369975"/>
                </a:lnTo>
                <a:lnTo>
                  <a:pt x="1116124" y="4212468"/>
                </a:lnTo>
                <a:lnTo>
                  <a:pt x="0" y="3369975"/>
                </a:lnTo>
                <a:lnTo>
                  <a:pt x="0" y="801861"/>
                </a:lnTo>
                <a:lnTo>
                  <a:pt x="3800" y="802628"/>
                </a:lnTo>
                <a:cubicBezTo>
                  <a:pt x="126017" y="802628"/>
                  <a:pt x="225094" y="703551"/>
                  <a:pt x="225094" y="581334"/>
                </a:cubicBezTo>
                <a:cubicBezTo>
                  <a:pt x="225094" y="459117"/>
                  <a:pt x="126017" y="360040"/>
                  <a:pt x="3800" y="360040"/>
                </a:cubicBezTo>
                <a:lnTo>
                  <a:pt x="0" y="360807"/>
                </a:ln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34" name="任意多边形: 形状 33">
            <a:extLst>
              <a:ext uri="{FF2B5EF4-FFF2-40B4-BE49-F238E27FC236}">
                <a16:creationId xmlns:a16="http://schemas.microsoft.com/office/drawing/2014/main" id="{2EC66A25-4666-D237-4606-23A1E60876BC}"/>
              </a:ext>
            </a:extLst>
          </p:cNvPr>
          <p:cNvSpPr/>
          <p:nvPr/>
        </p:nvSpPr>
        <p:spPr>
          <a:xfrm>
            <a:off x="3515713" y="1340768"/>
            <a:ext cx="2232248" cy="4212468"/>
          </a:xfrm>
          <a:custGeom>
            <a:avLst/>
            <a:gdLst>
              <a:gd name="connsiteX0" fmla="*/ 0 w 2232248"/>
              <a:gd name="connsiteY0" fmla="*/ 0 h 4212468"/>
              <a:gd name="connsiteX1" fmla="*/ 2232248 w 2232248"/>
              <a:gd name="connsiteY1" fmla="*/ 0 h 4212468"/>
              <a:gd name="connsiteX2" fmla="*/ 2232248 w 2232248"/>
              <a:gd name="connsiteY2" fmla="*/ 360807 h 4212468"/>
              <a:gd name="connsiteX3" fmla="*/ 2228448 w 2232248"/>
              <a:gd name="connsiteY3" fmla="*/ 360040 h 4212468"/>
              <a:gd name="connsiteX4" fmla="*/ 2007154 w 2232248"/>
              <a:gd name="connsiteY4" fmla="*/ 581334 h 4212468"/>
              <a:gd name="connsiteX5" fmla="*/ 2228448 w 2232248"/>
              <a:gd name="connsiteY5" fmla="*/ 802628 h 4212468"/>
              <a:gd name="connsiteX6" fmla="*/ 2232248 w 2232248"/>
              <a:gd name="connsiteY6" fmla="*/ 801861 h 4212468"/>
              <a:gd name="connsiteX7" fmla="*/ 2232248 w 2232248"/>
              <a:gd name="connsiteY7" fmla="*/ 3369975 h 4212468"/>
              <a:gd name="connsiteX8" fmla="*/ 1116124 w 2232248"/>
              <a:gd name="connsiteY8" fmla="*/ 4212468 h 4212468"/>
              <a:gd name="connsiteX9" fmla="*/ 0 w 2232248"/>
              <a:gd name="connsiteY9" fmla="*/ 3369975 h 4212468"/>
              <a:gd name="connsiteX10" fmla="*/ 0 w 2232248"/>
              <a:gd name="connsiteY10" fmla="*/ 801861 h 4212468"/>
              <a:gd name="connsiteX11" fmla="*/ 3800 w 2232248"/>
              <a:gd name="connsiteY11" fmla="*/ 802628 h 4212468"/>
              <a:gd name="connsiteX12" fmla="*/ 225094 w 2232248"/>
              <a:gd name="connsiteY12" fmla="*/ 581334 h 4212468"/>
              <a:gd name="connsiteX13" fmla="*/ 3800 w 2232248"/>
              <a:gd name="connsiteY13" fmla="*/ 360040 h 4212468"/>
              <a:gd name="connsiteX14" fmla="*/ 0 w 2232248"/>
              <a:gd name="connsiteY14" fmla="*/ 360807 h 42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248" h="4212468">
                <a:moveTo>
                  <a:pt x="0" y="0"/>
                </a:moveTo>
                <a:lnTo>
                  <a:pt x="2232248" y="0"/>
                </a:lnTo>
                <a:lnTo>
                  <a:pt x="2232248" y="360807"/>
                </a:lnTo>
                <a:lnTo>
                  <a:pt x="2228448" y="360040"/>
                </a:lnTo>
                <a:cubicBezTo>
                  <a:pt x="2106231" y="360040"/>
                  <a:pt x="2007154" y="459117"/>
                  <a:pt x="2007154" y="581334"/>
                </a:cubicBezTo>
                <a:cubicBezTo>
                  <a:pt x="2007154" y="703551"/>
                  <a:pt x="2106231" y="802628"/>
                  <a:pt x="2228448" y="802628"/>
                </a:cubicBezTo>
                <a:lnTo>
                  <a:pt x="2232248" y="801861"/>
                </a:lnTo>
                <a:lnTo>
                  <a:pt x="2232248" y="3369975"/>
                </a:lnTo>
                <a:lnTo>
                  <a:pt x="1116124" y="4212468"/>
                </a:lnTo>
                <a:lnTo>
                  <a:pt x="0" y="3369975"/>
                </a:lnTo>
                <a:lnTo>
                  <a:pt x="0" y="801861"/>
                </a:lnTo>
                <a:lnTo>
                  <a:pt x="3800" y="802628"/>
                </a:lnTo>
                <a:cubicBezTo>
                  <a:pt x="126017" y="802628"/>
                  <a:pt x="225094" y="703551"/>
                  <a:pt x="225094" y="581334"/>
                </a:cubicBezTo>
                <a:cubicBezTo>
                  <a:pt x="225094" y="459117"/>
                  <a:pt x="126017" y="360040"/>
                  <a:pt x="3800" y="360040"/>
                </a:cubicBezTo>
                <a:lnTo>
                  <a:pt x="0" y="3608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35" name="文本框 34">
            <a:extLst>
              <a:ext uri="{FF2B5EF4-FFF2-40B4-BE49-F238E27FC236}">
                <a16:creationId xmlns:a16="http://schemas.microsoft.com/office/drawing/2014/main" id="{62C87DDC-08E8-AB58-D628-7FBDAF6B9041}"/>
              </a:ext>
            </a:extLst>
          </p:cNvPr>
          <p:cNvSpPr txBox="1"/>
          <p:nvPr/>
        </p:nvSpPr>
        <p:spPr>
          <a:xfrm>
            <a:off x="3923951" y="1700808"/>
            <a:ext cx="1415772" cy="461665"/>
          </a:xfrm>
          <a:prstGeom prst="rect">
            <a:avLst/>
          </a:prstGeom>
          <a:noFill/>
        </p:spPr>
        <p:txBody>
          <a:bodyPr wrap="none" rtlCol="0">
            <a:noAutofit/>
          </a:bodyPr>
          <a:lstStyle/>
          <a:p>
            <a:pPr algn="ctr"/>
            <a:r>
              <a:rPr lang="zh-CN" altLang="en-US" sz="2400" b="1" dirty="0">
                <a:solidFill>
                  <a:schemeClr val="accent2"/>
                </a:solidFill>
                <a:cs typeface="+mn-ea"/>
                <a:sym typeface="+mn-lt"/>
              </a:rPr>
              <a:t>计划内容</a:t>
            </a:r>
          </a:p>
        </p:txBody>
      </p:sp>
      <p:sp>
        <p:nvSpPr>
          <p:cNvPr id="36" name="文本框 35">
            <a:extLst>
              <a:ext uri="{FF2B5EF4-FFF2-40B4-BE49-F238E27FC236}">
                <a16:creationId xmlns:a16="http://schemas.microsoft.com/office/drawing/2014/main" id="{A33DAA29-76F0-A473-B2E6-589FCA7510A2}"/>
              </a:ext>
            </a:extLst>
          </p:cNvPr>
          <p:cNvSpPr txBox="1"/>
          <p:nvPr/>
        </p:nvSpPr>
        <p:spPr>
          <a:xfrm>
            <a:off x="3555577" y="2312876"/>
            <a:ext cx="2152520" cy="1981696"/>
          </a:xfrm>
          <a:prstGeom prst="rect">
            <a:avLst/>
          </a:prstGeom>
          <a:noFill/>
        </p:spPr>
        <p:txBody>
          <a:bodyPr wrap="square">
            <a:noAutofit/>
          </a:bodyPr>
          <a:lstStyle/>
          <a:p>
            <a:pPr algn="ctr">
              <a:lnSpc>
                <a:spcPct val="130000"/>
              </a:lnSpc>
            </a:pPr>
            <a:r>
              <a:rPr lang="zh-CN" altLang="en-US" sz="1600" dirty="0">
                <a:cs typeface="+mn-ea"/>
                <a:sym typeface="+mn-lt"/>
              </a:rPr>
              <a:t>请替换文字内容复制你的内容到此请替换文字内容复制你的内容到此请替换文字内容复制你的内容到此</a:t>
            </a:r>
            <a:endParaRPr lang="en-US" altLang="zh-CN" sz="1600" dirty="0">
              <a:cs typeface="+mn-ea"/>
              <a:sym typeface="+mn-lt"/>
            </a:endParaRPr>
          </a:p>
          <a:p>
            <a:pPr algn="ctr">
              <a:lnSpc>
                <a:spcPct val="130000"/>
              </a:lnSpc>
            </a:pPr>
            <a:r>
              <a:rPr lang="zh-CN" altLang="en-US" sz="1600" dirty="0">
                <a:cs typeface="+mn-ea"/>
                <a:sym typeface="+mn-lt"/>
              </a:rPr>
              <a:t>容复制你的内容到此</a:t>
            </a:r>
          </a:p>
        </p:txBody>
      </p:sp>
      <p:sp>
        <p:nvSpPr>
          <p:cNvPr id="29" name="bars-code-search_57539">
            <a:extLst>
              <a:ext uri="{FF2B5EF4-FFF2-40B4-BE49-F238E27FC236}">
                <a16:creationId xmlns:a16="http://schemas.microsoft.com/office/drawing/2014/main" id="{F2A112A6-096E-7FD8-0AFD-9DD3BE445C11}"/>
              </a:ext>
            </a:extLst>
          </p:cNvPr>
          <p:cNvSpPr/>
          <p:nvPr/>
        </p:nvSpPr>
        <p:spPr>
          <a:xfrm>
            <a:off x="4303884" y="4513467"/>
            <a:ext cx="655906" cy="628292"/>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9351" h="583698">
                <a:moveTo>
                  <a:pt x="191714" y="258370"/>
                </a:moveTo>
                <a:cubicBezTo>
                  <a:pt x="117855" y="258370"/>
                  <a:pt x="57656" y="318470"/>
                  <a:pt x="57656" y="392207"/>
                </a:cubicBezTo>
                <a:cubicBezTo>
                  <a:pt x="57656" y="404810"/>
                  <a:pt x="67924" y="415156"/>
                  <a:pt x="80643" y="415156"/>
                </a:cubicBezTo>
                <a:cubicBezTo>
                  <a:pt x="93361" y="415156"/>
                  <a:pt x="103629" y="404810"/>
                  <a:pt x="103629" y="392207"/>
                </a:cubicBezTo>
                <a:cubicBezTo>
                  <a:pt x="103629" y="343770"/>
                  <a:pt x="143103" y="304268"/>
                  <a:pt x="191714" y="304268"/>
                </a:cubicBezTo>
                <a:cubicBezTo>
                  <a:pt x="204338" y="304268"/>
                  <a:pt x="214701" y="294016"/>
                  <a:pt x="214701" y="281319"/>
                </a:cubicBezTo>
                <a:cubicBezTo>
                  <a:pt x="214701" y="268622"/>
                  <a:pt x="204338" y="258370"/>
                  <a:pt x="191714" y="258370"/>
                </a:cubicBezTo>
                <a:close/>
                <a:moveTo>
                  <a:pt x="191714" y="200810"/>
                </a:moveTo>
                <a:cubicBezTo>
                  <a:pt x="297605" y="200810"/>
                  <a:pt x="383523" y="286492"/>
                  <a:pt x="383523" y="392301"/>
                </a:cubicBezTo>
                <a:cubicBezTo>
                  <a:pt x="383523" y="498016"/>
                  <a:pt x="297699" y="583698"/>
                  <a:pt x="191809" y="583698"/>
                </a:cubicBezTo>
                <a:cubicBezTo>
                  <a:pt x="155915" y="583698"/>
                  <a:pt x="122188" y="573728"/>
                  <a:pt x="93455" y="556611"/>
                </a:cubicBezTo>
                <a:cubicBezTo>
                  <a:pt x="65475" y="576926"/>
                  <a:pt x="35705" y="580406"/>
                  <a:pt x="14791" y="577114"/>
                </a:cubicBezTo>
                <a:cubicBezTo>
                  <a:pt x="7631" y="575986"/>
                  <a:pt x="6312" y="566392"/>
                  <a:pt x="12718" y="563195"/>
                </a:cubicBezTo>
                <a:cubicBezTo>
                  <a:pt x="31183" y="554071"/>
                  <a:pt x="43242" y="536484"/>
                  <a:pt x="50496" y="521623"/>
                </a:cubicBezTo>
                <a:cubicBezTo>
                  <a:pt x="19124" y="487482"/>
                  <a:pt x="0" y="442055"/>
                  <a:pt x="0" y="392207"/>
                </a:cubicBezTo>
                <a:cubicBezTo>
                  <a:pt x="0" y="286492"/>
                  <a:pt x="85824" y="200810"/>
                  <a:pt x="191714" y="200810"/>
                </a:cubicBezTo>
                <a:close/>
                <a:moveTo>
                  <a:pt x="419805" y="0"/>
                </a:moveTo>
                <a:cubicBezTo>
                  <a:pt x="468285" y="0"/>
                  <a:pt x="516776" y="18508"/>
                  <a:pt x="553799" y="55522"/>
                </a:cubicBezTo>
                <a:cubicBezTo>
                  <a:pt x="625112" y="126729"/>
                  <a:pt x="627750" y="240360"/>
                  <a:pt x="561807" y="314765"/>
                </a:cubicBezTo>
                <a:lnTo>
                  <a:pt x="559923" y="316364"/>
                </a:lnTo>
                <a:cubicBezTo>
                  <a:pt x="567082" y="331791"/>
                  <a:pt x="579423" y="350886"/>
                  <a:pt x="599018" y="360386"/>
                </a:cubicBezTo>
                <a:cubicBezTo>
                  <a:pt x="605423" y="363585"/>
                  <a:pt x="603916" y="373085"/>
                  <a:pt x="596851" y="374214"/>
                </a:cubicBezTo>
                <a:cubicBezTo>
                  <a:pt x="575372" y="377600"/>
                  <a:pt x="544756" y="373838"/>
                  <a:pt x="516212" y="352297"/>
                </a:cubicBezTo>
                <a:lnTo>
                  <a:pt x="515835" y="352673"/>
                </a:lnTo>
                <a:cubicBezTo>
                  <a:pt x="487573" y="369229"/>
                  <a:pt x="455826" y="377882"/>
                  <a:pt x="423985" y="378635"/>
                </a:cubicBezTo>
                <a:cubicBezTo>
                  <a:pt x="422666" y="353143"/>
                  <a:pt x="417014" y="328404"/>
                  <a:pt x="407405" y="304700"/>
                </a:cubicBezTo>
                <a:cubicBezTo>
                  <a:pt x="395724" y="275916"/>
                  <a:pt x="378578" y="250048"/>
                  <a:pt x="356346" y="227849"/>
                </a:cubicBezTo>
                <a:cubicBezTo>
                  <a:pt x="334114" y="205650"/>
                  <a:pt x="308207" y="188436"/>
                  <a:pt x="279287" y="176772"/>
                </a:cubicBezTo>
                <a:cubicBezTo>
                  <a:pt x="264025" y="170563"/>
                  <a:pt x="248199" y="166048"/>
                  <a:pt x="232090" y="163226"/>
                </a:cubicBezTo>
                <a:cubicBezTo>
                  <a:pt x="237648" y="123907"/>
                  <a:pt x="255453" y="85905"/>
                  <a:pt x="285881" y="55522"/>
                </a:cubicBezTo>
                <a:cubicBezTo>
                  <a:pt x="322857" y="18508"/>
                  <a:pt x="371325" y="0"/>
                  <a:pt x="419805" y="0"/>
                </a:cubicBezTo>
                <a:close/>
              </a:path>
            </a:pathLst>
          </a:custGeom>
          <a:gradFill>
            <a:gsLst>
              <a:gs pos="0">
                <a:schemeClr val="accent3">
                  <a:alpha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ym typeface="+mn-lt"/>
            </a:endParaRPr>
          </a:p>
        </p:txBody>
      </p:sp>
      <p:sp>
        <p:nvSpPr>
          <p:cNvPr id="39" name="任意多边形: 形状 38">
            <a:extLst>
              <a:ext uri="{FF2B5EF4-FFF2-40B4-BE49-F238E27FC236}">
                <a16:creationId xmlns:a16="http://schemas.microsoft.com/office/drawing/2014/main" id="{FDAB070C-5D7E-B1E7-C7E4-F761723AB881}"/>
              </a:ext>
            </a:extLst>
          </p:cNvPr>
          <p:cNvSpPr/>
          <p:nvPr/>
        </p:nvSpPr>
        <p:spPr>
          <a:xfrm>
            <a:off x="6444038" y="1953341"/>
            <a:ext cx="2232248" cy="4212468"/>
          </a:xfrm>
          <a:custGeom>
            <a:avLst/>
            <a:gdLst>
              <a:gd name="connsiteX0" fmla="*/ 0 w 2232248"/>
              <a:gd name="connsiteY0" fmla="*/ 0 h 4212468"/>
              <a:gd name="connsiteX1" fmla="*/ 2232248 w 2232248"/>
              <a:gd name="connsiteY1" fmla="*/ 0 h 4212468"/>
              <a:gd name="connsiteX2" fmla="*/ 2232248 w 2232248"/>
              <a:gd name="connsiteY2" fmla="*/ 360807 h 4212468"/>
              <a:gd name="connsiteX3" fmla="*/ 2228448 w 2232248"/>
              <a:gd name="connsiteY3" fmla="*/ 360040 h 4212468"/>
              <a:gd name="connsiteX4" fmla="*/ 2007154 w 2232248"/>
              <a:gd name="connsiteY4" fmla="*/ 581334 h 4212468"/>
              <a:gd name="connsiteX5" fmla="*/ 2228448 w 2232248"/>
              <a:gd name="connsiteY5" fmla="*/ 802628 h 4212468"/>
              <a:gd name="connsiteX6" fmla="*/ 2232248 w 2232248"/>
              <a:gd name="connsiteY6" fmla="*/ 801861 h 4212468"/>
              <a:gd name="connsiteX7" fmla="*/ 2232248 w 2232248"/>
              <a:gd name="connsiteY7" fmla="*/ 3369975 h 4212468"/>
              <a:gd name="connsiteX8" fmla="*/ 1116124 w 2232248"/>
              <a:gd name="connsiteY8" fmla="*/ 4212468 h 4212468"/>
              <a:gd name="connsiteX9" fmla="*/ 0 w 2232248"/>
              <a:gd name="connsiteY9" fmla="*/ 3369975 h 4212468"/>
              <a:gd name="connsiteX10" fmla="*/ 0 w 2232248"/>
              <a:gd name="connsiteY10" fmla="*/ 801861 h 4212468"/>
              <a:gd name="connsiteX11" fmla="*/ 3800 w 2232248"/>
              <a:gd name="connsiteY11" fmla="*/ 802628 h 4212468"/>
              <a:gd name="connsiteX12" fmla="*/ 225094 w 2232248"/>
              <a:gd name="connsiteY12" fmla="*/ 581334 h 4212468"/>
              <a:gd name="connsiteX13" fmla="*/ 3800 w 2232248"/>
              <a:gd name="connsiteY13" fmla="*/ 360040 h 4212468"/>
              <a:gd name="connsiteX14" fmla="*/ 0 w 2232248"/>
              <a:gd name="connsiteY14" fmla="*/ 360807 h 42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248" h="4212468">
                <a:moveTo>
                  <a:pt x="0" y="0"/>
                </a:moveTo>
                <a:lnTo>
                  <a:pt x="2232248" y="0"/>
                </a:lnTo>
                <a:lnTo>
                  <a:pt x="2232248" y="360807"/>
                </a:lnTo>
                <a:lnTo>
                  <a:pt x="2228448" y="360040"/>
                </a:lnTo>
                <a:cubicBezTo>
                  <a:pt x="2106231" y="360040"/>
                  <a:pt x="2007154" y="459117"/>
                  <a:pt x="2007154" y="581334"/>
                </a:cubicBezTo>
                <a:cubicBezTo>
                  <a:pt x="2007154" y="703551"/>
                  <a:pt x="2106231" y="802628"/>
                  <a:pt x="2228448" y="802628"/>
                </a:cubicBezTo>
                <a:lnTo>
                  <a:pt x="2232248" y="801861"/>
                </a:lnTo>
                <a:lnTo>
                  <a:pt x="2232248" y="3369975"/>
                </a:lnTo>
                <a:lnTo>
                  <a:pt x="1116124" y="4212468"/>
                </a:lnTo>
                <a:lnTo>
                  <a:pt x="0" y="3369975"/>
                </a:lnTo>
                <a:lnTo>
                  <a:pt x="0" y="801861"/>
                </a:lnTo>
                <a:lnTo>
                  <a:pt x="3800" y="802628"/>
                </a:lnTo>
                <a:cubicBezTo>
                  <a:pt x="126017" y="802628"/>
                  <a:pt x="225094" y="703551"/>
                  <a:pt x="225094" y="581334"/>
                </a:cubicBezTo>
                <a:cubicBezTo>
                  <a:pt x="225094" y="459117"/>
                  <a:pt x="126017" y="360040"/>
                  <a:pt x="3800" y="360040"/>
                </a:cubicBezTo>
                <a:lnTo>
                  <a:pt x="0" y="360807"/>
                </a:ln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40" name="任意多边形: 形状 39">
            <a:extLst>
              <a:ext uri="{FF2B5EF4-FFF2-40B4-BE49-F238E27FC236}">
                <a16:creationId xmlns:a16="http://schemas.microsoft.com/office/drawing/2014/main" id="{FF8A0484-CAAC-B935-2195-486BA40E20DA}"/>
              </a:ext>
            </a:extLst>
          </p:cNvPr>
          <p:cNvSpPr/>
          <p:nvPr/>
        </p:nvSpPr>
        <p:spPr>
          <a:xfrm>
            <a:off x="6372030" y="1953341"/>
            <a:ext cx="2232248" cy="4212468"/>
          </a:xfrm>
          <a:custGeom>
            <a:avLst/>
            <a:gdLst>
              <a:gd name="connsiteX0" fmla="*/ 0 w 2232248"/>
              <a:gd name="connsiteY0" fmla="*/ 0 h 4212468"/>
              <a:gd name="connsiteX1" fmla="*/ 2232248 w 2232248"/>
              <a:gd name="connsiteY1" fmla="*/ 0 h 4212468"/>
              <a:gd name="connsiteX2" fmla="*/ 2232248 w 2232248"/>
              <a:gd name="connsiteY2" fmla="*/ 360807 h 4212468"/>
              <a:gd name="connsiteX3" fmla="*/ 2228448 w 2232248"/>
              <a:gd name="connsiteY3" fmla="*/ 360040 h 4212468"/>
              <a:gd name="connsiteX4" fmla="*/ 2007154 w 2232248"/>
              <a:gd name="connsiteY4" fmla="*/ 581334 h 4212468"/>
              <a:gd name="connsiteX5" fmla="*/ 2228448 w 2232248"/>
              <a:gd name="connsiteY5" fmla="*/ 802628 h 4212468"/>
              <a:gd name="connsiteX6" fmla="*/ 2232248 w 2232248"/>
              <a:gd name="connsiteY6" fmla="*/ 801861 h 4212468"/>
              <a:gd name="connsiteX7" fmla="*/ 2232248 w 2232248"/>
              <a:gd name="connsiteY7" fmla="*/ 3369975 h 4212468"/>
              <a:gd name="connsiteX8" fmla="*/ 1116124 w 2232248"/>
              <a:gd name="connsiteY8" fmla="*/ 4212468 h 4212468"/>
              <a:gd name="connsiteX9" fmla="*/ 0 w 2232248"/>
              <a:gd name="connsiteY9" fmla="*/ 3369975 h 4212468"/>
              <a:gd name="connsiteX10" fmla="*/ 0 w 2232248"/>
              <a:gd name="connsiteY10" fmla="*/ 801861 h 4212468"/>
              <a:gd name="connsiteX11" fmla="*/ 3800 w 2232248"/>
              <a:gd name="connsiteY11" fmla="*/ 802628 h 4212468"/>
              <a:gd name="connsiteX12" fmla="*/ 225094 w 2232248"/>
              <a:gd name="connsiteY12" fmla="*/ 581334 h 4212468"/>
              <a:gd name="connsiteX13" fmla="*/ 3800 w 2232248"/>
              <a:gd name="connsiteY13" fmla="*/ 360040 h 4212468"/>
              <a:gd name="connsiteX14" fmla="*/ 0 w 2232248"/>
              <a:gd name="connsiteY14" fmla="*/ 360807 h 42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248" h="4212468">
                <a:moveTo>
                  <a:pt x="0" y="0"/>
                </a:moveTo>
                <a:lnTo>
                  <a:pt x="2232248" y="0"/>
                </a:lnTo>
                <a:lnTo>
                  <a:pt x="2232248" y="360807"/>
                </a:lnTo>
                <a:lnTo>
                  <a:pt x="2228448" y="360040"/>
                </a:lnTo>
                <a:cubicBezTo>
                  <a:pt x="2106231" y="360040"/>
                  <a:pt x="2007154" y="459117"/>
                  <a:pt x="2007154" y="581334"/>
                </a:cubicBezTo>
                <a:cubicBezTo>
                  <a:pt x="2007154" y="703551"/>
                  <a:pt x="2106231" y="802628"/>
                  <a:pt x="2228448" y="802628"/>
                </a:cubicBezTo>
                <a:lnTo>
                  <a:pt x="2232248" y="801861"/>
                </a:lnTo>
                <a:lnTo>
                  <a:pt x="2232248" y="3369975"/>
                </a:lnTo>
                <a:lnTo>
                  <a:pt x="1116124" y="4212468"/>
                </a:lnTo>
                <a:lnTo>
                  <a:pt x="0" y="3369975"/>
                </a:lnTo>
                <a:lnTo>
                  <a:pt x="0" y="801861"/>
                </a:lnTo>
                <a:lnTo>
                  <a:pt x="3800" y="802628"/>
                </a:lnTo>
                <a:cubicBezTo>
                  <a:pt x="126017" y="802628"/>
                  <a:pt x="225094" y="703551"/>
                  <a:pt x="225094" y="581334"/>
                </a:cubicBezTo>
                <a:cubicBezTo>
                  <a:pt x="225094" y="459117"/>
                  <a:pt x="126017" y="360040"/>
                  <a:pt x="3800" y="360040"/>
                </a:cubicBezTo>
                <a:lnTo>
                  <a:pt x="0" y="3608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41" name="文本框 40">
            <a:extLst>
              <a:ext uri="{FF2B5EF4-FFF2-40B4-BE49-F238E27FC236}">
                <a16:creationId xmlns:a16="http://schemas.microsoft.com/office/drawing/2014/main" id="{39B85711-1392-4EF8-98F9-14D4B1A9C253}"/>
              </a:ext>
            </a:extLst>
          </p:cNvPr>
          <p:cNvSpPr txBox="1"/>
          <p:nvPr/>
        </p:nvSpPr>
        <p:spPr>
          <a:xfrm>
            <a:off x="6780268" y="2313381"/>
            <a:ext cx="1415772" cy="461665"/>
          </a:xfrm>
          <a:prstGeom prst="rect">
            <a:avLst/>
          </a:prstGeom>
          <a:noFill/>
        </p:spPr>
        <p:txBody>
          <a:bodyPr wrap="none" rtlCol="0">
            <a:noAutofit/>
          </a:bodyPr>
          <a:lstStyle/>
          <a:p>
            <a:pPr algn="ctr"/>
            <a:r>
              <a:rPr lang="zh-CN" altLang="en-US" sz="2400" b="1" dirty="0">
                <a:solidFill>
                  <a:schemeClr val="accent2"/>
                </a:solidFill>
                <a:cs typeface="+mn-ea"/>
                <a:sym typeface="+mn-lt"/>
              </a:rPr>
              <a:t>计划安排</a:t>
            </a:r>
          </a:p>
        </p:txBody>
      </p:sp>
      <p:sp>
        <p:nvSpPr>
          <p:cNvPr id="42" name="文本框 41">
            <a:extLst>
              <a:ext uri="{FF2B5EF4-FFF2-40B4-BE49-F238E27FC236}">
                <a16:creationId xmlns:a16="http://schemas.microsoft.com/office/drawing/2014/main" id="{E1AB15F7-4535-CB9A-F961-57649CF47FCA}"/>
              </a:ext>
            </a:extLst>
          </p:cNvPr>
          <p:cNvSpPr txBox="1"/>
          <p:nvPr/>
        </p:nvSpPr>
        <p:spPr>
          <a:xfrm>
            <a:off x="6411894" y="2925449"/>
            <a:ext cx="2152520" cy="1981696"/>
          </a:xfrm>
          <a:prstGeom prst="rect">
            <a:avLst/>
          </a:prstGeom>
          <a:noFill/>
        </p:spPr>
        <p:txBody>
          <a:bodyPr wrap="square">
            <a:noAutofit/>
          </a:bodyPr>
          <a:lstStyle/>
          <a:p>
            <a:pPr algn="ctr">
              <a:lnSpc>
                <a:spcPct val="130000"/>
              </a:lnSpc>
            </a:pPr>
            <a:r>
              <a:rPr lang="zh-CN" altLang="en-US" sz="1600" dirty="0">
                <a:cs typeface="+mn-ea"/>
                <a:sym typeface="+mn-lt"/>
              </a:rPr>
              <a:t>请替换文字内容复制你的内容到此请替换文字内容复制你的内容到此请替换文字内容复制你的内容到此</a:t>
            </a:r>
            <a:endParaRPr lang="en-US" altLang="zh-CN" sz="1600" dirty="0">
              <a:cs typeface="+mn-ea"/>
              <a:sym typeface="+mn-lt"/>
            </a:endParaRPr>
          </a:p>
          <a:p>
            <a:pPr algn="ctr">
              <a:lnSpc>
                <a:spcPct val="130000"/>
              </a:lnSpc>
            </a:pPr>
            <a:r>
              <a:rPr lang="zh-CN" altLang="en-US" sz="1600" dirty="0">
                <a:cs typeface="+mn-ea"/>
                <a:sym typeface="+mn-lt"/>
              </a:rPr>
              <a:t>容复制你的内容到此</a:t>
            </a:r>
          </a:p>
        </p:txBody>
      </p:sp>
      <p:sp>
        <p:nvSpPr>
          <p:cNvPr id="24" name="bars-code-search_57539">
            <a:extLst>
              <a:ext uri="{FF2B5EF4-FFF2-40B4-BE49-F238E27FC236}">
                <a16:creationId xmlns:a16="http://schemas.microsoft.com/office/drawing/2014/main" id="{8DF64A28-27F2-9A59-4C80-080466409F00}"/>
              </a:ext>
            </a:extLst>
          </p:cNvPr>
          <p:cNvSpPr/>
          <p:nvPr/>
        </p:nvSpPr>
        <p:spPr>
          <a:xfrm>
            <a:off x="7160201" y="5129068"/>
            <a:ext cx="655906" cy="622235"/>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 name="connsiteX68" fmla="*/ 325000 h 606722"/>
              <a:gd name="connsiteY68" fmla="*/ 325000 h 606722"/>
              <a:gd name="connsiteX69" fmla="*/ 325000 h 606722"/>
              <a:gd name="connsiteY69" fmla="*/ 325000 h 606722"/>
              <a:gd name="connsiteX70" fmla="*/ 325000 h 606722"/>
              <a:gd name="connsiteY70" fmla="*/ 325000 h 606722"/>
              <a:gd name="connsiteX71" fmla="*/ 325000 h 606722"/>
              <a:gd name="connsiteY71" fmla="*/ 325000 h 606722"/>
              <a:gd name="connsiteX72" fmla="*/ 325000 h 606722"/>
              <a:gd name="connsiteY72" fmla="*/ 325000 h 606722"/>
              <a:gd name="connsiteX73" fmla="*/ 325000 h 606722"/>
              <a:gd name="connsiteY73" fmla="*/ 325000 h 606722"/>
              <a:gd name="connsiteX74" fmla="*/ 325000 h 606722"/>
              <a:gd name="connsiteY74" fmla="*/ 325000 h 606722"/>
              <a:gd name="connsiteX75" fmla="*/ 325000 h 606722"/>
              <a:gd name="connsiteY75" fmla="*/ 325000 h 606722"/>
              <a:gd name="connsiteX76" fmla="*/ 325000 h 606722"/>
              <a:gd name="connsiteY76" fmla="*/ 325000 h 606722"/>
              <a:gd name="connsiteX77" fmla="*/ 325000 h 606722"/>
              <a:gd name="connsiteY77" fmla="*/ 325000 h 606722"/>
              <a:gd name="connsiteX78" fmla="*/ 325000 h 606722"/>
              <a:gd name="connsiteY78" fmla="*/ 325000 h 606722"/>
              <a:gd name="connsiteX79" fmla="*/ 325000 h 606722"/>
              <a:gd name="connsiteY79" fmla="*/ 325000 h 606722"/>
              <a:gd name="connsiteX80" fmla="*/ 325000 h 606722"/>
              <a:gd name="connsiteY80" fmla="*/ 325000 h 606722"/>
              <a:gd name="connsiteX81" fmla="*/ 325000 h 606722"/>
              <a:gd name="connsiteY81" fmla="*/ 325000 h 606722"/>
              <a:gd name="connsiteX82" fmla="*/ 325000 h 606722"/>
              <a:gd name="connsiteY82" fmla="*/ 325000 h 606722"/>
              <a:gd name="connsiteX83" fmla="*/ 325000 h 606722"/>
              <a:gd name="connsiteY83" fmla="*/ 325000 h 606722"/>
              <a:gd name="connsiteX84" fmla="*/ 325000 h 606722"/>
              <a:gd name="connsiteY84" fmla="*/ 325000 h 606722"/>
              <a:gd name="connsiteX85" fmla="*/ 325000 h 606722"/>
              <a:gd name="connsiteY85" fmla="*/ 325000 h 606722"/>
              <a:gd name="connsiteX86" fmla="*/ 325000 h 606722"/>
              <a:gd name="connsiteY86" fmla="*/ 325000 h 606722"/>
              <a:gd name="connsiteX87" fmla="*/ 325000 h 606722"/>
              <a:gd name="connsiteY87" fmla="*/ 325000 h 606722"/>
              <a:gd name="connsiteX88" fmla="*/ 325000 h 606722"/>
              <a:gd name="connsiteY88" fmla="*/ 325000 h 606722"/>
              <a:gd name="connsiteX89" fmla="*/ 325000 h 606722"/>
              <a:gd name="connsiteY89" fmla="*/ 325000 h 606722"/>
              <a:gd name="connsiteX90" fmla="*/ 325000 h 606722"/>
              <a:gd name="connsiteY90" fmla="*/ 325000 h 606722"/>
              <a:gd name="connsiteX91" fmla="*/ 325000 h 606722"/>
              <a:gd name="connsiteY91" fmla="*/ 325000 h 606722"/>
              <a:gd name="connsiteX92" fmla="*/ 325000 h 606722"/>
              <a:gd name="connsiteY92" fmla="*/ 325000 h 606722"/>
              <a:gd name="connsiteX93" fmla="*/ 325000 h 606722"/>
              <a:gd name="connsiteY93" fmla="*/ 325000 h 606722"/>
              <a:gd name="connsiteX94" fmla="*/ 325000 h 606722"/>
              <a:gd name="connsiteY94" fmla="*/ 325000 h 606722"/>
              <a:gd name="connsiteX95" fmla="*/ 325000 h 606722"/>
              <a:gd name="connsiteY95"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7614" h="576423">
                <a:moveTo>
                  <a:pt x="84272" y="134249"/>
                </a:moveTo>
                <a:lnTo>
                  <a:pt x="63762" y="154727"/>
                </a:lnTo>
                <a:cubicBezTo>
                  <a:pt x="59964" y="158520"/>
                  <a:pt x="59964" y="165346"/>
                  <a:pt x="63762" y="169138"/>
                </a:cubicBezTo>
                <a:cubicBezTo>
                  <a:pt x="66041" y="170655"/>
                  <a:pt x="68320" y="172172"/>
                  <a:pt x="70599" y="172172"/>
                </a:cubicBezTo>
                <a:cubicBezTo>
                  <a:pt x="73637" y="172172"/>
                  <a:pt x="75916" y="170655"/>
                  <a:pt x="78195" y="169138"/>
                </a:cubicBezTo>
                <a:lnTo>
                  <a:pt x="97946" y="148659"/>
                </a:lnTo>
                <a:cubicBezTo>
                  <a:pt x="102503" y="144867"/>
                  <a:pt x="102503" y="138041"/>
                  <a:pt x="97946" y="134249"/>
                </a:cubicBezTo>
                <a:cubicBezTo>
                  <a:pt x="94147" y="130456"/>
                  <a:pt x="88070" y="130456"/>
                  <a:pt x="84272" y="134249"/>
                </a:cubicBezTo>
                <a:close/>
                <a:moveTo>
                  <a:pt x="154918" y="114528"/>
                </a:moveTo>
                <a:lnTo>
                  <a:pt x="63762" y="205545"/>
                </a:lnTo>
                <a:cubicBezTo>
                  <a:pt x="59964" y="209337"/>
                  <a:pt x="59964" y="215405"/>
                  <a:pt x="63762" y="219197"/>
                </a:cubicBezTo>
                <a:cubicBezTo>
                  <a:pt x="66041" y="221472"/>
                  <a:pt x="68320" y="222231"/>
                  <a:pt x="70599" y="222231"/>
                </a:cubicBezTo>
                <a:cubicBezTo>
                  <a:pt x="73637" y="222231"/>
                  <a:pt x="75916" y="221472"/>
                  <a:pt x="78195" y="219197"/>
                </a:cubicBezTo>
                <a:lnTo>
                  <a:pt x="169351" y="128181"/>
                </a:lnTo>
                <a:cubicBezTo>
                  <a:pt x="173150" y="124388"/>
                  <a:pt x="173150" y="118321"/>
                  <a:pt x="169351" y="114528"/>
                </a:cubicBezTo>
                <a:cubicBezTo>
                  <a:pt x="165553" y="109977"/>
                  <a:pt x="158716" y="109977"/>
                  <a:pt x="154918" y="114528"/>
                </a:cubicBezTo>
                <a:close/>
                <a:moveTo>
                  <a:pt x="104023" y="114528"/>
                </a:moveTo>
                <a:cubicBezTo>
                  <a:pt x="102503" y="116045"/>
                  <a:pt x="100984" y="119079"/>
                  <a:pt x="100984" y="121355"/>
                </a:cubicBezTo>
                <a:cubicBezTo>
                  <a:pt x="100984" y="123630"/>
                  <a:pt x="102503" y="126664"/>
                  <a:pt x="104023" y="128181"/>
                </a:cubicBezTo>
                <a:cubicBezTo>
                  <a:pt x="106302" y="130456"/>
                  <a:pt x="108581" y="131215"/>
                  <a:pt x="111619" y="131215"/>
                </a:cubicBezTo>
                <a:cubicBezTo>
                  <a:pt x="113898" y="131215"/>
                  <a:pt x="116937" y="130456"/>
                  <a:pt x="118456" y="128181"/>
                </a:cubicBezTo>
                <a:cubicBezTo>
                  <a:pt x="120735" y="126664"/>
                  <a:pt x="121494" y="123630"/>
                  <a:pt x="121494" y="121355"/>
                </a:cubicBezTo>
                <a:cubicBezTo>
                  <a:pt x="121494" y="119079"/>
                  <a:pt x="120735" y="116045"/>
                  <a:pt x="118456" y="114528"/>
                </a:cubicBezTo>
                <a:cubicBezTo>
                  <a:pt x="114658" y="110736"/>
                  <a:pt x="107821" y="110736"/>
                  <a:pt x="104023" y="114528"/>
                </a:cubicBezTo>
                <a:close/>
                <a:moveTo>
                  <a:pt x="175428" y="94050"/>
                </a:moveTo>
                <a:cubicBezTo>
                  <a:pt x="173150" y="95567"/>
                  <a:pt x="172390" y="98600"/>
                  <a:pt x="172390" y="100876"/>
                </a:cubicBezTo>
                <a:cubicBezTo>
                  <a:pt x="172390" y="103910"/>
                  <a:pt x="173150" y="106185"/>
                  <a:pt x="175428" y="108461"/>
                </a:cubicBezTo>
                <a:cubicBezTo>
                  <a:pt x="176948" y="109977"/>
                  <a:pt x="179986" y="111494"/>
                  <a:pt x="182265" y="111494"/>
                </a:cubicBezTo>
                <a:cubicBezTo>
                  <a:pt x="184544" y="111494"/>
                  <a:pt x="187583" y="109977"/>
                  <a:pt x="189102" y="108461"/>
                </a:cubicBezTo>
                <a:cubicBezTo>
                  <a:pt x="191381" y="106185"/>
                  <a:pt x="192140" y="103910"/>
                  <a:pt x="192140" y="100876"/>
                </a:cubicBezTo>
                <a:cubicBezTo>
                  <a:pt x="192140" y="98600"/>
                  <a:pt x="191381" y="95567"/>
                  <a:pt x="189102" y="94050"/>
                </a:cubicBezTo>
                <a:cubicBezTo>
                  <a:pt x="186063" y="90257"/>
                  <a:pt x="178467" y="90257"/>
                  <a:pt x="175428" y="94050"/>
                </a:cubicBezTo>
                <a:close/>
                <a:moveTo>
                  <a:pt x="205814" y="63711"/>
                </a:moveTo>
                <a:lnTo>
                  <a:pt x="195179" y="73571"/>
                </a:lnTo>
                <a:cubicBezTo>
                  <a:pt x="191381" y="77363"/>
                  <a:pt x="191381" y="84190"/>
                  <a:pt x="195179" y="87982"/>
                </a:cubicBezTo>
                <a:cubicBezTo>
                  <a:pt x="197458" y="90257"/>
                  <a:pt x="199737" y="91016"/>
                  <a:pt x="202775" y="91016"/>
                </a:cubicBezTo>
                <a:cubicBezTo>
                  <a:pt x="205054" y="91016"/>
                  <a:pt x="207333" y="90257"/>
                  <a:pt x="209612" y="87982"/>
                </a:cubicBezTo>
                <a:lnTo>
                  <a:pt x="219487" y="78122"/>
                </a:lnTo>
                <a:cubicBezTo>
                  <a:pt x="224045" y="74329"/>
                  <a:pt x="224045" y="67503"/>
                  <a:pt x="219487" y="63711"/>
                </a:cubicBezTo>
                <a:cubicBezTo>
                  <a:pt x="215689" y="59919"/>
                  <a:pt x="209612" y="59919"/>
                  <a:pt x="205814" y="63711"/>
                </a:cubicBezTo>
                <a:close/>
                <a:moveTo>
                  <a:pt x="154918" y="63711"/>
                </a:moveTo>
                <a:lnTo>
                  <a:pt x="124533" y="94050"/>
                </a:lnTo>
                <a:cubicBezTo>
                  <a:pt x="120735" y="97842"/>
                  <a:pt x="120735" y="104668"/>
                  <a:pt x="124533" y="108461"/>
                </a:cubicBezTo>
                <a:cubicBezTo>
                  <a:pt x="126812" y="109977"/>
                  <a:pt x="129091" y="111494"/>
                  <a:pt x="131370" y="111494"/>
                </a:cubicBezTo>
                <a:cubicBezTo>
                  <a:pt x="134408" y="111494"/>
                  <a:pt x="136687" y="109977"/>
                  <a:pt x="138966" y="108461"/>
                </a:cubicBezTo>
                <a:lnTo>
                  <a:pt x="169351" y="78122"/>
                </a:lnTo>
                <a:cubicBezTo>
                  <a:pt x="173150" y="74329"/>
                  <a:pt x="173150" y="67503"/>
                  <a:pt x="169351" y="63711"/>
                </a:cubicBezTo>
                <a:cubicBezTo>
                  <a:pt x="165553" y="59919"/>
                  <a:pt x="158716" y="59919"/>
                  <a:pt x="154918" y="63711"/>
                </a:cubicBezTo>
                <a:close/>
                <a:moveTo>
                  <a:pt x="104023" y="63711"/>
                </a:moveTo>
                <a:lnTo>
                  <a:pt x="63762" y="103910"/>
                </a:lnTo>
                <a:cubicBezTo>
                  <a:pt x="59964" y="107702"/>
                  <a:pt x="59964" y="114528"/>
                  <a:pt x="63762" y="118321"/>
                </a:cubicBezTo>
                <a:cubicBezTo>
                  <a:pt x="66041" y="120596"/>
                  <a:pt x="68320" y="121355"/>
                  <a:pt x="70599" y="121355"/>
                </a:cubicBezTo>
                <a:cubicBezTo>
                  <a:pt x="73637" y="121355"/>
                  <a:pt x="75916" y="120596"/>
                  <a:pt x="78195" y="118321"/>
                </a:cubicBezTo>
                <a:lnTo>
                  <a:pt x="118456" y="78122"/>
                </a:lnTo>
                <a:cubicBezTo>
                  <a:pt x="122254" y="74329"/>
                  <a:pt x="122254" y="67503"/>
                  <a:pt x="118456" y="63711"/>
                </a:cubicBezTo>
                <a:cubicBezTo>
                  <a:pt x="114658" y="59919"/>
                  <a:pt x="107821" y="59919"/>
                  <a:pt x="104023" y="63711"/>
                </a:cubicBezTo>
                <a:close/>
                <a:moveTo>
                  <a:pt x="50848" y="30338"/>
                </a:moveTo>
                <a:lnTo>
                  <a:pt x="556766" y="30338"/>
                </a:lnTo>
                <a:cubicBezTo>
                  <a:pt x="568160" y="30338"/>
                  <a:pt x="577276" y="39440"/>
                  <a:pt x="577276" y="50817"/>
                </a:cubicBezTo>
                <a:lnTo>
                  <a:pt x="577276" y="414882"/>
                </a:lnTo>
                <a:cubicBezTo>
                  <a:pt x="577276" y="425501"/>
                  <a:pt x="568160" y="434602"/>
                  <a:pt x="556766" y="434602"/>
                </a:cubicBezTo>
                <a:lnTo>
                  <a:pt x="50848" y="434602"/>
                </a:lnTo>
                <a:cubicBezTo>
                  <a:pt x="39454" y="434602"/>
                  <a:pt x="30338" y="425501"/>
                  <a:pt x="30338" y="414882"/>
                </a:cubicBezTo>
                <a:lnTo>
                  <a:pt x="30338" y="50817"/>
                </a:lnTo>
                <a:cubicBezTo>
                  <a:pt x="30338" y="39440"/>
                  <a:pt x="39454" y="30338"/>
                  <a:pt x="50848" y="30338"/>
                </a:cubicBezTo>
                <a:close/>
                <a:moveTo>
                  <a:pt x="45571" y="20478"/>
                </a:moveTo>
                <a:cubicBezTo>
                  <a:pt x="31900" y="20478"/>
                  <a:pt x="20507" y="31855"/>
                  <a:pt x="20507" y="45507"/>
                </a:cubicBezTo>
                <a:lnTo>
                  <a:pt x="20507" y="419424"/>
                </a:lnTo>
                <a:cubicBezTo>
                  <a:pt x="20507" y="433834"/>
                  <a:pt x="31900" y="445211"/>
                  <a:pt x="45571" y="445211"/>
                </a:cubicBezTo>
                <a:lnTo>
                  <a:pt x="222539" y="445211"/>
                </a:lnTo>
                <a:lnTo>
                  <a:pt x="385075" y="445211"/>
                </a:lnTo>
                <a:lnTo>
                  <a:pt x="562043" y="445211"/>
                </a:lnTo>
                <a:cubicBezTo>
                  <a:pt x="575714" y="445211"/>
                  <a:pt x="587107" y="433834"/>
                  <a:pt x="587107" y="419424"/>
                </a:cubicBezTo>
                <a:lnTo>
                  <a:pt x="587107" y="45507"/>
                </a:lnTo>
                <a:cubicBezTo>
                  <a:pt x="587107" y="31855"/>
                  <a:pt x="575714" y="20478"/>
                  <a:pt x="562043" y="20478"/>
                </a:cubicBezTo>
                <a:close/>
                <a:moveTo>
                  <a:pt x="45571" y="0"/>
                </a:moveTo>
                <a:lnTo>
                  <a:pt x="562043" y="0"/>
                </a:lnTo>
                <a:cubicBezTo>
                  <a:pt x="587107" y="0"/>
                  <a:pt x="607614" y="20478"/>
                  <a:pt x="607614" y="45507"/>
                </a:cubicBezTo>
                <a:lnTo>
                  <a:pt x="607614" y="419424"/>
                </a:lnTo>
                <a:cubicBezTo>
                  <a:pt x="607614" y="444453"/>
                  <a:pt x="587107" y="464931"/>
                  <a:pt x="562043" y="464931"/>
                </a:cubicBezTo>
                <a:lnTo>
                  <a:pt x="381278" y="464931"/>
                </a:lnTo>
                <a:cubicBezTo>
                  <a:pt x="379759" y="483134"/>
                  <a:pt x="387354" y="500578"/>
                  <a:pt x="401785" y="510438"/>
                </a:cubicBezTo>
                <a:lnTo>
                  <a:pt x="420013" y="523332"/>
                </a:lnTo>
                <a:cubicBezTo>
                  <a:pt x="421532" y="524090"/>
                  <a:pt x="422292" y="524849"/>
                  <a:pt x="423051" y="526365"/>
                </a:cubicBezTo>
                <a:cubicBezTo>
                  <a:pt x="435963" y="527124"/>
                  <a:pt x="445837" y="537742"/>
                  <a:pt x="445837" y="551394"/>
                </a:cubicBezTo>
                <a:cubicBezTo>
                  <a:pt x="445837" y="565046"/>
                  <a:pt x="434444" y="576423"/>
                  <a:pt x="420013" y="576423"/>
                </a:cubicBezTo>
                <a:lnTo>
                  <a:pt x="187601" y="576423"/>
                </a:lnTo>
                <a:cubicBezTo>
                  <a:pt x="173170" y="576423"/>
                  <a:pt x="161777" y="565046"/>
                  <a:pt x="161777" y="551394"/>
                </a:cubicBezTo>
                <a:cubicBezTo>
                  <a:pt x="161777" y="537742"/>
                  <a:pt x="171651" y="527124"/>
                  <a:pt x="184563" y="526365"/>
                </a:cubicBezTo>
                <a:cubicBezTo>
                  <a:pt x="185322" y="524849"/>
                  <a:pt x="186841" y="524090"/>
                  <a:pt x="187601" y="523332"/>
                </a:cubicBezTo>
                <a:lnTo>
                  <a:pt x="205829" y="510438"/>
                </a:lnTo>
                <a:cubicBezTo>
                  <a:pt x="220260" y="500578"/>
                  <a:pt x="227855" y="483134"/>
                  <a:pt x="226336" y="464931"/>
                </a:cubicBezTo>
                <a:lnTo>
                  <a:pt x="45571" y="464931"/>
                </a:lnTo>
                <a:cubicBezTo>
                  <a:pt x="20507" y="464931"/>
                  <a:pt x="0" y="444453"/>
                  <a:pt x="0" y="419424"/>
                </a:cubicBezTo>
                <a:lnTo>
                  <a:pt x="0" y="45507"/>
                </a:lnTo>
                <a:cubicBezTo>
                  <a:pt x="0" y="20478"/>
                  <a:pt x="20507" y="0"/>
                  <a:pt x="45571" y="0"/>
                </a:cubicBezTo>
                <a:close/>
              </a:path>
            </a:pathLst>
          </a:custGeom>
          <a:gradFill>
            <a:gsLst>
              <a:gs pos="0">
                <a:schemeClr val="accent3">
                  <a:alpha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ym typeface="+mn-lt"/>
            </a:endParaRPr>
          </a:p>
        </p:txBody>
      </p:sp>
      <p:sp>
        <p:nvSpPr>
          <p:cNvPr id="45" name="任意多边形: 形状 44">
            <a:extLst>
              <a:ext uri="{FF2B5EF4-FFF2-40B4-BE49-F238E27FC236}">
                <a16:creationId xmlns:a16="http://schemas.microsoft.com/office/drawing/2014/main" id="{F7C6F84C-0AF7-889E-F60D-837431D899AF}"/>
              </a:ext>
            </a:extLst>
          </p:cNvPr>
          <p:cNvSpPr/>
          <p:nvPr/>
        </p:nvSpPr>
        <p:spPr>
          <a:xfrm>
            <a:off x="9300356" y="1340768"/>
            <a:ext cx="2232248" cy="4212468"/>
          </a:xfrm>
          <a:custGeom>
            <a:avLst/>
            <a:gdLst>
              <a:gd name="connsiteX0" fmla="*/ 0 w 2232248"/>
              <a:gd name="connsiteY0" fmla="*/ 0 h 4212468"/>
              <a:gd name="connsiteX1" fmla="*/ 2232248 w 2232248"/>
              <a:gd name="connsiteY1" fmla="*/ 0 h 4212468"/>
              <a:gd name="connsiteX2" fmla="*/ 2232248 w 2232248"/>
              <a:gd name="connsiteY2" fmla="*/ 360807 h 4212468"/>
              <a:gd name="connsiteX3" fmla="*/ 2228448 w 2232248"/>
              <a:gd name="connsiteY3" fmla="*/ 360040 h 4212468"/>
              <a:gd name="connsiteX4" fmla="*/ 2007154 w 2232248"/>
              <a:gd name="connsiteY4" fmla="*/ 581334 h 4212468"/>
              <a:gd name="connsiteX5" fmla="*/ 2228448 w 2232248"/>
              <a:gd name="connsiteY5" fmla="*/ 802628 h 4212468"/>
              <a:gd name="connsiteX6" fmla="*/ 2232248 w 2232248"/>
              <a:gd name="connsiteY6" fmla="*/ 801861 h 4212468"/>
              <a:gd name="connsiteX7" fmla="*/ 2232248 w 2232248"/>
              <a:gd name="connsiteY7" fmla="*/ 3369975 h 4212468"/>
              <a:gd name="connsiteX8" fmla="*/ 1116124 w 2232248"/>
              <a:gd name="connsiteY8" fmla="*/ 4212468 h 4212468"/>
              <a:gd name="connsiteX9" fmla="*/ 0 w 2232248"/>
              <a:gd name="connsiteY9" fmla="*/ 3369975 h 4212468"/>
              <a:gd name="connsiteX10" fmla="*/ 0 w 2232248"/>
              <a:gd name="connsiteY10" fmla="*/ 801861 h 4212468"/>
              <a:gd name="connsiteX11" fmla="*/ 3800 w 2232248"/>
              <a:gd name="connsiteY11" fmla="*/ 802628 h 4212468"/>
              <a:gd name="connsiteX12" fmla="*/ 225094 w 2232248"/>
              <a:gd name="connsiteY12" fmla="*/ 581334 h 4212468"/>
              <a:gd name="connsiteX13" fmla="*/ 3800 w 2232248"/>
              <a:gd name="connsiteY13" fmla="*/ 360040 h 4212468"/>
              <a:gd name="connsiteX14" fmla="*/ 0 w 2232248"/>
              <a:gd name="connsiteY14" fmla="*/ 360807 h 42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248" h="4212468">
                <a:moveTo>
                  <a:pt x="0" y="0"/>
                </a:moveTo>
                <a:lnTo>
                  <a:pt x="2232248" y="0"/>
                </a:lnTo>
                <a:lnTo>
                  <a:pt x="2232248" y="360807"/>
                </a:lnTo>
                <a:lnTo>
                  <a:pt x="2228448" y="360040"/>
                </a:lnTo>
                <a:cubicBezTo>
                  <a:pt x="2106231" y="360040"/>
                  <a:pt x="2007154" y="459117"/>
                  <a:pt x="2007154" y="581334"/>
                </a:cubicBezTo>
                <a:cubicBezTo>
                  <a:pt x="2007154" y="703551"/>
                  <a:pt x="2106231" y="802628"/>
                  <a:pt x="2228448" y="802628"/>
                </a:cubicBezTo>
                <a:lnTo>
                  <a:pt x="2232248" y="801861"/>
                </a:lnTo>
                <a:lnTo>
                  <a:pt x="2232248" y="3369975"/>
                </a:lnTo>
                <a:lnTo>
                  <a:pt x="1116124" y="4212468"/>
                </a:lnTo>
                <a:lnTo>
                  <a:pt x="0" y="3369975"/>
                </a:lnTo>
                <a:lnTo>
                  <a:pt x="0" y="801861"/>
                </a:lnTo>
                <a:lnTo>
                  <a:pt x="3800" y="802628"/>
                </a:lnTo>
                <a:cubicBezTo>
                  <a:pt x="126017" y="802628"/>
                  <a:pt x="225094" y="703551"/>
                  <a:pt x="225094" y="581334"/>
                </a:cubicBezTo>
                <a:cubicBezTo>
                  <a:pt x="225094" y="459117"/>
                  <a:pt x="126017" y="360040"/>
                  <a:pt x="3800" y="360040"/>
                </a:cubicBezTo>
                <a:lnTo>
                  <a:pt x="0" y="360807"/>
                </a:ln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46" name="任意多边形: 形状 45">
            <a:extLst>
              <a:ext uri="{FF2B5EF4-FFF2-40B4-BE49-F238E27FC236}">
                <a16:creationId xmlns:a16="http://schemas.microsoft.com/office/drawing/2014/main" id="{CECE0B2B-F618-546B-3599-51555434E8C2}"/>
              </a:ext>
            </a:extLst>
          </p:cNvPr>
          <p:cNvSpPr/>
          <p:nvPr/>
        </p:nvSpPr>
        <p:spPr>
          <a:xfrm>
            <a:off x="9228348" y="1340768"/>
            <a:ext cx="2232248" cy="4212468"/>
          </a:xfrm>
          <a:custGeom>
            <a:avLst/>
            <a:gdLst>
              <a:gd name="connsiteX0" fmla="*/ 0 w 2232248"/>
              <a:gd name="connsiteY0" fmla="*/ 0 h 4212468"/>
              <a:gd name="connsiteX1" fmla="*/ 2232248 w 2232248"/>
              <a:gd name="connsiteY1" fmla="*/ 0 h 4212468"/>
              <a:gd name="connsiteX2" fmla="*/ 2232248 w 2232248"/>
              <a:gd name="connsiteY2" fmla="*/ 360807 h 4212468"/>
              <a:gd name="connsiteX3" fmla="*/ 2228448 w 2232248"/>
              <a:gd name="connsiteY3" fmla="*/ 360040 h 4212468"/>
              <a:gd name="connsiteX4" fmla="*/ 2007154 w 2232248"/>
              <a:gd name="connsiteY4" fmla="*/ 581334 h 4212468"/>
              <a:gd name="connsiteX5" fmla="*/ 2228448 w 2232248"/>
              <a:gd name="connsiteY5" fmla="*/ 802628 h 4212468"/>
              <a:gd name="connsiteX6" fmla="*/ 2232248 w 2232248"/>
              <a:gd name="connsiteY6" fmla="*/ 801861 h 4212468"/>
              <a:gd name="connsiteX7" fmla="*/ 2232248 w 2232248"/>
              <a:gd name="connsiteY7" fmla="*/ 3369975 h 4212468"/>
              <a:gd name="connsiteX8" fmla="*/ 1116124 w 2232248"/>
              <a:gd name="connsiteY8" fmla="*/ 4212468 h 4212468"/>
              <a:gd name="connsiteX9" fmla="*/ 0 w 2232248"/>
              <a:gd name="connsiteY9" fmla="*/ 3369975 h 4212468"/>
              <a:gd name="connsiteX10" fmla="*/ 0 w 2232248"/>
              <a:gd name="connsiteY10" fmla="*/ 801861 h 4212468"/>
              <a:gd name="connsiteX11" fmla="*/ 3800 w 2232248"/>
              <a:gd name="connsiteY11" fmla="*/ 802628 h 4212468"/>
              <a:gd name="connsiteX12" fmla="*/ 225094 w 2232248"/>
              <a:gd name="connsiteY12" fmla="*/ 581334 h 4212468"/>
              <a:gd name="connsiteX13" fmla="*/ 3800 w 2232248"/>
              <a:gd name="connsiteY13" fmla="*/ 360040 h 4212468"/>
              <a:gd name="connsiteX14" fmla="*/ 0 w 2232248"/>
              <a:gd name="connsiteY14" fmla="*/ 360807 h 42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248" h="4212468">
                <a:moveTo>
                  <a:pt x="0" y="0"/>
                </a:moveTo>
                <a:lnTo>
                  <a:pt x="2232248" y="0"/>
                </a:lnTo>
                <a:lnTo>
                  <a:pt x="2232248" y="360807"/>
                </a:lnTo>
                <a:lnTo>
                  <a:pt x="2228448" y="360040"/>
                </a:lnTo>
                <a:cubicBezTo>
                  <a:pt x="2106231" y="360040"/>
                  <a:pt x="2007154" y="459117"/>
                  <a:pt x="2007154" y="581334"/>
                </a:cubicBezTo>
                <a:cubicBezTo>
                  <a:pt x="2007154" y="703551"/>
                  <a:pt x="2106231" y="802628"/>
                  <a:pt x="2228448" y="802628"/>
                </a:cubicBezTo>
                <a:lnTo>
                  <a:pt x="2232248" y="801861"/>
                </a:lnTo>
                <a:lnTo>
                  <a:pt x="2232248" y="3369975"/>
                </a:lnTo>
                <a:lnTo>
                  <a:pt x="1116124" y="4212468"/>
                </a:lnTo>
                <a:lnTo>
                  <a:pt x="0" y="3369975"/>
                </a:lnTo>
                <a:lnTo>
                  <a:pt x="0" y="801861"/>
                </a:lnTo>
                <a:lnTo>
                  <a:pt x="3800" y="802628"/>
                </a:lnTo>
                <a:cubicBezTo>
                  <a:pt x="126017" y="802628"/>
                  <a:pt x="225094" y="703551"/>
                  <a:pt x="225094" y="581334"/>
                </a:cubicBezTo>
                <a:cubicBezTo>
                  <a:pt x="225094" y="459117"/>
                  <a:pt x="126017" y="360040"/>
                  <a:pt x="3800" y="360040"/>
                </a:cubicBezTo>
                <a:lnTo>
                  <a:pt x="0" y="3608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47" name="文本框 46">
            <a:extLst>
              <a:ext uri="{FF2B5EF4-FFF2-40B4-BE49-F238E27FC236}">
                <a16:creationId xmlns:a16="http://schemas.microsoft.com/office/drawing/2014/main" id="{E19A53F4-105C-310B-44A8-C2DD282FE9DD}"/>
              </a:ext>
            </a:extLst>
          </p:cNvPr>
          <p:cNvSpPr txBox="1"/>
          <p:nvPr/>
        </p:nvSpPr>
        <p:spPr>
          <a:xfrm>
            <a:off x="9636586" y="1700808"/>
            <a:ext cx="1415772" cy="461665"/>
          </a:xfrm>
          <a:prstGeom prst="rect">
            <a:avLst/>
          </a:prstGeom>
          <a:noFill/>
        </p:spPr>
        <p:txBody>
          <a:bodyPr wrap="none" rtlCol="0">
            <a:noAutofit/>
          </a:bodyPr>
          <a:lstStyle/>
          <a:p>
            <a:pPr algn="ctr"/>
            <a:r>
              <a:rPr lang="zh-CN" altLang="en-US" sz="2400" b="1" dirty="0">
                <a:solidFill>
                  <a:schemeClr val="accent2"/>
                </a:solidFill>
                <a:cs typeface="+mn-ea"/>
                <a:sym typeface="+mn-lt"/>
              </a:rPr>
              <a:t>计划实施</a:t>
            </a:r>
          </a:p>
        </p:txBody>
      </p:sp>
      <p:sp>
        <p:nvSpPr>
          <p:cNvPr id="48" name="文本框 47">
            <a:extLst>
              <a:ext uri="{FF2B5EF4-FFF2-40B4-BE49-F238E27FC236}">
                <a16:creationId xmlns:a16="http://schemas.microsoft.com/office/drawing/2014/main" id="{5709C409-7425-2C1E-57C2-124DCDD4AF9F}"/>
              </a:ext>
            </a:extLst>
          </p:cNvPr>
          <p:cNvSpPr txBox="1"/>
          <p:nvPr/>
        </p:nvSpPr>
        <p:spPr>
          <a:xfrm>
            <a:off x="9268212" y="2312876"/>
            <a:ext cx="2152520" cy="1981696"/>
          </a:xfrm>
          <a:prstGeom prst="rect">
            <a:avLst/>
          </a:prstGeom>
          <a:noFill/>
        </p:spPr>
        <p:txBody>
          <a:bodyPr wrap="square">
            <a:noAutofit/>
          </a:bodyPr>
          <a:lstStyle/>
          <a:p>
            <a:pPr algn="ctr">
              <a:lnSpc>
                <a:spcPct val="130000"/>
              </a:lnSpc>
            </a:pPr>
            <a:r>
              <a:rPr lang="zh-CN" altLang="en-US" sz="1600" dirty="0">
                <a:cs typeface="+mn-ea"/>
                <a:sym typeface="+mn-lt"/>
              </a:rPr>
              <a:t>请替换文字内容复制你的内容到此请替换文字内容复制你的内容到此请替换文字内容复制你的内容到此</a:t>
            </a:r>
            <a:endParaRPr lang="en-US" altLang="zh-CN" sz="1600" dirty="0">
              <a:cs typeface="+mn-ea"/>
              <a:sym typeface="+mn-lt"/>
            </a:endParaRPr>
          </a:p>
          <a:p>
            <a:pPr algn="ctr">
              <a:lnSpc>
                <a:spcPct val="130000"/>
              </a:lnSpc>
            </a:pPr>
            <a:r>
              <a:rPr lang="zh-CN" altLang="en-US" sz="1600" dirty="0">
                <a:cs typeface="+mn-ea"/>
                <a:sym typeface="+mn-lt"/>
              </a:rPr>
              <a:t>容复制你的内容到此</a:t>
            </a:r>
          </a:p>
        </p:txBody>
      </p:sp>
      <p:sp>
        <p:nvSpPr>
          <p:cNvPr id="26" name="bars-code-search_57539">
            <a:extLst>
              <a:ext uri="{FF2B5EF4-FFF2-40B4-BE49-F238E27FC236}">
                <a16:creationId xmlns:a16="http://schemas.microsoft.com/office/drawing/2014/main" id="{8B549C9B-7287-9F13-C021-43F66565855B}"/>
              </a:ext>
            </a:extLst>
          </p:cNvPr>
          <p:cNvSpPr/>
          <p:nvPr/>
        </p:nvSpPr>
        <p:spPr>
          <a:xfrm>
            <a:off x="10016519" y="4541135"/>
            <a:ext cx="655906" cy="572955"/>
          </a:xfrm>
          <a:custGeom>
            <a:avLst/>
            <a:gdLst>
              <a:gd name="T0" fmla="*/ 325000 h 606722"/>
              <a:gd name="T1" fmla="*/ 325000 h 606722"/>
              <a:gd name="T2" fmla="*/ 325000 h 606722"/>
              <a:gd name="T3" fmla="*/ 325000 h 606722"/>
              <a:gd name="T4" fmla="*/ 325000 h 606722"/>
              <a:gd name="T5" fmla="*/ 325000 h 606722"/>
              <a:gd name="T6" fmla="*/ 325000 h 606722"/>
              <a:gd name="T7" fmla="*/ 325000 h 606722"/>
              <a:gd name="T8" fmla="*/ 325000 h 606722"/>
              <a:gd name="T9" fmla="*/ 325000 h 606722"/>
              <a:gd name="T10" fmla="*/ 325000 h 606722"/>
              <a:gd name="T11" fmla="*/ 325000 h 606722"/>
              <a:gd name="T12" fmla="*/ 325000 h 606722"/>
              <a:gd name="T13" fmla="*/ 325000 h 606722"/>
              <a:gd name="T14" fmla="*/ 325000 h 606722"/>
              <a:gd name="T15" fmla="*/ 325000 h 606722"/>
              <a:gd name="T16" fmla="*/ 325000 h 606722"/>
              <a:gd name="T17" fmla="*/ 325000 h 606722"/>
              <a:gd name="T18" fmla="*/ 325000 h 606722"/>
              <a:gd name="T19" fmla="*/ 325000 h 606722"/>
              <a:gd name="T20" fmla="*/ 325000 h 606722"/>
              <a:gd name="T21" fmla="*/ 325000 h 606722"/>
              <a:gd name="T22" fmla="*/ 325000 h 606722"/>
              <a:gd name="T23" fmla="*/ 325000 h 606722"/>
              <a:gd name="T24" fmla="*/ 325000 h 606722"/>
              <a:gd name="T25" fmla="*/ 325000 h 606722"/>
              <a:gd name="T26" fmla="*/ 325000 h 606722"/>
              <a:gd name="T27" fmla="*/ 325000 h 606722"/>
              <a:gd name="T28" fmla="*/ 325000 h 606722"/>
              <a:gd name="T29" fmla="*/ 325000 h 606722"/>
              <a:gd name="T30" fmla="*/ 325000 h 606722"/>
              <a:gd name="T31" fmla="*/ 325000 h 606722"/>
              <a:gd name="T32" fmla="*/ 325000 h 606722"/>
              <a:gd name="T33" fmla="*/ 325000 h 606722"/>
              <a:gd name="T34" fmla="*/ 325000 h 606722"/>
              <a:gd name="T35" fmla="*/ 325000 h 606722"/>
              <a:gd name="T36" fmla="*/ 325000 h 606722"/>
              <a:gd name="T37" fmla="*/ 325000 h 606722"/>
              <a:gd name="T38" fmla="*/ 325000 h 606722"/>
              <a:gd name="T39" fmla="*/ 325000 h 606722"/>
              <a:gd name="T40" fmla="*/ 325000 h 606722"/>
              <a:gd name="T41" fmla="*/ 325000 h 606722"/>
              <a:gd name="T42" fmla="*/ 325000 h 606722"/>
              <a:gd name="T43" fmla="*/ 325000 h 606722"/>
              <a:gd name="T44" fmla="*/ 325000 h 606722"/>
              <a:gd name="T45" fmla="*/ 325000 h 606722"/>
              <a:gd name="T46" fmla="*/ 325000 h 606722"/>
              <a:gd name="T47" fmla="*/ 325000 h 606722"/>
              <a:gd name="T48" fmla="*/ 325000 h 606722"/>
              <a:gd name="T49" fmla="*/ 325000 h 606722"/>
              <a:gd name="T50" fmla="*/ 325000 h 606722"/>
              <a:gd name="T51" fmla="*/ 325000 h 606722"/>
              <a:gd name="T52" fmla="*/ 325000 h 606722"/>
              <a:gd name="T53" fmla="*/ 325000 h 606722"/>
              <a:gd name="T54" fmla="*/ 325000 h 606722"/>
              <a:gd name="T55" fmla="*/ 325000 h 606722"/>
              <a:gd name="T56" fmla="*/ 325000 h 606722"/>
              <a:gd name="T57" fmla="*/ 325000 h 606722"/>
              <a:gd name="T58" fmla="*/ 325000 h 606722"/>
              <a:gd name="T59" fmla="*/ 325000 h 606722"/>
              <a:gd name="T60" fmla="*/ 325000 h 606722"/>
              <a:gd name="T61" fmla="*/ 325000 h 606722"/>
              <a:gd name="T62" fmla="*/ 325000 h 606722"/>
              <a:gd name="T63" fmla="*/ 325000 h 606722"/>
              <a:gd name="T64" fmla="*/ 325000 h 606722"/>
              <a:gd name="T65" fmla="*/ 325000 h 606722"/>
              <a:gd name="T66" fmla="*/ 325000 h 606722"/>
              <a:gd name="T67" fmla="*/ 325000 h 606722"/>
              <a:gd name="T68" fmla="*/ 325000 h 606722"/>
              <a:gd name="T69" fmla="*/ 325000 h 606722"/>
              <a:gd name="T70" fmla="*/ 325000 h 606722"/>
              <a:gd name="T71" fmla="*/ 325000 h 606722"/>
              <a:gd name="T72" fmla="*/ 325000 h 606722"/>
              <a:gd name="T73" fmla="*/ 325000 h 606722"/>
              <a:gd name="T74" fmla="*/ 325000 h 606722"/>
              <a:gd name="T75" fmla="*/ 325000 h 606722"/>
              <a:gd name="T76" fmla="*/ 325000 h 606722"/>
              <a:gd name="T77" fmla="*/ 325000 h 606722"/>
              <a:gd name="T78" fmla="*/ 325000 h 606722"/>
              <a:gd name="T79" fmla="*/ 325000 h 606722"/>
              <a:gd name="T80" fmla="*/ 325000 h 606722"/>
              <a:gd name="T81" fmla="*/ 325000 h 606722"/>
              <a:gd name="T82" fmla="*/ 325000 h 606722"/>
              <a:gd name="T83" fmla="*/ 325000 h 606722"/>
              <a:gd name="T84" fmla="*/ 325000 h 606722"/>
              <a:gd name="T85" fmla="*/ 325000 h 606722"/>
              <a:gd name="T86" fmla="*/ 325000 h 606722"/>
              <a:gd name="T87" fmla="*/ 325000 h 606722"/>
              <a:gd name="T88" fmla="*/ 325000 h 606722"/>
              <a:gd name="T89" fmla="*/ 325000 h 606722"/>
              <a:gd name="T90" fmla="*/ 325000 h 606722"/>
              <a:gd name="T91" fmla="*/ 325000 h 606722"/>
              <a:gd name="T92" fmla="*/ 325000 h 606722"/>
              <a:gd name="T93" fmla="*/ 325000 h 606722"/>
              <a:gd name="T94" fmla="*/ 325000 h 606722"/>
              <a:gd name="T95" fmla="*/ 325000 h 606722"/>
              <a:gd name="T96" fmla="*/ 325000 h 606722"/>
              <a:gd name="T97" fmla="*/ 325000 h 606722"/>
              <a:gd name="T98" fmla="*/ 325000 h 606722"/>
              <a:gd name="T99" fmla="*/ 325000 h 606722"/>
              <a:gd name="T100" fmla="*/ 325000 h 606722"/>
              <a:gd name="T101" fmla="*/ 325000 h 606722"/>
              <a:gd name="T102" fmla="*/ 325000 h 606722"/>
              <a:gd name="T103" fmla="*/ 325000 h 60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5973">
                <a:moveTo>
                  <a:pt x="6827" y="3129"/>
                </a:moveTo>
                <a:lnTo>
                  <a:pt x="6827" y="853"/>
                </a:lnTo>
                <a:cubicBezTo>
                  <a:pt x="6827" y="696"/>
                  <a:pt x="6700" y="569"/>
                  <a:pt x="6543" y="569"/>
                </a:cubicBezTo>
                <a:lnTo>
                  <a:pt x="5120" y="569"/>
                </a:lnTo>
                <a:cubicBezTo>
                  <a:pt x="4963" y="569"/>
                  <a:pt x="4836" y="696"/>
                  <a:pt x="4836" y="853"/>
                </a:cubicBezTo>
                <a:lnTo>
                  <a:pt x="4836" y="3129"/>
                </a:lnTo>
                <a:cubicBezTo>
                  <a:pt x="4836" y="3286"/>
                  <a:pt x="4964" y="3413"/>
                  <a:pt x="5120" y="3413"/>
                </a:cubicBezTo>
                <a:lnTo>
                  <a:pt x="5120" y="3697"/>
                </a:lnTo>
                <a:lnTo>
                  <a:pt x="4267" y="3697"/>
                </a:lnTo>
                <a:lnTo>
                  <a:pt x="4267" y="3413"/>
                </a:lnTo>
                <a:cubicBezTo>
                  <a:pt x="4424" y="3413"/>
                  <a:pt x="4551" y="3285"/>
                  <a:pt x="4551" y="3129"/>
                </a:cubicBezTo>
                <a:lnTo>
                  <a:pt x="4551" y="284"/>
                </a:lnTo>
                <a:cubicBezTo>
                  <a:pt x="4551" y="126"/>
                  <a:pt x="4424" y="0"/>
                  <a:pt x="4267" y="0"/>
                </a:cubicBezTo>
                <a:lnTo>
                  <a:pt x="2560" y="0"/>
                </a:lnTo>
                <a:cubicBezTo>
                  <a:pt x="2403" y="0"/>
                  <a:pt x="2276" y="126"/>
                  <a:pt x="2276" y="284"/>
                </a:cubicBezTo>
                <a:lnTo>
                  <a:pt x="2276" y="3128"/>
                </a:lnTo>
                <a:cubicBezTo>
                  <a:pt x="2276" y="3285"/>
                  <a:pt x="2404" y="3412"/>
                  <a:pt x="2560" y="3412"/>
                </a:cubicBezTo>
                <a:lnTo>
                  <a:pt x="2560" y="3696"/>
                </a:lnTo>
                <a:lnTo>
                  <a:pt x="1707" y="3696"/>
                </a:lnTo>
                <a:lnTo>
                  <a:pt x="1707" y="3413"/>
                </a:lnTo>
                <a:cubicBezTo>
                  <a:pt x="1864" y="3413"/>
                  <a:pt x="1991" y="3285"/>
                  <a:pt x="1991" y="3129"/>
                </a:cubicBezTo>
                <a:lnTo>
                  <a:pt x="1991" y="853"/>
                </a:lnTo>
                <a:cubicBezTo>
                  <a:pt x="1991" y="696"/>
                  <a:pt x="1864" y="569"/>
                  <a:pt x="1707" y="569"/>
                </a:cubicBezTo>
                <a:lnTo>
                  <a:pt x="285" y="569"/>
                </a:lnTo>
                <a:cubicBezTo>
                  <a:pt x="128" y="569"/>
                  <a:pt x="0" y="696"/>
                  <a:pt x="0" y="853"/>
                </a:cubicBezTo>
                <a:lnTo>
                  <a:pt x="0" y="3129"/>
                </a:lnTo>
                <a:cubicBezTo>
                  <a:pt x="0" y="3285"/>
                  <a:pt x="128" y="3413"/>
                  <a:pt x="285" y="3413"/>
                </a:cubicBezTo>
                <a:lnTo>
                  <a:pt x="285" y="3697"/>
                </a:lnTo>
                <a:cubicBezTo>
                  <a:pt x="128" y="3697"/>
                  <a:pt x="0" y="3825"/>
                  <a:pt x="0" y="3982"/>
                </a:cubicBezTo>
                <a:lnTo>
                  <a:pt x="0" y="5689"/>
                </a:lnTo>
                <a:cubicBezTo>
                  <a:pt x="0" y="5845"/>
                  <a:pt x="128" y="5973"/>
                  <a:pt x="285" y="5973"/>
                </a:cubicBezTo>
                <a:lnTo>
                  <a:pt x="6543" y="5973"/>
                </a:lnTo>
                <a:cubicBezTo>
                  <a:pt x="6700" y="5973"/>
                  <a:pt x="6827" y="5845"/>
                  <a:pt x="6827" y="5689"/>
                </a:cubicBezTo>
                <a:lnTo>
                  <a:pt x="6827" y="3982"/>
                </a:lnTo>
                <a:cubicBezTo>
                  <a:pt x="6827" y="3825"/>
                  <a:pt x="6700" y="3698"/>
                  <a:pt x="6543" y="3698"/>
                </a:cubicBezTo>
                <a:lnTo>
                  <a:pt x="6543" y="3413"/>
                </a:lnTo>
                <a:cubicBezTo>
                  <a:pt x="6700" y="3413"/>
                  <a:pt x="6827" y="3285"/>
                  <a:pt x="6827" y="3129"/>
                </a:cubicBezTo>
                <a:close/>
                <a:moveTo>
                  <a:pt x="853" y="3697"/>
                </a:moveTo>
                <a:lnTo>
                  <a:pt x="853" y="3413"/>
                </a:lnTo>
                <a:lnTo>
                  <a:pt x="1137" y="3413"/>
                </a:lnTo>
                <a:lnTo>
                  <a:pt x="1137" y="3697"/>
                </a:lnTo>
                <a:lnTo>
                  <a:pt x="853" y="3697"/>
                </a:lnTo>
                <a:close/>
                <a:moveTo>
                  <a:pt x="3699" y="3697"/>
                </a:moveTo>
                <a:lnTo>
                  <a:pt x="3129" y="3697"/>
                </a:lnTo>
                <a:lnTo>
                  <a:pt x="3129" y="3413"/>
                </a:lnTo>
                <a:lnTo>
                  <a:pt x="3699" y="3413"/>
                </a:lnTo>
                <a:lnTo>
                  <a:pt x="3699" y="3697"/>
                </a:lnTo>
                <a:close/>
                <a:moveTo>
                  <a:pt x="5973" y="3697"/>
                </a:moveTo>
                <a:lnTo>
                  <a:pt x="5689" y="3697"/>
                </a:lnTo>
                <a:lnTo>
                  <a:pt x="5689" y="3413"/>
                </a:lnTo>
                <a:lnTo>
                  <a:pt x="5973" y="3413"/>
                </a:lnTo>
                <a:lnTo>
                  <a:pt x="5973" y="3697"/>
                </a:lnTo>
                <a:close/>
              </a:path>
            </a:pathLst>
          </a:custGeom>
          <a:gradFill>
            <a:gsLst>
              <a:gs pos="0">
                <a:schemeClr val="accent3">
                  <a:alpha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ym typeface="+mn-lt"/>
            </a:endParaRPr>
          </a:p>
        </p:txBody>
      </p:sp>
    </p:spTree>
    <p:custDataLst>
      <p:tags r:id="rId1"/>
    </p:custDataLst>
    <p:extLst>
      <p:ext uri="{BB962C8B-B14F-4D97-AF65-F5344CB8AC3E}">
        <p14:creationId xmlns:p14="http://schemas.microsoft.com/office/powerpoint/2010/main" val="2683935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îṡḻîḑè"/>
        <p:cNvGrpSpPr/>
        <p:nvPr/>
      </p:nvGrpSpPr>
      <p:grpSpPr>
        <a:xfrm>
          <a:off x="0" y="0"/>
          <a:ext cx="0" cy="0"/>
          <a:chOff x="0" y="0"/>
          <a:chExt cx="0" cy="0"/>
        </a:xfrm>
      </p:grpSpPr>
      <p:sp>
        <p:nvSpPr>
          <p:cNvPr id="44" name="任意多边形: 形状 43">
            <a:extLst>
              <a:ext uri="{FF2B5EF4-FFF2-40B4-BE49-F238E27FC236}">
                <a16:creationId xmlns:a16="http://schemas.microsoft.com/office/drawing/2014/main" id="{13E6690E-C33E-5B2A-AC96-5CB3E4BD4C66}"/>
              </a:ext>
            </a:extLst>
          </p:cNvPr>
          <p:cNvSpPr/>
          <p:nvPr/>
        </p:nvSpPr>
        <p:spPr>
          <a:xfrm>
            <a:off x="866418" y="2836678"/>
            <a:ext cx="2196244" cy="3292621"/>
          </a:xfrm>
          <a:custGeom>
            <a:avLst/>
            <a:gdLst>
              <a:gd name="connsiteX0" fmla="*/ 145723 w 2808312"/>
              <a:gd name="connsiteY0" fmla="*/ 0 h 3292621"/>
              <a:gd name="connsiteX1" fmla="*/ 2662589 w 2808312"/>
              <a:gd name="connsiteY1" fmla="*/ 0 h 3292621"/>
              <a:gd name="connsiteX2" fmla="*/ 2808312 w 2808312"/>
              <a:gd name="connsiteY2" fmla="*/ 145723 h 3292621"/>
              <a:gd name="connsiteX3" fmla="*/ 2808312 w 2808312"/>
              <a:gd name="connsiteY3" fmla="*/ 394300 h 3292621"/>
              <a:gd name="connsiteX4" fmla="*/ 2610290 w 2808312"/>
              <a:gd name="connsiteY4" fmla="*/ 592322 h 3292621"/>
              <a:gd name="connsiteX5" fmla="*/ 2808312 w 2808312"/>
              <a:gd name="connsiteY5" fmla="*/ 790344 h 3292621"/>
              <a:gd name="connsiteX6" fmla="*/ 2808312 w 2808312"/>
              <a:gd name="connsiteY6" fmla="*/ 3146898 h 3292621"/>
              <a:gd name="connsiteX7" fmla="*/ 2662589 w 2808312"/>
              <a:gd name="connsiteY7" fmla="*/ 3292621 h 3292621"/>
              <a:gd name="connsiteX8" fmla="*/ 145723 w 2808312"/>
              <a:gd name="connsiteY8" fmla="*/ 3292621 h 3292621"/>
              <a:gd name="connsiteX9" fmla="*/ 0 w 2808312"/>
              <a:gd name="connsiteY9" fmla="*/ 3146898 h 3292621"/>
              <a:gd name="connsiteX10" fmla="*/ 0 w 2808312"/>
              <a:gd name="connsiteY10" fmla="*/ 790344 h 3292621"/>
              <a:gd name="connsiteX11" fmla="*/ 198022 w 2808312"/>
              <a:gd name="connsiteY11" fmla="*/ 592322 h 3292621"/>
              <a:gd name="connsiteX12" fmla="*/ 0 w 2808312"/>
              <a:gd name="connsiteY12" fmla="*/ 394300 h 3292621"/>
              <a:gd name="connsiteX13" fmla="*/ 0 w 2808312"/>
              <a:gd name="connsiteY13" fmla="*/ 145723 h 3292621"/>
              <a:gd name="connsiteX14" fmla="*/ 145723 w 2808312"/>
              <a:gd name="connsiteY14" fmla="*/ 0 h 32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8312" h="3292621">
                <a:moveTo>
                  <a:pt x="145723" y="0"/>
                </a:moveTo>
                <a:lnTo>
                  <a:pt x="2662589" y="0"/>
                </a:lnTo>
                <a:cubicBezTo>
                  <a:pt x="2743070" y="0"/>
                  <a:pt x="2808312" y="65242"/>
                  <a:pt x="2808312" y="145723"/>
                </a:cubicBezTo>
                <a:lnTo>
                  <a:pt x="2808312" y="394300"/>
                </a:lnTo>
                <a:cubicBezTo>
                  <a:pt x="2698947" y="394300"/>
                  <a:pt x="2610290" y="482957"/>
                  <a:pt x="2610290" y="592322"/>
                </a:cubicBezTo>
                <a:cubicBezTo>
                  <a:pt x="2610290" y="701687"/>
                  <a:pt x="2698947" y="790344"/>
                  <a:pt x="2808312" y="790344"/>
                </a:cubicBezTo>
                <a:lnTo>
                  <a:pt x="2808312" y="3146898"/>
                </a:lnTo>
                <a:cubicBezTo>
                  <a:pt x="2808312" y="3227379"/>
                  <a:pt x="2743070" y="3292621"/>
                  <a:pt x="2662589" y="3292621"/>
                </a:cubicBezTo>
                <a:lnTo>
                  <a:pt x="145723" y="3292621"/>
                </a:lnTo>
                <a:cubicBezTo>
                  <a:pt x="65242" y="3292621"/>
                  <a:pt x="0" y="3227379"/>
                  <a:pt x="0" y="3146898"/>
                </a:cubicBezTo>
                <a:lnTo>
                  <a:pt x="0" y="790344"/>
                </a:lnTo>
                <a:cubicBezTo>
                  <a:pt x="109365" y="790344"/>
                  <a:pt x="198022" y="701687"/>
                  <a:pt x="198022" y="592322"/>
                </a:cubicBezTo>
                <a:cubicBezTo>
                  <a:pt x="198022" y="482957"/>
                  <a:pt x="109365" y="394300"/>
                  <a:pt x="0" y="394300"/>
                </a:cubicBezTo>
                <a:lnTo>
                  <a:pt x="0" y="145723"/>
                </a:lnTo>
                <a:cubicBezTo>
                  <a:pt x="0" y="65242"/>
                  <a:pt x="65242" y="0"/>
                  <a:pt x="145723" y="0"/>
                </a:cubicBezTo>
                <a:close/>
              </a:path>
            </a:pathLst>
          </a:custGeom>
          <a:gradFill>
            <a:gsLst>
              <a:gs pos="0">
                <a:schemeClr val="bg1"/>
              </a:gs>
              <a:gs pos="100000">
                <a:schemeClr val="accent1">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11" name="文本框 10">
            <a:extLst>
              <a:ext uri="{FF2B5EF4-FFF2-40B4-BE49-F238E27FC236}">
                <a16:creationId xmlns:a16="http://schemas.microsoft.com/office/drawing/2014/main" id="{58FB1879-ABEE-5CFB-172F-CB79080BA352}"/>
              </a:ext>
            </a:extLst>
          </p:cNvPr>
          <p:cNvSpPr txBox="1"/>
          <p:nvPr/>
        </p:nvSpPr>
        <p:spPr>
          <a:xfrm>
            <a:off x="1492296" y="3013501"/>
            <a:ext cx="944489" cy="830997"/>
          </a:xfrm>
          <a:prstGeom prst="rect">
            <a:avLst/>
          </a:prstGeom>
          <a:noFill/>
        </p:spPr>
        <p:txBody>
          <a:bodyPr wrap="square" rtlCol="0">
            <a:spAutoFit/>
          </a:bodyPr>
          <a:lstStyle/>
          <a:p>
            <a:pPr algn="ctr"/>
            <a:r>
              <a:rPr lang="en-US" altLang="zh-CN" sz="4800" b="1" dirty="0">
                <a:gradFill flip="none" rotWithShape="1">
                  <a:gsLst>
                    <a:gs pos="0">
                      <a:schemeClr val="accent1"/>
                    </a:gs>
                    <a:gs pos="100000">
                      <a:schemeClr val="accent4"/>
                    </a:gs>
                  </a:gsLst>
                  <a:lin ang="2700000" scaled="1"/>
                  <a:tileRect/>
                </a:gradFill>
                <a:cs typeface="+mn-ea"/>
                <a:sym typeface="+mn-lt"/>
              </a:rPr>
              <a:t>01</a:t>
            </a:r>
            <a:endParaRPr lang="zh-CN" altLang="en-US" sz="4800" b="1" dirty="0">
              <a:gradFill flip="none" rotWithShape="1">
                <a:gsLst>
                  <a:gs pos="0">
                    <a:schemeClr val="accent1"/>
                  </a:gs>
                  <a:gs pos="100000">
                    <a:schemeClr val="accent4"/>
                  </a:gs>
                </a:gsLst>
                <a:lin ang="2700000" scaled="1"/>
                <a:tileRect/>
              </a:gradFill>
              <a:cs typeface="+mn-ea"/>
              <a:sym typeface="+mn-lt"/>
            </a:endParaRPr>
          </a:p>
        </p:txBody>
      </p:sp>
      <p:sp>
        <p:nvSpPr>
          <p:cNvPr id="53" name="任意多边形: 形状 52">
            <a:extLst>
              <a:ext uri="{FF2B5EF4-FFF2-40B4-BE49-F238E27FC236}">
                <a16:creationId xmlns:a16="http://schemas.microsoft.com/office/drawing/2014/main" id="{7BFE2A37-D641-52C5-0837-66A27FF5DFAC}"/>
              </a:ext>
            </a:extLst>
          </p:cNvPr>
          <p:cNvSpPr/>
          <p:nvPr/>
        </p:nvSpPr>
        <p:spPr>
          <a:xfrm>
            <a:off x="3620725" y="2836678"/>
            <a:ext cx="2196244" cy="3292621"/>
          </a:xfrm>
          <a:custGeom>
            <a:avLst/>
            <a:gdLst>
              <a:gd name="connsiteX0" fmla="*/ 145723 w 2808312"/>
              <a:gd name="connsiteY0" fmla="*/ 0 h 3292621"/>
              <a:gd name="connsiteX1" fmla="*/ 2662589 w 2808312"/>
              <a:gd name="connsiteY1" fmla="*/ 0 h 3292621"/>
              <a:gd name="connsiteX2" fmla="*/ 2808312 w 2808312"/>
              <a:gd name="connsiteY2" fmla="*/ 145723 h 3292621"/>
              <a:gd name="connsiteX3" fmla="*/ 2808312 w 2808312"/>
              <a:gd name="connsiteY3" fmla="*/ 394300 h 3292621"/>
              <a:gd name="connsiteX4" fmla="*/ 2610290 w 2808312"/>
              <a:gd name="connsiteY4" fmla="*/ 592322 h 3292621"/>
              <a:gd name="connsiteX5" fmla="*/ 2808312 w 2808312"/>
              <a:gd name="connsiteY5" fmla="*/ 790344 h 3292621"/>
              <a:gd name="connsiteX6" fmla="*/ 2808312 w 2808312"/>
              <a:gd name="connsiteY6" fmla="*/ 3146898 h 3292621"/>
              <a:gd name="connsiteX7" fmla="*/ 2662589 w 2808312"/>
              <a:gd name="connsiteY7" fmla="*/ 3292621 h 3292621"/>
              <a:gd name="connsiteX8" fmla="*/ 145723 w 2808312"/>
              <a:gd name="connsiteY8" fmla="*/ 3292621 h 3292621"/>
              <a:gd name="connsiteX9" fmla="*/ 0 w 2808312"/>
              <a:gd name="connsiteY9" fmla="*/ 3146898 h 3292621"/>
              <a:gd name="connsiteX10" fmla="*/ 0 w 2808312"/>
              <a:gd name="connsiteY10" fmla="*/ 790344 h 3292621"/>
              <a:gd name="connsiteX11" fmla="*/ 198022 w 2808312"/>
              <a:gd name="connsiteY11" fmla="*/ 592322 h 3292621"/>
              <a:gd name="connsiteX12" fmla="*/ 0 w 2808312"/>
              <a:gd name="connsiteY12" fmla="*/ 394300 h 3292621"/>
              <a:gd name="connsiteX13" fmla="*/ 0 w 2808312"/>
              <a:gd name="connsiteY13" fmla="*/ 145723 h 3292621"/>
              <a:gd name="connsiteX14" fmla="*/ 145723 w 2808312"/>
              <a:gd name="connsiteY14" fmla="*/ 0 h 32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8312" h="3292621">
                <a:moveTo>
                  <a:pt x="145723" y="0"/>
                </a:moveTo>
                <a:lnTo>
                  <a:pt x="2662589" y="0"/>
                </a:lnTo>
                <a:cubicBezTo>
                  <a:pt x="2743070" y="0"/>
                  <a:pt x="2808312" y="65242"/>
                  <a:pt x="2808312" y="145723"/>
                </a:cubicBezTo>
                <a:lnTo>
                  <a:pt x="2808312" y="394300"/>
                </a:lnTo>
                <a:cubicBezTo>
                  <a:pt x="2698947" y="394300"/>
                  <a:pt x="2610290" y="482957"/>
                  <a:pt x="2610290" y="592322"/>
                </a:cubicBezTo>
                <a:cubicBezTo>
                  <a:pt x="2610290" y="701687"/>
                  <a:pt x="2698947" y="790344"/>
                  <a:pt x="2808312" y="790344"/>
                </a:cubicBezTo>
                <a:lnTo>
                  <a:pt x="2808312" y="3146898"/>
                </a:lnTo>
                <a:cubicBezTo>
                  <a:pt x="2808312" y="3227379"/>
                  <a:pt x="2743070" y="3292621"/>
                  <a:pt x="2662589" y="3292621"/>
                </a:cubicBezTo>
                <a:lnTo>
                  <a:pt x="145723" y="3292621"/>
                </a:lnTo>
                <a:cubicBezTo>
                  <a:pt x="65242" y="3292621"/>
                  <a:pt x="0" y="3227379"/>
                  <a:pt x="0" y="3146898"/>
                </a:cubicBezTo>
                <a:lnTo>
                  <a:pt x="0" y="790344"/>
                </a:lnTo>
                <a:cubicBezTo>
                  <a:pt x="109365" y="790344"/>
                  <a:pt x="198022" y="701687"/>
                  <a:pt x="198022" y="592322"/>
                </a:cubicBezTo>
                <a:cubicBezTo>
                  <a:pt x="198022" y="482957"/>
                  <a:pt x="109365" y="394300"/>
                  <a:pt x="0" y="394300"/>
                </a:cubicBezTo>
                <a:lnTo>
                  <a:pt x="0" y="145723"/>
                </a:lnTo>
                <a:cubicBezTo>
                  <a:pt x="0" y="65242"/>
                  <a:pt x="65242" y="0"/>
                  <a:pt x="145723" y="0"/>
                </a:cubicBezTo>
                <a:close/>
              </a:path>
            </a:pathLst>
          </a:custGeom>
          <a:gradFill>
            <a:gsLst>
              <a:gs pos="0">
                <a:schemeClr val="bg1"/>
              </a:gs>
              <a:gs pos="100000">
                <a:schemeClr val="accent1">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55" name="文本框 54">
            <a:extLst>
              <a:ext uri="{FF2B5EF4-FFF2-40B4-BE49-F238E27FC236}">
                <a16:creationId xmlns:a16="http://schemas.microsoft.com/office/drawing/2014/main" id="{33E780FA-D054-00E0-84E9-B687F1B65E34}"/>
              </a:ext>
            </a:extLst>
          </p:cNvPr>
          <p:cNvSpPr txBox="1"/>
          <p:nvPr/>
        </p:nvSpPr>
        <p:spPr>
          <a:xfrm>
            <a:off x="4246603" y="3013501"/>
            <a:ext cx="944489" cy="830997"/>
          </a:xfrm>
          <a:prstGeom prst="rect">
            <a:avLst/>
          </a:prstGeom>
          <a:noFill/>
        </p:spPr>
        <p:txBody>
          <a:bodyPr wrap="square" rtlCol="0">
            <a:spAutoFit/>
          </a:bodyPr>
          <a:lstStyle/>
          <a:p>
            <a:pPr algn="ctr"/>
            <a:r>
              <a:rPr lang="en-US" altLang="zh-CN" sz="4800" b="1" dirty="0">
                <a:gradFill flip="none" rotWithShape="1">
                  <a:gsLst>
                    <a:gs pos="0">
                      <a:schemeClr val="accent1"/>
                    </a:gs>
                    <a:gs pos="100000">
                      <a:schemeClr val="accent4"/>
                    </a:gs>
                  </a:gsLst>
                  <a:lin ang="2700000" scaled="1"/>
                  <a:tileRect/>
                </a:gradFill>
                <a:cs typeface="+mn-ea"/>
                <a:sym typeface="+mn-lt"/>
              </a:rPr>
              <a:t>02</a:t>
            </a:r>
            <a:endParaRPr lang="zh-CN" altLang="en-US" sz="4800" b="1" dirty="0">
              <a:gradFill flip="none" rotWithShape="1">
                <a:gsLst>
                  <a:gs pos="0">
                    <a:schemeClr val="accent1"/>
                  </a:gs>
                  <a:gs pos="100000">
                    <a:schemeClr val="accent4"/>
                  </a:gs>
                </a:gsLst>
                <a:lin ang="2700000" scaled="1"/>
                <a:tileRect/>
              </a:gradFill>
              <a:cs typeface="+mn-ea"/>
              <a:sym typeface="+mn-lt"/>
            </a:endParaRPr>
          </a:p>
        </p:txBody>
      </p:sp>
      <p:sp>
        <p:nvSpPr>
          <p:cNvPr id="56" name="任意多边形: 形状 55">
            <a:extLst>
              <a:ext uri="{FF2B5EF4-FFF2-40B4-BE49-F238E27FC236}">
                <a16:creationId xmlns:a16="http://schemas.microsoft.com/office/drawing/2014/main" id="{25249FDC-362B-AE8B-FE1F-FDB0B8746125}"/>
              </a:ext>
            </a:extLst>
          </p:cNvPr>
          <p:cNvSpPr/>
          <p:nvPr/>
        </p:nvSpPr>
        <p:spPr>
          <a:xfrm>
            <a:off x="6375032" y="2836678"/>
            <a:ext cx="2196244" cy="3292621"/>
          </a:xfrm>
          <a:custGeom>
            <a:avLst/>
            <a:gdLst>
              <a:gd name="connsiteX0" fmla="*/ 145723 w 2808312"/>
              <a:gd name="connsiteY0" fmla="*/ 0 h 3292621"/>
              <a:gd name="connsiteX1" fmla="*/ 2662589 w 2808312"/>
              <a:gd name="connsiteY1" fmla="*/ 0 h 3292621"/>
              <a:gd name="connsiteX2" fmla="*/ 2808312 w 2808312"/>
              <a:gd name="connsiteY2" fmla="*/ 145723 h 3292621"/>
              <a:gd name="connsiteX3" fmla="*/ 2808312 w 2808312"/>
              <a:gd name="connsiteY3" fmla="*/ 394300 h 3292621"/>
              <a:gd name="connsiteX4" fmla="*/ 2610290 w 2808312"/>
              <a:gd name="connsiteY4" fmla="*/ 592322 h 3292621"/>
              <a:gd name="connsiteX5" fmla="*/ 2808312 w 2808312"/>
              <a:gd name="connsiteY5" fmla="*/ 790344 h 3292621"/>
              <a:gd name="connsiteX6" fmla="*/ 2808312 w 2808312"/>
              <a:gd name="connsiteY6" fmla="*/ 3146898 h 3292621"/>
              <a:gd name="connsiteX7" fmla="*/ 2662589 w 2808312"/>
              <a:gd name="connsiteY7" fmla="*/ 3292621 h 3292621"/>
              <a:gd name="connsiteX8" fmla="*/ 145723 w 2808312"/>
              <a:gd name="connsiteY8" fmla="*/ 3292621 h 3292621"/>
              <a:gd name="connsiteX9" fmla="*/ 0 w 2808312"/>
              <a:gd name="connsiteY9" fmla="*/ 3146898 h 3292621"/>
              <a:gd name="connsiteX10" fmla="*/ 0 w 2808312"/>
              <a:gd name="connsiteY10" fmla="*/ 790344 h 3292621"/>
              <a:gd name="connsiteX11" fmla="*/ 198022 w 2808312"/>
              <a:gd name="connsiteY11" fmla="*/ 592322 h 3292621"/>
              <a:gd name="connsiteX12" fmla="*/ 0 w 2808312"/>
              <a:gd name="connsiteY12" fmla="*/ 394300 h 3292621"/>
              <a:gd name="connsiteX13" fmla="*/ 0 w 2808312"/>
              <a:gd name="connsiteY13" fmla="*/ 145723 h 3292621"/>
              <a:gd name="connsiteX14" fmla="*/ 145723 w 2808312"/>
              <a:gd name="connsiteY14" fmla="*/ 0 h 32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8312" h="3292621">
                <a:moveTo>
                  <a:pt x="145723" y="0"/>
                </a:moveTo>
                <a:lnTo>
                  <a:pt x="2662589" y="0"/>
                </a:lnTo>
                <a:cubicBezTo>
                  <a:pt x="2743070" y="0"/>
                  <a:pt x="2808312" y="65242"/>
                  <a:pt x="2808312" y="145723"/>
                </a:cubicBezTo>
                <a:lnTo>
                  <a:pt x="2808312" y="394300"/>
                </a:lnTo>
                <a:cubicBezTo>
                  <a:pt x="2698947" y="394300"/>
                  <a:pt x="2610290" y="482957"/>
                  <a:pt x="2610290" y="592322"/>
                </a:cubicBezTo>
                <a:cubicBezTo>
                  <a:pt x="2610290" y="701687"/>
                  <a:pt x="2698947" y="790344"/>
                  <a:pt x="2808312" y="790344"/>
                </a:cubicBezTo>
                <a:lnTo>
                  <a:pt x="2808312" y="3146898"/>
                </a:lnTo>
                <a:cubicBezTo>
                  <a:pt x="2808312" y="3227379"/>
                  <a:pt x="2743070" y="3292621"/>
                  <a:pt x="2662589" y="3292621"/>
                </a:cubicBezTo>
                <a:lnTo>
                  <a:pt x="145723" y="3292621"/>
                </a:lnTo>
                <a:cubicBezTo>
                  <a:pt x="65242" y="3292621"/>
                  <a:pt x="0" y="3227379"/>
                  <a:pt x="0" y="3146898"/>
                </a:cubicBezTo>
                <a:lnTo>
                  <a:pt x="0" y="790344"/>
                </a:lnTo>
                <a:cubicBezTo>
                  <a:pt x="109365" y="790344"/>
                  <a:pt x="198022" y="701687"/>
                  <a:pt x="198022" y="592322"/>
                </a:cubicBezTo>
                <a:cubicBezTo>
                  <a:pt x="198022" y="482957"/>
                  <a:pt x="109365" y="394300"/>
                  <a:pt x="0" y="394300"/>
                </a:cubicBezTo>
                <a:lnTo>
                  <a:pt x="0" y="145723"/>
                </a:lnTo>
                <a:cubicBezTo>
                  <a:pt x="0" y="65242"/>
                  <a:pt x="65242" y="0"/>
                  <a:pt x="145723" y="0"/>
                </a:cubicBezTo>
                <a:close/>
              </a:path>
            </a:pathLst>
          </a:custGeom>
          <a:gradFill>
            <a:gsLst>
              <a:gs pos="0">
                <a:schemeClr val="bg1"/>
              </a:gs>
              <a:gs pos="100000">
                <a:schemeClr val="accent1">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58" name="文本框 57">
            <a:extLst>
              <a:ext uri="{FF2B5EF4-FFF2-40B4-BE49-F238E27FC236}">
                <a16:creationId xmlns:a16="http://schemas.microsoft.com/office/drawing/2014/main" id="{135A1537-89A8-D2F0-604B-062EF3503D04}"/>
              </a:ext>
            </a:extLst>
          </p:cNvPr>
          <p:cNvSpPr txBox="1"/>
          <p:nvPr/>
        </p:nvSpPr>
        <p:spPr>
          <a:xfrm>
            <a:off x="7000910" y="3013501"/>
            <a:ext cx="944489" cy="830997"/>
          </a:xfrm>
          <a:prstGeom prst="rect">
            <a:avLst/>
          </a:prstGeom>
          <a:noFill/>
        </p:spPr>
        <p:txBody>
          <a:bodyPr wrap="square" rtlCol="0">
            <a:spAutoFit/>
          </a:bodyPr>
          <a:lstStyle/>
          <a:p>
            <a:pPr algn="ctr"/>
            <a:r>
              <a:rPr lang="en-US" altLang="zh-CN" sz="4800" b="1" dirty="0">
                <a:gradFill flip="none" rotWithShape="1">
                  <a:gsLst>
                    <a:gs pos="0">
                      <a:schemeClr val="accent1"/>
                    </a:gs>
                    <a:gs pos="100000">
                      <a:schemeClr val="accent4"/>
                    </a:gs>
                  </a:gsLst>
                  <a:lin ang="2700000" scaled="1"/>
                  <a:tileRect/>
                </a:gradFill>
                <a:cs typeface="+mn-ea"/>
                <a:sym typeface="+mn-lt"/>
              </a:rPr>
              <a:t>03</a:t>
            </a:r>
            <a:endParaRPr lang="zh-CN" altLang="en-US" sz="4800" b="1" dirty="0">
              <a:gradFill flip="none" rotWithShape="1">
                <a:gsLst>
                  <a:gs pos="0">
                    <a:schemeClr val="accent1"/>
                  </a:gs>
                  <a:gs pos="100000">
                    <a:schemeClr val="accent4"/>
                  </a:gs>
                </a:gsLst>
                <a:lin ang="2700000" scaled="1"/>
                <a:tileRect/>
              </a:gradFill>
              <a:cs typeface="+mn-ea"/>
              <a:sym typeface="+mn-lt"/>
            </a:endParaRPr>
          </a:p>
        </p:txBody>
      </p:sp>
      <p:sp>
        <p:nvSpPr>
          <p:cNvPr id="59" name="任意多边形: 形状 58">
            <a:extLst>
              <a:ext uri="{FF2B5EF4-FFF2-40B4-BE49-F238E27FC236}">
                <a16:creationId xmlns:a16="http://schemas.microsoft.com/office/drawing/2014/main" id="{371D6E40-7F99-E779-9233-4054FF668E1A}"/>
              </a:ext>
            </a:extLst>
          </p:cNvPr>
          <p:cNvSpPr/>
          <p:nvPr/>
        </p:nvSpPr>
        <p:spPr>
          <a:xfrm>
            <a:off x="9129339" y="2836678"/>
            <a:ext cx="2196244" cy="3292621"/>
          </a:xfrm>
          <a:custGeom>
            <a:avLst/>
            <a:gdLst>
              <a:gd name="connsiteX0" fmla="*/ 145723 w 2808312"/>
              <a:gd name="connsiteY0" fmla="*/ 0 h 3292621"/>
              <a:gd name="connsiteX1" fmla="*/ 2662589 w 2808312"/>
              <a:gd name="connsiteY1" fmla="*/ 0 h 3292621"/>
              <a:gd name="connsiteX2" fmla="*/ 2808312 w 2808312"/>
              <a:gd name="connsiteY2" fmla="*/ 145723 h 3292621"/>
              <a:gd name="connsiteX3" fmla="*/ 2808312 w 2808312"/>
              <a:gd name="connsiteY3" fmla="*/ 394300 h 3292621"/>
              <a:gd name="connsiteX4" fmla="*/ 2610290 w 2808312"/>
              <a:gd name="connsiteY4" fmla="*/ 592322 h 3292621"/>
              <a:gd name="connsiteX5" fmla="*/ 2808312 w 2808312"/>
              <a:gd name="connsiteY5" fmla="*/ 790344 h 3292621"/>
              <a:gd name="connsiteX6" fmla="*/ 2808312 w 2808312"/>
              <a:gd name="connsiteY6" fmla="*/ 3146898 h 3292621"/>
              <a:gd name="connsiteX7" fmla="*/ 2662589 w 2808312"/>
              <a:gd name="connsiteY7" fmla="*/ 3292621 h 3292621"/>
              <a:gd name="connsiteX8" fmla="*/ 145723 w 2808312"/>
              <a:gd name="connsiteY8" fmla="*/ 3292621 h 3292621"/>
              <a:gd name="connsiteX9" fmla="*/ 0 w 2808312"/>
              <a:gd name="connsiteY9" fmla="*/ 3146898 h 3292621"/>
              <a:gd name="connsiteX10" fmla="*/ 0 w 2808312"/>
              <a:gd name="connsiteY10" fmla="*/ 790344 h 3292621"/>
              <a:gd name="connsiteX11" fmla="*/ 198022 w 2808312"/>
              <a:gd name="connsiteY11" fmla="*/ 592322 h 3292621"/>
              <a:gd name="connsiteX12" fmla="*/ 0 w 2808312"/>
              <a:gd name="connsiteY12" fmla="*/ 394300 h 3292621"/>
              <a:gd name="connsiteX13" fmla="*/ 0 w 2808312"/>
              <a:gd name="connsiteY13" fmla="*/ 145723 h 3292621"/>
              <a:gd name="connsiteX14" fmla="*/ 145723 w 2808312"/>
              <a:gd name="connsiteY14" fmla="*/ 0 h 32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8312" h="3292621">
                <a:moveTo>
                  <a:pt x="145723" y="0"/>
                </a:moveTo>
                <a:lnTo>
                  <a:pt x="2662589" y="0"/>
                </a:lnTo>
                <a:cubicBezTo>
                  <a:pt x="2743070" y="0"/>
                  <a:pt x="2808312" y="65242"/>
                  <a:pt x="2808312" y="145723"/>
                </a:cubicBezTo>
                <a:lnTo>
                  <a:pt x="2808312" y="394300"/>
                </a:lnTo>
                <a:cubicBezTo>
                  <a:pt x="2698947" y="394300"/>
                  <a:pt x="2610290" y="482957"/>
                  <a:pt x="2610290" y="592322"/>
                </a:cubicBezTo>
                <a:cubicBezTo>
                  <a:pt x="2610290" y="701687"/>
                  <a:pt x="2698947" y="790344"/>
                  <a:pt x="2808312" y="790344"/>
                </a:cubicBezTo>
                <a:lnTo>
                  <a:pt x="2808312" y="3146898"/>
                </a:lnTo>
                <a:cubicBezTo>
                  <a:pt x="2808312" y="3227379"/>
                  <a:pt x="2743070" y="3292621"/>
                  <a:pt x="2662589" y="3292621"/>
                </a:cubicBezTo>
                <a:lnTo>
                  <a:pt x="145723" y="3292621"/>
                </a:lnTo>
                <a:cubicBezTo>
                  <a:pt x="65242" y="3292621"/>
                  <a:pt x="0" y="3227379"/>
                  <a:pt x="0" y="3146898"/>
                </a:cubicBezTo>
                <a:lnTo>
                  <a:pt x="0" y="790344"/>
                </a:lnTo>
                <a:cubicBezTo>
                  <a:pt x="109365" y="790344"/>
                  <a:pt x="198022" y="701687"/>
                  <a:pt x="198022" y="592322"/>
                </a:cubicBezTo>
                <a:cubicBezTo>
                  <a:pt x="198022" y="482957"/>
                  <a:pt x="109365" y="394300"/>
                  <a:pt x="0" y="394300"/>
                </a:cubicBezTo>
                <a:lnTo>
                  <a:pt x="0" y="145723"/>
                </a:lnTo>
                <a:cubicBezTo>
                  <a:pt x="0" y="65242"/>
                  <a:pt x="65242" y="0"/>
                  <a:pt x="145723" y="0"/>
                </a:cubicBezTo>
                <a:close/>
              </a:path>
            </a:pathLst>
          </a:custGeom>
          <a:gradFill>
            <a:gsLst>
              <a:gs pos="0">
                <a:schemeClr val="bg1"/>
              </a:gs>
              <a:gs pos="100000">
                <a:schemeClr val="accent1">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60" name="文本框 59">
            <a:extLst>
              <a:ext uri="{FF2B5EF4-FFF2-40B4-BE49-F238E27FC236}">
                <a16:creationId xmlns:a16="http://schemas.microsoft.com/office/drawing/2014/main" id="{1B40FD06-ED60-1E4C-439E-FDCBE12122FE}"/>
              </a:ext>
            </a:extLst>
          </p:cNvPr>
          <p:cNvSpPr txBox="1"/>
          <p:nvPr/>
        </p:nvSpPr>
        <p:spPr>
          <a:xfrm>
            <a:off x="9755217" y="3013501"/>
            <a:ext cx="944489" cy="830997"/>
          </a:xfrm>
          <a:prstGeom prst="rect">
            <a:avLst/>
          </a:prstGeom>
          <a:noFill/>
        </p:spPr>
        <p:txBody>
          <a:bodyPr wrap="square" rtlCol="0">
            <a:spAutoFit/>
          </a:bodyPr>
          <a:lstStyle/>
          <a:p>
            <a:pPr algn="ctr"/>
            <a:r>
              <a:rPr lang="en-US" altLang="zh-CN" sz="4800" b="1" dirty="0">
                <a:gradFill flip="none" rotWithShape="1">
                  <a:gsLst>
                    <a:gs pos="0">
                      <a:schemeClr val="accent1"/>
                    </a:gs>
                    <a:gs pos="100000">
                      <a:schemeClr val="accent4"/>
                    </a:gs>
                  </a:gsLst>
                  <a:lin ang="2700000" scaled="1"/>
                  <a:tileRect/>
                </a:gradFill>
                <a:cs typeface="+mn-ea"/>
                <a:sym typeface="+mn-lt"/>
              </a:rPr>
              <a:t>04</a:t>
            </a:r>
            <a:endParaRPr lang="zh-CN" altLang="en-US" sz="4800" b="1" dirty="0">
              <a:gradFill flip="none" rotWithShape="1">
                <a:gsLst>
                  <a:gs pos="0">
                    <a:schemeClr val="accent1"/>
                  </a:gs>
                  <a:gs pos="100000">
                    <a:schemeClr val="accent4"/>
                  </a:gs>
                </a:gsLst>
                <a:lin ang="2700000" scaled="1"/>
                <a:tileRect/>
              </a:gradFill>
              <a:cs typeface="+mn-ea"/>
              <a:sym typeface="+mn-lt"/>
            </a:endParaRPr>
          </a:p>
        </p:txBody>
      </p:sp>
      <p:sp>
        <p:nvSpPr>
          <p:cNvPr id="16" name="文本框 15">
            <a:extLst>
              <a:ext uri="{FF2B5EF4-FFF2-40B4-BE49-F238E27FC236}">
                <a16:creationId xmlns:a16="http://schemas.microsoft.com/office/drawing/2014/main" id="{7D41826A-EF07-7D8C-CED0-FEEEE8FA13D4}"/>
              </a:ext>
            </a:extLst>
          </p:cNvPr>
          <p:cNvSpPr txBox="1"/>
          <p:nvPr/>
        </p:nvSpPr>
        <p:spPr>
          <a:xfrm>
            <a:off x="1251943" y="3844498"/>
            <a:ext cx="1415772" cy="461665"/>
          </a:xfrm>
          <a:prstGeom prst="rect">
            <a:avLst/>
          </a:prstGeom>
          <a:noFill/>
        </p:spPr>
        <p:txBody>
          <a:bodyPr wrap="none" rtlCol="0">
            <a:noAutofit/>
          </a:bodyPr>
          <a:lstStyle/>
          <a:p>
            <a:pPr algn="ctr"/>
            <a:r>
              <a:rPr lang="zh-CN" altLang="en-US" sz="2400" b="1" dirty="0">
                <a:solidFill>
                  <a:schemeClr val="accent2"/>
                </a:solidFill>
                <a:cs typeface="+mn-ea"/>
                <a:sym typeface="+mn-lt"/>
              </a:rPr>
              <a:t>工作回顾</a:t>
            </a:r>
          </a:p>
        </p:txBody>
      </p:sp>
      <p:sp>
        <p:nvSpPr>
          <p:cNvPr id="61" name="文本框 60">
            <a:extLst>
              <a:ext uri="{FF2B5EF4-FFF2-40B4-BE49-F238E27FC236}">
                <a16:creationId xmlns:a16="http://schemas.microsoft.com/office/drawing/2014/main" id="{B50ED44D-08F5-1C15-40E6-D64C0645DE00}"/>
              </a:ext>
            </a:extLst>
          </p:cNvPr>
          <p:cNvSpPr txBox="1"/>
          <p:nvPr/>
        </p:nvSpPr>
        <p:spPr>
          <a:xfrm>
            <a:off x="4047677" y="3844498"/>
            <a:ext cx="1415772" cy="461665"/>
          </a:xfrm>
          <a:prstGeom prst="rect">
            <a:avLst/>
          </a:prstGeom>
          <a:noFill/>
        </p:spPr>
        <p:txBody>
          <a:bodyPr wrap="none" rtlCol="0">
            <a:noAutofit/>
          </a:bodyPr>
          <a:lstStyle/>
          <a:p>
            <a:pPr algn="ctr"/>
            <a:r>
              <a:rPr lang="zh-CN" altLang="en-US" sz="2400" b="1" dirty="0">
                <a:solidFill>
                  <a:schemeClr val="accent2"/>
                </a:solidFill>
                <a:cs typeface="+mn-ea"/>
                <a:sym typeface="+mn-lt"/>
              </a:rPr>
              <a:t>完成情况</a:t>
            </a:r>
          </a:p>
        </p:txBody>
      </p:sp>
      <p:sp>
        <p:nvSpPr>
          <p:cNvPr id="62" name="文本框 61">
            <a:extLst>
              <a:ext uri="{FF2B5EF4-FFF2-40B4-BE49-F238E27FC236}">
                <a16:creationId xmlns:a16="http://schemas.microsoft.com/office/drawing/2014/main" id="{D51E0A63-AA42-96D4-AEAF-A7D6D10E7CB1}"/>
              </a:ext>
            </a:extLst>
          </p:cNvPr>
          <p:cNvSpPr txBox="1"/>
          <p:nvPr/>
        </p:nvSpPr>
        <p:spPr>
          <a:xfrm>
            <a:off x="6843411" y="3844498"/>
            <a:ext cx="1415772" cy="461665"/>
          </a:xfrm>
          <a:prstGeom prst="rect">
            <a:avLst/>
          </a:prstGeom>
          <a:noFill/>
        </p:spPr>
        <p:txBody>
          <a:bodyPr wrap="none" rtlCol="0">
            <a:noAutofit/>
          </a:bodyPr>
          <a:lstStyle/>
          <a:p>
            <a:pPr algn="ctr"/>
            <a:r>
              <a:rPr lang="zh-CN" altLang="en-US" sz="2400" b="1" dirty="0">
                <a:solidFill>
                  <a:schemeClr val="accent2"/>
                </a:solidFill>
                <a:cs typeface="+mn-ea"/>
                <a:sym typeface="+mn-lt"/>
              </a:rPr>
              <a:t>工作不足</a:t>
            </a:r>
          </a:p>
        </p:txBody>
      </p:sp>
      <p:sp>
        <p:nvSpPr>
          <p:cNvPr id="63" name="文本框 62">
            <a:extLst>
              <a:ext uri="{FF2B5EF4-FFF2-40B4-BE49-F238E27FC236}">
                <a16:creationId xmlns:a16="http://schemas.microsoft.com/office/drawing/2014/main" id="{A6E90D68-4F93-9E48-2636-7BA3783873F6}"/>
              </a:ext>
            </a:extLst>
          </p:cNvPr>
          <p:cNvSpPr txBox="1"/>
          <p:nvPr/>
        </p:nvSpPr>
        <p:spPr>
          <a:xfrm>
            <a:off x="9519575" y="3844498"/>
            <a:ext cx="1415772" cy="461665"/>
          </a:xfrm>
          <a:prstGeom prst="rect">
            <a:avLst/>
          </a:prstGeom>
          <a:noFill/>
        </p:spPr>
        <p:txBody>
          <a:bodyPr wrap="none" rtlCol="0">
            <a:noAutofit/>
          </a:bodyPr>
          <a:lstStyle/>
          <a:p>
            <a:pPr algn="ctr"/>
            <a:r>
              <a:rPr lang="zh-CN" altLang="en-US" sz="2400" b="1" dirty="0">
                <a:solidFill>
                  <a:schemeClr val="accent2"/>
                </a:solidFill>
                <a:cs typeface="+mn-ea"/>
                <a:sym typeface="+mn-lt"/>
              </a:rPr>
              <a:t>明年计划</a:t>
            </a:r>
          </a:p>
        </p:txBody>
      </p:sp>
      <p:sp>
        <p:nvSpPr>
          <p:cNvPr id="64" name="oven_272177">
            <a:extLst>
              <a:ext uri="{FF2B5EF4-FFF2-40B4-BE49-F238E27FC236}">
                <a16:creationId xmlns:a16="http://schemas.microsoft.com/office/drawing/2014/main" id="{8D0304C4-5ECC-0118-2443-B049F4AD0F1E}"/>
              </a:ext>
            </a:extLst>
          </p:cNvPr>
          <p:cNvSpPr/>
          <p:nvPr/>
        </p:nvSpPr>
        <p:spPr>
          <a:xfrm>
            <a:off x="1343472" y="4519765"/>
            <a:ext cx="1236658" cy="1234790"/>
          </a:xfrm>
          <a:custGeom>
            <a:avLst/>
            <a:gdLst>
              <a:gd name="connsiteX0" fmla="*/ 426330 w 607639"/>
              <a:gd name="connsiteY0" fmla="*/ 247403 h 606722"/>
              <a:gd name="connsiteX1" fmla="*/ 522637 w 607639"/>
              <a:gd name="connsiteY1" fmla="*/ 247403 h 606722"/>
              <a:gd name="connsiteX2" fmla="*/ 525218 w 607639"/>
              <a:gd name="connsiteY2" fmla="*/ 249981 h 606722"/>
              <a:gd name="connsiteX3" fmla="*/ 525218 w 607639"/>
              <a:gd name="connsiteY3" fmla="*/ 511827 h 606722"/>
              <a:gd name="connsiteX4" fmla="*/ 522637 w 607639"/>
              <a:gd name="connsiteY4" fmla="*/ 514493 h 606722"/>
              <a:gd name="connsiteX5" fmla="*/ 158772 w 607639"/>
              <a:gd name="connsiteY5" fmla="*/ 514493 h 606722"/>
              <a:gd name="connsiteX6" fmla="*/ 86078 w 607639"/>
              <a:gd name="connsiteY6" fmla="*/ 247403 h 606722"/>
              <a:gd name="connsiteX7" fmla="*/ 259451 w 607639"/>
              <a:gd name="connsiteY7" fmla="*/ 247403 h 606722"/>
              <a:gd name="connsiteX8" fmla="*/ 158525 w 607639"/>
              <a:gd name="connsiteY8" fmla="*/ 348106 h 606722"/>
              <a:gd name="connsiteX9" fmla="*/ 158525 w 607639"/>
              <a:gd name="connsiteY9" fmla="*/ 376104 h 606722"/>
              <a:gd name="connsiteX10" fmla="*/ 172587 w 607639"/>
              <a:gd name="connsiteY10" fmla="*/ 381882 h 606722"/>
              <a:gd name="connsiteX11" fmla="*/ 186560 w 607639"/>
              <a:gd name="connsiteY11" fmla="*/ 376104 h 606722"/>
              <a:gd name="connsiteX12" fmla="*/ 314810 w 607639"/>
              <a:gd name="connsiteY12" fmla="*/ 248025 h 606722"/>
              <a:gd name="connsiteX13" fmla="*/ 315433 w 607639"/>
              <a:gd name="connsiteY13" fmla="*/ 247403 h 606722"/>
              <a:gd name="connsiteX14" fmla="*/ 370257 w 607639"/>
              <a:gd name="connsiteY14" fmla="*/ 247403 h 606722"/>
              <a:gd name="connsiteX15" fmla="*/ 102810 w 607639"/>
              <a:gd name="connsiteY15" fmla="*/ 514493 h 606722"/>
              <a:gd name="connsiteX16" fmla="*/ 86078 w 607639"/>
              <a:gd name="connsiteY16" fmla="*/ 514493 h 606722"/>
              <a:gd name="connsiteX17" fmla="*/ 83408 w 607639"/>
              <a:gd name="connsiteY17" fmla="*/ 511827 h 606722"/>
              <a:gd name="connsiteX18" fmla="*/ 83408 w 607639"/>
              <a:gd name="connsiteY18" fmla="*/ 249981 h 606722"/>
              <a:gd name="connsiteX19" fmla="*/ 86078 w 607639"/>
              <a:gd name="connsiteY19" fmla="*/ 247403 h 606722"/>
              <a:gd name="connsiteX20" fmla="*/ 86068 w 607639"/>
              <a:gd name="connsiteY20" fmla="*/ 207849 h 606722"/>
              <a:gd name="connsiteX21" fmla="*/ 43791 w 607639"/>
              <a:gd name="connsiteY21" fmla="*/ 249976 h 606722"/>
              <a:gd name="connsiteX22" fmla="*/ 43791 w 607639"/>
              <a:gd name="connsiteY22" fmla="*/ 511803 h 606722"/>
              <a:gd name="connsiteX23" fmla="*/ 86068 w 607639"/>
              <a:gd name="connsiteY23" fmla="*/ 554019 h 606722"/>
              <a:gd name="connsiteX24" fmla="*/ 522639 w 607639"/>
              <a:gd name="connsiteY24" fmla="*/ 554019 h 606722"/>
              <a:gd name="connsiteX25" fmla="*/ 564828 w 607639"/>
              <a:gd name="connsiteY25" fmla="*/ 511803 h 606722"/>
              <a:gd name="connsiteX26" fmla="*/ 564828 w 607639"/>
              <a:gd name="connsiteY26" fmla="*/ 249976 h 606722"/>
              <a:gd name="connsiteX27" fmla="*/ 522639 w 607639"/>
              <a:gd name="connsiteY27" fmla="*/ 207849 h 606722"/>
              <a:gd name="connsiteX28" fmla="*/ 0 w 607639"/>
              <a:gd name="connsiteY28" fmla="*/ 163500 h 606722"/>
              <a:gd name="connsiteX29" fmla="*/ 607639 w 607639"/>
              <a:gd name="connsiteY29" fmla="*/ 163500 h 606722"/>
              <a:gd name="connsiteX30" fmla="*/ 607639 w 607639"/>
              <a:gd name="connsiteY30" fmla="*/ 571083 h 606722"/>
              <a:gd name="connsiteX31" fmla="*/ 571948 w 607639"/>
              <a:gd name="connsiteY31" fmla="*/ 606722 h 606722"/>
              <a:gd name="connsiteX32" fmla="*/ 35691 w 607639"/>
              <a:gd name="connsiteY32" fmla="*/ 606722 h 606722"/>
              <a:gd name="connsiteX33" fmla="*/ 0 w 607639"/>
              <a:gd name="connsiteY33" fmla="*/ 571083 h 606722"/>
              <a:gd name="connsiteX34" fmla="*/ 524419 w 607639"/>
              <a:gd name="connsiteY34" fmla="*/ 29774 h 606722"/>
              <a:gd name="connsiteX35" fmla="*/ 491843 w 607639"/>
              <a:gd name="connsiteY35" fmla="*/ 62303 h 606722"/>
              <a:gd name="connsiteX36" fmla="*/ 524419 w 607639"/>
              <a:gd name="connsiteY36" fmla="*/ 94743 h 606722"/>
              <a:gd name="connsiteX37" fmla="*/ 556906 w 607639"/>
              <a:gd name="connsiteY37" fmla="*/ 62303 h 606722"/>
              <a:gd name="connsiteX38" fmla="*/ 524419 w 607639"/>
              <a:gd name="connsiteY38" fmla="*/ 29774 h 606722"/>
              <a:gd name="connsiteX39" fmla="*/ 413252 w 607639"/>
              <a:gd name="connsiteY39" fmla="*/ 29774 h 606722"/>
              <a:gd name="connsiteX40" fmla="*/ 380676 w 607639"/>
              <a:gd name="connsiteY40" fmla="*/ 62303 h 606722"/>
              <a:gd name="connsiteX41" fmla="*/ 413252 w 607639"/>
              <a:gd name="connsiteY41" fmla="*/ 94743 h 606722"/>
              <a:gd name="connsiteX42" fmla="*/ 445739 w 607639"/>
              <a:gd name="connsiteY42" fmla="*/ 62303 h 606722"/>
              <a:gd name="connsiteX43" fmla="*/ 413252 w 607639"/>
              <a:gd name="connsiteY43" fmla="*/ 29774 h 606722"/>
              <a:gd name="connsiteX44" fmla="*/ 302084 w 607639"/>
              <a:gd name="connsiteY44" fmla="*/ 29774 h 606722"/>
              <a:gd name="connsiteX45" fmla="*/ 269508 w 607639"/>
              <a:gd name="connsiteY45" fmla="*/ 62303 h 606722"/>
              <a:gd name="connsiteX46" fmla="*/ 302084 w 607639"/>
              <a:gd name="connsiteY46" fmla="*/ 94743 h 606722"/>
              <a:gd name="connsiteX47" fmla="*/ 334571 w 607639"/>
              <a:gd name="connsiteY47" fmla="*/ 62303 h 606722"/>
              <a:gd name="connsiteX48" fmla="*/ 302084 w 607639"/>
              <a:gd name="connsiteY48" fmla="*/ 29774 h 606722"/>
              <a:gd name="connsiteX49" fmla="*/ 190917 w 607639"/>
              <a:gd name="connsiteY49" fmla="*/ 29774 h 606722"/>
              <a:gd name="connsiteX50" fmla="*/ 158341 w 607639"/>
              <a:gd name="connsiteY50" fmla="*/ 62303 h 606722"/>
              <a:gd name="connsiteX51" fmla="*/ 190917 w 607639"/>
              <a:gd name="connsiteY51" fmla="*/ 94743 h 606722"/>
              <a:gd name="connsiteX52" fmla="*/ 223403 w 607639"/>
              <a:gd name="connsiteY52" fmla="*/ 62303 h 606722"/>
              <a:gd name="connsiteX53" fmla="*/ 190917 w 607639"/>
              <a:gd name="connsiteY53" fmla="*/ 29774 h 606722"/>
              <a:gd name="connsiteX54" fmla="*/ 79660 w 607639"/>
              <a:gd name="connsiteY54" fmla="*/ 29774 h 606722"/>
              <a:gd name="connsiteX55" fmla="*/ 47173 w 607639"/>
              <a:gd name="connsiteY55" fmla="*/ 62303 h 606722"/>
              <a:gd name="connsiteX56" fmla="*/ 79660 w 607639"/>
              <a:gd name="connsiteY56" fmla="*/ 94743 h 606722"/>
              <a:gd name="connsiteX57" fmla="*/ 112236 w 607639"/>
              <a:gd name="connsiteY57" fmla="*/ 62303 h 606722"/>
              <a:gd name="connsiteX58" fmla="*/ 79660 w 607639"/>
              <a:gd name="connsiteY58" fmla="*/ 29774 h 606722"/>
              <a:gd name="connsiteX59" fmla="*/ 35691 w 607639"/>
              <a:gd name="connsiteY59" fmla="*/ 0 h 606722"/>
              <a:gd name="connsiteX60" fmla="*/ 571948 w 607639"/>
              <a:gd name="connsiteY60" fmla="*/ 0 h 606722"/>
              <a:gd name="connsiteX61" fmla="*/ 607639 w 607639"/>
              <a:gd name="connsiteY61" fmla="*/ 35640 h 606722"/>
              <a:gd name="connsiteX62" fmla="*/ 607639 w 607639"/>
              <a:gd name="connsiteY62" fmla="*/ 123984 h 606722"/>
              <a:gd name="connsiteX63" fmla="*/ 0 w 607639"/>
              <a:gd name="connsiteY63" fmla="*/ 123984 h 606722"/>
              <a:gd name="connsiteX64" fmla="*/ 0 w 607639"/>
              <a:gd name="connsiteY64" fmla="*/ 35640 h 606722"/>
              <a:gd name="connsiteX65" fmla="*/ 35691 w 607639"/>
              <a:gd name="connsiteY6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7639" h="606722">
                <a:moveTo>
                  <a:pt x="426330" y="247403"/>
                </a:moveTo>
                <a:lnTo>
                  <a:pt x="522637" y="247403"/>
                </a:lnTo>
                <a:cubicBezTo>
                  <a:pt x="524061" y="247403"/>
                  <a:pt x="525218" y="248559"/>
                  <a:pt x="525218" y="249981"/>
                </a:cubicBezTo>
                <a:lnTo>
                  <a:pt x="525218" y="511827"/>
                </a:lnTo>
                <a:cubicBezTo>
                  <a:pt x="525218" y="513338"/>
                  <a:pt x="524061" y="514493"/>
                  <a:pt x="522637" y="514493"/>
                </a:cubicBezTo>
                <a:lnTo>
                  <a:pt x="158772" y="514493"/>
                </a:lnTo>
                <a:close/>
                <a:moveTo>
                  <a:pt x="86078" y="247403"/>
                </a:moveTo>
                <a:lnTo>
                  <a:pt x="259451" y="247403"/>
                </a:lnTo>
                <a:lnTo>
                  <a:pt x="158525" y="348106"/>
                </a:lnTo>
                <a:cubicBezTo>
                  <a:pt x="150782" y="355839"/>
                  <a:pt x="150782" y="368371"/>
                  <a:pt x="158525" y="376104"/>
                </a:cubicBezTo>
                <a:cubicBezTo>
                  <a:pt x="162441" y="380015"/>
                  <a:pt x="167514" y="381882"/>
                  <a:pt x="172587" y="381882"/>
                </a:cubicBezTo>
                <a:cubicBezTo>
                  <a:pt x="177660" y="381882"/>
                  <a:pt x="182733" y="380015"/>
                  <a:pt x="186560" y="376104"/>
                </a:cubicBezTo>
                <a:lnTo>
                  <a:pt x="314810" y="248025"/>
                </a:lnTo>
                <a:cubicBezTo>
                  <a:pt x="315077" y="247848"/>
                  <a:pt x="315255" y="247581"/>
                  <a:pt x="315433" y="247403"/>
                </a:cubicBezTo>
                <a:lnTo>
                  <a:pt x="370257" y="247403"/>
                </a:lnTo>
                <a:lnTo>
                  <a:pt x="102810" y="514493"/>
                </a:lnTo>
                <a:lnTo>
                  <a:pt x="86078" y="514493"/>
                </a:lnTo>
                <a:cubicBezTo>
                  <a:pt x="84654" y="514493"/>
                  <a:pt x="83408" y="513338"/>
                  <a:pt x="83408" y="511827"/>
                </a:cubicBezTo>
                <a:lnTo>
                  <a:pt x="83408" y="249981"/>
                </a:lnTo>
                <a:cubicBezTo>
                  <a:pt x="83408" y="248559"/>
                  <a:pt x="84654" y="247403"/>
                  <a:pt x="86078" y="247403"/>
                </a:cubicBezTo>
                <a:close/>
                <a:moveTo>
                  <a:pt x="86068" y="207849"/>
                </a:moveTo>
                <a:cubicBezTo>
                  <a:pt x="62749" y="207849"/>
                  <a:pt x="43791" y="226780"/>
                  <a:pt x="43791" y="249976"/>
                </a:cubicBezTo>
                <a:lnTo>
                  <a:pt x="43791" y="511803"/>
                </a:lnTo>
                <a:cubicBezTo>
                  <a:pt x="43791" y="535089"/>
                  <a:pt x="62749" y="554019"/>
                  <a:pt x="86068" y="554019"/>
                </a:cubicBezTo>
                <a:lnTo>
                  <a:pt x="522639" y="554019"/>
                </a:lnTo>
                <a:cubicBezTo>
                  <a:pt x="545870" y="554019"/>
                  <a:pt x="564828" y="535089"/>
                  <a:pt x="564828" y="511803"/>
                </a:cubicBezTo>
                <a:lnTo>
                  <a:pt x="564828" y="249976"/>
                </a:lnTo>
                <a:cubicBezTo>
                  <a:pt x="564828" y="226780"/>
                  <a:pt x="545870" y="207849"/>
                  <a:pt x="522639" y="207849"/>
                </a:cubicBezTo>
                <a:close/>
                <a:moveTo>
                  <a:pt x="0" y="163500"/>
                </a:moveTo>
                <a:lnTo>
                  <a:pt x="607639" y="163500"/>
                </a:lnTo>
                <a:lnTo>
                  <a:pt x="607639" y="571083"/>
                </a:lnTo>
                <a:cubicBezTo>
                  <a:pt x="607639" y="590725"/>
                  <a:pt x="591618" y="606722"/>
                  <a:pt x="571948" y="606722"/>
                </a:cubicBezTo>
                <a:lnTo>
                  <a:pt x="35691" y="606722"/>
                </a:lnTo>
                <a:cubicBezTo>
                  <a:pt x="15932" y="606722"/>
                  <a:pt x="0" y="590725"/>
                  <a:pt x="0" y="571083"/>
                </a:cubicBezTo>
                <a:close/>
                <a:moveTo>
                  <a:pt x="524419" y="29774"/>
                </a:moveTo>
                <a:cubicBezTo>
                  <a:pt x="506440" y="29774"/>
                  <a:pt x="491843" y="44350"/>
                  <a:pt x="491843" y="62303"/>
                </a:cubicBezTo>
                <a:cubicBezTo>
                  <a:pt x="491843" y="80167"/>
                  <a:pt x="506440" y="94743"/>
                  <a:pt x="524419" y="94743"/>
                </a:cubicBezTo>
                <a:cubicBezTo>
                  <a:pt x="542398" y="94743"/>
                  <a:pt x="556906" y="80167"/>
                  <a:pt x="556906" y="62303"/>
                </a:cubicBezTo>
                <a:cubicBezTo>
                  <a:pt x="556906" y="44350"/>
                  <a:pt x="542398" y="29774"/>
                  <a:pt x="524419" y="29774"/>
                </a:cubicBezTo>
                <a:close/>
                <a:moveTo>
                  <a:pt x="413252" y="29774"/>
                </a:moveTo>
                <a:cubicBezTo>
                  <a:pt x="395273" y="29774"/>
                  <a:pt x="380676" y="44350"/>
                  <a:pt x="380676" y="62303"/>
                </a:cubicBezTo>
                <a:cubicBezTo>
                  <a:pt x="380676" y="80167"/>
                  <a:pt x="395273" y="94743"/>
                  <a:pt x="413252" y="94743"/>
                </a:cubicBezTo>
                <a:cubicBezTo>
                  <a:pt x="431231" y="94743"/>
                  <a:pt x="445739" y="80167"/>
                  <a:pt x="445739" y="62303"/>
                </a:cubicBezTo>
                <a:cubicBezTo>
                  <a:pt x="445739" y="44350"/>
                  <a:pt x="431231" y="29774"/>
                  <a:pt x="413252" y="29774"/>
                </a:cubicBezTo>
                <a:close/>
                <a:moveTo>
                  <a:pt x="302084" y="29774"/>
                </a:moveTo>
                <a:cubicBezTo>
                  <a:pt x="284105" y="29774"/>
                  <a:pt x="269508" y="44350"/>
                  <a:pt x="269508" y="62303"/>
                </a:cubicBezTo>
                <a:cubicBezTo>
                  <a:pt x="269508" y="80167"/>
                  <a:pt x="284105" y="94743"/>
                  <a:pt x="302084" y="94743"/>
                </a:cubicBezTo>
                <a:cubicBezTo>
                  <a:pt x="320063" y="94743"/>
                  <a:pt x="334571" y="80167"/>
                  <a:pt x="334571" y="62303"/>
                </a:cubicBezTo>
                <a:cubicBezTo>
                  <a:pt x="334571" y="44350"/>
                  <a:pt x="319974" y="29774"/>
                  <a:pt x="302084" y="29774"/>
                </a:cubicBezTo>
                <a:close/>
                <a:moveTo>
                  <a:pt x="190917" y="29774"/>
                </a:moveTo>
                <a:cubicBezTo>
                  <a:pt x="172937" y="29774"/>
                  <a:pt x="158341" y="44350"/>
                  <a:pt x="158341" y="62303"/>
                </a:cubicBezTo>
                <a:cubicBezTo>
                  <a:pt x="158341" y="80167"/>
                  <a:pt x="172937" y="94743"/>
                  <a:pt x="190917" y="94743"/>
                </a:cubicBezTo>
                <a:cubicBezTo>
                  <a:pt x="208807" y="94743"/>
                  <a:pt x="223403" y="80167"/>
                  <a:pt x="223403" y="62303"/>
                </a:cubicBezTo>
                <a:cubicBezTo>
                  <a:pt x="223403" y="44350"/>
                  <a:pt x="208807" y="29774"/>
                  <a:pt x="190917" y="29774"/>
                </a:cubicBezTo>
                <a:close/>
                <a:moveTo>
                  <a:pt x="79660" y="29774"/>
                </a:moveTo>
                <a:cubicBezTo>
                  <a:pt x="61770" y="29774"/>
                  <a:pt x="47173" y="44350"/>
                  <a:pt x="47173" y="62303"/>
                </a:cubicBezTo>
                <a:cubicBezTo>
                  <a:pt x="47173" y="80167"/>
                  <a:pt x="61770" y="94743"/>
                  <a:pt x="79660" y="94743"/>
                </a:cubicBezTo>
                <a:cubicBezTo>
                  <a:pt x="97639" y="94743"/>
                  <a:pt x="112236" y="80167"/>
                  <a:pt x="112236" y="62303"/>
                </a:cubicBezTo>
                <a:cubicBezTo>
                  <a:pt x="112236" y="44350"/>
                  <a:pt x="97639" y="29774"/>
                  <a:pt x="79660" y="29774"/>
                </a:cubicBezTo>
                <a:close/>
                <a:moveTo>
                  <a:pt x="35691" y="0"/>
                </a:moveTo>
                <a:lnTo>
                  <a:pt x="571948" y="0"/>
                </a:lnTo>
                <a:cubicBezTo>
                  <a:pt x="591618" y="0"/>
                  <a:pt x="607639" y="15909"/>
                  <a:pt x="607639" y="35640"/>
                </a:cubicBezTo>
                <a:lnTo>
                  <a:pt x="607639" y="123984"/>
                </a:lnTo>
                <a:lnTo>
                  <a:pt x="0" y="123984"/>
                </a:lnTo>
                <a:lnTo>
                  <a:pt x="0" y="35640"/>
                </a:lnTo>
                <a:cubicBezTo>
                  <a:pt x="0" y="15909"/>
                  <a:pt x="15932" y="0"/>
                  <a:pt x="35691" y="0"/>
                </a:cubicBezTo>
                <a:close/>
              </a:path>
            </a:pathLst>
          </a:custGeom>
          <a:gradFill>
            <a:gsLst>
              <a:gs pos="0">
                <a:schemeClr val="accent3">
                  <a:alpha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ym typeface="+mn-lt"/>
            </a:endParaRPr>
          </a:p>
        </p:txBody>
      </p:sp>
      <p:sp>
        <p:nvSpPr>
          <p:cNvPr id="68" name="oven_272177">
            <a:extLst>
              <a:ext uri="{FF2B5EF4-FFF2-40B4-BE49-F238E27FC236}">
                <a16:creationId xmlns:a16="http://schemas.microsoft.com/office/drawing/2014/main" id="{65C65BEC-6E7B-CFE9-0DB8-26D261CCAFD8}"/>
              </a:ext>
            </a:extLst>
          </p:cNvPr>
          <p:cNvSpPr/>
          <p:nvPr/>
        </p:nvSpPr>
        <p:spPr>
          <a:xfrm>
            <a:off x="4100518" y="4520008"/>
            <a:ext cx="1236658" cy="1234303"/>
          </a:xfrm>
          <a:custGeom>
            <a:avLst/>
            <a:gdLst>
              <a:gd name="T0" fmla="*/ 408 w 421"/>
              <a:gd name="T1" fmla="*/ 361 h 421"/>
              <a:gd name="T2" fmla="*/ 319 w 421"/>
              <a:gd name="T3" fmla="*/ 272 h 421"/>
              <a:gd name="T4" fmla="*/ 302 w 421"/>
              <a:gd name="T5" fmla="*/ 263 h 421"/>
              <a:gd name="T6" fmla="*/ 327 w 421"/>
              <a:gd name="T7" fmla="*/ 140 h 421"/>
              <a:gd name="T8" fmla="*/ 290 w 421"/>
              <a:gd name="T9" fmla="*/ 176 h 421"/>
              <a:gd name="T10" fmla="*/ 256 w 421"/>
              <a:gd name="T11" fmla="*/ 256 h 421"/>
              <a:gd name="T12" fmla="*/ 89 w 421"/>
              <a:gd name="T13" fmla="*/ 256 h 421"/>
              <a:gd name="T14" fmla="*/ 89 w 421"/>
              <a:gd name="T15" fmla="*/ 89 h 421"/>
              <a:gd name="T16" fmla="*/ 256 w 421"/>
              <a:gd name="T17" fmla="*/ 89 h 421"/>
              <a:gd name="T18" fmla="*/ 273 w 421"/>
              <a:gd name="T19" fmla="*/ 111 h 421"/>
              <a:gd name="T20" fmla="*/ 188 w 421"/>
              <a:gd name="T21" fmla="*/ 194 h 421"/>
              <a:gd name="T22" fmla="*/ 120 w 421"/>
              <a:gd name="T23" fmla="*/ 128 h 421"/>
              <a:gd name="T24" fmla="*/ 91 w 421"/>
              <a:gd name="T25" fmla="*/ 129 h 421"/>
              <a:gd name="T26" fmla="*/ 92 w 421"/>
              <a:gd name="T27" fmla="*/ 157 h 421"/>
              <a:gd name="T28" fmla="*/ 174 w 421"/>
              <a:gd name="T29" fmla="*/ 236 h 421"/>
              <a:gd name="T30" fmla="*/ 188 w 421"/>
              <a:gd name="T31" fmla="*/ 241 h 421"/>
              <a:gd name="T32" fmla="*/ 202 w 421"/>
              <a:gd name="T33" fmla="*/ 236 h 421"/>
              <a:gd name="T34" fmla="*/ 367 w 421"/>
              <a:gd name="T35" fmla="*/ 75 h 421"/>
              <a:gd name="T36" fmla="*/ 367 w 421"/>
              <a:gd name="T37" fmla="*/ 46 h 421"/>
              <a:gd name="T38" fmla="*/ 339 w 421"/>
              <a:gd name="T39" fmla="*/ 46 h 421"/>
              <a:gd name="T40" fmla="*/ 302 w 421"/>
              <a:gd name="T41" fmla="*/ 82 h 421"/>
              <a:gd name="T42" fmla="*/ 284 w 421"/>
              <a:gd name="T43" fmla="*/ 61 h 421"/>
              <a:gd name="T44" fmla="*/ 61 w 421"/>
              <a:gd name="T45" fmla="*/ 61 h 421"/>
              <a:gd name="T46" fmla="*/ 61 w 421"/>
              <a:gd name="T47" fmla="*/ 284 h 421"/>
              <a:gd name="T48" fmla="*/ 263 w 421"/>
              <a:gd name="T49" fmla="*/ 302 h 421"/>
              <a:gd name="T50" fmla="*/ 272 w 421"/>
              <a:gd name="T51" fmla="*/ 319 h 421"/>
              <a:gd name="T52" fmla="*/ 361 w 421"/>
              <a:gd name="T53" fmla="*/ 408 h 421"/>
              <a:gd name="T54" fmla="*/ 408 w 421"/>
              <a:gd name="T55" fmla="*/ 408 h 421"/>
              <a:gd name="T56" fmla="*/ 408 w 421"/>
              <a:gd name="T57" fmla="*/ 36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1" h="421">
                <a:moveTo>
                  <a:pt x="408" y="361"/>
                </a:moveTo>
                <a:lnTo>
                  <a:pt x="319" y="272"/>
                </a:lnTo>
                <a:cubicBezTo>
                  <a:pt x="314" y="267"/>
                  <a:pt x="308" y="264"/>
                  <a:pt x="302" y="263"/>
                </a:cubicBezTo>
                <a:cubicBezTo>
                  <a:pt x="327" y="226"/>
                  <a:pt x="336" y="182"/>
                  <a:pt x="327" y="140"/>
                </a:cubicBezTo>
                <a:lnTo>
                  <a:pt x="290" y="176"/>
                </a:lnTo>
                <a:cubicBezTo>
                  <a:pt x="289" y="205"/>
                  <a:pt x="278" y="234"/>
                  <a:pt x="256" y="256"/>
                </a:cubicBezTo>
                <a:cubicBezTo>
                  <a:pt x="210" y="302"/>
                  <a:pt x="135" y="302"/>
                  <a:pt x="89" y="256"/>
                </a:cubicBezTo>
                <a:cubicBezTo>
                  <a:pt x="44" y="210"/>
                  <a:pt x="44" y="135"/>
                  <a:pt x="89" y="89"/>
                </a:cubicBezTo>
                <a:cubicBezTo>
                  <a:pt x="135" y="44"/>
                  <a:pt x="210" y="44"/>
                  <a:pt x="256" y="89"/>
                </a:cubicBezTo>
                <a:cubicBezTo>
                  <a:pt x="263" y="96"/>
                  <a:pt x="268" y="103"/>
                  <a:pt x="273" y="111"/>
                </a:cubicBezTo>
                <a:lnTo>
                  <a:pt x="188" y="194"/>
                </a:lnTo>
                <a:lnTo>
                  <a:pt x="120" y="128"/>
                </a:lnTo>
                <a:cubicBezTo>
                  <a:pt x="112" y="120"/>
                  <a:pt x="99" y="121"/>
                  <a:pt x="91" y="129"/>
                </a:cubicBezTo>
                <a:cubicBezTo>
                  <a:pt x="84" y="137"/>
                  <a:pt x="84" y="149"/>
                  <a:pt x="92" y="157"/>
                </a:cubicBezTo>
                <a:lnTo>
                  <a:pt x="174" y="236"/>
                </a:lnTo>
                <a:cubicBezTo>
                  <a:pt x="178" y="240"/>
                  <a:pt x="183" y="241"/>
                  <a:pt x="188" y="241"/>
                </a:cubicBezTo>
                <a:cubicBezTo>
                  <a:pt x="193" y="241"/>
                  <a:pt x="198" y="240"/>
                  <a:pt x="202" y="236"/>
                </a:cubicBezTo>
                <a:lnTo>
                  <a:pt x="367" y="75"/>
                </a:lnTo>
                <a:cubicBezTo>
                  <a:pt x="374" y="67"/>
                  <a:pt x="375" y="54"/>
                  <a:pt x="367" y="46"/>
                </a:cubicBezTo>
                <a:cubicBezTo>
                  <a:pt x="359" y="38"/>
                  <a:pt x="346" y="38"/>
                  <a:pt x="339" y="46"/>
                </a:cubicBezTo>
                <a:lnTo>
                  <a:pt x="302" y="82"/>
                </a:lnTo>
                <a:cubicBezTo>
                  <a:pt x="297" y="75"/>
                  <a:pt x="291" y="68"/>
                  <a:pt x="284" y="61"/>
                </a:cubicBezTo>
                <a:cubicBezTo>
                  <a:pt x="223" y="0"/>
                  <a:pt x="123" y="0"/>
                  <a:pt x="61" y="61"/>
                </a:cubicBezTo>
                <a:cubicBezTo>
                  <a:pt x="0" y="123"/>
                  <a:pt x="0" y="223"/>
                  <a:pt x="61" y="284"/>
                </a:cubicBezTo>
                <a:cubicBezTo>
                  <a:pt x="116" y="339"/>
                  <a:pt x="201" y="345"/>
                  <a:pt x="263" y="302"/>
                </a:cubicBezTo>
                <a:cubicBezTo>
                  <a:pt x="264" y="308"/>
                  <a:pt x="267" y="314"/>
                  <a:pt x="272" y="319"/>
                </a:cubicBezTo>
                <a:lnTo>
                  <a:pt x="361" y="408"/>
                </a:lnTo>
                <a:cubicBezTo>
                  <a:pt x="374" y="421"/>
                  <a:pt x="395" y="421"/>
                  <a:pt x="408" y="408"/>
                </a:cubicBezTo>
                <a:cubicBezTo>
                  <a:pt x="421" y="395"/>
                  <a:pt x="421" y="374"/>
                  <a:pt x="408" y="361"/>
                </a:cubicBezTo>
                <a:close/>
              </a:path>
            </a:pathLst>
          </a:custGeom>
          <a:gradFill>
            <a:gsLst>
              <a:gs pos="0">
                <a:schemeClr val="accent3">
                  <a:alpha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ym typeface="+mn-lt"/>
            </a:endParaRPr>
          </a:p>
        </p:txBody>
      </p:sp>
      <p:sp>
        <p:nvSpPr>
          <p:cNvPr id="69" name="oven_272177">
            <a:extLst>
              <a:ext uri="{FF2B5EF4-FFF2-40B4-BE49-F238E27FC236}">
                <a16:creationId xmlns:a16="http://schemas.microsoft.com/office/drawing/2014/main" id="{EBD16A15-CF89-73C3-773E-51A6B7F7EC85}"/>
              </a:ext>
            </a:extLst>
          </p:cNvPr>
          <p:cNvSpPr/>
          <p:nvPr/>
        </p:nvSpPr>
        <p:spPr>
          <a:xfrm>
            <a:off x="6892301" y="4518831"/>
            <a:ext cx="1167184" cy="1236658"/>
          </a:xfrm>
          <a:custGeom>
            <a:avLst/>
            <a:gdLst>
              <a:gd name="connsiteX0" fmla="*/ 516256 w 572638"/>
              <a:gd name="connsiteY0" fmla="*/ 401588 h 606722"/>
              <a:gd name="connsiteX1" fmla="*/ 572638 w 572638"/>
              <a:gd name="connsiteY1" fmla="*/ 401588 h 606722"/>
              <a:gd name="connsiteX2" fmla="*/ 572638 w 572638"/>
              <a:gd name="connsiteY2" fmla="*/ 442516 h 606722"/>
              <a:gd name="connsiteX3" fmla="*/ 539823 w 572638"/>
              <a:gd name="connsiteY3" fmla="*/ 442516 h 606722"/>
              <a:gd name="connsiteX4" fmla="*/ 0 w 572638"/>
              <a:gd name="connsiteY4" fmla="*/ 401588 h 606722"/>
              <a:gd name="connsiteX5" fmla="*/ 56523 w 572638"/>
              <a:gd name="connsiteY5" fmla="*/ 401588 h 606722"/>
              <a:gd name="connsiteX6" fmla="*/ 32935 w 572638"/>
              <a:gd name="connsiteY6" fmla="*/ 442516 h 606722"/>
              <a:gd name="connsiteX7" fmla="*/ 0 w 572638"/>
              <a:gd name="connsiteY7" fmla="*/ 442516 h 606722"/>
              <a:gd name="connsiteX8" fmla="*/ 265930 w 572638"/>
              <a:gd name="connsiteY8" fmla="*/ 367576 h 606722"/>
              <a:gd name="connsiteX9" fmla="*/ 306779 w 572638"/>
              <a:gd name="connsiteY9" fmla="*/ 367576 h 606722"/>
              <a:gd name="connsiteX10" fmla="*/ 306779 w 572638"/>
              <a:gd name="connsiteY10" fmla="*/ 401613 h 606722"/>
              <a:gd name="connsiteX11" fmla="*/ 327249 w 572638"/>
              <a:gd name="connsiteY11" fmla="*/ 401613 h 606722"/>
              <a:gd name="connsiteX12" fmla="*/ 350922 w 572638"/>
              <a:gd name="connsiteY12" fmla="*/ 442492 h 606722"/>
              <a:gd name="connsiteX13" fmla="*/ 306779 w 572638"/>
              <a:gd name="connsiteY13" fmla="*/ 442492 h 606722"/>
              <a:gd name="connsiteX14" fmla="*/ 306779 w 572638"/>
              <a:gd name="connsiteY14" fmla="*/ 476529 h 606722"/>
              <a:gd name="connsiteX15" fmla="*/ 265930 w 572638"/>
              <a:gd name="connsiteY15" fmla="*/ 476529 h 606722"/>
              <a:gd name="connsiteX16" fmla="*/ 265930 w 572638"/>
              <a:gd name="connsiteY16" fmla="*/ 442492 h 606722"/>
              <a:gd name="connsiteX17" fmla="*/ 221787 w 572638"/>
              <a:gd name="connsiteY17" fmla="*/ 442492 h 606722"/>
              <a:gd name="connsiteX18" fmla="*/ 245371 w 572638"/>
              <a:gd name="connsiteY18" fmla="*/ 401613 h 606722"/>
              <a:gd name="connsiteX19" fmla="*/ 265930 w 572638"/>
              <a:gd name="connsiteY19" fmla="*/ 401613 h 606722"/>
              <a:gd name="connsiteX20" fmla="*/ 375432 w 572638"/>
              <a:gd name="connsiteY20" fmla="*/ 239782 h 606722"/>
              <a:gd name="connsiteX21" fmla="*/ 520168 w 572638"/>
              <a:gd name="connsiteY21" fmla="*/ 490126 h 606722"/>
              <a:gd name="connsiteX22" fmla="*/ 484741 w 572638"/>
              <a:gd name="connsiteY22" fmla="*/ 510477 h 606722"/>
              <a:gd name="connsiteX23" fmla="*/ 528535 w 572638"/>
              <a:gd name="connsiteY23" fmla="*/ 586282 h 606722"/>
              <a:gd name="connsiteX24" fmla="*/ 493108 w 572638"/>
              <a:gd name="connsiteY24" fmla="*/ 606722 h 606722"/>
              <a:gd name="connsiteX25" fmla="*/ 306536 w 572638"/>
              <a:gd name="connsiteY25" fmla="*/ 284039 h 606722"/>
              <a:gd name="connsiteX26" fmla="*/ 375432 w 572638"/>
              <a:gd name="connsiteY26" fmla="*/ 239782 h 606722"/>
              <a:gd name="connsiteX27" fmla="*/ 197353 w 572638"/>
              <a:gd name="connsiteY27" fmla="*/ 239782 h 606722"/>
              <a:gd name="connsiteX28" fmla="*/ 266243 w 572638"/>
              <a:gd name="connsiteY28" fmla="*/ 284039 h 606722"/>
              <a:gd name="connsiteX29" fmla="*/ 79598 w 572638"/>
              <a:gd name="connsiteY29" fmla="*/ 606722 h 606722"/>
              <a:gd name="connsiteX30" fmla="*/ 44174 w 572638"/>
              <a:gd name="connsiteY30" fmla="*/ 586282 h 606722"/>
              <a:gd name="connsiteX31" fmla="*/ 88054 w 572638"/>
              <a:gd name="connsiteY31" fmla="*/ 510477 h 606722"/>
              <a:gd name="connsiteX32" fmla="*/ 52629 w 572638"/>
              <a:gd name="connsiteY32" fmla="*/ 490126 h 606722"/>
              <a:gd name="connsiteX33" fmla="*/ 286354 w 572638"/>
              <a:gd name="connsiteY33" fmla="*/ 108883 h 606722"/>
              <a:gd name="connsiteX34" fmla="*/ 354520 w 572638"/>
              <a:gd name="connsiteY34" fmla="*/ 176944 h 606722"/>
              <a:gd name="connsiteX35" fmla="*/ 286354 w 572638"/>
              <a:gd name="connsiteY35" fmla="*/ 245005 h 606722"/>
              <a:gd name="connsiteX36" fmla="*/ 218188 w 572638"/>
              <a:gd name="connsiteY36" fmla="*/ 176944 h 606722"/>
              <a:gd name="connsiteX37" fmla="*/ 286354 w 572638"/>
              <a:gd name="connsiteY37" fmla="*/ 108883 h 606722"/>
              <a:gd name="connsiteX38" fmla="*/ 245497 w 572638"/>
              <a:gd name="connsiteY38" fmla="*/ 0 h 606722"/>
              <a:gd name="connsiteX39" fmla="*/ 327282 w 572638"/>
              <a:gd name="connsiteY39" fmla="*/ 0 h 606722"/>
              <a:gd name="connsiteX40" fmla="*/ 327282 w 572638"/>
              <a:gd name="connsiteY40" fmla="*/ 76070 h 606722"/>
              <a:gd name="connsiteX41" fmla="*/ 286345 w 572638"/>
              <a:gd name="connsiteY41" fmla="*/ 68072 h 606722"/>
              <a:gd name="connsiteX42" fmla="*/ 245497 w 572638"/>
              <a:gd name="connsiteY42" fmla="*/ 7607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2638" h="606722">
                <a:moveTo>
                  <a:pt x="516256" y="401588"/>
                </a:moveTo>
                <a:lnTo>
                  <a:pt x="572638" y="401588"/>
                </a:lnTo>
                <a:lnTo>
                  <a:pt x="572638" y="442516"/>
                </a:lnTo>
                <a:lnTo>
                  <a:pt x="539823" y="442516"/>
                </a:lnTo>
                <a:close/>
                <a:moveTo>
                  <a:pt x="0" y="401588"/>
                </a:moveTo>
                <a:lnTo>
                  <a:pt x="56523" y="401588"/>
                </a:lnTo>
                <a:lnTo>
                  <a:pt x="32935" y="442516"/>
                </a:lnTo>
                <a:lnTo>
                  <a:pt x="0" y="442516"/>
                </a:lnTo>
                <a:close/>
                <a:moveTo>
                  <a:pt x="265930" y="367576"/>
                </a:moveTo>
                <a:lnTo>
                  <a:pt x="306779" y="367576"/>
                </a:lnTo>
                <a:lnTo>
                  <a:pt x="306779" y="401613"/>
                </a:lnTo>
                <a:lnTo>
                  <a:pt x="327249" y="401613"/>
                </a:lnTo>
                <a:lnTo>
                  <a:pt x="350922" y="442492"/>
                </a:lnTo>
                <a:lnTo>
                  <a:pt x="306779" y="442492"/>
                </a:lnTo>
                <a:lnTo>
                  <a:pt x="306779" y="476529"/>
                </a:lnTo>
                <a:lnTo>
                  <a:pt x="265930" y="476529"/>
                </a:lnTo>
                <a:lnTo>
                  <a:pt x="265930" y="442492"/>
                </a:lnTo>
                <a:lnTo>
                  <a:pt x="221787" y="442492"/>
                </a:lnTo>
                <a:lnTo>
                  <a:pt x="245371" y="401613"/>
                </a:lnTo>
                <a:lnTo>
                  <a:pt x="265930" y="401613"/>
                </a:lnTo>
                <a:close/>
                <a:moveTo>
                  <a:pt x="375432" y="239782"/>
                </a:moveTo>
                <a:lnTo>
                  <a:pt x="520168" y="490126"/>
                </a:lnTo>
                <a:lnTo>
                  <a:pt x="484741" y="510477"/>
                </a:lnTo>
                <a:lnTo>
                  <a:pt x="528535" y="586282"/>
                </a:lnTo>
                <a:lnTo>
                  <a:pt x="493108" y="606722"/>
                </a:lnTo>
                <a:lnTo>
                  <a:pt x="306536" y="284039"/>
                </a:lnTo>
                <a:cubicBezTo>
                  <a:pt x="334842" y="278707"/>
                  <a:pt x="359321" y="262444"/>
                  <a:pt x="375432" y="239782"/>
                </a:cubicBezTo>
                <a:close/>
                <a:moveTo>
                  <a:pt x="197353" y="239782"/>
                </a:moveTo>
                <a:cubicBezTo>
                  <a:pt x="213374" y="262444"/>
                  <a:pt x="237939" y="278707"/>
                  <a:pt x="266243" y="284039"/>
                </a:cubicBezTo>
                <a:lnTo>
                  <a:pt x="79598" y="606722"/>
                </a:lnTo>
                <a:lnTo>
                  <a:pt x="44174" y="586282"/>
                </a:lnTo>
                <a:lnTo>
                  <a:pt x="88054" y="510477"/>
                </a:lnTo>
                <a:lnTo>
                  <a:pt x="52629" y="490126"/>
                </a:lnTo>
                <a:close/>
                <a:moveTo>
                  <a:pt x="286354" y="108883"/>
                </a:moveTo>
                <a:cubicBezTo>
                  <a:pt x="324001" y="108883"/>
                  <a:pt x="354520" y="139355"/>
                  <a:pt x="354520" y="176944"/>
                </a:cubicBezTo>
                <a:cubicBezTo>
                  <a:pt x="354520" y="214533"/>
                  <a:pt x="324001" y="245005"/>
                  <a:pt x="286354" y="245005"/>
                </a:cubicBezTo>
                <a:cubicBezTo>
                  <a:pt x="248707" y="245005"/>
                  <a:pt x="218188" y="214533"/>
                  <a:pt x="218188" y="176944"/>
                </a:cubicBezTo>
                <a:cubicBezTo>
                  <a:pt x="218188" y="139355"/>
                  <a:pt x="248707" y="108883"/>
                  <a:pt x="286354" y="108883"/>
                </a:cubicBezTo>
                <a:close/>
                <a:moveTo>
                  <a:pt x="245497" y="0"/>
                </a:moveTo>
                <a:lnTo>
                  <a:pt x="327282" y="0"/>
                </a:lnTo>
                <a:lnTo>
                  <a:pt x="327282" y="76070"/>
                </a:lnTo>
                <a:cubicBezTo>
                  <a:pt x="314645" y="70916"/>
                  <a:pt x="300851" y="68072"/>
                  <a:pt x="286345" y="68072"/>
                </a:cubicBezTo>
                <a:cubicBezTo>
                  <a:pt x="271928" y="68072"/>
                  <a:pt x="258134" y="70916"/>
                  <a:pt x="245497" y="76070"/>
                </a:cubicBezTo>
                <a:close/>
              </a:path>
            </a:pathLst>
          </a:custGeom>
          <a:gradFill>
            <a:gsLst>
              <a:gs pos="0">
                <a:schemeClr val="accent3">
                  <a:alpha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ym typeface="+mn-lt"/>
            </a:endParaRPr>
          </a:p>
        </p:txBody>
      </p:sp>
      <p:sp>
        <p:nvSpPr>
          <p:cNvPr id="70" name="oven_272177">
            <a:extLst>
              <a:ext uri="{FF2B5EF4-FFF2-40B4-BE49-F238E27FC236}">
                <a16:creationId xmlns:a16="http://schemas.microsoft.com/office/drawing/2014/main" id="{DE38C9C6-F8CD-1C2A-7D0D-E68AA9E0E563}"/>
              </a:ext>
            </a:extLst>
          </p:cNvPr>
          <p:cNvSpPr/>
          <p:nvPr/>
        </p:nvSpPr>
        <p:spPr>
          <a:xfrm>
            <a:off x="9706140" y="4518831"/>
            <a:ext cx="1053598" cy="1236658"/>
          </a:xfrm>
          <a:custGeom>
            <a:avLst/>
            <a:gdLst>
              <a:gd name="T0" fmla="*/ 5633 w 5650"/>
              <a:gd name="T1" fmla="*/ 2538 h 6642"/>
              <a:gd name="T2" fmla="*/ 3302 w 5650"/>
              <a:gd name="T3" fmla="*/ 100 h 6642"/>
              <a:gd name="T4" fmla="*/ 612 w 5650"/>
              <a:gd name="T5" fmla="*/ 2439 h 6642"/>
              <a:gd name="T6" fmla="*/ 605 w 5650"/>
              <a:gd name="T7" fmla="*/ 2508 h 6642"/>
              <a:gd name="T8" fmla="*/ 414 w 5650"/>
              <a:gd name="T9" fmla="*/ 3292 h 6642"/>
              <a:gd name="T10" fmla="*/ 93 w 5650"/>
              <a:gd name="T11" fmla="*/ 3859 h 6642"/>
              <a:gd name="T12" fmla="*/ 276 w 5650"/>
              <a:gd name="T13" fmla="*/ 4194 h 6642"/>
              <a:gd name="T14" fmla="*/ 605 w 5650"/>
              <a:gd name="T15" fmla="*/ 4194 h 6642"/>
              <a:gd name="T16" fmla="*/ 605 w 5650"/>
              <a:gd name="T17" fmla="*/ 5400 h 6642"/>
              <a:gd name="T18" fmla="*/ 1046 w 5650"/>
              <a:gd name="T19" fmla="*/ 5842 h 6642"/>
              <a:gd name="T20" fmla="*/ 1734 w 5650"/>
              <a:gd name="T21" fmla="*/ 5842 h 6642"/>
              <a:gd name="T22" fmla="*/ 1734 w 5650"/>
              <a:gd name="T23" fmla="*/ 6447 h 6642"/>
              <a:gd name="T24" fmla="*/ 1956 w 5650"/>
              <a:gd name="T25" fmla="*/ 6604 h 6642"/>
              <a:gd name="T26" fmla="*/ 4850 w 5650"/>
              <a:gd name="T27" fmla="*/ 5619 h 6642"/>
              <a:gd name="T28" fmla="*/ 5020 w 5650"/>
              <a:gd name="T29" fmla="*/ 5383 h 6642"/>
              <a:gd name="T30" fmla="*/ 5020 w 5650"/>
              <a:gd name="T31" fmla="*/ 4252 h 6642"/>
              <a:gd name="T32" fmla="*/ 5633 w 5650"/>
              <a:gd name="T33" fmla="*/ 2538 h 6642"/>
              <a:gd name="T34" fmla="*/ 3245 w 5650"/>
              <a:gd name="T35" fmla="*/ 3055 h 6642"/>
              <a:gd name="T36" fmla="*/ 2856 w 5650"/>
              <a:gd name="T37" fmla="*/ 3442 h 6642"/>
              <a:gd name="T38" fmla="*/ 2469 w 5650"/>
              <a:gd name="T39" fmla="*/ 3052 h 6642"/>
              <a:gd name="T40" fmla="*/ 2096 w 5650"/>
              <a:gd name="T41" fmla="*/ 2678 h 6642"/>
              <a:gd name="T42" fmla="*/ 2485 w 5650"/>
              <a:gd name="T43" fmla="*/ 2291 h 6642"/>
              <a:gd name="T44" fmla="*/ 2858 w 5650"/>
              <a:gd name="T45" fmla="*/ 2666 h 6642"/>
              <a:gd name="T46" fmla="*/ 3750 w 5650"/>
              <a:gd name="T47" fmla="*/ 1779 h 6642"/>
              <a:gd name="T48" fmla="*/ 4137 w 5650"/>
              <a:gd name="T49" fmla="*/ 2168 h 6642"/>
              <a:gd name="T50" fmla="*/ 3245 w 5650"/>
              <a:gd name="T51" fmla="*/ 3055 h 6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50" h="6642">
                <a:moveTo>
                  <a:pt x="5633" y="2538"/>
                </a:moveTo>
                <a:cubicBezTo>
                  <a:pt x="5597" y="1260"/>
                  <a:pt x="4577" y="191"/>
                  <a:pt x="3302" y="100"/>
                </a:cubicBezTo>
                <a:cubicBezTo>
                  <a:pt x="1889" y="0"/>
                  <a:pt x="702" y="1070"/>
                  <a:pt x="612" y="2439"/>
                </a:cubicBezTo>
                <a:lnTo>
                  <a:pt x="605" y="2508"/>
                </a:lnTo>
                <a:cubicBezTo>
                  <a:pt x="605" y="2736"/>
                  <a:pt x="520" y="3090"/>
                  <a:pt x="414" y="3292"/>
                </a:cubicBezTo>
                <a:cubicBezTo>
                  <a:pt x="304" y="3504"/>
                  <a:pt x="188" y="3712"/>
                  <a:pt x="93" y="3859"/>
                </a:cubicBezTo>
                <a:cubicBezTo>
                  <a:pt x="0" y="4004"/>
                  <a:pt x="104" y="4194"/>
                  <a:pt x="276" y="4194"/>
                </a:cubicBezTo>
                <a:lnTo>
                  <a:pt x="605" y="4194"/>
                </a:lnTo>
                <a:lnTo>
                  <a:pt x="605" y="5400"/>
                </a:lnTo>
                <a:cubicBezTo>
                  <a:pt x="605" y="5644"/>
                  <a:pt x="802" y="5842"/>
                  <a:pt x="1046" y="5842"/>
                </a:cubicBezTo>
                <a:lnTo>
                  <a:pt x="1734" y="5842"/>
                </a:lnTo>
                <a:lnTo>
                  <a:pt x="1734" y="6447"/>
                </a:lnTo>
                <a:cubicBezTo>
                  <a:pt x="1734" y="6560"/>
                  <a:pt x="1848" y="6642"/>
                  <a:pt x="1956" y="6604"/>
                </a:cubicBezTo>
                <a:lnTo>
                  <a:pt x="4850" y="5619"/>
                </a:lnTo>
                <a:cubicBezTo>
                  <a:pt x="4952" y="5584"/>
                  <a:pt x="5020" y="5490"/>
                  <a:pt x="5020" y="5383"/>
                </a:cubicBezTo>
                <a:lnTo>
                  <a:pt x="5020" y="4252"/>
                </a:lnTo>
                <a:cubicBezTo>
                  <a:pt x="5416" y="3795"/>
                  <a:pt x="5650" y="3195"/>
                  <a:pt x="5633" y="2538"/>
                </a:cubicBezTo>
                <a:close/>
                <a:moveTo>
                  <a:pt x="3245" y="3055"/>
                </a:moveTo>
                <a:lnTo>
                  <a:pt x="2856" y="3442"/>
                </a:lnTo>
                <a:lnTo>
                  <a:pt x="2469" y="3052"/>
                </a:lnTo>
                <a:lnTo>
                  <a:pt x="2096" y="2678"/>
                </a:lnTo>
                <a:lnTo>
                  <a:pt x="2485" y="2291"/>
                </a:lnTo>
                <a:lnTo>
                  <a:pt x="2858" y="2666"/>
                </a:lnTo>
                <a:lnTo>
                  <a:pt x="3750" y="1779"/>
                </a:lnTo>
                <a:lnTo>
                  <a:pt x="4137" y="2168"/>
                </a:lnTo>
                <a:lnTo>
                  <a:pt x="3245" y="3055"/>
                </a:lnTo>
                <a:close/>
              </a:path>
            </a:pathLst>
          </a:custGeom>
          <a:gradFill>
            <a:gsLst>
              <a:gs pos="0">
                <a:schemeClr val="accent3">
                  <a:alpha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ym typeface="+mn-lt"/>
            </a:endParaRPr>
          </a:p>
        </p:txBody>
      </p:sp>
    </p:spTree>
    <p:custDataLst>
      <p:tags r:id="rId1"/>
    </p:custDataLst>
    <p:extLst>
      <p:ext uri="{BB962C8B-B14F-4D97-AF65-F5344CB8AC3E}">
        <p14:creationId xmlns:p14="http://schemas.microsoft.com/office/powerpoint/2010/main" val="2542551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EAB2329F-98C4-4262-DC76-5B7C8EC6E5B5}"/>
              </a:ext>
            </a:extLst>
          </p:cNvPr>
          <p:cNvSpPr txBox="1"/>
          <p:nvPr/>
        </p:nvSpPr>
        <p:spPr>
          <a:xfrm>
            <a:off x="1163452" y="606850"/>
            <a:ext cx="3060340" cy="523220"/>
          </a:xfrm>
          <a:prstGeom prst="rect">
            <a:avLst/>
          </a:prstGeom>
          <a:noFill/>
        </p:spPr>
        <p:txBody>
          <a:bodyPr wrap="square" rtlCol="0">
            <a:spAutoFit/>
          </a:bodyPr>
          <a:lstStyle/>
          <a:p>
            <a:pPr algn="dist"/>
            <a:r>
              <a:rPr lang="zh-CN" altLang="en-US" sz="2800" dirty="0">
                <a:solidFill>
                  <a:schemeClr val="bg1"/>
                </a:solidFill>
                <a:cs typeface="+mn-ea"/>
                <a:sym typeface="+mn-lt"/>
              </a:rPr>
              <a:t>商务风</a:t>
            </a:r>
            <a:r>
              <a:rPr lang="en-US" altLang="zh-CN" sz="2800" dirty="0">
                <a:solidFill>
                  <a:schemeClr val="bg1"/>
                </a:solidFill>
                <a:cs typeface="+mn-ea"/>
                <a:sym typeface="+mn-lt"/>
              </a:rPr>
              <a:t>PPT</a:t>
            </a:r>
            <a:r>
              <a:rPr lang="zh-CN" altLang="en-US" sz="2800" dirty="0">
                <a:solidFill>
                  <a:schemeClr val="bg1"/>
                </a:solidFill>
                <a:cs typeface="+mn-ea"/>
                <a:sym typeface="+mn-lt"/>
              </a:rPr>
              <a:t>模板</a:t>
            </a:r>
          </a:p>
        </p:txBody>
      </p:sp>
      <p:sp>
        <p:nvSpPr>
          <p:cNvPr id="12" name="文本框 11">
            <a:extLst>
              <a:ext uri="{FF2B5EF4-FFF2-40B4-BE49-F238E27FC236}">
                <a16:creationId xmlns:a16="http://schemas.microsoft.com/office/drawing/2014/main" id="{5E1CF649-DF0A-270D-25B8-DB88108E04DB}"/>
              </a:ext>
            </a:extLst>
          </p:cNvPr>
          <p:cNvSpPr txBox="1"/>
          <p:nvPr/>
        </p:nvSpPr>
        <p:spPr>
          <a:xfrm>
            <a:off x="1163452" y="2180763"/>
            <a:ext cx="3877985" cy="1200329"/>
          </a:xfrm>
          <a:prstGeom prst="rect">
            <a:avLst/>
          </a:prstGeom>
          <a:noFill/>
        </p:spPr>
        <p:txBody>
          <a:bodyPr wrap="none" rtlCol="0">
            <a:spAutoFit/>
          </a:bodyPr>
          <a:lstStyle/>
          <a:p>
            <a:r>
              <a:rPr lang="zh-CN" altLang="en-US" sz="7200" b="1" dirty="0">
                <a:solidFill>
                  <a:schemeClr val="bg1"/>
                </a:solidFill>
                <a:cs typeface="+mn-ea"/>
                <a:sym typeface="+mn-lt"/>
              </a:rPr>
              <a:t>谢谢欣赏</a:t>
            </a:r>
          </a:p>
        </p:txBody>
      </p:sp>
      <p:sp>
        <p:nvSpPr>
          <p:cNvPr id="53" name="文本框 52">
            <a:extLst>
              <a:ext uri="{FF2B5EF4-FFF2-40B4-BE49-F238E27FC236}">
                <a16:creationId xmlns:a16="http://schemas.microsoft.com/office/drawing/2014/main" id="{E0B2A1BB-6678-C462-D5A7-5CE9ACD089AD}"/>
              </a:ext>
            </a:extLst>
          </p:cNvPr>
          <p:cNvSpPr txBox="1"/>
          <p:nvPr/>
        </p:nvSpPr>
        <p:spPr>
          <a:xfrm>
            <a:off x="1163451" y="3527857"/>
            <a:ext cx="3877985" cy="369332"/>
          </a:xfrm>
          <a:prstGeom prst="rect">
            <a:avLst/>
          </a:prstGeom>
          <a:noFill/>
        </p:spPr>
        <p:txBody>
          <a:bodyPr wrap="square" rtlCol="0">
            <a:spAutoFit/>
          </a:bodyPr>
          <a:lstStyle/>
          <a:p>
            <a:pPr algn="dist"/>
            <a:r>
              <a:rPr lang="en-US" altLang="zh-CN" dirty="0">
                <a:solidFill>
                  <a:schemeClr val="bg1"/>
                </a:solidFill>
                <a:cs typeface="+mn-ea"/>
                <a:sym typeface="+mn-lt"/>
              </a:rPr>
              <a:t>Thanks for appreciating</a:t>
            </a:r>
            <a:endParaRPr lang="zh-CN" altLang="en-US" dirty="0">
              <a:solidFill>
                <a:schemeClr val="bg1"/>
              </a:solidFill>
              <a:cs typeface="+mn-ea"/>
              <a:sym typeface="+mn-lt"/>
            </a:endParaRPr>
          </a:p>
        </p:txBody>
      </p:sp>
    </p:spTree>
    <p:custDataLst>
      <p:tags r:id="rId1"/>
    </p:custDataLst>
    <p:extLst>
      <p:ext uri="{BB962C8B-B14F-4D97-AF65-F5344CB8AC3E}">
        <p14:creationId xmlns:p14="http://schemas.microsoft.com/office/powerpoint/2010/main" val="1693330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218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8363366-8A48-9CFA-5BFC-CC8DB54ECDBE}"/>
              </a:ext>
            </a:extLst>
          </p:cNvPr>
          <p:cNvSpPr txBox="1"/>
          <p:nvPr/>
        </p:nvSpPr>
        <p:spPr>
          <a:xfrm>
            <a:off x="4439816" y="1376772"/>
            <a:ext cx="3332964" cy="3154710"/>
          </a:xfrm>
          <a:prstGeom prst="rect">
            <a:avLst/>
          </a:prstGeom>
          <a:noFill/>
        </p:spPr>
        <p:txBody>
          <a:bodyPr wrap="none" rtlCol="0">
            <a:spAutoFit/>
          </a:bodyPr>
          <a:lstStyle/>
          <a:p>
            <a:pPr algn="ctr"/>
            <a:r>
              <a:rPr lang="en-US" altLang="zh-CN" sz="19900" b="1" dirty="0">
                <a:solidFill>
                  <a:schemeClr val="bg1"/>
                </a:solidFill>
                <a:cs typeface="+mn-ea"/>
                <a:sym typeface="+mn-lt"/>
              </a:rPr>
              <a:t>01</a:t>
            </a:r>
            <a:endParaRPr lang="zh-CN" altLang="en-US" sz="19900" b="1" dirty="0">
              <a:solidFill>
                <a:schemeClr val="bg1"/>
              </a:solidFill>
              <a:cs typeface="+mn-ea"/>
              <a:sym typeface="+mn-lt"/>
            </a:endParaRPr>
          </a:p>
        </p:txBody>
      </p:sp>
      <p:sp>
        <p:nvSpPr>
          <p:cNvPr id="3" name="文本框 2">
            <a:extLst>
              <a:ext uri="{FF2B5EF4-FFF2-40B4-BE49-F238E27FC236}">
                <a16:creationId xmlns:a16="http://schemas.microsoft.com/office/drawing/2014/main" id="{B083C683-F442-2624-6B8C-BE50D85ABC2A}"/>
              </a:ext>
            </a:extLst>
          </p:cNvPr>
          <p:cNvSpPr txBox="1"/>
          <p:nvPr/>
        </p:nvSpPr>
        <p:spPr>
          <a:xfrm>
            <a:off x="4208304" y="4185084"/>
            <a:ext cx="3775393" cy="523220"/>
          </a:xfrm>
          <a:prstGeom prst="rect">
            <a:avLst/>
          </a:prstGeom>
          <a:noFill/>
        </p:spPr>
        <p:txBody>
          <a:bodyPr wrap="none" rtlCol="0">
            <a:noAutofit/>
          </a:bodyPr>
          <a:lstStyle/>
          <a:p>
            <a:pPr algn="ctr"/>
            <a:r>
              <a:rPr lang="zh-CN" altLang="en-US" sz="2800" b="1" dirty="0">
                <a:solidFill>
                  <a:schemeClr val="bg1"/>
                </a:solidFill>
                <a:cs typeface="+mn-ea"/>
                <a:sym typeface="+mn-lt"/>
              </a:rPr>
              <a:t>工作回顾</a:t>
            </a:r>
          </a:p>
        </p:txBody>
      </p:sp>
      <p:sp>
        <p:nvSpPr>
          <p:cNvPr id="7" name="文本框 6">
            <a:extLst>
              <a:ext uri="{FF2B5EF4-FFF2-40B4-BE49-F238E27FC236}">
                <a16:creationId xmlns:a16="http://schemas.microsoft.com/office/drawing/2014/main" id="{8609E3CA-07BC-7B95-BB4F-E498F2F48B7D}"/>
              </a:ext>
            </a:extLst>
          </p:cNvPr>
          <p:cNvSpPr txBox="1"/>
          <p:nvPr/>
        </p:nvSpPr>
        <p:spPr>
          <a:xfrm>
            <a:off x="4208304" y="4708304"/>
            <a:ext cx="3775393" cy="307777"/>
          </a:xfrm>
          <a:prstGeom prst="rect">
            <a:avLst/>
          </a:prstGeom>
          <a:noFill/>
        </p:spPr>
        <p:txBody>
          <a:bodyPr wrap="square" rtlCol="0">
            <a:spAutoFit/>
          </a:bodyPr>
          <a:lstStyle/>
          <a:p>
            <a:pPr algn="dist"/>
            <a:r>
              <a:rPr lang="en-US" altLang="zh-CN" sz="1400">
                <a:solidFill>
                  <a:schemeClr val="accent3"/>
                </a:solidFill>
                <a:cs typeface="+mn-ea"/>
                <a:sym typeface="+mn-lt"/>
              </a:rPr>
              <a:t>Work review</a:t>
            </a:r>
            <a:endParaRPr lang="zh-CN" altLang="en-US" sz="1400" dirty="0">
              <a:solidFill>
                <a:schemeClr val="accent3"/>
              </a:solidFill>
              <a:cs typeface="+mn-ea"/>
              <a:sym typeface="+mn-lt"/>
            </a:endParaRPr>
          </a:p>
        </p:txBody>
      </p:sp>
    </p:spTree>
    <p:extLst>
      <p:ext uri="{BB962C8B-B14F-4D97-AF65-F5344CB8AC3E}">
        <p14:creationId xmlns:p14="http://schemas.microsoft.com/office/powerpoint/2010/main" val="2694710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7F43566-1305-914F-8D26-56FAFB71AFBA}"/>
              </a:ext>
            </a:extLst>
          </p:cNvPr>
          <p:cNvSpPr txBox="1"/>
          <p:nvPr/>
        </p:nvSpPr>
        <p:spPr>
          <a:xfrm>
            <a:off x="922640" y="447480"/>
            <a:ext cx="6096000" cy="523220"/>
          </a:xfrm>
          <a:prstGeom prst="rect">
            <a:avLst/>
          </a:prstGeom>
          <a:noFill/>
        </p:spPr>
        <p:txBody>
          <a:bodyPr wrap="square">
            <a:spAutoFit/>
          </a:bodyPr>
          <a:lstStyle/>
          <a:p>
            <a:r>
              <a:rPr lang="zh-CN" altLang="en-US" sz="2800">
                <a:solidFill>
                  <a:schemeClr val="bg1"/>
                </a:solidFill>
                <a:cs typeface="+mn-ea"/>
                <a:sym typeface="+mn-lt"/>
              </a:rPr>
              <a:t>工作回顾</a:t>
            </a:r>
            <a:endParaRPr lang="zh-CN" altLang="en-US" sz="2800" dirty="0">
              <a:solidFill>
                <a:schemeClr val="bg1"/>
              </a:solidFill>
              <a:cs typeface="+mn-ea"/>
              <a:sym typeface="+mn-lt"/>
            </a:endParaRPr>
          </a:p>
        </p:txBody>
      </p:sp>
      <p:sp>
        <p:nvSpPr>
          <p:cNvPr id="9" name="任意多边形: 形状 8">
            <a:extLst>
              <a:ext uri="{FF2B5EF4-FFF2-40B4-BE49-F238E27FC236}">
                <a16:creationId xmlns:a16="http://schemas.microsoft.com/office/drawing/2014/main" id="{361B7773-69F4-D18B-0652-3945FD5694BD}"/>
              </a:ext>
            </a:extLst>
          </p:cNvPr>
          <p:cNvSpPr/>
          <p:nvPr/>
        </p:nvSpPr>
        <p:spPr>
          <a:xfrm>
            <a:off x="727445" y="1352846"/>
            <a:ext cx="2450653" cy="4107432"/>
          </a:xfrm>
          <a:custGeom>
            <a:avLst/>
            <a:gdLst>
              <a:gd name="connsiteX0" fmla="*/ 165059 w 2556284"/>
              <a:gd name="connsiteY0" fmla="*/ 0 h 4284476"/>
              <a:gd name="connsiteX1" fmla="*/ 540060 w 2556284"/>
              <a:gd name="connsiteY1" fmla="*/ 0 h 4284476"/>
              <a:gd name="connsiteX2" fmla="*/ 540060 w 2556284"/>
              <a:gd name="connsiteY2" fmla="*/ 67385 h 4284476"/>
              <a:gd name="connsiteX3" fmla="*/ 652695 w 2556284"/>
              <a:gd name="connsiteY3" fmla="*/ 180020 h 4284476"/>
              <a:gd name="connsiteX4" fmla="*/ 1687565 w 2556284"/>
              <a:gd name="connsiteY4" fmla="*/ 180020 h 4284476"/>
              <a:gd name="connsiteX5" fmla="*/ 1800200 w 2556284"/>
              <a:gd name="connsiteY5" fmla="*/ 67385 h 4284476"/>
              <a:gd name="connsiteX6" fmla="*/ 1800200 w 2556284"/>
              <a:gd name="connsiteY6" fmla="*/ 0 h 4284476"/>
              <a:gd name="connsiteX7" fmla="*/ 2391225 w 2556284"/>
              <a:gd name="connsiteY7" fmla="*/ 0 h 4284476"/>
              <a:gd name="connsiteX8" fmla="*/ 2556284 w 2556284"/>
              <a:gd name="connsiteY8" fmla="*/ 165059 h 4284476"/>
              <a:gd name="connsiteX9" fmla="*/ 2556284 w 2556284"/>
              <a:gd name="connsiteY9" fmla="*/ 4119417 h 4284476"/>
              <a:gd name="connsiteX10" fmla="*/ 2391225 w 2556284"/>
              <a:gd name="connsiteY10" fmla="*/ 4284476 h 4284476"/>
              <a:gd name="connsiteX11" fmla="*/ 165059 w 2556284"/>
              <a:gd name="connsiteY11" fmla="*/ 4284476 h 4284476"/>
              <a:gd name="connsiteX12" fmla="*/ 0 w 2556284"/>
              <a:gd name="connsiteY12" fmla="*/ 4119417 h 4284476"/>
              <a:gd name="connsiteX13" fmla="*/ 0 w 2556284"/>
              <a:gd name="connsiteY13" fmla="*/ 165059 h 4284476"/>
              <a:gd name="connsiteX14" fmla="*/ 165059 w 2556284"/>
              <a:gd name="connsiteY14" fmla="*/ 0 h 428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6284" h="4284476">
                <a:moveTo>
                  <a:pt x="165059" y="0"/>
                </a:moveTo>
                <a:lnTo>
                  <a:pt x="540060" y="0"/>
                </a:lnTo>
                <a:lnTo>
                  <a:pt x="540060" y="67385"/>
                </a:lnTo>
                <a:cubicBezTo>
                  <a:pt x="540060" y="129592"/>
                  <a:pt x="590488" y="180020"/>
                  <a:pt x="652695" y="180020"/>
                </a:cubicBezTo>
                <a:lnTo>
                  <a:pt x="1687565" y="180020"/>
                </a:lnTo>
                <a:cubicBezTo>
                  <a:pt x="1749772" y="180020"/>
                  <a:pt x="1800200" y="129592"/>
                  <a:pt x="1800200" y="67385"/>
                </a:cubicBezTo>
                <a:lnTo>
                  <a:pt x="1800200" y="0"/>
                </a:lnTo>
                <a:lnTo>
                  <a:pt x="2391225" y="0"/>
                </a:lnTo>
                <a:cubicBezTo>
                  <a:pt x="2482385" y="0"/>
                  <a:pt x="2556284" y="73899"/>
                  <a:pt x="2556284" y="165059"/>
                </a:cubicBezTo>
                <a:lnTo>
                  <a:pt x="2556284" y="4119417"/>
                </a:lnTo>
                <a:cubicBezTo>
                  <a:pt x="2556284" y="4210577"/>
                  <a:pt x="2482385" y="4284476"/>
                  <a:pt x="2391225" y="4284476"/>
                </a:cubicBezTo>
                <a:lnTo>
                  <a:pt x="165059" y="4284476"/>
                </a:lnTo>
                <a:cubicBezTo>
                  <a:pt x="73899" y="4284476"/>
                  <a:pt x="0" y="4210577"/>
                  <a:pt x="0" y="4119417"/>
                </a:cubicBezTo>
                <a:lnTo>
                  <a:pt x="0" y="165059"/>
                </a:lnTo>
                <a:cubicBezTo>
                  <a:pt x="0" y="73899"/>
                  <a:pt x="73899" y="0"/>
                  <a:pt x="165059" y="0"/>
                </a:cubicBez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8" name="任意多边形: 形状 7">
            <a:extLst>
              <a:ext uri="{FF2B5EF4-FFF2-40B4-BE49-F238E27FC236}">
                <a16:creationId xmlns:a16="http://schemas.microsoft.com/office/drawing/2014/main" id="{70CB6CDA-B623-667E-B98A-0C8C42D1D5D9}"/>
              </a:ext>
            </a:extLst>
          </p:cNvPr>
          <p:cNvSpPr/>
          <p:nvPr/>
        </p:nvSpPr>
        <p:spPr>
          <a:xfrm>
            <a:off x="658413" y="1421878"/>
            <a:ext cx="2450653" cy="4107432"/>
          </a:xfrm>
          <a:custGeom>
            <a:avLst/>
            <a:gdLst>
              <a:gd name="connsiteX0" fmla="*/ 165059 w 2556284"/>
              <a:gd name="connsiteY0" fmla="*/ 0 h 4284476"/>
              <a:gd name="connsiteX1" fmla="*/ 540060 w 2556284"/>
              <a:gd name="connsiteY1" fmla="*/ 0 h 4284476"/>
              <a:gd name="connsiteX2" fmla="*/ 540060 w 2556284"/>
              <a:gd name="connsiteY2" fmla="*/ 67385 h 4284476"/>
              <a:gd name="connsiteX3" fmla="*/ 652695 w 2556284"/>
              <a:gd name="connsiteY3" fmla="*/ 180020 h 4284476"/>
              <a:gd name="connsiteX4" fmla="*/ 1687565 w 2556284"/>
              <a:gd name="connsiteY4" fmla="*/ 180020 h 4284476"/>
              <a:gd name="connsiteX5" fmla="*/ 1800200 w 2556284"/>
              <a:gd name="connsiteY5" fmla="*/ 67385 h 4284476"/>
              <a:gd name="connsiteX6" fmla="*/ 1800200 w 2556284"/>
              <a:gd name="connsiteY6" fmla="*/ 0 h 4284476"/>
              <a:gd name="connsiteX7" fmla="*/ 2391225 w 2556284"/>
              <a:gd name="connsiteY7" fmla="*/ 0 h 4284476"/>
              <a:gd name="connsiteX8" fmla="*/ 2556284 w 2556284"/>
              <a:gd name="connsiteY8" fmla="*/ 165059 h 4284476"/>
              <a:gd name="connsiteX9" fmla="*/ 2556284 w 2556284"/>
              <a:gd name="connsiteY9" fmla="*/ 4119417 h 4284476"/>
              <a:gd name="connsiteX10" fmla="*/ 2391225 w 2556284"/>
              <a:gd name="connsiteY10" fmla="*/ 4284476 h 4284476"/>
              <a:gd name="connsiteX11" fmla="*/ 165059 w 2556284"/>
              <a:gd name="connsiteY11" fmla="*/ 4284476 h 4284476"/>
              <a:gd name="connsiteX12" fmla="*/ 0 w 2556284"/>
              <a:gd name="connsiteY12" fmla="*/ 4119417 h 4284476"/>
              <a:gd name="connsiteX13" fmla="*/ 0 w 2556284"/>
              <a:gd name="connsiteY13" fmla="*/ 165059 h 4284476"/>
              <a:gd name="connsiteX14" fmla="*/ 165059 w 2556284"/>
              <a:gd name="connsiteY14" fmla="*/ 0 h 428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6284" h="4284476">
                <a:moveTo>
                  <a:pt x="165059" y="0"/>
                </a:moveTo>
                <a:lnTo>
                  <a:pt x="540060" y="0"/>
                </a:lnTo>
                <a:lnTo>
                  <a:pt x="540060" y="67385"/>
                </a:lnTo>
                <a:cubicBezTo>
                  <a:pt x="540060" y="129592"/>
                  <a:pt x="590488" y="180020"/>
                  <a:pt x="652695" y="180020"/>
                </a:cubicBezTo>
                <a:lnTo>
                  <a:pt x="1687565" y="180020"/>
                </a:lnTo>
                <a:cubicBezTo>
                  <a:pt x="1749772" y="180020"/>
                  <a:pt x="1800200" y="129592"/>
                  <a:pt x="1800200" y="67385"/>
                </a:cubicBezTo>
                <a:lnTo>
                  <a:pt x="1800200" y="0"/>
                </a:lnTo>
                <a:lnTo>
                  <a:pt x="2391225" y="0"/>
                </a:lnTo>
                <a:cubicBezTo>
                  <a:pt x="2482385" y="0"/>
                  <a:pt x="2556284" y="73899"/>
                  <a:pt x="2556284" y="165059"/>
                </a:cubicBezTo>
                <a:lnTo>
                  <a:pt x="2556284" y="4119417"/>
                </a:lnTo>
                <a:cubicBezTo>
                  <a:pt x="2556284" y="4210577"/>
                  <a:pt x="2482385" y="4284476"/>
                  <a:pt x="2391225" y="4284476"/>
                </a:cubicBezTo>
                <a:lnTo>
                  <a:pt x="165059" y="4284476"/>
                </a:lnTo>
                <a:cubicBezTo>
                  <a:pt x="73899" y="4284476"/>
                  <a:pt x="0" y="4210577"/>
                  <a:pt x="0" y="4119417"/>
                </a:cubicBezTo>
                <a:lnTo>
                  <a:pt x="0" y="165059"/>
                </a:lnTo>
                <a:cubicBezTo>
                  <a:pt x="0" y="73899"/>
                  <a:pt x="73899" y="0"/>
                  <a:pt x="165059"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21" name="文本框 20">
            <a:extLst>
              <a:ext uri="{FF2B5EF4-FFF2-40B4-BE49-F238E27FC236}">
                <a16:creationId xmlns:a16="http://schemas.microsoft.com/office/drawing/2014/main" id="{50E053D2-8520-1604-CA99-896B3594EFF8}"/>
              </a:ext>
            </a:extLst>
          </p:cNvPr>
          <p:cNvSpPr txBox="1"/>
          <p:nvPr/>
        </p:nvSpPr>
        <p:spPr>
          <a:xfrm>
            <a:off x="1175853" y="1856902"/>
            <a:ext cx="1415772" cy="461665"/>
          </a:xfrm>
          <a:prstGeom prst="rect">
            <a:avLst/>
          </a:prstGeom>
          <a:noFill/>
        </p:spPr>
        <p:txBody>
          <a:bodyPr wrap="none" rtlCol="0">
            <a:spAutoFit/>
          </a:bodyPr>
          <a:lstStyle/>
          <a:p>
            <a:pPr algn="ctr"/>
            <a:r>
              <a:rPr lang="zh-CN" altLang="en-US" sz="2400" b="1">
                <a:solidFill>
                  <a:schemeClr val="accent2"/>
                </a:solidFill>
                <a:cs typeface="+mn-ea"/>
                <a:sym typeface="+mn-lt"/>
              </a:rPr>
              <a:t>工作内容</a:t>
            </a:r>
            <a:endParaRPr lang="zh-CN" altLang="en-US" sz="2400" b="1" dirty="0">
              <a:solidFill>
                <a:schemeClr val="accent2"/>
              </a:solidFill>
              <a:cs typeface="+mn-ea"/>
              <a:sym typeface="+mn-lt"/>
            </a:endParaRPr>
          </a:p>
        </p:txBody>
      </p:sp>
      <p:sp>
        <p:nvSpPr>
          <p:cNvPr id="23" name="文本框 22">
            <a:extLst>
              <a:ext uri="{FF2B5EF4-FFF2-40B4-BE49-F238E27FC236}">
                <a16:creationId xmlns:a16="http://schemas.microsoft.com/office/drawing/2014/main" id="{50996383-908A-6B50-FF45-FDC662D40683}"/>
              </a:ext>
            </a:extLst>
          </p:cNvPr>
          <p:cNvSpPr txBox="1"/>
          <p:nvPr/>
        </p:nvSpPr>
        <p:spPr>
          <a:xfrm>
            <a:off x="779219" y="2360958"/>
            <a:ext cx="2209039" cy="2941959"/>
          </a:xfrm>
          <a:prstGeom prst="rect">
            <a:avLst/>
          </a:prstGeom>
          <a:noFill/>
        </p:spPr>
        <p:txBody>
          <a:bodyPr wrap="square">
            <a:noAutofit/>
          </a:bodyPr>
          <a:lstStyle/>
          <a:p>
            <a:pPr>
              <a:lnSpc>
                <a:spcPct val="130000"/>
              </a:lnSpc>
            </a:pPr>
            <a:r>
              <a:rPr lang="zh-CN" altLang="en-US" sz="1600" dirty="0">
                <a:cs typeface="+mn-ea"/>
                <a:sym typeface="+mn-lt"/>
              </a:rPr>
              <a:t>请复制你的内容到此请替换文字</a:t>
            </a:r>
          </a:p>
          <a:p>
            <a:pPr>
              <a:lnSpc>
                <a:spcPct val="130000"/>
              </a:lnSpc>
            </a:pPr>
            <a:r>
              <a:rPr lang="zh-CN" altLang="en-US" sz="1600" dirty="0">
                <a:cs typeface="+mn-ea"/>
                <a:sym typeface="+mn-lt"/>
              </a:rPr>
              <a:t>请复制你的内容到此请替换文字</a:t>
            </a:r>
          </a:p>
          <a:p>
            <a:pPr>
              <a:lnSpc>
                <a:spcPct val="130000"/>
              </a:lnSpc>
            </a:pPr>
            <a:r>
              <a:rPr lang="zh-CN" altLang="en-US" sz="1600" dirty="0">
                <a:cs typeface="+mn-ea"/>
                <a:sym typeface="+mn-lt"/>
              </a:rPr>
              <a:t>请复制你的内容到此请替换文字</a:t>
            </a:r>
          </a:p>
          <a:p>
            <a:pPr>
              <a:lnSpc>
                <a:spcPct val="130000"/>
              </a:lnSpc>
            </a:pPr>
            <a:r>
              <a:rPr lang="zh-CN" altLang="en-US" sz="1600" dirty="0">
                <a:cs typeface="+mn-ea"/>
                <a:sym typeface="+mn-lt"/>
              </a:rPr>
              <a:t>请复制你的内容到此请替换文字</a:t>
            </a:r>
            <a:endParaRPr lang="en-US" altLang="zh-CN" sz="1600" dirty="0">
              <a:cs typeface="+mn-ea"/>
              <a:sym typeface="+mn-lt"/>
            </a:endParaRPr>
          </a:p>
          <a:p>
            <a:pPr>
              <a:lnSpc>
                <a:spcPct val="130000"/>
              </a:lnSpc>
            </a:pPr>
            <a:endParaRPr lang="zh-CN" altLang="en-US" sz="1600" dirty="0">
              <a:cs typeface="+mn-ea"/>
              <a:sym typeface="+mn-lt"/>
            </a:endParaRPr>
          </a:p>
        </p:txBody>
      </p:sp>
      <p:sp>
        <p:nvSpPr>
          <p:cNvPr id="27" name="adwords-campaign-square-symbol_48684">
            <a:extLst>
              <a:ext uri="{FF2B5EF4-FFF2-40B4-BE49-F238E27FC236}">
                <a16:creationId xmlns:a16="http://schemas.microsoft.com/office/drawing/2014/main" id="{D80E2A6E-9C12-8DBB-F399-D1B8D76F26A5}"/>
              </a:ext>
            </a:extLst>
          </p:cNvPr>
          <p:cNvSpPr/>
          <p:nvPr/>
        </p:nvSpPr>
        <p:spPr>
          <a:xfrm>
            <a:off x="2363112" y="4763181"/>
            <a:ext cx="584491" cy="583608"/>
          </a:xfrm>
          <a:custGeom>
            <a:avLst/>
            <a:gdLst>
              <a:gd name="connsiteX0" fmla="*/ 110081 w 587787"/>
              <a:gd name="connsiteY0" fmla="*/ 286052 h 586899"/>
              <a:gd name="connsiteX1" fmla="*/ 414973 w 587787"/>
              <a:gd name="connsiteY1" fmla="*/ 286052 h 586899"/>
              <a:gd name="connsiteX2" fmla="*/ 414973 w 587787"/>
              <a:gd name="connsiteY2" fmla="*/ 322943 h 586899"/>
              <a:gd name="connsiteX3" fmla="*/ 110081 w 587787"/>
              <a:gd name="connsiteY3" fmla="*/ 322943 h 586899"/>
              <a:gd name="connsiteX4" fmla="*/ 110081 w 587787"/>
              <a:gd name="connsiteY4" fmla="*/ 212467 h 586899"/>
              <a:gd name="connsiteX5" fmla="*/ 341783 w 587787"/>
              <a:gd name="connsiteY5" fmla="*/ 212467 h 586899"/>
              <a:gd name="connsiteX6" fmla="*/ 341783 w 587787"/>
              <a:gd name="connsiteY6" fmla="*/ 249259 h 586899"/>
              <a:gd name="connsiteX7" fmla="*/ 110081 w 587787"/>
              <a:gd name="connsiteY7" fmla="*/ 249259 h 586899"/>
              <a:gd name="connsiteX8" fmla="*/ 110081 w 587787"/>
              <a:gd name="connsiteY8" fmla="*/ 139376 h 586899"/>
              <a:gd name="connsiteX9" fmla="*/ 477707 w 587787"/>
              <a:gd name="connsiteY9" fmla="*/ 139376 h 586899"/>
              <a:gd name="connsiteX10" fmla="*/ 477707 w 587787"/>
              <a:gd name="connsiteY10" fmla="*/ 176168 h 586899"/>
              <a:gd name="connsiteX11" fmla="*/ 110081 w 587787"/>
              <a:gd name="connsiteY11" fmla="*/ 176168 h 586899"/>
              <a:gd name="connsiteX12" fmla="*/ 100834 w 587787"/>
              <a:gd name="connsiteY12" fmla="*/ 64461 h 586899"/>
              <a:gd name="connsiteX13" fmla="*/ 64558 w 587787"/>
              <a:gd name="connsiteY13" fmla="*/ 100681 h 586899"/>
              <a:gd name="connsiteX14" fmla="*/ 64558 w 587787"/>
              <a:gd name="connsiteY14" fmla="*/ 485604 h 586899"/>
              <a:gd name="connsiteX15" fmla="*/ 100834 w 587787"/>
              <a:gd name="connsiteY15" fmla="*/ 522438 h 586899"/>
              <a:gd name="connsiteX16" fmla="*/ 257003 w 587787"/>
              <a:gd name="connsiteY16" fmla="*/ 522438 h 586899"/>
              <a:gd name="connsiteX17" fmla="*/ 293894 w 587787"/>
              <a:gd name="connsiteY17" fmla="*/ 485604 h 586899"/>
              <a:gd name="connsiteX18" fmla="*/ 312339 w 587787"/>
              <a:gd name="connsiteY18" fmla="*/ 467800 h 586899"/>
              <a:gd name="connsiteX19" fmla="*/ 486338 w 587787"/>
              <a:gd name="connsiteY19" fmla="*/ 467800 h 586899"/>
              <a:gd name="connsiteX20" fmla="*/ 523229 w 587787"/>
              <a:gd name="connsiteY20" fmla="*/ 430966 h 586899"/>
              <a:gd name="connsiteX21" fmla="*/ 523229 w 587787"/>
              <a:gd name="connsiteY21" fmla="*/ 100681 h 586899"/>
              <a:gd name="connsiteX22" fmla="*/ 486338 w 587787"/>
              <a:gd name="connsiteY22" fmla="*/ 64461 h 586899"/>
              <a:gd name="connsiteX23" fmla="*/ 55336 w 587787"/>
              <a:gd name="connsiteY23" fmla="*/ 0 h 586899"/>
              <a:gd name="connsiteX24" fmla="*/ 532451 w 587787"/>
              <a:gd name="connsiteY24" fmla="*/ 0 h 586899"/>
              <a:gd name="connsiteX25" fmla="*/ 587787 w 587787"/>
              <a:gd name="connsiteY25" fmla="*/ 55252 h 586899"/>
              <a:gd name="connsiteX26" fmla="*/ 587787 w 587787"/>
              <a:gd name="connsiteY26" fmla="*/ 531647 h 586899"/>
              <a:gd name="connsiteX27" fmla="*/ 532451 w 587787"/>
              <a:gd name="connsiteY27" fmla="*/ 586899 h 586899"/>
              <a:gd name="connsiteX28" fmla="*/ 55336 w 587787"/>
              <a:gd name="connsiteY28" fmla="*/ 586899 h 586899"/>
              <a:gd name="connsiteX29" fmla="*/ 0 w 587787"/>
              <a:gd name="connsiteY29" fmla="*/ 531647 h 586899"/>
              <a:gd name="connsiteX30" fmla="*/ 0 w 587787"/>
              <a:gd name="connsiteY30" fmla="*/ 55252 h 586899"/>
              <a:gd name="connsiteX31" fmla="*/ 55336 w 587787"/>
              <a:gd name="connsiteY31" fmla="*/ 0 h 58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7787" h="586899">
                <a:moveTo>
                  <a:pt x="110081" y="286052"/>
                </a:moveTo>
                <a:lnTo>
                  <a:pt x="414973" y="286052"/>
                </a:lnTo>
                <a:lnTo>
                  <a:pt x="414973" y="322943"/>
                </a:lnTo>
                <a:lnTo>
                  <a:pt x="110081" y="322943"/>
                </a:lnTo>
                <a:close/>
                <a:moveTo>
                  <a:pt x="110081" y="212467"/>
                </a:moveTo>
                <a:lnTo>
                  <a:pt x="341783" y="212467"/>
                </a:lnTo>
                <a:lnTo>
                  <a:pt x="341783" y="249259"/>
                </a:lnTo>
                <a:lnTo>
                  <a:pt x="110081" y="249259"/>
                </a:lnTo>
                <a:close/>
                <a:moveTo>
                  <a:pt x="110081" y="139376"/>
                </a:moveTo>
                <a:lnTo>
                  <a:pt x="477707" y="139376"/>
                </a:lnTo>
                <a:lnTo>
                  <a:pt x="477707" y="176168"/>
                </a:lnTo>
                <a:lnTo>
                  <a:pt x="110081" y="176168"/>
                </a:lnTo>
                <a:close/>
                <a:moveTo>
                  <a:pt x="100834" y="64461"/>
                </a:moveTo>
                <a:cubicBezTo>
                  <a:pt x="80544" y="64461"/>
                  <a:pt x="64558" y="80422"/>
                  <a:pt x="64558" y="100681"/>
                </a:cubicBezTo>
                <a:lnTo>
                  <a:pt x="64558" y="485604"/>
                </a:lnTo>
                <a:cubicBezTo>
                  <a:pt x="64558" y="505863"/>
                  <a:pt x="80544" y="522438"/>
                  <a:pt x="100834" y="522438"/>
                </a:cubicBezTo>
                <a:lnTo>
                  <a:pt x="257003" y="522438"/>
                </a:lnTo>
                <a:cubicBezTo>
                  <a:pt x="290204" y="522438"/>
                  <a:pt x="293894" y="505863"/>
                  <a:pt x="293894" y="485604"/>
                </a:cubicBezTo>
                <a:cubicBezTo>
                  <a:pt x="293894" y="464117"/>
                  <a:pt x="290204" y="467800"/>
                  <a:pt x="312339" y="467800"/>
                </a:cubicBezTo>
                <a:lnTo>
                  <a:pt x="486338" y="467800"/>
                </a:lnTo>
                <a:cubicBezTo>
                  <a:pt x="506628" y="467800"/>
                  <a:pt x="523229" y="451225"/>
                  <a:pt x="523229" y="430966"/>
                </a:cubicBezTo>
                <a:lnTo>
                  <a:pt x="523229" y="100681"/>
                </a:lnTo>
                <a:cubicBezTo>
                  <a:pt x="523229" y="80422"/>
                  <a:pt x="506628" y="64461"/>
                  <a:pt x="486338" y="64461"/>
                </a:cubicBezTo>
                <a:close/>
                <a:moveTo>
                  <a:pt x="55336" y="0"/>
                </a:moveTo>
                <a:lnTo>
                  <a:pt x="532451" y="0"/>
                </a:lnTo>
                <a:cubicBezTo>
                  <a:pt x="563808" y="0"/>
                  <a:pt x="587787" y="23943"/>
                  <a:pt x="587787" y="55252"/>
                </a:cubicBezTo>
                <a:lnTo>
                  <a:pt x="587787" y="531647"/>
                </a:lnTo>
                <a:cubicBezTo>
                  <a:pt x="587787" y="562956"/>
                  <a:pt x="563808" y="586899"/>
                  <a:pt x="532451" y="586899"/>
                </a:cubicBezTo>
                <a:lnTo>
                  <a:pt x="55336" y="586899"/>
                </a:lnTo>
                <a:cubicBezTo>
                  <a:pt x="23979" y="586899"/>
                  <a:pt x="0" y="562956"/>
                  <a:pt x="0" y="531647"/>
                </a:cubicBezTo>
                <a:lnTo>
                  <a:pt x="0" y="55252"/>
                </a:lnTo>
                <a:cubicBezTo>
                  <a:pt x="0" y="23943"/>
                  <a:pt x="23979" y="0"/>
                  <a:pt x="55336" y="0"/>
                </a:cubicBezTo>
                <a:close/>
              </a:path>
            </a:pathLst>
          </a:custGeom>
          <a:gradFill>
            <a:gsLst>
              <a:gs pos="0">
                <a:schemeClr val="accent3">
                  <a:alpha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mn-lt"/>
            </a:endParaRPr>
          </a:p>
        </p:txBody>
      </p:sp>
      <p:sp>
        <p:nvSpPr>
          <p:cNvPr id="30" name="任意多边形: 形状 29">
            <a:extLst>
              <a:ext uri="{FF2B5EF4-FFF2-40B4-BE49-F238E27FC236}">
                <a16:creationId xmlns:a16="http://schemas.microsoft.com/office/drawing/2014/main" id="{B5E6E2FD-79A9-3764-10EC-1678D754F23B}"/>
              </a:ext>
            </a:extLst>
          </p:cNvPr>
          <p:cNvSpPr/>
          <p:nvPr/>
        </p:nvSpPr>
        <p:spPr>
          <a:xfrm>
            <a:off x="3512608" y="1988840"/>
            <a:ext cx="2450653" cy="4107432"/>
          </a:xfrm>
          <a:custGeom>
            <a:avLst/>
            <a:gdLst>
              <a:gd name="connsiteX0" fmla="*/ 165059 w 2556284"/>
              <a:gd name="connsiteY0" fmla="*/ 0 h 4284476"/>
              <a:gd name="connsiteX1" fmla="*/ 540060 w 2556284"/>
              <a:gd name="connsiteY1" fmla="*/ 0 h 4284476"/>
              <a:gd name="connsiteX2" fmla="*/ 540060 w 2556284"/>
              <a:gd name="connsiteY2" fmla="*/ 67385 h 4284476"/>
              <a:gd name="connsiteX3" fmla="*/ 652695 w 2556284"/>
              <a:gd name="connsiteY3" fmla="*/ 180020 h 4284476"/>
              <a:gd name="connsiteX4" fmla="*/ 1687565 w 2556284"/>
              <a:gd name="connsiteY4" fmla="*/ 180020 h 4284476"/>
              <a:gd name="connsiteX5" fmla="*/ 1800200 w 2556284"/>
              <a:gd name="connsiteY5" fmla="*/ 67385 h 4284476"/>
              <a:gd name="connsiteX6" fmla="*/ 1800200 w 2556284"/>
              <a:gd name="connsiteY6" fmla="*/ 0 h 4284476"/>
              <a:gd name="connsiteX7" fmla="*/ 2391225 w 2556284"/>
              <a:gd name="connsiteY7" fmla="*/ 0 h 4284476"/>
              <a:gd name="connsiteX8" fmla="*/ 2556284 w 2556284"/>
              <a:gd name="connsiteY8" fmla="*/ 165059 h 4284476"/>
              <a:gd name="connsiteX9" fmla="*/ 2556284 w 2556284"/>
              <a:gd name="connsiteY9" fmla="*/ 4119417 h 4284476"/>
              <a:gd name="connsiteX10" fmla="*/ 2391225 w 2556284"/>
              <a:gd name="connsiteY10" fmla="*/ 4284476 h 4284476"/>
              <a:gd name="connsiteX11" fmla="*/ 165059 w 2556284"/>
              <a:gd name="connsiteY11" fmla="*/ 4284476 h 4284476"/>
              <a:gd name="connsiteX12" fmla="*/ 0 w 2556284"/>
              <a:gd name="connsiteY12" fmla="*/ 4119417 h 4284476"/>
              <a:gd name="connsiteX13" fmla="*/ 0 w 2556284"/>
              <a:gd name="connsiteY13" fmla="*/ 165059 h 4284476"/>
              <a:gd name="connsiteX14" fmla="*/ 165059 w 2556284"/>
              <a:gd name="connsiteY14" fmla="*/ 0 h 428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6284" h="4284476">
                <a:moveTo>
                  <a:pt x="165059" y="0"/>
                </a:moveTo>
                <a:lnTo>
                  <a:pt x="540060" y="0"/>
                </a:lnTo>
                <a:lnTo>
                  <a:pt x="540060" y="67385"/>
                </a:lnTo>
                <a:cubicBezTo>
                  <a:pt x="540060" y="129592"/>
                  <a:pt x="590488" y="180020"/>
                  <a:pt x="652695" y="180020"/>
                </a:cubicBezTo>
                <a:lnTo>
                  <a:pt x="1687565" y="180020"/>
                </a:lnTo>
                <a:cubicBezTo>
                  <a:pt x="1749772" y="180020"/>
                  <a:pt x="1800200" y="129592"/>
                  <a:pt x="1800200" y="67385"/>
                </a:cubicBezTo>
                <a:lnTo>
                  <a:pt x="1800200" y="0"/>
                </a:lnTo>
                <a:lnTo>
                  <a:pt x="2391225" y="0"/>
                </a:lnTo>
                <a:cubicBezTo>
                  <a:pt x="2482385" y="0"/>
                  <a:pt x="2556284" y="73899"/>
                  <a:pt x="2556284" y="165059"/>
                </a:cubicBezTo>
                <a:lnTo>
                  <a:pt x="2556284" y="4119417"/>
                </a:lnTo>
                <a:cubicBezTo>
                  <a:pt x="2556284" y="4210577"/>
                  <a:pt x="2482385" y="4284476"/>
                  <a:pt x="2391225" y="4284476"/>
                </a:cubicBezTo>
                <a:lnTo>
                  <a:pt x="165059" y="4284476"/>
                </a:lnTo>
                <a:cubicBezTo>
                  <a:pt x="73899" y="4284476"/>
                  <a:pt x="0" y="4210577"/>
                  <a:pt x="0" y="4119417"/>
                </a:cubicBezTo>
                <a:lnTo>
                  <a:pt x="0" y="165059"/>
                </a:lnTo>
                <a:cubicBezTo>
                  <a:pt x="0" y="73899"/>
                  <a:pt x="73899" y="0"/>
                  <a:pt x="165059" y="0"/>
                </a:cubicBez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31" name="任意多边形: 形状 30">
            <a:extLst>
              <a:ext uri="{FF2B5EF4-FFF2-40B4-BE49-F238E27FC236}">
                <a16:creationId xmlns:a16="http://schemas.microsoft.com/office/drawing/2014/main" id="{56ACEADD-6E3D-4F29-209E-669E4165E7BC}"/>
              </a:ext>
            </a:extLst>
          </p:cNvPr>
          <p:cNvSpPr/>
          <p:nvPr/>
        </p:nvSpPr>
        <p:spPr>
          <a:xfrm>
            <a:off x="3443576" y="2057872"/>
            <a:ext cx="2450653" cy="4107432"/>
          </a:xfrm>
          <a:custGeom>
            <a:avLst/>
            <a:gdLst>
              <a:gd name="connsiteX0" fmla="*/ 165059 w 2556284"/>
              <a:gd name="connsiteY0" fmla="*/ 0 h 4284476"/>
              <a:gd name="connsiteX1" fmla="*/ 540060 w 2556284"/>
              <a:gd name="connsiteY1" fmla="*/ 0 h 4284476"/>
              <a:gd name="connsiteX2" fmla="*/ 540060 w 2556284"/>
              <a:gd name="connsiteY2" fmla="*/ 67385 h 4284476"/>
              <a:gd name="connsiteX3" fmla="*/ 652695 w 2556284"/>
              <a:gd name="connsiteY3" fmla="*/ 180020 h 4284476"/>
              <a:gd name="connsiteX4" fmla="*/ 1687565 w 2556284"/>
              <a:gd name="connsiteY4" fmla="*/ 180020 h 4284476"/>
              <a:gd name="connsiteX5" fmla="*/ 1800200 w 2556284"/>
              <a:gd name="connsiteY5" fmla="*/ 67385 h 4284476"/>
              <a:gd name="connsiteX6" fmla="*/ 1800200 w 2556284"/>
              <a:gd name="connsiteY6" fmla="*/ 0 h 4284476"/>
              <a:gd name="connsiteX7" fmla="*/ 2391225 w 2556284"/>
              <a:gd name="connsiteY7" fmla="*/ 0 h 4284476"/>
              <a:gd name="connsiteX8" fmla="*/ 2556284 w 2556284"/>
              <a:gd name="connsiteY8" fmla="*/ 165059 h 4284476"/>
              <a:gd name="connsiteX9" fmla="*/ 2556284 w 2556284"/>
              <a:gd name="connsiteY9" fmla="*/ 4119417 h 4284476"/>
              <a:gd name="connsiteX10" fmla="*/ 2391225 w 2556284"/>
              <a:gd name="connsiteY10" fmla="*/ 4284476 h 4284476"/>
              <a:gd name="connsiteX11" fmla="*/ 165059 w 2556284"/>
              <a:gd name="connsiteY11" fmla="*/ 4284476 h 4284476"/>
              <a:gd name="connsiteX12" fmla="*/ 0 w 2556284"/>
              <a:gd name="connsiteY12" fmla="*/ 4119417 h 4284476"/>
              <a:gd name="connsiteX13" fmla="*/ 0 w 2556284"/>
              <a:gd name="connsiteY13" fmla="*/ 165059 h 4284476"/>
              <a:gd name="connsiteX14" fmla="*/ 165059 w 2556284"/>
              <a:gd name="connsiteY14" fmla="*/ 0 h 428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6284" h="4284476">
                <a:moveTo>
                  <a:pt x="165059" y="0"/>
                </a:moveTo>
                <a:lnTo>
                  <a:pt x="540060" y="0"/>
                </a:lnTo>
                <a:lnTo>
                  <a:pt x="540060" y="67385"/>
                </a:lnTo>
                <a:cubicBezTo>
                  <a:pt x="540060" y="129592"/>
                  <a:pt x="590488" y="180020"/>
                  <a:pt x="652695" y="180020"/>
                </a:cubicBezTo>
                <a:lnTo>
                  <a:pt x="1687565" y="180020"/>
                </a:lnTo>
                <a:cubicBezTo>
                  <a:pt x="1749772" y="180020"/>
                  <a:pt x="1800200" y="129592"/>
                  <a:pt x="1800200" y="67385"/>
                </a:cubicBezTo>
                <a:lnTo>
                  <a:pt x="1800200" y="0"/>
                </a:lnTo>
                <a:lnTo>
                  <a:pt x="2391225" y="0"/>
                </a:lnTo>
                <a:cubicBezTo>
                  <a:pt x="2482385" y="0"/>
                  <a:pt x="2556284" y="73899"/>
                  <a:pt x="2556284" y="165059"/>
                </a:cubicBezTo>
                <a:lnTo>
                  <a:pt x="2556284" y="4119417"/>
                </a:lnTo>
                <a:cubicBezTo>
                  <a:pt x="2556284" y="4210577"/>
                  <a:pt x="2482385" y="4284476"/>
                  <a:pt x="2391225" y="4284476"/>
                </a:cubicBezTo>
                <a:lnTo>
                  <a:pt x="165059" y="4284476"/>
                </a:lnTo>
                <a:cubicBezTo>
                  <a:pt x="73899" y="4284476"/>
                  <a:pt x="0" y="4210577"/>
                  <a:pt x="0" y="4119417"/>
                </a:cubicBezTo>
                <a:lnTo>
                  <a:pt x="0" y="165059"/>
                </a:lnTo>
                <a:cubicBezTo>
                  <a:pt x="0" y="73899"/>
                  <a:pt x="73899" y="0"/>
                  <a:pt x="165059"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32" name="文本框 31">
            <a:extLst>
              <a:ext uri="{FF2B5EF4-FFF2-40B4-BE49-F238E27FC236}">
                <a16:creationId xmlns:a16="http://schemas.microsoft.com/office/drawing/2014/main" id="{58466F02-703C-5BBA-84F5-EF81B8A6FDA2}"/>
              </a:ext>
            </a:extLst>
          </p:cNvPr>
          <p:cNvSpPr txBox="1"/>
          <p:nvPr/>
        </p:nvSpPr>
        <p:spPr>
          <a:xfrm>
            <a:off x="3957875" y="2492896"/>
            <a:ext cx="1422056" cy="461665"/>
          </a:xfrm>
          <a:prstGeom prst="rect">
            <a:avLst/>
          </a:prstGeom>
          <a:noFill/>
        </p:spPr>
        <p:txBody>
          <a:bodyPr wrap="none" rtlCol="0">
            <a:spAutoFit/>
          </a:bodyPr>
          <a:lstStyle/>
          <a:p>
            <a:pPr algn="ctr"/>
            <a:r>
              <a:rPr lang="zh-CN" altLang="en-US" sz="2400" b="1" dirty="0">
                <a:solidFill>
                  <a:schemeClr val="accent2"/>
                </a:solidFill>
                <a:cs typeface="+mn-ea"/>
                <a:sym typeface="+mn-lt"/>
              </a:rPr>
              <a:t>业务流程</a:t>
            </a:r>
          </a:p>
        </p:txBody>
      </p:sp>
      <p:sp>
        <p:nvSpPr>
          <p:cNvPr id="33" name="文本框 32">
            <a:extLst>
              <a:ext uri="{FF2B5EF4-FFF2-40B4-BE49-F238E27FC236}">
                <a16:creationId xmlns:a16="http://schemas.microsoft.com/office/drawing/2014/main" id="{455297E1-4D65-2B8A-37E0-D269AF7E844C}"/>
              </a:ext>
            </a:extLst>
          </p:cNvPr>
          <p:cNvSpPr txBox="1"/>
          <p:nvPr/>
        </p:nvSpPr>
        <p:spPr>
          <a:xfrm>
            <a:off x="3564382" y="2996952"/>
            <a:ext cx="2209039" cy="2941959"/>
          </a:xfrm>
          <a:prstGeom prst="rect">
            <a:avLst/>
          </a:prstGeom>
          <a:noFill/>
        </p:spPr>
        <p:txBody>
          <a:bodyPr wrap="square">
            <a:noAutofit/>
          </a:bodyPr>
          <a:lstStyle/>
          <a:p>
            <a:pPr>
              <a:lnSpc>
                <a:spcPct val="130000"/>
              </a:lnSpc>
            </a:pPr>
            <a:r>
              <a:rPr lang="zh-CN" altLang="en-US" sz="1600" dirty="0">
                <a:cs typeface="+mn-ea"/>
                <a:sym typeface="+mn-lt"/>
              </a:rPr>
              <a:t>请复制你的内容到此请替换文字</a:t>
            </a:r>
          </a:p>
          <a:p>
            <a:pPr>
              <a:lnSpc>
                <a:spcPct val="130000"/>
              </a:lnSpc>
            </a:pPr>
            <a:r>
              <a:rPr lang="zh-CN" altLang="en-US" sz="1600" dirty="0">
                <a:cs typeface="+mn-ea"/>
                <a:sym typeface="+mn-lt"/>
              </a:rPr>
              <a:t>请复制你的内容到此请替换文字</a:t>
            </a:r>
          </a:p>
          <a:p>
            <a:pPr>
              <a:lnSpc>
                <a:spcPct val="130000"/>
              </a:lnSpc>
            </a:pPr>
            <a:r>
              <a:rPr lang="zh-CN" altLang="en-US" sz="1600" dirty="0">
                <a:cs typeface="+mn-ea"/>
                <a:sym typeface="+mn-lt"/>
              </a:rPr>
              <a:t>请复制你的内容到此请替换文字</a:t>
            </a:r>
          </a:p>
          <a:p>
            <a:pPr>
              <a:lnSpc>
                <a:spcPct val="130000"/>
              </a:lnSpc>
            </a:pPr>
            <a:r>
              <a:rPr lang="zh-CN" altLang="en-US" sz="1600" dirty="0">
                <a:cs typeface="+mn-ea"/>
                <a:sym typeface="+mn-lt"/>
              </a:rPr>
              <a:t>请复制你的内容到此请替换文字</a:t>
            </a:r>
            <a:endParaRPr lang="en-US" altLang="zh-CN" sz="1600" dirty="0">
              <a:cs typeface="+mn-ea"/>
              <a:sym typeface="+mn-lt"/>
            </a:endParaRPr>
          </a:p>
          <a:p>
            <a:pPr>
              <a:lnSpc>
                <a:spcPct val="130000"/>
              </a:lnSpc>
            </a:pPr>
            <a:endParaRPr lang="zh-CN" altLang="en-US" sz="1600" dirty="0">
              <a:cs typeface="+mn-ea"/>
              <a:sym typeface="+mn-lt"/>
            </a:endParaRPr>
          </a:p>
        </p:txBody>
      </p:sp>
      <p:sp>
        <p:nvSpPr>
          <p:cNvPr id="48" name="adwords-campaign-square-symbol_48684">
            <a:extLst>
              <a:ext uri="{FF2B5EF4-FFF2-40B4-BE49-F238E27FC236}">
                <a16:creationId xmlns:a16="http://schemas.microsoft.com/office/drawing/2014/main" id="{BA7089C1-B327-8AFE-D7AD-8958FAEDF007}"/>
              </a:ext>
            </a:extLst>
          </p:cNvPr>
          <p:cNvSpPr/>
          <p:nvPr/>
        </p:nvSpPr>
        <p:spPr>
          <a:xfrm>
            <a:off x="5148275" y="5399291"/>
            <a:ext cx="584491" cy="583377"/>
          </a:xfrm>
          <a:custGeom>
            <a:avLst/>
            <a:gdLst>
              <a:gd name="T0" fmla="*/ 408 w 421"/>
              <a:gd name="T1" fmla="*/ 361 h 421"/>
              <a:gd name="T2" fmla="*/ 319 w 421"/>
              <a:gd name="T3" fmla="*/ 272 h 421"/>
              <a:gd name="T4" fmla="*/ 302 w 421"/>
              <a:gd name="T5" fmla="*/ 263 h 421"/>
              <a:gd name="T6" fmla="*/ 327 w 421"/>
              <a:gd name="T7" fmla="*/ 140 h 421"/>
              <a:gd name="T8" fmla="*/ 290 w 421"/>
              <a:gd name="T9" fmla="*/ 176 h 421"/>
              <a:gd name="T10" fmla="*/ 256 w 421"/>
              <a:gd name="T11" fmla="*/ 256 h 421"/>
              <a:gd name="T12" fmla="*/ 89 w 421"/>
              <a:gd name="T13" fmla="*/ 256 h 421"/>
              <a:gd name="T14" fmla="*/ 89 w 421"/>
              <a:gd name="T15" fmla="*/ 89 h 421"/>
              <a:gd name="T16" fmla="*/ 256 w 421"/>
              <a:gd name="T17" fmla="*/ 89 h 421"/>
              <a:gd name="T18" fmla="*/ 273 w 421"/>
              <a:gd name="T19" fmla="*/ 111 h 421"/>
              <a:gd name="T20" fmla="*/ 188 w 421"/>
              <a:gd name="T21" fmla="*/ 194 h 421"/>
              <a:gd name="T22" fmla="*/ 120 w 421"/>
              <a:gd name="T23" fmla="*/ 128 h 421"/>
              <a:gd name="T24" fmla="*/ 91 w 421"/>
              <a:gd name="T25" fmla="*/ 129 h 421"/>
              <a:gd name="T26" fmla="*/ 92 w 421"/>
              <a:gd name="T27" fmla="*/ 157 h 421"/>
              <a:gd name="T28" fmla="*/ 174 w 421"/>
              <a:gd name="T29" fmla="*/ 236 h 421"/>
              <a:gd name="T30" fmla="*/ 188 w 421"/>
              <a:gd name="T31" fmla="*/ 241 h 421"/>
              <a:gd name="T32" fmla="*/ 202 w 421"/>
              <a:gd name="T33" fmla="*/ 236 h 421"/>
              <a:gd name="T34" fmla="*/ 367 w 421"/>
              <a:gd name="T35" fmla="*/ 75 h 421"/>
              <a:gd name="T36" fmla="*/ 367 w 421"/>
              <a:gd name="T37" fmla="*/ 46 h 421"/>
              <a:gd name="T38" fmla="*/ 339 w 421"/>
              <a:gd name="T39" fmla="*/ 46 h 421"/>
              <a:gd name="T40" fmla="*/ 302 w 421"/>
              <a:gd name="T41" fmla="*/ 82 h 421"/>
              <a:gd name="T42" fmla="*/ 284 w 421"/>
              <a:gd name="T43" fmla="*/ 61 h 421"/>
              <a:gd name="T44" fmla="*/ 61 w 421"/>
              <a:gd name="T45" fmla="*/ 61 h 421"/>
              <a:gd name="T46" fmla="*/ 61 w 421"/>
              <a:gd name="T47" fmla="*/ 284 h 421"/>
              <a:gd name="T48" fmla="*/ 263 w 421"/>
              <a:gd name="T49" fmla="*/ 302 h 421"/>
              <a:gd name="T50" fmla="*/ 272 w 421"/>
              <a:gd name="T51" fmla="*/ 319 h 421"/>
              <a:gd name="T52" fmla="*/ 361 w 421"/>
              <a:gd name="T53" fmla="*/ 408 h 421"/>
              <a:gd name="T54" fmla="*/ 408 w 421"/>
              <a:gd name="T55" fmla="*/ 408 h 421"/>
              <a:gd name="T56" fmla="*/ 408 w 421"/>
              <a:gd name="T57" fmla="*/ 36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1" h="421">
                <a:moveTo>
                  <a:pt x="408" y="361"/>
                </a:moveTo>
                <a:lnTo>
                  <a:pt x="319" y="272"/>
                </a:lnTo>
                <a:cubicBezTo>
                  <a:pt x="314" y="267"/>
                  <a:pt x="308" y="264"/>
                  <a:pt x="302" y="263"/>
                </a:cubicBezTo>
                <a:cubicBezTo>
                  <a:pt x="327" y="226"/>
                  <a:pt x="336" y="182"/>
                  <a:pt x="327" y="140"/>
                </a:cubicBezTo>
                <a:lnTo>
                  <a:pt x="290" y="176"/>
                </a:lnTo>
                <a:cubicBezTo>
                  <a:pt x="289" y="205"/>
                  <a:pt x="278" y="234"/>
                  <a:pt x="256" y="256"/>
                </a:cubicBezTo>
                <a:cubicBezTo>
                  <a:pt x="210" y="302"/>
                  <a:pt x="135" y="302"/>
                  <a:pt x="89" y="256"/>
                </a:cubicBezTo>
                <a:cubicBezTo>
                  <a:pt x="44" y="210"/>
                  <a:pt x="44" y="135"/>
                  <a:pt x="89" y="89"/>
                </a:cubicBezTo>
                <a:cubicBezTo>
                  <a:pt x="135" y="44"/>
                  <a:pt x="210" y="44"/>
                  <a:pt x="256" y="89"/>
                </a:cubicBezTo>
                <a:cubicBezTo>
                  <a:pt x="263" y="96"/>
                  <a:pt x="268" y="103"/>
                  <a:pt x="273" y="111"/>
                </a:cubicBezTo>
                <a:lnTo>
                  <a:pt x="188" y="194"/>
                </a:lnTo>
                <a:lnTo>
                  <a:pt x="120" y="128"/>
                </a:lnTo>
                <a:cubicBezTo>
                  <a:pt x="112" y="120"/>
                  <a:pt x="99" y="121"/>
                  <a:pt x="91" y="129"/>
                </a:cubicBezTo>
                <a:cubicBezTo>
                  <a:pt x="84" y="137"/>
                  <a:pt x="84" y="149"/>
                  <a:pt x="92" y="157"/>
                </a:cubicBezTo>
                <a:lnTo>
                  <a:pt x="174" y="236"/>
                </a:lnTo>
                <a:cubicBezTo>
                  <a:pt x="178" y="240"/>
                  <a:pt x="183" y="241"/>
                  <a:pt x="188" y="241"/>
                </a:cubicBezTo>
                <a:cubicBezTo>
                  <a:pt x="193" y="241"/>
                  <a:pt x="198" y="240"/>
                  <a:pt x="202" y="236"/>
                </a:cubicBezTo>
                <a:lnTo>
                  <a:pt x="367" y="75"/>
                </a:lnTo>
                <a:cubicBezTo>
                  <a:pt x="374" y="67"/>
                  <a:pt x="375" y="54"/>
                  <a:pt x="367" y="46"/>
                </a:cubicBezTo>
                <a:cubicBezTo>
                  <a:pt x="359" y="38"/>
                  <a:pt x="346" y="38"/>
                  <a:pt x="339" y="46"/>
                </a:cubicBezTo>
                <a:lnTo>
                  <a:pt x="302" y="82"/>
                </a:lnTo>
                <a:cubicBezTo>
                  <a:pt x="297" y="75"/>
                  <a:pt x="291" y="68"/>
                  <a:pt x="284" y="61"/>
                </a:cubicBezTo>
                <a:cubicBezTo>
                  <a:pt x="223" y="0"/>
                  <a:pt x="123" y="0"/>
                  <a:pt x="61" y="61"/>
                </a:cubicBezTo>
                <a:cubicBezTo>
                  <a:pt x="0" y="123"/>
                  <a:pt x="0" y="223"/>
                  <a:pt x="61" y="284"/>
                </a:cubicBezTo>
                <a:cubicBezTo>
                  <a:pt x="116" y="339"/>
                  <a:pt x="201" y="345"/>
                  <a:pt x="263" y="302"/>
                </a:cubicBezTo>
                <a:cubicBezTo>
                  <a:pt x="264" y="308"/>
                  <a:pt x="267" y="314"/>
                  <a:pt x="272" y="319"/>
                </a:cubicBezTo>
                <a:lnTo>
                  <a:pt x="361" y="408"/>
                </a:lnTo>
                <a:cubicBezTo>
                  <a:pt x="374" y="421"/>
                  <a:pt x="395" y="421"/>
                  <a:pt x="408" y="408"/>
                </a:cubicBezTo>
                <a:cubicBezTo>
                  <a:pt x="421" y="395"/>
                  <a:pt x="421" y="374"/>
                  <a:pt x="408" y="361"/>
                </a:cubicBezTo>
                <a:close/>
              </a:path>
            </a:pathLst>
          </a:custGeom>
          <a:gradFill>
            <a:gsLst>
              <a:gs pos="0">
                <a:schemeClr val="accent3">
                  <a:alpha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ym typeface="+mn-lt"/>
            </a:endParaRPr>
          </a:p>
        </p:txBody>
      </p:sp>
      <p:sp>
        <p:nvSpPr>
          <p:cNvPr id="36" name="任意多边形: 形状 35">
            <a:extLst>
              <a:ext uri="{FF2B5EF4-FFF2-40B4-BE49-F238E27FC236}">
                <a16:creationId xmlns:a16="http://schemas.microsoft.com/office/drawing/2014/main" id="{645F45B3-67E4-D0F2-3022-15309604F1EF}"/>
              </a:ext>
            </a:extLst>
          </p:cNvPr>
          <p:cNvSpPr/>
          <p:nvPr/>
        </p:nvSpPr>
        <p:spPr>
          <a:xfrm>
            <a:off x="6297771" y="1352846"/>
            <a:ext cx="2450653" cy="4107432"/>
          </a:xfrm>
          <a:custGeom>
            <a:avLst/>
            <a:gdLst>
              <a:gd name="connsiteX0" fmla="*/ 165059 w 2556284"/>
              <a:gd name="connsiteY0" fmla="*/ 0 h 4284476"/>
              <a:gd name="connsiteX1" fmla="*/ 540060 w 2556284"/>
              <a:gd name="connsiteY1" fmla="*/ 0 h 4284476"/>
              <a:gd name="connsiteX2" fmla="*/ 540060 w 2556284"/>
              <a:gd name="connsiteY2" fmla="*/ 67385 h 4284476"/>
              <a:gd name="connsiteX3" fmla="*/ 652695 w 2556284"/>
              <a:gd name="connsiteY3" fmla="*/ 180020 h 4284476"/>
              <a:gd name="connsiteX4" fmla="*/ 1687565 w 2556284"/>
              <a:gd name="connsiteY4" fmla="*/ 180020 h 4284476"/>
              <a:gd name="connsiteX5" fmla="*/ 1800200 w 2556284"/>
              <a:gd name="connsiteY5" fmla="*/ 67385 h 4284476"/>
              <a:gd name="connsiteX6" fmla="*/ 1800200 w 2556284"/>
              <a:gd name="connsiteY6" fmla="*/ 0 h 4284476"/>
              <a:gd name="connsiteX7" fmla="*/ 2391225 w 2556284"/>
              <a:gd name="connsiteY7" fmla="*/ 0 h 4284476"/>
              <a:gd name="connsiteX8" fmla="*/ 2556284 w 2556284"/>
              <a:gd name="connsiteY8" fmla="*/ 165059 h 4284476"/>
              <a:gd name="connsiteX9" fmla="*/ 2556284 w 2556284"/>
              <a:gd name="connsiteY9" fmla="*/ 4119417 h 4284476"/>
              <a:gd name="connsiteX10" fmla="*/ 2391225 w 2556284"/>
              <a:gd name="connsiteY10" fmla="*/ 4284476 h 4284476"/>
              <a:gd name="connsiteX11" fmla="*/ 165059 w 2556284"/>
              <a:gd name="connsiteY11" fmla="*/ 4284476 h 4284476"/>
              <a:gd name="connsiteX12" fmla="*/ 0 w 2556284"/>
              <a:gd name="connsiteY12" fmla="*/ 4119417 h 4284476"/>
              <a:gd name="connsiteX13" fmla="*/ 0 w 2556284"/>
              <a:gd name="connsiteY13" fmla="*/ 165059 h 4284476"/>
              <a:gd name="connsiteX14" fmla="*/ 165059 w 2556284"/>
              <a:gd name="connsiteY14" fmla="*/ 0 h 428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6284" h="4284476">
                <a:moveTo>
                  <a:pt x="165059" y="0"/>
                </a:moveTo>
                <a:lnTo>
                  <a:pt x="540060" y="0"/>
                </a:lnTo>
                <a:lnTo>
                  <a:pt x="540060" y="67385"/>
                </a:lnTo>
                <a:cubicBezTo>
                  <a:pt x="540060" y="129592"/>
                  <a:pt x="590488" y="180020"/>
                  <a:pt x="652695" y="180020"/>
                </a:cubicBezTo>
                <a:lnTo>
                  <a:pt x="1687565" y="180020"/>
                </a:lnTo>
                <a:cubicBezTo>
                  <a:pt x="1749772" y="180020"/>
                  <a:pt x="1800200" y="129592"/>
                  <a:pt x="1800200" y="67385"/>
                </a:cubicBezTo>
                <a:lnTo>
                  <a:pt x="1800200" y="0"/>
                </a:lnTo>
                <a:lnTo>
                  <a:pt x="2391225" y="0"/>
                </a:lnTo>
                <a:cubicBezTo>
                  <a:pt x="2482385" y="0"/>
                  <a:pt x="2556284" y="73899"/>
                  <a:pt x="2556284" y="165059"/>
                </a:cubicBezTo>
                <a:lnTo>
                  <a:pt x="2556284" y="4119417"/>
                </a:lnTo>
                <a:cubicBezTo>
                  <a:pt x="2556284" y="4210577"/>
                  <a:pt x="2482385" y="4284476"/>
                  <a:pt x="2391225" y="4284476"/>
                </a:cubicBezTo>
                <a:lnTo>
                  <a:pt x="165059" y="4284476"/>
                </a:lnTo>
                <a:cubicBezTo>
                  <a:pt x="73899" y="4284476"/>
                  <a:pt x="0" y="4210577"/>
                  <a:pt x="0" y="4119417"/>
                </a:cubicBezTo>
                <a:lnTo>
                  <a:pt x="0" y="165059"/>
                </a:lnTo>
                <a:cubicBezTo>
                  <a:pt x="0" y="73899"/>
                  <a:pt x="73899" y="0"/>
                  <a:pt x="165059" y="0"/>
                </a:cubicBez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37" name="任意多边形: 形状 36">
            <a:extLst>
              <a:ext uri="{FF2B5EF4-FFF2-40B4-BE49-F238E27FC236}">
                <a16:creationId xmlns:a16="http://schemas.microsoft.com/office/drawing/2014/main" id="{F9127F1C-8492-11BA-21D4-0E0A43671875}"/>
              </a:ext>
            </a:extLst>
          </p:cNvPr>
          <p:cNvSpPr/>
          <p:nvPr/>
        </p:nvSpPr>
        <p:spPr>
          <a:xfrm>
            <a:off x="6228739" y="1421878"/>
            <a:ext cx="2450653" cy="4107432"/>
          </a:xfrm>
          <a:custGeom>
            <a:avLst/>
            <a:gdLst>
              <a:gd name="connsiteX0" fmla="*/ 165059 w 2556284"/>
              <a:gd name="connsiteY0" fmla="*/ 0 h 4284476"/>
              <a:gd name="connsiteX1" fmla="*/ 540060 w 2556284"/>
              <a:gd name="connsiteY1" fmla="*/ 0 h 4284476"/>
              <a:gd name="connsiteX2" fmla="*/ 540060 w 2556284"/>
              <a:gd name="connsiteY2" fmla="*/ 67385 h 4284476"/>
              <a:gd name="connsiteX3" fmla="*/ 652695 w 2556284"/>
              <a:gd name="connsiteY3" fmla="*/ 180020 h 4284476"/>
              <a:gd name="connsiteX4" fmla="*/ 1687565 w 2556284"/>
              <a:gd name="connsiteY4" fmla="*/ 180020 h 4284476"/>
              <a:gd name="connsiteX5" fmla="*/ 1800200 w 2556284"/>
              <a:gd name="connsiteY5" fmla="*/ 67385 h 4284476"/>
              <a:gd name="connsiteX6" fmla="*/ 1800200 w 2556284"/>
              <a:gd name="connsiteY6" fmla="*/ 0 h 4284476"/>
              <a:gd name="connsiteX7" fmla="*/ 2391225 w 2556284"/>
              <a:gd name="connsiteY7" fmla="*/ 0 h 4284476"/>
              <a:gd name="connsiteX8" fmla="*/ 2556284 w 2556284"/>
              <a:gd name="connsiteY8" fmla="*/ 165059 h 4284476"/>
              <a:gd name="connsiteX9" fmla="*/ 2556284 w 2556284"/>
              <a:gd name="connsiteY9" fmla="*/ 4119417 h 4284476"/>
              <a:gd name="connsiteX10" fmla="*/ 2391225 w 2556284"/>
              <a:gd name="connsiteY10" fmla="*/ 4284476 h 4284476"/>
              <a:gd name="connsiteX11" fmla="*/ 165059 w 2556284"/>
              <a:gd name="connsiteY11" fmla="*/ 4284476 h 4284476"/>
              <a:gd name="connsiteX12" fmla="*/ 0 w 2556284"/>
              <a:gd name="connsiteY12" fmla="*/ 4119417 h 4284476"/>
              <a:gd name="connsiteX13" fmla="*/ 0 w 2556284"/>
              <a:gd name="connsiteY13" fmla="*/ 165059 h 4284476"/>
              <a:gd name="connsiteX14" fmla="*/ 165059 w 2556284"/>
              <a:gd name="connsiteY14" fmla="*/ 0 h 428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6284" h="4284476">
                <a:moveTo>
                  <a:pt x="165059" y="0"/>
                </a:moveTo>
                <a:lnTo>
                  <a:pt x="540060" y="0"/>
                </a:lnTo>
                <a:lnTo>
                  <a:pt x="540060" y="67385"/>
                </a:lnTo>
                <a:cubicBezTo>
                  <a:pt x="540060" y="129592"/>
                  <a:pt x="590488" y="180020"/>
                  <a:pt x="652695" y="180020"/>
                </a:cubicBezTo>
                <a:lnTo>
                  <a:pt x="1687565" y="180020"/>
                </a:lnTo>
                <a:cubicBezTo>
                  <a:pt x="1749772" y="180020"/>
                  <a:pt x="1800200" y="129592"/>
                  <a:pt x="1800200" y="67385"/>
                </a:cubicBezTo>
                <a:lnTo>
                  <a:pt x="1800200" y="0"/>
                </a:lnTo>
                <a:lnTo>
                  <a:pt x="2391225" y="0"/>
                </a:lnTo>
                <a:cubicBezTo>
                  <a:pt x="2482385" y="0"/>
                  <a:pt x="2556284" y="73899"/>
                  <a:pt x="2556284" y="165059"/>
                </a:cubicBezTo>
                <a:lnTo>
                  <a:pt x="2556284" y="4119417"/>
                </a:lnTo>
                <a:cubicBezTo>
                  <a:pt x="2556284" y="4210577"/>
                  <a:pt x="2482385" y="4284476"/>
                  <a:pt x="2391225" y="4284476"/>
                </a:cubicBezTo>
                <a:lnTo>
                  <a:pt x="165059" y="4284476"/>
                </a:lnTo>
                <a:cubicBezTo>
                  <a:pt x="73899" y="4284476"/>
                  <a:pt x="0" y="4210577"/>
                  <a:pt x="0" y="4119417"/>
                </a:cubicBezTo>
                <a:lnTo>
                  <a:pt x="0" y="165059"/>
                </a:lnTo>
                <a:cubicBezTo>
                  <a:pt x="0" y="73899"/>
                  <a:pt x="73899" y="0"/>
                  <a:pt x="165059"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38" name="文本框 37">
            <a:extLst>
              <a:ext uri="{FF2B5EF4-FFF2-40B4-BE49-F238E27FC236}">
                <a16:creationId xmlns:a16="http://schemas.microsoft.com/office/drawing/2014/main" id="{D0666FE9-8AC5-C73E-A576-3ECAC0A9A052}"/>
              </a:ext>
            </a:extLst>
          </p:cNvPr>
          <p:cNvSpPr txBox="1"/>
          <p:nvPr/>
        </p:nvSpPr>
        <p:spPr>
          <a:xfrm>
            <a:off x="6725565" y="1856902"/>
            <a:ext cx="1457002" cy="461665"/>
          </a:xfrm>
          <a:prstGeom prst="rect">
            <a:avLst/>
          </a:prstGeom>
          <a:noFill/>
        </p:spPr>
        <p:txBody>
          <a:bodyPr wrap="none" rtlCol="0">
            <a:spAutoFit/>
          </a:bodyPr>
          <a:lstStyle/>
          <a:p>
            <a:pPr algn="ctr"/>
            <a:r>
              <a:rPr lang="zh-CN" altLang="en-US" sz="2400" b="1" dirty="0">
                <a:solidFill>
                  <a:schemeClr val="accent2"/>
                </a:solidFill>
                <a:cs typeface="+mn-ea"/>
                <a:sym typeface="+mn-lt"/>
              </a:rPr>
              <a:t>时间安排</a:t>
            </a:r>
          </a:p>
        </p:txBody>
      </p:sp>
      <p:sp>
        <p:nvSpPr>
          <p:cNvPr id="39" name="文本框 38">
            <a:extLst>
              <a:ext uri="{FF2B5EF4-FFF2-40B4-BE49-F238E27FC236}">
                <a16:creationId xmlns:a16="http://schemas.microsoft.com/office/drawing/2014/main" id="{EBA2D546-C9BB-2C5C-0A21-F62E74AA2144}"/>
              </a:ext>
            </a:extLst>
          </p:cNvPr>
          <p:cNvSpPr txBox="1"/>
          <p:nvPr/>
        </p:nvSpPr>
        <p:spPr>
          <a:xfrm>
            <a:off x="6349545" y="2360958"/>
            <a:ext cx="2209039" cy="2941959"/>
          </a:xfrm>
          <a:prstGeom prst="rect">
            <a:avLst/>
          </a:prstGeom>
          <a:noFill/>
        </p:spPr>
        <p:txBody>
          <a:bodyPr wrap="square">
            <a:noAutofit/>
          </a:bodyPr>
          <a:lstStyle/>
          <a:p>
            <a:pPr>
              <a:lnSpc>
                <a:spcPct val="130000"/>
              </a:lnSpc>
            </a:pPr>
            <a:r>
              <a:rPr lang="zh-CN" altLang="en-US" sz="1600" dirty="0">
                <a:cs typeface="+mn-ea"/>
                <a:sym typeface="+mn-lt"/>
              </a:rPr>
              <a:t>请复制你的内容到此请替换文字</a:t>
            </a:r>
          </a:p>
          <a:p>
            <a:pPr>
              <a:lnSpc>
                <a:spcPct val="130000"/>
              </a:lnSpc>
            </a:pPr>
            <a:r>
              <a:rPr lang="zh-CN" altLang="en-US" sz="1600" dirty="0">
                <a:cs typeface="+mn-ea"/>
                <a:sym typeface="+mn-lt"/>
              </a:rPr>
              <a:t>请复制你的内容到此请替换文字</a:t>
            </a:r>
          </a:p>
          <a:p>
            <a:pPr>
              <a:lnSpc>
                <a:spcPct val="130000"/>
              </a:lnSpc>
            </a:pPr>
            <a:r>
              <a:rPr lang="zh-CN" altLang="en-US" sz="1600" dirty="0">
                <a:cs typeface="+mn-ea"/>
                <a:sym typeface="+mn-lt"/>
              </a:rPr>
              <a:t>请复制你的内容到此请替换文字</a:t>
            </a:r>
          </a:p>
          <a:p>
            <a:pPr>
              <a:lnSpc>
                <a:spcPct val="130000"/>
              </a:lnSpc>
            </a:pPr>
            <a:r>
              <a:rPr lang="zh-CN" altLang="en-US" sz="1600" dirty="0">
                <a:cs typeface="+mn-ea"/>
                <a:sym typeface="+mn-lt"/>
              </a:rPr>
              <a:t>请复制你的内容到此请替换文字</a:t>
            </a:r>
            <a:endParaRPr lang="en-US" altLang="zh-CN" sz="1600" dirty="0">
              <a:cs typeface="+mn-ea"/>
              <a:sym typeface="+mn-lt"/>
            </a:endParaRPr>
          </a:p>
          <a:p>
            <a:pPr>
              <a:lnSpc>
                <a:spcPct val="130000"/>
              </a:lnSpc>
            </a:pPr>
            <a:endParaRPr lang="zh-CN" altLang="en-US" sz="1600" dirty="0">
              <a:cs typeface="+mn-ea"/>
              <a:sym typeface="+mn-lt"/>
            </a:endParaRPr>
          </a:p>
        </p:txBody>
      </p:sp>
      <p:sp>
        <p:nvSpPr>
          <p:cNvPr id="49" name="adwords-campaign-square-symbol_48684">
            <a:extLst>
              <a:ext uri="{FF2B5EF4-FFF2-40B4-BE49-F238E27FC236}">
                <a16:creationId xmlns:a16="http://schemas.microsoft.com/office/drawing/2014/main" id="{7A94F3B6-3565-26F4-ACA1-2779A0600E6A}"/>
              </a:ext>
            </a:extLst>
          </p:cNvPr>
          <p:cNvSpPr/>
          <p:nvPr/>
        </p:nvSpPr>
        <p:spPr>
          <a:xfrm>
            <a:off x="7976699" y="4762740"/>
            <a:ext cx="497970" cy="584491"/>
          </a:xfrm>
          <a:custGeom>
            <a:avLst/>
            <a:gdLst>
              <a:gd name="T0" fmla="*/ 5633 w 5650"/>
              <a:gd name="T1" fmla="*/ 2538 h 6642"/>
              <a:gd name="T2" fmla="*/ 3302 w 5650"/>
              <a:gd name="T3" fmla="*/ 100 h 6642"/>
              <a:gd name="T4" fmla="*/ 612 w 5650"/>
              <a:gd name="T5" fmla="*/ 2439 h 6642"/>
              <a:gd name="T6" fmla="*/ 605 w 5650"/>
              <a:gd name="T7" fmla="*/ 2508 h 6642"/>
              <a:gd name="T8" fmla="*/ 414 w 5650"/>
              <a:gd name="T9" fmla="*/ 3292 h 6642"/>
              <a:gd name="T10" fmla="*/ 93 w 5650"/>
              <a:gd name="T11" fmla="*/ 3859 h 6642"/>
              <a:gd name="T12" fmla="*/ 276 w 5650"/>
              <a:gd name="T13" fmla="*/ 4194 h 6642"/>
              <a:gd name="T14" fmla="*/ 605 w 5650"/>
              <a:gd name="T15" fmla="*/ 4194 h 6642"/>
              <a:gd name="T16" fmla="*/ 605 w 5650"/>
              <a:gd name="T17" fmla="*/ 5400 h 6642"/>
              <a:gd name="T18" fmla="*/ 1046 w 5650"/>
              <a:gd name="T19" fmla="*/ 5842 h 6642"/>
              <a:gd name="T20" fmla="*/ 1734 w 5650"/>
              <a:gd name="T21" fmla="*/ 5842 h 6642"/>
              <a:gd name="T22" fmla="*/ 1734 w 5650"/>
              <a:gd name="T23" fmla="*/ 6447 h 6642"/>
              <a:gd name="T24" fmla="*/ 1956 w 5650"/>
              <a:gd name="T25" fmla="*/ 6604 h 6642"/>
              <a:gd name="T26" fmla="*/ 4850 w 5650"/>
              <a:gd name="T27" fmla="*/ 5619 h 6642"/>
              <a:gd name="T28" fmla="*/ 5020 w 5650"/>
              <a:gd name="T29" fmla="*/ 5383 h 6642"/>
              <a:gd name="T30" fmla="*/ 5020 w 5650"/>
              <a:gd name="T31" fmla="*/ 4252 h 6642"/>
              <a:gd name="T32" fmla="*/ 5633 w 5650"/>
              <a:gd name="T33" fmla="*/ 2538 h 6642"/>
              <a:gd name="T34" fmla="*/ 3245 w 5650"/>
              <a:gd name="T35" fmla="*/ 3055 h 6642"/>
              <a:gd name="T36" fmla="*/ 2856 w 5650"/>
              <a:gd name="T37" fmla="*/ 3442 h 6642"/>
              <a:gd name="T38" fmla="*/ 2469 w 5650"/>
              <a:gd name="T39" fmla="*/ 3052 h 6642"/>
              <a:gd name="T40" fmla="*/ 2096 w 5650"/>
              <a:gd name="T41" fmla="*/ 2678 h 6642"/>
              <a:gd name="T42" fmla="*/ 2485 w 5650"/>
              <a:gd name="T43" fmla="*/ 2291 h 6642"/>
              <a:gd name="T44" fmla="*/ 2858 w 5650"/>
              <a:gd name="T45" fmla="*/ 2666 h 6642"/>
              <a:gd name="T46" fmla="*/ 3750 w 5650"/>
              <a:gd name="T47" fmla="*/ 1779 h 6642"/>
              <a:gd name="T48" fmla="*/ 4137 w 5650"/>
              <a:gd name="T49" fmla="*/ 2168 h 6642"/>
              <a:gd name="T50" fmla="*/ 3245 w 5650"/>
              <a:gd name="T51" fmla="*/ 3055 h 6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50" h="6642">
                <a:moveTo>
                  <a:pt x="5633" y="2538"/>
                </a:moveTo>
                <a:cubicBezTo>
                  <a:pt x="5597" y="1260"/>
                  <a:pt x="4577" y="191"/>
                  <a:pt x="3302" y="100"/>
                </a:cubicBezTo>
                <a:cubicBezTo>
                  <a:pt x="1889" y="0"/>
                  <a:pt x="702" y="1070"/>
                  <a:pt x="612" y="2439"/>
                </a:cubicBezTo>
                <a:lnTo>
                  <a:pt x="605" y="2508"/>
                </a:lnTo>
                <a:cubicBezTo>
                  <a:pt x="605" y="2736"/>
                  <a:pt x="520" y="3090"/>
                  <a:pt x="414" y="3292"/>
                </a:cubicBezTo>
                <a:cubicBezTo>
                  <a:pt x="304" y="3504"/>
                  <a:pt x="188" y="3712"/>
                  <a:pt x="93" y="3859"/>
                </a:cubicBezTo>
                <a:cubicBezTo>
                  <a:pt x="0" y="4004"/>
                  <a:pt x="104" y="4194"/>
                  <a:pt x="276" y="4194"/>
                </a:cubicBezTo>
                <a:lnTo>
                  <a:pt x="605" y="4194"/>
                </a:lnTo>
                <a:lnTo>
                  <a:pt x="605" y="5400"/>
                </a:lnTo>
                <a:cubicBezTo>
                  <a:pt x="605" y="5644"/>
                  <a:pt x="802" y="5842"/>
                  <a:pt x="1046" y="5842"/>
                </a:cubicBezTo>
                <a:lnTo>
                  <a:pt x="1734" y="5842"/>
                </a:lnTo>
                <a:lnTo>
                  <a:pt x="1734" y="6447"/>
                </a:lnTo>
                <a:cubicBezTo>
                  <a:pt x="1734" y="6560"/>
                  <a:pt x="1848" y="6642"/>
                  <a:pt x="1956" y="6604"/>
                </a:cubicBezTo>
                <a:lnTo>
                  <a:pt x="4850" y="5619"/>
                </a:lnTo>
                <a:cubicBezTo>
                  <a:pt x="4952" y="5584"/>
                  <a:pt x="5020" y="5490"/>
                  <a:pt x="5020" y="5383"/>
                </a:cubicBezTo>
                <a:lnTo>
                  <a:pt x="5020" y="4252"/>
                </a:lnTo>
                <a:cubicBezTo>
                  <a:pt x="5416" y="3795"/>
                  <a:pt x="5650" y="3195"/>
                  <a:pt x="5633" y="2538"/>
                </a:cubicBezTo>
                <a:close/>
                <a:moveTo>
                  <a:pt x="3245" y="3055"/>
                </a:moveTo>
                <a:lnTo>
                  <a:pt x="2856" y="3442"/>
                </a:lnTo>
                <a:lnTo>
                  <a:pt x="2469" y="3052"/>
                </a:lnTo>
                <a:lnTo>
                  <a:pt x="2096" y="2678"/>
                </a:lnTo>
                <a:lnTo>
                  <a:pt x="2485" y="2291"/>
                </a:lnTo>
                <a:lnTo>
                  <a:pt x="2858" y="2666"/>
                </a:lnTo>
                <a:lnTo>
                  <a:pt x="3750" y="1779"/>
                </a:lnTo>
                <a:lnTo>
                  <a:pt x="4137" y="2168"/>
                </a:lnTo>
                <a:lnTo>
                  <a:pt x="3245" y="3055"/>
                </a:lnTo>
                <a:close/>
              </a:path>
            </a:pathLst>
          </a:custGeom>
          <a:gradFill>
            <a:gsLst>
              <a:gs pos="0">
                <a:schemeClr val="accent3">
                  <a:alpha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ym typeface="+mn-lt"/>
            </a:endParaRPr>
          </a:p>
        </p:txBody>
      </p:sp>
      <p:sp>
        <p:nvSpPr>
          <p:cNvPr id="42" name="任意多边形: 形状 41">
            <a:extLst>
              <a:ext uri="{FF2B5EF4-FFF2-40B4-BE49-F238E27FC236}">
                <a16:creationId xmlns:a16="http://schemas.microsoft.com/office/drawing/2014/main" id="{92974F11-7E51-4831-2E6D-06D0C9867AFF}"/>
              </a:ext>
            </a:extLst>
          </p:cNvPr>
          <p:cNvSpPr/>
          <p:nvPr/>
        </p:nvSpPr>
        <p:spPr>
          <a:xfrm>
            <a:off x="9082934" y="1988840"/>
            <a:ext cx="2450653" cy="4107432"/>
          </a:xfrm>
          <a:custGeom>
            <a:avLst/>
            <a:gdLst>
              <a:gd name="connsiteX0" fmla="*/ 165059 w 2556284"/>
              <a:gd name="connsiteY0" fmla="*/ 0 h 4284476"/>
              <a:gd name="connsiteX1" fmla="*/ 540060 w 2556284"/>
              <a:gd name="connsiteY1" fmla="*/ 0 h 4284476"/>
              <a:gd name="connsiteX2" fmla="*/ 540060 w 2556284"/>
              <a:gd name="connsiteY2" fmla="*/ 67385 h 4284476"/>
              <a:gd name="connsiteX3" fmla="*/ 652695 w 2556284"/>
              <a:gd name="connsiteY3" fmla="*/ 180020 h 4284476"/>
              <a:gd name="connsiteX4" fmla="*/ 1687565 w 2556284"/>
              <a:gd name="connsiteY4" fmla="*/ 180020 h 4284476"/>
              <a:gd name="connsiteX5" fmla="*/ 1800200 w 2556284"/>
              <a:gd name="connsiteY5" fmla="*/ 67385 h 4284476"/>
              <a:gd name="connsiteX6" fmla="*/ 1800200 w 2556284"/>
              <a:gd name="connsiteY6" fmla="*/ 0 h 4284476"/>
              <a:gd name="connsiteX7" fmla="*/ 2391225 w 2556284"/>
              <a:gd name="connsiteY7" fmla="*/ 0 h 4284476"/>
              <a:gd name="connsiteX8" fmla="*/ 2556284 w 2556284"/>
              <a:gd name="connsiteY8" fmla="*/ 165059 h 4284476"/>
              <a:gd name="connsiteX9" fmla="*/ 2556284 w 2556284"/>
              <a:gd name="connsiteY9" fmla="*/ 4119417 h 4284476"/>
              <a:gd name="connsiteX10" fmla="*/ 2391225 w 2556284"/>
              <a:gd name="connsiteY10" fmla="*/ 4284476 h 4284476"/>
              <a:gd name="connsiteX11" fmla="*/ 165059 w 2556284"/>
              <a:gd name="connsiteY11" fmla="*/ 4284476 h 4284476"/>
              <a:gd name="connsiteX12" fmla="*/ 0 w 2556284"/>
              <a:gd name="connsiteY12" fmla="*/ 4119417 h 4284476"/>
              <a:gd name="connsiteX13" fmla="*/ 0 w 2556284"/>
              <a:gd name="connsiteY13" fmla="*/ 165059 h 4284476"/>
              <a:gd name="connsiteX14" fmla="*/ 165059 w 2556284"/>
              <a:gd name="connsiteY14" fmla="*/ 0 h 428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6284" h="4284476">
                <a:moveTo>
                  <a:pt x="165059" y="0"/>
                </a:moveTo>
                <a:lnTo>
                  <a:pt x="540060" y="0"/>
                </a:lnTo>
                <a:lnTo>
                  <a:pt x="540060" y="67385"/>
                </a:lnTo>
                <a:cubicBezTo>
                  <a:pt x="540060" y="129592"/>
                  <a:pt x="590488" y="180020"/>
                  <a:pt x="652695" y="180020"/>
                </a:cubicBezTo>
                <a:lnTo>
                  <a:pt x="1687565" y="180020"/>
                </a:lnTo>
                <a:cubicBezTo>
                  <a:pt x="1749772" y="180020"/>
                  <a:pt x="1800200" y="129592"/>
                  <a:pt x="1800200" y="67385"/>
                </a:cubicBezTo>
                <a:lnTo>
                  <a:pt x="1800200" y="0"/>
                </a:lnTo>
                <a:lnTo>
                  <a:pt x="2391225" y="0"/>
                </a:lnTo>
                <a:cubicBezTo>
                  <a:pt x="2482385" y="0"/>
                  <a:pt x="2556284" y="73899"/>
                  <a:pt x="2556284" y="165059"/>
                </a:cubicBezTo>
                <a:lnTo>
                  <a:pt x="2556284" y="4119417"/>
                </a:lnTo>
                <a:cubicBezTo>
                  <a:pt x="2556284" y="4210577"/>
                  <a:pt x="2482385" y="4284476"/>
                  <a:pt x="2391225" y="4284476"/>
                </a:cubicBezTo>
                <a:lnTo>
                  <a:pt x="165059" y="4284476"/>
                </a:lnTo>
                <a:cubicBezTo>
                  <a:pt x="73899" y="4284476"/>
                  <a:pt x="0" y="4210577"/>
                  <a:pt x="0" y="4119417"/>
                </a:cubicBezTo>
                <a:lnTo>
                  <a:pt x="0" y="165059"/>
                </a:lnTo>
                <a:cubicBezTo>
                  <a:pt x="0" y="73899"/>
                  <a:pt x="73899" y="0"/>
                  <a:pt x="165059" y="0"/>
                </a:cubicBez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43" name="任意多边形: 形状 42">
            <a:extLst>
              <a:ext uri="{FF2B5EF4-FFF2-40B4-BE49-F238E27FC236}">
                <a16:creationId xmlns:a16="http://schemas.microsoft.com/office/drawing/2014/main" id="{059F0D41-33B0-3A11-A306-323B830617CA}"/>
              </a:ext>
            </a:extLst>
          </p:cNvPr>
          <p:cNvSpPr/>
          <p:nvPr/>
        </p:nvSpPr>
        <p:spPr>
          <a:xfrm>
            <a:off x="9013902" y="2057872"/>
            <a:ext cx="2450653" cy="4107432"/>
          </a:xfrm>
          <a:custGeom>
            <a:avLst/>
            <a:gdLst>
              <a:gd name="connsiteX0" fmla="*/ 165059 w 2556284"/>
              <a:gd name="connsiteY0" fmla="*/ 0 h 4284476"/>
              <a:gd name="connsiteX1" fmla="*/ 540060 w 2556284"/>
              <a:gd name="connsiteY1" fmla="*/ 0 h 4284476"/>
              <a:gd name="connsiteX2" fmla="*/ 540060 w 2556284"/>
              <a:gd name="connsiteY2" fmla="*/ 67385 h 4284476"/>
              <a:gd name="connsiteX3" fmla="*/ 652695 w 2556284"/>
              <a:gd name="connsiteY3" fmla="*/ 180020 h 4284476"/>
              <a:gd name="connsiteX4" fmla="*/ 1687565 w 2556284"/>
              <a:gd name="connsiteY4" fmla="*/ 180020 h 4284476"/>
              <a:gd name="connsiteX5" fmla="*/ 1800200 w 2556284"/>
              <a:gd name="connsiteY5" fmla="*/ 67385 h 4284476"/>
              <a:gd name="connsiteX6" fmla="*/ 1800200 w 2556284"/>
              <a:gd name="connsiteY6" fmla="*/ 0 h 4284476"/>
              <a:gd name="connsiteX7" fmla="*/ 2391225 w 2556284"/>
              <a:gd name="connsiteY7" fmla="*/ 0 h 4284476"/>
              <a:gd name="connsiteX8" fmla="*/ 2556284 w 2556284"/>
              <a:gd name="connsiteY8" fmla="*/ 165059 h 4284476"/>
              <a:gd name="connsiteX9" fmla="*/ 2556284 w 2556284"/>
              <a:gd name="connsiteY9" fmla="*/ 4119417 h 4284476"/>
              <a:gd name="connsiteX10" fmla="*/ 2391225 w 2556284"/>
              <a:gd name="connsiteY10" fmla="*/ 4284476 h 4284476"/>
              <a:gd name="connsiteX11" fmla="*/ 165059 w 2556284"/>
              <a:gd name="connsiteY11" fmla="*/ 4284476 h 4284476"/>
              <a:gd name="connsiteX12" fmla="*/ 0 w 2556284"/>
              <a:gd name="connsiteY12" fmla="*/ 4119417 h 4284476"/>
              <a:gd name="connsiteX13" fmla="*/ 0 w 2556284"/>
              <a:gd name="connsiteY13" fmla="*/ 165059 h 4284476"/>
              <a:gd name="connsiteX14" fmla="*/ 165059 w 2556284"/>
              <a:gd name="connsiteY14" fmla="*/ 0 h 428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6284" h="4284476">
                <a:moveTo>
                  <a:pt x="165059" y="0"/>
                </a:moveTo>
                <a:lnTo>
                  <a:pt x="540060" y="0"/>
                </a:lnTo>
                <a:lnTo>
                  <a:pt x="540060" y="67385"/>
                </a:lnTo>
                <a:cubicBezTo>
                  <a:pt x="540060" y="129592"/>
                  <a:pt x="590488" y="180020"/>
                  <a:pt x="652695" y="180020"/>
                </a:cubicBezTo>
                <a:lnTo>
                  <a:pt x="1687565" y="180020"/>
                </a:lnTo>
                <a:cubicBezTo>
                  <a:pt x="1749772" y="180020"/>
                  <a:pt x="1800200" y="129592"/>
                  <a:pt x="1800200" y="67385"/>
                </a:cubicBezTo>
                <a:lnTo>
                  <a:pt x="1800200" y="0"/>
                </a:lnTo>
                <a:lnTo>
                  <a:pt x="2391225" y="0"/>
                </a:lnTo>
                <a:cubicBezTo>
                  <a:pt x="2482385" y="0"/>
                  <a:pt x="2556284" y="73899"/>
                  <a:pt x="2556284" y="165059"/>
                </a:cubicBezTo>
                <a:lnTo>
                  <a:pt x="2556284" y="4119417"/>
                </a:lnTo>
                <a:cubicBezTo>
                  <a:pt x="2556284" y="4210577"/>
                  <a:pt x="2482385" y="4284476"/>
                  <a:pt x="2391225" y="4284476"/>
                </a:cubicBezTo>
                <a:lnTo>
                  <a:pt x="165059" y="4284476"/>
                </a:lnTo>
                <a:cubicBezTo>
                  <a:pt x="73899" y="4284476"/>
                  <a:pt x="0" y="4210577"/>
                  <a:pt x="0" y="4119417"/>
                </a:cubicBezTo>
                <a:lnTo>
                  <a:pt x="0" y="165059"/>
                </a:lnTo>
                <a:cubicBezTo>
                  <a:pt x="0" y="73899"/>
                  <a:pt x="73899" y="0"/>
                  <a:pt x="165059"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44" name="文本框 43">
            <a:extLst>
              <a:ext uri="{FF2B5EF4-FFF2-40B4-BE49-F238E27FC236}">
                <a16:creationId xmlns:a16="http://schemas.microsoft.com/office/drawing/2014/main" id="{A6A85E4D-1015-ADB5-1556-B62FF95CF0EC}"/>
              </a:ext>
            </a:extLst>
          </p:cNvPr>
          <p:cNvSpPr txBox="1"/>
          <p:nvPr/>
        </p:nvSpPr>
        <p:spPr>
          <a:xfrm>
            <a:off x="9531343" y="2492896"/>
            <a:ext cx="1415772" cy="461665"/>
          </a:xfrm>
          <a:prstGeom prst="rect">
            <a:avLst/>
          </a:prstGeom>
          <a:noFill/>
        </p:spPr>
        <p:txBody>
          <a:bodyPr wrap="none" rtlCol="0">
            <a:spAutoFit/>
          </a:bodyPr>
          <a:lstStyle/>
          <a:p>
            <a:pPr algn="ctr"/>
            <a:r>
              <a:rPr lang="zh-CN" altLang="en-US" sz="2400" b="1" dirty="0">
                <a:solidFill>
                  <a:schemeClr val="accent2"/>
                </a:solidFill>
                <a:cs typeface="+mn-ea"/>
                <a:sym typeface="+mn-lt"/>
              </a:rPr>
              <a:t>结构汇报</a:t>
            </a:r>
          </a:p>
        </p:txBody>
      </p:sp>
      <p:sp>
        <p:nvSpPr>
          <p:cNvPr id="45" name="文本框 44">
            <a:extLst>
              <a:ext uri="{FF2B5EF4-FFF2-40B4-BE49-F238E27FC236}">
                <a16:creationId xmlns:a16="http://schemas.microsoft.com/office/drawing/2014/main" id="{6A6F4AA1-73B7-596B-7198-BA785A351C0A}"/>
              </a:ext>
            </a:extLst>
          </p:cNvPr>
          <p:cNvSpPr txBox="1"/>
          <p:nvPr/>
        </p:nvSpPr>
        <p:spPr>
          <a:xfrm>
            <a:off x="9134708" y="2996952"/>
            <a:ext cx="2209039" cy="2941959"/>
          </a:xfrm>
          <a:prstGeom prst="rect">
            <a:avLst/>
          </a:prstGeom>
          <a:noFill/>
        </p:spPr>
        <p:txBody>
          <a:bodyPr wrap="square">
            <a:noAutofit/>
          </a:bodyPr>
          <a:lstStyle/>
          <a:p>
            <a:pPr>
              <a:lnSpc>
                <a:spcPct val="130000"/>
              </a:lnSpc>
            </a:pPr>
            <a:r>
              <a:rPr lang="zh-CN" altLang="en-US" sz="1600" dirty="0">
                <a:cs typeface="+mn-ea"/>
                <a:sym typeface="+mn-lt"/>
              </a:rPr>
              <a:t>请复制你的内容到此请替换文字</a:t>
            </a:r>
          </a:p>
          <a:p>
            <a:pPr>
              <a:lnSpc>
                <a:spcPct val="130000"/>
              </a:lnSpc>
            </a:pPr>
            <a:r>
              <a:rPr lang="zh-CN" altLang="en-US" sz="1600" dirty="0">
                <a:cs typeface="+mn-ea"/>
                <a:sym typeface="+mn-lt"/>
              </a:rPr>
              <a:t>请复制你的内容到此请替换文字</a:t>
            </a:r>
          </a:p>
          <a:p>
            <a:pPr>
              <a:lnSpc>
                <a:spcPct val="130000"/>
              </a:lnSpc>
            </a:pPr>
            <a:r>
              <a:rPr lang="zh-CN" altLang="en-US" sz="1600" dirty="0">
                <a:cs typeface="+mn-ea"/>
                <a:sym typeface="+mn-lt"/>
              </a:rPr>
              <a:t>请复制你的内容到此请替换文字</a:t>
            </a:r>
          </a:p>
          <a:p>
            <a:pPr>
              <a:lnSpc>
                <a:spcPct val="130000"/>
              </a:lnSpc>
            </a:pPr>
            <a:r>
              <a:rPr lang="zh-CN" altLang="en-US" sz="1600" dirty="0">
                <a:cs typeface="+mn-ea"/>
                <a:sym typeface="+mn-lt"/>
              </a:rPr>
              <a:t>请复制你的内容到此请替换文字</a:t>
            </a:r>
            <a:endParaRPr lang="en-US" altLang="zh-CN" sz="1600" dirty="0">
              <a:cs typeface="+mn-ea"/>
              <a:sym typeface="+mn-lt"/>
            </a:endParaRPr>
          </a:p>
          <a:p>
            <a:pPr>
              <a:lnSpc>
                <a:spcPct val="130000"/>
              </a:lnSpc>
            </a:pPr>
            <a:endParaRPr lang="zh-CN" altLang="en-US" sz="1600" dirty="0">
              <a:cs typeface="+mn-ea"/>
              <a:sym typeface="+mn-lt"/>
            </a:endParaRPr>
          </a:p>
        </p:txBody>
      </p:sp>
      <p:sp>
        <p:nvSpPr>
          <p:cNvPr id="50" name="adwords-campaign-square-symbol_48684">
            <a:extLst>
              <a:ext uri="{FF2B5EF4-FFF2-40B4-BE49-F238E27FC236}">
                <a16:creationId xmlns:a16="http://schemas.microsoft.com/office/drawing/2014/main" id="{34A004F7-D086-448E-413E-86CB5A3E7BF3}"/>
              </a:ext>
            </a:extLst>
          </p:cNvPr>
          <p:cNvSpPr/>
          <p:nvPr/>
        </p:nvSpPr>
        <p:spPr>
          <a:xfrm>
            <a:off x="10804536" y="5398734"/>
            <a:ext cx="412621" cy="584491"/>
          </a:xfrm>
          <a:custGeom>
            <a:avLst/>
            <a:gdLst>
              <a:gd name="T0" fmla="*/ 2240 w 2613"/>
              <a:gd name="T1" fmla="*/ 939 h 3707"/>
              <a:gd name="T2" fmla="*/ 2194 w 2613"/>
              <a:gd name="T3" fmla="*/ 893 h 3707"/>
              <a:gd name="T4" fmla="*/ 432 w 2613"/>
              <a:gd name="T5" fmla="*/ 893 h 3707"/>
              <a:gd name="T6" fmla="*/ 386 w 2613"/>
              <a:gd name="T7" fmla="*/ 939 h 3707"/>
              <a:gd name="T8" fmla="*/ 386 w 2613"/>
              <a:gd name="T9" fmla="*/ 3261 h 3707"/>
              <a:gd name="T10" fmla="*/ 432 w 2613"/>
              <a:gd name="T11" fmla="*/ 3307 h 3707"/>
              <a:gd name="T12" fmla="*/ 2194 w 2613"/>
              <a:gd name="T13" fmla="*/ 3307 h 3707"/>
              <a:gd name="T14" fmla="*/ 2240 w 2613"/>
              <a:gd name="T15" fmla="*/ 3261 h 3707"/>
              <a:gd name="T16" fmla="*/ 2240 w 2613"/>
              <a:gd name="T17" fmla="*/ 939 h 3707"/>
              <a:gd name="T18" fmla="*/ 871 w 2613"/>
              <a:gd name="T19" fmla="*/ 1307 h 3707"/>
              <a:gd name="T20" fmla="*/ 1751 w 2613"/>
              <a:gd name="T21" fmla="*/ 1307 h 3707"/>
              <a:gd name="T22" fmla="*/ 1851 w 2613"/>
              <a:gd name="T23" fmla="*/ 1407 h 3707"/>
              <a:gd name="T24" fmla="*/ 1751 w 2613"/>
              <a:gd name="T25" fmla="*/ 1507 h 3707"/>
              <a:gd name="T26" fmla="*/ 871 w 2613"/>
              <a:gd name="T27" fmla="*/ 1507 h 3707"/>
              <a:gd name="T28" fmla="*/ 771 w 2613"/>
              <a:gd name="T29" fmla="*/ 1407 h 3707"/>
              <a:gd name="T30" fmla="*/ 871 w 2613"/>
              <a:gd name="T31" fmla="*/ 1307 h 3707"/>
              <a:gd name="T32" fmla="*/ 871 w 2613"/>
              <a:gd name="T33" fmla="*/ 1787 h 3707"/>
              <a:gd name="T34" fmla="*/ 1751 w 2613"/>
              <a:gd name="T35" fmla="*/ 1787 h 3707"/>
              <a:gd name="T36" fmla="*/ 1851 w 2613"/>
              <a:gd name="T37" fmla="*/ 1887 h 3707"/>
              <a:gd name="T38" fmla="*/ 1751 w 2613"/>
              <a:gd name="T39" fmla="*/ 1987 h 3707"/>
              <a:gd name="T40" fmla="*/ 871 w 2613"/>
              <a:gd name="T41" fmla="*/ 1987 h 3707"/>
              <a:gd name="T42" fmla="*/ 771 w 2613"/>
              <a:gd name="T43" fmla="*/ 1887 h 3707"/>
              <a:gd name="T44" fmla="*/ 871 w 2613"/>
              <a:gd name="T45" fmla="*/ 1787 h 3707"/>
              <a:gd name="T46" fmla="*/ 871 w 2613"/>
              <a:gd name="T47" fmla="*/ 2253 h 3707"/>
              <a:gd name="T48" fmla="*/ 1751 w 2613"/>
              <a:gd name="T49" fmla="*/ 2253 h 3707"/>
              <a:gd name="T50" fmla="*/ 1851 w 2613"/>
              <a:gd name="T51" fmla="*/ 2353 h 3707"/>
              <a:gd name="T52" fmla="*/ 1751 w 2613"/>
              <a:gd name="T53" fmla="*/ 2453 h 3707"/>
              <a:gd name="T54" fmla="*/ 871 w 2613"/>
              <a:gd name="T55" fmla="*/ 2453 h 3707"/>
              <a:gd name="T56" fmla="*/ 771 w 2613"/>
              <a:gd name="T57" fmla="*/ 2353 h 3707"/>
              <a:gd name="T58" fmla="*/ 871 w 2613"/>
              <a:gd name="T59" fmla="*/ 2253 h 3707"/>
              <a:gd name="T60" fmla="*/ 2521 w 2613"/>
              <a:gd name="T61" fmla="*/ 493 h 3707"/>
              <a:gd name="T62" fmla="*/ 2066 w 2613"/>
              <a:gd name="T63" fmla="*/ 493 h 3707"/>
              <a:gd name="T64" fmla="*/ 2066 w 2613"/>
              <a:gd name="T65" fmla="*/ 363 h 3707"/>
              <a:gd name="T66" fmla="*/ 1972 w 2613"/>
              <a:gd name="T67" fmla="*/ 267 h 3707"/>
              <a:gd name="T68" fmla="*/ 1640 w 2613"/>
              <a:gd name="T69" fmla="*/ 267 h 3707"/>
              <a:gd name="T70" fmla="*/ 1640 w 2613"/>
              <a:gd name="T71" fmla="*/ 103 h 3707"/>
              <a:gd name="T72" fmla="*/ 1540 w 2613"/>
              <a:gd name="T73" fmla="*/ 0 h 3707"/>
              <a:gd name="T74" fmla="*/ 1082 w 2613"/>
              <a:gd name="T75" fmla="*/ 0 h 3707"/>
              <a:gd name="T76" fmla="*/ 973 w 2613"/>
              <a:gd name="T77" fmla="*/ 103 h 3707"/>
              <a:gd name="T78" fmla="*/ 973 w 2613"/>
              <a:gd name="T79" fmla="*/ 267 h 3707"/>
              <a:gd name="T80" fmla="*/ 650 w 2613"/>
              <a:gd name="T81" fmla="*/ 267 h 3707"/>
              <a:gd name="T82" fmla="*/ 546 w 2613"/>
              <a:gd name="T83" fmla="*/ 363 h 3707"/>
              <a:gd name="T84" fmla="*/ 546 w 2613"/>
              <a:gd name="T85" fmla="*/ 493 h 3707"/>
              <a:gd name="T86" fmla="*/ 101 w 2613"/>
              <a:gd name="T87" fmla="*/ 493 h 3707"/>
              <a:gd name="T88" fmla="*/ 0 w 2613"/>
              <a:gd name="T89" fmla="*/ 588 h 3707"/>
              <a:gd name="T90" fmla="*/ 0 w 2613"/>
              <a:gd name="T91" fmla="*/ 3600 h 3707"/>
              <a:gd name="T92" fmla="*/ 101 w 2613"/>
              <a:gd name="T93" fmla="*/ 3707 h 3707"/>
              <a:gd name="T94" fmla="*/ 2521 w 2613"/>
              <a:gd name="T95" fmla="*/ 3707 h 3707"/>
              <a:gd name="T96" fmla="*/ 2613 w 2613"/>
              <a:gd name="T97" fmla="*/ 3600 h 3707"/>
              <a:gd name="T98" fmla="*/ 2613 w 2613"/>
              <a:gd name="T99" fmla="*/ 588 h 3707"/>
              <a:gd name="T100" fmla="*/ 2521 w 2613"/>
              <a:gd name="T101" fmla="*/ 493 h 3707"/>
              <a:gd name="T102" fmla="*/ 2413 w 2613"/>
              <a:gd name="T103" fmla="*/ 3507 h 3707"/>
              <a:gd name="T104" fmla="*/ 200 w 2613"/>
              <a:gd name="T105" fmla="*/ 3507 h 3707"/>
              <a:gd name="T106" fmla="*/ 200 w 2613"/>
              <a:gd name="T107" fmla="*/ 693 h 3707"/>
              <a:gd name="T108" fmla="*/ 2413 w 2613"/>
              <a:gd name="T109" fmla="*/ 693 h 3707"/>
              <a:gd name="T110" fmla="*/ 2413 w 2613"/>
              <a:gd name="T111" fmla="*/ 3507 h 3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13" h="3707">
                <a:moveTo>
                  <a:pt x="2240" y="939"/>
                </a:moveTo>
                <a:cubicBezTo>
                  <a:pt x="2240" y="914"/>
                  <a:pt x="2219" y="893"/>
                  <a:pt x="2194" y="893"/>
                </a:cubicBezTo>
                <a:lnTo>
                  <a:pt x="432" y="893"/>
                </a:lnTo>
                <a:cubicBezTo>
                  <a:pt x="407" y="893"/>
                  <a:pt x="386" y="914"/>
                  <a:pt x="386" y="939"/>
                </a:cubicBezTo>
                <a:lnTo>
                  <a:pt x="386" y="3261"/>
                </a:lnTo>
                <a:cubicBezTo>
                  <a:pt x="386" y="3286"/>
                  <a:pt x="407" y="3307"/>
                  <a:pt x="432" y="3307"/>
                </a:cubicBezTo>
                <a:lnTo>
                  <a:pt x="2194" y="3307"/>
                </a:lnTo>
                <a:cubicBezTo>
                  <a:pt x="2219" y="3307"/>
                  <a:pt x="2240" y="3286"/>
                  <a:pt x="2240" y="3261"/>
                </a:cubicBezTo>
                <a:lnTo>
                  <a:pt x="2240" y="939"/>
                </a:lnTo>
                <a:close/>
                <a:moveTo>
                  <a:pt x="871" y="1307"/>
                </a:moveTo>
                <a:lnTo>
                  <a:pt x="1751" y="1307"/>
                </a:lnTo>
                <a:cubicBezTo>
                  <a:pt x="1806" y="1307"/>
                  <a:pt x="1851" y="1351"/>
                  <a:pt x="1851" y="1407"/>
                </a:cubicBezTo>
                <a:cubicBezTo>
                  <a:pt x="1851" y="1462"/>
                  <a:pt x="1806" y="1507"/>
                  <a:pt x="1751" y="1507"/>
                </a:cubicBezTo>
                <a:lnTo>
                  <a:pt x="871" y="1507"/>
                </a:lnTo>
                <a:cubicBezTo>
                  <a:pt x="816" y="1507"/>
                  <a:pt x="771" y="1462"/>
                  <a:pt x="771" y="1407"/>
                </a:cubicBezTo>
                <a:cubicBezTo>
                  <a:pt x="771" y="1351"/>
                  <a:pt x="816" y="1307"/>
                  <a:pt x="871" y="1307"/>
                </a:cubicBezTo>
                <a:close/>
                <a:moveTo>
                  <a:pt x="871" y="1787"/>
                </a:moveTo>
                <a:lnTo>
                  <a:pt x="1751" y="1787"/>
                </a:lnTo>
                <a:cubicBezTo>
                  <a:pt x="1806" y="1787"/>
                  <a:pt x="1851" y="1831"/>
                  <a:pt x="1851" y="1887"/>
                </a:cubicBezTo>
                <a:cubicBezTo>
                  <a:pt x="1851" y="1942"/>
                  <a:pt x="1806" y="1987"/>
                  <a:pt x="1751" y="1987"/>
                </a:cubicBezTo>
                <a:lnTo>
                  <a:pt x="871" y="1987"/>
                </a:lnTo>
                <a:cubicBezTo>
                  <a:pt x="816" y="1987"/>
                  <a:pt x="771" y="1942"/>
                  <a:pt x="771" y="1887"/>
                </a:cubicBezTo>
                <a:cubicBezTo>
                  <a:pt x="771" y="1831"/>
                  <a:pt x="816" y="1787"/>
                  <a:pt x="871" y="1787"/>
                </a:cubicBezTo>
                <a:close/>
                <a:moveTo>
                  <a:pt x="871" y="2253"/>
                </a:moveTo>
                <a:lnTo>
                  <a:pt x="1751" y="2253"/>
                </a:lnTo>
                <a:cubicBezTo>
                  <a:pt x="1806" y="2253"/>
                  <a:pt x="1851" y="2298"/>
                  <a:pt x="1851" y="2353"/>
                </a:cubicBezTo>
                <a:cubicBezTo>
                  <a:pt x="1851" y="2409"/>
                  <a:pt x="1806" y="2453"/>
                  <a:pt x="1751" y="2453"/>
                </a:cubicBezTo>
                <a:lnTo>
                  <a:pt x="871" y="2453"/>
                </a:lnTo>
                <a:cubicBezTo>
                  <a:pt x="816" y="2453"/>
                  <a:pt x="771" y="2409"/>
                  <a:pt x="771" y="2353"/>
                </a:cubicBezTo>
                <a:cubicBezTo>
                  <a:pt x="771" y="2298"/>
                  <a:pt x="816" y="2253"/>
                  <a:pt x="871" y="2253"/>
                </a:cubicBezTo>
                <a:close/>
                <a:moveTo>
                  <a:pt x="2521" y="493"/>
                </a:moveTo>
                <a:lnTo>
                  <a:pt x="2066" y="493"/>
                </a:lnTo>
                <a:lnTo>
                  <a:pt x="2066" y="363"/>
                </a:lnTo>
                <a:cubicBezTo>
                  <a:pt x="2066" y="307"/>
                  <a:pt x="2027" y="267"/>
                  <a:pt x="1972" y="267"/>
                </a:cubicBezTo>
                <a:lnTo>
                  <a:pt x="1640" y="267"/>
                </a:lnTo>
                <a:lnTo>
                  <a:pt x="1640" y="103"/>
                </a:lnTo>
                <a:cubicBezTo>
                  <a:pt x="1640" y="48"/>
                  <a:pt x="1595" y="0"/>
                  <a:pt x="1540" y="0"/>
                </a:cubicBezTo>
                <a:lnTo>
                  <a:pt x="1082" y="0"/>
                </a:lnTo>
                <a:cubicBezTo>
                  <a:pt x="1027" y="0"/>
                  <a:pt x="973" y="48"/>
                  <a:pt x="973" y="103"/>
                </a:cubicBezTo>
                <a:lnTo>
                  <a:pt x="973" y="267"/>
                </a:lnTo>
                <a:lnTo>
                  <a:pt x="650" y="267"/>
                </a:lnTo>
                <a:cubicBezTo>
                  <a:pt x="594" y="267"/>
                  <a:pt x="546" y="308"/>
                  <a:pt x="546" y="363"/>
                </a:cubicBezTo>
                <a:lnTo>
                  <a:pt x="546" y="493"/>
                </a:lnTo>
                <a:lnTo>
                  <a:pt x="101" y="493"/>
                </a:lnTo>
                <a:cubicBezTo>
                  <a:pt x="46" y="493"/>
                  <a:pt x="0" y="532"/>
                  <a:pt x="0" y="588"/>
                </a:cubicBezTo>
                <a:lnTo>
                  <a:pt x="0" y="3600"/>
                </a:lnTo>
                <a:cubicBezTo>
                  <a:pt x="0" y="3655"/>
                  <a:pt x="46" y="3707"/>
                  <a:pt x="101" y="3707"/>
                </a:cubicBezTo>
                <a:lnTo>
                  <a:pt x="2521" y="3707"/>
                </a:lnTo>
                <a:cubicBezTo>
                  <a:pt x="2576" y="3707"/>
                  <a:pt x="2613" y="3655"/>
                  <a:pt x="2613" y="3600"/>
                </a:cubicBezTo>
                <a:lnTo>
                  <a:pt x="2613" y="588"/>
                </a:lnTo>
                <a:cubicBezTo>
                  <a:pt x="2613" y="532"/>
                  <a:pt x="2576" y="493"/>
                  <a:pt x="2521" y="493"/>
                </a:cubicBezTo>
                <a:close/>
                <a:moveTo>
                  <a:pt x="2413" y="3507"/>
                </a:moveTo>
                <a:lnTo>
                  <a:pt x="200" y="3507"/>
                </a:lnTo>
                <a:lnTo>
                  <a:pt x="200" y="693"/>
                </a:lnTo>
                <a:lnTo>
                  <a:pt x="2413" y="693"/>
                </a:lnTo>
                <a:lnTo>
                  <a:pt x="2413" y="3507"/>
                </a:lnTo>
                <a:close/>
              </a:path>
            </a:pathLst>
          </a:custGeom>
          <a:gradFill>
            <a:gsLst>
              <a:gs pos="0">
                <a:schemeClr val="accent3">
                  <a:alpha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ym typeface="+mn-lt"/>
            </a:endParaRPr>
          </a:p>
        </p:txBody>
      </p:sp>
    </p:spTree>
    <p:custDataLst>
      <p:tags r:id="rId1"/>
    </p:custDataLst>
    <p:extLst>
      <p:ext uri="{BB962C8B-B14F-4D97-AF65-F5344CB8AC3E}">
        <p14:creationId xmlns:p14="http://schemas.microsoft.com/office/powerpoint/2010/main" val="1193650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6B02B1F-75FB-56D7-A009-4D5CB643AE9F}"/>
              </a:ext>
            </a:extLst>
          </p:cNvPr>
          <p:cNvSpPr txBox="1"/>
          <p:nvPr/>
        </p:nvSpPr>
        <p:spPr>
          <a:xfrm>
            <a:off x="922640" y="447480"/>
            <a:ext cx="6096000" cy="523220"/>
          </a:xfrm>
          <a:prstGeom prst="rect">
            <a:avLst/>
          </a:prstGeom>
          <a:noFill/>
        </p:spPr>
        <p:txBody>
          <a:bodyPr wrap="square">
            <a:spAutoFit/>
          </a:bodyPr>
          <a:lstStyle/>
          <a:p>
            <a:r>
              <a:rPr lang="zh-CN" altLang="en-US" sz="2800">
                <a:solidFill>
                  <a:schemeClr val="bg1"/>
                </a:solidFill>
                <a:cs typeface="+mn-ea"/>
                <a:sym typeface="+mn-lt"/>
              </a:rPr>
              <a:t>工作回顾</a:t>
            </a:r>
            <a:endParaRPr lang="zh-CN" altLang="en-US" sz="2800" dirty="0">
              <a:solidFill>
                <a:schemeClr val="bg1"/>
              </a:solidFill>
              <a:cs typeface="+mn-ea"/>
              <a:sym typeface="+mn-lt"/>
            </a:endParaRPr>
          </a:p>
        </p:txBody>
      </p:sp>
      <p:sp>
        <p:nvSpPr>
          <p:cNvPr id="15" name="任意多边形: 形状 14">
            <a:extLst>
              <a:ext uri="{FF2B5EF4-FFF2-40B4-BE49-F238E27FC236}">
                <a16:creationId xmlns:a16="http://schemas.microsoft.com/office/drawing/2014/main" id="{D0710391-39B6-EF90-BA7B-4CB55DD5A2D8}"/>
              </a:ext>
            </a:extLst>
          </p:cNvPr>
          <p:cNvSpPr/>
          <p:nvPr/>
        </p:nvSpPr>
        <p:spPr>
          <a:xfrm>
            <a:off x="983432" y="1484784"/>
            <a:ext cx="4608512" cy="1872208"/>
          </a:xfrm>
          <a:custGeom>
            <a:avLst/>
            <a:gdLst>
              <a:gd name="connsiteX0" fmla="*/ 133882 w 4608512"/>
              <a:gd name="connsiteY0" fmla="*/ 0 h 1872208"/>
              <a:gd name="connsiteX1" fmla="*/ 4474630 w 4608512"/>
              <a:gd name="connsiteY1" fmla="*/ 0 h 1872208"/>
              <a:gd name="connsiteX2" fmla="*/ 4608512 w 4608512"/>
              <a:gd name="connsiteY2" fmla="*/ 133882 h 1872208"/>
              <a:gd name="connsiteX3" fmla="*/ 4608512 w 4608512"/>
              <a:gd name="connsiteY3" fmla="*/ 1738326 h 1872208"/>
              <a:gd name="connsiteX4" fmla="*/ 4474630 w 4608512"/>
              <a:gd name="connsiteY4" fmla="*/ 1872208 h 1872208"/>
              <a:gd name="connsiteX5" fmla="*/ 133882 w 4608512"/>
              <a:gd name="connsiteY5" fmla="*/ 1872208 h 1872208"/>
              <a:gd name="connsiteX6" fmla="*/ 0 w 4608512"/>
              <a:gd name="connsiteY6" fmla="*/ 1738326 h 1872208"/>
              <a:gd name="connsiteX7" fmla="*/ 0 w 4608512"/>
              <a:gd name="connsiteY7" fmla="*/ 678650 h 1872208"/>
              <a:gd name="connsiteX8" fmla="*/ 231313 w 4608512"/>
              <a:gd name="connsiteY8" fmla="*/ 447337 h 1872208"/>
              <a:gd name="connsiteX9" fmla="*/ 0 w 4608512"/>
              <a:gd name="connsiteY9" fmla="*/ 216024 h 1872208"/>
              <a:gd name="connsiteX10" fmla="*/ 0 w 4608512"/>
              <a:gd name="connsiteY10" fmla="*/ 133882 h 1872208"/>
              <a:gd name="connsiteX11" fmla="*/ 133882 w 4608512"/>
              <a:gd name="connsiteY11"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8512" h="1872208">
                <a:moveTo>
                  <a:pt x="133882" y="0"/>
                </a:moveTo>
                <a:lnTo>
                  <a:pt x="4474630" y="0"/>
                </a:lnTo>
                <a:cubicBezTo>
                  <a:pt x="4548571" y="0"/>
                  <a:pt x="4608512" y="59941"/>
                  <a:pt x="4608512" y="133882"/>
                </a:cubicBezTo>
                <a:lnTo>
                  <a:pt x="4608512" y="1738326"/>
                </a:lnTo>
                <a:cubicBezTo>
                  <a:pt x="4608512" y="1812267"/>
                  <a:pt x="4548571" y="1872208"/>
                  <a:pt x="4474630" y="1872208"/>
                </a:cubicBezTo>
                <a:lnTo>
                  <a:pt x="133882" y="1872208"/>
                </a:lnTo>
                <a:cubicBezTo>
                  <a:pt x="59941" y="1872208"/>
                  <a:pt x="0" y="1812267"/>
                  <a:pt x="0" y="1738326"/>
                </a:cubicBezTo>
                <a:lnTo>
                  <a:pt x="0" y="678650"/>
                </a:lnTo>
                <a:cubicBezTo>
                  <a:pt x="127751" y="678650"/>
                  <a:pt x="231313" y="575088"/>
                  <a:pt x="231313" y="447337"/>
                </a:cubicBezTo>
                <a:cubicBezTo>
                  <a:pt x="231313" y="319586"/>
                  <a:pt x="127751" y="216024"/>
                  <a:pt x="0" y="216024"/>
                </a:cubicBezTo>
                <a:lnTo>
                  <a:pt x="0" y="133882"/>
                </a:lnTo>
                <a:cubicBezTo>
                  <a:pt x="0" y="59941"/>
                  <a:pt x="59941" y="0"/>
                  <a:pt x="133882" y="0"/>
                </a:cubicBez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16" name="任意多边形: 形状 15">
            <a:extLst>
              <a:ext uri="{FF2B5EF4-FFF2-40B4-BE49-F238E27FC236}">
                <a16:creationId xmlns:a16="http://schemas.microsoft.com/office/drawing/2014/main" id="{1D024A9E-A59B-D040-696F-03FE4F1815FA}"/>
              </a:ext>
            </a:extLst>
          </p:cNvPr>
          <p:cNvSpPr/>
          <p:nvPr/>
        </p:nvSpPr>
        <p:spPr>
          <a:xfrm>
            <a:off x="922640" y="1412776"/>
            <a:ext cx="4608512" cy="1872208"/>
          </a:xfrm>
          <a:custGeom>
            <a:avLst/>
            <a:gdLst>
              <a:gd name="connsiteX0" fmla="*/ 133882 w 4608512"/>
              <a:gd name="connsiteY0" fmla="*/ 0 h 1872208"/>
              <a:gd name="connsiteX1" fmla="*/ 4474630 w 4608512"/>
              <a:gd name="connsiteY1" fmla="*/ 0 h 1872208"/>
              <a:gd name="connsiteX2" fmla="*/ 4608512 w 4608512"/>
              <a:gd name="connsiteY2" fmla="*/ 133882 h 1872208"/>
              <a:gd name="connsiteX3" fmla="*/ 4608512 w 4608512"/>
              <a:gd name="connsiteY3" fmla="*/ 1738326 h 1872208"/>
              <a:gd name="connsiteX4" fmla="*/ 4474630 w 4608512"/>
              <a:gd name="connsiteY4" fmla="*/ 1872208 h 1872208"/>
              <a:gd name="connsiteX5" fmla="*/ 133882 w 4608512"/>
              <a:gd name="connsiteY5" fmla="*/ 1872208 h 1872208"/>
              <a:gd name="connsiteX6" fmla="*/ 0 w 4608512"/>
              <a:gd name="connsiteY6" fmla="*/ 1738326 h 1872208"/>
              <a:gd name="connsiteX7" fmla="*/ 0 w 4608512"/>
              <a:gd name="connsiteY7" fmla="*/ 678650 h 1872208"/>
              <a:gd name="connsiteX8" fmla="*/ 231313 w 4608512"/>
              <a:gd name="connsiteY8" fmla="*/ 447337 h 1872208"/>
              <a:gd name="connsiteX9" fmla="*/ 0 w 4608512"/>
              <a:gd name="connsiteY9" fmla="*/ 216024 h 1872208"/>
              <a:gd name="connsiteX10" fmla="*/ 0 w 4608512"/>
              <a:gd name="connsiteY10" fmla="*/ 133882 h 1872208"/>
              <a:gd name="connsiteX11" fmla="*/ 133882 w 4608512"/>
              <a:gd name="connsiteY11"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8512" h="1872208">
                <a:moveTo>
                  <a:pt x="133882" y="0"/>
                </a:moveTo>
                <a:lnTo>
                  <a:pt x="4474630" y="0"/>
                </a:lnTo>
                <a:cubicBezTo>
                  <a:pt x="4548571" y="0"/>
                  <a:pt x="4608512" y="59941"/>
                  <a:pt x="4608512" y="133882"/>
                </a:cubicBezTo>
                <a:lnTo>
                  <a:pt x="4608512" y="1738326"/>
                </a:lnTo>
                <a:cubicBezTo>
                  <a:pt x="4608512" y="1812267"/>
                  <a:pt x="4548571" y="1872208"/>
                  <a:pt x="4474630" y="1872208"/>
                </a:cubicBezTo>
                <a:lnTo>
                  <a:pt x="133882" y="1872208"/>
                </a:lnTo>
                <a:cubicBezTo>
                  <a:pt x="59941" y="1872208"/>
                  <a:pt x="0" y="1812267"/>
                  <a:pt x="0" y="1738326"/>
                </a:cubicBezTo>
                <a:lnTo>
                  <a:pt x="0" y="678650"/>
                </a:lnTo>
                <a:cubicBezTo>
                  <a:pt x="127751" y="678650"/>
                  <a:pt x="231313" y="575088"/>
                  <a:pt x="231313" y="447337"/>
                </a:cubicBezTo>
                <a:cubicBezTo>
                  <a:pt x="231313" y="319586"/>
                  <a:pt x="127751" y="216024"/>
                  <a:pt x="0" y="216024"/>
                </a:cubicBezTo>
                <a:lnTo>
                  <a:pt x="0" y="133882"/>
                </a:lnTo>
                <a:cubicBezTo>
                  <a:pt x="0" y="59941"/>
                  <a:pt x="59941" y="0"/>
                  <a:pt x="1338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17" name="文本框 16">
            <a:extLst>
              <a:ext uri="{FF2B5EF4-FFF2-40B4-BE49-F238E27FC236}">
                <a16:creationId xmlns:a16="http://schemas.microsoft.com/office/drawing/2014/main" id="{41A6690D-5DE8-9B0C-254A-90644BE5E252}"/>
              </a:ext>
            </a:extLst>
          </p:cNvPr>
          <p:cNvSpPr txBox="1"/>
          <p:nvPr/>
        </p:nvSpPr>
        <p:spPr>
          <a:xfrm>
            <a:off x="1333023" y="1628800"/>
            <a:ext cx="1415772" cy="461665"/>
          </a:xfrm>
          <a:prstGeom prst="rect">
            <a:avLst/>
          </a:prstGeom>
          <a:noFill/>
        </p:spPr>
        <p:txBody>
          <a:bodyPr wrap="none" rtlCol="0">
            <a:noAutofit/>
          </a:bodyPr>
          <a:lstStyle/>
          <a:p>
            <a:pPr algn="ctr"/>
            <a:r>
              <a:rPr lang="zh-CN" altLang="en-US" sz="2400" b="1" dirty="0">
                <a:solidFill>
                  <a:schemeClr val="accent2"/>
                </a:solidFill>
                <a:cs typeface="+mn-ea"/>
                <a:sym typeface="+mn-lt"/>
              </a:rPr>
              <a:t>工作状况</a:t>
            </a:r>
          </a:p>
        </p:txBody>
      </p:sp>
      <p:sp>
        <p:nvSpPr>
          <p:cNvPr id="19" name="文本框 18">
            <a:extLst>
              <a:ext uri="{FF2B5EF4-FFF2-40B4-BE49-F238E27FC236}">
                <a16:creationId xmlns:a16="http://schemas.microsoft.com/office/drawing/2014/main" id="{30F704B5-3510-7901-746A-858B202A18F1}"/>
              </a:ext>
            </a:extLst>
          </p:cNvPr>
          <p:cNvSpPr txBox="1"/>
          <p:nvPr/>
        </p:nvSpPr>
        <p:spPr>
          <a:xfrm>
            <a:off x="1214745" y="2143396"/>
            <a:ext cx="3945151" cy="1021433"/>
          </a:xfrm>
          <a:prstGeom prst="rect">
            <a:avLst/>
          </a:prstGeom>
          <a:noFill/>
        </p:spPr>
        <p:txBody>
          <a:bodyPr wrap="square">
            <a:noAutofit/>
          </a:bodyPr>
          <a:lstStyle/>
          <a:p>
            <a:pPr>
              <a:lnSpc>
                <a:spcPct val="130000"/>
              </a:lnSpc>
            </a:pPr>
            <a:r>
              <a:rPr lang="zh-CN" altLang="en-US" sz="1600" dirty="0">
                <a:cs typeface="+mn-ea"/>
                <a:sym typeface="+mn-lt"/>
              </a:rPr>
              <a:t>请替换文字内容复制你的内容到此请替换文字内容复制你的内容到此请替换文字内容复制你的内容到此</a:t>
            </a:r>
          </a:p>
        </p:txBody>
      </p:sp>
      <p:sp>
        <p:nvSpPr>
          <p:cNvPr id="40" name="adwords-campaign-square-symbol_48684">
            <a:extLst>
              <a:ext uri="{FF2B5EF4-FFF2-40B4-BE49-F238E27FC236}">
                <a16:creationId xmlns:a16="http://schemas.microsoft.com/office/drawing/2014/main" id="{89B35F7A-35F4-733A-86FE-374CB21B3153}"/>
              </a:ext>
            </a:extLst>
          </p:cNvPr>
          <p:cNvSpPr/>
          <p:nvPr/>
        </p:nvSpPr>
        <p:spPr>
          <a:xfrm>
            <a:off x="4835860" y="1531872"/>
            <a:ext cx="584491" cy="583608"/>
          </a:xfrm>
          <a:custGeom>
            <a:avLst/>
            <a:gdLst>
              <a:gd name="T0" fmla="*/ 6381 w 6827"/>
              <a:gd name="T1" fmla="*/ 668 h 6827"/>
              <a:gd name="T2" fmla="*/ 1113 w 6827"/>
              <a:gd name="T3" fmla="*/ 0 h 6827"/>
              <a:gd name="T4" fmla="*/ 445 w 6827"/>
              <a:gd name="T5" fmla="*/ 1226 h 6827"/>
              <a:gd name="T6" fmla="*/ 0 w 6827"/>
              <a:gd name="T7" fmla="*/ 6604 h 6827"/>
              <a:gd name="T8" fmla="*/ 6604 w 6827"/>
              <a:gd name="T9" fmla="*/ 6827 h 6827"/>
              <a:gd name="T10" fmla="*/ 6827 w 6827"/>
              <a:gd name="T11" fmla="*/ 1855 h 6827"/>
              <a:gd name="T12" fmla="*/ 2968 w 6827"/>
              <a:gd name="T13" fmla="*/ 1632 h 6827"/>
              <a:gd name="T14" fmla="*/ 3859 w 6827"/>
              <a:gd name="T15" fmla="*/ 2078 h 6827"/>
              <a:gd name="T16" fmla="*/ 2968 w 6827"/>
              <a:gd name="T17" fmla="*/ 2078 h 6827"/>
              <a:gd name="T18" fmla="*/ 1187 w 6827"/>
              <a:gd name="T19" fmla="*/ 6381 h 6827"/>
              <a:gd name="T20" fmla="*/ 445 w 6827"/>
              <a:gd name="T21" fmla="*/ 2917 h 6827"/>
              <a:gd name="T22" fmla="*/ 1187 w 6827"/>
              <a:gd name="T23" fmla="*/ 2848 h 6827"/>
              <a:gd name="T24" fmla="*/ 1187 w 6827"/>
              <a:gd name="T25" fmla="*/ 2078 h 6827"/>
              <a:gd name="T26" fmla="*/ 445 w 6827"/>
              <a:gd name="T27" fmla="*/ 2409 h 6827"/>
              <a:gd name="T28" fmla="*/ 668 w 6827"/>
              <a:gd name="T29" fmla="*/ 1632 h 6827"/>
              <a:gd name="T30" fmla="*/ 1187 w 6827"/>
              <a:gd name="T31" fmla="*/ 2078 h 6827"/>
              <a:gd name="T32" fmla="*/ 1632 w 6827"/>
              <a:gd name="T33" fmla="*/ 1632 h 6827"/>
              <a:gd name="T34" fmla="*/ 2523 w 6827"/>
              <a:gd name="T35" fmla="*/ 2078 h 6827"/>
              <a:gd name="T36" fmla="*/ 1632 w 6827"/>
              <a:gd name="T37" fmla="*/ 2078 h 6827"/>
              <a:gd name="T38" fmla="*/ 3039 w 6827"/>
              <a:gd name="T39" fmla="*/ 3853 h 6827"/>
              <a:gd name="T40" fmla="*/ 2148 w 6827"/>
              <a:gd name="T41" fmla="*/ 3853 h 6827"/>
              <a:gd name="T42" fmla="*/ 4226 w 6827"/>
              <a:gd name="T43" fmla="*/ 5931 h 6827"/>
              <a:gd name="T44" fmla="*/ 4226 w 6827"/>
              <a:gd name="T45" fmla="*/ 5041 h 6827"/>
              <a:gd name="T46" fmla="*/ 4226 w 6827"/>
              <a:gd name="T47" fmla="*/ 5931 h 6827"/>
              <a:gd name="T48" fmla="*/ 2532 w 6827"/>
              <a:gd name="T49" fmla="*/ 5797 h 6827"/>
              <a:gd name="T50" fmla="*/ 2217 w 6827"/>
              <a:gd name="T51" fmla="*/ 5797 h 6827"/>
              <a:gd name="T52" fmla="*/ 4295 w 6827"/>
              <a:gd name="T53" fmla="*/ 3404 h 6827"/>
              <a:gd name="T54" fmla="*/ 4610 w 6827"/>
              <a:gd name="T55" fmla="*/ 3719 h 6827"/>
              <a:gd name="T56" fmla="*/ 4749 w 6827"/>
              <a:gd name="T57" fmla="*/ 2523 h 6827"/>
              <a:gd name="T58" fmla="*/ 4304 w 6827"/>
              <a:gd name="T59" fmla="*/ 1632 h 6827"/>
              <a:gd name="T60" fmla="*/ 5194 w 6827"/>
              <a:gd name="T61" fmla="*/ 2078 h 6827"/>
              <a:gd name="T62" fmla="*/ 5639 w 6827"/>
              <a:gd name="T63" fmla="*/ 6381 h 6827"/>
              <a:gd name="T64" fmla="*/ 6085 w 6827"/>
              <a:gd name="T65" fmla="*/ 2968 h 6827"/>
              <a:gd name="T66" fmla="*/ 6381 w 6827"/>
              <a:gd name="T67" fmla="*/ 6381 h 6827"/>
              <a:gd name="T68" fmla="*/ 6085 w 6827"/>
              <a:gd name="T69" fmla="*/ 2523 h 6827"/>
              <a:gd name="T70" fmla="*/ 5639 w 6827"/>
              <a:gd name="T71" fmla="*/ 1632 h 6827"/>
              <a:gd name="T72" fmla="*/ 6381 w 6827"/>
              <a:gd name="T73" fmla="*/ 1855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27" h="6827">
                <a:moveTo>
                  <a:pt x="6381" y="1226"/>
                </a:moveTo>
                <a:lnTo>
                  <a:pt x="6381" y="668"/>
                </a:lnTo>
                <a:cubicBezTo>
                  <a:pt x="6381" y="300"/>
                  <a:pt x="6082" y="0"/>
                  <a:pt x="5714" y="0"/>
                </a:cubicBezTo>
                <a:lnTo>
                  <a:pt x="1113" y="0"/>
                </a:lnTo>
                <a:cubicBezTo>
                  <a:pt x="745" y="0"/>
                  <a:pt x="445" y="300"/>
                  <a:pt x="445" y="668"/>
                </a:cubicBezTo>
                <a:lnTo>
                  <a:pt x="445" y="1226"/>
                </a:lnTo>
                <a:cubicBezTo>
                  <a:pt x="186" y="1317"/>
                  <a:pt x="0" y="1565"/>
                  <a:pt x="0" y="1855"/>
                </a:cubicBezTo>
                <a:lnTo>
                  <a:pt x="0" y="6604"/>
                </a:lnTo>
                <a:cubicBezTo>
                  <a:pt x="0" y="6727"/>
                  <a:pt x="100" y="6827"/>
                  <a:pt x="223" y="6827"/>
                </a:cubicBezTo>
                <a:lnTo>
                  <a:pt x="6604" y="6827"/>
                </a:lnTo>
                <a:cubicBezTo>
                  <a:pt x="6727" y="6827"/>
                  <a:pt x="6827" y="6727"/>
                  <a:pt x="6827" y="6604"/>
                </a:cubicBezTo>
                <a:lnTo>
                  <a:pt x="6827" y="1855"/>
                </a:lnTo>
                <a:cubicBezTo>
                  <a:pt x="6827" y="1565"/>
                  <a:pt x="6641" y="1317"/>
                  <a:pt x="6381" y="1226"/>
                </a:cubicBezTo>
                <a:close/>
                <a:moveTo>
                  <a:pt x="2968" y="1632"/>
                </a:moveTo>
                <a:lnTo>
                  <a:pt x="3859" y="1632"/>
                </a:lnTo>
                <a:lnTo>
                  <a:pt x="3859" y="2078"/>
                </a:lnTo>
                <a:cubicBezTo>
                  <a:pt x="3859" y="2323"/>
                  <a:pt x="3659" y="2523"/>
                  <a:pt x="3413" y="2523"/>
                </a:cubicBezTo>
                <a:cubicBezTo>
                  <a:pt x="3168" y="2523"/>
                  <a:pt x="2968" y="2323"/>
                  <a:pt x="2968" y="2078"/>
                </a:cubicBezTo>
                <a:lnTo>
                  <a:pt x="2968" y="1632"/>
                </a:lnTo>
                <a:close/>
                <a:moveTo>
                  <a:pt x="1187" y="6381"/>
                </a:moveTo>
                <a:lnTo>
                  <a:pt x="445" y="6381"/>
                </a:lnTo>
                <a:lnTo>
                  <a:pt x="445" y="2917"/>
                </a:lnTo>
                <a:cubicBezTo>
                  <a:pt x="539" y="2951"/>
                  <a:pt x="639" y="2968"/>
                  <a:pt x="742" y="2968"/>
                </a:cubicBezTo>
                <a:cubicBezTo>
                  <a:pt x="904" y="2968"/>
                  <a:pt x="1056" y="2924"/>
                  <a:pt x="1187" y="2848"/>
                </a:cubicBezTo>
                <a:lnTo>
                  <a:pt x="1187" y="6381"/>
                </a:lnTo>
                <a:close/>
                <a:moveTo>
                  <a:pt x="1187" y="2078"/>
                </a:moveTo>
                <a:cubicBezTo>
                  <a:pt x="1187" y="2323"/>
                  <a:pt x="988" y="2523"/>
                  <a:pt x="742" y="2523"/>
                </a:cubicBezTo>
                <a:cubicBezTo>
                  <a:pt x="631" y="2523"/>
                  <a:pt x="526" y="2482"/>
                  <a:pt x="445" y="2409"/>
                </a:cubicBezTo>
                <a:lnTo>
                  <a:pt x="445" y="1855"/>
                </a:lnTo>
                <a:cubicBezTo>
                  <a:pt x="445" y="1732"/>
                  <a:pt x="545" y="1632"/>
                  <a:pt x="668" y="1632"/>
                </a:cubicBezTo>
                <a:lnTo>
                  <a:pt x="1187" y="1632"/>
                </a:lnTo>
                <a:lnTo>
                  <a:pt x="1187" y="2078"/>
                </a:lnTo>
                <a:close/>
                <a:moveTo>
                  <a:pt x="1632" y="2078"/>
                </a:moveTo>
                <a:lnTo>
                  <a:pt x="1632" y="1632"/>
                </a:lnTo>
                <a:lnTo>
                  <a:pt x="2523" y="1632"/>
                </a:lnTo>
                <a:lnTo>
                  <a:pt x="2523" y="2078"/>
                </a:lnTo>
                <a:cubicBezTo>
                  <a:pt x="2523" y="2323"/>
                  <a:pt x="2323" y="2523"/>
                  <a:pt x="2078" y="2523"/>
                </a:cubicBezTo>
                <a:cubicBezTo>
                  <a:pt x="1832" y="2523"/>
                  <a:pt x="1632" y="2323"/>
                  <a:pt x="1632" y="2078"/>
                </a:cubicBezTo>
                <a:close/>
                <a:moveTo>
                  <a:pt x="2593" y="3408"/>
                </a:moveTo>
                <a:cubicBezTo>
                  <a:pt x="2839" y="3408"/>
                  <a:pt x="3039" y="3608"/>
                  <a:pt x="3039" y="3853"/>
                </a:cubicBezTo>
                <a:cubicBezTo>
                  <a:pt x="3039" y="4099"/>
                  <a:pt x="2839" y="4298"/>
                  <a:pt x="2593" y="4298"/>
                </a:cubicBezTo>
                <a:cubicBezTo>
                  <a:pt x="2348" y="4298"/>
                  <a:pt x="2148" y="4099"/>
                  <a:pt x="2148" y="3853"/>
                </a:cubicBezTo>
                <a:cubicBezTo>
                  <a:pt x="2148" y="3608"/>
                  <a:pt x="2348" y="3408"/>
                  <a:pt x="2593" y="3408"/>
                </a:cubicBezTo>
                <a:close/>
                <a:moveTo>
                  <a:pt x="4226" y="5931"/>
                </a:moveTo>
                <a:cubicBezTo>
                  <a:pt x="3980" y="5931"/>
                  <a:pt x="3781" y="5731"/>
                  <a:pt x="3781" y="5486"/>
                </a:cubicBezTo>
                <a:cubicBezTo>
                  <a:pt x="3781" y="5240"/>
                  <a:pt x="3980" y="5041"/>
                  <a:pt x="4226" y="5041"/>
                </a:cubicBezTo>
                <a:cubicBezTo>
                  <a:pt x="4471" y="5041"/>
                  <a:pt x="4671" y="5240"/>
                  <a:pt x="4671" y="5486"/>
                </a:cubicBezTo>
                <a:cubicBezTo>
                  <a:pt x="4671" y="5731"/>
                  <a:pt x="4471" y="5931"/>
                  <a:pt x="4226" y="5931"/>
                </a:cubicBezTo>
                <a:close/>
                <a:moveTo>
                  <a:pt x="4610" y="3719"/>
                </a:moveTo>
                <a:lnTo>
                  <a:pt x="2532" y="5797"/>
                </a:lnTo>
                <a:cubicBezTo>
                  <a:pt x="2488" y="5840"/>
                  <a:pt x="2431" y="5862"/>
                  <a:pt x="2374" y="5862"/>
                </a:cubicBezTo>
                <a:cubicBezTo>
                  <a:pt x="2318" y="5862"/>
                  <a:pt x="2261" y="5840"/>
                  <a:pt x="2217" y="5797"/>
                </a:cubicBezTo>
                <a:cubicBezTo>
                  <a:pt x="2130" y="5710"/>
                  <a:pt x="2130" y="5569"/>
                  <a:pt x="2217" y="5482"/>
                </a:cubicBezTo>
                <a:lnTo>
                  <a:pt x="4295" y="3404"/>
                </a:lnTo>
                <a:cubicBezTo>
                  <a:pt x="4382" y="3317"/>
                  <a:pt x="4523" y="3317"/>
                  <a:pt x="4610" y="3404"/>
                </a:cubicBezTo>
                <a:cubicBezTo>
                  <a:pt x="4697" y="3491"/>
                  <a:pt x="4697" y="3632"/>
                  <a:pt x="4610" y="3719"/>
                </a:cubicBezTo>
                <a:close/>
                <a:moveTo>
                  <a:pt x="5194" y="2078"/>
                </a:moveTo>
                <a:cubicBezTo>
                  <a:pt x="5194" y="2323"/>
                  <a:pt x="4994" y="2523"/>
                  <a:pt x="4749" y="2523"/>
                </a:cubicBezTo>
                <a:cubicBezTo>
                  <a:pt x="4503" y="2523"/>
                  <a:pt x="4304" y="2323"/>
                  <a:pt x="4304" y="2078"/>
                </a:cubicBezTo>
                <a:lnTo>
                  <a:pt x="4304" y="1632"/>
                </a:lnTo>
                <a:lnTo>
                  <a:pt x="5194" y="1632"/>
                </a:lnTo>
                <a:lnTo>
                  <a:pt x="5194" y="2078"/>
                </a:lnTo>
                <a:close/>
                <a:moveTo>
                  <a:pt x="6381" y="6381"/>
                </a:moveTo>
                <a:lnTo>
                  <a:pt x="5639" y="6381"/>
                </a:lnTo>
                <a:lnTo>
                  <a:pt x="5639" y="2848"/>
                </a:lnTo>
                <a:cubicBezTo>
                  <a:pt x="5771" y="2924"/>
                  <a:pt x="5923" y="2968"/>
                  <a:pt x="6085" y="2968"/>
                </a:cubicBezTo>
                <a:cubicBezTo>
                  <a:pt x="6187" y="2968"/>
                  <a:pt x="6287" y="2951"/>
                  <a:pt x="6381" y="2917"/>
                </a:cubicBezTo>
                <a:lnTo>
                  <a:pt x="6381" y="6381"/>
                </a:lnTo>
                <a:close/>
                <a:moveTo>
                  <a:pt x="6381" y="2409"/>
                </a:moveTo>
                <a:cubicBezTo>
                  <a:pt x="6300" y="2482"/>
                  <a:pt x="6195" y="2523"/>
                  <a:pt x="6085" y="2523"/>
                </a:cubicBezTo>
                <a:cubicBezTo>
                  <a:pt x="5839" y="2523"/>
                  <a:pt x="5639" y="2323"/>
                  <a:pt x="5639" y="2078"/>
                </a:cubicBezTo>
                <a:lnTo>
                  <a:pt x="5639" y="1632"/>
                </a:lnTo>
                <a:lnTo>
                  <a:pt x="6159" y="1632"/>
                </a:lnTo>
                <a:cubicBezTo>
                  <a:pt x="6282" y="1632"/>
                  <a:pt x="6381" y="1732"/>
                  <a:pt x="6381" y="1855"/>
                </a:cubicBezTo>
                <a:lnTo>
                  <a:pt x="6381" y="2409"/>
                </a:lnTo>
                <a:close/>
              </a:path>
            </a:pathLst>
          </a:custGeom>
          <a:gradFill>
            <a:gsLst>
              <a:gs pos="0">
                <a:schemeClr val="accent3">
                  <a:alpha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ym typeface="+mn-lt"/>
            </a:endParaRPr>
          </a:p>
        </p:txBody>
      </p:sp>
      <p:sp>
        <p:nvSpPr>
          <p:cNvPr id="23" name="任意多边形: 形状 22">
            <a:extLst>
              <a:ext uri="{FF2B5EF4-FFF2-40B4-BE49-F238E27FC236}">
                <a16:creationId xmlns:a16="http://schemas.microsoft.com/office/drawing/2014/main" id="{5C92037B-DAA3-58A3-3CED-7420B8ED93A3}"/>
              </a:ext>
            </a:extLst>
          </p:cNvPr>
          <p:cNvSpPr/>
          <p:nvPr/>
        </p:nvSpPr>
        <p:spPr>
          <a:xfrm>
            <a:off x="6408820" y="1484784"/>
            <a:ext cx="4608512" cy="1872208"/>
          </a:xfrm>
          <a:custGeom>
            <a:avLst/>
            <a:gdLst>
              <a:gd name="connsiteX0" fmla="*/ 133882 w 4608512"/>
              <a:gd name="connsiteY0" fmla="*/ 0 h 1872208"/>
              <a:gd name="connsiteX1" fmla="*/ 4474630 w 4608512"/>
              <a:gd name="connsiteY1" fmla="*/ 0 h 1872208"/>
              <a:gd name="connsiteX2" fmla="*/ 4608512 w 4608512"/>
              <a:gd name="connsiteY2" fmla="*/ 133882 h 1872208"/>
              <a:gd name="connsiteX3" fmla="*/ 4608512 w 4608512"/>
              <a:gd name="connsiteY3" fmla="*/ 1738326 h 1872208"/>
              <a:gd name="connsiteX4" fmla="*/ 4474630 w 4608512"/>
              <a:gd name="connsiteY4" fmla="*/ 1872208 h 1872208"/>
              <a:gd name="connsiteX5" fmla="*/ 133882 w 4608512"/>
              <a:gd name="connsiteY5" fmla="*/ 1872208 h 1872208"/>
              <a:gd name="connsiteX6" fmla="*/ 0 w 4608512"/>
              <a:gd name="connsiteY6" fmla="*/ 1738326 h 1872208"/>
              <a:gd name="connsiteX7" fmla="*/ 0 w 4608512"/>
              <a:gd name="connsiteY7" fmla="*/ 678650 h 1872208"/>
              <a:gd name="connsiteX8" fmla="*/ 231313 w 4608512"/>
              <a:gd name="connsiteY8" fmla="*/ 447337 h 1872208"/>
              <a:gd name="connsiteX9" fmla="*/ 0 w 4608512"/>
              <a:gd name="connsiteY9" fmla="*/ 216024 h 1872208"/>
              <a:gd name="connsiteX10" fmla="*/ 0 w 4608512"/>
              <a:gd name="connsiteY10" fmla="*/ 133882 h 1872208"/>
              <a:gd name="connsiteX11" fmla="*/ 133882 w 4608512"/>
              <a:gd name="connsiteY11"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8512" h="1872208">
                <a:moveTo>
                  <a:pt x="133882" y="0"/>
                </a:moveTo>
                <a:lnTo>
                  <a:pt x="4474630" y="0"/>
                </a:lnTo>
                <a:cubicBezTo>
                  <a:pt x="4548571" y="0"/>
                  <a:pt x="4608512" y="59941"/>
                  <a:pt x="4608512" y="133882"/>
                </a:cubicBezTo>
                <a:lnTo>
                  <a:pt x="4608512" y="1738326"/>
                </a:lnTo>
                <a:cubicBezTo>
                  <a:pt x="4608512" y="1812267"/>
                  <a:pt x="4548571" y="1872208"/>
                  <a:pt x="4474630" y="1872208"/>
                </a:cubicBezTo>
                <a:lnTo>
                  <a:pt x="133882" y="1872208"/>
                </a:lnTo>
                <a:cubicBezTo>
                  <a:pt x="59941" y="1872208"/>
                  <a:pt x="0" y="1812267"/>
                  <a:pt x="0" y="1738326"/>
                </a:cubicBezTo>
                <a:lnTo>
                  <a:pt x="0" y="678650"/>
                </a:lnTo>
                <a:cubicBezTo>
                  <a:pt x="127751" y="678650"/>
                  <a:pt x="231313" y="575088"/>
                  <a:pt x="231313" y="447337"/>
                </a:cubicBezTo>
                <a:cubicBezTo>
                  <a:pt x="231313" y="319586"/>
                  <a:pt x="127751" y="216024"/>
                  <a:pt x="0" y="216024"/>
                </a:cubicBezTo>
                <a:lnTo>
                  <a:pt x="0" y="133882"/>
                </a:lnTo>
                <a:cubicBezTo>
                  <a:pt x="0" y="59941"/>
                  <a:pt x="59941" y="0"/>
                  <a:pt x="133882" y="0"/>
                </a:cubicBez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24" name="任意多边形: 形状 23">
            <a:extLst>
              <a:ext uri="{FF2B5EF4-FFF2-40B4-BE49-F238E27FC236}">
                <a16:creationId xmlns:a16="http://schemas.microsoft.com/office/drawing/2014/main" id="{9A600339-FE26-D279-B82F-E3B49A764B47}"/>
              </a:ext>
            </a:extLst>
          </p:cNvPr>
          <p:cNvSpPr/>
          <p:nvPr/>
        </p:nvSpPr>
        <p:spPr>
          <a:xfrm>
            <a:off x="6348028" y="1412776"/>
            <a:ext cx="4608512" cy="1872208"/>
          </a:xfrm>
          <a:custGeom>
            <a:avLst/>
            <a:gdLst>
              <a:gd name="connsiteX0" fmla="*/ 133882 w 4608512"/>
              <a:gd name="connsiteY0" fmla="*/ 0 h 1872208"/>
              <a:gd name="connsiteX1" fmla="*/ 4474630 w 4608512"/>
              <a:gd name="connsiteY1" fmla="*/ 0 h 1872208"/>
              <a:gd name="connsiteX2" fmla="*/ 4608512 w 4608512"/>
              <a:gd name="connsiteY2" fmla="*/ 133882 h 1872208"/>
              <a:gd name="connsiteX3" fmla="*/ 4608512 w 4608512"/>
              <a:gd name="connsiteY3" fmla="*/ 1738326 h 1872208"/>
              <a:gd name="connsiteX4" fmla="*/ 4474630 w 4608512"/>
              <a:gd name="connsiteY4" fmla="*/ 1872208 h 1872208"/>
              <a:gd name="connsiteX5" fmla="*/ 133882 w 4608512"/>
              <a:gd name="connsiteY5" fmla="*/ 1872208 h 1872208"/>
              <a:gd name="connsiteX6" fmla="*/ 0 w 4608512"/>
              <a:gd name="connsiteY6" fmla="*/ 1738326 h 1872208"/>
              <a:gd name="connsiteX7" fmla="*/ 0 w 4608512"/>
              <a:gd name="connsiteY7" fmla="*/ 678650 h 1872208"/>
              <a:gd name="connsiteX8" fmla="*/ 231313 w 4608512"/>
              <a:gd name="connsiteY8" fmla="*/ 447337 h 1872208"/>
              <a:gd name="connsiteX9" fmla="*/ 0 w 4608512"/>
              <a:gd name="connsiteY9" fmla="*/ 216024 h 1872208"/>
              <a:gd name="connsiteX10" fmla="*/ 0 w 4608512"/>
              <a:gd name="connsiteY10" fmla="*/ 133882 h 1872208"/>
              <a:gd name="connsiteX11" fmla="*/ 133882 w 4608512"/>
              <a:gd name="connsiteY11"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8512" h="1872208">
                <a:moveTo>
                  <a:pt x="133882" y="0"/>
                </a:moveTo>
                <a:lnTo>
                  <a:pt x="4474630" y="0"/>
                </a:lnTo>
                <a:cubicBezTo>
                  <a:pt x="4548571" y="0"/>
                  <a:pt x="4608512" y="59941"/>
                  <a:pt x="4608512" y="133882"/>
                </a:cubicBezTo>
                <a:lnTo>
                  <a:pt x="4608512" y="1738326"/>
                </a:lnTo>
                <a:cubicBezTo>
                  <a:pt x="4608512" y="1812267"/>
                  <a:pt x="4548571" y="1872208"/>
                  <a:pt x="4474630" y="1872208"/>
                </a:cubicBezTo>
                <a:lnTo>
                  <a:pt x="133882" y="1872208"/>
                </a:lnTo>
                <a:cubicBezTo>
                  <a:pt x="59941" y="1872208"/>
                  <a:pt x="0" y="1812267"/>
                  <a:pt x="0" y="1738326"/>
                </a:cubicBezTo>
                <a:lnTo>
                  <a:pt x="0" y="678650"/>
                </a:lnTo>
                <a:cubicBezTo>
                  <a:pt x="127751" y="678650"/>
                  <a:pt x="231313" y="575088"/>
                  <a:pt x="231313" y="447337"/>
                </a:cubicBezTo>
                <a:cubicBezTo>
                  <a:pt x="231313" y="319586"/>
                  <a:pt x="127751" y="216024"/>
                  <a:pt x="0" y="216024"/>
                </a:cubicBezTo>
                <a:lnTo>
                  <a:pt x="0" y="133882"/>
                </a:lnTo>
                <a:cubicBezTo>
                  <a:pt x="0" y="59941"/>
                  <a:pt x="59941" y="0"/>
                  <a:pt x="1338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25" name="文本框 24">
            <a:extLst>
              <a:ext uri="{FF2B5EF4-FFF2-40B4-BE49-F238E27FC236}">
                <a16:creationId xmlns:a16="http://schemas.microsoft.com/office/drawing/2014/main" id="{428290B5-FA4E-A356-C855-E3298895ECA9}"/>
              </a:ext>
            </a:extLst>
          </p:cNvPr>
          <p:cNvSpPr txBox="1"/>
          <p:nvPr/>
        </p:nvSpPr>
        <p:spPr>
          <a:xfrm>
            <a:off x="6758411" y="1628800"/>
            <a:ext cx="1415772" cy="461665"/>
          </a:xfrm>
          <a:prstGeom prst="rect">
            <a:avLst/>
          </a:prstGeom>
          <a:noFill/>
        </p:spPr>
        <p:txBody>
          <a:bodyPr wrap="none" rtlCol="0">
            <a:noAutofit/>
          </a:bodyPr>
          <a:lstStyle/>
          <a:p>
            <a:pPr algn="ctr"/>
            <a:r>
              <a:rPr lang="zh-CN" altLang="en-US" sz="2400" b="1" dirty="0">
                <a:solidFill>
                  <a:schemeClr val="accent2"/>
                </a:solidFill>
                <a:cs typeface="+mn-ea"/>
                <a:sym typeface="+mn-lt"/>
              </a:rPr>
              <a:t>现状分析</a:t>
            </a:r>
          </a:p>
        </p:txBody>
      </p:sp>
      <p:sp>
        <p:nvSpPr>
          <p:cNvPr id="26" name="文本框 25">
            <a:extLst>
              <a:ext uri="{FF2B5EF4-FFF2-40B4-BE49-F238E27FC236}">
                <a16:creationId xmlns:a16="http://schemas.microsoft.com/office/drawing/2014/main" id="{6F41399E-6B17-18F5-EEFF-BA8D47D831AF}"/>
              </a:ext>
            </a:extLst>
          </p:cNvPr>
          <p:cNvSpPr txBox="1"/>
          <p:nvPr/>
        </p:nvSpPr>
        <p:spPr>
          <a:xfrm>
            <a:off x="6640133" y="2143396"/>
            <a:ext cx="3945151" cy="1021433"/>
          </a:xfrm>
          <a:prstGeom prst="rect">
            <a:avLst/>
          </a:prstGeom>
          <a:noFill/>
        </p:spPr>
        <p:txBody>
          <a:bodyPr wrap="square">
            <a:noAutofit/>
          </a:bodyPr>
          <a:lstStyle/>
          <a:p>
            <a:pPr>
              <a:lnSpc>
                <a:spcPct val="130000"/>
              </a:lnSpc>
            </a:pPr>
            <a:r>
              <a:rPr lang="zh-CN" altLang="en-US" sz="1600" dirty="0">
                <a:cs typeface="+mn-ea"/>
                <a:sym typeface="+mn-lt"/>
              </a:rPr>
              <a:t>请替换文字内容复制你的内容到此请替换文字内容复制你的内容到此请替换文字内容复制你的内容到此</a:t>
            </a:r>
          </a:p>
        </p:txBody>
      </p:sp>
      <p:sp>
        <p:nvSpPr>
          <p:cNvPr id="41" name="adwords-campaign-square-symbol_48684">
            <a:extLst>
              <a:ext uri="{FF2B5EF4-FFF2-40B4-BE49-F238E27FC236}">
                <a16:creationId xmlns:a16="http://schemas.microsoft.com/office/drawing/2014/main" id="{8B0721EA-67CE-E15F-6E3B-32FC4D2F8475}"/>
              </a:ext>
            </a:extLst>
          </p:cNvPr>
          <p:cNvSpPr/>
          <p:nvPr/>
        </p:nvSpPr>
        <p:spPr>
          <a:xfrm>
            <a:off x="10261248" y="1634009"/>
            <a:ext cx="584491" cy="379334"/>
          </a:xfrm>
          <a:custGeom>
            <a:avLst/>
            <a:gdLst>
              <a:gd name="connsiteX0" fmla="*/ 201763 w 607145"/>
              <a:gd name="connsiteY0" fmla="*/ 311898 h 394037"/>
              <a:gd name="connsiteX1" fmla="*/ 189785 w 607145"/>
              <a:gd name="connsiteY1" fmla="*/ 323950 h 394037"/>
              <a:gd name="connsiteX2" fmla="*/ 201763 w 607145"/>
              <a:gd name="connsiteY2" fmla="*/ 335909 h 394037"/>
              <a:gd name="connsiteX3" fmla="*/ 303341 w 607145"/>
              <a:gd name="connsiteY3" fmla="*/ 335909 h 394037"/>
              <a:gd name="connsiteX4" fmla="*/ 315318 w 607145"/>
              <a:gd name="connsiteY4" fmla="*/ 323950 h 394037"/>
              <a:gd name="connsiteX5" fmla="*/ 303341 w 607145"/>
              <a:gd name="connsiteY5" fmla="*/ 311898 h 394037"/>
              <a:gd name="connsiteX6" fmla="*/ 82822 w 607145"/>
              <a:gd name="connsiteY6" fmla="*/ 250896 h 394037"/>
              <a:gd name="connsiteX7" fmla="*/ 70845 w 607145"/>
              <a:gd name="connsiteY7" fmla="*/ 262856 h 394037"/>
              <a:gd name="connsiteX8" fmla="*/ 82822 w 607145"/>
              <a:gd name="connsiteY8" fmla="*/ 274815 h 394037"/>
              <a:gd name="connsiteX9" fmla="*/ 270100 w 607145"/>
              <a:gd name="connsiteY9" fmla="*/ 274815 h 394037"/>
              <a:gd name="connsiteX10" fmla="*/ 282171 w 607145"/>
              <a:gd name="connsiteY10" fmla="*/ 262856 h 394037"/>
              <a:gd name="connsiteX11" fmla="*/ 270100 w 607145"/>
              <a:gd name="connsiteY11" fmla="*/ 250896 h 394037"/>
              <a:gd name="connsiteX12" fmla="*/ 0 w 607145"/>
              <a:gd name="connsiteY12" fmla="*/ 191656 h 394037"/>
              <a:gd name="connsiteX13" fmla="*/ 607145 w 607145"/>
              <a:gd name="connsiteY13" fmla="*/ 191656 h 394037"/>
              <a:gd name="connsiteX14" fmla="*/ 607145 w 607145"/>
              <a:gd name="connsiteY14" fmla="*/ 337300 h 394037"/>
              <a:gd name="connsiteX15" fmla="*/ 550321 w 607145"/>
              <a:gd name="connsiteY15" fmla="*/ 394037 h 394037"/>
              <a:gd name="connsiteX16" fmla="*/ 56824 w 607145"/>
              <a:gd name="connsiteY16" fmla="*/ 394037 h 394037"/>
              <a:gd name="connsiteX17" fmla="*/ 0 w 607145"/>
              <a:gd name="connsiteY17" fmla="*/ 337300 h 394037"/>
              <a:gd name="connsiteX18" fmla="*/ 0 w 607145"/>
              <a:gd name="connsiteY18" fmla="*/ 107118 h 394037"/>
              <a:gd name="connsiteX19" fmla="*/ 606439 w 607145"/>
              <a:gd name="connsiteY19" fmla="*/ 107118 h 394037"/>
              <a:gd name="connsiteX20" fmla="*/ 606439 w 607145"/>
              <a:gd name="connsiteY20" fmla="*/ 167240 h 394037"/>
              <a:gd name="connsiteX21" fmla="*/ 0 w 607145"/>
              <a:gd name="connsiteY21" fmla="*/ 167240 h 394037"/>
              <a:gd name="connsiteX22" fmla="*/ 56823 w 607145"/>
              <a:gd name="connsiteY22" fmla="*/ 0 h 394037"/>
              <a:gd name="connsiteX23" fmla="*/ 549757 w 607145"/>
              <a:gd name="connsiteY23" fmla="*/ 0 h 394037"/>
              <a:gd name="connsiteX24" fmla="*/ 606580 w 607145"/>
              <a:gd name="connsiteY24" fmla="*/ 56742 h 394037"/>
              <a:gd name="connsiteX25" fmla="*/ 606580 w 607145"/>
              <a:gd name="connsiteY25" fmla="*/ 82703 h 394037"/>
              <a:gd name="connsiteX26" fmla="*/ 0 w 607145"/>
              <a:gd name="connsiteY26" fmla="*/ 82703 h 394037"/>
              <a:gd name="connsiteX27" fmla="*/ 0 w 607145"/>
              <a:gd name="connsiteY27" fmla="*/ 56742 h 394037"/>
              <a:gd name="connsiteX28" fmla="*/ 56823 w 607145"/>
              <a:gd name="connsiteY28" fmla="*/ 0 h 39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7145" h="394037">
                <a:moveTo>
                  <a:pt x="201763" y="311898"/>
                </a:moveTo>
                <a:cubicBezTo>
                  <a:pt x="195078" y="311898"/>
                  <a:pt x="189785" y="317275"/>
                  <a:pt x="189785" y="323950"/>
                </a:cubicBezTo>
                <a:cubicBezTo>
                  <a:pt x="189785" y="330625"/>
                  <a:pt x="195078" y="335909"/>
                  <a:pt x="201763" y="335909"/>
                </a:cubicBezTo>
                <a:lnTo>
                  <a:pt x="303341" y="335909"/>
                </a:lnTo>
                <a:cubicBezTo>
                  <a:pt x="310026" y="335909"/>
                  <a:pt x="315318" y="330069"/>
                  <a:pt x="315318" y="323950"/>
                </a:cubicBezTo>
                <a:cubicBezTo>
                  <a:pt x="315318" y="317275"/>
                  <a:pt x="310026" y="311898"/>
                  <a:pt x="303341" y="311898"/>
                </a:cubicBezTo>
                <a:close/>
                <a:moveTo>
                  <a:pt x="82822" y="250896"/>
                </a:moveTo>
                <a:cubicBezTo>
                  <a:pt x="76137" y="250896"/>
                  <a:pt x="70845" y="256181"/>
                  <a:pt x="70845" y="262856"/>
                </a:cubicBezTo>
                <a:cubicBezTo>
                  <a:pt x="70845" y="269531"/>
                  <a:pt x="76137" y="275371"/>
                  <a:pt x="82822" y="274815"/>
                </a:cubicBezTo>
                <a:lnTo>
                  <a:pt x="270100" y="274815"/>
                </a:lnTo>
                <a:cubicBezTo>
                  <a:pt x="276785" y="274815"/>
                  <a:pt x="282171" y="269531"/>
                  <a:pt x="282171" y="262856"/>
                </a:cubicBezTo>
                <a:cubicBezTo>
                  <a:pt x="282171" y="256181"/>
                  <a:pt x="276785" y="250896"/>
                  <a:pt x="270100" y="250896"/>
                </a:cubicBezTo>
                <a:close/>
                <a:moveTo>
                  <a:pt x="0" y="191656"/>
                </a:moveTo>
                <a:lnTo>
                  <a:pt x="607145" y="191656"/>
                </a:lnTo>
                <a:lnTo>
                  <a:pt x="607145" y="337300"/>
                </a:lnTo>
                <a:cubicBezTo>
                  <a:pt x="607145" y="368543"/>
                  <a:pt x="581611" y="394037"/>
                  <a:pt x="550321" y="394037"/>
                </a:cubicBezTo>
                <a:lnTo>
                  <a:pt x="56824" y="394037"/>
                </a:lnTo>
                <a:cubicBezTo>
                  <a:pt x="25534" y="394037"/>
                  <a:pt x="0" y="368543"/>
                  <a:pt x="0" y="337300"/>
                </a:cubicBezTo>
                <a:close/>
                <a:moveTo>
                  <a:pt x="0" y="107118"/>
                </a:moveTo>
                <a:lnTo>
                  <a:pt x="606439" y="107118"/>
                </a:lnTo>
                <a:lnTo>
                  <a:pt x="606439" y="167240"/>
                </a:lnTo>
                <a:lnTo>
                  <a:pt x="0" y="167240"/>
                </a:lnTo>
                <a:close/>
                <a:moveTo>
                  <a:pt x="56823" y="0"/>
                </a:moveTo>
                <a:lnTo>
                  <a:pt x="549757" y="0"/>
                </a:lnTo>
                <a:cubicBezTo>
                  <a:pt x="581140" y="0"/>
                  <a:pt x="606580" y="25497"/>
                  <a:pt x="606580" y="56742"/>
                </a:cubicBezTo>
                <a:lnTo>
                  <a:pt x="606580" y="82703"/>
                </a:lnTo>
                <a:lnTo>
                  <a:pt x="0" y="82703"/>
                </a:lnTo>
                <a:lnTo>
                  <a:pt x="0" y="56742"/>
                </a:lnTo>
                <a:cubicBezTo>
                  <a:pt x="0" y="25497"/>
                  <a:pt x="25533" y="0"/>
                  <a:pt x="56823" y="0"/>
                </a:cubicBezTo>
                <a:close/>
              </a:path>
            </a:pathLst>
          </a:custGeom>
          <a:gradFill>
            <a:gsLst>
              <a:gs pos="0">
                <a:schemeClr val="accent3">
                  <a:alpha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ym typeface="+mn-lt"/>
            </a:endParaRPr>
          </a:p>
        </p:txBody>
      </p:sp>
      <p:sp>
        <p:nvSpPr>
          <p:cNvPr id="29" name="任意多边形: 形状 28">
            <a:extLst>
              <a:ext uri="{FF2B5EF4-FFF2-40B4-BE49-F238E27FC236}">
                <a16:creationId xmlns:a16="http://schemas.microsoft.com/office/drawing/2014/main" id="{6175BADC-0804-76A1-1BF0-B009B728ED78}"/>
              </a:ext>
            </a:extLst>
          </p:cNvPr>
          <p:cNvSpPr/>
          <p:nvPr/>
        </p:nvSpPr>
        <p:spPr>
          <a:xfrm>
            <a:off x="983432" y="3969060"/>
            <a:ext cx="4608512" cy="1872208"/>
          </a:xfrm>
          <a:custGeom>
            <a:avLst/>
            <a:gdLst>
              <a:gd name="connsiteX0" fmla="*/ 133882 w 4608512"/>
              <a:gd name="connsiteY0" fmla="*/ 0 h 1872208"/>
              <a:gd name="connsiteX1" fmla="*/ 4474630 w 4608512"/>
              <a:gd name="connsiteY1" fmla="*/ 0 h 1872208"/>
              <a:gd name="connsiteX2" fmla="*/ 4608512 w 4608512"/>
              <a:gd name="connsiteY2" fmla="*/ 133882 h 1872208"/>
              <a:gd name="connsiteX3" fmla="*/ 4608512 w 4608512"/>
              <a:gd name="connsiteY3" fmla="*/ 1738326 h 1872208"/>
              <a:gd name="connsiteX4" fmla="*/ 4474630 w 4608512"/>
              <a:gd name="connsiteY4" fmla="*/ 1872208 h 1872208"/>
              <a:gd name="connsiteX5" fmla="*/ 133882 w 4608512"/>
              <a:gd name="connsiteY5" fmla="*/ 1872208 h 1872208"/>
              <a:gd name="connsiteX6" fmla="*/ 0 w 4608512"/>
              <a:gd name="connsiteY6" fmla="*/ 1738326 h 1872208"/>
              <a:gd name="connsiteX7" fmla="*/ 0 w 4608512"/>
              <a:gd name="connsiteY7" fmla="*/ 678650 h 1872208"/>
              <a:gd name="connsiteX8" fmla="*/ 231313 w 4608512"/>
              <a:gd name="connsiteY8" fmla="*/ 447337 h 1872208"/>
              <a:gd name="connsiteX9" fmla="*/ 0 w 4608512"/>
              <a:gd name="connsiteY9" fmla="*/ 216024 h 1872208"/>
              <a:gd name="connsiteX10" fmla="*/ 0 w 4608512"/>
              <a:gd name="connsiteY10" fmla="*/ 133882 h 1872208"/>
              <a:gd name="connsiteX11" fmla="*/ 133882 w 4608512"/>
              <a:gd name="connsiteY11"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8512" h="1872208">
                <a:moveTo>
                  <a:pt x="133882" y="0"/>
                </a:moveTo>
                <a:lnTo>
                  <a:pt x="4474630" y="0"/>
                </a:lnTo>
                <a:cubicBezTo>
                  <a:pt x="4548571" y="0"/>
                  <a:pt x="4608512" y="59941"/>
                  <a:pt x="4608512" y="133882"/>
                </a:cubicBezTo>
                <a:lnTo>
                  <a:pt x="4608512" y="1738326"/>
                </a:lnTo>
                <a:cubicBezTo>
                  <a:pt x="4608512" y="1812267"/>
                  <a:pt x="4548571" y="1872208"/>
                  <a:pt x="4474630" y="1872208"/>
                </a:cubicBezTo>
                <a:lnTo>
                  <a:pt x="133882" y="1872208"/>
                </a:lnTo>
                <a:cubicBezTo>
                  <a:pt x="59941" y="1872208"/>
                  <a:pt x="0" y="1812267"/>
                  <a:pt x="0" y="1738326"/>
                </a:cubicBezTo>
                <a:lnTo>
                  <a:pt x="0" y="678650"/>
                </a:lnTo>
                <a:cubicBezTo>
                  <a:pt x="127751" y="678650"/>
                  <a:pt x="231313" y="575088"/>
                  <a:pt x="231313" y="447337"/>
                </a:cubicBezTo>
                <a:cubicBezTo>
                  <a:pt x="231313" y="319586"/>
                  <a:pt x="127751" y="216024"/>
                  <a:pt x="0" y="216024"/>
                </a:cubicBezTo>
                <a:lnTo>
                  <a:pt x="0" y="133882"/>
                </a:lnTo>
                <a:cubicBezTo>
                  <a:pt x="0" y="59941"/>
                  <a:pt x="59941" y="0"/>
                  <a:pt x="133882" y="0"/>
                </a:cubicBez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30" name="任意多边形: 形状 29">
            <a:extLst>
              <a:ext uri="{FF2B5EF4-FFF2-40B4-BE49-F238E27FC236}">
                <a16:creationId xmlns:a16="http://schemas.microsoft.com/office/drawing/2014/main" id="{AA6830A0-B241-B3DE-2FA8-BF8E18C1BAA9}"/>
              </a:ext>
            </a:extLst>
          </p:cNvPr>
          <p:cNvSpPr/>
          <p:nvPr/>
        </p:nvSpPr>
        <p:spPr>
          <a:xfrm>
            <a:off x="922640" y="3897052"/>
            <a:ext cx="4608512" cy="1872208"/>
          </a:xfrm>
          <a:custGeom>
            <a:avLst/>
            <a:gdLst>
              <a:gd name="connsiteX0" fmla="*/ 133882 w 4608512"/>
              <a:gd name="connsiteY0" fmla="*/ 0 h 1872208"/>
              <a:gd name="connsiteX1" fmla="*/ 4474630 w 4608512"/>
              <a:gd name="connsiteY1" fmla="*/ 0 h 1872208"/>
              <a:gd name="connsiteX2" fmla="*/ 4608512 w 4608512"/>
              <a:gd name="connsiteY2" fmla="*/ 133882 h 1872208"/>
              <a:gd name="connsiteX3" fmla="*/ 4608512 w 4608512"/>
              <a:gd name="connsiteY3" fmla="*/ 1738326 h 1872208"/>
              <a:gd name="connsiteX4" fmla="*/ 4474630 w 4608512"/>
              <a:gd name="connsiteY4" fmla="*/ 1872208 h 1872208"/>
              <a:gd name="connsiteX5" fmla="*/ 133882 w 4608512"/>
              <a:gd name="connsiteY5" fmla="*/ 1872208 h 1872208"/>
              <a:gd name="connsiteX6" fmla="*/ 0 w 4608512"/>
              <a:gd name="connsiteY6" fmla="*/ 1738326 h 1872208"/>
              <a:gd name="connsiteX7" fmla="*/ 0 w 4608512"/>
              <a:gd name="connsiteY7" fmla="*/ 678650 h 1872208"/>
              <a:gd name="connsiteX8" fmla="*/ 231313 w 4608512"/>
              <a:gd name="connsiteY8" fmla="*/ 447337 h 1872208"/>
              <a:gd name="connsiteX9" fmla="*/ 0 w 4608512"/>
              <a:gd name="connsiteY9" fmla="*/ 216024 h 1872208"/>
              <a:gd name="connsiteX10" fmla="*/ 0 w 4608512"/>
              <a:gd name="connsiteY10" fmla="*/ 133882 h 1872208"/>
              <a:gd name="connsiteX11" fmla="*/ 133882 w 4608512"/>
              <a:gd name="connsiteY11"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8512" h="1872208">
                <a:moveTo>
                  <a:pt x="133882" y="0"/>
                </a:moveTo>
                <a:lnTo>
                  <a:pt x="4474630" y="0"/>
                </a:lnTo>
                <a:cubicBezTo>
                  <a:pt x="4548571" y="0"/>
                  <a:pt x="4608512" y="59941"/>
                  <a:pt x="4608512" y="133882"/>
                </a:cubicBezTo>
                <a:lnTo>
                  <a:pt x="4608512" y="1738326"/>
                </a:lnTo>
                <a:cubicBezTo>
                  <a:pt x="4608512" y="1812267"/>
                  <a:pt x="4548571" y="1872208"/>
                  <a:pt x="4474630" y="1872208"/>
                </a:cubicBezTo>
                <a:lnTo>
                  <a:pt x="133882" y="1872208"/>
                </a:lnTo>
                <a:cubicBezTo>
                  <a:pt x="59941" y="1872208"/>
                  <a:pt x="0" y="1812267"/>
                  <a:pt x="0" y="1738326"/>
                </a:cubicBezTo>
                <a:lnTo>
                  <a:pt x="0" y="678650"/>
                </a:lnTo>
                <a:cubicBezTo>
                  <a:pt x="127751" y="678650"/>
                  <a:pt x="231313" y="575088"/>
                  <a:pt x="231313" y="447337"/>
                </a:cubicBezTo>
                <a:cubicBezTo>
                  <a:pt x="231313" y="319586"/>
                  <a:pt x="127751" y="216024"/>
                  <a:pt x="0" y="216024"/>
                </a:cubicBezTo>
                <a:lnTo>
                  <a:pt x="0" y="133882"/>
                </a:lnTo>
                <a:cubicBezTo>
                  <a:pt x="0" y="59941"/>
                  <a:pt x="59941" y="0"/>
                  <a:pt x="1338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31" name="文本框 30">
            <a:extLst>
              <a:ext uri="{FF2B5EF4-FFF2-40B4-BE49-F238E27FC236}">
                <a16:creationId xmlns:a16="http://schemas.microsoft.com/office/drawing/2014/main" id="{92971421-FF63-9265-79D4-68DA8D34CBCB}"/>
              </a:ext>
            </a:extLst>
          </p:cNvPr>
          <p:cNvSpPr txBox="1"/>
          <p:nvPr/>
        </p:nvSpPr>
        <p:spPr>
          <a:xfrm>
            <a:off x="1333023" y="4113076"/>
            <a:ext cx="1415772" cy="461665"/>
          </a:xfrm>
          <a:prstGeom prst="rect">
            <a:avLst/>
          </a:prstGeom>
          <a:noFill/>
        </p:spPr>
        <p:txBody>
          <a:bodyPr wrap="none" rtlCol="0">
            <a:noAutofit/>
          </a:bodyPr>
          <a:lstStyle/>
          <a:p>
            <a:pPr algn="ctr"/>
            <a:r>
              <a:rPr lang="zh-CN" altLang="en-US" sz="2400" b="1" dirty="0">
                <a:solidFill>
                  <a:schemeClr val="accent2"/>
                </a:solidFill>
                <a:cs typeface="+mn-ea"/>
                <a:sym typeface="+mn-lt"/>
              </a:rPr>
              <a:t>现状改进</a:t>
            </a:r>
          </a:p>
        </p:txBody>
      </p:sp>
      <p:sp>
        <p:nvSpPr>
          <p:cNvPr id="32" name="文本框 31">
            <a:extLst>
              <a:ext uri="{FF2B5EF4-FFF2-40B4-BE49-F238E27FC236}">
                <a16:creationId xmlns:a16="http://schemas.microsoft.com/office/drawing/2014/main" id="{8D118A89-EF4F-C762-0AE6-862B3A92D17B}"/>
              </a:ext>
            </a:extLst>
          </p:cNvPr>
          <p:cNvSpPr txBox="1"/>
          <p:nvPr/>
        </p:nvSpPr>
        <p:spPr>
          <a:xfrm>
            <a:off x="1214745" y="4627672"/>
            <a:ext cx="3945151" cy="1021433"/>
          </a:xfrm>
          <a:prstGeom prst="rect">
            <a:avLst/>
          </a:prstGeom>
          <a:noFill/>
        </p:spPr>
        <p:txBody>
          <a:bodyPr wrap="square">
            <a:noAutofit/>
          </a:bodyPr>
          <a:lstStyle/>
          <a:p>
            <a:pPr>
              <a:lnSpc>
                <a:spcPct val="130000"/>
              </a:lnSpc>
            </a:pPr>
            <a:r>
              <a:rPr lang="zh-CN" altLang="en-US" sz="1600" dirty="0">
                <a:cs typeface="+mn-ea"/>
                <a:sym typeface="+mn-lt"/>
              </a:rPr>
              <a:t>请替换文字内容复制你的内容到此请替换文字内容复制你的内容到此请替换文字内容复制你的内容到此</a:t>
            </a:r>
          </a:p>
        </p:txBody>
      </p:sp>
      <p:sp>
        <p:nvSpPr>
          <p:cNvPr id="43" name="adwords-campaign-square-symbol_48684">
            <a:extLst>
              <a:ext uri="{FF2B5EF4-FFF2-40B4-BE49-F238E27FC236}">
                <a16:creationId xmlns:a16="http://schemas.microsoft.com/office/drawing/2014/main" id="{7ADE5118-1455-0B2B-3DB0-0D8F74CD992F}"/>
              </a:ext>
            </a:extLst>
          </p:cNvPr>
          <p:cNvSpPr/>
          <p:nvPr/>
        </p:nvSpPr>
        <p:spPr>
          <a:xfrm>
            <a:off x="4835860" y="4033119"/>
            <a:ext cx="584491" cy="549665"/>
          </a:xfrm>
          <a:custGeom>
            <a:avLst/>
            <a:gdLst>
              <a:gd name="connsiteX0" fmla="*/ 11632 w 607568"/>
              <a:gd name="connsiteY0" fmla="*/ 503766 h 571368"/>
              <a:gd name="connsiteX1" fmla="*/ 596095 w 607568"/>
              <a:gd name="connsiteY1" fmla="*/ 503766 h 571368"/>
              <a:gd name="connsiteX2" fmla="*/ 607568 w 607568"/>
              <a:gd name="connsiteY2" fmla="*/ 515378 h 571368"/>
              <a:gd name="connsiteX3" fmla="*/ 607568 w 607568"/>
              <a:gd name="connsiteY3" fmla="*/ 559915 h 571368"/>
              <a:gd name="connsiteX4" fmla="*/ 596095 w 607568"/>
              <a:gd name="connsiteY4" fmla="*/ 571368 h 571368"/>
              <a:gd name="connsiteX5" fmla="*/ 11632 w 607568"/>
              <a:gd name="connsiteY5" fmla="*/ 571368 h 571368"/>
              <a:gd name="connsiteX6" fmla="*/ 0 w 607568"/>
              <a:gd name="connsiteY6" fmla="*/ 559915 h 571368"/>
              <a:gd name="connsiteX7" fmla="*/ 0 w 607568"/>
              <a:gd name="connsiteY7" fmla="*/ 515378 h 571368"/>
              <a:gd name="connsiteX8" fmla="*/ 11632 w 607568"/>
              <a:gd name="connsiteY8" fmla="*/ 503766 h 571368"/>
              <a:gd name="connsiteX9" fmla="*/ 427342 w 607568"/>
              <a:gd name="connsiteY9" fmla="*/ 344008 h 571368"/>
              <a:gd name="connsiteX10" fmla="*/ 432600 w 607568"/>
              <a:gd name="connsiteY10" fmla="*/ 347667 h 571368"/>
              <a:gd name="connsiteX11" fmla="*/ 470842 w 607568"/>
              <a:gd name="connsiteY11" fmla="*/ 452530 h 571368"/>
              <a:gd name="connsiteX12" fmla="*/ 483907 w 607568"/>
              <a:gd name="connsiteY12" fmla="*/ 452530 h 571368"/>
              <a:gd name="connsiteX13" fmla="*/ 522149 w 607568"/>
              <a:gd name="connsiteY13" fmla="*/ 347667 h 571368"/>
              <a:gd name="connsiteX14" fmla="*/ 529000 w 607568"/>
              <a:gd name="connsiteY14" fmla="*/ 344167 h 571368"/>
              <a:gd name="connsiteX15" fmla="*/ 562780 w 607568"/>
              <a:gd name="connsiteY15" fmla="*/ 349736 h 571368"/>
              <a:gd name="connsiteX16" fmla="*/ 562939 w 607568"/>
              <a:gd name="connsiteY16" fmla="*/ 349736 h 571368"/>
              <a:gd name="connsiteX17" fmla="*/ 601499 w 607568"/>
              <a:gd name="connsiteY17" fmla="*/ 403043 h 571368"/>
              <a:gd name="connsiteX18" fmla="*/ 601499 w 607568"/>
              <a:gd name="connsiteY18" fmla="*/ 478786 h 571368"/>
              <a:gd name="connsiteX19" fmla="*/ 596082 w 607568"/>
              <a:gd name="connsiteY19" fmla="*/ 478309 h 571368"/>
              <a:gd name="connsiteX20" fmla="*/ 353250 w 607568"/>
              <a:gd name="connsiteY20" fmla="*/ 478309 h 571368"/>
              <a:gd name="connsiteX21" fmla="*/ 353250 w 607568"/>
              <a:gd name="connsiteY21" fmla="*/ 403361 h 571368"/>
              <a:gd name="connsiteX22" fmla="*/ 391969 w 607568"/>
              <a:gd name="connsiteY22" fmla="*/ 349736 h 571368"/>
              <a:gd name="connsiteX23" fmla="*/ 425590 w 607568"/>
              <a:gd name="connsiteY23" fmla="*/ 344167 h 571368"/>
              <a:gd name="connsiteX24" fmla="*/ 427342 w 607568"/>
              <a:gd name="connsiteY24" fmla="*/ 344008 h 571368"/>
              <a:gd name="connsiteX25" fmla="*/ 469234 w 607568"/>
              <a:gd name="connsiteY25" fmla="*/ 340196 h 571368"/>
              <a:gd name="connsiteX26" fmla="*/ 485356 w 607568"/>
              <a:gd name="connsiteY26" fmla="*/ 340196 h 571368"/>
              <a:gd name="connsiteX27" fmla="*/ 491102 w 607568"/>
              <a:gd name="connsiteY27" fmla="*/ 342582 h 571368"/>
              <a:gd name="connsiteX28" fmla="*/ 492220 w 607568"/>
              <a:gd name="connsiteY28" fmla="*/ 351491 h 571368"/>
              <a:gd name="connsiteX29" fmla="*/ 483600 w 607568"/>
              <a:gd name="connsiteY29" fmla="*/ 364377 h 571368"/>
              <a:gd name="connsiteX30" fmla="*/ 487591 w 607568"/>
              <a:gd name="connsiteY30" fmla="*/ 398261 h 571368"/>
              <a:gd name="connsiteX31" fmla="*/ 479609 w 607568"/>
              <a:gd name="connsiteY31" fmla="*/ 419419 h 571368"/>
              <a:gd name="connsiteX32" fmla="*/ 474980 w 607568"/>
              <a:gd name="connsiteY32" fmla="*/ 419419 h 571368"/>
              <a:gd name="connsiteX33" fmla="*/ 467158 w 607568"/>
              <a:gd name="connsiteY33" fmla="*/ 398261 h 571368"/>
              <a:gd name="connsiteX34" fmla="*/ 471149 w 607568"/>
              <a:gd name="connsiteY34" fmla="*/ 364377 h 571368"/>
              <a:gd name="connsiteX35" fmla="*/ 462529 w 607568"/>
              <a:gd name="connsiteY35" fmla="*/ 351491 h 571368"/>
              <a:gd name="connsiteX36" fmla="*/ 463487 w 607568"/>
              <a:gd name="connsiteY36" fmla="*/ 342582 h 571368"/>
              <a:gd name="connsiteX37" fmla="*/ 469234 w 607568"/>
              <a:gd name="connsiteY37" fmla="*/ 340196 h 571368"/>
              <a:gd name="connsiteX38" fmla="*/ 477375 w 607568"/>
              <a:gd name="connsiteY38" fmla="*/ 191726 h 571368"/>
              <a:gd name="connsiteX39" fmla="*/ 541096 w 607568"/>
              <a:gd name="connsiteY39" fmla="*/ 255376 h 571368"/>
              <a:gd name="connsiteX40" fmla="*/ 477375 w 607568"/>
              <a:gd name="connsiteY40" fmla="*/ 319026 h 571368"/>
              <a:gd name="connsiteX41" fmla="*/ 413654 w 607568"/>
              <a:gd name="connsiteY41" fmla="*/ 255376 h 571368"/>
              <a:gd name="connsiteX42" fmla="*/ 477375 w 607568"/>
              <a:gd name="connsiteY42" fmla="*/ 191726 h 571368"/>
              <a:gd name="connsiteX43" fmla="*/ 231380 w 607568"/>
              <a:gd name="connsiteY43" fmla="*/ 59669 h 571368"/>
              <a:gd name="connsiteX44" fmla="*/ 214330 w 607568"/>
              <a:gd name="connsiteY44" fmla="*/ 76536 h 571368"/>
              <a:gd name="connsiteX45" fmla="*/ 225325 w 607568"/>
              <a:gd name="connsiteY45" fmla="*/ 92448 h 571368"/>
              <a:gd name="connsiteX46" fmla="*/ 199511 w 607568"/>
              <a:gd name="connsiteY46" fmla="*/ 118384 h 571368"/>
              <a:gd name="connsiteX47" fmla="*/ 176406 w 607568"/>
              <a:gd name="connsiteY47" fmla="*/ 95312 h 571368"/>
              <a:gd name="connsiteX48" fmla="*/ 152345 w 607568"/>
              <a:gd name="connsiteY48" fmla="*/ 95312 h 571368"/>
              <a:gd name="connsiteX49" fmla="*/ 98647 w 607568"/>
              <a:gd name="connsiteY49" fmla="*/ 148935 h 571368"/>
              <a:gd name="connsiteX50" fmla="*/ 98647 w 607568"/>
              <a:gd name="connsiteY50" fmla="*/ 172962 h 571368"/>
              <a:gd name="connsiteX51" fmla="*/ 110757 w 607568"/>
              <a:gd name="connsiteY51" fmla="*/ 177894 h 571368"/>
              <a:gd name="connsiteX52" fmla="*/ 122708 w 607568"/>
              <a:gd name="connsiteY52" fmla="*/ 172962 h 571368"/>
              <a:gd name="connsiteX53" fmla="*/ 164455 w 607568"/>
              <a:gd name="connsiteY53" fmla="*/ 131432 h 571368"/>
              <a:gd name="connsiteX54" fmla="*/ 187401 w 607568"/>
              <a:gd name="connsiteY54" fmla="*/ 154345 h 571368"/>
              <a:gd name="connsiteX55" fmla="*/ 211462 w 607568"/>
              <a:gd name="connsiteY55" fmla="*/ 154345 h 571368"/>
              <a:gd name="connsiteX56" fmla="*/ 250023 w 607568"/>
              <a:gd name="connsiteY56" fmla="*/ 115997 h 571368"/>
              <a:gd name="connsiteX57" fmla="*/ 266435 w 607568"/>
              <a:gd name="connsiteY57" fmla="*/ 128568 h 571368"/>
              <a:gd name="connsiteX58" fmla="*/ 283325 w 607568"/>
              <a:gd name="connsiteY58" fmla="*/ 111542 h 571368"/>
              <a:gd name="connsiteX59" fmla="*/ 283325 w 607568"/>
              <a:gd name="connsiteY59" fmla="*/ 76536 h 571368"/>
              <a:gd name="connsiteX60" fmla="*/ 266435 w 607568"/>
              <a:gd name="connsiteY60" fmla="*/ 59669 h 571368"/>
              <a:gd name="connsiteX61" fmla="*/ 84943 w 607568"/>
              <a:gd name="connsiteY61" fmla="*/ 0 h 571368"/>
              <a:gd name="connsiteX62" fmla="*/ 321090 w 607568"/>
              <a:gd name="connsiteY62" fmla="*/ 0 h 571368"/>
              <a:gd name="connsiteX63" fmla="*/ 380206 w 607568"/>
              <a:gd name="connsiteY63" fmla="*/ 59033 h 571368"/>
              <a:gd name="connsiteX64" fmla="*/ 380206 w 607568"/>
              <a:gd name="connsiteY64" fmla="*/ 168824 h 571368"/>
              <a:gd name="connsiteX65" fmla="*/ 324117 w 607568"/>
              <a:gd name="connsiteY65" fmla="*/ 227857 h 571368"/>
              <a:gd name="connsiteX66" fmla="*/ 324117 w 607568"/>
              <a:gd name="connsiteY66" fmla="*/ 269069 h 571368"/>
              <a:gd name="connsiteX67" fmla="*/ 315035 w 607568"/>
              <a:gd name="connsiteY67" fmla="*/ 282912 h 571368"/>
              <a:gd name="connsiteX68" fmla="*/ 309298 w 607568"/>
              <a:gd name="connsiteY68" fmla="*/ 284026 h 571368"/>
              <a:gd name="connsiteX69" fmla="*/ 298782 w 607568"/>
              <a:gd name="connsiteY69" fmla="*/ 279571 h 571368"/>
              <a:gd name="connsiteX70" fmla="*/ 246995 w 607568"/>
              <a:gd name="connsiteY70" fmla="*/ 228016 h 571368"/>
              <a:gd name="connsiteX71" fmla="*/ 84943 w 607568"/>
              <a:gd name="connsiteY71" fmla="*/ 228016 h 571368"/>
              <a:gd name="connsiteX72" fmla="*/ 25827 w 607568"/>
              <a:gd name="connsiteY72" fmla="*/ 168824 h 571368"/>
              <a:gd name="connsiteX73" fmla="*/ 25827 w 607568"/>
              <a:gd name="connsiteY73" fmla="*/ 59033 h 571368"/>
              <a:gd name="connsiteX74" fmla="*/ 84943 w 607568"/>
              <a:gd name="connsiteY74" fmla="*/ 0 h 57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7568" h="571368">
                <a:moveTo>
                  <a:pt x="11632" y="503766"/>
                </a:moveTo>
                <a:lnTo>
                  <a:pt x="596095" y="503766"/>
                </a:lnTo>
                <a:cubicBezTo>
                  <a:pt x="602469" y="503766"/>
                  <a:pt x="607568" y="509015"/>
                  <a:pt x="607568" y="515378"/>
                </a:cubicBezTo>
                <a:lnTo>
                  <a:pt x="607568" y="559915"/>
                </a:lnTo>
                <a:cubicBezTo>
                  <a:pt x="607568" y="566278"/>
                  <a:pt x="602469" y="571368"/>
                  <a:pt x="596095" y="571368"/>
                </a:cubicBezTo>
                <a:lnTo>
                  <a:pt x="11632" y="571368"/>
                </a:lnTo>
                <a:cubicBezTo>
                  <a:pt x="5258" y="571368"/>
                  <a:pt x="0" y="566278"/>
                  <a:pt x="0" y="559915"/>
                </a:cubicBezTo>
                <a:lnTo>
                  <a:pt x="0" y="515378"/>
                </a:lnTo>
                <a:cubicBezTo>
                  <a:pt x="0" y="509015"/>
                  <a:pt x="5258" y="503766"/>
                  <a:pt x="11632" y="503766"/>
                </a:cubicBezTo>
                <a:close/>
                <a:moveTo>
                  <a:pt x="427342" y="344008"/>
                </a:moveTo>
                <a:cubicBezTo>
                  <a:pt x="429573" y="344008"/>
                  <a:pt x="431804" y="345440"/>
                  <a:pt x="432600" y="347667"/>
                </a:cubicBezTo>
                <a:lnTo>
                  <a:pt x="470842" y="452530"/>
                </a:lnTo>
                <a:cubicBezTo>
                  <a:pt x="473072" y="458418"/>
                  <a:pt x="481677" y="458418"/>
                  <a:pt x="483907" y="452530"/>
                </a:cubicBezTo>
                <a:lnTo>
                  <a:pt x="522149" y="347667"/>
                </a:lnTo>
                <a:cubicBezTo>
                  <a:pt x="523105" y="344803"/>
                  <a:pt x="526132" y="343371"/>
                  <a:pt x="529000" y="344167"/>
                </a:cubicBezTo>
                <a:lnTo>
                  <a:pt x="562780" y="349736"/>
                </a:lnTo>
                <a:lnTo>
                  <a:pt x="562939" y="349736"/>
                </a:lnTo>
                <a:cubicBezTo>
                  <a:pt x="585884" y="357374"/>
                  <a:pt x="601499" y="378856"/>
                  <a:pt x="601499" y="403043"/>
                </a:cubicBezTo>
                <a:lnTo>
                  <a:pt x="601499" y="478786"/>
                </a:lnTo>
                <a:cubicBezTo>
                  <a:pt x="599746" y="478468"/>
                  <a:pt x="597834" y="478309"/>
                  <a:pt x="596082" y="478309"/>
                </a:cubicBezTo>
                <a:lnTo>
                  <a:pt x="353250" y="478309"/>
                </a:lnTo>
                <a:lnTo>
                  <a:pt x="353250" y="403361"/>
                </a:lnTo>
                <a:cubicBezTo>
                  <a:pt x="353250" y="379015"/>
                  <a:pt x="368706" y="357533"/>
                  <a:pt x="391969" y="349736"/>
                </a:cubicBezTo>
                <a:lnTo>
                  <a:pt x="425590" y="344167"/>
                </a:lnTo>
                <a:cubicBezTo>
                  <a:pt x="426227" y="344008"/>
                  <a:pt x="426705" y="344008"/>
                  <a:pt x="427342" y="344008"/>
                </a:cubicBezTo>
                <a:close/>
                <a:moveTo>
                  <a:pt x="469234" y="340196"/>
                </a:moveTo>
                <a:lnTo>
                  <a:pt x="485356" y="340196"/>
                </a:lnTo>
                <a:cubicBezTo>
                  <a:pt x="487591" y="340196"/>
                  <a:pt x="489666" y="340991"/>
                  <a:pt x="491102" y="342582"/>
                </a:cubicBezTo>
                <a:cubicBezTo>
                  <a:pt x="493497" y="345128"/>
                  <a:pt x="493816" y="348627"/>
                  <a:pt x="492220" y="351491"/>
                </a:cubicBezTo>
                <a:lnTo>
                  <a:pt x="483600" y="364377"/>
                </a:lnTo>
                <a:lnTo>
                  <a:pt x="487591" y="398261"/>
                </a:lnTo>
                <a:lnTo>
                  <a:pt x="479609" y="419419"/>
                </a:lnTo>
                <a:cubicBezTo>
                  <a:pt x="478811" y="421487"/>
                  <a:pt x="475778" y="421487"/>
                  <a:pt x="474980" y="419419"/>
                </a:cubicBezTo>
                <a:lnTo>
                  <a:pt x="467158" y="398261"/>
                </a:lnTo>
                <a:lnTo>
                  <a:pt x="471149" y="364377"/>
                </a:lnTo>
                <a:lnTo>
                  <a:pt x="462529" y="351491"/>
                </a:lnTo>
                <a:cubicBezTo>
                  <a:pt x="460933" y="348627"/>
                  <a:pt x="461252" y="345128"/>
                  <a:pt x="463487" y="342582"/>
                </a:cubicBezTo>
                <a:cubicBezTo>
                  <a:pt x="464924" y="340991"/>
                  <a:pt x="467158" y="340196"/>
                  <a:pt x="469234" y="340196"/>
                </a:cubicBezTo>
                <a:close/>
                <a:moveTo>
                  <a:pt x="477375" y="191726"/>
                </a:moveTo>
                <a:cubicBezTo>
                  <a:pt x="512567" y="191726"/>
                  <a:pt x="541096" y="220223"/>
                  <a:pt x="541096" y="255376"/>
                </a:cubicBezTo>
                <a:cubicBezTo>
                  <a:pt x="541096" y="290529"/>
                  <a:pt x="512567" y="319026"/>
                  <a:pt x="477375" y="319026"/>
                </a:cubicBezTo>
                <a:cubicBezTo>
                  <a:pt x="442183" y="319026"/>
                  <a:pt x="413654" y="290529"/>
                  <a:pt x="413654" y="255376"/>
                </a:cubicBezTo>
                <a:cubicBezTo>
                  <a:pt x="413654" y="220223"/>
                  <a:pt x="442183" y="191726"/>
                  <a:pt x="477375" y="191726"/>
                </a:cubicBezTo>
                <a:close/>
                <a:moveTo>
                  <a:pt x="231380" y="59669"/>
                </a:moveTo>
                <a:cubicBezTo>
                  <a:pt x="221978" y="59669"/>
                  <a:pt x="214330" y="67307"/>
                  <a:pt x="214330" y="76536"/>
                </a:cubicBezTo>
                <a:cubicBezTo>
                  <a:pt x="214330" y="83855"/>
                  <a:pt x="218951" y="90061"/>
                  <a:pt x="225325" y="92448"/>
                </a:cubicBezTo>
                <a:lnTo>
                  <a:pt x="199511" y="118384"/>
                </a:lnTo>
                <a:lnTo>
                  <a:pt x="176406" y="95312"/>
                </a:lnTo>
                <a:cubicBezTo>
                  <a:pt x="169714" y="88788"/>
                  <a:pt x="159038" y="88788"/>
                  <a:pt x="152345" y="95312"/>
                </a:cubicBezTo>
                <a:lnTo>
                  <a:pt x="98647" y="148935"/>
                </a:lnTo>
                <a:cubicBezTo>
                  <a:pt x="92114" y="155618"/>
                  <a:pt x="92114" y="166279"/>
                  <a:pt x="98647" y="172962"/>
                </a:cubicBezTo>
                <a:cubicBezTo>
                  <a:pt x="101993" y="176303"/>
                  <a:pt x="106455" y="177894"/>
                  <a:pt x="110757" y="177894"/>
                </a:cubicBezTo>
                <a:cubicBezTo>
                  <a:pt x="115059" y="177894"/>
                  <a:pt x="119521" y="176303"/>
                  <a:pt x="122708" y="172962"/>
                </a:cubicBezTo>
                <a:lnTo>
                  <a:pt x="164455" y="131432"/>
                </a:lnTo>
                <a:lnTo>
                  <a:pt x="187401" y="154345"/>
                </a:lnTo>
                <a:cubicBezTo>
                  <a:pt x="194093" y="161028"/>
                  <a:pt x="204769" y="161028"/>
                  <a:pt x="211462" y="154345"/>
                </a:cubicBezTo>
                <a:lnTo>
                  <a:pt x="250023" y="115997"/>
                </a:lnTo>
                <a:cubicBezTo>
                  <a:pt x="251935" y="123157"/>
                  <a:pt x="258468" y="128568"/>
                  <a:pt x="266435" y="128568"/>
                </a:cubicBezTo>
                <a:cubicBezTo>
                  <a:pt x="275677" y="128568"/>
                  <a:pt x="283325" y="120930"/>
                  <a:pt x="283325" y="111542"/>
                </a:cubicBezTo>
                <a:lnTo>
                  <a:pt x="283325" y="76536"/>
                </a:lnTo>
                <a:cubicBezTo>
                  <a:pt x="283325" y="67307"/>
                  <a:pt x="275677" y="59669"/>
                  <a:pt x="266435" y="59669"/>
                </a:cubicBezTo>
                <a:close/>
                <a:moveTo>
                  <a:pt x="84943" y="0"/>
                </a:moveTo>
                <a:lnTo>
                  <a:pt x="321090" y="0"/>
                </a:lnTo>
                <a:cubicBezTo>
                  <a:pt x="353755" y="0"/>
                  <a:pt x="380206" y="26573"/>
                  <a:pt x="380206" y="59033"/>
                </a:cubicBezTo>
                <a:lnTo>
                  <a:pt x="380206" y="168824"/>
                </a:lnTo>
                <a:cubicBezTo>
                  <a:pt x="380206" y="200489"/>
                  <a:pt x="355348" y="226266"/>
                  <a:pt x="324117" y="227857"/>
                </a:cubicBezTo>
                <a:lnTo>
                  <a:pt x="324117" y="269069"/>
                </a:lnTo>
                <a:cubicBezTo>
                  <a:pt x="324117" y="275115"/>
                  <a:pt x="320612" y="280525"/>
                  <a:pt x="315035" y="282912"/>
                </a:cubicBezTo>
                <a:cubicBezTo>
                  <a:pt x="313123" y="283549"/>
                  <a:pt x="311210" y="284026"/>
                  <a:pt x="309298" y="284026"/>
                </a:cubicBezTo>
                <a:cubicBezTo>
                  <a:pt x="305474" y="284026"/>
                  <a:pt x="301650" y="282435"/>
                  <a:pt x="298782" y="279571"/>
                </a:cubicBezTo>
                <a:lnTo>
                  <a:pt x="246995" y="228016"/>
                </a:lnTo>
                <a:lnTo>
                  <a:pt x="84943" y="228016"/>
                </a:lnTo>
                <a:cubicBezTo>
                  <a:pt x="52278" y="228016"/>
                  <a:pt x="25827" y="201444"/>
                  <a:pt x="25827" y="168824"/>
                </a:cubicBezTo>
                <a:lnTo>
                  <a:pt x="25827" y="59033"/>
                </a:lnTo>
                <a:cubicBezTo>
                  <a:pt x="25827" y="26573"/>
                  <a:pt x="52278" y="0"/>
                  <a:pt x="84943" y="0"/>
                </a:cubicBezTo>
                <a:close/>
              </a:path>
            </a:pathLst>
          </a:custGeom>
          <a:gradFill>
            <a:gsLst>
              <a:gs pos="0">
                <a:schemeClr val="accent3">
                  <a:alpha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ym typeface="+mn-lt"/>
            </a:endParaRPr>
          </a:p>
        </p:txBody>
      </p:sp>
      <p:sp>
        <p:nvSpPr>
          <p:cNvPr id="35" name="任意多边形: 形状 34">
            <a:extLst>
              <a:ext uri="{FF2B5EF4-FFF2-40B4-BE49-F238E27FC236}">
                <a16:creationId xmlns:a16="http://schemas.microsoft.com/office/drawing/2014/main" id="{F7A88B2F-A009-2F38-7C89-5DB5588E8235}"/>
              </a:ext>
            </a:extLst>
          </p:cNvPr>
          <p:cNvSpPr/>
          <p:nvPr/>
        </p:nvSpPr>
        <p:spPr>
          <a:xfrm>
            <a:off x="6408820" y="3969060"/>
            <a:ext cx="4608512" cy="1872208"/>
          </a:xfrm>
          <a:custGeom>
            <a:avLst/>
            <a:gdLst>
              <a:gd name="connsiteX0" fmla="*/ 133882 w 4608512"/>
              <a:gd name="connsiteY0" fmla="*/ 0 h 1872208"/>
              <a:gd name="connsiteX1" fmla="*/ 4474630 w 4608512"/>
              <a:gd name="connsiteY1" fmla="*/ 0 h 1872208"/>
              <a:gd name="connsiteX2" fmla="*/ 4608512 w 4608512"/>
              <a:gd name="connsiteY2" fmla="*/ 133882 h 1872208"/>
              <a:gd name="connsiteX3" fmla="*/ 4608512 w 4608512"/>
              <a:gd name="connsiteY3" fmla="*/ 1738326 h 1872208"/>
              <a:gd name="connsiteX4" fmla="*/ 4474630 w 4608512"/>
              <a:gd name="connsiteY4" fmla="*/ 1872208 h 1872208"/>
              <a:gd name="connsiteX5" fmla="*/ 133882 w 4608512"/>
              <a:gd name="connsiteY5" fmla="*/ 1872208 h 1872208"/>
              <a:gd name="connsiteX6" fmla="*/ 0 w 4608512"/>
              <a:gd name="connsiteY6" fmla="*/ 1738326 h 1872208"/>
              <a:gd name="connsiteX7" fmla="*/ 0 w 4608512"/>
              <a:gd name="connsiteY7" fmla="*/ 678650 h 1872208"/>
              <a:gd name="connsiteX8" fmla="*/ 231313 w 4608512"/>
              <a:gd name="connsiteY8" fmla="*/ 447337 h 1872208"/>
              <a:gd name="connsiteX9" fmla="*/ 0 w 4608512"/>
              <a:gd name="connsiteY9" fmla="*/ 216024 h 1872208"/>
              <a:gd name="connsiteX10" fmla="*/ 0 w 4608512"/>
              <a:gd name="connsiteY10" fmla="*/ 133882 h 1872208"/>
              <a:gd name="connsiteX11" fmla="*/ 133882 w 4608512"/>
              <a:gd name="connsiteY11"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8512" h="1872208">
                <a:moveTo>
                  <a:pt x="133882" y="0"/>
                </a:moveTo>
                <a:lnTo>
                  <a:pt x="4474630" y="0"/>
                </a:lnTo>
                <a:cubicBezTo>
                  <a:pt x="4548571" y="0"/>
                  <a:pt x="4608512" y="59941"/>
                  <a:pt x="4608512" y="133882"/>
                </a:cubicBezTo>
                <a:lnTo>
                  <a:pt x="4608512" y="1738326"/>
                </a:lnTo>
                <a:cubicBezTo>
                  <a:pt x="4608512" y="1812267"/>
                  <a:pt x="4548571" y="1872208"/>
                  <a:pt x="4474630" y="1872208"/>
                </a:cubicBezTo>
                <a:lnTo>
                  <a:pt x="133882" y="1872208"/>
                </a:lnTo>
                <a:cubicBezTo>
                  <a:pt x="59941" y="1872208"/>
                  <a:pt x="0" y="1812267"/>
                  <a:pt x="0" y="1738326"/>
                </a:cubicBezTo>
                <a:lnTo>
                  <a:pt x="0" y="678650"/>
                </a:lnTo>
                <a:cubicBezTo>
                  <a:pt x="127751" y="678650"/>
                  <a:pt x="231313" y="575088"/>
                  <a:pt x="231313" y="447337"/>
                </a:cubicBezTo>
                <a:cubicBezTo>
                  <a:pt x="231313" y="319586"/>
                  <a:pt x="127751" y="216024"/>
                  <a:pt x="0" y="216024"/>
                </a:cubicBezTo>
                <a:lnTo>
                  <a:pt x="0" y="133882"/>
                </a:lnTo>
                <a:cubicBezTo>
                  <a:pt x="0" y="59941"/>
                  <a:pt x="59941" y="0"/>
                  <a:pt x="133882" y="0"/>
                </a:cubicBez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36" name="任意多边形: 形状 35">
            <a:extLst>
              <a:ext uri="{FF2B5EF4-FFF2-40B4-BE49-F238E27FC236}">
                <a16:creationId xmlns:a16="http://schemas.microsoft.com/office/drawing/2014/main" id="{8D242F9E-EB33-2CDD-DAFB-1D3E7F88AA79}"/>
              </a:ext>
            </a:extLst>
          </p:cNvPr>
          <p:cNvSpPr/>
          <p:nvPr/>
        </p:nvSpPr>
        <p:spPr>
          <a:xfrm>
            <a:off x="6348028" y="3897052"/>
            <a:ext cx="4608512" cy="1872208"/>
          </a:xfrm>
          <a:custGeom>
            <a:avLst/>
            <a:gdLst>
              <a:gd name="connsiteX0" fmla="*/ 133882 w 4608512"/>
              <a:gd name="connsiteY0" fmla="*/ 0 h 1872208"/>
              <a:gd name="connsiteX1" fmla="*/ 4474630 w 4608512"/>
              <a:gd name="connsiteY1" fmla="*/ 0 h 1872208"/>
              <a:gd name="connsiteX2" fmla="*/ 4608512 w 4608512"/>
              <a:gd name="connsiteY2" fmla="*/ 133882 h 1872208"/>
              <a:gd name="connsiteX3" fmla="*/ 4608512 w 4608512"/>
              <a:gd name="connsiteY3" fmla="*/ 1738326 h 1872208"/>
              <a:gd name="connsiteX4" fmla="*/ 4474630 w 4608512"/>
              <a:gd name="connsiteY4" fmla="*/ 1872208 h 1872208"/>
              <a:gd name="connsiteX5" fmla="*/ 133882 w 4608512"/>
              <a:gd name="connsiteY5" fmla="*/ 1872208 h 1872208"/>
              <a:gd name="connsiteX6" fmla="*/ 0 w 4608512"/>
              <a:gd name="connsiteY6" fmla="*/ 1738326 h 1872208"/>
              <a:gd name="connsiteX7" fmla="*/ 0 w 4608512"/>
              <a:gd name="connsiteY7" fmla="*/ 678650 h 1872208"/>
              <a:gd name="connsiteX8" fmla="*/ 231313 w 4608512"/>
              <a:gd name="connsiteY8" fmla="*/ 447337 h 1872208"/>
              <a:gd name="connsiteX9" fmla="*/ 0 w 4608512"/>
              <a:gd name="connsiteY9" fmla="*/ 216024 h 1872208"/>
              <a:gd name="connsiteX10" fmla="*/ 0 w 4608512"/>
              <a:gd name="connsiteY10" fmla="*/ 133882 h 1872208"/>
              <a:gd name="connsiteX11" fmla="*/ 133882 w 4608512"/>
              <a:gd name="connsiteY11"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8512" h="1872208">
                <a:moveTo>
                  <a:pt x="133882" y="0"/>
                </a:moveTo>
                <a:lnTo>
                  <a:pt x="4474630" y="0"/>
                </a:lnTo>
                <a:cubicBezTo>
                  <a:pt x="4548571" y="0"/>
                  <a:pt x="4608512" y="59941"/>
                  <a:pt x="4608512" y="133882"/>
                </a:cubicBezTo>
                <a:lnTo>
                  <a:pt x="4608512" y="1738326"/>
                </a:lnTo>
                <a:cubicBezTo>
                  <a:pt x="4608512" y="1812267"/>
                  <a:pt x="4548571" y="1872208"/>
                  <a:pt x="4474630" y="1872208"/>
                </a:cubicBezTo>
                <a:lnTo>
                  <a:pt x="133882" y="1872208"/>
                </a:lnTo>
                <a:cubicBezTo>
                  <a:pt x="59941" y="1872208"/>
                  <a:pt x="0" y="1812267"/>
                  <a:pt x="0" y="1738326"/>
                </a:cubicBezTo>
                <a:lnTo>
                  <a:pt x="0" y="678650"/>
                </a:lnTo>
                <a:cubicBezTo>
                  <a:pt x="127751" y="678650"/>
                  <a:pt x="231313" y="575088"/>
                  <a:pt x="231313" y="447337"/>
                </a:cubicBezTo>
                <a:cubicBezTo>
                  <a:pt x="231313" y="319586"/>
                  <a:pt x="127751" y="216024"/>
                  <a:pt x="0" y="216024"/>
                </a:cubicBezTo>
                <a:lnTo>
                  <a:pt x="0" y="133882"/>
                </a:lnTo>
                <a:cubicBezTo>
                  <a:pt x="0" y="59941"/>
                  <a:pt x="59941" y="0"/>
                  <a:pt x="1338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37" name="文本框 36">
            <a:extLst>
              <a:ext uri="{FF2B5EF4-FFF2-40B4-BE49-F238E27FC236}">
                <a16:creationId xmlns:a16="http://schemas.microsoft.com/office/drawing/2014/main" id="{F9F68CD9-3A8D-2B5B-A519-0FCB6F8DA06E}"/>
              </a:ext>
            </a:extLst>
          </p:cNvPr>
          <p:cNvSpPr txBox="1"/>
          <p:nvPr/>
        </p:nvSpPr>
        <p:spPr>
          <a:xfrm>
            <a:off x="6758411" y="4113076"/>
            <a:ext cx="1415772" cy="461665"/>
          </a:xfrm>
          <a:prstGeom prst="rect">
            <a:avLst/>
          </a:prstGeom>
          <a:noFill/>
        </p:spPr>
        <p:txBody>
          <a:bodyPr wrap="none" rtlCol="0">
            <a:noAutofit/>
          </a:bodyPr>
          <a:lstStyle/>
          <a:p>
            <a:pPr algn="ctr"/>
            <a:r>
              <a:rPr lang="zh-CN" altLang="en-US" sz="2400" b="1" dirty="0">
                <a:solidFill>
                  <a:schemeClr val="accent2"/>
                </a:solidFill>
                <a:cs typeface="+mn-ea"/>
                <a:sym typeface="+mn-lt"/>
              </a:rPr>
              <a:t>未来展望</a:t>
            </a:r>
          </a:p>
        </p:txBody>
      </p:sp>
      <p:sp>
        <p:nvSpPr>
          <p:cNvPr id="38" name="文本框 37">
            <a:extLst>
              <a:ext uri="{FF2B5EF4-FFF2-40B4-BE49-F238E27FC236}">
                <a16:creationId xmlns:a16="http://schemas.microsoft.com/office/drawing/2014/main" id="{5F0208DA-C7F8-4B60-89A0-2CD3E783432D}"/>
              </a:ext>
            </a:extLst>
          </p:cNvPr>
          <p:cNvSpPr txBox="1"/>
          <p:nvPr/>
        </p:nvSpPr>
        <p:spPr>
          <a:xfrm>
            <a:off x="6640133" y="4627672"/>
            <a:ext cx="3945151" cy="1021433"/>
          </a:xfrm>
          <a:prstGeom prst="rect">
            <a:avLst/>
          </a:prstGeom>
          <a:noFill/>
        </p:spPr>
        <p:txBody>
          <a:bodyPr wrap="square">
            <a:noAutofit/>
          </a:bodyPr>
          <a:lstStyle/>
          <a:p>
            <a:pPr>
              <a:lnSpc>
                <a:spcPct val="130000"/>
              </a:lnSpc>
            </a:pPr>
            <a:r>
              <a:rPr lang="zh-CN" altLang="en-US" sz="1600" dirty="0">
                <a:cs typeface="+mn-ea"/>
                <a:sym typeface="+mn-lt"/>
              </a:rPr>
              <a:t>请替换文字内容复制你的内容到此请替换文字内容复制你的内容到此请替换文字内容复制你的内容到此</a:t>
            </a:r>
          </a:p>
        </p:txBody>
      </p:sp>
      <p:sp>
        <p:nvSpPr>
          <p:cNvPr id="42" name="adwords-campaign-square-symbol_48684">
            <a:extLst>
              <a:ext uri="{FF2B5EF4-FFF2-40B4-BE49-F238E27FC236}">
                <a16:creationId xmlns:a16="http://schemas.microsoft.com/office/drawing/2014/main" id="{78AB05A5-86E4-4002-7451-7FA8FDA3FC6D}"/>
              </a:ext>
            </a:extLst>
          </p:cNvPr>
          <p:cNvSpPr/>
          <p:nvPr/>
        </p:nvSpPr>
        <p:spPr>
          <a:xfrm>
            <a:off x="10261248" y="4016084"/>
            <a:ext cx="584491" cy="583736"/>
          </a:xfrm>
          <a:custGeom>
            <a:avLst/>
            <a:gdLst>
              <a:gd name="T0" fmla="*/ 634 w 747"/>
              <a:gd name="T1" fmla="*/ 0 h 747"/>
              <a:gd name="T2" fmla="*/ 113 w 747"/>
              <a:gd name="T3" fmla="*/ 0 h 747"/>
              <a:gd name="T4" fmla="*/ 0 w 747"/>
              <a:gd name="T5" fmla="*/ 113 h 747"/>
              <a:gd name="T6" fmla="*/ 0 w 747"/>
              <a:gd name="T7" fmla="*/ 634 h 747"/>
              <a:gd name="T8" fmla="*/ 113 w 747"/>
              <a:gd name="T9" fmla="*/ 747 h 747"/>
              <a:gd name="T10" fmla="*/ 634 w 747"/>
              <a:gd name="T11" fmla="*/ 747 h 747"/>
              <a:gd name="T12" fmla="*/ 747 w 747"/>
              <a:gd name="T13" fmla="*/ 634 h 747"/>
              <a:gd name="T14" fmla="*/ 747 w 747"/>
              <a:gd name="T15" fmla="*/ 113 h 747"/>
              <a:gd name="T16" fmla="*/ 634 w 747"/>
              <a:gd name="T17" fmla="*/ 0 h 747"/>
              <a:gd name="T18" fmla="*/ 667 w 747"/>
              <a:gd name="T19" fmla="*/ 360 h 747"/>
              <a:gd name="T20" fmla="*/ 653 w 747"/>
              <a:gd name="T21" fmla="*/ 373 h 747"/>
              <a:gd name="T22" fmla="*/ 640 w 747"/>
              <a:gd name="T23" fmla="*/ 360 h 747"/>
              <a:gd name="T24" fmla="*/ 640 w 747"/>
              <a:gd name="T25" fmla="*/ 272 h 747"/>
              <a:gd name="T26" fmla="*/ 456 w 747"/>
              <a:gd name="T27" fmla="*/ 457 h 747"/>
              <a:gd name="T28" fmla="*/ 467 w 747"/>
              <a:gd name="T29" fmla="*/ 493 h 747"/>
              <a:gd name="T30" fmla="*/ 400 w 747"/>
              <a:gd name="T31" fmla="*/ 560 h 747"/>
              <a:gd name="T32" fmla="*/ 333 w 747"/>
              <a:gd name="T33" fmla="*/ 493 h 747"/>
              <a:gd name="T34" fmla="*/ 344 w 747"/>
              <a:gd name="T35" fmla="*/ 457 h 747"/>
              <a:gd name="T36" fmla="*/ 210 w 747"/>
              <a:gd name="T37" fmla="*/ 322 h 747"/>
              <a:gd name="T38" fmla="*/ 173 w 747"/>
              <a:gd name="T39" fmla="*/ 333 h 747"/>
              <a:gd name="T40" fmla="*/ 137 w 747"/>
              <a:gd name="T41" fmla="*/ 322 h 747"/>
              <a:gd name="T42" fmla="*/ 49 w 747"/>
              <a:gd name="T43" fmla="*/ 409 h 747"/>
              <a:gd name="T44" fmla="*/ 31 w 747"/>
              <a:gd name="T45" fmla="*/ 391 h 747"/>
              <a:gd name="T46" fmla="*/ 118 w 747"/>
              <a:gd name="T47" fmla="*/ 303 h 747"/>
              <a:gd name="T48" fmla="*/ 107 w 747"/>
              <a:gd name="T49" fmla="*/ 267 h 747"/>
              <a:gd name="T50" fmla="*/ 173 w 747"/>
              <a:gd name="T51" fmla="*/ 200 h 747"/>
              <a:gd name="T52" fmla="*/ 240 w 747"/>
              <a:gd name="T53" fmla="*/ 267 h 747"/>
              <a:gd name="T54" fmla="*/ 229 w 747"/>
              <a:gd name="T55" fmla="*/ 303 h 747"/>
              <a:gd name="T56" fmla="*/ 363 w 747"/>
              <a:gd name="T57" fmla="*/ 438 h 747"/>
              <a:gd name="T58" fmla="*/ 400 w 747"/>
              <a:gd name="T59" fmla="*/ 427 h 747"/>
              <a:gd name="T60" fmla="*/ 437 w 747"/>
              <a:gd name="T61" fmla="*/ 438 h 747"/>
              <a:gd name="T62" fmla="*/ 621 w 747"/>
              <a:gd name="T63" fmla="*/ 253 h 747"/>
              <a:gd name="T64" fmla="*/ 533 w 747"/>
              <a:gd name="T65" fmla="*/ 253 h 747"/>
              <a:gd name="T66" fmla="*/ 520 w 747"/>
              <a:gd name="T67" fmla="*/ 240 h 747"/>
              <a:gd name="T68" fmla="*/ 533 w 747"/>
              <a:gd name="T69" fmla="*/ 227 h 747"/>
              <a:gd name="T70" fmla="*/ 667 w 747"/>
              <a:gd name="T71" fmla="*/ 227 h 747"/>
              <a:gd name="T72" fmla="*/ 667 w 747"/>
              <a:gd name="T73" fmla="*/ 36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7" h="747">
                <a:moveTo>
                  <a:pt x="634" y="0"/>
                </a:moveTo>
                <a:lnTo>
                  <a:pt x="113" y="0"/>
                </a:lnTo>
                <a:cubicBezTo>
                  <a:pt x="51" y="0"/>
                  <a:pt x="0" y="51"/>
                  <a:pt x="0" y="113"/>
                </a:cubicBezTo>
                <a:lnTo>
                  <a:pt x="0" y="634"/>
                </a:lnTo>
                <a:cubicBezTo>
                  <a:pt x="0" y="696"/>
                  <a:pt x="51" y="747"/>
                  <a:pt x="113" y="747"/>
                </a:cubicBezTo>
                <a:lnTo>
                  <a:pt x="634" y="747"/>
                </a:lnTo>
                <a:cubicBezTo>
                  <a:pt x="696" y="747"/>
                  <a:pt x="747" y="696"/>
                  <a:pt x="747" y="634"/>
                </a:cubicBezTo>
                <a:lnTo>
                  <a:pt x="747" y="113"/>
                </a:lnTo>
                <a:cubicBezTo>
                  <a:pt x="747" y="51"/>
                  <a:pt x="696" y="0"/>
                  <a:pt x="634" y="0"/>
                </a:cubicBezTo>
                <a:close/>
                <a:moveTo>
                  <a:pt x="667" y="360"/>
                </a:moveTo>
                <a:cubicBezTo>
                  <a:pt x="667" y="367"/>
                  <a:pt x="661" y="373"/>
                  <a:pt x="653" y="373"/>
                </a:cubicBezTo>
                <a:cubicBezTo>
                  <a:pt x="646" y="373"/>
                  <a:pt x="640" y="367"/>
                  <a:pt x="640" y="360"/>
                </a:cubicBezTo>
                <a:lnTo>
                  <a:pt x="640" y="272"/>
                </a:lnTo>
                <a:lnTo>
                  <a:pt x="456" y="457"/>
                </a:lnTo>
                <a:cubicBezTo>
                  <a:pt x="463" y="467"/>
                  <a:pt x="467" y="480"/>
                  <a:pt x="467" y="493"/>
                </a:cubicBezTo>
                <a:cubicBezTo>
                  <a:pt x="467" y="530"/>
                  <a:pt x="437" y="560"/>
                  <a:pt x="400" y="560"/>
                </a:cubicBezTo>
                <a:cubicBezTo>
                  <a:pt x="363" y="560"/>
                  <a:pt x="333" y="530"/>
                  <a:pt x="333" y="493"/>
                </a:cubicBezTo>
                <a:cubicBezTo>
                  <a:pt x="333" y="480"/>
                  <a:pt x="337" y="467"/>
                  <a:pt x="344" y="457"/>
                </a:cubicBezTo>
                <a:lnTo>
                  <a:pt x="210" y="322"/>
                </a:lnTo>
                <a:cubicBezTo>
                  <a:pt x="199" y="329"/>
                  <a:pt x="187" y="333"/>
                  <a:pt x="173" y="333"/>
                </a:cubicBezTo>
                <a:cubicBezTo>
                  <a:pt x="160" y="333"/>
                  <a:pt x="147" y="329"/>
                  <a:pt x="137" y="322"/>
                </a:cubicBezTo>
                <a:lnTo>
                  <a:pt x="49" y="409"/>
                </a:lnTo>
                <a:lnTo>
                  <a:pt x="31" y="391"/>
                </a:lnTo>
                <a:lnTo>
                  <a:pt x="118" y="303"/>
                </a:lnTo>
                <a:cubicBezTo>
                  <a:pt x="111" y="293"/>
                  <a:pt x="107" y="280"/>
                  <a:pt x="107" y="267"/>
                </a:cubicBezTo>
                <a:cubicBezTo>
                  <a:pt x="107" y="230"/>
                  <a:pt x="137" y="200"/>
                  <a:pt x="173" y="200"/>
                </a:cubicBezTo>
                <a:cubicBezTo>
                  <a:pt x="210" y="200"/>
                  <a:pt x="240" y="230"/>
                  <a:pt x="240" y="267"/>
                </a:cubicBezTo>
                <a:cubicBezTo>
                  <a:pt x="240" y="280"/>
                  <a:pt x="236" y="293"/>
                  <a:pt x="229" y="303"/>
                </a:cubicBezTo>
                <a:lnTo>
                  <a:pt x="363" y="438"/>
                </a:lnTo>
                <a:cubicBezTo>
                  <a:pt x="374" y="431"/>
                  <a:pt x="386" y="427"/>
                  <a:pt x="400" y="427"/>
                </a:cubicBezTo>
                <a:cubicBezTo>
                  <a:pt x="414" y="427"/>
                  <a:pt x="426" y="431"/>
                  <a:pt x="437" y="438"/>
                </a:cubicBezTo>
                <a:lnTo>
                  <a:pt x="621" y="253"/>
                </a:lnTo>
                <a:lnTo>
                  <a:pt x="533" y="253"/>
                </a:lnTo>
                <a:cubicBezTo>
                  <a:pt x="526" y="253"/>
                  <a:pt x="520" y="247"/>
                  <a:pt x="520" y="240"/>
                </a:cubicBezTo>
                <a:cubicBezTo>
                  <a:pt x="520" y="233"/>
                  <a:pt x="526" y="227"/>
                  <a:pt x="533" y="227"/>
                </a:cubicBezTo>
                <a:lnTo>
                  <a:pt x="667" y="227"/>
                </a:lnTo>
                <a:lnTo>
                  <a:pt x="667" y="360"/>
                </a:lnTo>
                <a:close/>
              </a:path>
            </a:pathLst>
          </a:custGeom>
          <a:gradFill>
            <a:gsLst>
              <a:gs pos="0">
                <a:schemeClr val="accent3">
                  <a:alpha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ym typeface="+mn-lt"/>
            </a:endParaRPr>
          </a:p>
        </p:txBody>
      </p:sp>
    </p:spTree>
    <p:custDataLst>
      <p:tags r:id="rId1"/>
    </p:custDataLst>
    <p:extLst>
      <p:ext uri="{BB962C8B-B14F-4D97-AF65-F5344CB8AC3E}">
        <p14:creationId xmlns:p14="http://schemas.microsoft.com/office/powerpoint/2010/main" val="350875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6B02B1F-75FB-56D7-A009-4D5CB643AE9F}"/>
              </a:ext>
            </a:extLst>
          </p:cNvPr>
          <p:cNvSpPr txBox="1"/>
          <p:nvPr/>
        </p:nvSpPr>
        <p:spPr>
          <a:xfrm>
            <a:off x="922640" y="447480"/>
            <a:ext cx="6096000" cy="523220"/>
          </a:xfrm>
          <a:prstGeom prst="rect">
            <a:avLst/>
          </a:prstGeom>
          <a:noFill/>
        </p:spPr>
        <p:txBody>
          <a:bodyPr wrap="square">
            <a:spAutoFit/>
          </a:bodyPr>
          <a:lstStyle/>
          <a:p>
            <a:r>
              <a:rPr lang="zh-CN" altLang="en-US" sz="2800">
                <a:solidFill>
                  <a:schemeClr val="bg1"/>
                </a:solidFill>
                <a:cs typeface="+mn-ea"/>
                <a:sym typeface="+mn-lt"/>
              </a:rPr>
              <a:t>工作回顾</a:t>
            </a:r>
            <a:endParaRPr lang="zh-CN" altLang="en-US" sz="2800" dirty="0">
              <a:solidFill>
                <a:schemeClr val="bg1"/>
              </a:solidFill>
              <a:cs typeface="+mn-ea"/>
              <a:sym typeface="+mn-lt"/>
            </a:endParaRPr>
          </a:p>
        </p:txBody>
      </p:sp>
      <p:sp>
        <p:nvSpPr>
          <p:cNvPr id="3" name="矩形: 圆角 2">
            <a:extLst>
              <a:ext uri="{FF2B5EF4-FFF2-40B4-BE49-F238E27FC236}">
                <a16:creationId xmlns:a16="http://schemas.microsoft.com/office/drawing/2014/main" id="{62D9D5C0-47E7-55AF-1CF8-816BCBAF0F77}"/>
              </a:ext>
            </a:extLst>
          </p:cNvPr>
          <p:cNvSpPr/>
          <p:nvPr/>
        </p:nvSpPr>
        <p:spPr>
          <a:xfrm>
            <a:off x="515380" y="1916832"/>
            <a:ext cx="3417252" cy="4301024"/>
          </a:xfrm>
          <a:prstGeom prst="roundRect">
            <a:avLst>
              <a:gd name="adj" fmla="val 6321"/>
            </a:avLst>
          </a:pr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35" name="矩形: 圆角 34">
            <a:extLst>
              <a:ext uri="{FF2B5EF4-FFF2-40B4-BE49-F238E27FC236}">
                <a16:creationId xmlns:a16="http://schemas.microsoft.com/office/drawing/2014/main" id="{3F619991-1E97-CC8A-746A-ABC501CB487E}"/>
              </a:ext>
            </a:extLst>
          </p:cNvPr>
          <p:cNvSpPr/>
          <p:nvPr/>
        </p:nvSpPr>
        <p:spPr>
          <a:xfrm>
            <a:off x="591422" y="1988840"/>
            <a:ext cx="3417252" cy="4301024"/>
          </a:xfrm>
          <a:prstGeom prst="roundRect">
            <a:avLst>
              <a:gd name="adj" fmla="val 6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5" name="椭圆 4">
            <a:extLst>
              <a:ext uri="{FF2B5EF4-FFF2-40B4-BE49-F238E27FC236}">
                <a16:creationId xmlns:a16="http://schemas.microsoft.com/office/drawing/2014/main" id="{F58C6EB9-740C-D8F1-862E-8ECB8F1A972D}"/>
              </a:ext>
            </a:extLst>
          </p:cNvPr>
          <p:cNvSpPr/>
          <p:nvPr/>
        </p:nvSpPr>
        <p:spPr>
          <a:xfrm>
            <a:off x="1340854" y="1475623"/>
            <a:ext cx="1797003" cy="1797003"/>
          </a:xfrm>
          <a:prstGeom prst="ellipse">
            <a:avLst/>
          </a:prstGeom>
          <a:gradFill flip="none" rotWithShape="1">
            <a:gsLst>
              <a:gs pos="100000">
                <a:schemeClr val="accent1">
                  <a:lumMod val="20000"/>
                  <a:lumOff val="80000"/>
                </a:schemeClr>
              </a:gs>
              <a:gs pos="0">
                <a:schemeClr val="accent1">
                  <a:lumMod val="0"/>
                  <a:lumOff val="100000"/>
                </a:schemeClr>
              </a:gs>
            </a:gsLst>
            <a:path path="circle">
              <a:fillToRect l="100000" t="100000"/>
            </a:path>
            <a:tileRect r="-100000" b="-100000"/>
          </a:gradFill>
          <a:ln w="28575">
            <a:noFill/>
          </a:ln>
          <a:effectLst>
            <a:outerShdw dist="50800" dir="42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7" name="文本框 6">
            <a:extLst>
              <a:ext uri="{FF2B5EF4-FFF2-40B4-BE49-F238E27FC236}">
                <a16:creationId xmlns:a16="http://schemas.microsoft.com/office/drawing/2014/main" id="{7BE7611C-0014-F3BC-C11C-D13EEC0FF50F}"/>
              </a:ext>
            </a:extLst>
          </p:cNvPr>
          <p:cNvSpPr txBox="1"/>
          <p:nvPr/>
        </p:nvSpPr>
        <p:spPr>
          <a:xfrm>
            <a:off x="1401547" y="3478841"/>
            <a:ext cx="1797003" cy="46166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accent2"/>
                </a:solidFill>
                <a:effectLst>
                  <a:outerShdw blurRad="50800" dist="38100" dir="5400000" algn="t" rotWithShape="0">
                    <a:prstClr val="black">
                      <a:alpha val="20000"/>
                    </a:prstClr>
                  </a:outerShdw>
                </a:effectLst>
                <a:uLnTx/>
                <a:uFillTx/>
                <a:cs typeface="+mn-ea"/>
                <a:sym typeface="+mn-lt"/>
              </a:rPr>
              <a:t>工作时间</a:t>
            </a:r>
          </a:p>
        </p:txBody>
      </p:sp>
      <p:sp>
        <p:nvSpPr>
          <p:cNvPr id="9" name="矩形: 圆角 8">
            <a:extLst>
              <a:ext uri="{FF2B5EF4-FFF2-40B4-BE49-F238E27FC236}">
                <a16:creationId xmlns:a16="http://schemas.microsoft.com/office/drawing/2014/main" id="{FC873E89-94C1-2540-16DA-C7989FC99C98}"/>
              </a:ext>
            </a:extLst>
          </p:cNvPr>
          <p:cNvSpPr/>
          <p:nvPr/>
        </p:nvSpPr>
        <p:spPr>
          <a:xfrm>
            <a:off x="778436" y="4197883"/>
            <a:ext cx="2921840" cy="429861"/>
          </a:xfrm>
          <a:prstGeom prst="roundRect">
            <a:avLst>
              <a:gd name="adj" fmla="val 50000"/>
            </a:avLst>
          </a:prstGeom>
          <a:solidFill>
            <a:schemeClr val="accent1">
              <a:lumMod val="78000"/>
              <a:lumOff val="22000"/>
              <a:alpha val="30000"/>
            </a:schemeClr>
          </a:solidFill>
          <a:ln w="19050" cap="flat" cmpd="sng" algn="ctr">
            <a:solidFill>
              <a:schemeClr val="accent1">
                <a:lumMod val="80000"/>
                <a:lumOff val="2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cs typeface="+mn-ea"/>
                <a:sym typeface="+mn-lt"/>
              </a:rPr>
              <a:t>请替换文字内容到此</a:t>
            </a:r>
          </a:p>
        </p:txBody>
      </p:sp>
      <p:sp>
        <p:nvSpPr>
          <p:cNvPr id="10" name="矩形: 圆角 9">
            <a:extLst>
              <a:ext uri="{FF2B5EF4-FFF2-40B4-BE49-F238E27FC236}">
                <a16:creationId xmlns:a16="http://schemas.microsoft.com/office/drawing/2014/main" id="{7133A9DC-A3EF-2E77-D298-CFDBD8CF6503}"/>
              </a:ext>
            </a:extLst>
          </p:cNvPr>
          <p:cNvSpPr/>
          <p:nvPr/>
        </p:nvSpPr>
        <p:spPr>
          <a:xfrm>
            <a:off x="778436" y="4818244"/>
            <a:ext cx="2921840" cy="429861"/>
          </a:xfrm>
          <a:prstGeom prst="roundRect">
            <a:avLst>
              <a:gd name="adj" fmla="val 50000"/>
            </a:avLst>
          </a:prstGeom>
          <a:solidFill>
            <a:schemeClr val="accent1">
              <a:lumMod val="78000"/>
              <a:lumOff val="22000"/>
              <a:alpha val="30000"/>
            </a:schemeClr>
          </a:solidFill>
          <a:ln w="19050" cap="flat" cmpd="sng" algn="ctr">
            <a:solidFill>
              <a:schemeClr val="accent1">
                <a:lumMod val="80000"/>
                <a:lumOff val="2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cs typeface="+mn-ea"/>
                <a:sym typeface="+mn-lt"/>
              </a:rPr>
              <a:t>请替换文字内容到此</a:t>
            </a:r>
          </a:p>
        </p:txBody>
      </p:sp>
      <p:sp>
        <p:nvSpPr>
          <p:cNvPr id="11" name="矩形: 圆角 10">
            <a:extLst>
              <a:ext uri="{FF2B5EF4-FFF2-40B4-BE49-F238E27FC236}">
                <a16:creationId xmlns:a16="http://schemas.microsoft.com/office/drawing/2014/main" id="{66D3D367-EA6B-A3F8-49EB-BE3A53FFBE49}"/>
              </a:ext>
            </a:extLst>
          </p:cNvPr>
          <p:cNvSpPr/>
          <p:nvPr/>
        </p:nvSpPr>
        <p:spPr>
          <a:xfrm>
            <a:off x="778436" y="5438605"/>
            <a:ext cx="2921840" cy="429861"/>
          </a:xfrm>
          <a:prstGeom prst="roundRect">
            <a:avLst>
              <a:gd name="adj" fmla="val 50000"/>
            </a:avLst>
          </a:prstGeom>
          <a:solidFill>
            <a:schemeClr val="accent1">
              <a:lumMod val="78000"/>
              <a:lumOff val="22000"/>
              <a:alpha val="30000"/>
            </a:schemeClr>
          </a:solidFill>
          <a:ln w="19050" cap="flat" cmpd="sng" algn="ctr">
            <a:solidFill>
              <a:schemeClr val="accent1">
                <a:lumMod val="80000"/>
                <a:lumOff val="2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cs typeface="+mn-ea"/>
                <a:sym typeface="+mn-lt"/>
              </a:rPr>
              <a:t>请替换文字内容到此</a:t>
            </a:r>
          </a:p>
        </p:txBody>
      </p:sp>
      <p:sp>
        <p:nvSpPr>
          <p:cNvPr id="19" name="矩形: 圆角 18">
            <a:extLst>
              <a:ext uri="{FF2B5EF4-FFF2-40B4-BE49-F238E27FC236}">
                <a16:creationId xmlns:a16="http://schemas.microsoft.com/office/drawing/2014/main" id="{ABB5DE09-45D6-FCB2-D8AE-9F507ED8E293}"/>
              </a:ext>
            </a:extLst>
          </p:cNvPr>
          <p:cNvSpPr/>
          <p:nvPr/>
        </p:nvSpPr>
        <p:spPr>
          <a:xfrm>
            <a:off x="4313349" y="1916832"/>
            <a:ext cx="3417252" cy="4301024"/>
          </a:xfrm>
          <a:prstGeom prst="roundRect">
            <a:avLst>
              <a:gd name="adj" fmla="val 6321"/>
            </a:avLst>
          </a:pr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36" name="矩形: 圆角 35">
            <a:extLst>
              <a:ext uri="{FF2B5EF4-FFF2-40B4-BE49-F238E27FC236}">
                <a16:creationId xmlns:a16="http://schemas.microsoft.com/office/drawing/2014/main" id="{1568F194-E99B-EF64-D0E4-72B0AB31CB79}"/>
              </a:ext>
            </a:extLst>
          </p:cNvPr>
          <p:cNvSpPr/>
          <p:nvPr/>
        </p:nvSpPr>
        <p:spPr>
          <a:xfrm>
            <a:off x="4389391" y="1988840"/>
            <a:ext cx="3417252" cy="4301024"/>
          </a:xfrm>
          <a:prstGeom prst="roundRect">
            <a:avLst>
              <a:gd name="adj" fmla="val 6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20" name="椭圆 19">
            <a:extLst>
              <a:ext uri="{FF2B5EF4-FFF2-40B4-BE49-F238E27FC236}">
                <a16:creationId xmlns:a16="http://schemas.microsoft.com/office/drawing/2014/main" id="{11A15046-CDB9-EDEF-32B3-80F1F47A54AF}"/>
              </a:ext>
            </a:extLst>
          </p:cNvPr>
          <p:cNvSpPr/>
          <p:nvPr/>
        </p:nvSpPr>
        <p:spPr>
          <a:xfrm>
            <a:off x="5138823" y="1475623"/>
            <a:ext cx="1797003" cy="1797003"/>
          </a:xfrm>
          <a:prstGeom prst="ellipse">
            <a:avLst/>
          </a:prstGeom>
          <a:gradFill flip="none" rotWithShape="1">
            <a:gsLst>
              <a:gs pos="100000">
                <a:schemeClr val="accent1">
                  <a:lumMod val="20000"/>
                  <a:lumOff val="80000"/>
                </a:schemeClr>
              </a:gs>
              <a:gs pos="0">
                <a:schemeClr val="accent1">
                  <a:lumMod val="0"/>
                  <a:lumOff val="100000"/>
                </a:schemeClr>
              </a:gs>
            </a:gsLst>
            <a:path path="circle">
              <a:fillToRect l="100000" t="100000"/>
            </a:path>
            <a:tileRect r="-100000" b="-100000"/>
          </a:gradFill>
          <a:ln w="28575">
            <a:noFill/>
          </a:ln>
          <a:effectLst>
            <a:outerShdw dist="50800" dir="42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21" name="文本框 20">
            <a:extLst>
              <a:ext uri="{FF2B5EF4-FFF2-40B4-BE49-F238E27FC236}">
                <a16:creationId xmlns:a16="http://schemas.microsoft.com/office/drawing/2014/main" id="{98B7DDE7-250F-09F9-FED4-AE1947908E72}"/>
              </a:ext>
            </a:extLst>
          </p:cNvPr>
          <p:cNvSpPr txBox="1"/>
          <p:nvPr/>
        </p:nvSpPr>
        <p:spPr>
          <a:xfrm>
            <a:off x="5199516" y="3478841"/>
            <a:ext cx="1797003" cy="46166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accent2"/>
                </a:solidFill>
                <a:effectLst>
                  <a:outerShdw blurRad="50800" dist="38100" dir="5400000" algn="t" rotWithShape="0">
                    <a:prstClr val="black">
                      <a:alpha val="20000"/>
                    </a:prstClr>
                  </a:outerShdw>
                </a:effectLst>
                <a:uLnTx/>
                <a:uFillTx/>
                <a:cs typeface="+mn-ea"/>
                <a:sym typeface="+mn-lt"/>
              </a:rPr>
              <a:t>工作内容</a:t>
            </a:r>
          </a:p>
        </p:txBody>
      </p:sp>
      <p:sp>
        <p:nvSpPr>
          <p:cNvPr id="22" name="矩形: 圆角 21">
            <a:extLst>
              <a:ext uri="{FF2B5EF4-FFF2-40B4-BE49-F238E27FC236}">
                <a16:creationId xmlns:a16="http://schemas.microsoft.com/office/drawing/2014/main" id="{80D38C2E-0870-4B52-B42E-C761E76C762B}"/>
              </a:ext>
            </a:extLst>
          </p:cNvPr>
          <p:cNvSpPr/>
          <p:nvPr/>
        </p:nvSpPr>
        <p:spPr>
          <a:xfrm>
            <a:off x="4576405" y="4197883"/>
            <a:ext cx="2921840" cy="429861"/>
          </a:xfrm>
          <a:prstGeom prst="roundRect">
            <a:avLst>
              <a:gd name="adj" fmla="val 50000"/>
            </a:avLst>
          </a:prstGeom>
          <a:solidFill>
            <a:schemeClr val="accent1">
              <a:lumMod val="78000"/>
              <a:lumOff val="22000"/>
              <a:alpha val="30000"/>
            </a:schemeClr>
          </a:solidFill>
          <a:ln w="19050" cap="flat" cmpd="sng" algn="ctr">
            <a:solidFill>
              <a:schemeClr val="accent1">
                <a:lumMod val="80000"/>
                <a:lumOff val="2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cs typeface="+mn-ea"/>
                <a:sym typeface="+mn-lt"/>
              </a:rPr>
              <a:t>请替换文字内容到此</a:t>
            </a:r>
          </a:p>
        </p:txBody>
      </p:sp>
      <p:sp>
        <p:nvSpPr>
          <p:cNvPr id="23" name="矩形: 圆角 22">
            <a:extLst>
              <a:ext uri="{FF2B5EF4-FFF2-40B4-BE49-F238E27FC236}">
                <a16:creationId xmlns:a16="http://schemas.microsoft.com/office/drawing/2014/main" id="{1BB4E01F-E780-6594-D9CC-59D4EEC51926}"/>
              </a:ext>
            </a:extLst>
          </p:cNvPr>
          <p:cNvSpPr/>
          <p:nvPr/>
        </p:nvSpPr>
        <p:spPr>
          <a:xfrm>
            <a:off x="4576405" y="4818244"/>
            <a:ext cx="2921840" cy="429861"/>
          </a:xfrm>
          <a:prstGeom prst="roundRect">
            <a:avLst>
              <a:gd name="adj" fmla="val 50000"/>
            </a:avLst>
          </a:prstGeom>
          <a:solidFill>
            <a:schemeClr val="accent1">
              <a:lumMod val="78000"/>
              <a:lumOff val="22000"/>
              <a:alpha val="30000"/>
            </a:schemeClr>
          </a:solidFill>
          <a:ln w="19050" cap="flat" cmpd="sng" algn="ctr">
            <a:solidFill>
              <a:schemeClr val="accent1">
                <a:lumMod val="80000"/>
                <a:lumOff val="2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cs typeface="+mn-ea"/>
                <a:sym typeface="+mn-lt"/>
              </a:rPr>
              <a:t>请替换文字内容到此</a:t>
            </a:r>
          </a:p>
        </p:txBody>
      </p:sp>
      <p:sp>
        <p:nvSpPr>
          <p:cNvPr id="24" name="矩形: 圆角 23">
            <a:extLst>
              <a:ext uri="{FF2B5EF4-FFF2-40B4-BE49-F238E27FC236}">
                <a16:creationId xmlns:a16="http://schemas.microsoft.com/office/drawing/2014/main" id="{CB65F0CD-F8E4-0C5E-98D0-8DE2BB308710}"/>
              </a:ext>
            </a:extLst>
          </p:cNvPr>
          <p:cNvSpPr/>
          <p:nvPr/>
        </p:nvSpPr>
        <p:spPr>
          <a:xfrm>
            <a:off x="4576405" y="5438605"/>
            <a:ext cx="2921840" cy="429861"/>
          </a:xfrm>
          <a:prstGeom prst="roundRect">
            <a:avLst>
              <a:gd name="adj" fmla="val 50000"/>
            </a:avLst>
          </a:prstGeom>
          <a:solidFill>
            <a:schemeClr val="accent1">
              <a:lumMod val="78000"/>
              <a:lumOff val="22000"/>
              <a:alpha val="30000"/>
            </a:schemeClr>
          </a:solidFill>
          <a:ln w="19050" cap="flat" cmpd="sng" algn="ctr">
            <a:solidFill>
              <a:schemeClr val="accent1">
                <a:lumMod val="80000"/>
                <a:lumOff val="2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cs typeface="+mn-ea"/>
                <a:sym typeface="+mn-lt"/>
              </a:rPr>
              <a:t>请替换文字内容到此</a:t>
            </a:r>
          </a:p>
        </p:txBody>
      </p:sp>
      <p:sp>
        <p:nvSpPr>
          <p:cNvPr id="27" name="矩形: 圆角 26">
            <a:extLst>
              <a:ext uri="{FF2B5EF4-FFF2-40B4-BE49-F238E27FC236}">
                <a16:creationId xmlns:a16="http://schemas.microsoft.com/office/drawing/2014/main" id="{9D6B834F-5040-6C7D-A72D-93B0288CAC2D}"/>
              </a:ext>
            </a:extLst>
          </p:cNvPr>
          <p:cNvSpPr/>
          <p:nvPr/>
        </p:nvSpPr>
        <p:spPr>
          <a:xfrm>
            <a:off x="8111318" y="1916832"/>
            <a:ext cx="3417252" cy="4301024"/>
          </a:xfrm>
          <a:prstGeom prst="roundRect">
            <a:avLst>
              <a:gd name="adj" fmla="val 6321"/>
            </a:avLst>
          </a:pr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37" name="矩形: 圆角 36">
            <a:extLst>
              <a:ext uri="{FF2B5EF4-FFF2-40B4-BE49-F238E27FC236}">
                <a16:creationId xmlns:a16="http://schemas.microsoft.com/office/drawing/2014/main" id="{9AB2FA1A-DB7B-6D9A-661B-C41FF8D4A255}"/>
              </a:ext>
            </a:extLst>
          </p:cNvPr>
          <p:cNvSpPr/>
          <p:nvPr/>
        </p:nvSpPr>
        <p:spPr>
          <a:xfrm>
            <a:off x="8187360" y="1988840"/>
            <a:ext cx="3417252" cy="4301024"/>
          </a:xfrm>
          <a:prstGeom prst="roundRect">
            <a:avLst>
              <a:gd name="adj" fmla="val 6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28" name="椭圆 27">
            <a:extLst>
              <a:ext uri="{FF2B5EF4-FFF2-40B4-BE49-F238E27FC236}">
                <a16:creationId xmlns:a16="http://schemas.microsoft.com/office/drawing/2014/main" id="{FD28319A-7A2F-F300-7D37-3E9504A4A838}"/>
              </a:ext>
            </a:extLst>
          </p:cNvPr>
          <p:cNvSpPr/>
          <p:nvPr/>
        </p:nvSpPr>
        <p:spPr>
          <a:xfrm>
            <a:off x="8936792" y="1475623"/>
            <a:ext cx="1797003" cy="1797003"/>
          </a:xfrm>
          <a:prstGeom prst="ellipse">
            <a:avLst/>
          </a:prstGeom>
          <a:gradFill flip="none" rotWithShape="1">
            <a:gsLst>
              <a:gs pos="100000">
                <a:schemeClr val="accent1">
                  <a:lumMod val="20000"/>
                  <a:lumOff val="80000"/>
                </a:schemeClr>
              </a:gs>
              <a:gs pos="0">
                <a:schemeClr val="accent1">
                  <a:lumMod val="0"/>
                  <a:lumOff val="100000"/>
                </a:schemeClr>
              </a:gs>
            </a:gsLst>
            <a:path path="circle">
              <a:fillToRect l="100000" t="100000"/>
            </a:path>
            <a:tileRect r="-100000" b="-100000"/>
          </a:gradFill>
          <a:ln w="28575">
            <a:noFill/>
          </a:ln>
          <a:effectLst>
            <a:glow rad="63500">
              <a:schemeClr val="accent1">
                <a:alpha val="40000"/>
              </a:schemeClr>
            </a:glow>
            <a:outerShdw dist="50800" dir="42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a:sym typeface="+mn-lt"/>
            </a:endParaRPr>
          </a:p>
        </p:txBody>
      </p:sp>
      <p:sp>
        <p:nvSpPr>
          <p:cNvPr id="29" name="文本框 28">
            <a:extLst>
              <a:ext uri="{FF2B5EF4-FFF2-40B4-BE49-F238E27FC236}">
                <a16:creationId xmlns:a16="http://schemas.microsoft.com/office/drawing/2014/main" id="{CC45EFD4-7108-37AA-C1E0-13AA4E53E096}"/>
              </a:ext>
            </a:extLst>
          </p:cNvPr>
          <p:cNvSpPr txBox="1"/>
          <p:nvPr/>
        </p:nvSpPr>
        <p:spPr>
          <a:xfrm>
            <a:off x="8997485" y="3478841"/>
            <a:ext cx="1797003" cy="46166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accent2"/>
                </a:solidFill>
                <a:effectLst>
                  <a:outerShdw blurRad="50800" dist="38100" dir="5400000" algn="t" rotWithShape="0">
                    <a:prstClr val="black">
                      <a:alpha val="20000"/>
                    </a:prstClr>
                  </a:outerShdw>
                </a:effectLst>
                <a:uLnTx/>
                <a:uFillTx/>
                <a:cs typeface="+mn-ea"/>
                <a:sym typeface="+mn-lt"/>
              </a:rPr>
              <a:t>工作效率</a:t>
            </a:r>
          </a:p>
        </p:txBody>
      </p:sp>
      <p:sp>
        <p:nvSpPr>
          <p:cNvPr id="30" name="矩形: 圆角 29">
            <a:extLst>
              <a:ext uri="{FF2B5EF4-FFF2-40B4-BE49-F238E27FC236}">
                <a16:creationId xmlns:a16="http://schemas.microsoft.com/office/drawing/2014/main" id="{DF3BBC35-63DF-1C92-A145-BA3DE491853F}"/>
              </a:ext>
            </a:extLst>
          </p:cNvPr>
          <p:cNvSpPr/>
          <p:nvPr/>
        </p:nvSpPr>
        <p:spPr>
          <a:xfrm>
            <a:off x="8374374" y="4197883"/>
            <a:ext cx="2921840" cy="429861"/>
          </a:xfrm>
          <a:prstGeom prst="roundRect">
            <a:avLst>
              <a:gd name="adj" fmla="val 50000"/>
            </a:avLst>
          </a:prstGeom>
          <a:solidFill>
            <a:schemeClr val="accent1">
              <a:lumMod val="78000"/>
              <a:lumOff val="22000"/>
              <a:alpha val="30000"/>
            </a:schemeClr>
          </a:solidFill>
          <a:ln w="19050" cap="flat" cmpd="sng" algn="ctr">
            <a:solidFill>
              <a:schemeClr val="accent1">
                <a:lumMod val="80000"/>
                <a:lumOff val="2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cs typeface="+mn-ea"/>
                <a:sym typeface="+mn-lt"/>
              </a:rPr>
              <a:t>请替换文字内容到此</a:t>
            </a:r>
          </a:p>
        </p:txBody>
      </p:sp>
      <p:sp>
        <p:nvSpPr>
          <p:cNvPr id="31" name="矩形: 圆角 30">
            <a:extLst>
              <a:ext uri="{FF2B5EF4-FFF2-40B4-BE49-F238E27FC236}">
                <a16:creationId xmlns:a16="http://schemas.microsoft.com/office/drawing/2014/main" id="{875ED88B-F888-FF1A-B058-F454E130934A}"/>
              </a:ext>
            </a:extLst>
          </p:cNvPr>
          <p:cNvSpPr/>
          <p:nvPr/>
        </p:nvSpPr>
        <p:spPr>
          <a:xfrm>
            <a:off x="8374374" y="4818244"/>
            <a:ext cx="2921840" cy="429861"/>
          </a:xfrm>
          <a:prstGeom prst="roundRect">
            <a:avLst>
              <a:gd name="adj" fmla="val 50000"/>
            </a:avLst>
          </a:prstGeom>
          <a:solidFill>
            <a:schemeClr val="accent1">
              <a:lumMod val="78000"/>
              <a:lumOff val="22000"/>
              <a:alpha val="30000"/>
            </a:schemeClr>
          </a:solidFill>
          <a:ln w="19050" cap="flat" cmpd="sng" algn="ctr">
            <a:solidFill>
              <a:schemeClr val="accent1">
                <a:lumMod val="80000"/>
                <a:lumOff val="2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cs typeface="+mn-ea"/>
                <a:sym typeface="+mn-lt"/>
              </a:rPr>
              <a:t>请替换文字内容到此</a:t>
            </a:r>
          </a:p>
        </p:txBody>
      </p:sp>
      <p:sp>
        <p:nvSpPr>
          <p:cNvPr id="32" name="矩形: 圆角 31">
            <a:extLst>
              <a:ext uri="{FF2B5EF4-FFF2-40B4-BE49-F238E27FC236}">
                <a16:creationId xmlns:a16="http://schemas.microsoft.com/office/drawing/2014/main" id="{875699FA-CE77-C8EC-032A-78467834CBDB}"/>
              </a:ext>
            </a:extLst>
          </p:cNvPr>
          <p:cNvSpPr/>
          <p:nvPr/>
        </p:nvSpPr>
        <p:spPr>
          <a:xfrm>
            <a:off x="8374374" y="5438605"/>
            <a:ext cx="2921840" cy="429861"/>
          </a:xfrm>
          <a:prstGeom prst="roundRect">
            <a:avLst>
              <a:gd name="adj" fmla="val 50000"/>
            </a:avLst>
          </a:prstGeom>
          <a:solidFill>
            <a:schemeClr val="accent1">
              <a:lumMod val="78000"/>
              <a:lumOff val="22000"/>
              <a:alpha val="30000"/>
            </a:schemeClr>
          </a:solidFill>
          <a:ln w="19050" cap="flat" cmpd="sng" algn="ctr">
            <a:solidFill>
              <a:schemeClr val="accent1">
                <a:lumMod val="80000"/>
                <a:lumOff val="2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cs typeface="+mn-ea"/>
                <a:sym typeface="+mn-lt"/>
              </a:rPr>
              <a:t>请替换文字内容到此</a:t>
            </a:r>
          </a:p>
        </p:txBody>
      </p:sp>
      <p:pic>
        <p:nvPicPr>
          <p:cNvPr id="6" name="图片 5">
            <a:extLst>
              <a:ext uri="{FF2B5EF4-FFF2-40B4-BE49-F238E27FC236}">
                <a16:creationId xmlns:a16="http://schemas.microsoft.com/office/drawing/2014/main" id="{51C024CE-2B9D-7E7E-36D5-B61E656D4013}"/>
              </a:ext>
            </a:extLst>
          </p:cNvPr>
          <p:cNvPicPr>
            <a:picLocks noChangeAspect="1"/>
          </p:cNvPicPr>
          <p:nvPr/>
        </p:nvPicPr>
        <p:blipFill>
          <a:blip r:embed="rId3"/>
          <a:stretch>
            <a:fillRect/>
          </a:stretch>
        </p:blipFill>
        <p:spPr>
          <a:xfrm>
            <a:off x="1343166" y="1895547"/>
            <a:ext cx="1792379" cy="957155"/>
          </a:xfrm>
          <a:prstGeom prst="rect">
            <a:avLst/>
          </a:prstGeom>
        </p:spPr>
      </p:pic>
      <p:pic>
        <p:nvPicPr>
          <p:cNvPr id="8" name="图片 7">
            <a:extLst>
              <a:ext uri="{FF2B5EF4-FFF2-40B4-BE49-F238E27FC236}">
                <a16:creationId xmlns:a16="http://schemas.microsoft.com/office/drawing/2014/main" id="{BD071311-B409-7277-F1FA-E3E99111066F}"/>
              </a:ext>
            </a:extLst>
          </p:cNvPr>
          <p:cNvPicPr>
            <a:picLocks noChangeAspect="1"/>
          </p:cNvPicPr>
          <p:nvPr/>
        </p:nvPicPr>
        <p:blipFill>
          <a:blip r:embed="rId4"/>
          <a:stretch>
            <a:fillRect/>
          </a:stretch>
        </p:blipFill>
        <p:spPr>
          <a:xfrm>
            <a:off x="5138087" y="1621203"/>
            <a:ext cx="1798476" cy="1505843"/>
          </a:xfrm>
          <a:prstGeom prst="rect">
            <a:avLst/>
          </a:prstGeom>
        </p:spPr>
      </p:pic>
      <p:pic>
        <p:nvPicPr>
          <p:cNvPr id="12" name="图片 11">
            <a:extLst>
              <a:ext uri="{FF2B5EF4-FFF2-40B4-BE49-F238E27FC236}">
                <a16:creationId xmlns:a16="http://schemas.microsoft.com/office/drawing/2014/main" id="{0E5402C1-DA1B-2ADA-D2F3-713824A6B236}"/>
              </a:ext>
            </a:extLst>
          </p:cNvPr>
          <p:cNvPicPr>
            <a:picLocks noChangeAspect="1"/>
          </p:cNvPicPr>
          <p:nvPr/>
        </p:nvPicPr>
        <p:blipFill>
          <a:blip r:embed="rId5"/>
          <a:stretch>
            <a:fillRect/>
          </a:stretch>
        </p:blipFill>
        <p:spPr>
          <a:xfrm>
            <a:off x="8936057" y="1651687"/>
            <a:ext cx="1798476" cy="1444877"/>
          </a:xfrm>
          <a:prstGeom prst="rect">
            <a:avLst/>
          </a:prstGeom>
        </p:spPr>
      </p:pic>
    </p:spTree>
    <p:custDataLst>
      <p:tags r:id="rId1"/>
    </p:custDataLst>
    <p:extLst>
      <p:ext uri="{BB962C8B-B14F-4D97-AF65-F5344CB8AC3E}">
        <p14:creationId xmlns:p14="http://schemas.microsoft.com/office/powerpoint/2010/main" val="3135230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6B02B1F-75FB-56D7-A009-4D5CB643AE9F}"/>
              </a:ext>
            </a:extLst>
          </p:cNvPr>
          <p:cNvSpPr txBox="1"/>
          <p:nvPr/>
        </p:nvSpPr>
        <p:spPr>
          <a:xfrm>
            <a:off x="922640" y="447480"/>
            <a:ext cx="6096000" cy="523220"/>
          </a:xfrm>
          <a:prstGeom prst="rect">
            <a:avLst/>
          </a:prstGeom>
          <a:noFill/>
        </p:spPr>
        <p:txBody>
          <a:bodyPr wrap="square">
            <a:spAutoFit/>
          </a:bodyPr>
          <a:lstStyle/>
          <a:p>
            <a:r>
              <a:rPr lang="zh-CN" altLang="en-US" sz="2800">
                <a:solidFill>
                  <a:schemeClr val="bg1"/>
                </a:solidFill>
                <a:cs typeface="+mn-ea"/>
                <a:sym typeface="+mn-lt"/>
              </a:rPr>
              <a:t>工作回顾</a:t>
            </a:r>
            <a:endParaRPr lang="zh-CN" altLang="en-US" sz="2800" dirty="0">
              <a:solidFill>
                <a:schemeClr val="bg1"/>
              </a:solidFill>
              <a:cs typeface="+mn-ea"/>
              <a:sym typeface="+mn-lt"/>
            </a:endParaRPr>
          </a:p>
        </p:txBody>
      </p:sp>
      <p:sp>
        <p:nvSpPr>
          <p:cNvPr id="79" name="任意多边形: 形状 78">
            <a:extLst>
              <a:ext uri="{FF2B5EF4-FFF2-40B4-BE49-F238E27FC236}">
                <a16:creationId xmlns:a16="http://schemas.microsoft.com/office/drawing/2014/main" id="{94C2019A-E1AB-4A04-9FD9-A7C9ECBF2D3A}"/>
              </a:ext>
            </a:extLst>
          </p:cNvPr>
          <p:cNvSpPr/>
          <p:nvPr/>
        </p:nvSpPr>
        <p:spPr>
          <a:xfrm>
            <a:off x="820825" y="1781908"/>
            <a:ext cx="10609963" cy="3960440"/>
          </a:xfrm>
          <a:custGeom>
            <a:avLst/>
            <a:gdLst>
              <a:gd name="connsiteX0" fmla="*/ 145186 w 10609963"/>
              <a:gd name="connsiteY0" fmla="*/ 0 h 4500500"/>
              <a:gd name="connsiteX1" fmla="*/ 1101042 w 10609963"/>
              <a:gd name="connsiteY1" fmla="*/ 0 h 4500500"/>
              <a:gd name="connsiteX2" fmla="*/ 1471275 w 10609963"/>
              <a:gd name="connsiteY2" fmla="*/ 370233 h 4500500"/>
              <a:gd name="connsiteX3" fmla="*/ 1841508 w 10609963"/>
              <a:gd name="connsiteY3" fmla="*/ 0 h 4500500"/>
              <a:gd name="connsiteX4" fmla="*/ 3656846 w 10609963"/>
              <a:gd name="connsiteY4" fmla="*/ 0 h 4500500"/>
              <a:gd name="connsiteX5" fmla="*/ 3685941 w 10609963"/>
              <a:gd name="connsiteY5" fmla="*/ 144112 h 4500500"/>
              <a:gd name="connsiteX6" fmla="*/ 4027079 w 10609963"/>
              <a:gd name="connsiteY6" fmla="*/ 370233 h 4500500"/>
              <a:gd name="connsiteX7" fmla="*/ 4368218 w 10609963"/>
              <a:gd name="connsiteY7" fmla="*/ 144112 h 4500500"/>
              <a:gd name="connsiteX8" fmla="*/ 4397312 w 10609963"/>
              <a:gd name="connsiteY8" fmla="*/ 0 h 4500500"/>
              <a:gd name="connsiteX9" fmla="*/ 6212651 w 10609963"/>
              <a:gd name="connsiteY9" fmla="*/ 0 h 4500500"/>
              <a:gd name="connsiteX10" fmla="*/ 6241746 w 10609963"/>
              <a:gd name="connsiteY10" fmla="*/ 144112 h 4500500"/>
              <a:gd name="connsiteX11" fmla="*/ 6582884 w 10609963"/>
              <a:gd name="connsiteY11" fmla="*/ 370233 h 4500500"/>
              <a:gd name="connsiteX12" fmla="*/ 6924022 w 10609963"/>
              <a:gd name="connsiteY12" fmla="*/ 144112 h 4500500"/>
              <a:gd name="connsiteX13" fmla="*/ 6953117 w 10609963"/>
              <a:gd name="connsiteY13" fmla="*/ 0 h 4500500"/>
              <a:gd name="connsiteX14" fmla="*/ 8768455 w 10609963"/>
              <a:gd name="connsiteY14" fmla="*/ 0 h 4500500"/>
              <a:gd name="connsiteX15" fmla="*/ 8797550 w 10609963"/>
              <a:gd name="connsiteY15" fmla="*/ 144112 h 4500500"/>
              <a:gd name="connsiteX16" fmla="*/ 9138688 w 10609963"/>
              <a:gd name="connsiteY16" fmla="*/ 370233 h 4500500"/>
              <a:gd name="connsiteX17" fmla="*/ 9479826 w 10609963"/>
              <a:gd name="connsiteY17" fmla="*/ 144112 h 4500500"/>
              <a:gd name="connsiteX18" fmla="*/ 9508921 w 10609963"/>
              <a:gd name="connsiteY18" fmla="*/ 0 h 4500500"/>
              <a:gd name="connsiteX19" fmla="*/ 10464777 w 10609963"/>
              <a:gd name="connsiteY19" fmla="*/ 0 h 4500500"/>
              <a:gd name="connsiteX20" fmla="*/ 10609963 w 10609963"/>
              <a:gd name="connsiteY20" fmla="*/ 145186 h 4500500"/>
              <a:gd name="connsiteX21" fmla="*/ 10609963 w 10609963"/>
              <a:gd name="connsiteY21" fmla="*/ 4355314 h 4500500"/>
              <a:gd name="connsiteX22" fmla="*/ 10464777 w 10609963"/>
              <a:gd name="connsiteY22" fmla="*/ 4500500 h 4500500"/>
              <a:gd name="connsiteX23" fmla="*/ 145186 w 10609963"/>
              <a:gd name="connsiteY23" fmla="*/ 4500500 h 4500500"/>
              <a:gd name="connsiteX24" fmla="*/ 0 w 10609963"/>
              <a:gd name="connsiteY24" fmla="*/ 4355314 h 4500500"/>
              <a:gd name="connsiteX25" fmla="*/ 0 w 10609963"/>
              <a:gd name="connsiteY25" fmla="*/ 145186 h 4500500"/>
              <a:gd name="connsiteX26" fmla="*/ 145186 w 10609963"/>
              <a:gd name="connsiteY26" fmla="*/ 0 h 45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09963" h="4500500">
                <a:moveTo>
                  <a:pt x="145186" y="0"/>
                </a:moveTo>
                <a:lnTo>
                  <a:pt x="1101042" y="0"/>
                </a:lnTo>
                <a:cubicBezTo>
                  <a:pt x="1101042" y="204474"/>
                  <a:pt x="1266801" y="370233"/>
                  <a:pt x="1471275" y="370233"/>
                </a:cubicBezTo>
                <a:cubicBezTo>
                  <a:pt x="1675749" y="370233"/>
                  <a:pt x="1841508" y="204474"/>
                  <a:pt x="1841508" y="0"/>
                </a:cubicBezTo>
                <a:lnTo>
                  <a:pt x="3656846" y="0"/>
                </a:lnTo>
                <a:lnTo>
                  <a:pt x="3685941" y="144112"/>
                </a:lnTo>
                <a:cubicBezTo>
                  <a:pt x="3742146" y="276994"/>
                  <a:pt x="3873724" y="370233"/>
                  <a:pt x="4027079" y="370233"/>
                </a:cubicBezTo>
                <a:cubicBezTo>
                  <a:pt x="4180435" y="370233"/>
                  <a:pt x="4312013" y="276994"/>
                  <a:pt x="4368218" y="144112"/>
                </a:cubicBezTo>
                <a:lnTo>
                  <a:pt x="4397312" y="0"/>
                </a:lnTo>
                <a:lnTo>
                  <a:pt x="6212651" y="0"/>
                </a:lnTo>
                <a:lnTo>
                  <a:pt x="6241746" y="144112"/>
                </a:lnTo>
                <a:cubicBezTo>
                  <a:pt x="6297950" y="276994"/>
                  <a:pt x="6429529" y="370233"/>
                  <a:pt x="6582884" y="370233"/>
                </a:cubicBezTo>
                <a:cubicBezTo>
                  <a:pt x="6736240" y="370233"/>
                  <a:pt x="6867818" y="276994"/>
                  <a:pt x="6924022" y="144112"/>
                </a:cubicBezTo>
                <a:lnTo>
                  <a:pt x="6953117" y="0"/>
                </a:lnTo>
                <a:lnTo>
                  <a:pt x="8768455" y="0"/>
                </a:lnTo>
                <a:lnTo>
                  <a:pt x="8797550" y="144112"/>
                </a:lnTo>
                <a:cubicBezTo>
                  <a:pt x="8853754" y="276994"/>
                  <a:pt x="8985332" y="370233"/>
                  <a:pt x="9138688" y="370233"/>
                </a:cubicBezTo>
                <a:cubicBezTo>
                  <a:pt x="9292044" y="370233"/>
                  <a:pt x="9423622" y="276994"/>
                  <a:pt x="9479826" y="144112"/>
                </a:cubicBezTo>
                <a:lnTo>
                  <a:pt x="9508921" y="0"/>
                </a:lnTo>
                <a:lnTo>
                  <a:pt x="10464777" y="0"/>
                </a:lnTo>
                <a:cubicBezTo>
                  <a:pt x="10544961" y="0"/>
                  <a:pt x="10609963" y="65002"/>
                  <a:pt x="10609963" y="145186"/>
                </a:cubicBezTo>
                <a:lnTo>
                  <a:pt x="10609963" y="4355314"/>
                </a:lnTo>
                <a:cubicBezTo>
                  <a:pt x="10609963" y="4435498"/>
                  <a:pt x="10544961" y="4500500"/>
                  <a:pt x="10464777" y="4500500"/>
                </a:cubicBezTo>
                <a:lnTo>
                  <a:pt x="145186" y="4500500"/>
                </a:lnTo>
                <a:cubicBezTo>
                  <a:pt x="65002" y="4500500"/>
                  <a:pt x="0" y="4435498"/>
                  <a:pt x="0" y="4355314"/>
                </a:cubicBezTo>
                <a:lnTo>
                  <a:pt x="0" y="145186"/>
                </a:lnTo>
                <a:cubicBezTo>
                  <a:pt x="0" y="65002"/>
                  <a:pt x="65002" y="0"/>
                  <a:pt x="145186" y="0"/>
                </a:cubicBez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72" name="文本框 71">
            <a:extLst>
              <a:ext uri="{FF2B5EF4-FFF2-40B4-BE49-F238E27FC236}">
                <a16:creationId xmlns:a16="http://schemas.microsoft.com/office/drawing/2014/main" id="{542CEEDD-D6F8-AC30-F5F2-BD9C5C3CDB17}"/>
              </a:ext>
            </a:extLst>
          </p:cNvPr>
          <p:cNvSpPr txBox="1"/>
          <p:nvPr/>
        </p:nvSpPr>
        <p:spPr>
          <a:xfrm>
            <a:off x="1902906" y="1484784"/>
            <a:ext cx="659156" cy="1015663"/>
          </a:xfrm>
          <a:prstGeom prst="rect">
            <a:avLst/>
          </a:prstGeom>
          <a:noFill/>
        </p:spPr>
        <p:txBody>
          <a:bodyPr wrap="none" rtlCol="0">
            <a:spAutoFit/>
          </a:bodyPr>
          <a:lstStyle/>
          <a:p>
            <a:pPr algn="ctr"/>
            <a:r>
              <a:rPr lang="en-US" altLang="zh-CN" sz="6000" b="1" dirty="0">
                <a:solidFill>
                  <a:schemeClr val="accent3">
                    <a:lumMod val="60000"/>
                    <a:lumOff val="40000"/>
                  </a:schemeClr>
                </a:solidFill>
                <a:cs typeface="+mn-ea"/>
                <a:sym typeface="+mn-lt"/>
              </a:rPr>
              <a:t>1</a:t>
            </a:r>
            <a:endParaRPr lang="zh-CN" altLang="en-US" sz="6000" b="1" dirty="0">
              <a:solidFill>
                <a:schemeClr val="accent3">
                  <a:lumMod val="60000"/>
                  <a:lumOff val="40000"/>
                </a:schemeClr>
              </a:solidFill>
              <a:cs typeface="+mn-ea"/>
              <a:sym typeface="+mn-lt"/>
            </a:endParaRPr>
          </a:p>
        </p:txBody>
      </p:sp>
      <p:sp>
        <p:nvSpPr>
          <p:cNvPr id="73" name="文本框 72">
            <a:extLst>
              <a:ext uri="{FF2B5EF4-FFF2-40B4-BE49-F238E27FC236}">
                <a16:creationId xmlns:a16="http://schemas.microsoft.com/office/drawing/2014/main" id="{06BEA2A6-6467-4552-AEC9-68CEF0C5B4DD}"/>
              </a:ext>
            </a:extLst>
          </p:cNvPr>
          <p:cNvSpPr txBox="1"/>
          <p:nvPr/>
        </p:nvSpPr>
        <p:spPr>
          <a:xfrm>
            <a:off x="4458711" y="1484784"/>
            <a:ext cx="659156" cy="1015663"/>
          </a:xfrm>
          <a:prstGeom prst="rect">
            <a:avLst/>
          </a:prstGeom>
          <a:noFill/>
        </p:spPr>
        <p:txBody>
          <a:bodyPr wrap="none" rtlCol="0">
            <a:spAutoFit/>
          </a:bodyPr>
          <a:lstStyle/>
          <a:p>
            <a:pPr algn="ctr"/>
            <a:r>
              <a:rPr lang="en-US" altLang="zh-CN" sz="6000" b="1" dirty="0">
                <a:solidFill>
                  <a:schemeClr val="accent3">
                    <a:lumMod val="60000"/>
                    <a:lumOff val="40000"/>
                  </a:schemeClr>
                </a:solidFill>
                <a:cs typeface="+mn-ea"/>
                <a:sym typeface="+mn-lt"/>
              </a:rPr>
              <a:t>2</a:t>
            </a:r>
            <a:endParaRPr lang="zh-CN" altLang="en-US" sz="6000" b="1" dirty="0">
              <a:solidFill>
                <a:schemeClr val="accent3">
                  <a:lumMod val="60000"/>
                  <a:lumOff val="40000"/>
                </a:schemeClr>
              </a:solidFill>
              <a:cs typeface="+mn-ea"/>
              <a:sym typeface="+mn-lt"/>
            </a:endParaRPr>
          </a:p>
        </p:txBody>
      </p:sp>
      <p:sp>
        <p:nvSpPr>
          <p:cNvPr id="74" name="文本框 73">
            <a:extLst>
              <a:ext uri="{FF2B5EF4-FFF2-40B4-BE49-F238E27FC236}">
                <a16:creationId xmlns:a16="http://schemas.microsoft.com/office/drawing/2014/main" id="{B18C45F5-A909-5C93-B79B-10F2B8FE5261}"/>
              </a:ext>
            </a:extLst>
          </p:cNvPr>
          <p:cNvSpPr txBox="1"/>
          <p:nvPr/>
        </p:nvSpPr>
        <p:spPr>
          <a:xfrm>
            <a:off x="7014516" y="1484784"/>
            <a:ext cx="659156" cy="1015663"/>
          </a:xfrm>
          <a:prstGeom prst="rect">
            <a:avLst/>
          </a:prstGeom>
          <a:noFill/>
        </p:spPr>
        <p:txBody>
          <a:bodyPr wrap="none" rtlCol="0">
            <a:spAutoFit/>
          </a:bodyPr>
          <a:lstStyle/>
          <a:p>
            <a:pPr algn="ctr"/>
            <a:r>
              <a:rPr lang="en-US" altLang="zh-CN" sz="6000" b="1" dirty="0">
                <a:solidFill>
                  <a:schemeClr val="accent3">
                    <a:lumMod val="60000"/>
                    <a:lumOff val="40000"/>
                  </a:schemeClr>
                </a:solidFill>
                <a:cs typeface="+mn-ea"/>
                <a:sym typeface="+mn-lt"/>
              </a:rPr>
              <a:t>3</a:t>
            </a:r>
            <a:endParaRPr lang="zh-CN" altLang="en-US" sz="6000" b="1" dirty="0">
              <a:solidFill>
                <a:schemeClr val="accent3">
                  <a:lumMod val="60000"/>
                  <a:lumOff val="40000"/>
                </a:schemeClr>
              </a:solidFill>
              <a:cs typeface="+mn-ea"/>
              <a:sym typeface="+mn-lt"/>
            </a:endParaRPr>
          </a:p>
        </p:txBody>
      </p:sp>
      <p:sp>
        <p:nvSpPr>
          <p:cNvPr id="75" name="文本框 74">
            <a:extLst>
              <a:ext uri="{FF2B5EF4-FFF2-40B4-BE49-F238E27FC236}">
                <a16:creationId xmlns:a16="http://schemas.microsoft.com/office/drawing/2014/main" id="{43C7FD11-AEB5-8185-C5F8-84263BEE2295}"/>
              </a:ext>
            </a:extLst>
          </p:cNvPr>
          <p:cNvSpPr txBox="1"/>
          <p:nvPr/>
        </p:nvSpPr>
        <p:spPr>
          <a:xfrm>
            <a:off x="9570321" y="1484784"/>
            <a:ext cx="659156" cy="1015663"/>
          </a:xfrm>
          <a:prstGeom prst="rect">
            <a:avLst/>
          </a:prstGeom>
          <a:noFill/>
        </p:spPr>
        <p:txBody>
          <a:bodyPr wrap="none" rtlCol="0">
            <a:spAutoFit/>
          </a:bodyPr>
          <a:lstStyle/>
          <a:p>
            <a:pPr algn="ctr"/>
            <a:r>
              <a:rPr lang="en-US" altLang="zh-CN" sz="6000" b="1" dirty="0">
                <a:solidFill>
                  <a:schemeClr val="accent3">
                    <a:lumMod val="60000"/>
                    <a:lumOff val="40000"/>
                  </a:schemeClr>
                </a:solidFill>
                <a:cs typeface="+mn-ea"/>
                <a:sym typeface="+mn-lt"/>
              </a:rPr>
              <a:t>4</a:t>
            </a:r>
            <a:endParaRPr lang="zh-CN" altLang="en-US" sz="6000" b="1" dirty="0">
              <a:solidFill>
                <a:schemeClr val="accent3">
                  <a:lumMod val="60000"/>
                  <a:lumOff val="40000"/>
                </a:schemeClr>
              </a:solidFill>
              <a:cs typeface="+mn-ea"/>
              <a:sym typeface="+mn-lt"/>
            </a:endParaRPr>
          </a:p>
        </p:txBody>
      </p:sp>
      <p:sp>
        <p:nvSpPr>
          <p:cNvPr id="54" name="任意多边形: 形状 53">
            <a:extLst>
              <a:ext uri="{FF2B5EF4-FFF2-40B4-BE49-F238E27FC236}">
                <a16:creationId xmlns:a16="http://schemas.microsoft.com/office/drawing/2014/main" id="{874D6F1F-AA00-674A-D0A9-8F9BBC6C15CD}"/>
              </a:ext>
            </a:extLst>
          </p:cNvPr>
          <p:cNvSpPr/>
          <p:nvPr/>
        </p:nvSpPr>
        <p:spPr>
          <a:xfrm>
            <a:off x="761212" y="1845902"/>
            <a:ext cx="10609963" cy="3960440"/>
          </a:xfrm>
          <a:custGeom>
            <a:avLst/>
            <a:gdLst>
              <a:gd name="connsiteX0" fmla="*/ 145186 w 10609963"/>
              <a:gd name="connsiteY0" fmla="*/ 0 h 4500500"/>
              <a:gd name="connsiteX1" fmla="*/ 1101042 w 10609963"/>
              <a:gd name="connsiteY1" fmla="*/ 0 h 4500500"/>
              <a:gd name="connsiteX2" fmla="*/ 1471275 w 10609963"/>
              <a:gd name="connsiteY2" fmla="*/ 370233 h 4500500"/>
              <a:gd name="connsiteX3" fmla="*/ 1841508 w 10609963"/>
              <a:gd name="connsiteY3" fmla="*/ 0 h 4500500"/>
              <a:gd name="connsiteX4" fmla="*/ 3656846 w 10609963"/>
              <a:gd name="connsiteY4" fmla="*/ 0 h 4500500"/>
              <a:gd name="connsiteX5" fmla="*/ 3685941 w 10609963"/>
              <a:gd name="connsiteY5" fmla="*/ 144112 h 4500500"/>
              <a:gd name="connsiteX6" fmla="*/ 4027079 w 10609963"/>
              <a:gd name="connsiteY6" fmla="*/ 370233 h 4500500"/>
              <a:gd name="connsiteX7" fmla="*/ 4368218 w 10609963"/>
              <a:gd name="connsiteY7" fmla="*/ 144112 h 4500500"/>
              <a:gd name="connsiteX8" fmla="*/ 4397312 w 10609963"/>
              <a:gd name="connsiteY8" fmla="*/ 0 h 4500500"/>
              <a:gd name="connsiteX9" fmla="*/ 6212651 w 10609963"/>
              <a:gd name="connsiteY9" fmla="*/ 0 h 4500500"/>
              <a:gd name="connsiteX10" fmla="*/ 6241746 w 10609963"/>
              <a:gd name="connsiteY10" fmla="*/ 144112 h 4500500"/>
              <a:gd name="connsiteX11" fmla="*/ 6582884 w 10609963"/>
              <a:gd name="connsiteY11" fmla="*/ 370233 h 4500500"/>
              <a:gd name="connsiteX12" fmla="*/ 6924022 w 10609963"/>
              <a:gd name="connsiteY12" fmla="*/ 144112 h 4500500"/>
              <a:gd name="connsiteX13" fmla="*/ 6953117 w 10609963"/>
              <a:gd name="connsiteY13" fmla="*/ 0 h 4500500"/>
              <a:gd name="connsiteX14" fmla="*/ 8768455 w 10609963"/>
              <a:gd name="connsiteY14" fmla="*/ 0 h 4500500"/>
              <a:gd name="connsiteX15" fmla="*/ 8797550 w 10609963"/>
              <a:gd name="connsiteY15" fmla="*/ 144112 h 4500500"/>
              <a:gd name="connsiteX16" fmla="*/ 9138688 w 10609963"/>
              <a:gd name="connsiteY16" fmla="*/ 370233 h 4500500"/>
              <a:gd name="connsiteX17" fmla="*/ 9479826 w 10609963"/>
              <a:gd name="connsiteY17" fmla="*/ 144112 h 4500500"/>
              <a:gd name="connsiteX18" fmla="*/ 9508921 w 10609963"/>
              <a:gd name="connsiteY18" fmla="*/ 0 h 4500500"/>
              <a:gd name="connsiteX19" fmla="*/ 10464777 w 10609963"/>
              <a:gd name="connsiteY19" fmla="*/ 0 h 4500500"/>
              <a:gd name="connsiteX20" fmla="*/ 10609963 w 10609963"/>
              <a:gd name="connsiteY20" fmla="*/ 145186 h 4500500"/>
              <a:gd name="connsiteX21" fmla="*/ 10609963 w 10609963"/>
              <a:gd name="connsiteY21" fmla="*/ 4355314 h 4500500"/>
              <a:gd name="connsiteX22" fmla="*/ 10464777 w 10609963"/>
              <a:gd name="connsiteY22" fmla="*/ 4500500 h 4500500"/>
              <a:gd name="connsiteX23" fmla="*/ 145186 w 10609963"/>
              <a:gd name="connsiteY23" fmla="*/ 4500500 h 4500500"/>
              <a:gd name="connsiteX24" fmla="*/ 0 w 10609963"/>
              <a:gd name="connsiteY24" fmla="*/ 4355314 h 4500500"/>
              <a:gd name="connsiteX25" fmla="*/ 0 w 10609963"/>
              <a:gd name="connsiteY25" fmla="*/ 145186 h 4500500"/>
              <a:gd name="connsiteX26" fmla="*/ 145186 w 10609963"/>
              <a:gd name="connsiteY26" fmla="*/ 0 h 45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09963" h="4500500">
                <a:moveTo>
                  <a:pt x="145186" y="0"/>
                </a:moveTo>
                <a:lnTo>
                  <a:pt x="1101042" y="0"/>
                </a:lnTo>
                <a:cubicBezTo>
                  <a:pt x="1101042" y="204474"/>
                  <a:pt x="1266801" y="370233"/>
                  <a:pt x="1471275" y="370233"/>
                </a:cubicBezTo>
                <a:cubicBezTo>
                  <a:pt x="1675749" y="370233"/>
                  <a:pt x="1841508" y="204474"/>
                  <a:pt x="1841508" y="0"/>
                </a:cubicBezTo>
                <a:lnTo>
                  <a:pt x="3656846" y="0"/>
                </a:lnTo>
                <a:lnTo>
                  <a:pt x="3685941" y="144112"/>
                </a:lnTo>
                <a:cubicBezTo>
                  <a:pt x="3742146" y="276994"/>
                  <a:pt x="3873724" y="370233"/>
                  <a:pt x="4027079" y="370233"/>
                </a:cubicBezTo>
                <a:cubicBezTo>
                  <a:pt x="4180435" y="370233"/>
                  <a:pt x="4312013" y="276994"/>
                  <a:pt x="4368218" y="144112"/>
                </a:cubicBezTo>
                <a:lnTo>
                  <a:pt x="4397312" y="0"/>
                </a:lnTo>
                <a:lnTo>
                  <a:pt x="6212651" y="0"/>
                </a:lnTo>
                <a:lnTo>
                  <a:pt x="6241746" y="144112"/>
                </a:lnTo>
                <a:cubicBezTo>
                  <a:pt x="6297950" y="276994"/>
                  <a:pt x="6429529" y="370233"/>
                  <a:pt x="6582884" y="370233"/>
                </a:cubicBezTo>
                <a:cubicBezTo>
                  <a:pt x="6736240" y="370233"/>
                  <a:pt x="6867818" y="276994"/>
                  <a:pt x="6924022" y="144112"/>
                </a:cubicBezTo>
                <a:lnTo>
                  <a:pt x="6953117" y="0"/>
                </a:lnTo>
                <a:lnTo>
                  <a:pt x="8768455" y="0"/>
                </a:lnTo>
                <a:lnTo>
                  <a:pt x="8797550" y="144112"/>
                </a:lnTo>
                <a:cubicBezTo>
                  <a:pt x="8853754" y="276994"/>
                  <a:pt x="8985332" y="370233"/>
                  <a:pt x="9138688" y="370233"/>
                </a:cubicBezTo>
                <a:cubicBezTo>
                  <a:pt x="9292044" y="370233"/>
                  <a:pt x="9423622" y="276994"/>
                  <a:pt x="9479826" y="144112"/>
                </a:cubicBezTo>
                <a:lnTo>
                  <a:pt x="9508921" y="0"/>
                </a:lnTo>
                <a:lnTo>
                  <a:pt x="10464777" y="0"/>
                </a:lnTo>
                <a:cubicBezTo>
                  <a:pt x="10544961" y="0"/>
                  <a:pt x="10609963" y="65002"/>
                  <a:pt x="10609963" y="145186"/>
                </a:cubicBezTo>
                <a:lnTo>
                  <a:pt x="10609963" y="4355314"/>
                </a:lnTo>
                <a:cubicBezTo>
                  <a:pt x="10609963" y="4435498"/>
                  <a:pt x="10544961" y="4500500"/>
                  <a:pt x="10464777" y="4500500"/>
                </a:cubicBezTo>
                <a:lnTo>
                  <a:pt x="145186" y="4500500"/>
                </a:lnTo>
                <a:cubicBezTo>
                  <a:pt x="65002" y="4500500"/>
                  <a:pt x="0" y="4435498"/>
                  <a:pt x="0" y="4355314"/>
                </a:cubicBezTo>
                <a:lnTo>
                  <a:pt x="0" y="145186"/>
                </a:lnTo>
                <a:cubicBezTo>
                  <a:pt x="0" y="65002"/>
                  <a:pt x="65002" y="0"/>
                  <a:pt x="1451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55" name="文本框 54">
            <a:extLst>
              <a:ext uri="{FF2B5EF4-FFF2-40B4-BE49-F238E27FC236}">
                <a16:creationId xmlns:a16="http://schemas.microsoft.com/office/drawing/2014/main" id="{7A5F6E8F-A83B-B822-DDE9-8434FA325B09}"/>
              </a:ext>
            </a:extLst>
          </p:cNvPr>
          <p:cNvSpPr txBox="1"/>
          <p:nvPr/>
        </p:nvSpPr>
        <p:spPr>
          <a:xfrm>
            <a:off x="1370710" y="3154992"/>
            <a:ext cx="1723550" cy="461665"/>
          </a:xfrm>
          <a:prstGeom prst="rect">
            <a:avLst/>
          </a:prstGeom>
          <a:noFill/>
        </p:spPr>
        <p:txBody>
          <a:bodyPr wrap="none" rtlCol="0">
            <a:noAutofit/>
          </a:bodyPr>
          <a:lstStyle/>
          <a:p>
            <a:pPr algn="ctr"/>
            <a:r>
              <a:rPr lang="zh-CN" altLang="en-US" sz="2400" b="1" dirty="0">
                <a:solidFill>
                  <a:schemeClr val="accent2"/>
                </a:solidFill>
                <a:cs typeface="+mn-ea"/>
                <a:sym typeface="+mn-lt"/>
              </a:rPr>
              <a:t>近日工作</a:t>
            </a:r>
          </a:p>
        </p:txBody>
      </p:sp>
      <p:sp>
        <p:nvSpPr>
          <p:cNvPr id="56" name="文本框 55">
            <a:extLst>
              <a:ext uri="{FF2B5EF4-FFF2-40B4-BE49-F238E27FC236}">
                <a16:creationId xmlns:a16="http://schemas.microsoft.com/office/drawing/2014/main" id="{4544CF7D-D732-2190-7CB9-E67F97C29A08}"/>
              </a:ext>
            </a:extLst>
          </p:cNvPr>
          <p:cNvSpPr txBox="1"/>
          <p:nvPr/>
        </p:nvSpPr>
        <p:spPr>
          <a:xfrm>
            <a:off x="3926515" y="3154992"/>
            <a:ext cx="1723550" cy="461665"/>
          </a:xfrm>
          <a:prstGeom prst="rect">
            <a:avLst/>
          </a:prstGeom>
          <a:noFill/>
        </p:spPr>
        <p:txBody>
          <a:bodyPr wrap="none" rtlCol="0">
            <a:noAutofit/>
          </a:bodyPr>
          <a:lstStyle/>
          <a:p>
            <a:pPr algn="ctr"/>
            <a:r>
              <a:rPr lang="zh-CN" altLang="en-US" sz="2400" b="1" dirty="0">
                <a:solidFill>
                  <a:schemeClr val="accent2"/>
                </a:solidFill>
                <a:cs typeface="+mn-ea"/>
                <a:sym typeface="+mn-lt"/>
              </a:rPr>
              <a:t>工作计划</a:t>
            </a:r>
          </a:p>
        </p:txBody>
      </p:sp>
      <p:sp>
        <p:nvSpPr>
          <p:cNvPr id="57" name="文本框 56">
            <a:extLst>
              <a:ext uri="{FF2B5EF4-FFF2-40B4-BE49-F238E27FC236}">
                <a16:creationId xmlns:a16="http://schemas.microsoft.com/office/drawing/2014/main" id="{B61526D8-43F9-AE3E-3E86-89327F433DF7}"/>
              </a:ext>
            </a:extLst>
          </p:cNvPr>
          <p:cNvSpPr txBox="1"/>
          <p:nvPr/>
        </p:nvSpPr>
        <p:spPr>
          <a:xfrm>
            <a:off x="6482320" y="3154992"/>
            <a:ext cx="1723550" cy="461665"/>
          </a:xfrm>
          <a:prstGeom prst="rect">
            <a:avLst/>
          </a:prstGeom>
          <a:noFill/>
        </p:spPr>
        <p:txBody>
          <a:bodyPr wrap="none" rtlCol="0">
            <a:noAutofit/>
          </a:bodyPr>
          <a:lstStyle/>
          <a:p>
            <a:pPr algn="ctr"/>
            <a:r>
              <a:rPr lang="zh-CN" altLang="en-US" sz="2400" b="1" dirty="0">
                <a:solidFill>
                  <a:schemeClr val="accent2"/>
                </a:solidFill>
                <a:cs typeface="+mn-ea"/>
                <a:sym typeface="+mn-lt"/>
              </a:rPr>
              <a:t>工作安排</a:t>
            </a:r>
          </a:p>
        </p:txBody>
      </p:sp>
      <p:sp>
        <p:nvSpPr>
          <p:cNvPr id="58" name="文本框 57">
            <a:extLst>
              <a:ext uri="{FF2B5EF4-FFF2-40B4-BE49-F238E27FC236}">
                <a16:creationId xmlns:a16="http://schemas.microsoft.com/office/drawing/2014/main" id="{B38325D2-19DC-CDB0-8150-7BD23BD9E77D}"/>
              </a:ext>
            </a:extLst>
          </p:cNvPr>
          <p:cNvSpPr txBox="1"/>
          <p:nvPr/>
        </p:nvSpPr>
        <p:spPr>
          <a:xfrm>
            <a:off x="9038125" y="3154992"/>
            <a:ext cx="1723550" cy="461665"/>
          </a:xfrm>
          <a:prstGeom prst="rect">
            <a:avLst/>
          </a:prstGeom>
          <a:noFill/>
        </p:spPr>
        <p:txBody>
          <a:bodyPr wrap="none" rtlCol="0">
            <a:noAutofit/>
          </a:bodyPr>
          <a:lstStyle/>
          <a:p>
            <a:pPr algn="ctr"/>
            <a:r>
              <a:rPr lang="zh-CN" altLang="en-US" sz="2400" b="1" dirty="0">
                <a:solidFill>
                  <a:schemeClr val="accent2"/>
                </a:solidFill>
                <a:cs typeface="+mn-ea"/>
                <a:sym typeface="+mn-lt"/>
              </a:rPr>
              <a:t>工作总结</a:t>
            </a:r>
          </a:p>
        </p:txBody>
      </p:sp>
      <p:sp>
        <p:nvSpPr>
          <p:cNvPr id="59" name="文本框 58">
            <a:extLst>
              <a:ext uri="{FF2B5EF4-FFF2-40B4-BE49-F238E27FC236}">
                <a16:creationId xmlns:a16="http://schemas.microsoft.com/office/drawing/2014/main" id="{1E570752-C3E3-996B-A9B3-577058EFE056}"/>
              </a:ext>
            </a:extLst>
          </p:cNvPr>
          <p:cNvSpPr txBox="1"/>
          <p:nvPr/>
        </p:nvSpPr>
        <p:spPr>
          <a:xfrm>
            <a:off x="1156225" y="3762128"/>
            <a:ext cx="2152520" cy="1661609"/>
          </a:xfrm>
          <a:prstGeom prst="rect">
            <a:avLst/>
          </a:prstGeom>
          <a:noFill/>
        </p:spPr>
        <p:txBody>
          <a:bodyPr wrap="square">
            <a:noAutofit/>
          </a:bodyPr>
          <a:lstStyle/>
          <a:p>
            <a:pPr algn="ctr">
              <a:lnSpc>
                <a:spcPct val="130000"/>
              </a:lnSpc>
            </a:pPr>
            <a:r>
              <a:rPr lang="zh-CN" altLang="en-US" sz="1600" dirty="0">
                <a:cs typeface="+mn-ea"/>
                <a:sym typeface="+mn-lt"/>
              </a:rPr>
              <a:t>请替换文字内容复制你的内容到此请替换文字内容复制你的内容到此请替换文字内容复制你的内容到此</a:t>
            </a:r>
          </a:p>
        </p:txBody>
      </p:sp>
      <p:sp>
        <p:nvSpPr>
          <p:cNvPr id="60" name="文本框 59">
            <a:extLst>
              <a:ext uri="{FF2B5EF4-FFF2-40B4-BE49-F238E27FC236}">
                <a16:creationId xmlns:a16="http://schemas.microsoft.com/office/drawing/2014/main" id="{62C5C124-573A-7576-67FF-5995129F6088}"/>
              </a:ext>
            </a:extLst>
          </p:cNvPr>
          <p:cNvSpPr txBox="1"/>
          <p:nvPr/>
        </p:nvSpPr>
        <p:spPr>
          <a:xfrm>
            <a:off x="3713854" y="3762128"/>
            <a:ext cx="2152520" cy="1661609"/>
          </a:xfrm>
          <a:prstGeom prst="rect">
            <a:avLst/>
          </a:prstGeom>
          <a:noFill/>
        </p:spPr>
        <p:txBody>
          <a:bodyPr wrap="square">
            <a:noAutofit/>
          </a:bodyPr>
          <a:lstStyle/>
          <a:p>
            <a:pPr algn="ctr">
              <a:lnSpc>
                <a:spcPct val="130000"/>
              </a:lnSpc>
            </a:pPr>
            <a:r>
              <a:rPr lang="zh-CN" altLang="en-US" sz="1600" dirty="0">
                <a:cs typeface="+mn-ea"/>
                <a:sym typeface="+mn-lt"/>
              </a:rPr>
              <a:t>请替换文字内容复制你的内容到此请替换文字内容复制你的内容到此请替换文字内容复制你的内容到此</a:t>
            </a:r>
          </a:p>
        </p:txBody>
      </p:sp>
      <p:sp>
        <p:nvSpPr>
          <p:cNvPr id="61" name="文本框 60">
            <a:extLst>
              <a:ext uri="{FF2B5EF4-FFF2-40B4-BE49-F238E27FC236}">
                <a16:creationId xmlns:a16="http://schemas.microsoft.com/office/drawing/2014/main" id="{B32D77B9-CFE3-B607-5AE3-698108E6F235}"/>
              </a:ext>
            </a:extLst>
          </p:cNvPr>
          <p:cNvSpPr txBox="1"/>
          <p:nvPr/>
        </p:nvSpPr>
        <p:spPr>
          <a:xfrm>
            <a:off x="6271483" y="3762128"/>
            <a:ext cx="2152520" cy="1661609"/>
          </a:xfrm>
          <a:prstGeom prst="rect">
            <a:avLst/>
          </a:prstGeom>
          <a:noFill/>
        </p:spPr>
        <p:txBody>
          <a:bodyPr wrap="square">
            <a:noAutofit/>
          </a:bodyPr>
          <a:lstStyle/>
          <a:p>
            <a:pPr algn="ctr">
              <a:lnSpc>
                <a:spcPct val="130000"/>
              </a:lnSpc>
            </a:pPr>
            <a:r>
              <a:rPr lang="zh-CN" altLang="en-US" sz="1600" dirty="0">
                <a:cs typeface="+mn-ea"/>
                <a:sym typeface="+mn-lt"/>
              </a:rPr>
              <a:t>请替换文字内容复制你的内容到此请替换文字内容复制你的内容到此请替换文字内容复制你的内容到此</a:t>
            </a:r>
          </a:p>
        </p:txBody>
      </p:sp>
      <p:sp>
        <p:nvSpPr>
          <p:cNvPr id="62" name="文本框 61">
            <a:extLst>
              <a:ext uri="{FF2B5EF4-FFF2-40B4-BE49-F238E27FC236}">
                <a16:creationId xmlns:a16="http://schemas.microsoft.com/office/drawing/2014/main" id="{D544683E-90C4-33C5-01CA-5E626F606811}"/>
              </a:ext>
            </a:extLst>
          </p:cNvPr>
          <p:cNvSpPr txBox="1"/>
          <p:nvPr/>
        </p:nvSpPr>
        <p:spPr>
          <a:xfrm>
            <a:off x="8829112" y="3762128"/>
            <a:ext cx="2152520" cy="1661609"/>
          </a:xfrm>
          <a:prstGeom prst="rect">
            <a:avLst/>
          </a:prstGeom>
          <a:noFill/>
        </p:spPr>
        <p:txBody>
          <a:bodyPr wrap="square">
            <a:noAutofit/>
          </a:bodyPr>
          <a:lstStyle/>
          <a:p>
            <a:pPr algn="ctr">
              <a:lnSpc>
                <a:spcPct val="130000"/>
              </a:lnSpc>
            </a:pPr>
            <a:r>
              <a:rPr lang="zh-CN" altLang="en-US" sz="1600" dirty="0">
                <a:cs typeface="+mn-ea"/>
                <a:sym typeface="+mn-lt"/>
              </a:rPr>
              <a:t>请替换文字内容复制你的内容到此请替换文字内容复制你的内容到此请替换文字内容复制你的内容到此</a:t>
            </a:r>
          </a:p>
        </p:txBody>
      </p:sp>
      <p:sp>
        <p:nvSpPr>
          <p:cNvPr id="63" name="bars-code-search_57539">
            <a:extLst>
              <a:ext uri="{FF2B5EF4-FFF2-40B4-BE49-F238E27FC236}">
                <a16:creationId xmlns:a16="http://schemas.microsoft.com/office/drawing/2014/main" id="{DF365F4C-54C3-BE1C-212C-7406E4423308}"/>
              </a:ext>
            </a:extLst>
          </p:cNvPr>
          <p:cNvSpPr/>
          <p:nvPr/>
        </p:nvSpPr>
        <p:spPr>
          <a:xfrm>
            <a:off x="1931283" y="2408073"/>
            <a:ext cx="602403" cy="609685"/>
          </a:xfrm>
          <a:custGeom>
            <a:avLst/>
            <a:gdLst>
              <a:gd name="connsiteX0" fmla="*/ 410695 w 601358"/>
              <a:gd name="connsiteY0" fmla="*/ 295134 h 608627"/>
              <a:gd name="connsiteX1" fmla="*/ 405342 w 601358"/>
              <a:gd name="connsiteY1" fmla="*/ 295277 h 608627"/>
              <a:gd name="connsiteX2" fmla="*/ 381156 w 601358"/>
              <a:gd name="connsiteY2" fmla="*/ 299286 h 608627"/>
              <a:gd name="connsiteX3" fmla="*/ 337804 w 601358"/>
              <a:gd name="connsiteY3" fmla="*/ 323720 h 608627"/>
              <a:gd name="connsiteX4" fmla="*/ 336752 w 601358"/>
              <a:gd name="connsiteY4" fmla="*/ 324722 h 608627"/>
              <a:gd name="connsiteX5" fmla="*/ 313571 w 601358"/>
              <a:gd name="connsiteY5" fmla="*/ 356649 h 608627"/>
              <a:gd name="connsiteX6" fmla="*/ 303438 w 601358"/>
              <a:gd name="connsiteY6" fmla="*/ 397357 h 608627"/>
              <a:gd name="connsiteX7" fmla="*/ 305923 w 601358"/>
              <a:gd name="connsiteY7" fmla="*/ 426229 h 608627"/>
              <a:gd name="connsiteX8" fmla="*/ 331304 w 601358"/>
              <a:gd name="connsiteY8" fmla="*/ 474668 h 608627"/>
              <a:gd name="connsiteX9" fmla="*/ 337804 w 601358"/>
              <a:gd name="connsiteY9" fmla="*/ 481206 h 608627"/>
              <a:gd name="connsiteX10" fmla="*/ 342392 w 601358"/>
              <a:gd name="connsiteY10" fmla="*/ 485263 h 608627"/>
              <a:gd name="connsiteX11" fmla="*/ 405724 w 601358"/>
              <a:gd name="connsiteY11" fmla="*/ 509649 h 608627"/>
              <a:gd name="connsiteX12" fmla="*/ 410934 w 601358"/>
              <a:gd name="connsiteY12" fmla="*/ 509793 h 608627"/>
              <a:gd name="connsiteX13" fmla="*/ 465614 w 601358"/>
              <a:gd name="connsiteY13" fmla="*/ 494807 h 608627"/>
              <a:gd name="connsiteX14" fmla="*/ 484924 w 601358"/>
              <a:gd name="connsiteY14" fmla="*/ 480204 h 608627"/>
              <a:gd name="connsiteX15" fmla="*/ 497686 w 601358"/>
              <a:gd name="connsiteY15" fmla="*/ 465696 h 608627"/>
              <a:gd name="connsiteX16" fmla="*/ 518191 w 601358"/>
              <a:gd name="connsiteY16" fmla="*/ 407570 h 608627"/>
              <a:gd name="connsiteX17" fmla="*/ 513698 w 601358"/>
              <a:gd name="connsiteY17" fmla="*/ 371348 h 608627"/>
              <a:gd name="connsiteX18" fmla="*/ 472927 w 601358"/>
              <a:gd name="connsiteY18" fmla="*/ 314891 h 608627"/>
              <a:gd name="connsiteX19" fmla="*/ 448694 w 601358"/>
              <a:gd name="connsiteY19" fmla="*/ 302006 h 608627"/>
              <a:gd name="connsiteX20" fmla="*/ 415905 w 601358"/>
              <a:gd name="connsiteY20" fmla="*/ 295277 h 608627"/>
              <a:gd name="connsiteX21" fmla="*/ 410695 w 601358"/>
              <a:gd name="connsiteY21" fmla="*/ 295134 h 608627"/>
              <a:gd name="connsiteX22" fmla="*/ 270266 w 601358"/>
              <a:gd name="connsiteY22" fmla="*/ 635 h 608627"/>
              <a:gd name="connsiteX23" fmla="*/ 313571 w 601358"/>
              <a:gd name="connsiteY23" fmla="*/ 635 h 608627"/>
              <a:gd name="connsiteX24" fmla="*/ 313571 w 601358"/>
              <a:gd name="connsiteY24" fmla="*/ 287355 h 608627"/>
              <a:gd name="connsiteX25" fmla="*/ 337804 w 601358"/>
              <a:gd name="connsiteY25" fmla="*/ 270652 h 608627"/>
              <a:gd name="connsiteX26" fmla="*/ 337804 w 601358"/>
              <a:gd name="connsiteY26" fmla="*/ 635 h 608627"/>
              <a:gd name="connsiteX27" fmla="*/ 381156 w 601358"/>
              <a:gd name="connsiteY27" fmla="*/ 635 h 608627"/>
              <a:gd name="connsiteX28" fmla="*/ 381156 w 601358"/>
              <a:gd name="connsiteY28" fmla="*/ 254760 h 608627"/>
              <a:gd name="connsiteX29" fmla="*/ 405342 w 601358"/>
              <a:gd name="connsiteY29" fmla="*/ 251992 h 608627"/>
              <a:gd name="connsiteX30" fmla="*/ 405342 w 601358"/>
              <a:gd name="connsiteY30" fmla="*/ 635 h 608627"/>
              <a:gd name="connsiteX31" fmla="*/ 448694 w 601358"/>
              <a:gd name="connsiteY31" fmla="*/ 635 h 608627"/>
              <a:gd name="connsiteX32" fmla="*/ 448694 w 601358"/>
              <a:gd name="connsiteY32" fmla="*/ 256669 h 608627"/>
              <a:gd name="connsiteX33" fmla="*/ 472927 w 601358"/>
              <a:gd name="connsiteY33" fmla="*/ 265164 h 608627"/>
              <a:gd name="connsiteX34" fmla="*/ 472927 w 601358"/>
              <a:gd name="connsiteY34" fmla="*/ 635 h 608627"/>
              <a:gd name="connsiteX35" fmla="*/ 516231 w 601358"/>
              <a:gd name="connsiteY35" fmla="*/ 635 h 608627"/>
              <a:gd name="connsiteX36" fmla="*/ 516231 w 601358"/>
              <a:gd name="connsiteY36" fmla="*/ 294800 h 608627"/>
              <a:gd name="connsiteX37" fmla="*/ 522397 w 601358"/>
              <a:gd name="connsiteY37" fmla="*/ 301147 h 608627"/>
              <a:gd name="connsiteX38" fmla="*/ 561495 w 601358"/>
              <a:gd name="connsiteY38" fmla="*/ 409622 h 608627"/>
              <a:gd name="connsiteX39" fmla="*/ 527272 w 601358"/>
              <a:gd name="connsiteY39" fmla="*/ 498196 h 608627"/>
              <a:gd name="connsiteX40" fmla="*/ 601358 w 601358"/>
              <a:gd name="connsiteY40" fmla="*/ 579516 h 608627"/>
              <a:gd name="connsiteX41" fmla="*/ 569286 w 601358"/>
              <a:gd name="connsiteY41" fmla="*/ 608627 h 608627"/>
              <a:gd name="connsiteX42" fmla="*/ 495200 w 601358"/>
              <a:gd name="connsiteY42" fmla="*/ 527307 h 608627"/>
              <a:gd name="connsiteX43" fmla="*/ 410934 w 601358"/>
              <a:gd name="connsiteY43" fmla="*/ 553077 h 608627"/>
              <a:gd name="connsiteX44" fmla="*/ 403669 w 601358"/>
              <a:gd name="connsiteY44" fmla="*/ 552886 h 608627"/>
              <a:gd name="connsiteX45" fmla="*/ 299232 w 601358"/>
              <a:gd name="connsiteY45" fmla="*/ 503779 h 608627"/>
              <a:gd name="connsiteX46" fmla="*/ 260181 w 601358"/>
              <a:gd name="connsiteY46" fmla="*/ 395305 h 608627"/>
              <a:gd name="connsiteX47" fmla="*/ 270266 w 601358"/>
              <a:gd name="connsiteY47" fmla="*/ 347773 h 608627"/>
              <a:gd name="connsiteX48" fmla="*/ 202664 w 601358"/>
              <a:gd name="connsiteY48" fmla="*/ 635 h 608627"/>
              <a:gd name="connsiteX49" fmla="*/ 246062 w 601358"/>
              <a:gd name="connsiteY49" fmla="*/ 635 h 608627"/>
              <a:gd name="connsiteX50" fmla="*/ 246062 w 601358"/>
              <a:gd name="connsiteY50" fmla="*/ 485279 h 608627"/>
              <a:gd name="connsiteX51" fmla="*/ 202664 w 601358"/>
              <a:gd name="connsiteY51" fmla="*/ 485279 h 608627"/>
              <a:gd name="connsiteX52" fmla="*/ 135133 w 601358"/>
              <a:gd name="connsiteY52" fmla="*/ 635 h 608627"/>
              <a:gd name="connsiteX53" fmla="*/ 178460 w 601358"/>
              <a:gd name="connsiteY53" fmla="*/ 635 h 608627"/>
              <a:gd name="connsiteX54" fmla="*/ 178460 w 601358"/>
              <a:gd name="connsiteY54" fmla="*/ 485279 h 608627"/>
              <a:gd name="connsiteX55" fmla="*/ 135133 w 601358"/>
              <a:gd name="connsiteY55" fmla="*/ 485279 h 608627"/>
              <a:gd name="connsiteX56" fmla="*/ 67602 w 601358"/>
              <a:gd name="connsiteY56" fmla="*/ 635 h 608627"/>
              <a:gd name="connsiteX57" fmla="*/ 110929 w 601358"/>
              <a:gd name="connsiteY57" fmla="*/ 635 h 608627"/>
              <a:gd name="connsiteX58" fmla="*/ 110929 w 601358"/>
              <a:gd name="connsiteY58" fmla="*/ 485279 h 608627"/>
              <a:gd name="connsiteX59" fmla="*/ 67602 w 601358"/>
              <a:gd name="connsiteY59" fmla="*/ 485279 h 608627"/>
              <a:gd name="connsiteX60" fmla="*/ 0 w 601358"/>
              <a:gd name="connsiteY60" fmla="*/ 0 h 608627"/>
              <a:gd name="connsiteX61" fmla="*/ 43398 w 601358"/>
              <a:gd name="connsiteY61" fmla="*/ 0 h 608627"/>
              <a:gd name="connsiteX62" fmla="*/ 43398 w 601358"/>
              <a:gd name="connsiteY62" fmla="*/ 559866 h 608627"/>
              <a:gd name="connsiteX63" fmla="*/ 0 w 601358"/>
              <a:gd name="connsiteY63" fmla="*/ 559866 h 60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1358" h="608627">
                <a:moveTo>
                  <a:pt x="410695" y="295134"/>
                </a:moveTo>
                <a:cubicBezTo>
                  <a:pt x="408926" y="295134"/>
                  <a:pt x="407158" y="295182"/>
                  <a:pt x="405342" y="295277"/>
                </a:cubicBezTo>
                <a:cubicBezTo>
                  <a:pt x="397073" y="295659"/>
                  <a:pt x="388947" y="297043"/>
                  <a:pt x="381156" y="299286"/>
                </a:cubicBezTo>
                <a:cubicBezTo>
                  <a:pt x="365144" y="303867"/>
                  <a:pt x="350327" y="312171"/>
                  <a:pt x="337804" y="323720"/>
                </a:cubicBezTo>
                <a:cubicBezTo>
                  <a:pt x="337422" y="324054"/>
                  <a:pt x="337087" y="324388"/>
                  <a:pt x="336752" y="324722"/>
                </a:cubicBezTo>
                <a:cubicBezTo>
                  <a:pt x="327002" y="333981"/>
                  <a:pt x="319163" y="344766"/>
                  <a:pt x="313571" y="356649"/>
                </a:cubicBezTo>
                <a:cubicBezTo>
                  <a:pt x="307596" y="369248"/>
                  <a:pt x="304107" y="383088"/>
                  <a:pt x="303438" y="397357"/>
                </a:cubicBezTo>
                <a:cubicBezTo>
                  <a:pt x="302960" y="407188"/>
                  <a:pt x="303820" y="416876"/>
                  <a:pt x="305923" y="426229"/>
                </a:cubicBezTo>
                <a:cubicBezTo>
                  <a:pt x="309986" y="444078"/>
                  <a:pt x="318589" y="460733"/>
                  <a:pt x="331304" y="474668"/>
                </a:cubicBezTo>
                <a:cubicBezTo>
                  <a:pt x="333359" y="476959"/>
                  <a:pt x="335557" y="479154"/>
                  <a:pt x="337804" y="481206"/>
                </a:cubicBezTo>
                <a:cubicBezTo>
                  <a:pt x="339286" y="482638"/>
                  <a:pt x="340815" y="483974"/>
                  <a:pt x="342392" y="485263"/>
                </a:cubicBezTo>
                <a:cubicBezTo>
                  <a:pt x="360221" y="500009"/>
                  <a:pt x="382208" y="508552"/>
                  <a:pt x="405724" y="509649"/>
                </a:cubicBezTo>
                <a:cubicBezTo>
                  <a:pt x="407445" y="509745"/>
                  <a:pt x="409213" y="509793"/>
                  <a:pt x="410934" y="509793"/>
                </a:cubicBezTo>
                <a:cubicBezTo>
                  <a:pt x="430387" y="509793"/>
                  <a:pt x="449172" y="504543"/>
                  <a:pt x="465614" y="494807"/>
                </a:cubicBezTo>
                <a:cubicBezTo>
                  <a:pt x="472497" y="490703"/>
                  <a:pt x="478997" y="485836"/>
                  <a:pt x="484924" y="480204"/>
                </a:cubicBezTo>
                <a:cubicBezTo>
                  <a:pt x="489656" y="475718"/>
                  <a:pt x="493910" y="470850"/>
                  <a:pt x="497686" y="465696"/>
                </a:cubicBezTo>
                <a:cubicBezTo>
                  <a:pt x="510018" y="448850"/>
                  <a:pt x="517187" y="428759"/>
                  <a:pt x="518191" y="407570"/>
                </a:cubicBezTo>
                <a:cubicBezTo>
                  <a:pt x="518765" y="394971"/>
                  <a:pt x="517187" y="382801"/>
                  <a:pt x="513698" y="371348"/>
                </a:cubicBezTo>
                <a:cubicBezTo>
                  <a:pt x="506720" y="348393"/>
                  <a:pt x="492189" y="328588"/>
                  <a:pt x="472927" y="314891"/>
                </a:cubicBezTo>
                <a:cubicBezTo>
                  <a:pt x="465471" y="309642"/>
                  <a:pt x="457345" y="305299"/>
                  <a:pt x="448694" y="302006"/>
                </a:cubicBezTo>
                <a:cubicBezTo>
                  <a:pt x="438465" y="298141"/>
                  <a:pt x="427424" y="295802"/>
                  <a:pt x="415905" y="295277"/>
                </a:cubicBezTo>
                <a:cubicBezTo>
                  <a:pt x="414184" y="295182"/>
                  <a:pt x="412463" y="295134"/>
                  <a:pt x="410695" y="295134"/>
                </a:cubicBezTo>
                <a:close/>
                <a:moveTo>
                  <a:pt x="270266" y="635"/>
                </a:moveTo>
                <a:lnTo>
                  <a:pt x="313571" y="635"/>
                </a:lnTo>
                <a:lnTo>
                  <a:pt x="313571" y="287355"/>
                </a:lnTo>
                <a:cubicBezTo>
                  <a:pt x="321170" y="280960"/>
                  <a:pt x="329248" y="275377"/>
                  <a:pt x="337804" y="270652"/>
                </a:cubicBezTo>
                <a:lnTo>
                  <a:pt x="337804" y="635"/>
                </a:lnTo>
                <a:lnTo>
                  <a:pt x="381156" y="635"/>
                </a:lnTo>
                <a:lnTo>
                  <a:pt x="381156" y="254760"/>
                </a:lnTo>
                <a:cubicBezTo>
                  <a:pt x="389043" y="253186"/>
                  <a:pt x="397168" y="252279"/>
                  <a:pt x="405342" y="251992"/>
                </a:cubicBezTo>
                <a:lnTo>
                  <a:pt x="405342" y="635"/>
                </a:lnTo>
                <a:lnTo>
                  <a:pt x="448694" y="635"/>
                </a:lnTo>
                <a:lnTo>
                  <a:pt x="448694" y="256669"/>
                </a:lnTo>
                <a:cubicBezTo>
                  <a:pt x="457010" y="258817"/>
                  <a:pt x="465136" y="261633"/>
                  <a:pt x="472927" y="265164"/>
                </a:cubicBezTo>
                <a:lnTo>
                  <a:pt x="472927" y="635"/>
                </a:lnTo>
                <a:lnTo>
                  <a:pt x="516231" y="635"/>
                </a:lnTo>
                <a:lnTo>
                  <a:pt x="516231" y="294800"/>
                </a:lnTo>
                <a:cubicBezTo>
                  <a:pt x="518334" y="296852"/>
                  <a:pt x="520390" y="298952"/>
                  <a:pt x="522397" y="301147"/>
                </a:cubicBezTo>
                <a:cubicBezTo>
                  <a:pt x="549498" y="330926"/>
                  <a:pt x="563407" y="369439"/>
                  <a:pt x="561495" y="409622"/>
                </a:cubicBezTo>
                <a:cubicBezTo>
                  <a:pt x="559918" y="442360"/>
                  <a:pt x="547921" y="473237"/>
                  <a:pt x="527272" y="498196"/>
                </a:cubicBezTo>
                <a:lnTo>
                  <a:pt x="601358" y="579516"/>
                </a:lnTo>
                <a:lnTo>
                  <a:pt x="569286" y="608627"/>
                </a:lnTo>
                <a:lnTo>
                  <a:pt x="495200" y="527307"/>
                </a:lnTo>
                <a:cubicBezTo>
                  <a:pt x="470441" y="544058"/>
                  <a:pt x="441285" y="553077"/>
                  <a:pt x="410934" y="553077"/>
                </a:cubicBezTo>
                <a:cubicBezTo>
                  <a:pt x="408496" y="553077"/>
                  <a:pt x="406058" y="552982"/>
                  <a:pt x="403669" y="552886"/>
                </a:cubicBezTo>
                <a:cubicBezTo>
                  <a:pt x="363423" y="550977"/>
                  <a:pt x="326333" y="533559"/>
                  <a:pt x="299232" y="503779"/>
                </a:cubicBezTo>
                <a:cubicBezTo>
                  <a:pt x="272130" y="474000"/>
                  <a:pt x="258269" y="435488"/>
                  <a:pt x="260181" y="395305"/>
                </a:cubicBezTo>
                <a:cubicBezTo>
                  <a:pt x="260946" y="378793"/>
                  <a:pt x="264387" y="362805"/>
                  <a:pt x="270266" y="347773"/>
                </a:cubicBezTo>
                <a:close/>
                <a:moveTo>
                  <a:pt x="202664" y="635"/>
                </a:moveTo>
                <a:lnTo>
                  <a:pt x="246062" y="635"/>
                </a:lnTo>
                <a:lnTo>
                  <a:pt x="246062" y="485279"/>
                </a:lnTo>
                <a:lnTo>
                  <a:pt x="202664" y="485279"/>
                </a:lnTo>
                <a:close/>
                <a:moveTo>
                  <a:pt x="135133" y="635"/>
                </a:moveTo>
                <a:lnTo>
                  <a:pt x="178460" y="635"/>
                </a:lnTo>
                <a:lnTo>
                  <a:pt x="178460" y="485279"/>
                </a:lnTo>
                <a:lnTo>
                  <a:pt x="135133" y="485279"/>
                </a:lnTo>
                <a:close/>
                <a:moveTo>
                  <a:pt x="67602" y="635"/>
                </a:moveTo>
                <a:lnTo>
                  <a:pt x="110929" y="635"/>
                </a:lnTo>
                <a:lnTo>
                  <a:pt x="110929" y="485279"/>
                </a:lnTo>
                <a:lnTo>
                  <a:pt x="67602" y="485279"/>
                </a:lnTo>
                <a:close/>
                <a:moveTo>
                  <a:pt x="0" y="0"/>
                </a:moveTo>
                <a:lnTo>
                  <a:pt x="43398" y="0"/>
                </a:lnTo>
                <a:lnTo>
                  <a:pt x="43398" y="559866"/>
                </a:lnTo>
                <a:lnTo>
                  <a:pt x="0" y="55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ym typeface="+mn-lt"/>
            </a:endParaRPr>
          </a:p>
        </p:txBody>
      </p:sp>
      <p:sp>
        <p:nvSpPr>
          <p:cNvPr id="69" name="bars-code-search_57539">
            <a:extLst>
              <a:ext uri="{FF2B5EF4-FFF2-40B4-BE49-F238E27FC236}">
                <a16:creationId xmlns:a16="http://schemas.microsoft.com/office/drawing/2014/main" id="{F021099B-870B-411A-F761-6C3E38D35E05}"/>
              </a:ext>
            </a:extLst>
          </p:cNvPr>
          <p:cNvSpPr/>
          <p:nvPr/>
        </p:nvSpPr>
        <p:spPr>
          <a:xfrm>
            <a:off x="4553940" y="2408073"/>
            <a:ext cx="468699" cy="609685"/>
          </a:xfrm>
          <a:custGeom>
            <a:avLst/>
            <a:gdLst>
              <a:gd name="connsiteX0" fmla="*/ 12561 w 467072"/>
              <a:gd name="connsiteY0" fmla="*/ 481750 h 607568"/>
              <a:gd name="connsiteX1" fmla="*/ 125960 w 467072"/>
              <a:gd name="connsiteY1" fmla="*/ 481750 h 607568"/>
              <a:gd name="connsiteX2" fmla="*/ 125960 w 467072"/>
              <a:gd name="connsiteY2" fmla="*/ 594937 h 607568"/>
              <a:gd name="connsiteX3" fmla="*/ 304212 w 467072"/>
              <a:gd name="connsiteY3" fmla="*/ 423610 h 607568"/>
              <a:gd name="connsiteX4" fmla="*/ 282855 w 467072"/>
              <a:gd name="connsiteY4" fmla="*/ 444936 h 607568"/>
              <a:gd name="connsiteX5" fmla="*/ 304212 w 467072"/>
              <a:gd name="connsiteY5" fmla="*/ 466416 h 607568"/>
              <a:gd name="connsiteX6" fmla="*/ 374887 w 467072"/>
              <a:gd name="connsiteY6" fmla="*/ 466416 h 607568"/>
              <a:gd name="connsiteX7" fmla="*/ 396397 w 467072"/>
              <a:gd name="connsiteY7" fmla="*/ 444936 h 607568"/>
              <a:gd name="connsiteX8" fmla="*/ 374887 w 467072"/>
              <a:gd name="connsiteY8" fmla="*/ 423610 h 607568"/>
              <a:gd name="connsiteX9" fmla="*/ 339549 w 467072"/>
              <a:gd name="connsiteY9" fmla="*/ 317746 h 607568"/>
              <a:gd name="connsiteX10" fmla="*/ 318193 w 467072"/>
              <a:gd name="connsiteY10" fmla="*/ 339072 h 607568"/>
              <a:gd name="connsiteX11" fmla="*/ 339549 w 467072"/>
              <a:gd name="connsiteY11" fmla="*/ 360552 h 607568"/>
              <a:gd name="connsiteX12" fmla="*/ 374887 w 467072"/>
              <a:gd name="connsiteY12" fmla="*/ 360552 h 607568"/>
              <a:gd name="connsiteX13" fmla="*/ 396397 w 467072"/>
              <a:gd name="connsiteY13" fmla="*/ 339072 h 607568"/>
              <a:gd name="connsiteX14" fmla="*/ 374887 w 467072"/>
              <a:gd name="connsiteY14" fmla="*/ 317746 h 607568"/>
              <a:gd name="connsiteX15" fmla="*/ 92186 w 467072"/>
              <a:gd name="connsiteY15" fmla="*/ 317746 h 607568"/>
              <a:gd name="connsiteX16" fmla="*/ 70676 w 467072"/>
              <a:gd name="connsiteY16" fmla="*/ 339072 h 607568"/>
              <a:gd name="connsiteX17" fmla="*/ 92186 w 467072"/>
              <a:gd name="connsiteY17" fmla="*/ 360552 h 607568"/>
              <a:gd name="connsiteX18" fmla="*/ 268874 w 467072"/>
              <a:gd name="connsiteY18" fmla="*/ 360552 h 607568"/>
              <a:gd name="connsiteX19" fmla="*/ 290384 w 467072"/>
              <a:gd name="connsiteY19" fmla="*/ 339072 h 607568"/>
              <a:gd name="connsiteX20" fmla="*/ 268874 w 467072"/>
              <a:gd name="connsiteY20" fmla="*/ 317746 h 607568"/>
              <a:gd name="connsiteX21" fmla="*/ 339549 w 467072"/>
              <a:gd name="connsiteY21" fmla="*/ 211728 h 607568"/>
              <a:gd name="connsiteX22" fmla="*/ 318193 w 467072"/>
              <a:gd name="connsiteY22" fmla="*/ 233208 h 607568"/>
              <a:gd name="connsiteX23" fmla="*/ 339549 w 467072"/>
              <a:gd name="connsiteY23" fmla="*/ 254534 h 607568"/>
              <a:gd name="connsiteX24" fmla="*/ 374887 w 467072"/>
              <a:gd name="connsiteY24" fmla="*/ 254534 h 607568"/>
              <a:gd name="connsiteX25" fmla="*/ 396397 w 467072"/>
              <a:gd name="connsiteY25" fmla="*/ 233208 h 607568"/>
              <a:gd name="connsiteX26" fmla="*/ 374887 w 467072"/>
              <a:gd name="connsiteY26" fmla="*/ 211728 h 607568"/>
              <a:gd name="connsiteX27" fmla="*/ 92186 w 467072"/>
              <a:gd name="connsiteY27" fmla="*/ 211728 h 607568"/>
              <a:gd name="connsiteX28" fmla="*/ 70676 w 467072"/>
              <a:gd name="connsiteY28" fmla="*/ 233208 h 607568"/>
              <a:gd name="connsiteX29" fmla="*/ 92186 w 467072"/>
              <a:gd name="connsiteY29" fmla="*/ 254534 h 607568"/>
              <a:gd name="connsiteX30" fmla="*/ 268874 w 467072"/>
              <a:gd name="connsiteY30" fmla="*/ 254534 h 607568"/>
              <a:gd name="connsiteX31" fmla="*/ 290384 w 467072"/>
              <a:gd name="connsiteY31" fmla="*/ 233208 h 607568"/>
              <a:gd name="connsiteX32" fmla="*/ 268874 w 467072"/>
              <a:gd name="connsiteY32" fmla="*/ 211728 h 607568"/>
              <a:gd name="connsiteX33" fmla="*/ 339549 w 467072"/>
              <a:gd name="connsiteY33" fmla="*/ 105864 h 607568"/>
              <a:gd name="connsiteX34" fmla="*/ 318193 w 467072"/>
              <a:gd name="connsiteY34" fmla="*/ 127344 h 607568"/>
              <a:gd name="connsiteX35" fmla="*/ 339549 w 467072"/>
              <a:gd name="connsiteY35" fmla="*/ 148670 h 607568"/>
              <a:gd name="connsiteX36" fmla="*/ 374887 w 467072"/>
              <a:gd name="connsiteY36" fmla="*/ 148670 h 607568"/>
              <a:gd name="connsiteX37" fmla="*/ 396397 w 467072"/>
              <a:gd name="connsiteY37" fmla="*/ 127344 h 607568"/>
              <a:gd name="connsiteX38" fmla="*/ 374887 w 467072"/>
              <a:gd name="connsiteY38" fmla="*/ 105864 h 607568"/>
              <a:gd name="connsiteX39" fmla="*/ 92186 w 467072"/>
              <a:gd name="connsiteY39" fmla="*/ 105864 h 607568"/>
              <a:gd name="connsiteX40" fmla="*/ 70676 w 467072"/>
              <a:gd name="connsiteY40" fmla="*/ 127344 h 607568"/>
              <a:gd name="connsiteX41" fmla="*/ 92186 w 467072"/>
              <a:gd name="connsiteY41" fmla="*/ 148670 h 607568"/>
              <a:gd name="connsiteX42" fmla="*/ 268874 w 467072"/>
              <a:gd name="connsiteY42" fmla="*/ 148670 h 607568"/>
              <a:gd name="connsiteX43" fmla="*/ 290384 w 467072"/>
              <a:gd name="connsiteY43" fmla="*/ 127344 h 607568"/>
              <a:gd name="connsiteX44" fmla="*/ 268874 w 467072"/>
              <a:gd name="connsiteY44" fmla="*/ 105864 h 607568"/>
              <a:gd name="connsiteX45" fmla="*/ 21510 w 467072"/>
              <a:gd name="connsiteY45" fmla="*/ 0 h 607568"/>
              <a:gd name="connsiteX46" fmla="*/ 445716 w 467072"/>
              <a:gd name="connsiteY46" fmla="*/ 0 h 607568"/>
              <a:gd name="connsiteX47" fmla="*/ 467072 w 467072"/>
              <a:gd name="connsiteY47" fmla="*/ 21326 h 607568"/>
              <a:gd name="connsiteX48" fmla="*/ 467072 w 467072"/>
              <a:gd name="connsiteY48" fmla="*/ 586242 h 607568"/>
              <a:gd name="connsiteX49" fmla="*/ 445716 w 467072"/>
              <a:gd name="connsiteY49" fmla="*/ 607568 h 607568"/>
              <a:gd name="connsiteX50" fmla="*/ 168853 w 467072"/>
              <a:gd name="connsiteY50" fmla="*/ 607568 h 607568"/>
              <a:gd name="connsiteX51" fmla="*/ 168853 w 467072"/>
              <a:gd name="connsiteY51" fmla="*/ 460279 h 607568"/>
              <a:gd name="connsiteX52" fmla="*/ 147497 w 467072"/>
              <a:gd name="connsiteY52" fmla="*/ 438953 h 607568"/>
              <a:gd name="connsiteX53" fmla="*/ 0 w 467072"/>
              <a:gd name="connsiteY53" fmla="*/ 438953 h 607568"/>
              <a:gd name="connsiteX54" fmla="*/ 0 w 467072"/>
              <a:gd name="connsiteY54" fmla="*/ 21326 h 607568"/>
              <a:gd name="connsiteX55" fmla="*/ 21510 w 467072"/>
              <a:gd name="connsiteY55"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67072" h="607568">
                <a:moveTo>
                  <a:pt x="12561" y="481750"/>
                </a:moveTo>
                <a:lnTo>
                  <a:pt x="125960" y="481750"/>
                </a:lnTo>
                <a:lnTo>
                  <a:pt x="125960" y="594937"/>
                </a:lnTo>
                <a:close/>
                <a:moveTo>
                  <a:pt x="304212" y="423610"/>
                </a:moveTo>
                <a:cubicBezTo>
                  <a:pt x="292381" y="423610"/>
                  <a:pt x="282855" y="433123"/>
                  <a:pt x="282855" y="444936"/>
                </a:cubicBezTo>
                <a:cubicBezTo>
                  <a:pt x="282855" y="456750"/>
                  <a:pt x="292381" y="466416"/>
                  <a:pt x="304212" y="466416"/>
                </a:cubicBezTo>
                <a:lnTo>
                  <a:pt x="374887" y="466416"/>
                </a:lnTo>
                <a:cubicBezTo>
                  <a:pt x="386717" y="466416"/>
                  <a:pt x="396397" y="456750"/>
                  <a:pt x="396397" y="444936"/>
                </a:cubicBezTo>
                <a:cubicBezTo>
                  <a:pt x="396397" y="433123"/>
                  <a:pt x="386717" y="423610"/>
                  <a:pt x="374887" y="423610"/>
                </a:cubicBezTo>
                <a:close/>
                <a:moveTo>
                  <a:pt x="339549" y="317746"/>
                </a:moveTo>
                <a:cubicBezTo>
                  <a:pt x="327719" y="317746"/>
                  <a:pt x="318193" y="327258"/>
                  <a:pt x="318193" y="339072"/>
                </a:cubicBezTo>
                <a:cubicBezTo>
                  <a:pt x="318193" y="350886"/>
                  <a:pt x="327719" y="360552"/>
                  <a:pt x="339549" y="360552"/>
                </a:cubicBezTo>
                <a:lnTo>
                  <a:pt x="374887" y="360552"/>
                </a:lnTo>
                <a:cubicBezTo>
                  <a:pt x="386717" y="360552"/>
                  <a:pt x="396397" y="350886"/>
                  <a:pt x="396397" y="339072"/>
                </a:cubicBezTo>
                <a:cubicBezTo>
                  <a:pt x="396397" y="327258"/>
                  <a:pt x="386717" y="317746"/>
                  <a:pt x="374887" y="317746"/>
                </a:cubicBezTo>
                <a:close/>
                <a:moveTo>
                  <a:pt x="92186" y="317746"/>
                </a:moveTo>
                <a:cubicBezTo>
                  <a:pt x="80355" y="317746"/>
                  <a:pt x="70676" y="327258"/>
                  <a:pt x="70676" y="339072"/>
                </a:cubicBezTo>
                <a:cubicBezTo>
                  <a:pt x="70676" y="350886"/>
                  <a:pt x="80355" y="360552"/>
                  <a:pt x="92186" y="360552"/>
                </a:cubicBezTo>
                <a:lnTo>
                  <a:pt x="268874" y="360552"/>
                </a:lnTo>
                <a:cubicBezTo>
                  <a:pt x="280704" y="360552"/>
                  <a:pt x="290384" y="350886"/>
                  <a:pt x="290384" y="339072"/>
                </a:cubicBezTo>
                <a:cubicBezTo>
                  <a:pt x="290384" y="327258"/>
                  <a:pt x="280704" y="317746"/>
                  <a:pt x="268874" y="317746"/>
                </a:cubicBezTo>
                <a:close/>
                <a:moveTo>
                  <a:pt x="339549" y="211728"/>
                </a:moveTo>
                <a:cubicBezTo>
                  <a:pt x="327719" y="211728"/>
                  <a:pt x="318193" y="221394"/>
                  <a:pt x="318193" y="233208"/>
                </a:cubicBezTo>
                <a:cubicBezTo>
                  <a:pt x="318193" y="245022"/>
                  <a:pt x="327719" y="254534"/>
                  <a:pt x="339549" y="254534"/>
                </a:cubicBezTo>
                <a:lnTo>
                  <a:pt x="374887" y="254534"/>
                </a:lnTo>
                <a:cubicBezTo>
                  <a:pt x="386717" y="254534"/>
                  <a:pt x="396397" y="245022"/>
                  <a:pt x="396397" y="233208"/>
                </a:cubicBezTo>
                <a:cubicBezTo>
                  <a:pt x="396397" y="221394"/>
                  <a:pt x="386717" y="211728"/>
                  <a:pt x="374887" y="211728"/>
                </a:cubicBezTo>
                <a:close/>
                <a:moveTo>
                  <a:pt x="92186" y="211728"/>
                </a:moveTo>
                <a:cubicBezTo>
                  <a:pt x="80355" y="211728"/>
                  <a:pt x="70676" y="221394"/>
                  <a:pt x="70676" y="233208"/>
                </a:cubicBezTo>
                <a:cubicBezTo>
                  <a:pt x="70676" y="245022"/>
                  <a:pt x="80355" y="254534"/>
                  <a:pt x="92186" y="254534"/>
                </a:cubicBezTo>
                <a:lnTo>
                  <a:pt x="268874" y="254534"/>
                </a:lnTo>
                <a:cubicBezTo>
                  <a:pt x="280704" y="254534"/>
                  <a:pt x="290384" y="245022"/>
                  <a:pt x="290384" y="233208"/>
                </a:cubicBezTo>
                <a:cubicBezTo>
                  <a:pt x="290384" y="221394"/>
                  <a:pt x="280704" y="211728"/>
                  <a:pt x="268874" y="211728"/>
                </a:cubicBezTo>
                <a:close/>
                <a:moveTo>
                  <a:pt x="339549" y="105864"/>
                </a:moveTo>
                <a:cubicBezTo>
                  <a:pt x="327719" y="105864"/>
                  <a:pt x="318193" y="115530"/>
                  <a:pt x="318193" y="127344"/>
                </a:cubicBezTo>
                <a:cubicBezTo>
                  <a:pt x="318193" y="139158"/>
                  <a:pt x="327719" y="148670"/>
                  <a:pt x="339549" y="148670"/>
                </a:cubicBezTo>
                <a:lnTo>
                  <a:pt x="374887" y="148670"/>
                </a:lnTo>
                <a:cubicBezTo>
                  <a:pt x="386717" y="148670"/>
                  <a:pt x="396397" y="139158"/>
                  <a:pt x="396397" y="127344"/>
                </a:cubicBezTo>
                <a:cubicBezTo>
                  <a:pt x="396397" y="115530"/>
                  <a:pt x="386717" y="105864"/>
                  <a:pt x="374887" y="105864"/>
                </a:cubicBezTo>
                <a:close/>
                <a:moveTo>
                  <a:pt x="92186" y="105864"/>
                </a:moveTo>
                <a:cubicBezTo>
                  <a:pt x="80355" y="105864"/>
                  <a:pt x="70676" y="115530"/>
                  <a:pt x="70676" y="127344"/>
                </a:cubicBezTo>
                <a:cubicBezTo>
                  <a:pt x="70676" y="139158"/>
                  <a:pt x="80355" y="148670"/>
                  <a:pt x="92186" y="148670"/>
                </a:cubicBezTo>
                <a:lnTo>
                  <a:pt x="268874" y="148670"/>
                </a:lnTo>
                <a:cubicBezTo>
                  <a:pt x="280704" y="148670"/>
                  <a:pt x="290384" y="139158"/>
                  <a:pt x="290384" y="127344"/>
                </a:cubicBezTo>
                <a:cubicBezTo>
                  <a:pt x="290384" y="115530"/>
                  <a:pt x="280704" y="105864"/>
                  <a:pt x="268874" y="105864"/>
                </a:cubicBezTo>
                <a:close/>
                <a:moveTo>
                  <a:pt x="21510" y="0"/>
                </a:moveTo>
                <a:lnTo>
                  <a:pt x="445716" y="0"/>
                </a:lnTo>
                <a:cubicBezTo>
                  <a:pt x="457393" y="0"/>
                  <a:pt x="467072" y="9513"/>
                  <a:pt x="467072" y="21326"/>
                </a:cubicBezTo>
                <a:lnTo>
                  <a:pt x="467072" y="586242"/>
                </a:lnTo>
                <a:cubicBezTo>
                  <a:pt x="467072" y="598056"/>
                  <a:pt x="457393" y="607568"/>
                  <a:pt x="445716" y="607568"/>
                </a:cubicBezTo>
                <a:lnTo>
                  <a:pt x="168853" y="607568"/>
                </a:lnTo>
                <a:lnTo>
                  <a:pt x="168853" y="460279"/>
                </a:lnTo>
                <a:cubicBezTo>
                  <a:pt x="168853" y="448465"/>
                  <a:pt x="159327" y="438953"/>
                  <a:pt x="147497" y="438953"/>
                </a:cubicBezTo>
                <a:lnTo>
                  <a:pt x="0" y="438953"/>
                </a:lnTo>
                <a:lnTo>
                  <a:pt x="0" y="21326"/>
                </a:lnTo>
                <a:cubicBezTo>
                  <a:pt x="0" y="9513"/>
                  <a:pt x="9680" y="0"/>
                  <a:pt x="2151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ym typeface="+mn-lt"/>
            </a:endParaRPr>
          </a:p>
        </p:txBody>
      </p:sp>
      <p:sp>
        <p:nvSpPr>
          <p:cNvPr id="70" name="bars-code-search_57539">
            <a:extLst>
              <a:ext uri="{FF2B5EF4-FFF2-40B4-BE49-F238E27FC236}">
                <a16:creationId xmlns:a16="http://schemas.microsoft.com/office/drawing/2014/main" id="{25CEB1F5-0812-4A7E-5FF3-9B5BF2458788}"/>
              </a:ext>
            </a:extLst>
          </p:cNvPr>
          <p:cNvSpPr/>
          <p:nvPr/>
        </p:nvSpPr>
        <p:spPr>
          <a:xfrm>
            <a:off x="7039252" y="2408135"/>
            <a:ext cx="609685" cy="609560"/>
          </a:xfrm>
          <a:custGeom>
            <a:avLst/>
            <a:gdLst>
              <a:gd name="T0" fmla="*/ 640 w 10240"/>
              <a:gd name="T1" fmla="*/ 9600 h 10240"/>
              <a:gd name="T2" fmla="*/ 640 w 10240"/>
              <a:gd name="T3" fmla="*/ 0 h 10240"/>
              <a:gd name="T4" fmla="*/ 0 w 10240"/>
              <a:gd name="T5" fmla="*/ 0 h 10240"/>
              <a:gd name="T6" fmla="*/ 0 w 10240"/>
              <a:gd name="T7" fmla="*/ 10240 h 10240"/>
              <a:gd name="T8" fmla="*/ 10240 w 10240"/>
              <a:gd name="T9" fmla="*/ 10240 h 10240"/>
              <a:gd name="T10" fmla="*/ 10240 w 10240"/>
              <a:gd name="T11" fmla="*/ 9600 h 10240"/>
              <a:gd name="T12" fmla="*/ 640 w 10240"/>
              <a:gd name="T13" fmla="*/ 9600 h 10240"/>
              <a:gd name="T14" fmla="*/ 9573 w 10240"/>
              <a:gd name="T15" fmla="*/ 1570 h 10240"/>
              <a:gd name="T16" fmla="*/ 6359 w 10240"/>
              <a:gd name="T17" fmla="*/ 1570 h 10240"/>
              <a:gd name="T18" fmla="*/ 7562 w 10240"/>
              <a:gd name="T19" fmla="*/ 2773 h 10240"/>
              <a:gd name="T20" fmla="*/ 6175 w 10240"/>
              <a:gd name="T21" fmla="*/ 4159 h 10240"/>
              <a:gd name="T22" fmla="*/ 4214 w 10240"/>
              <a:gd name="T23" fmla="*/ 2198 h 10240"/>
              <a:gd name="T24" fmla="*/ 4214 w 10240"/>
              <a:gd name="T25" fmla="*/ 2198 h 10240"/>
              <a:gd name="T26" fmla="*/ 4203 w 10240"/>
              <a:gd name="T27" fmla="*/ 2191 h 10240"/>
              <a:gd name="T28" fmla="*/ 4063 w 10240"/>
              <a:gd name="T29" fmla="*/ 2136 h 10240"/>
              <a:gd name="T30" fmla="*/ 3912 w 10240"/>
              <a:gd name="T31" fmla="*/ 2198 h 10240"/>
              <a:gd name="T32" fmla="*/ 1197 w 10240"/>
              <a:gd name="T33" fmla="*/ 4913 h 10240"/>
              <a:gd name="T34" fmla="*/ 1197 w 10240"/>
              <a:gd name="T35" fmla="*/ 5215 h 10240"/>
              <a:gd name="T36" fmla="*/ 1801 w 10240"/>
              <a:gd name="T37" fmla="*/ 5819 h 10240"/>
              <a:gd name="T38" fmla="*/ 2102 w 10240"/>
              <a:gd name="T39" fmla="*/ 5819 h 10240"/>
              <a:gd name="T40" fmla="*/ 4063 w 10240"/>
              <a:gd name="T41" fmla="*/ 3857 h 10240"/>
              <a:gd name="T42" fmla="*/ 6024 w 10240"/>
              <a:gd name="T43" fmla="*/ 5819 h 10240"/>
              <a:gd name="T44" fmla="*/ 6095 w 10240"/>
              <a:gd name="T45" fmla="*/ 5865 h 10240"/>
              <a:gd name="T46" fmla="*/ 6326 w 10240"/>
              <a:gd name="T47" fmla="*/ 5819 h 10240"/>
              <a:gd name="T48" fmla="*/ 6929 w 10240"/>
              <a:gd name="T49" fmla="*/ 5215 h 10240"/>
              <a:gd name="T50" fmla="*/ 8467 w 10240"/>
              <a:gd name="T51" fmla="*/ 3678 h 10240"/>
              <a:gd name="T52" fmla="*/ 9573 w 10240"/>
              <a:gd name="T53" fmla="*/ 4784 h 10240"/>
              <a:gd name="T54" fmla="*/ 9573 w 10240"/>
              <a:gd name="T55" fmla="*/ 1570 h 10240"/>
              <a:gd name="T56" fmla="*/ 2515 w 10240"/>
              <a:gd name="T57" fmla="*/ 9204 h 10240"/>
              <a:gd name="T58" fmla="*/ 2515 w 10240"/>
              <a:gd name="T59" fmla="*/ 6045 h 10240"/>
              <a:gd name="T60" fmla="*/ 2102 w 10240"/>
              <a:gd name="T61" fmla="*/ 6459 h 10240"/>
              <a:gd name="T62" fmla="*/ 1801 w 10240"/>
              <a:gd name="T63" fmla="*/ 6459 h 10240"/>
              <a:gd name="T64" fmla="*/ 1449 w 10240"/>
              <a:gd name="T65" fmla="*/ 6107 h 10240"/>
              <a:gd name="T66" fmla="*/ 1449 w 10240"/>
              <a:gd name="T67" fmla="*/ 9204 h 10240"/>
              <a:gd name="T68" fmla="*/ 2515 w 10240"/>
              <a:gd name="T69" fmla="*/ 9204 h 10240"/>
              <a:gd name="T70" fmla="*/ 4280 w 10240"/>
              <a:gd name="T71" fmla="*/ 9204 h 10240"/>
              <a:gd name="T72" fmla="*/ 4280 w 10240"/>
              <a:gd name="T73" fmla="*/ 4714 h 10240"/>
              <a:gd name="T74" fmla="*/ 4064 w 10240"/>
              <a:gd name="T75" fmla="*/ 4497 h 10240"/>
              <a:gd name="T76" fmla="*/ 3213 w 10240"/>
              <a:gd name="T77" fmla="*/ 5348 h 10240"/>
              <a:gd name="T78" fmla="*/ 3213 w 10240"/>
              <a:gd name="T79" fmla="*/ 9204 h 10240"/>
              <a:gd name="T80" fmla="*/ 4280 w 10240"/>
              <a:gd name="T81" fmla="*/ 9204 h 10240"/>
              <a:gd name="T82" fmla="*/ 6044 w 10240"/>
              <a:gd name="T83" fmla="*/ 9204 h 10240"/>
              <a:gd name="T84" fmla="*/ 6044 w 10240"/>
              <a:gd name="T85" fmla="*/ 6472 h 10240"/>
              <a:gd name="T86" fmla="*/ 6025 w 10240"/>
              <a:gd name="T87" fmla="*/ 6459 h 10240"/>
              <a:gd name="T88" fmla="*/ 4978 w 10240"/>
              <a:gd name="T89" fmla="*/ 5412 h 10240"/>
              <a:gd name="T90" fmla="*/ 4978 w 10240"/>
              <a:gd name="T91" fmla="*/ 9204 h 10240"/>
              <a:gd name="T92" fmla="*/ 6044 w 10240"/>
              <a:gd name="T93" fmla="*/ 9204 h 10240"/>
              <a:gd name="T94" fmla="*/ 7809 w 10240"/>
              <a:gd name="T95" fmla="*/ 9204 h 10240"/>
              <a:gd name="T96" fmla="*/ 7809 w 10240"/>
              <a:gd name="T97" fmla="*/ 4976 h 10240"/>
              <a:gd name="T98" fmla="*/ 6929 w 10240"/>
              <a:gd name="T99" fmla="*/ 5855 h 10240"/>
              <a:gd name="T100" fmla="*/ 6742 w 10240"/>
              <a:gd name="T101" fmla="*/ 6043 h 10240"/>
              <a:gd name="T102" fmla="*/ 6742 w 10240"/>
              <a:gd name="T103" fmla="*/ 9204 h 10240"/>
              <a:gd name="T104" fmla="*/ 7809 w 10240"/>
              <a:gd name="T105" fmla="*/ 9204 h 10240"/>
              <a:gd name="T106" fmla="*/ 9573 w 10240"/>
              <a:gd name="T107" fmla="*/ 9204 h 10240"/>
              <a:gd name="T108" fmla="*/ 9573 w 10240"/>
              <a:gd name="T109" fmla="*/ 5424 h 10240"/>
              <a:gd name="T110" fmla="*/ 8506 w 10240"/>
              <a:gd name="T111" fmla="*/ 4357 h 10240"/>
              <a:gd name="T112" fmla="*/ 8506 w 10240"/>
              <a:gd name="T113" fmla="*/ 9204 h 10240"/>
              <a:gd name="T114" fmla="*/ 9573 w 10240"/>
              <a:gd name="T115" fmla="*/ 9204 h 10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40" h="10240">
                <a:moveTo>
                  <a:pt x="640" y="9600"/>
                </a:moveTo>
                <a:lnTo>
                  <a:pt x="640" y="0"/>
                </a:lnTo>
                <a:lnTo>
                  <a:pt x="0" y="0"/>
                </a:lnTo>
                <a:lnTo>
                  <a:pt x="0" y="10240"/>
                </a:lnTo>
                <a:lnTo>
                  <a:pt x="10240" y="10240"/>
                </a:lnTo>
                <a:lnTo>
                  <a:pt x="10240" y="9600"/>
                </a:lnTo>
                <a:lnTo>
                  <a:pt x="640" y="9600"/>
                </a:lnTo>
                <a:close/>
                <a:moveTo>
                  <a:pt x="9573" y="1570"/>
                </a:moveTo>
                <a:lnTo>
                  <a:pt x="6359" y="1570"/>
                </a:lnTo>
                <a:lnTo>
                  <a:pt x="7562" y="2773"/>
                </a:lnTo>
                <a:lnTo>
                  <a:pt x="6175" y="4159"/>
                </a:lnTo>
                <a:lnTo>
                  <a:pt x="4214" y="2198"/>
                </a:lnTo>
                <a:lnTo>
                  <a:pt x="4214" y="2198"/>
                </a:lnTo>
                <a:cubicBezTo>
                  <a:pt x="4211" y="2195"/>
                  <a:pt x="4206" y="2194"/>
                  <a:pt x="4203" y="2191"/>
                </a:cubicBezTo>
                <a:cubicBezTo>
                  <a:pt x="4163" y="2156"/>
                  <a:pt x="4113" y="2136"/>
                  <a:pt x="4063" y="2136"/>
                </a:cubicBezTo>
                <a:cubicBezTo>
                  <a:pt x="4009" y="2136"/>
                  <a:pt x="3954" y="2157"/>
                  <a:pt x="3912" y="2198"/>
                </a:cubicBezTo>
                <a:lnTo>
                  <a:pt x="1197" y="4913"/>
                </a:lnTo>
                <a:cubicBezTo>
                  <a:pt x="1114" y="4997"/>
                  <a:pt x="1114" y="5132"/>
                  <a:pt x="1197" y="5215"/>
                </a:cubicBezTo>
                <a:lnTo>
                  <a:pt x="1801" y="5819"/>
                </a:lnTo>
                <a:cubicBezTo>
                  <a:pt x="1884" y="5902"/>
                  <a:pt x="2019" y="5902"/>
                  <a:pt x="2102" y="5819"/>
                </a:cubicBezTo>
                <a:lnTo>
                  <a:pt x="4063" y="3857"/>
                </a:lnTo>
                <a:lnTo>
                  <a:pt x="6024" y="5819"/>
                </a:lnTo>
                <a:cubicBezTo>
                  <a:pt x="6045" y="5840"/>
                  <a:pt x="6069" y="5855"/>
                  <a:pt x="6095" y="5865"/>
                </a:cubicBezTo>
                <a:cubicBezTo>
                  <a:pt x="6172" y="5897"/>
                  <a:pt x="6264" y="5881"/>
                  <a:pt x="6326" y="5819"/>
                </a:cubicBezTo>
                <a:lnTo>
                  <a:pt x="6929" y="5215"/>
                </a:lnTo>
                <a:lnTo>
                  <a:pt x="8467" y="3678"/>
                </a:lnTo>
                <a:lnTo>
                  <a:pt x="9573" y="4784"/>
                </a:lnTo>
                <a:lnTo>
                  <a:pt x="9573" y="1570"/>
                </a:lnTo>
                <a:close/>
                <a:moveTo>
                  <a:pt x="2515" y="9204"/>
                </a:moveTo>
                <a:lnTo>
                  <a:pt x="2515" y="6045"/>
                </a:lnTo>
                <a:lnTo>
                  <a:pt x="2102" y="6459"/>
                </a:lnTo>
                <a:cubicBezTo>
                  <a:pt x="2019" y="6542"/>
                  <a:pt x="1884" y="6542"/>
                  <a:pt x="1801" y="6459"/>
                </a:cubicBezTo>
                <a:lnTo>
                  <a:pt x="1449" y="6107"/>
                </a:lnTo>
                <a:lnTo>
                  <a:pt x="1449" y="9204"/>
                </a:lnTo>
                <a:lnTo>
                  <a:pt x="2515" y="9204"/>
                </a:lnTo>
                <a:close/>
                <a:moveTo>
                  <a:pt x="4280" y="9204"/>
                </a:moveTo>
                <a:lnTo>
                  <a:pt x="4280" y="4714"/>
                </a:lnTo>
                <a:lnTo>
                  <a:pt x="4064" y="4497"/>
                </a:lnTo>
                <a:lnTo>
                  <a:pt x="3213" y="5348"/>
                </a:lnTo>
                <a:lnTo>
                  <a:pt x="3213" y="9204"/>
                </a:lnTo>
                <a:lnTo>
                  <a:pt x="4280" y="9204"/>
                </a:lnTo>
                <a:close/>
                <a:moveTo>
                  <a:pt x="6044" y="9204"/>
                </a:moveTo>
                <a:lnTo>
                  <a:pt x="6044" y="6472"/>
                </a:lnTo>
                <a:cubicBezTo>
                  <a:pt x="6038" y="6467"/>
                  <a:pt x="6030" y="6465"/>
                  <a:pt x="6025" y="6459"/>
                </a:cubicBezTo>
                <a:lnTo>
                  <a:pt x="4978" y="5412"/>
                </a:lnTo>
                <a:lnTo>
                  <a:pt x="4978" y="9204"/>
                </a:lnTo>
                <a:lnTo>
                  <a:pt x="6044" y="9204"/>
                </a:lnTo>
                <a:close/>
                <a:moveTo>
                  <a:pt x="7809" y="9204"/>
                </a:moveTo>
                <a:lnTo>
                  <a:pt x="7809" y="4976"/>
                </a:lnTo>
                <a:lnTo>
                  <a:pt x="6929" y="5855"/>
                </a:lnTo>
                <a:lnTo>
                  <a:pt x="6742" y="6043"/>
                </a:lnTo>
                <a:lnTo>
                  <a:pt x="6742" y="9204"/>
                </a:lnTo>
                <a:lnTo>
                  <a:pt x="7809" y="9204"/>
                </a:lnTo>
                <a:close/>
                <a:moveTo>
                  <a:pt x="9573" y="9204"/>
                </a:moveTo>
                <a:lnTo>
                  <a:pt x="9573" y="5424"/>
                </a:lnTo>
                <a:lnTo>
                  <a:pt x="8506" y="4357"/>
                </a:lnTo>
                <a:lnTo>
                  <a:pt x="8506" y="9204"/>
                </a:lnTo>
                <a:lnTo>
                  <a:pt x="9573" y="92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ym typeface="+mn-lt"/>
            </a:endParaRPr>
          </a:p>
        </p:txBody>
      </p:sp>
      <p:sp>
        <p:nvSpPr>
          <p:cNvPr id="71" name="bars-code-search_57539">
            <a:extLst>
              <a:ext uri="{FF2B5EF4-FFF2-40B4-BE49-F238E27FC236}">
                <a16:creationId xmlns:a16="http://schemas.microsoft.com/office/drawing/2014/main" id="{138FA1F2-7677-7E07-7BBF-74170B51ADCF}"/>
              </a:ext>
            </a:extLst>
          </p:cNvPr>
          <p:cNvSpPr/>
          <p:nvPr/>
        </p:nvSpPr>
        <p:spPr>
          <a:xfrm>
            <a:off x="9595057" y="2408129"/>
            <a:ext cx="609685" cy="609572"/>
          </a:xfrm>
          <a:custGeom>
            <a:avLst/>
            <a:gdLst>
              <a:gd name="T0" fmla="*/ 10684 w 11200"/>
              <a:gd name="T1" fmla="*/ 0 h 11200"/>
              <a:gd name="T2" fmla="*/ 515 w 11200"/>
              <a:gd name="T3" fmla="*/ 0 h 11200"/>
              <a:gd name="T4" fmla="*/ 0 w 11200"/>
              <a:gd name="T5" fmla="*/ 521 h 11200"/>
              <a:gd name="T6" fmla="*/ 0 w 11200"/>
              <a:gd name="T7" fmla="*/ 10679 h 11200"/>
              <a:gd name="T8" fmla="*/ 515 w 11200"/>
              <a:gd name="T9" fmla="*/ 11200 h 11200"/>
              <a:gd name="T10" fmla="*/ 10684 w 11200"/>
              <a:gd name="T11" fmla="*/ 11200 h 11200"/>
              <a:gd name="T12" fmla="*/ 11199 w 11200"/>
              <a:gd name="T13" fmla="*/ 10679 h 11200"/>
              <a:gd name="T14" fmla="*/ 11199 w 11200"/>
              <a:gd name="T15" fmla="*/ 521 h 11200"/>
              <a:gd name="T16" fmla="*/ 10684 w 11200"/>
              <a:gd name="T17" fmla="*/ 0 h 11200"/>
              <a:gd name="T18" fmla="*/ 1899 w 11200"/>
              <a:gd name="T19" fmla="*/ 10124 h 11200"/>
              <a:gd name="T20" fmla="*/ 1099 w 11200"/>
              <a:gd name="T21" fmla="*/ 9323 h 11200"/>
              <a:gd name="T22" fmla="*/ 1899 w 11200"/>
              <a:gd name="T23" fmla="*/ 8524 h 11200"/>
              <a:gd name="T24" fmla="*/ 2699 w 11200"/>
              <a:gd name="T25" fmla="*/ 9323 h 11200"/>
              <a:gd name="T26" fmla="*/ 1899 w 11200"/>
              <a:gd name="T27" fmla="*/ 10124 h 11200"/>
              <a:gd name="T28" fmla="*/ 1899 w 11200"/>
              <a:gd name="T29" fmla="*/ 6532 h 11200"/>
              <a:gd name="T30" fmla="*/ 1099 w 11200"/>
              <a:gd name="T31" fmla="*/ 5731 h 11200"/>
              <a:gd name="T32" fmla="*/ 1899 w 11200"/>
              <a:gd name="T33" fmla="*/ 4932 h 11200"/>
              <a:gd name="T34" fmla="*/ 2699 w 11200"/>
              <a:gd name="T35" fmla="*/ 5731 h 11200"/>
              <a:gd name="T36" fmla="*/ 1899 w 11200"/>
              <a:gd name="T37" fmla="*/ 6532 h 11200"/>
              <a:gd name="T38" fmla="*/ 1899 w 11200"/>
              <a:gd name="T39" fmla="*/ 2939 h 11200"/>
              <a:gd name="T40" fmla="*/ 1099 w 11200"/>
              <a:gd name="T41" fmla="*/ 2138 h 11200"/>
              <a:gd name="T42" fmla="*/ 1899 w 11200"/>
              <a:gd name="T43" fmla="*/ 1339 h 11200"/>
              <a:gd name="T44" fmla="*/ 2699 w 11200"/>
              <a:gd name="T45" fmla="*/ 2138 h 11200"/>
              <a:gd name="T46" fmla="*/ 1899 w 11200"/>
              <a:gd name="T47" fmla="*/ 2939 h 11200"/>
              <a:gd name="T48" fmla="*/ 9753 w 11200"/>
              <a:gd name="T49" fmla="*/ 9591 h 11200"/>
              <a:gd name="T50" fmla="*/ 3503 w 11200"/>
              <a:gd name="T51" fmla="*/ 9591 h 11200"/>
              <a:gd name="T52" fmla="*/ 3295 w 11200"/>
              <a:gd name="T53" fmla="*/ 9324 h 11200"/>
              <a:gd name="T54" fmla="*/ 3503 w 11200"/>
              <a:gd name="T55" fmla="*/ 9057 h 11200"/>
              <a:gd name="T56" fmla="*/ 9753 w 11200"/>
              <a:gd name="T57" fmla="*/ 9057 h 11200"/>
              <a:gd name="T58" fmla="*/ 9961 w 11200"/>
              <a:gd name="T59" fmla="*/ 9324 h 11200"/>
              <a:gd name="T60" fmla="*/ 9753 w 11200"/>
              <a:gd name="T61" fmla="*/ 9591 h 11200"/>
              <a:gd name="T62" fmla="*/ 9753 w 11200"/>
              <a:gd name="T63" fmla="*/ 5998 h 11200"/>
              <a:gd name="T64" fmla="*/ 3503 w 11200"/>
              <a:gd name="T65" fmla="*/ 5998 h 11200"/>
              <a:gd name="T66" fmla="*/ 3295 w 11200"/>
              <a:gd name="T67" fmla="*/ 5733 h 11200"/>
              <a:gd name="T68" fmla="*/ 3503 w 11200"/>
              <a:gd name="T69" fmla="*/ 5465 h 11200"/>
              <a:gd name="T70" fmla="*/ 9753 w 11200"/>
              <a:gd name="T71" fmla="*/ 5465 h 11200"/>
              <a:gd name="T72" fmla="*/ 9961 w 11200"/>
              <a:gd name="T73" fmla="*/ 5733 h 11200"/>
              <a:gd name="T74" fmla="*/ 9753 w 11200"/>
              <a:gd name="T75" fmla="*/ 5998 h 11200"/>
              <a:gd name="T76" fmla="*/ 9753 w 11200"/>
              <a:gd name="T77" fmla="*/ 2406 h 11200"/>
              <a:gd name="T78" fmla="*/ 3503 w 11200"/>
              <a:gd name="T79" fmla="*/ 2406 h 11200"/>
              <a:gd name="T80" fmla="*/ 3295 w 11200"/>
              <a:gd name="T81" fmla="*/ 2139 h 11200"/>
              <a:gd name="T82" fmla="*/ 3503 w 11200"/>
              <a:gd name="T83" fmla="*/ 1873 h 11200"/>
              <a:gd name="T84" fmla="*/ 9753 w 11200"/>
              <a:gd name="T85" fmla="*/ 1873 h 11200"/>
              <a:gd name="T86" fmla="*/ 9961 w 11200"/>
              <a:gd name="T87" fmla="*/ 2139 h 11200"/>
              <a:gd name="T88" fmla="*/ 9753 w 11200"/>
              <a:gd name="T89" fmla="*/ 2406 h 11200"/>
              <a:gd name="T90" fmla="*/ 1899 w 11200"/>
              <a:gd name="T91" fmla="*/ 8791 h 11200"/>
              <a:gd name="T92" fmla="*/ 1366 w 11200"/>
              <a:gd name="T93" fmla="*/ 9323 h 11200"/>
              <a:gd name="T94" fmla="*/ 1899 w 11200"/>
              <a:gd name="T95" fmla="*/ 9858 h 11200"/>
              <a:gd name="T96" fmla="*/ 2432 w 11200"/>
              <a:gd name="T97" fmla="*/ 9323 h 11200"/>
              <a:gd name="T98" fmla="*/ 1899 w 11200"/>
              <a:gd name="T99" fmla="*/ 8791 h 11200"/>
              <a:gd name="T100" fmla="*/ 1899 w 11200"/>
              <a:gd name="T101" fmla="*/ 1606 h 11200"/>
              <a:gd name="T102" fmla="*/ 1366 w 11200"/>
              <a:gd name="T103" fmla="*/ 2138 h 11200"/>
              <a:gd name="T104" fmla="*/ 1899 w 11200"/>
              <a:gd name="T105" fmla="*/ 2673 h 11200"/>
              <a:gd name="T106" fmla="*/ 2432 w 11200"/>
              <a:gd name="T107" fmla="*/ 2138 h 11200"/>
              <a:gd name="T108" fmla="*/ 1899 w 11200"/>
              <a:gd name="T109" fmla="*/ 1606 h 11200"/>
              <a:gd name="T110" fmla="*/ 1899 w 11200"/>
              <a:gd name="T111" fmla="*/ 5198 h 11200"/>
              <a:gd name="T112" fmla="*/ 1366 w 11200"/>
              <a:gd name="T113" fmla="*/ 5730 h 11200"/>
              <a:gd name="T114" fmla="*/ 1899 w 11200"/>
              <a:gd name="T115" fmla="*/ 6265 h 11200"/>
              <a:gd name="T116" fmla="*/ 2432 w 11200"/>
              <a:gd name="T117" fmla="*/ 5730 h 11200"/>
              <a:gd name="T118" fmla="*/ 1899 w 11200"/>
              <a:gd name="T119" fmla="*/ 5198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00" h="11200">
                <a:moveTo>
                  <a:pt x="10684" y="0"/>
                </a:moveTo>
                <a:lnTo>
                  <a:pt x="515" y="0"/>
                </a:lnTo>
                <a:cubicBezTo>
                  <a:pt x="231" y="0"/>
                  <a:pt x="0" y="234"/>
                  <a:pt x="0" y="521"/>
                </a:cubicBezTo>
                <a:lnTo>
                  <a:pt x="0" y="10679"/>
                </a:lnTo>
                <a:cubicBezTo>
                  <a:pt x="0" y="10966"/>
                  <a:pt x="231" y="11200"/>
                  <a:pt x="515" y="11200"/>
                </a:cubicBezTo>
                <a:lnTo>
                  <a:pt x="10684" y="11200"/>
                </a:lnTo>
                <a:cubicBezTo>
                  <a:pt x="10968" y="11200"/>
                  <a:pt x="11199" y="10966"/>
                  <a:pt x="11199" y="10679"/>
                </a:cubicBezTo>
                <a:lnTo>
                  <a:pt x="11199" y="521"/>
                </a:lnTo>
                <a:cubicBezTo>
                  <a:pt x="11200" y="234"/>
                  <a:pt x="10968" y="0"/>
                  <a:pt x="10684" y="0"/>
                </a:cubicBezTo>
                <a:close/>
                <a:moveTo>
                  <a:pt x="1899" y="10124"/>
                </a:moveTo>
                <a:cubicBezTo>
                  <a:pt x="1458" y="10124"/>
                  <a:pt x="1099" y="9765"/>
                  <a:pt x="1099" y="9323"/>
                </a:cubicBezTo>
                <a:cubicBezTo>
                  <a:pt x="1099" y="8882"/>
                  <a:pt x="1458" y="8524"/>
                  <a:pt x="1899" y="8524"/>
                </a:cubicBezTo>
                <a:cubicBezTo>
                  <a:pt x="2340" y="8524"/>
                  <a:pt x="2699" y="8882"/>
                  <a:pt x="2699" y="9323"/>
                </a:cubicBezTo>
                <a:cubicBezTo>
                  <a:pt x="2699" y="9765"/>
                  <a:pt x="2340" y="10124"/>
                  <a:pt x="1899" y="10124"/>
                </a:cubicBezTo>
                <a:close/>
                <a:moveTo>
                  <a:pt x="1899" y="6532"/>
                </a:moveTo>
                <a:cubicBezTo>
                  <a:pt x="1458" y="6532"/>
                  <a:pt x="1099" y="6173"/>
                  <a:pt x="1099" y="5731"/>
                </a:cubicBezTo>
                <a:cubicBezTo>
                  <a:pt x="1099" y="5290"/>
                  <a:pt x="1458" y="4932"/>
                  <a:pt x="1899" y="4932"/>
                </a:cubicBezTo>
                <a:cubicBezTo>
                  <a:pt x="2340" y="4932"/>
                  <a:pt x="2699" y="5290"/>
                  <a:pt x="2699" y="5731"/>
                </a:cubicBezTo>
                <a:cubicBezTo>
                  <a:pt x="2699" y="6173"/>
                  <a:pt x="2340" y="6532"/>
                  <a:pt x="1899" y="6532"/>
                </a:cubicBezTo>
                <a:close/>
                <a:moveTo>
                  <a:pt x="1899" y="2939"/>
                </a:moveTo>
                <a:cubicBezTo>
                  <a:pt x="1458" y="2939"/>
                  <a:pt x="1099" y="2580"/>
                  <a:pt x="1099" y="2138"/>
                </a:cubicBezTo>
                <a:cubicBezTo>
                  <a:pt x="1099" y="1698"/>
                  <a:pt x="1458" y="1339"/>
                  <a:pt x="1899" y="1339"/>
                </a:cubicBezTo>
                <a:cubicBezTo>
                  <a:pt x="2340" y="1339"/>
                  <a:pt x="2699" y="1698"/>
                  <a:pt x="2699" y="2138"/>
                </a:cubicBezTo>
                <a:cubicBezTo>
                  <a:pt x="2699" y="2580"/>
                  <a:pt x="2340" y="2939"/>
                  <a:pt x="1899" y="2939"/>
                </a:cubicBezTo>
                <a:close/>
                <a:moveTo>
                  <a:pt x="9753" y="9591"/>
                </a:moveTo>
                <a:lnTo>
                  <a:pt x="3503" y="9591"/>
                </a:lnTo>
                <a:cubicBezTo>
                  <a:pt x="3388" y="9591"/>
                  <a:pt x="3295" y="9470"/>
                  <a:pt x="3295" y="9324"/>
                </a:cubicBezTo>
                <a:cubicBezTo>
                  <a:pt x="3295" y="9177"/>
                  <a:pt x="3388" y="9057"/>
                  <a:pt x="3503" y="9057"/>
                </a:cubicBezTo>
                <a:lnTo>
                  <a:pt x="9753" y="9057"/>
                </a:lnTo>
                <a:cubicBezTo>
                  <a:pt x="9868" y="9057"/>
                  <a:pt x="9961" y="9178"/>
                  <a:pt x="9961" y="9324"/>
                </a:cubicBezTo>
                <a:cubicBezTo>
                  <a:pt x="9961" y="9470"/>
                  <a:pt x="9868" y="9591"/>
                  <a:pt x="9753" y="9591"/>
                </a:cubicBezTo>
                <a:close/>
                <a:moveTo>
                  <a:pt x="9753" y="5998"/>
                </a:moveTo>
                <a:lnTo>
                  <a:pt x="3503" y="5998"/>
                </a:lnTo>
                <a:cubicBezTo>
                  <a:pt x="3388" y="5998"/>
                  <a:pt x="3295" y="5879"/>
                  <a:pt x="3295" y="5733"/>
                </a:cubicBezTo>
                <a:cubicBezTo>
                  <a:pt x="3295" y="5586"/>
                  <a:pt x="3388" y="5465"/>
                  <a:pt x="3503" y="5465"/>
                </a:cubicBezTo>
                <a:lnTo>
                  <a:pt x="9753" y="5465"/>
                </a:lnTo>
                <a:cubicBezTo>
                  <a:pt x="9868" y="5465"/>
                  <a:pt x="9961" y="5586"/>
                  <a:pt x="9961" y="5733"/>
                </a:cubicBezTo>
                <a:cubicBezTo>
                  <a:pt x="9961" y="5879"/>
                  <a:pt x="9868" y="5998"/>
                  <a:pt x="9753" y="5998"/>
                </a:cubicBezTo>
                <a:close/>
                <a:moveTo>
                  <a:pt x="9753" y="2406"/>
                </a:moveTo>
                <a:lnTo>
                  <a:pt x="3503" y="2406"/>
                </a:lnTo>
                <a:cubicBezTo>
                  <a:pt x="3388" y="2406"/>
                  <a:pt x="3295" y="2286"/>
                  <a:pt x="3295" y="2139"/>
                </a:cubicBezTo>
                <a:cubicBezTo>
                  <a:pt x="3295" y="1992"/>
                  <a:pt x="3388" y="1873"/>
                  <a:pt x="3503" y="1873"/>
                </a:cubicBezTo>
                <a:lnTo>
                  <a:pt x="9753" y="1873"/>
                </a:lnTo>
                <a:cubicBezTo>
                  <a:pt x="9868" y="1873"/>
                  <a:pt x="9961" y="1992"/>
                  <a:pt x="9961" y="2139"/>
                </a:cubicBezTo>
                <a:cubicBezTo>
                  <a:pt x="9961" y="2286"/>
                  <a:pt x="9868" y="2406"/>
                  <a:pt x="9753" y="2406"/>
                </a:cubicBezTo>
                <a:close/>
                <a:moveTo>
                  <a:pt x="1899" y="8791"/>
                </a:moveTo>
                <a:cubicBezTo>
                  <a:pt x="1605" y="8791"/>
                  <a:pt x="1366" y="9029"/>
                  <a:pt x="1366" y="9323"/>
                </a:cubicBezTo>
                <a:cubicBezTo>
                  <a:pt x="1366" y="9618"/>
                  <a:pt x="1605" y="9858"/>
                  <a:pt x="1899" y="9858"/>
                </a:cubicBezTo>
                <a:cubicBezTo>
                  <a:pt x="2193" y="9858"/>
                  <a:pt x="2433" y="9618"/>
                  <a:pt x="2432" y="9323"/>
                </a:cubicBezTo>
                <a:cubicBezTo>
                  <a:pt x="2432" y="9029"/>
                  <a:pt x="2193" y="8791"/>
                  <a:pt x="1899" y="8791"/>
                </a:cubicBezTo>
                <a:close/>
                <a:moveTo>
                  <a:pt x="1899" y="1606"/>
                </a:moveTo>
                <a:cubicBezTo>
                  <a:pt x="1605" y="1606"/>
                  <a:pt x="1366" y="1844"/>
                  <a:pt x="1366" y="2138"/>
                </a:cubicBezTo>
                <a:cubicBezTo>
                  <a:pt x="1366" y="2433"/>
                  <a:pt x="1605" y="2673"/>
                  <a:pt x="1899" y="2673"/>
                </a:cubicBezTo>
                <a:cubicBezTo>
                  <a:pt x="2193" y="2673"/>
                  <a:pt x="2433" y="2433"/>
                  <a:pt x="2432" y="2138"/>
                </a:cubicBezTo>
                <a:cubicBezTo>
                  <a:pt x="2432" y="1844"/>
                  <a:pt x="2193" y="1606"/>
                  <a:pt x="1899" y="1606"/>
                </a:cubicBezTo>
                <a:close/>
                <a:moveTo>
                  <a:pt x="1899" y="5198"/>
                </a:moveTo>
                <a:cubicBezTo>
                  <a:pt x="1605" y="5198"/>
                  <a:pt x="1366" y="5437"/>
                  <a:pt x="1366" y="5730"/>
                </a:cubicBezTo>
                <a:cubicBezTo>
                  <a:pt x="1366" y="6025"/>
                  <a:pt x="1605" y="6265"/>
                  <a:pt x="1899" y="6265"/>
                </a:cubicBezTo>
                <a:cubicBezTo>
                  <a:pt x="2193" y="6265"/>
                  <a:pt x="2433" y="6026"/>
                  <a:pt x="2432" y="5730"/>
                </a:cubicBezTo>
                <a:cubicBezTo>
                  <a:pt x="2432" y="5436"/>
                  <a:pt x="2193" y="5198"/>
                  <a:pt x="1899" y="519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ym typeface="+mn-lt"/>
            </a:endParaRPr>
          </a:p>
        </p:txBody>
      </p:sp>
    </p:spTree>
    <p:custDataLst>
      <p:tags r:id="rId1"/>
    </p:custDataLst>
    <p:extLst>
      <p:ext uri="{BB962C8B-B14F-4D97-AF65-F5344CB8AC3E}">
        <p14:creationId xmlns:p14="http://schemas.microsoft.com/office/powerpoint/2010/main" val="1302728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8363366-8A48-9CFA-5BFC-CC8DB54ECDBE}"/>
              </a:ext>
            </a:extLst>
          </p:cNvPr>
          <p:cNvSpPr txBox="1"/>
          <p:nvPr/>
        </p:nvSpPr>
        <p:spPr>
          <a:xfrm>
            <a:off x="4439816" y="1376772"/>
            <a:ext cx="3332964" cy="3154710"/>
          </a:xfrm>
          <a:prstGeom prst="rect">
            <a:avLst/>
          </a:prstGeom>
          <a:noFill/>
        </p:spPr>
        <p:txBody>
          <a:bodyPr wrap="none" rtlCol="0">
            <a:spAutoFit/>
          </a:bodyPr>
          <a:lstStyle/>
          <a:p>
            <a:pPr algn="ctr"/>
            <a:r>
              <a:rPr lang="en-US" altLang="zh-CN" sz="19900" b="1" dirty="0">
                <a:solidFill>
                  <a:schemeClr val="bg1"/>
                </a:solidFill>
                <a:cs typeface="+mn-ea"/>
                <a:sym typeface="+mn-lt"/>
              </a:rPr>
              <a:t>02</a:t>
            </a:r>
            <a:endParaRPr lang="zh-CN" altLang="en-US" sz="19900" b="1" dirty="0">
              <a:solidFill>
                <a:schemeClr val="bg1"/>
              </a:solidFill>
              <a:cs typeface="+mn-ea"/>
              <a:sym typeface="+mn-lt"/>
            </a:endParaRPr>
          </a:p>
        </p:txBody>
      </p:sp>
      <p:sp>
        <p:nvSpPr>
          <p:cNvPr id="3" name="文本框 2">
            <a:extLst>
              <a:ext uri="{FF2B5EF4-FFF2-40B4-BE49-F238E27FC236}">
                <a16:creationId xmlns:a16="http://schemas.microsoft.com/office/drawing/2014/main" id="{B083C683-F442-2624-6B8C-BE50D85ABC2A}"/>
              </a:ext>
            </a:extLst>
          </p:cNvPr>
          <p:cNvSpPr txBox="1"/>
          <p:nvPr/>
        </p:nvSpPr>
        <p:spPr>
          <a:xfrm>
            <a:off x="5285522" y="4185084"/>
            <a:ext cx="1620957" cy="523220"/>
          </a:xfrm>
          <a:prstGeom prst="rect">
            <a:avLst/>
          </a:prstGeom>
          <a:noFill/>
        </p:spPr>
        <p:txBody>
          <a:bodyPr wrap="none" rtlCol="0">
            <a:spAutoFit/>
          </a:bodyPr>
          <a:lstStyle/>
          <a:p>
            <a:pPr algn="ctr"/>
            <a:r>
              <a:rPr lang="zh-CN" altLang="en-US" sz="2800" b="1" dirty="0">
                <a:solidFill>
                  <a:schemeClr val="bg1"/>
                </a:solidFill>
                <a:cs typeface="+mn-ea"/>
                <a:sym typeface="+mn-lt"/>
              </a:rPr>
              <a:t>完成情况</a:t>
            </a:r>
          </a:p>
        </p:txBody>
      </p:sp>
      <p:sp>
        <p:nvSpPr>
          <p:cNvPr id="7" name="文本框 6">
            <a:extLst>
              <a:ext uri="{FF2B5EF4-FFF2-40B4-BE49-F238E27FC236}">
                <a16:creationId xmlns:a16="http://schemas.microsoft.com/office/drawing/2014/main" id="{8609E3CA-07BC-7B95-BB4F-E498F2F48B7D}"/>
              </a:ext>
            </a:extLst>
          </p:cNvPr>
          <p:cNvSpPr txBox="1"/>
          <p:nvPr/>
        </p:nvSpPr>
        <p:spPr>
          <a:xfrm>
            <a:off x="4208304" y="4708304"/>
            <a:ext cx="3775393" cy="523220"/>
          </a:xfrm>
          <a:prstGeom prst="rect">
            <a:avLst/>
          </a:prstGeom>
          <a:noFill/>
        </p:spPr>
        <p:txBody>
          <a:bodyPr wrap="square" rtlCol="0">
            <a:spAutoFit/>
          </a:bodyPr>
          <a:lstStyle/>
          <a:p>
            <a:pPr algn="dist"/>
            <a:r>
              <a:rPr lang="en-US" altLang="zh-CN" sz="1400">
                <a:solidFill>
                  <a:schemeClr val="accent3"/>
                </a:solidFill>
                <a:cs typeface="+mn-ea"/>
                <a:sym typeface="+mn-lt"/>
              </a:rPr>
              <a:t>Completion
</a:t>
            </a:r>
            <a:endParaRPr lang="zh-CN" altLang="en-US" sz="1400" dirty="0">
              <a:solidFill>
                <a:schemeClr val="accent3"/>
              </a:solidFill>
              <a:cs typeface="+mn-ea"/>
              <a:sym typeface="+mn-lt"/>
            </a:endParaRPr>
          </a:p>
        </p:txBody>
      </p:sp>
    </p:spTree>
    <p:extLst>
      <p:ext uri="{BB962C8B-B14F-4D97-AF65-F5344CB8AC3E}">
        <p14:creationId xmlns:p14="http://schemas.microsoft.com/office/powerpoint/2010/main" val="178644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6B02B1F-75FB-56D7-A009-4D5CB643AE9F}"/>
              </a:ext>
            </a:extLst>
          </p:cNvPr>
          <p:cNvSpPr txBox="1"/>
          <p:nvPr/>
        </p:nvSpPr>
        <p:spPr>
          <a:xfrm>
            <a:off x="926160" y="457855"/>
            <a:ext cx="6096000" cy="523220"/>
          </a:xfrm>
          <a:prstGeom prst="rect">
            <a:avLst/>
          </a:prstGeom>
          <a:noFill/>
        </p:spPr>
        <p:txBody>
          <a:bodyPr wrap="square">
            <a:spAutoFit/>
          </a:bodyPr>
          <a:lstStyle/>
          <a:p>
            <a:r>
              <a:rPr lang="zh-CN" altLang="en-US" sz="2800">
                <a:solidFill>
                  <a:schemeClr val="bg1"/>
                </a:solidFill>
                <a:cs typeface="+mn-ea"/>
                <a:sym typeface="+mn-lt"/>
              </a:rPr>
              <a:t>完成情况</a:t>
            </a:r>
            <a:endParaRPr lang="zh-CN" altLang="en-US" sz="2800" dirty="0">
              <a:solidFill>
                <a:schemeClr val="bg1"/>
              </a:solidFill>
              <a:cs typeface="+mn-ea"/>
              <a:sym typeface="+mn-lt"/>
            </a:endParaRPr>
          </a:p>
        </p:txBody>
      </p:sp>
      <p:sp>
        <p:nvSpPr>
          <p:cNvPr id="22" name="任意多边形: 形状 21">
            <a:extLst>
              <a:ext uri="{FF2B5EF4-FFF2-40B4-BE49-F238E27FC236}">
                <a16:creationId xmlns:a16="http://schemas.microsoft.com/office/drawing/2014/main" id="{6459905E-BFC2-982D-072C-5D0C03A6803F}"/>
              </a:ext>
            </a:extLst>
          </p:cNvPr>
          <p:cNvSpPr/>
          <p:nvPr/>
        </p:nvSpPr>
        <p:spPr>
          <a:xfrm>
            <a:off x="1005935" y="1304764"/>
            <a:ext cx="10243138" cy="4693344"/>
          </a:xfrm>
          <a:custGeom>
            <a:avLst/>
            <a:gdLst>
              <a:gd name="connsiteX0" fmla="*/ 209238 w 10765196"/>
              <a:gd name="connsiteY0" fmla="*/ 0 h 4932548"/>
              <a:gd name="connsiteX1" fmla="*/ 10555958 w 10765196"/>
              <a:gd name="connsiteY1" fmla="*/ 0 h 4932548"/>
              <a:gd name="connsiteX2" fmla="*/ 10555958 w 10765196"/>
              <a:gd name="connsiteY2" fmla="*/ 198022 h 4932548"/>
              <a:gd name="connsiteX3" fmla="*/ 10765196 w 10765196"/>
              <a:gd name="connsiteY3" fmla="*/ 198022 h 4932548"/>
              <a:gd name="connsiteX4" fmla="*/ 10765196 w 10765196"/>
              <a:gd name="connsiteY4" fmla="*/ 4708500 h 4932548"/>
              <a:gd name="connsiteX5" fmla="*/ 10555958 w 10765196"/>
              <a:gd name="connsiteY5" fmla="*/ 4708500 h 4932548"/>
              <a:gd name="connsiteX6" fmla="*/ 10555958 w 10765196"/>
              <a:gd name="connsiteY6" fmla="*/ 4932548 h 4932548"/>
              <a:gd name="connsiteX7" fmla="*/ 209238 w 10765196"/>
              <a:gd name="connsiteY7" fmla="*/ 4932548 h 4932548"/>
              <a:gd name="connsiteX8" fmla="*/ 209238 w 10765196"/>
              <a:gd name="connsiteY8" fmla="*/ 4708500 h 4932548"/>
              <a:gd name="connsiteX9" fmla="*/ 0 w 10765196"/>
              <a:gd name="connsiteY9" fmla="*/ 4708500 h 4932548"/>
              <a:gd name="connsiteX10" fmla="*/ 0 w 10765196"/>
              <a:gd name="connsiteY10" fmla="*/ 198022 h 4932548"/>
              <a:gd name="connsiteX11" fmla="*/ 209238 w 10765196"/>
              <a:gd name="connsiteY11" fmla="*/ 198022 h 493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5196" h="4932548">
                <a:moveTo>
                  <a:pt x="209238" y="0"/>
                </a:moveTo>
                <a:lnTo>
                  <a:pt x="10555958" y="0"/>
                </a:lnTo>
                <a:lnTo>
                  <a:pt x="10555958" y="198022"/>
                </a:lnTo>
                <a:lnTo>
                  <a:pt x="10765196" y="198022"/>
                </a:lnTo>
                <a:lnTo>
                  <a:pt x="10765196" y="4708500"/>
                </a:lnTo>
                <a:lnTo>
                  <a:pt x="10555958" y="4708500"/>
                </a:lnTo>
                <a:lnTo>
                  <a:pt x="10555958" y="4932548"/>
                </a:lnTo>
                <a:lnTo>
                  <a:pt x="209238" y="4932548"/>
                </a:lnTo>
                <a:lnTo>
                  <a:pt x="209238" y="4708500"/>
                </a:lnTo>
                <a:lnTo>
                  <a:pt x="0" y="4708500"/>
                </a:lnTo>
                <a:lnTo>
                  <a:pt x="0" y="198022"/>
                </a:lnTo>
                <a:lnTo>
                  <a:pt x="209238" y="198022"/>
                </a:lnTo>
                <a:close/>
              </a:path>
            </a:pathLst>
          </a:custGeom>
          <a:solidFill>
            <a:schemeClr val="bg1">
              <a:alpha val="7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sp>
        <p:nvSpPr>
          <p:cNvPr id="21" name="任意多边形: 形状 20">
            <a:extLst>
              <a:ext uri="{FF2B5EF4-FFF2-40B4-BE49-F238E27FC236}">
                <a16:creationId xmlns:a16="http://schemas.microsoft.com/office/drawing/2014/main" id="{81FA4583-0ED2-824A-2109-632934588255}"/>
              </a:ext>
            </a:extLst>
          </p:cNvPr>
          <p:cNvSpPr/>
          <p:nvPr/>
        </p:nvSpPr>
        <p:spPr>
          <a:xfrm>
            <a:off x="942928" y="1376772"/>
            <a:ext cx="10243138" cy="4693344"/>
          </a:xfrm>
          <a:custGeom>
            <a:avLst/>
            <a:gdLst>
              <a:gd name="connsiteX0" fmla="*/ 209238 w 10765196"/>
              <a:gd name="connsiteY0" fmla="*/ 0 h 4932548"/>
              <a:gd name="connsiteX1" fmla="*/ 10555958 w 10765196"/>
              <a:gd name="connsiteY1" fmla="*/ 0 h 4932548"/>
              <a:gd name="connsiteX2" fmla="*/ 10555958 w 10765196"/>
              <a:gd name="connsiteY2" fmla="*/ 198022 h 4932548"/>
              <a:gd name="connsiteX3" fmla="*/ 10765196 w 10765196"/>
              <a:gd name="connsiteY3" fmla="*/ 198022 h 4932548"/>
              <a:gd name="connsiteX4" fmla="*/ 10765196 w 10765196"/>
              <a:gd name="connsiteY4" fmla="*/ 4708500 h 4932548"/>
              <a:gd name="connsiteX5" fmla="*/ 10555958 w 10765196"/>
              <a:gd name="connsiteY5" fmla="*/ 4708500 h 4932548"/>
              <a:gd name="connsiteX6" fmla="*/ 10555958 w 10765196"/>
              <a:gd name="connsiteY6" fmla="*/ 4932548 h 4932548"/>
              <a:gd name="connsiteX7" fmla="*/ 209238 w 10765196"/>
              <a:gd name="connsiteY7" fmla="*/ 4932548 h 4932548"/>
              <a:gd name="connsiteX8" fmla="*/ 209238 w 10765196"/>
              <a:gd name="connsiteY8" fmla="*/ 4708500 h 4932548"/>
              <a:gd name="connsiteX9" fmla="*/ 0 w 10765196"/>
              <a:gd name="connsiteY9" fmla="*/ 4708500 h 4932548"/>
              <a:gd name="connsiteX10" fmla="*/ 0 w 10765196"/>
              <a:gd name="connsiteY10" fmla="*/ 198022 h 4932548"/>
              <a:gd name="connsiteX11" fmla="*/ 209238 w 10765196"/>
              <a:gd name="connsiteY11" fmla="*/ 198022 h 493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5196" h="4932548">
                <a:moveTo>
                  <a:pt x="209238" y="0"/>
                </a:moveTo>
                <a:lnTo>
                  <a:pt x="10555958" y="0"/>
                </a:lnTo>
                <a:lnTo>
                  <a:pt x="10555958" y="198022"/>
                </a:lnTo>
                <a:lnTo>
                  <a:pt x="10765196" y="198022"/>
                </a:lnTo>
                <a:lnTo>
                  <a:pt x="10765196" y="4708500"/>
                </a:lnTo>
                <a:lnTo>
                  <a:pt x="10555958" y="4708500"/>
                </a:lnTo>
                <a:lnTo>
                  <a:pt x="10555958" y="4932548"/>
                </a:lnTo>
                <a:lnTo>
                  <a:pt x="209238" y="4932548"/>
                </a:lnTo>
                <a:lnTo>
                  <a:pt x="209238" y="4708500"/>
                </a:lnTo>
                <a:lnTo>
                  <a:pt x="0" y="4708500"/>
                </a:lnTo>
                <a:lnTo>
                  <a:pt x="0" y="198022"/>
                </a:lnTo>
                <a:lnTo>
                  <a:pt x="209238" y="1980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ym typeface="+mn-lt"/>
            </a:endParaRPr>
          </a:p>
        </p:txBody>
      </p:sp>
      <p:grpSp>
        <p:nvGrpSpPr>
          <p:cNvPr id="688" name="组合 687">
            <a:extLst>
              <a:ext uri="{FF2B5EF4-FFF2-40B4-BE49-F238E27FC236}">
                <a16:creationId xmlns:a16="http://schemas.microsoft.com/office/drawing/2014/main" id="{1CA1F03C-617E-A479-B33B-65DFFE020C06}"/>
              </a:ext>
            </a:extLst>
          </p:cNvPr>
          <p:cNvGrpSpPr/>
          <p:nvPr/>
        </p:nvGrpSpPr>
        <p:grpSpPr>
          <a:xfrm>
            <a:off x="1559496" y="1664804"/>
            <a:ext cx="2772308" cy="2772308"/>
            <a:chOff x="1559496" y="1664804"/>
            <a:chExt cx="2772308" cy="2772308"/>
          </a:xfrm>
        </p:grpSpPr>
        <p:sp>
          <p:nvSpPr>
            <p:cNvPr id="28" name="椭圆 27">
              <a:extLst>
                <a:ext uri="{FF2B5EF4-FFF2-40B4-BE49-F238E27FC236}">
                  <a16:creationId xmlns:a16="http://schemas.microsoft.com/office/drawing/2014/main" id="{4F22AFC0-8443-D3EB-BC8B-3A86930701EA}"/>
                </a:ext>
              </a:extLst>
            </p:cNvPr>
            <p:cNvSpPr/>
            <p:nvPr/>
          </p:nvSpPr>
          <p:spPr>
            <a:xfrm>
              <a:off x="1559496" y="1664804"/>
              <a:ext cx="2772308" cy="2772308"/>
            </a:xfrm>
            <a:prstGeom prst="ellipse">
              <a:avLst/>
            </a:prstGeom>
            <a:noFill/>
            <a:ln w="22225">
              <a:gradFill>
                <a:gsLst>
                  <a:gs pos="0">
                    <a:schemeClr val="accent1"/>
                  </a:gs>
                  <a:gs pos="100000">
                    <a:schemeClr val="accent3"/>
                  </a:gs>
                </a:gsLst>
                <a:lin ang="5400000" scaled="1"/>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id="{03E3FD82-48A8-B764-D459-96A3C78A27F3}"/>
                </a:ext>
              </a:extLst>
            </p:cNvPr>
            <p:cNvSpPr/>
            <p:nvPr/>
          </p:nvSpPr>
          <p:spPr>
            <a:xfrm>
              <a:off x="1667508" y="1772816"/>
              <a:ext cx="2556284" cy="2556284"/>
            </a:xfrm>
            <a:prstGeom prst="ellipse">
              <a:avLst/>
            </a:prstGeom>
            <a:gradFill>
              <a:gsLst>
                <a:gs pos="0">
                  <a:schemeClr val="accent1">
                    <a:lumMod val="80000"/>
                    <a:lumOff val="20000"/>
                  </a:schemeClr>
                </a:gs>
                <a:gs pos="69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76" name="图片 675">
              <a:extLst>
                <a:ext uri="{FF2B5EF4-FFF2-40B4-BE49-F238E27FC236}">
                  <a16:creationId xmlns:a16="http://schemas.microsoft.com/office/drawing/2014/main" id="{9F1FEE15-21EE-A7D0-CB1E-B72658D92A70}"/>
                </a:ext>
              </a:extLst>
            </p:cNvPr>
            <p:cNvPicPr>
              <a:picLocks noChangeAspect="1"/>
            </p:cNvPicPr>
            <p:nvPr/>
          </p:nvPicPr>
          <p:blipFill>
            <a:blip r:embed="rId3"/>
            <a:stretch>
              <a:fillRect/>
            </a:stretch>
          </p:blipFill>
          <p:spPr>
            <a:xfrm>
              <a:off x="1668428" y="2392533"/>
              <a:ext cx="2554445" cy="1316850"/>
            </a:xfrm>
            <a:prstGeom prst="rect">
              <a:avLst/>
            </a:prstGeom>
          </p:spPr>
        </p:pic>
      </p:grpSp>
      <p:grpSp>
        <p:nvGrpSpPr>
          <p:cNvPr id="686" name="组合 685">
            <a:extLst>
              <a:ext uri="{FF2B5EF4-FFF2-40B4-BE49-F238E27FC236}">
                <a16:creationId xmlns:a16="http://schemas.microsoft.com/office/drawing/2014/main" id="{89699EB7-118D-CCBB-EE9A-7F266F8B1B37}"/>
              </a:ext>
            </a:extLst>
          </p:cNvPr>
          <p:cNvGrpSpPr/>
          <p:nvPr/>
        </p:nvGrpSpPr>
        <p:grpSpPr>
          <a:xfrm>
            <a:off x="7923204" y="1664804"/>
            <a:ext cx="2772308" cy="2772308"/>
            <a:chOff x="7923204" y="1664804"/>
            <a:chExt cx="2772308" cy="2772308"/>
          </a:xfrm>
        </p:grpSpPr>
        <p:sp>
          <p:nvSpPr>
            <p:cNvPr id="37" name="椭圆 36">
              <a:extLst>
                <a:ext uri="{FF2B5EF4-FFF2-40B4-BE49-F238E27FC236}">
                  <a16:creationId xmlns:a16="http://schemas.microsoft.com/office/drawing/2014/main" id="{6D668DD5-B62C-67C7-ACAA-E3FD965CAFEA}"/>
                </a:ext>
              </a:extLst>
            </p:cNvPr>
            <p:cNvSpPr/>
            <p:nvPr/>
          </p:nvSpPr>
          <p:spPr>
            <a:xfrm>
              <a:off x="7923204" y="1664804"/>
              <a:ext cx="2772308" cy="2772308"/>
            </a:xfrm>
            <a:prstGeom prst="ellipse">
              <a:avLst/>
            </a:prstGeom>
            <a:noFill/>
            <a:ln w="22225">
              <a:gradFill>
                <a:gsLst>
                  <a:gs pos="0">
                    <a:schemeClr val="accent1"/>
                  </a:gs>
                  <a:gs pos="100000">
                    <a:schemeClr val="accent3"/>
                  </a:gs>
                </a:gsLst>
                <a:lin ang="5400000" scaled="1"/>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a:extLst>
                <a:ext uri="{FF2B5EF4-FFF2-40B4-BE49-F238E27FC236}">
                  <a16:creationId xmlns:a16="http://schemas.microsoft.com/office/drawing/2014/main" id="{FAA4D303-77B9-E1D9-4D31-9C0842B96A83}"/>
                </a:ext>
              </a:extLst>
            </p:cNvPr>
            <p:cNvSpPr/>
            <p:nvPr/>
          </p:nvSpPr>
          <p:spPr>
            <a:xfrm>
              <a:off x="8031216" y="1772816"/>
              <a:ext cx="2556284" cy="2556284"/>
            </a:xfrm>
            <a:prstGeom prst="ellipse">
              <a:avLst/>
            </a:prstGeom>
            <a:gradFill>
              <a:gsLst>
                <a:gs pos="0">
                  <a:schemeClr val="accent1">
                    <a:lumMod val="80000"/>
                    <a:lumOff val="20000"/>
                  </a:schemeClr>
                </a:gs>
                <a:gs pos="69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75" name="图片 674">
              <a:extLst>
                <a:ext uri="{FF2B5EF4-FFF2-40B4-BE49-F238E27FC236}">
                  <a16:creationId xmlns:a16="http://schemas.microsoft.com/office/drawing/2014/main" id="{27AF470E-6974-F3CF-C114-F56A8E395303}"/>
                </a:ext>
              </a:extLst>
            </p:cNvPr>
            <p:cNvPicPr>
              <a:picLocks noChangeAspect="1"/>
            </p:cNvPicPr>
            <p:nvPr/>
          </p:nvPicPr>
          <p:blipFill>
            <a:blip r:embed="rId4"/>
            <a:stretch>
              <a:fillRect/>
            </a:stretch>
          </p:blipFill>
          <p:spPr>
            <a:xfrm>
              <a:off x="8388768" y="2284777"/>
              <a:ext cx="1847248" cy="1390008"/>
            </a:xfrm>
            <a:prstGeom prst="rect">
              <a:avLst/>
            </a:prstGeom>
          </p:spPr>
        </p:pic>
      </p:grpSp>
      <p:grpSp>
        <p:nvGrpSpPr>
          <p:cNvPr id="687" name="组合 686">
            <a:extLst>
              <a:ext uri="{FF2B5EF4-FFF2-40B4-BE49-F238E27FC236}">
                <a16:creationId xmlns:a16="http://schemas.microsoft.com/office/drawing/2014/main" id="{4007FB98-C911-F286-32B0-C9A368C7511A}"/>
              </a:ext>
            </a:extLst>
          </p:cNvPr>
          <p:cNvGrpSpPr/>
          <p:nvPr/>
        </p:nvGrpSpPr>
        <p:grpSpPr>
          <a:xfrm>
            <a:off x="4741350" y="1664804"/>
            <a:ext cx="2772308" cy="2772308"/>
            <a:chOff x="4741350" y="1664804"/>
            <a:chExt cx="2772308" cy="2772308"/>
          </a:xfrm>
        </p:grpSpPr>
        <p:sp>
          <p:nvSpPr>
            <p:cNvPr id="33" name="椭圆 32">
              <a:extLst>
                <a:ext uri="{FF2B5EF4-FFF2-40B4-BE49-F238E27FC236}">
                  <a16:creationId xmlns:a16="http://schemas.microsoft.com/office/drawing/2014/main" id="{A695C91B-713E-A3CA-E53D-75037E3CCFF9}"/>
                </a:ext>
              </a:extLst>
            </p:cNvPr>
            <p:cNvSpPr/>
            <p:nvPr/>
          </p:nvSpPr>
          <p:spPr>
            <a:xfrm>
              <a:off x="4741350" y="1664804"/>
              <a:ext cx="2772308" cy="2772308"/>
            </a:xfrm>
            <a:prstGeom prst="ellipse">
              <a:avLst/>
            </a:prstGeom>
            <a:noFill/>
            <a:ln w="22225">
              <a:gradFill>
                <a:gsLst>
                  <a:gs pos="0">
                    <a:schemeClr val="accent1"/>
                  </a:gs>
                  <a:gs pos="100000">
                    <a:schemeClr val="accent3"/>
                  </a:gs>
                </a:gsLst>
                <a:lin ang="5400000" scaled="1"/>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FECAF11F-AD7D-2A92-192F-BCDEE1C24B01}"/>
                </a:ext>
              </a:extLst>
            </p:cNvPr>
            <p:cNvSpPr/>
            <p:nvPr/>
          </p:nvSpPr>
          <p:spPr>
            <a:xfrm>
              <a:off x="4849362" y="1772816"/>
              <a:ext cx="2556284" cy="2556284"/>
            </a:xfrm>
            <a:prstGeom prst="ellipse">
              <a:avLst/>
            </a:prstGeom>
            <a:gradFill>
              <a:gsLst>
                <a:gs pos="0">
                  <a:schemeClr val="accent1">
                    <a:lumMod val="80000"/>
                    <a:lumOff val="20000"/>
                  </a:schemeClr>
                </a:gs>
                <a:gs pos="69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77" name="图片 676">
              <a:extLst>
                <a:ext uri="{FF2B5EF4-FFF2-40B4-BE49-F238E27FC236}">
                  <a16:creationId xmlns:a16="http://schemas.microsoft.com/office/drawing/2014/main" id="{428888D2-F083-6EF1-5057-AC27FA640A92}"/>
                </a:ext>
              </a:extLst>
            </p:cNvPr>
            <p:cNvPicPr>
              <a:picLocks noChangeAspect="1"/>
            </p:cNvPicPr>
            <p:nvPr/>
          </p:nvPicPr>
          <p:blipFill>
            <a:blip r:embed="rId5"/>
            <a:stretch>
              <a:fillRect/>
            </a:stretch>
          </p:blipFill>
          <p:spPr>
            <a:xfrm>
              <a:off x="5159197" y="2211405"/>
              <a:ext cx="1810669" cy="1603387"/>
            </a:xfrm>
            <a:prstGeom prst="rect">
              <a:avLst/>
            </a:prstGeom>
          </p:spPr>
        </p:pic>
      </p:grpSp>
      <p:sp>
        <p:nvSpPr>
          <p:cNvPr id="678" name="文本框 677">
            <a:extLst>
              <a:ext uri="{FF2B5EF4-FFF2-40B4-BE49-F238E27FC236}">
                <a16:creationId xmlns:a16="http://schemas.microsoft.com/office/drawing/2014/main" id="{09B09E1D-82B1-8681-2756-DADBE7B5AAB1}"/>
              </a:ext>
            </a:extLst>
          </p:cNvPr>
          <p:cNvSpPr txBox="1"/>
          <p:nvPr/>
        </p:nvSpPr>
        <p:spPr>
          <a:xfrm>
            <a:off x="2237764" y="4614241"/>
            <a:ext cx="1415772" cy="461665"/>
          </a:xfrm>
          <a:prstGeom prst="rect">
            <a:avLst/>
          </a:prstGeom>
          <a:noFill/>
        </p:spPr>
        <p:txBody>
          <a:bodyPr wrap="none" rtlCol="0">
            <a:noAutofit/>
          </a:bodyPr>
          <a:lstStyle/>
          <a:p>
            <a:pPr algn="ctr"/>
            <a:r>
              <a:rPr lang="zh-CN" altLang="en-US" sz="2400" b="1" dirty="0">
                <a:solidFill>
                  <a:schemeClr val="accent2"/>
                </a:solidFill>
                <a:cs typeface="+mn-ea"/>
                <a:sym typeface="+mn-lt"/>
              </a:rPr>
              <a:t>工作心得</a:t>
            </a:r>
          </a:p>
        </p:txBody>
      </p:sp>
      <p:sp>
        <p:nvSpPr>
          <p:cNvPr id="679" name="文本框 678">
            <a:extLst>
              <a:ext uri="{FF2B5EF4-FFF2-40B4-BE49-F238E27FC236}">
                <a16:creationId xmlns:a16="http://schemas.microsoft.com/office/drawing/2014/main" id="{58F078BB-F762-9013-8C8A-460D435248B1}"/>
              </a:ext>
            </a:extLst>
          </p:cNvPr>
          <p:cNvSpPr txBox="1"/>
          <p:nvPr/>
        </p:nvSpPr>
        <p:spPr>
          <a:xfrm>
            <a:off x="5419618" y="4614241"/>
            <a:ext cx="1415772" cy="461665"/>
          </a:xfrm>
          <a:prstGeom prst="rect">
            <a:avLst/>
          </a:prstGeom>
          <a:noFill/>
        </p:spPr>
        <p:txBody>
          <a:bodyPr wrap="none" rtlCol="0">
            <a:noAutofit/>
          </a:bodyPr>
          <a:lstStyle/>
          <a:p>
            <a:pPr algn="ctr"/>
            <a:r>
              <a:rPr lang="zh-CN" altLang="en-US" sz="2400" b="1" dirty="0">
                <a:solidFill>
                  <a:schemeClr val="accent2"/>
                </a:solidFill>
                <a:cs typeface="+mn-ea"/>
                <a:sym typeface="+mn-lt"/>
              </a:rPr>
              <a:t>工作总结</a:t>
            </a:r>
          </a:p>
        </p:txBody>
      </p:sp>
      <p:sp>
        <p:nvSpPr>
          <p:cNvPr id="680" name="文本框 679">
            <a:extLst>
              <a:ext uri="{FF2B5EF4-FFF2-40B4-BE49-F238E27FC236}">
                <a16:creationId xmlns:a16="http://schemas.microsoft.com/office/drawing/2014/main" id="{EF16B6DB-5B95-B9AF-4F48-74DD85638C41}"/>
              </a:ext>
            </a:extLst>
          </p:cNvPr>
          <p:cNvSpPr txBox="1"/>
          <p:nvPr/>
        </p:nvSpPr>
        <p:spPr>
          <a:xfrm>
            <a:off x="8601472" y="4614241"/>
            <a:ext cx="1415772" cy="461665"/>
          </a:xfrm>
          <a:prstGeom prst="rect">
            <a:avLst/>
          </a:prstGeom>
          <a:noFill/>
        </p:spPr>
        <p:txBody>
          <a:bodyPr wrap="none" rtlCol="0">
            <a:noAutofit/>
          </a:bodyPr>
          <a:lstStyle/>
          <a:p>
            <a:pPr algn="ctr"/>
            <a:r>
              <a:rPr lang="zh-CN" altLang="en-US" sz="2400" b="1" dirty="0">
                <a:solidFill>
                  <a:schemeClr val="accent2"/>
                </a:solidFill>
                <a:cs typeface="+mn-ea"/>
                <a:sym typeface="+mn-lt"/>
              </a:rPr>
              <a:t>工作改进</a:t>
            </a:r>
          </a:p>
        </p:txBody>
      </p:sp>
      <p:sp>
        <p:nvSpPr>
          <p:cNvPr id="682" name="文本框 681">
            <a:extLst>
              <a:ext uri="{FF2B5EF4-FFF2-40B4-BE49-F238E27FC236}">
                <a16:creationId xmlns:a16="http://schemas.microsoft.com/office/drawing/2014/main" id="{4E46015B-369B-F0D5-3D12-02E7419AE3B9}"/>
              </a:ext>
            </a:extLst>
          </p:cNvPr>
          <p:cNvSpPr txBox="1"/>
          <p:nvPr/>
        </p:nvSpPr>
        <p:spPr>
          <a:xfrm>
            <a:off x="1793522" y="5069151"/>
            <a:ext cx="2304256" cy="830997"/>
          </a:xfrm>
          <a:prstGeom prst="rect">
            <a:avLst/>
          </a:prstGeom>
          <a:noFill/>
        </p:spPr>
        <p:txBody>
          <a:bodyPr wrap="square">
            <a:noAutofit/>
          </a:bodyPr>
          <a:lstStyle/>
          <a:p>
            <a:pPr algn="ctr"/>
            <a:r>
              <a:rPr lang="zh-CN" altLang="en-US" sz="1600" dirty="0">
                <a:cs typeface="+mn-ea"/>
                <a:sym typeface="+mn-lt"/>
              </a:rPr>
              <a:t>请替换文字内容复制你的内容到此请替换文字内容复制你的内容到此</a:t>
            </a:r>
          </a:p>
        </p:txBody>
      </p:sp>
      <p:sp>
        <p:nvSpPr>
          <p:cNvPr id="683" name="文本框 682">
            <a:extLst>
              <a:ext uri="{FF2B5EF4-FFF2-40B4-BE49-F238E27FC236}">
                <a16:creationId xmlns:a16="http://schemas.microsoft.com/office/drawing/2014/main" id="{71915B14-B64E-1AAC-BC58-2110B12B32D5}"/>
              </a:ext>
            </a:extLst>
          </p:cNvPr>
          <p:cNvSpPr txBox="1"/>
          <p:nvPr/>
        </p:nvSpPr>
        <p:spPr>
          <a:xfrm>
            <a:off x="4975376" y="5069151"/>
            <a:ext cx="2304256" cy="830997"/>
          </a:xfrm>
          <a:prstGeom prst="rect">
            <a:avLst/>
          </a:prstGeom>
          <a:noFill/>
        </p:spPr>
        <p:txBody>
          <a:bodyPr wrap="square">
            <a:noAutofit/>
          </a:bodyPr>
          <a:lstStyle/>
          <a:p>
            <a:pPr algn="ctr"/>
            <a:r>
              <a:rPr lang="zh-CN" altLang="en-US" sz="1600" dirty="0">
                <a:cs typeface="+mn-ea"/>
                <a:sym typeface="+mn-lt"/>
              </a:rPr>
              <a:t>请替换文字内容复制你的内容到此请替换文字内容复制你的内容到此</a:t>
            </a:r>
          </a:p>
        </p:txBody>
      </p:sp>
      <p:sp>
        <p:nvSpPr>
          <p:cNvPr id="684" name="文本框 683">
            <a:extLst>
              <a:ext uri="{FF2B5EF4-FFF2-40B4-BE49-F238E27FC236}">
                <a16:creationId xmlns:a16="http://schemas.microsoft.com/office/drawing/2014/main" id="{D9831078-91BC-B4E4-8056-13EDE0B4EF0C}"/>
              </a:ext>
            </a:extLst>
          </p:cNvPr>
          <p:cNvSpPr txBox="1"/>
          <p:nvPr/>
        </p:nvSpPr>
        <p:spPr>
          <a:xfrm>
            <a:off x="8157230" y="5069151"/>
            <a:ext cx="2304256" cy="830997"/>
          </a:xfrm>
          <a:prstGeom prst="rect">
            <a:avLst/>
          </a:prstGeom>
          <a:noFill/>
        </p:spPr>
        <p:txBody>
          <a:bodyPr wrap="square">
            <a:noAutofit/>
          </a:bodyPr>
          <a:lstStyle/>
          <a:p>
            <a:pPr algn="ctr"/>
            <a:r>
              <a:rPr lang="zh-CN" altLang="en-US" sz="1600" dirty="0">
                <a:cs typeface="+mn-ea"/>
                <a:sym typeface="+mn-lt"/>
              </a:rPr>
              <a:t>请替换文字内容复制你的内容到此请替换文字内容复制你的内容到此</a:t>
            </a:r>
          </a:p>
        </p:txBody>
      </p:sp>
    </p:spTree>
    <p:custDataLst>
      <p:tags r:id="rId1"/>
    </p:custDataLst>
    <p:extLst>
      <p:ext uri="{BB962C8B-B14F-4D97-AF65-F5344CB8AC3E}">
        <p14:creationId xmlns:p14="http://schemas.microsoft.com/office/powerpoint/2010/main" val="6313601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Moderate&quot;,&quot;Name&quot;:&quot;适中&quot;,&quot;Kind&quot;:&quot;System&quot;,&quot;OldGuidesSetting&quot;:{&quot;HeaderHeight&quot;:13.0,&quot;FooterHeight&quot;:6.0,&quot;SideMargin&quot;:4.0,&quot;TopMargin&quot;:0.0,&quot;BottomMargin&quot;:0.0,&quot;IntervalMargin&quot;:1.5}}"/>
</p:tagLst>
</file>

<file path=ppt/tags/tag10.xml><?xml version="1.0" encoding="utf-8"?>
<p:tagLst xmlns:a="http://schemas.openxmlformats.org/drawingml/2006/main" xmlns:r="http://schemas.openxmlformats.org/officeDocument/2006/relationships" xmlns:p="http://schemas.openxmlformats.org/presentationml/2006/main">
  <p:tag name="ISLIDE.ICON" val="#99979;#99726;#50835;"/>
</p:tagLst>
</file>

<file path=ppt/tags/tag11.xml><?xml version="1.0" encoding="utf-8"?>
<p:tagLst xmlns:a="http://schemas.openxmlformats.org/drawingml/2006/main" xmlns:r="http://schemas.openxmlformats.org/officeDocument/2006/relationships" xmlns:p="http://schemas.openxmlformats.org/presentationml/2006/main">
  <p:tag name="ISLIDE.VECTOR" val="#257255;#257250;#184616;#185094;#267836;"/>
</p:tagLst>
</file>

<file path=ppt/tags/tag12.xml><?xml version="1.0" encoding="utf-8"?>
<p:tagLst xmlns:a="http://schemas.openxmlformats.org/drawingml/2006/main" xmlns:r="http://schemas.openxmlformats.org/officeDocument/2006/relationships" xmlns:p="http://schemas.openxmlformats.org/presentationml/2006/main">
  <p:tag name="ISLIDE.ICON" val="#7685;#6661;#381129;#381138;#381141;#381153;"/>
</p:tagLst>
</file>

<file path=ppt/tags/tag13.xml><?xml version="1.0" encoding="utf-8"?>
<p:tagLst xmlns:a="http://schemas.openxmlformats.org/drawingml/2006/main" xmlns:r="http://schemas.openxmlformats.org/officeDocument/2006/relationships" xmlns:p="http://schemas.openxmlformats.org/presentationml/2006/main">
  <p:tag name="ISLIDE.ICON" val="#400548;#400549;#400557;#400559;#400551;#400559;#400551;#400550;"/>
</p:tagLst>
</file>

<file path=ppt/tags/tag14.xml><?xml version="1.0" encoding="utf-8"?>
<p:tagLst xmlns:a="http://schemas.openxmlformats.org/drawingml/2006/main" xmlns:r="http://schemas.openxmlformats.org/officeDocument/2006/relationships" xmlns:p="http://schemas.openxmlformats.org/presentationml/2006/main">
  <p:tag name="ISLIDE.ICON" val="#86901;#155487;#86901;#155519;#155604;"/>
</p:tagLst>
</file>

<file path=ppt/tags/tag15.xml><?xml version="1.0" encoding="utf-8"?>
<p:tagLst xmlns:a="http://schemas.openxmlformats.org/drawingml/2006/main" xmlns:r="http://schemas.openxmlformats.org/officeDocument/2006/relationships" xmlns:p="http://schemas.openxmlformats.org/presentationml/2006/main">
  <p:tag name="ISLIDE.VECTOR" val="#275477;"/>
</p:tagLst>
</file>

<file path=ppt/tags/tag2.xml><?xml version="1.0" encoding="utf-8"?>
<p:tagLst xmlns:a="http://schemas.openxmlformats.org/drawingml/2006/main" xmlns:r="http://schemas.openxmlformats.org/officeDocument/2006/relationships" xmlns:p="http://schemas.openxmlformats.org/presentationml/2006/main">
  <p:tag name="ISLIDE.VECTOR" val="#275477;"/>
</p:tagLst>
</file>

<file path=ppt/tags/tag3.xml><?xml version="1.0" encoding="utf-8"?>
<p:tagLst xmlns:a="http://schemas.openxmlformats.org/drawingml/2006/main" xmlns:r="http://schemas.openxmlformats.org/officeDocument/2006/relationships" xmlns:p="http://schemas.openxmlformats.org/presentationml/2006/main">
  <p:tag name="ISLIDE.DIAGRAM" val="#849000;#867921;"/>
  <p:tag name="ISLIDE.ICON" val="#54356;#59988;#120404;#22867;"/>
</p:tagLst>
</file>

<file path=ppt/tags/tag4.xml><?xml version="1.0" encoding="utf-8"?>
<p:tagLst xmlns:a="http://schemas.openxmlformats.org/drawingml/2006/main" xmlns:r="http://schemas.openxmlformats.org/officeDocument/2006/relationships" xmlns:p="http://schemas.openxmlformats.org/presentationml/2006/main">
  <p:tag name="ISLIDE.ICON" val="#6321;#59988;#22867;#89683;"/>
</p:tagLst>
</file>

<file path=ppt/tags/tag5.xml><?xml version="1.0" encoding="utf-8"?>
<p:tagLst xmlns:a="http://schemas.openxmlformats.org/drawingml/2006/main" xmlns:r="http://schemas.openxmlformats.org/officeDocument/2006/relationships" xmlns:p="http://schemas.openxmlformats.org/presentationml/2006/main">
  <p:tag name="ISLIDE.ICON" val="#99726;#109628;#33651;#6976;"/>
  <p:tag name="ISLIDE.VECTOR" val="#257273;"/>
</p:tagLst>
</file>

<file path=ppt/tags/tag6.xml><?xml version="1.0" encoding="utf-8"?>
<p:tagLst xmlns:a="http://schemas.openxmlformats.org/drawingml/2006/main" xmlns:r="http://schemas.openxmlformats.org/officeDocument/2006/relationships" xmlns:p="http://schemas.openxmlformats.org/presentationml/2006/main">
  <p:tag name="ISLIDE.VECTOR" val="#257255;#257249;#257250;"/>
</p:tagLst>
</file>

<file path=ppt/tags/tag7.xml><?xml version="1.0" encoding="utf-8"?>
<p:tagLst xmlns:a="http://schemas.openxmlformats.org/drawingml/2006/main" xmlns:r="http://schemas.openxmlformats.org/officeDocument/2006/relationships" xmlns:p="http://schemas.openxmlformats.org/presentationml/2006/main">
  <p:tag name="ISLIDE.ICON" val="#7763;#7507;#368956;#368920;"/>
</p:tagLst>
</file>

<file path=ppt/tags/tag8.xml><?xml version="1.0" encoding="utf-8"?>
<p:tagLst xmlns:a="http://schemas.openxmlformats.org/drawingml/2006/main" xmlns:r="http://schemas.openxmlformats.org/officeDocument/2006/relationships" xmlns:p="http://schemas.openxmlformats.org/presentationml/2006/main">
  <p:tag name="ISLIDE.VECTOR" val="#184616;#267834;#189942;"/>
</p:tagLst>
</file>

<file path=ppt/tags/tag9.xml><?xml version="1.0" encoding="utf-8"?>
<p:tagLst xmlns:a="http://schemas.openxmlformats.org/drawingml/2006/main" xmlns:r="http://schemas.openxmlformats.org/officeDocument/2006/relationships" xmlns:p="http://schemas.openxmlformats.org/presentationml/2006/main">
  <p:tag name="ISLIDE.ICON" val="#10835;#32883;#87666;"/>
</p:tagLst>
</file>

<file path=ppt/theme/theme1.xml><?xml version="1.0" encoding="utf-8"?>
<a:theme xmlns:a="http://schemas.openxmlformats.org/drawingml/2006/main" name="Office 主题​​">
  <a:themeElements>
    <a:clrScheme name="自定义 59">
      <a:dk1>
        <a:sysClr val="windowText" lastClr="000000"/>
      </a:dk1>
      <a:lt1>
        <a:sysClr val="window" lastClr="FFFFFF"/>
      </a:lt1>
      <a:dk2>
        <a:srgbClr val="44546A"/>
      </a:dk2>
      <a:lt2>
        <a:srgbClr val="E7E6E6"/>
      </a:lt2>
      <a:accent1>
        <a:srgbClr val="EA6D5A"/>
      </a:accent1>
      <a:accent2>
        <a:srgbClr val="63A6F2"/>
      </a:accent2>
      <a:accent3>
        <a:srgbClr val="F0AE07"/>
      </a:accent3>
      <a:accent4>
        <a:srgbClr val="D4464C"/>
      </a:accent4>
      <a:accent5>
        <a:srgbClr val="F651AB"/>
      </a:accent5>
      <a:accent6>
        <a:srgbClr val="70AD47"/>
      </a:accent6>
      <a:hlink>
        <a:srgbClr val="0563C1"/>
      </a:hlink>
      <a:folHlink>
        <a:srgbClr val="954F72"/>
      </a:folHlink>
    </a:clrScheme>
    <a:fontScheme name="nl3nd1s2">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1484</Words>
  <Application>Microsoft Office PowerPoint</Application>
  <PresentationFormat>宽屏</PresentationFormat>
  <Paragraphs>192</Paragraphs>
  <Slides>21</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21</vt:i4>
      </vt:variant>
    </vt:vector>
  </HeadingPairs>
  <TitlesOfParts>
    <vt:vector size="27" baseType="lpstr">
      <vt:lpstr>微软雅黑</vt:lpstr>
      <vt:lpstr>Microsoft YaHei Light</vt:lpstr>
      <vt:lpstr>等线</vt:lpstr>
      <vt:lpstr>Arial</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3652</dc:creator>
  <cp:lastModifiedBy>3652</cp:lastModifiedBy>
  <cp:revision>26</cp:revision>
  <dcterms:created xsi:type="dcterms:W3CDTF">2022-06-30T10:50:39Z</dcterms:created>
  <dcterms:modified xsi:type="dcterms:W3CDTF">2022-08-02T13:56:14Z</dcterms:modified>
</cp:coreProperties>
</file>